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handoutMasterIdLst>
    <p:handoutMasterId r:id="rId66"/>
  </p:handoutMasterIdLst>
  <p:sldIdLst>
    <p:sldId id="318" r:id="rId2"/>
    <p:sldId id="305" r:id="rId3"/>
    <p:sldId id="256" r:id="rId4"/>
    <p:sldId id="302" r:id="rId5"/>
    <p:sldId id="257" r:id="rId6"/>
    <p:sldId id="258" r:id="rId7"/>
    <p:sldId id="259" r:id="rId8"/>
    <p:sldId id="260" r:id="rId9"/>
    <p:sldId id="261" r:id="rId10"/>
    <p:sldId id="262" r:id="rId11"/>
    <p:sldId id="263" r:id="rId12"/>
    <p:sldId id="264" r:id="rId13"/>
    <p:sldId id="265" r:id="rId14"/>
    <p:sldId id="303"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6" r:id="rId52"/>
    <p:sldId id="308" r:id="rId53"/>
    <p:sldId id="310" r:id="rId54"/>
    <p:sldId id="319" r:id="rId55"/>
    <p:sldId id="311" r:id="rId56"/>
    <p:sldId id="307" r:id="rId57"/>
    <p:sldId id="313" r:id="rId58"/>
    <p:sldId id="312" r:id="rId59"/>
    <p:sldId id="314" r:id="rId60"/>
    <p:sldId id="309" r:id="rId61"/>
    <p:sldId id="316" r:id="rId62"/>
    <p:sldId id="315" r:id="rId63"/>
    <p:sldId id="317" r:id="rId6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accent1"/>
        </a:solidFill>
        <a:latin typeface="Times New Roman" charset="0"/>
        <a:ea typeface="+mn-ea"/>
        <a:cs typeface="+mn-cs"/>
      </a:defRPr>
    </a:lvl1pPr>
    <a:lvl2pPr marL="457200" algn="l" rtl="0" eaLnBrk="0" fontAlgn="base" hangingPunct="0">
      <a:spcBef>
        <a:spcPct val="0"/>
      </a:spcBef>
      <a:spcAft>
        <a:spcPct val="0"/>
      </a:spcAft>
      <a:defRPr sz="2400" kern="1200">
        <a:solidFill>
          <a:schemeClr val="accent1"/>
        </a:solidFill>
        <a:latin typeface="Times New Roman" charset="0"/>
        <a:ea typeface="+mn-ea"/>
        <a:cs typeface="+mn-cs"/>
      </a:defRPr>
    </a:lvl2pPr>
    <a:lvl3pPr marL="914400" algn="l" rtl="0" eaLnBrk="0" fontAlgn="base" hangingPunct="0">
      <a:spcBef>
        <a:spcPct val="0"/>
      </a:spcBef>
      <a:spcAft>
        <a:spcPct val="0"/>
      </a:spcAft>
      <a:defRPr sz="2400" kern="1200">
        <a:solidFill>
          <a:schemeClr val="accent1"/>
        </a:solidFill>
        <a:latin typeface="Times New Roman" charset="0"/>
        <a:ea typeface="+mn-ea"/>
        <a:cs typeface="+mn-cs"/>
      </a:defRPr>
    </a:lvl3pPr>
    <a:lvl4pPr marL="1371600" algn="l" rtl="0" eaLnBrk="0" fontAlgn="base" hangingPunct="0">
      <a:spcBef>
        <a:spcPct val="0"/>
      </a:spcBef>
      <a:spcAft>
        <a:spcPct val="0"/>
      </a:spcAft>
      <a:defRPr sz="2400" kern="1200">
        <a:solidFill>
          <a:schemeClr val="accent1"/>
        </a:solidFill>
        <a:latin typeface="Times New Roman" charset="0"/>
        <a:ea typeface="+mn-ea"/>
        <a:cs typeface="+mn-cs"/>
      </a:defRPr>
    </a:lvl4pPr>
    <a:lvl5pPr marL="1828800" algn="l" rtl="0" eaLnBrk="0" fontAlgn="base" hangingPunct="0">
      <a:spcBef>
        <a:spcPct val="0"/>
      </a:spcBef>
      <a:spcAft>
        <a:spcPct val="0"/>
      </a:spcAft>
      <a:defRPr sz="2400" kern="1200">
        <a:solidFill>
          <a:schemeClr val="accent1"/>
        </a:solidFill>
        <a:latin typeface="Times New Roman" charset="0"/>
        <a:ea typeface="+mn-ea"/>
        <a:cs typeface="+mn-cs"/>
      </a:defRPr>
    </a:lvl5pPr>
    <a:lvl6pPr marL="2286000" algn="l" defTabSz="914400" rtl="0" eaLnBrk="1" latinLnBrk="0" hangingPunct="1">
      <a:defRPr sz="2400" kern="1200">
        <a:solidFill>
          <a:schemeClr val="accent1"/>
        </a:solidFill>
        <a:latin typeface="Times New Roman" charset="0"/>
        <a:ea typeface="+mn-ea"/>
        <a:cs typeface="+mn-cs"/>
      </a:defRPr>
    </a:lvl6pPr>
    <a:lvl7pPr marL="2743200" algn="l" defTabSz="914400" rtl="0" eaLnBrk="1" latinLnBrk="0" hangingPunct="1">
      <a:defRPr sz="2400" kern="1200">
        <a:solidFill>
          <a:schemeClr val="accent1"/>
        </a:solidFill>
        <a:latin typeface="Times New Roman" charset="0"/>
        <a:ea typeface="+mn-ea"/>
        <a:cs typeface="+mn-cs"/>
      </a:defRPr>
    </a:lvl7pPr>
    <a:lvl8pPr marL="3200400" algn="l" defTabSz="914400" rtl="0" eaLnBrk="1" latinLnBrk="0" hangingPunct="1">
      <a:defRPr sz="2400" kern="1200">
        <a:solidFill>
          <a:schemeClr val="accent1"/>
        </a:solidFill>
        <a:latin typeface="Times New Roman" charset="0"/>
        <a:ea typeface="+mn-ea"/>
        <a:cs typeface="+mn-cs"/>
      </a:defRPr>
    </a:lvl8pPr>
    <a:lvl9pPr marL="3657600" algn="l" defTabSz="914400" rtl="0" eaLnBrk="1" latinLnBrk="0" hangingPunct="1">
      <a:defRPr sz="2400" kern="1200">
        <a:solidFill>
          <a:schemeClr val="accent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FFA3"/>
    <a:srgbClr val="00FF00"/>
    <a:srgbClr val="FC0128"/>
    <a:srgbClr val="FFFFFF"/>
    <a:srgbClr val="000000"/>
    <a:srgbClr val="DADADA"/>
    <a:srgbClr val="BC3700"/>
    <a:srgbClr val="C0FE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96" autoAdjust="0"/>
    <p:restoredTop sz="91038" autoAdjust="0"/>
  </p:normalViewPr>
  <p:slideViewPr>
    <p:cSldViewPr>
      <p:cViewPr varScale="1">
        <p:scale>
          <a:sx n="111" d="100"/>
          <a:sy n="111" d="100"/>
        </p:scale>
        <p:origin x="161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1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830888" y="8261350"/>
            <a:ext cx="536575" cy="454025"/>
          </a:xfrm>
          <a:prstGeom prst="rect">
            <a:avLst/>
          </a:prstGeom>
          <a:noFill/>
          <a:ln w="12700">
            <a:noFill/>
            <a:miter lim="800000"/>
            <a:headEnd/>
            <a:tailEnd/>
          </a:ln>
          <a:effectLst/>
        </p:spPr>
        <p:txBody>
          <a:bodyPr wrap="none" lIns="90488" tIns="44450" rIns="90488" bIns="44450">
            <a:spAutoFit/>
          </a:bodyPr>
          <a:lstStyle/>
          <a:p>
            <a:fld id="{1B2F0527-342B-4C61-970D-B3F8EE832151}" type="slidenum">
              <a:rPr lang="zh-CN" altLang="en-US"/>
              <a:pPr/>
              <a:t>‹#›</a:t>
            </a:fld>
            <a:endParaRPr lang="en-US" altLang="zh-CN"/>
          </a:p>
        </p:txBody>
      </p:sp>
    </p:spTree>
    <p:extLst>
      <p:ext uri="{BB962C8B-B14F-4D97-AF65-F5344CB8AC3E}">
        <p14:creationId xmlns:p14="http://schemas.microsoft.com/office/powerpoint/2010/main" val="871549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a:t>Click to edit Master notes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2" name="Rectangle 4"/>
          <p:cNvSpPr>
            <a:spLocks noChangeArrowheads="1"/>
          </p:cNvSpPr>
          <p:nvPr/>
        </p:nvSpPr>
        <p:spPr bwMode="auto">
          <a:xfrm>
            <a:off x="6173788" y="322263"/>
            <a:ext cx="536575" cy="454025"/>
          </a:xfrm>
          <a:prstGeom prst="rect">
            <a:avLst/>
          </a:prstGeom>
          <a:noFill/>
          <a:ln w="12700">
            <a:noFill/>
            <a:miter lim="800000"/>
            <a:headEnd/>
            <a:tailEnd/>
          </a:ln>
          <a:effectLst/>
        </p:spPr>
        <p:txBody>
          <a:bodyPr wrap="none" lIns="90488" tIns="44450" rIns="90488" bIns="44450">
            <a:spAutoFit/>
          </a:bodyPr>
          <a:lstStyle/>
          <a:p>
            <a:fld id="{84D9531A-3246-4CDC-871B-48385B4FFD0C}" type="slidenum">
              <a:rPr lang="zh-CN" altLang="en-US" b="1">
                <a:solidFill>
                  <a:schemeClr val="tx1"/>
                </a:solidFill>
              </a:rPr>
              <a:pPr/>
              <a:t>‹#›</a:t>
            </a:fld>
            <a:endParaRPr lang="en-US" altLang="zh-CN" b="1">
              <a:solidFill>
                <a:schemeClr val="tx1"/>
              </a:solidFill>
            </a:endParaRPr>
          </a:p>
        </p:txBody>
      </p:sp>
    </p:spTree>
    <p:extLst>
      <p:ext uri="{BB962C8B-B14F-4D97-AF65-F5344CB8AC3E}">
        <p14:creationId xmlns:p14="http://schemas.microsoft.com/office/powerpoint/2010/main" val="16598370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bwMode="auto">
          <a:xfrm>
            <a:off x="1152525" y="692150"/>
            <a:ext cx="4554538" cy="3416300"/>
          </a:xfrm>
          <a:prstGeom prst="rect">
            <a:avLst/>
          </a:prstGeom>
          <a:solidFill>
            <a:srgbClr val="FFFFFF"/>
          </a:solidFill>
          <a:ln>
            <a:solidFill>
              <a:srgbClr val="000000"/>
            </a:solidFill>
            <a:miter lim="800000"/>
            <a:headEnd/>
            <a:tailEnd/>
          </a:ln>
        </p:spPr>
      </p:sp>
      <p:sp>
        <p:nvSpPr>
          <p:cNvPr id="1034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pPr>
              <a:spcBef>
                <a:spcPct val="50000"/>
              </a:spcBef>
            </a:pPr>
            <a:r>
              <a:rPr lang="en-US" altLang="zh-CN" sz="2400">
                <a:effectLst>
                  <a:outerShdw blurRad="38100" dist="38100" dir="2700000" algn="tl">
                    <a:srgbClr val="C0C0C0"/>
                  </a:outerShdw>
                </a:effectLst>
              </a:rPr>
              <a:t>This lecture was modified from the 1997 presentation with the textbook, with new conventions provided in the second edition (2001) of the textbook  - Z. Zhu</a:t>
            </a:r>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noFill/>
          <a:ln/>
        </p:spPr>
        <p:txBody>
          <a:bodyPr/>
          <a:lstStyle/>
          <a:p>
            <a:r>
              <a:rPr lang="en-US" altLang="zh-CN"/>
              <a:t>Here are the prototypes of the four member functions.  Let's look at each method in turn...</a:t>
            </a:r>
          </a:p>
        </p:txBody>
      </p:sp>
      <p:sp>
        <p:nvSpPr>
          <p:cNvPr id="194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p:spPr>
        <p:txBody>
          <a:bodyPr/>
          <a:lstStyle/>
          <a:p>
            <a:r>
              <a:rPr lang="en-US" altLang="zh-CN"/>
              <a:t>This example demonstrates the usage of the constructor. In this example, we have declared a Car called racer and the activated the constructor with the argument 7.</a:t>
            </a:r>
          </a:p>
          <a:p>
            <a:endParaRPr lang="en-US" altLang="zh-CN"/>
          </a:p>
          <a:p>
            <a:r>
              <a:rPr lang="en-US" altLang="zh-CN"/>
              <a:t>The argument 7 just indicates which of several cars we want to control.  Each car needs to have a unique number.  In this example, we are making a radio connection to "Car Number 7".  Any future radio signals generated by activating racer's methods will control "Car Number 7".</a:t>
            </a:r>
          </a:p>
          <a:p>
            <a:endParaRPr lang="en-US" altLang="zh-CN"/>
          </a:p>
        </p:txBody>
      </p:sp>
      <p:sp>
        <p:nvSpPr>
          <p:cNvPr id="215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p:spPr>
        <p:txBody>
          <a:bodyPr/>
          <a:lstStyle/>
          <a:p>
            <a:r>
              <a:rPr lang="en-US" altLang="zh-CN"/>
              <a:t>After the connection is made, we can activate other member functions of racer. In this example, we are activating</a:t>
            </a:r>
          </a:p>
          <a:p>
            <a:endParaRPr lang="en-US" altLang="zh-CN"/>
          </a:p>
          <a:p>
            <a:r>
              <a:rPr lang="en-US" altLang="zh-CN"/>
              <a:t>racer.turn_around( );</a:t>
            </a:r>
          </a:p>
          <a:p>
            <a:endParaRPr lang="en-US" altLang="zh-CN"/>
          </a:p>
          <a:p>
            <a:r>
              <a:rPr lang="en-US" altLang="zh-CN"/>
              <a:t>The function sends a radio signal to the car, telling it to turn 180 degrees.  (In case you hadn't noticed, the car has a very small turning radius!)</a:t>
            </a:r>
          </a:p>
          <a:p>
            <a:endParaRPr lang="en-US" altLang="zh-CN"/>
          </a:p>
        </p:txBody>
      </p:sp>
      <p:sp>
        <p:nvSpPr>
          <p:cNvPr id="235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1"/>
          </p:nvPr>
        </p:nvSpPr>
        <p:spPr>
          <a:noFill/>
          <a:ln/>
        </p:spPr>
        <p:txBody>
          <a:bodyPr/>
          <a:lstStyle/>
          <a:p>
            <a:r>
              <a:rPr lang="en-US" altLang="zh-CN"/>
              <a:t>After the connection is made, we can activate other member functions of racer. In this example, we are activating</a:t>
            </a:r>
          </a:p>
          <a:p>
            <a:endParaRPr lang="en-US" altLang="zh-CN"/>
          </a:p>
          <a:p>
            <a:r>
              <a:rPr lang="en-US" altLang="zh-CN"/>
              <a:t>racer.turn_around( );</a:t>
            </a:r>
          </a:p>
          <a:p>
            <a:endParaRPr lang="en-US" altLang="zh-CN"/>
          </a:p>
          <a:p>
            <a:r>
              <a:rPr lang="en-US" altLang="zh-CN"/>
              <a:t>The function sends a radio signal to the car, telling it to turn 180 degrees.  (In case you hadn't noticed, the car has a very small turning radius!)</a:t>
            </a:r>
          </a:p>
          <a:p>
            <a:endParaRPr lang="en-US" altLang="zh-CN"/>
          </a:p>
        </p:txBody>
      </p:sp>
      <p:sp>
        <p:nvSpPr>
          <p:cNvPr id="1013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p:spPr>
        <p:txBody>
          <a:bodyPr/>
          <a:lstStyle/>
          <a:p>
            <a:r>
              <a:rPr lang="en-US" altLang="zh-CN"/>
              <a:t>Here's an example of the third Car member function in action.  When we activate</a:t>
            </a:r>
          </a:p>
          <a:p>
            <a:endParaRPr lang="en-US" altLang="zh-CN"/>
          </a:p>
          <a:p>
            <a:r>
              <a:rPr lang="en-US" altLang="zh-CN"/>
              <a:t>racer.move( );</a:t>
            </a:r>
          </a:p>
          <a:p>
            <a:endParaRPr lang="en-US" altLang="zh-CN"/>
          </a:p>
          <a:p>
            <a:r>
              <a:rPr lang="en-US" altLang="zh-CN"/>
              <a:t>the result is a radio signal which tells the car to move forward one foot.</a:t>
            </a:r>
          </a:p>
          <a:p>
            <a:endParaRPr lang="en-US" altLang="zh-CN"/>
          </a:p>
          <a:p>
            <a:endParaRPr lang="en-US" altLang="zh-CN"/>
          </a:p>
          <a:p>
            <a:r>
              <a:rPr lang="en-US" altLang="zh-CN"/>
              <a:t>NOTE: In Powerpoint, the next slide automatically appears, moving the car forward "one foot".</a:t>
            </a:r>
          </a:p>
        </p:txBody>
      </p:sp>
      <p:sp>
        <p:nvSpPr>
          <p:cNvPr id="256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a:lstStyle/>
          <a:p>
            <a:r>
              <a:rPr lang="en-US" altLang="zh-CN"/>
              <a:t>As you can see, the car has moved forward by a foot.</a:t>
            </a:r>
          </a:p>
        </p:txBody>
      </p:sp>
      <p:sp>
        <p:nvSpPr>
          <p:cNvPr id="276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p:spPr>
        <p:txBody>
          <a:bodyPr/>
          <a:lstStyle/>
          <a:p>
            <a:r>
              <a:rPr lang="en-US" altLang="zh-CN"/>
              <a:t>The last Car member function is a boolean function called is_blocked.  The function returns true if there is some barrier in front of the car, making it impossible to move.  The function returns false if the front of the car is unblocked, making a move possible.</a:t>
            </a:r>
          </a:p>
          <a:p>
            <a:endParaRPr lang="en-US" altLang="zh-CN"/>
          </a:p>
          <a:p>
            <a:r>
              <a:rPr lang="en-US" altLang="zh-CN"/>
              <a:t>A question: What will racer.is_blocked return in this example?</a:t>
            </a:r>
          </a:p>
          <a:p>
            <a:endParaRPr lang="en-US" altLang="zh-CN"/>
          </a:p>
          <a:p>
            <a:r>
              <a:rPr lang="en-US" altLang="zh-CN"/>
              <a:t>Answer: True, because there is a definite barrier in front of the car.</a:t>
            </a:r>
          </a:p>
          <a:p>
            <a:endParaRPr lang="en-US" altLang="zh-CN"/>
          </a:p>
          <a:p>
            <a:r>
              <a:rPr lang="en-US" altLang="zh-CN"/>
              <a:t>Another question: Can you state a good precondition for the move member function?</a:t>
            </a:r>
          </a:p>
          <a:p>
            <a:endParaRPr lang="en-US" altLang="zh-CN"/>
          </a:p>
          <a:p>
            <a:r>
              <a:rPr lang="en-US" altLang="zh-CN"/>
              <a:t>Answer: is_blocked must return false.</a:t>
            </a:r>
          </a:p>
        </p:txBody>
      </p:sp>
      <p:sp>
        <p:nvSpPr>
          <p:cNvPr id="296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p:spPr>
        <p:txBody>
          <a:bodyPr/>
          <a:lstStyle/>
          <a:p>
            <a:r>
              <a:rPr lang="en-US" altLang="zh-CN"/>
              <a:t>Now we can examine the problem that I have in mind.  I want to write a function which will move a Car forward until it reaches a barrier...</a:t>
            </a:r>
          </a:p>
        </p:txBody>
      </p:sp>
      <p:sp>
        <p:nvSpPr>
          <p:cNvPr id="317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p:spPr>
        <p:txBody>
          <a:bodyPr/>
          <a:lstStyle/>
          <a:p>
            <a:r>
              <a:rPr lang="en-US" altLang="zh-CN"/>
              <a:t>...as shown here.</a:t>
            </a:r>
          </a:p>
          <a:p>
            <a:endParaRPr lang="en-US" altLang="zh-CN"/>
          </a:p>
          <a:p>
            <a:r>
              <a:rPr lang="en-US" altLang="zh-CN"/>
              <a:t>NOTE: In Powerpoint, this slide automatically appears after six seconds. Each of the next few slides automatically appears after a few more seconds.</a:t>
            </a:r>
          </a:p>
        </p:txBody>
      </p:sp>
      <p:sp>
        <p:nvSpPr>
          <p:cNvPr id="3379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p:spPr>
        <p:txBody>
          <a:bodyPr/>
          <a:lstStyle/>
          <a:p>
            <a:r>
              <a:rPr lang="en-US" altLang="zh-CN"/>
              <a:t>Here, you can see that the barrier has been reached.  But that is not the end of the function’s work.  The function must next...</a:t>
            </a:r>
          </a:p>
        </p:txBody>
      </p:sp>
      <p:sp>
        <p:nvSpPr>
          <p:cNvPr id="3584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914400" y="3768725"/>
            <a:ext cx="5029200" cy="4689475"/>
          </a:xfrm>
          <a:noFill/>
          <a:ln/>
        </p:spPr>
        <p:txBody>
          <a:bodyPr/>
          <a:lstStyle/>
          <a:p>
            <a:pPr>
              <a:spcAft>
                <a:spcPct val="75000"/>
              </a:spcAft>
            </a:pPr>
            <a:r>
              <a:rPr lang="en-US" altLang="zh-CN"/>
              <a:t>This lecture demonstrates a typical pattern that arises in recursive functions.  The lecture can be given shortly before or shortly after the students have read Section 9.1.</a:t>
            </a:r>
          </a:p>
          <a:p>
            <a:pPr>
              <a:spcAft>
                <a:spcPct val="75000"/>
              </a:spcAft>
            </a:pPr>
            <a:r>
              <a:rPr lang="en-US" altLang="zh-CN"/>
              <a:t>By the way, the book delays the introduction of recursion until just before trees. Our reasoning here is that recursive functions with linked lists can sometimes be bad programming practice because the run-time stack must grow to the length of the linked list (and iterative algorithms are usually just as easy). On the other hand, the depth of recursive tree algorithms is merely the depth of the tree (and equivalent iterative algorithms can be harder to program).</a:t>
            </a:r>
          </a:p>
        </p:txBody>
      </p:sp>
      <p:sp>
        <p:nvSpPr>
          <p:cNvPr id="5123" name="Rectangle 3"/>
          <p:cNvSpPr>
            <a:spLocks noGrp="1" noRot="1" noChangeAspect="1" noChangeArrowheads="1" noTextEdit="1"/>
          </p:cNvSpPr>
          <p:nvPr>
            <p:ph type="sldImg"/>
          </p:nvPr>
        </p:nvSpPr>
        <p:spPr>
          <a:xfrm>
            <a:off x="1152525" y="692150"/>
            <a:ext cx="3963988" cy="2973388"/>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p:spPr>
        <p:txBody>
          <a:bodyPr/>
          <a:lstStyle/>
          <a:p>
            <a:r>
              <a:rPr lang="en-US" altLang="zh-CN"/>
              <a:t>...turn the car around...</a:t>
            </a:r>
          </a:p>
        </p:txBody>
      </p:sp>
      <p:sp>
        <p:nvSpPr>
          <p:cNvPr id="3789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p:spPr>
        <p:txBody>
          <a:bodyPr/>
          <a:lstStyle/>
          <a:p>
            <a:r>
              <a:rPr lang="en-US" altLang="zh-CN"/>
              <a:t>...and move the car back to its original position, facing the opposite direction.</a:t>
            </a:r>
          </a:p>
        </p:txBody>
      </p:sp>
      <p:sp>
        <p:nvSpPr>
          <p:cNvPr id="399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p:spPr>
        <p:txBody>
          <a:bodyPr/>
          <a:lstStyle/>
          <a:p>
            <a:r>
              <a:rPr lang="en-US" altLang="zh-CN"/>
              <a:t>This is the end of the function’s work.</a:t>
            </a:r>
          </a:p>
        </p:txBody>
      </p:sp>
      <p:sp>
        <p:nvSpPr>
          <p:cNvPr id="419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p:spPr>
        <p:txBody>
          <a:bodyPr/>
          <a:lstStyle/>
          <a:p>
            <a:r>
              <a:rPr lang="en-US" altLang="zh-CN"/>
              <a:t>The function, called ricochet, has the heading shown here. There is one parameter, called moving_car, which is the Car that the function manipulates.  We will assume that the radio connection has already been made for this car, so all the function has to do is issue the necessary move and turn_around commands.</a:t>
            </a:r>
          </a:p>
        </p:txBody>
      </p:sp>
      <p:sp>
        <p:nvSpPr>
          <p:cNvPr id="440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p:spPr>
        <p:txBody>
          <a:bodyPr/>
          <a:lstStyle/>
          <a:p>
            <a:r>
              <a:rPr lang="en-US" altLang="zh-CN"/>
              <a:t>The first action the function takes is to check for a very simple case: the case where the car is already blocked.  </a:t>
            </a:r>
          </a:p>
          <a:p>
            <a:endParaRPr lang="en-US" altLang="zh-CN"/>
          </a:p>
          <a:p>
            <a:r>
              <a:rPr lang="en-US" altLang="zh-CN"/>
              <a:t>In this case, no movement is needed.  All that the function needs to do is turn the car around, and leave it in the same place.</a:t>
            </a:r>
          </a:p>
          <a:p>
            <a:endParaRPr lang="en-US" altLang="zh-CN"/>
          </a:p>
          <a:p>
            <a:r>
              <a:rPr lang="en-US" altLang="zh-CN"/>
              <a:t>NOTE: The lecturer can pretend to be the car, blocked at a wall, to demonstrate this simple case.</a:t>
            </a:r>
          </a:p>
        </p:txBody>
      </p:sp>
      <p:sp>
        <p:nvSpPr>
          <p:cNvPr id="460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p:spPr>
        <p:txBody>
          <a:bodyPr/>
          <a:lstStyle/>
          <a:p>
            <a:r>
              <a:rPr lang="en-US" altLang="zh-CN"/>
              <a:t>On the other hand, if the car is not blocked, then some movement is needed.  The function begins the movement by moving the car forward just one foot.  </a:t>
            </a:r>
          </a:p>
          <a:p>
            <a:endParaRPr lang="en-US" altLang="zh-CN"/>
          </a:p>
          <a:p>
            <a:r>
              <a:rPr lang="en-US" altLang="zh-CN"/>
              <a:t>Notice that the move activation is not in a loop.  We're just moving one foot, with the primary goal being to make a smaller version of the original problem.  In fact, once the car has moved just a single foot forward, we do have a smaller version of the original problem...</a:t>
            </a:r>
          </a:p>
        </p:txBody>
      </p:sp>
      <p:sp>
        <p:nvSpPr>
          <p:cNvPr id="481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a:lstStyle/>
          <a:p>
            <a:endParaRPr lang="zh-CN" altLang="en-US"/>
          </a:p>
          <a:p>
            <a:r>
              <a:rPr lang="en-US" altLang="zh-CN"/>
              <a:t>...as shown in this example.  </a:t>
            </a:r>
          </a:p>
          <a:p>
            <a:endParaRPr lang="en-US" altLang="zh-CN"/>
          </a:p>
          <a:p>
            <a:r>
              <a:rPr lang="en-US" altLang="zh-CN"/>
              <a:t>In this example, the car starts 100 feet from a barrier.</a:t>
            </a:r>
          </a:p>
        </p:txBody>
      </p:sp>
      <p:sp>
        <p:nvSpPr>
          <p:cNvPr id="501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p:spPr>
        <p:txBody>
          <a:bodyPr/>
          <a:lstStyle/>
          <a:p>
            <a:r>
              <a:rPr lang="en-US" altLang="zh-CN"/>
              <a:t>After moving just one foot, the car is 99 feet from the barrier.</a:t>
            </a:r>
          </a:p>
        </p:txBody>
      </p:sp>
      <p:sp>
        <p:nvSpPr>
          <p:cNvPr id="5222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p:spPr>
        <p:txBody>
          <a:bodyPr/>
          <a:lstStyle/>
          <a:p>
            <a:r>
              <a:rPr lang="en-US" altLang="zh-CN"/>
              <a:t>Since 99 feet is less than 100 feet, we have a </a:t>
            </a:r>
            <a:r>
              <a:rPr lang="en-US" altLang="zh-CN" u="sng"/>
              <a:t>smaller version of the original problem.</a:t>
            </a:r>
          </a:p>
        </p:txBody>
      </p:sp>
      <p:sp>
        <p:nvSpPr>
          <p:cNvPr id="5427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p:spPr>
        <p:txBody>
          <a:bodyPr/>
          <a:lstStyle/>
          <a:p>
            <a:r>
              <a:rPr lang="en-US" altLang="zh-CN"/>
              <a:t>Once a smaller problem has been created, we can make the key step of any recursive function:</a:t>
            </a:r>
          </a:p>
          <a:p>
            <a:endParaRPr lang="en-US" altLang="zh-CN"/>
          </a:p>
          <a:p>
            <a:r>
              <a:rPr lang="en-US" altLang="zh-CN" b="1"/>
              <a:t>The ricochet function calls itself to solve the smaller problem!</a:t>
            </a:r>
          </a:p>
          <a:p>
            <a:endParaRPr lang="en-US" altLang="zh-CN" u="sng"/>
          </a:p>
          <a:p>
            <a:r>
              <a:rPr lang="en-US" altLang="zh-CN"/>
              <a:t>The act of a function calling itself is </a:t>
            </a:r>
            <a:r>
              <a:rPr lang="en-US" altLang="zh-CN" u="sng"/>
              <a:t>recursion</a:t>
            </a:r>
            <a:r>
              <a:rPr lang="en-US" altLang="zh-CN"/>
              <a:t>, or in other words a </a:t>
            </a:r>
            <a:r>
              <a:rPr lang="en-US" altLang="zh-CN" u="sng"/>
              <a:t>recursive call.</a:t>
            </a:r>
            <a:r>
              <a:rPr lang="en-US" altLang="zh-CN"/>
              <a:t>  In order for recursion to succeed, the recursive call must be asked to solve a problem which is somehow </a:t>
            </a:r>
            <a:r>
              <a:rPr lang="en-US" altLang="zh-CN" u="sng"/>
              <a:t>smaller</a:t>
            </a:r>
            <a:r>
              <a:rPr lang="en-US" altLang="zh-CN"/>
              <a:t> than the original problem.  The precise meaning of "smaller" is given in Section 9.3, but for now you can use your intuition about what a "smaller" problem is.</a:t>
            </a:r>
          </a:p>
        </p:txBody>
      </p:sp>
      <p:sp>
        <p:nvSpPr>
          <p:cNvPr id="5632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body" idx="1"/>
          </p:nvPr>
        </p:nvSpPr>
        <p:spPr>
          <a:noFill/>
          <a:ln/>
        </p:spPr>
        <p:txBody>
          <a:bodyPr/>
          <a:lstStyle/>
          <a:p>
            <a:r>
              <a:rPr lang="en-US" altLang="zh-CN"/>
              <a:t>Feel free to send your ideas to:</a:t>
            </a:r>
          </a:p>
          <a:p>
            <a:r>
              <a:rPr lang="en-US" altLang="zh-CN"/>
              <a:t>  Michael Main</a:t>
            </a:r>
          </a:p>
          <a:p>
            <a:r>
              <a:rPr lang="en-US" altLang="zh-CN"/>
              <a:t>  main@colorado.edu</a:t>
            </a:r>
          </a:p>
        </p:txBody>
      </p:sp>
      <p:sp>
        <p:nvSpPr>
          <p:cNvPr id="993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p:spPr>
        <p:txBody>
          <a:bodyPr/>
          <a:lstStyle/>
          <a:p>
            <a:r>
              <a:rPr lang="en-US" altLang="zh-CN"/>
              <a:t>The key idea to remember is this: When you make a recursive call to solve a smaller problem, the recursive call will successfully solve that smaller problem.</a:t>
            </a:r>
          </a:p>
          <a:p>
            <a:endParaRPr lang="en-US" altLang="zh-CN"/>
          </a:p>
          <a:p>
            <a:r>
              <a:rPr lang="en-US" altLang="zh-CN"/>
              <a:t>In this case, that means that the recursive call will move the car 99 feet to the barrier...</a:t>
            </a:r>
          </a:p>
        </p:txBody>
      </p:sp>
      <p:sp>
        <p:nvSpPr>
          <p:cNvPr id="583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p:spPr>
        <p:txBody>
          <a:bodyPr/>
          <a:lstStyle/>
          <a:p>
            <a:r>
              <a:rPr lang="en-US" altLang="zh-CN"/>
              <a:t>...as shown here and in the next few slides.</a:t>
            </a:r>
          </a:p>
        </p:txBody>
      </p:sp>
      <p:sp>
        <p:nvSpPr>
          <p:cNvPr id="604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p:spPr>
        <p:txBody>
          <a:bodyPr/>
          <a:lstStyle/>
          <a:p>
            <a:r>
              <a:rPr lang="en-US" altLang="zh-CN"/>
              <a:t>This is still work being done in the recursive call.</a:t>
            </a:r>
          </a:p>
        </p:txBody>
      </p:sp>
      <p:sp>
        <p:nvSpPr>
          <p:cNvPr id="624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a:ln/>
        </p:spPr>
        <p:txBody>
          <a:bodyPr/>
          <a:lstStyle/>
          <a:p>
            <a:r>
              <a:rPr lang="en-US" altLang="zh-CN"/>
              <a:t>Still in that recursive call!</a:t>
            </a:r>
          </a:p>
        </p:txBody>
      </p:sp>
      <p:sp>
        <p:nvSpPr>
          <p:cNvPr id="645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p:spPr>
        <p:txBody>
          <a:bodyPr/>
          <a:lstStyle/>
          <a:p>
            <a:r>
              <a:rPr lang="en-US" altLang="zh-CN"/>
              <a:t>The work of the recursive call has taken the car to the barrier...</a:t>
            </a:r>
          </a:p>
        </p:txBody>
      </p:sp>
      <p:sp>
        <p:nvSpPr>
          <p:cNvPr id="665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p:spPr>
        <p:txBody>
          <a:bodyPr/>
          <a:lstStyle/>
          <a:p>
            <a:r>
              <a:rPr lang="en-US" altLang="zh-CN"/>
              <a:t>...and turned the car around.</a:t>
            </a:r>
          </a:p>
        </p:txBody>
      </p:sp>
      <p:sp>
        <p:nvSpPr>
          <p:cNvPr id="686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p:spPr>
        <p:txBody>
          <a:bodyPr/>
          <a:lstStyle/>
          <a:p>
            <a:r>
              <a:rPr lang="en-US" altLang="zh-CN"/>
              <a:t>The recursive call is still working to solve the smaller problem...</a:t>
            </a:r>
          </a:p>
        </p:txBody>
      </p:sp>
      <p:sp>
        <p:nvSpPr>
          <p:cNvPr id="706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noFill/>
          <a:ln/>
        </p:spPr>
        <p:txBody>
          <a:bodyPr/>
          <a:lstStyle/>
          <a:p>
            <a:r>
              <a:rPr lang="en-US" altLang="zh-CN"/>
              <a:t>...eventually the recursive call will bring the car back...</a:t>
            </a:r>
          </a:p>
        </p:txBody>
      </p:sp>
      <p:sp>
        <p:nvSpPr>
          <p:cNvPr id="727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noFill/>
          <a:ln/>
        </p:spPr>
        <p:txBody>
          <a:bodyPr/>
          <a:lstStyle/>
          <a:p>
            <a:r>
              <a:rPr lang="en-US" altLang="zh-CN"/>
              <a:t>...to the position where the recursive call was made.</a:t>
            </a:r>
          </a:p>
        </p:txBody>
      </p:sp>
      <p:sp>
        <p:nvSpPr>
          <p:cNvPr id="747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noFill/>
          <a:ln/>
        </p:spPr>
        <p:txBody>
          <a:bodyPr/>
          <a:lstStyle/>
          <a:p>
            <a:r>
              <a:rPr lang="en-US" altLang="zh-CN"/>
              <a:t>At last!  The recursive call has finished its work, solving the smaller problem.  In the solution of the smaller problem, the recursive call moved the car forward to the barrier, turned the car around, and moved the car back to the starting position of the smaller problem, but facing the opposite direction</a:t>
            </a:r>
          </a:p>
          <a:p>
            <a:endParaRPr lang="en-US" altLang="zh-CN"/>
          </a:p>
          <a:p>
            <a:r>
              <a:rPr lang="en-US" altLang="zh-CN"/>
              <a:t>Another key point: You don't need to know all the details of how that recursive call worked.  Just have confidence that the recursive call will solve the smaller problem.  You can safely have this confidence provided that:</a:t>
            </a:r>
          </a:p>
          <a:p>
            <a:r>
              <a:rPr lang="en-US" altLang="zh-CN"/>
              <a:t>    1. When the problem gets small enough, there won't be more recursive calls, and</a:t>
            </a:r>
          </a:p>
          <a:p>
            <a:r>
              <a:rPr lang="en-US" altLang="zh-CN"/>
              <a:t>    2. Each recursive call makes the problem "smaller".</a:t>
            </a:r>
          </a:p>
        </p:txBody>
      </p:sp>
      <p:sp>
        <p:nvSpPr>
          <p:cNvPr id="768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noFill/>
          <a:ln/>
        </p:spPr>
        <p:txBody>
          <a:bodyPr/>
          <a:lstStyle/>
          <a:p>
            <a:r>
              <a:rPr lang="en-US" altLang="zh-CN"/>
              <a:t>In this lecture, we're going to design a recursive function which manipulates a new object called a Car.  In order to explain the Car that I have in mind, think about your favorite family car...</a:t>
            </a:r>
          </a:p>
          <a:p>
            <a:endParaRPr lang="en-US" altLang="zh-CN"/>
          </a:p>
          <a:p>
            <a:endParaRPr lang="en-US" altLang="zh-CN"/>
          </a:p>
          <a:p>
            <a:r>
              <a:rPr lang="en-US" altLang="zh-CN"/>
              <a:t>NOTE: In Powerpoint, the next few slides will automatically appear every few seconds...</a:t>
            </a:r>
          </a:p>
        </p:txBody>
      </p:sp>
      <p:sp>
        <p:nvSpPr>
          <p:cNvPr id="71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p:spPr>
        <p:txBody>
          <a:bodyPr/>
          <a:lstStyle/>
          <a:p>
            <a:r>
              <a:rPr lang="en-US" altLang="zh-CN"/>
              <a:t>After the recursive call solves the smaller problem, there is one more step that must be taken to solve the original problem.</a:t>
            </a:r>
          </a:p>
          <a:p>
            <a:endParaRPr lang="en-US" altLang="zh-CN"/>
          </a:p>
          <a:p>
            <a:r>
              <a:rPr lang="en-US" altLang="zh-CN"/>
              <a:t>Question: What is that remaining step?</a:t>
            </a:r>
          </a:p>
        </p:txBody>
      </p:sp>
      <p:sp>
        <p:nvSpPr>
          <p:cNvPr id="788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noFill/>
          <a:ln/>
        </p:spPr>
        <p:txBody>
          <a:bodyPr/>
          <a:lstStyle/>
          <a:p>
            <a:r>
              <a:rPr lang="en-US" altLang="zh-CN"/>
              <a:t>Answer: The car must be moved one more step to bring it back to its original position.</a:t>
            </a:r>
          </a:p>
        </p:txBody>
      </p:sp>
      <p:sp>
        <p:nvSpPr>
          <p:cNvPr id="808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noFill/>
          <a:ln/>
        </p:spPr>
        <p:txBody>
          <a:bodyPr/>
          <a:lstStyle/>
          <a:p>
            <a:r>
              <a:rPr lang="en-US" altLang="zh-CN"/>
              <a:t>The pattern followed by this recursive function is a common one that you should be able to recognize and implement for similar problems.</a:t>
            </a:r>
          </a:p>
        </p:txBody>
      </p:sp>
      <p:sp>
        <p:nvSpPr>
          <p:cNvPr id="829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noFill/>
          <a:ln/>
        </p:spPr>
        <p:txBody>
          <a:bodyPr/>
          <a:lstStyle/>
          <a:p>
            <a:r>
              <a:rPr lang="en-US" altLang="zh-CN"/>
              <a:t>The start of the pattern is called the </a:t>
            </a:r>
            <a:r>
              <a:rPr lang="en-US" altLang="zh-CN" u="sng"/>
              <a:t>base case</a:t>
            </a:r>
            <a:r>
              <a:rPr lang="en-US" altLang="zh-CN"/>
              <a:t>.  This is the case where the problem is so simple that it can be solved with no recursion.</a:t>
            </a:r>
          </a:p>
          <a:p>
            <a:endParaRPr lang="en-US" altLang="zh-CN"/>
          </a:p>
          <a:p>
            <a:r>
              <a:rPr lang="en-US" altLang="zh-CN"/>
              <a:t>Question: What do you suppose would happen if we forgot to include a base case?</a:t>
            </a:r>
          </a:p>
          <a:p>
            <a:endParaRPr lang="en-US" altLang="zh-CN"/>
          </a:p>
          <a:p>
            <a:r>
              <a:rPr lang="en-US" altLang="zh-CN"/>
              <a:t>Answer: In theory, the recursion would never end.  Each recursive call would make another recursive call which would make another recursive call, and so on forever.  In practice, each recursive call uses some of the computer's memory, and eventually you will run out of memory. At that point, a run-time error occurs stating "Run-time stack overflow" or perhaps "Stack-Heap collision."  Both messages mean that you have run out of memory to make function calls.</a:t>
            </a:r>
          </a:p>
        </p:txBody>
      </p:sp>
      <p:sp>
        <p:nvSpPr>
          <p:cNvPr id="8499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noFill/>
          <a:ln/>
        </p:spPr>
        <p:txBody>
          <a:bodyPr/>
          <a:lstStyle/>
          <a:p>
            <a:r>
              <a:rPr lang="en-US" altLang="zh-CN"/>
              <a:t>If the base case does not apply, then the algorithm will work by creating a smaller version of the original problem.  </a:t>
            </a:r>
          </a:p>
        </p:txBody>
      </p:sp>
      <p:sp>
        <p:nvSpPr>
          <p:cNvPr id="8704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noFill/>
          <a:ln/>
        </p:spPr>
        <p:txBody>
          <a:bodyPr/>
          <a:lstStyle/>
          <a:p>
            <a:r>
              <a:rPr lang="en-US" altLang="zh-CN"/>
              <a:t>The smaller problem is solved with a recursive call.  </a:t>
            </a:r>
          </a:p>
        </p:txBody>
      </p:sp>
      <p:sp>
        <p:nvSpPr>
          <p:cNvPr id="8909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idx="1"/>
          </p:nvPr>
        </p:nvSpPr>
        <p:spPr>
          <a:noFill/>
          <a:ln/>
        </p:spPr>
        <p:txBody>
          <a:bodyPr/>
          <a:lstStyle/>
          <a:p>
            <a:r>
              <a:rPr lang="en-US" altLang="zh-CN"/>
              <a:t>Generally a bit of extra work is done before the recursive call, in order to create the smaller problem.  Work is often needed after the recursive call too, to finish solving the larger problem.</a:t>
            </a:r>
          </a:p>
          <a:p>
            <a:endParaRPr lang="en-US" altLang="zh-CN"/>
          </a:p>
          <a:p>
            <a:r>
              <a:rPr lang="en-US" altLang="zh-CN"/>
              <a:t>Programmer's Hint: If you find that no work is needed after the recursive call, then you have a simple kind of recursion called "tail recursion".  The word "tail" refers to the fact that the recursive call is the final thing the algorithm does.  Tail recursion is nearly always a bad idea. The reason is that tail recursive algorithms can generally be written much simpler with a loop and no recursive call.</a:t>
            </a:r>
          </a:p>
        </p:txBody>
      </p:sp>
      <p:sp>
        <p:nvSpPr>
          <p:cNvPr id="911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a:noFill/>
          <a:ln/>
        </p:spPr>
        <p:txBody>
          <a:bodyPr/>
          <a:lstStyle/>
          <a:p>
            <a:r>
              <a:rPr lang="en-US" altLang="zh-CN"/>
              <a:t>You'll find this same pattern in other problems of Chapter 9, such as the recursive functions to write the digits of a number vertically.</a:t>
            </a:r>
          </a:p>
        </p:txBody>
      </p:sp>
      <p:sp>
        <p:nvSpPr>
          <p:cNvPr id="931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idx="1"/>
          </p:nvPr>
        </p:nvSpPr>
        <p:spPr>
          <a:noFill/>
          <a:ln/>
        </p:spPr>
        <p:txBody>
          <a:bodyPr/>
          <a:lstStyle/>
          <a:p>
            <a:r>
              <a:rPr lang="en-US" altLang="zh-CN" dirty="0"/>
              <a:t>Time for another quiz . . </a:t>
            </a:r>
          </a:p>
          <a:p>
            <a:endParaRPr lang="en-US" altLang="zh-CN" dirty="0"/>
          </a:p>
          <a:p>
            <a:r>
              <a:rPr lang="en-US" altLang="zh-CN" dirty="0"/>
              <a:t>Turn in in 5 minutes----- .Bring it to me  next week for points</a:t>
            </a:r>
          </a:p>
        </p:txBody>
      </p:sp>
      <p:sp>
        <p:nvSpPr>
          <p:cNvPr id="952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idx="1"/>
          </p:nvPr>
        </p:nvSpPr>
        <p:spPr>
          <a:noFill/>
          <a:ln/>
        </p:spPr>
        <p:txBody>
          <a:bodyPr/>
          <a:lstStyle/>
          <a:p>
            <a:r>
              <a:rPr lang="en-US" altLang="zh-CN"/>
              <a:t>Two key points:</a:t>
            </a:r>
          </a:p>
          <a:p>
            <a:endParaRPr lang="en-US" altLang="zh-CN"/>
          </a:p>
          <a:p>
            <a:r>
              <a:rPr lang="en-US" altLang="zh-CN"/>
              <a:t>1. The recursive member function does not need a parameter, since it must be activated by a particular car.  For example, if you have a car named racer, then you can activate racer's ricochet function with:</a:t>
            </a:r>
          </a:p>
          <a:p>
            <a:r>
              <a:rPr lang="en-US" altLang="zh-CN"/>
              <a:t>       racer.ricochet( );</a:t>
            </a:r>
          </a:p>
          <a:p>
            <a:endParaRPr lang="en-US" altLang="zh-CN"/>
          </a:p>
          <a:p>
            <a:r>
              <a:rPr lang="en-US" altLang="zh-CN"/>
              <a:t>2. The recursive member function activates itself.  Do you see where this happens?</a:t>
            </a:r>
          </a:p>
        </p:txBody>
      </p:sp>
      <p:sp>
        <p:nvSpPr>
          <p:cNvPr id="972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noFill/>
          <a:ln/>
        </p:spPr>
        <p:txBody>
          <a:bodyPr/>
          <a:lstStyle/>
          <a:p>
            <a:r>
              <a:rPr lang="en-US" altLang="zh-CN"/>
              <a:t>...let's try for something a bit more modern that this...</a:t>
            </a:r>
          </a:p>
        </p:txBody>
      </p:sp>
      <p:sp>
        <p:nvSpPr>
          <p:cNvPr id="92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Two key points:</a:t>
            </a:r>
          </a:p>
          <a:p>
            <a:endParaRPr lang="en-US" altLang="zh-CN"/>
          </a:p>
          <a:p>
            <a:r>
              <a:rPr lang="en-US" altLang="zh-CN"/>
              <a:t>(1) The recursive case and the stopping case</a:t>
            </a:r>
          </a:p>
          <a:p>
            <a:endParaRPr lang="en-US" altLang="zh-CN"/>
          </a:p>
          <a:p>
            <a:r>
              <a:rPr lang="en-US" altLang="zh-CN"/>
              <a:t>(2) Activation record</a:t>
            </a:r>
          </a:p>
          <a:p>
            <a:r>
              <a:rPr lang="en-US" altLang="zh-CN"/>
              <a:t>    The return location only in this example – other information (the barrier) will be detected by the sensor on the car) </a:t>
            </a:r>
          </a:p>
          <a:p>
            <a:endParaRPr lang="en-US" altLang="zh-CN"/>
          </a:p>
          <a:p>
            <a:r>
              <a:rPr lang="en-US" altLang="zh-CN"/>
              <a:t>(3) The running stack </a:t>
            </a:r>
          </a:p>
          <a:p>
            <a:r>
              <a:rPr lang="en-US" altLang="zh-CN"/>
              <a:t>   The collection of the activation records is stored in a stack data structure</a:t>
            </a:r>
          </a:p>
          <a:p>
            <a:endParaRPr lang="en-US" altLang="zh-CN"/>
          </a:p>
          <a:p>
            <a:r>
              <a:rPr lang="en-US" altLang="zh-CN"/>
              <a:t>In the demo only the record of the recursive call is tracked</a:t>
            </a:r>
          </a:p>
        </p:txBody>
      </p:sp>
      <p:sp>
        <p:nvSpPr>
          <p:cNvPr id="109571"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1150938" y="692150"/>
            <a:ext cx="4556125" cy="3416300"/>
          </a:xfrm>
          <a:ln/>
        </p:spPr>
      </p:sp>
      <p:sp>
        <p:nvSpPr>
          <p:cNvPr id="120835" name="Rectangle 3"/>
          <p:cNvSpPr>
            <a:spLocks noGrp="1" noChangeArrowheads="1"/>
          </p:cNvSpPr>
          <p:nvPr>
            <p:ph type="body" idx="1"/>
          </p:nvPr>
        </p:nvSpPr>
        <p:spPr/>
        <p:txBody>
          <a:bodyPr/>
          <a:lstStyle/>
          <a:p>
            <a:r>
              <a:rPr lang="en-US" altLang="zh-CN"/>
              <a:t>Problem statement</a:t>
            </a:r>
          </a:p>
          <a:p>
            <a:endParaRPr lang="en-US" altLang="zh-CN"/>
          </a:p>
          <a:p>
            <a:r>
              <a:rPr lang="en-US" altLang="zh-CN"/>
              <a:t>How can we write a program to do this?</a:t>
            </a:r>
          </a:p>
          <a:p>
            <a:endParaRPr lang="en-US" altLang="zh-CN"/>
          </a:p>
          <a:p>
            <a:r>
              <a:rPr lang="en-US" altLang="zh-CN"/>
              <a:t>if 1234 is divided by 1000, then the quotient will be 1234/1000 = 1;</a:t>
            </a:r>
          </a:p>
          <a:p>
            <a:r>
              <a:rPr lang="en-US" altLang="zh-CN"/>
              <a:t>if (1234-1*1000) = 234 is divided by 100, then the quotient will be 234/100 = 2;</a:t>
            </a:r>
          </a:p>
          <a:p>
            <a:r>
              <a:rPr lang="en-US" altLang="zh-CN"/>
              <a:t>(234-2*100) = 34; 34/10 = 3;</a:t>
            </a:r>
          </a:p>
          <a:p>
            <a:r>
              <a:rPr lang="en-US" altLang="zh-CN"/>
              <a:t>(34-3*10) = 4;</a:t>
            </a:r>
          </a:p>
          <a:p>
            <a:endParaRPr lang="en-US" altLang="zh-CN"/>
          </a:p>
          <a:p>
            <a:r>
              <a:rPr lang="en-US" altLang="zh-CN"/>
              <a:t>How about 12345?</a:t>
            </a:r>
          </a:p>
          <a:p>
            <a:endParaRPr lang="en-US" altLang="zh-CN"/>
          </a:p>
          <a:p>
            <a:r>
              <a:rPr lang="en-US" altLang="zh-CN"/>
              <a:t>It is much easier to do it in a reversed order </a:t>
            </a:r>
          </a:p>
          <a:p>
            <a:r>
              <a:rPr lang="en-US" altLang="zh-CN"/>
              <a:t>n%10 -&gt;the last digit </a:t>
            </a:r>
          </a:p>
          <a:p>
            <a:r>
              <a:rPr lang="en-US" altLang="zh-CN"/>
              <a:t>n &lt;- n/10; all the digit except the last</a:t>
            </a:r>
          </a:p>
          <a:p>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First let’s use a simple while loop to try to solve this problem. </a:t>
            </a:r>
          </a:p>
          <a:p>
            <a:endParaRPr lang="en-US" altLang="zh-CN"/>
          </a:p>
          <a:p>
            <a:r>
              <a:rPr lang="en-US" altLang="zh-CN"/>
              <a:t>We know how to get the last digit of a number by using the modulo function number%10 – this is the remainder upon dividing number by 10.</a:t>
            </a:r>
          </a:p>
          <a:p>
            <a:r>
              <a:rPr lang="en-US" altLang="zh-CN"/>
              <a:t>Then we get the quotient by dividing the number by 10  - print the remainder until the number is zero. </a:t>
            </a:r>
          </a:p>
          <a:p>
            <a:endParaRPr lang="en-US" altLang="zh-CN"/>
          </a:p>
          <a:p>
            <a:r>
              <a:rPr lang="en-US" altLang="zh-CN"/>
              <a:t>However the order of the digits is not want we desired – we want the number stacked in the reverse order – so the first approach is to use a stack to save the digits first, and then print the digits from the stack </a:t>
            </a:r>
          </a:p>
        </p:txBody>
      </p:sp>
      <p:sp>
        <p:nvSpPr>
          <p:cNvPr id="107523"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Using a stack, we need at least two while loops – in the first while loop we push the digits in a stack; in the second one, we pop the digits from the stack after printing out the top.</a:t>
            </a:r>
          </a:p>
          <a:p>
            <a:endParaRPr lang="en-US" altLang="zh-CN"/>
          </a:p>
          <a:p>
            <a:r>
              <a:rPr lang="en-US" altLang="zh-CN"/>
              <a:t>Can we accomplish our ask by a simpler coding – yes, using recursion</a:t>
            </a:r>
          </a:p>
        </p:txBody>
      </p:sp>
      <p:sp>
        <p:nvSpPr>
          <p:cNvPr id="117763"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pPr marL="228600" indent="-228600"/>
            <a:r>
              <a:rPr lang="en-US" altLang="zh-CN"/>
              <a:t>Two cases: </a:t>
            </a:r>
          </a:p>
          <a:p>
            <a:pPr marL="228600" indent="-228600"/>
            <a:endParaRPr lang="en-US" altLang="zh-CN"/>
          </a:p>
          <a:p>
            <a:pPr marL="228600" indent="-228600"/>
            <a:r>
              <a:rPr lang="en-US" altLang="zh-CN"/>
              <a:t>If the number only has one digit we simply print it out</a:t>
            </a:r>
          </a:p>
          <a:p>
            <a:pPr marL="228600" indent="-228600"/>
            <a:endParaRPr lang="en-US" altLang="zh-CN"/>
          </a:p>
          <a:p>
            <a:pPr marL="228600" indent="-228600"/>
            <a:r>
              <a:rPr lang="en-US" altLang="zh-CN"/>
              <a:t>Otherwise we break the original task into two subtasks:</a:t>
            </a:r>
          </a:p>
          <a:p>
            <a:pPr marL="228600" indent="-228600">
              <a:buFontTx/>
              <a:buAutoNum type="arabicParenBoth"/>
            </a:pPr>
            <a:r>
              <a:rPr lang="en-US" altLang="zh-CN"/>
              <a:t> First print all except the last digit, stacked vertically</a:t>
            </a:r>
          </a:p>
          <a:p>
            <a:pPr marL="228600" indent="-228600">
              <a:buFontTx/>
              <a:buAutoNum type="arabicParenBoth"/>
            </a:pPr>
            <a:r>
              <a:rPr lang="en-US" altLang="zh-CN"/>
              <a:t> Then print the last digit</a:t>
            </a:r>
          </a:p>
          <a:p>
            <a:pPr marL="228600" indent="-228600"/>
            <a:endParaRPr lang="en-US" altLang="zh-CN"/>
          </a:p>
          <a:p>
            <a:pPr marL="228600" indent="-228600"/>
            <a:r>
              <a:rPr lang="en-US" altLang="zh-CN"/>
              <a:t>The first subtask is a simpler instance of the same task of writing a number’s digits vertically. </a:t>
            </a:r>
          </a:p>
          <a:p>
            <a:pPr marL="228600" indent="-228600"/>
            <a:endParaRPr lang="en-US" altLang="zh-CN"/>
          </a:p>
          <a:p>
            <a:pPr marL="228600" indent="-228600">
              <a:buFontTx/>
              <a:buAutoNum type="arabicParenBoth"/>
            </a:pPr>
            <a:r>
              <a:rPr lang="en-US" altLang="zh-CN"/>
              <a:t> It’s simpler because number/10 has fewer digits</a:t>
            </a:r>
          </a:p>
          <a:p>
            <a:pPr marL="228600" indent="-228600">
              <a:buFontTx/>
              <a:buAutoNum type="arabicParenBoth"/>
            </a:pPr>
            <a:r>
              <a:rPr lang="en-US" altLang="zh-CN"/>
              <a:t>  This step can be implemented by making a recursive call of the original function</a:t>
            </a:r>
          </a:p>
          <a:p>
            <a:pPr marL="228600" indent="-228600"/>
            <a:endParaRPr lang="zh-CN" altLang="en-US"/>
          </a:p>
        </p:txBody>
      </p:sp>
      <p:sp>
        <p:nvSpPr>
          <p:cNvPr id="115715"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Two key points:</a:t>
            </a:r>
          </a:p>
          <a:p>
            <a:endParaRPr lang="en-US" altLang="zh-CN"/>
          </a:p>
          <a:p>
            <a:r>
              <a:rPr lang="en-US" altLang="zh-CN"/>
              <a:t>(1) The recursive case and the stopping case</a:t>
            </a:r>
          </a:p>
          <a:p>
            <a:endParaRPr lang="en-US" altLang="zh-CN"/>
          </a:p>
          <a:p>
            <a:r>
              <a:rPr lang="en-US" altLang="zh-CN"/>
              <a:t>(2) Activation record</a:t>
            </a:r>
          </a:p>
          <a:p>
            <a:r>
              <a:rPr lang="en-US" altLang="zh-CN"/>
              <a:t>    The return location and one formal parameter of the calling function when a function is called – a recursive one or ordinary one</a:t>
            </a:r>
          </a:p>
          <a:p>
            <a:endParaRPr lang="en-US" altLang="zh-CN"/>
          </a:p>
          <a:p>
            <a:r>
              <a:rPr lang="en-US" altLang="zh-CN"/>
              <a:t>(3) The running stack </a:t>
            </a:r>
          </a:p>
          <a:p>
            <a:r>
              <a:rPr lang="en-US" altLang="zh-CN"/>
              <a:t>   The collection of the activation records is stored in a stack data structure</a:t>
            </a:r>
          </a:p>
          <a:p>
            <a:endParaRPr lang="zh-CN" altLang="en-US"/>
          </a:p>
        </p:txBody>
      </p:sp>
      <p:sp>
        <p:nvSpPr>
          <p:cNvPr id="119811"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endParaRPr lang="zh-CN" altLang="en-US"/>
          </a:p>
        </p:txBody>
      </p:sp>
      <p:sp>
        <p:nvSpPr>
          <p:cNvPr id="124931"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noFill/>
          <a:ln/>
        </p:spPr>
        <p:txBody>
          <a:bodyPr/>
          <a:lstStyle/>
          <a:p>
            <a:r>
              <a:rPr lang="en-US" altLang="zh-CN"/>
              <a:t>...no, that's too conservative...</a:t>
            </a:r>
          </a:p>
        </p:txBody>
      </p:sp>
      <p:sp>
        <p:nvSpPr>
          <p:cNvPr id="112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noFill/>
          <a:ln/>
        </p:spPr>
        <p:txBody>
          <a:bodyPr/>
          <a:lstStyle/>
          <a:p>
            <a:r>
              <a:rPr lang="en-US" altLang="zh-CN"/>
              <a:t>...that's better!</a:t>
            </a:r>
          </a:p>
        </p:txBody>
      </p:sp>
      <p:sp>
        <p:nvSpPr>
          <p:cNvPr id="133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noFill/>
          <a:ln/>
        </p:spPr>
        <p:txBody>
          <a:bodyPr/>
          <a:lstStyle/>
          <a:p>
            <a:r>
              <a:rPr lang="en-US" altLang="zh-CN"/>
              <a:t>I want you to imagine that this family car is being controlled by a radio signal coming from your computer.</a:t>
            </a:r>
          </a:p>
        </p:txBody>
      </p:sp>
      <p:sp>
        <p:nvSpPr>
          <p:cNvPr id="153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noFill/>
          <a:ln/>
        </p:spPr>
        <p:txBody>
          <a:bodyPr/>
          <a:lstStyle/>
          <a:p>
            <a:r>
              <a:rPr lang="en-US" altLang="zh-CN"/>
              <a:t>The radio signals themselves are generated by writing a program which uses a new object type called a Car.  Each time one of the car methods is activated, the computer sends a radio signal to control the car.</a:t>
            </a:r>
          </a:p>
          <a:p>
            <a:r>
              <a:rPr lang="en-US" altLang="zh-CN"/>
              <a:t>This may seem a bit far-fetched, but such radio-controlled hardware really does exist, and the hardware is controlled by programs which could have objects such as these.  A similar example is an automatic baggage system at an airport, which is controlled by a computer.  </a:t>
            </a:r>
          </a:p>
          <a:p>
            <a:r>
              <a:rPr lang="en-US" altLang="zh-CN"/>
              <a:t>Also, remember that in order to understand this example, you don't need to know all the details of </a:t>
            </a:r>
            <a:r>
              <a:rPr lang="en-US" altLang="zh-CN" u="sng"/>
              <a:t>how</a:t>
            </a:r>
            <a:r>
              <a:rPr lang="en-US" altLang="zh-CN"/>
              <a:t> the Car's methods work.  All you need to know is </a:t>
            </a:r>
            <a:r>
              <a:rPr lang="en-US" altLang="zh-CN" u="sng"/>
              <a:t>what</a:t>
            </a:r>
            <a:r>
              <a:rPr lang="en-US" altLang="zh-CN"/>
              <a:t> each of the Car's methods accomplishes. I have four particular methods in mind, and I'll describe </a:t>
            </a:r>
            <a:r>
              <a:rPr lang="en-US" altLang="zh-CN" u="sng"/>
              <a:t>what</a:t>
            </a:r>
            <a:r>
              <a:rPr lang="en-US" altLang="zh-CN"/>
              <a:t> each method does.</a:t>
            </a:r>
          </a:p>
        </p:txBody>
      </p:sp>
      <p:sp>
        <p:nvSpPr>
          <p:cNvPr id="174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342900"/>
            <a:ext cx="2038350" cy="5753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42900"/>
            <a:ext cx="5962650" cy="5753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429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ChangeArrowheads="1"/>
          </p:cNvSpPr>
          <p:nvPr/>
        </p:nvSpPr>
        <p:spPr bwMode="auto">
          <a:xfrm>
            <a:off x="0" y="15240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0" y="173355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charset="0"/>
        </a:defRPr>
      </a:lvl2pPr>
      <a:lvl3pPr algn="l" rtl="0" eaLnBrk="0" fontAlgn="base" hangingPunct="0">
        <a:spcBef>
          <a:spcPct val="0"/>
        </a:spcBef>
        <a:spcAft>
          <a:spcPct val="0"/>
        </a:spcAft>
        <a:defRPr sz="4400">
          <a:solidFill>
            <a:schemeClr val="tx2"/>
          </a:solidFill>
          <a:latin typeface="Times New Roman" charset="0"/>
        </a:defRPr>
      </a:lvl3pPr>
      <a:lvl4pPr algn="l" rtl="0" eaLnBrk="0" fontAlgn="base" hangingPunct="0">
        <a:spcBef>
          <a:spcPct val="0"/>
        </a:spcBef>
        <a:spcAft>
          <a:spcPct val="0"/>
        </a:spcAft>
        <a:defRPr sz="4400">
          <a:solidFill>
            <a:schemeClr val="tx2"/>
          </a:solidFill>
          <a:latin typeface="Times New Roman" charset="0"/>
        </a:defRPr>
      </a:lvl4pPr>
      <a:lvl5pPr algn="l" rtl="0" eaLnBrk="0" fontAlgn="base" hangingPunct="0">
        <a:spcBef>
          <a:spcPct val="0"/>
        </a:spcBef>
        <a:spcAft>
          <a:spcPct val="0"/>
        </a:spcAft>
        <a:defRPr sz="4400">
          <a:solidFill>
            <a:schemeClr val="tx2"/>
          </a:solidFill>
          <a:latin typeface="Times New Roman" charset="0"/>
        </a:defRPr>
      </a:lvl5pPr>
      <a:lvl6pPr marL="457200" algn="l" rtl="0" eaLnBrk="0" fontAlgn="base" hangingPunct="0">
        <a:spcBef>
          <a:spcPct val="0"/>
        </a:spcBef>
        <a:spcAft>
          <a:spcPct val="0"/>
        </a:spcAft>
        <a:defRPr sz="4400">
          <a:solidFill>
            <a:schemeClr val="tx2"/>
          </a:solidFill>
          <a:latin typeface="Times New Roman" charset="0"/>
        </a:defRPr>
      </a:lvl6pPr>
      <a:lvl7pPr marL="914400" algn="l" rtl="0" eaLnBrk="0" fontAlgn="base" hangingPunct="0">
        <a:spcBef>
          <a:spcPct val="0"/>
        </a:spcBef>
        <a:spcAft>
          <a:spcPct val="0"/>
        </a:spcAft>
        <a:defRPr sz="4400">
          <a:solidFill>
            <a:schemeClr val="tx2"/>
          </a:solidFill>
          <a:latin typeface="Times New Roman" charset="0"/>
        </a:defRPr>
      </a:lvl7pPr>
      <a:lvl8pPr marL="1371600" algn="l" rtl="0" eaLnBrk="0" fontAlgn="base" hangingPunct="0">
        <a:spcBef>
          <a:spcPct val="0"/>
        </a:spcBef>
        <a:spcAft>
          <a:spcPct val="0"/>
        </a:spcAft>
        <a:defRPr sz="4400">
          <a:solidFill>
            <a:schemeClr val="tx2"/>
          </a:solidFill>
          <a:latin typeface="Times New Roman" charset="0"/>
        </a:defRPr>
      </a:lvl8pPr>
      <a:lvl9pPr marL="1828800" algn="l"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pitchFamily="2"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0.wmf"/><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0.wmf"/></Relationships>
</file>

<file path=ppt/slides/_rels/slide2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0.wmf"/></Relationships>
</file>

<file path=ppt/slides/_rels/slide2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0.wmf"/></Relationships>
</file>

<file path=ppt/slides/_rels/slide2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0.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0.wmf"/><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ctrTitle"/>
          </p:nvPr>
        </p:nvSpPr>
        <p:spPr>
          <a:xfrm>
            <a:off x="180975" y="228600"/>
            <a:ext cx="8963025" cy="1828800"/>
          </a:xfrm>
          <a:noFill/>
        </p:spPr>
        <p:txBody>
          <a:bodyPr/>
          <a:lstStyle/>
          <a:p>
            <a:r>
              <a:rPr lang="en-US" altLang="zh-CN" sz="3200" dirty="0">
                <a:latin typeface="Arial" charset="0"/>
                <a:ea typeface="宋体" pitchFamily="2" charset="-122"/>
              </a:rPr>
              <a:t>CSC212 </a:t>
            </a:r>
            <a:r>
              <a:rPr lang="en-US" altLang="zh-CN" dirty="0">
                <a:latin typeface="Arial" charset="0"/>
                <a:ea typeface="宋体" pitchFamily="2" charset="-122"/>
              </a:rPr>
              <a:t> </a:t>
            </a:r>
            <a:br>
              <a:rPr lang="en-US" altLang="zh-CN" dirty="0">
                <a:latin typeface="Arial" charset="0"/>
                <a:ea typeface="宋体" pitchFamily="2" charset="-122"/>
              </a:rPr>
            </a:br>
            <a:r>
              <a:rPr lang="en-US" altLang="zh-CN" dirty="0">
                <a:latin typeface="Arial" charset="0"/>
                <a:ea typeface="宋体" pitchFamily="2" charset="-122"/>
              </a:rPr>
              <a:t>Data Structure </a:t>
            </a:r>
            <a:br>
              <a:rPr lang="en-US" altLang="zh-CN" dirty="0">
                <a:latin typeface="Arial" charset="0"/>
                <a:ea typeface="宋体" pitchFamily="2" charset="-122"/>
              </a:rPr>
            </a:br>
            <a:endParaRPr lang="en-US" altLang="zh-CN" dirty="0">
              <a:ea typeface="宋体" pitchFamily="2" charset="-122"/>
            </a:endParaRPr>
          </a:p>
        </p:txBody>
      </p:sp>
      <p:sp>
        <p:nvSpPr>
          <p:cNvPr id="102403" name="Rectangle 3"/>
          <p:cNvSpPr>
            <a:spLocks noGrp="1" noChangeArrowheads="1"/>
          </p:cNvSpPr>
          <p:nvPr>
            <p:ph type="subTitle" idx="1"/>
          </p:nvPr>
        </p:nvSpPr>
        <p:spPr>
          <a:xfrm>
            <a:off x="838200" y="2819400"/>
            <a:ext cx="7162800" cy="3200400"/>
          </a:xfrm>
        </p:spPr>
        <p:txBody>
          <a:bodyPr/>
          <a:lstStyle/>
          <a:p>
            <a:r>
              <a:rPr lang="en-US" altLang="zh-CN" sz="4000">
                <a:ea typeface="宋体" pitchFamily="2" charset="-122"/>
              </a:rPr>
              <a:t>Lecture 13</a:t>
            </a:r>
          </a:p>
          <a:p>
            <a:r>
              <a:rPr lang="en-US" altLang="zh-CN" sz="4000">
                <a:ea typeface="宋体" pitchFamily="2" charset="-122"/>
              </a:rPr>
              <a:t>Recursive Thinking</a:t>
            </a:r>
          </a:p>
          <a:p>
            <a:endParaRPr lang="en-US" altLang="zh-CN">
              <a:ea typeface="宋体" pitchFamily="2" charset="-122"/>
            </a:endParaRPr>
          </a:p>
          <a:p>
            <a:r>
              <a:rPr lang="en-US" altLang="zh-CN">
                <a:ea typeface="宋体" pitchFamily="2" charset="-122"/>
              </a:rPr>
              <a:t>Instructor:  Zhigang Zhu</a:t>
            </a:r>
          </a:p>
          <a:p>
            <a:r>
              <a:rPr lang="en-US" altLang="zh-CN">
                <a:ea typeface="宋体" pitchFamily="2" charset="-122"/>
              </a:rPr>
              <a:t>Department of Computer Science </a:t>
            </a:r>
          </a:p>
          <a:p>
            <a:r>
              <a:rPr lang="en-US" altLang="zh-CN">
                <a:ea typeface="宋体" pitchFamily="2" charset="-122"/>
              </a:rPr>
              <a:t>City College of New York</a:t>
            </a:r>
          </a:p>
        </p:txBody>
      </p:sp>
      <p:pic>
        <p:nvPicPr>
          <p:cNvPr id="102404" name="Picture 4" descr="cs-title"/>
          <p:cNvPicPr>
            <a:picLocks noChangeAspect="1" noChangeArrowheads="1"/>
          </p:cNvPicPr>
          <p:nvPr/>
        </p:nvPicPr>
        <p:blipFill>
          <a:blip r:embed="rId3" cstate="print"/>
          <a:srcRect/>
          <a:stretch>
            <a:fillRect/>
          </a:stretch>
        </p:blipFill>
        <p:spPr bwMode="auto">
          <a:xfrm>
            <a:off x="4703763" y="327025"/>
            <a:ext cx="4370387" cy="876300"/>
          </a:xfrm>
          <a:prstGeom prst="rect">
            <a:avLst/>
          </a:prstGeom>
          <a:noFill/>
        </p:spPr>
      </p:pic>
    </p:spTree>
    <p:extLst>
      <p:ext uri="{BB962C8B-B14F-4D97-AF65-F5344CB8AC3E}">
        <p14:creationId xmlns:p14="http://schemas.microsoft.com/office/powerpoint/2010/main" val="327685514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a:lstStyle/>
          <a:p>
            <a:r>
              <a:rPr lang="en-US" altLang="zh-CN">
                <a:ea typeface="宋体" pitchFamily="2" charset="-122"/>
              </a:rPr>
              <a:t>A Car Class	</a:t>
            </a:r>
          </a:p>
        </p:txBody>
      </p:sp>
      <p:sp>
        <p:nvSpPr>
          <p:cNvPr id="16387" name="Rectangle 3"/>
          <p:cNvSpPr>
            <a:spLocks noChangeArrowheads="1"/>
          </p:cNvSpPr>
          <p:nvPr/>
        </p:nvSpPr>
        <p:spPr bwMode="auto">
          <a:xfrm>
            <a:off x="4976813" y="2066925"/>
            <a:ext cx="3979862" cy="45593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6388" name="Rectangle 4"/>
          <p:cNvSpPr>
            <a:spLocks noChangeArrowheads="1"/>
          </p:cNvSpPr>
          <p:nvPr/>
        </p:nvSpPr>
        <p:spPr bwMode="auto">
          <a:xfrm>
            <a:off x="5354638" y="2614613"/>
            <a:ext cx="3206750" cy="2644775"/>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class Car </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public:</a:t>
            </a:r>
          </a:p>
          <a:p>
            <a:r>
              <a:rPr lang="en-US" altLang="zh-CN" b="1">
                <a:solidFill>
                  <a:schemeClr val="accent2"/>
                </a:solidFill>
                <a:latin typeface="Arial" charset="0"/>
                <a:ea typeface="宋体" pitchFamily="2" charset="-122"/>
              </a:rPr>
              <a:t>            . . .</a:t>
            </a:r>
            <a:endParaRPr lang="en-US" altLang="zh-CN">
              <a:solidFill>
                <a:srgbClr val="000000"/>
              </a:solidFill>
              <a:latin typeface="Arial" charset="0"/>
              <a:ea typeface="宋体" pitchFamily="2" charset="-122"/>
            </a:endParaRPr>
          </a:p>
          <a:p>
            <a:r>
              <a:rPr lang="en-US" altLang="zh-CN">
                <a:solidFill>
                  <a:srgbClr val="000000"/>
                </a:solidFill>
                <a:latin typeface="Arial" charset="0"/>
                <a:ea typeface="宋体" pitchFamily="2" charset="-122"/>
              </a:rPr>
              <a:t>};</a:t>
            </a:r>
            <a:endParaRPr lang="en-US" altLang="zh-CN" b="1">
              <a:solidFill>
                <a:schemeClr val="bg2"/>
              </a:solidFill>
              <a:latin typeface="Arial" charset="0"/>
              <a:ea typeface="宋体" pitchFamily="2" charset="-122"/>
            </a:endParaRPr>
          </a:p>
          <a:p>
            <a:endParaRPr lang="en-US" altLang="zh-CN" b="1">
              <a:solidFill>
                <a:schemeClr val="accent2"/>
              </a:solidFill>
              <a:latin typeface="Arial" charset="0"/>
              <a:ea typeface="宋体" pitchFamily="2" charset="-122"/>
            </a:endParaRPr>
          </a:p>
          <a:p>
            <a:pPr eaLnBrk="1" hangingPunct="1"/>
            <a:endParaRPr lang="zh-CN" altLang="en-US" b="1">
              <a:solidFill>
                <a:schemeClr val="accent2"/>
              </a:solidFill>
              <a:latin typeface="Arial" charset="0"/>
              <a:ea typeface="宋体" pitchFamily="2" charset="-122"/>
            </a:endParaRPr>
          </a:p>
        </p:txBody>
      </p:sp>
      <p:sp>
        <p:nvSpPr>
          <p:cNvPr id="16389" name="Freeform 5"/>
          <p:cNvSpPr>
            <a:spLocks/>
          </p:cNvSpPr>
          <p:nvPr/>
        </p:nvSpPr>
        <p:spPr bwMode="auto">
          <a:xfrm>
            <a:off x="4208463" y="3770313"/>
            <a:ext cx="1598612" cy="1633537"/>
          </a:xfrm>
          <a:custGeom>
            <a:avLst/>
            <a:gdLst/>
            <a:ahLst/>
            <a:cxnLst>
              <a:cxn ang="0">
                <a:pos x="792" y="0"/>
              </a:cxn>
              <a:cxn ang="0">
                <a:pos x="1006" y="107"/>
              </a:cxn>
              <a:cxn ang="0">
                <a:pos x="949" y="322"/>
              </a:cxn>
              <a:cxn ang="0">
                <a:pos x="909" y="241"/>
              </a:cxn>
              <a:cxn ang="0">
                <a:pos x="832" y="267"/>
              </a:cxn>
              <a:cxn ang="0">
                <a:pos x="763" y="290"/>
              </a:cxn>
              <a:cxn ang="0">
                <a:pos x="654" y="340"/>
              </a:cxn>
              <a:cxn ang="0">
                <a:pos x="578" y="386"/>
              </a:cxn>
              <a:cxn ang="0">
                <a:pos x="529" y="432"/>
              </a:cxn>
              <a:cxn ang="0">
                <a:pos x="498" y="477"/>
              </a:cxn>
              <a:cxn ang="0">
                <a:pos x="486" y="520"/>
              </a:cxn>
              <a:cxn ang="0">
                <a:pos x="482" y="566"/>
              </a:cxn>
              <a:cxn ang="0">
                <a:pos x="485" y="611"/>
              </a:cxn>
              <a:cxn ang="0">
                <a:pos x="485" y="657"/>
              </a:cxn>
              <a:cxn ang="0">
                <a:pos x="480" y="705"/>
              </a:cxn>
              <a:cxn ang="0">
                <a:pos x="462" y="752"/>
              </a:cxn>
              <a:cxn ang="0">
                <a:pos x="426" y="803"/>
              </a:cxn>
              <a:cxn ang="0">
                <a:pos x="368" y="855"/>
              </a:cxn>
              <a:cxn ang="0">
                <a:pos x="281" y="910"/>
              </a:cxn>
              <a:cxn ang="0">
                <a:pos x="161" y="968"/>
              </a:cxn>
              <a:cxn ang="0">
                <a:pos x="0" y="1028"/>
              </a:cxn>
              <a:cxn ang="0">
                <a:pos x="83" y="994"/>
              </a:cxn>
              <a:cxn ang="0">
                <a:pos x="155" y="961"/>
              </a:cxn>
              <a:cxn ang="0">
                <a:pos x="269" y="894"/>
              </a:cxn>
              <a:cxn ang="0">
                <a:pos x="346" y="830"/>
              </a:cxn>
              <a:cxn ang="0">
                <a:pos x="395" y="769"/>
              </a:cxn>
              <a:cxn ang="0">
                <a:pos x="419" y="710"/>
              </a:cxn>
              <a:cxn ang="0">
                <a:pos x="425" y="651"/>
              </a:cxn>
              <a:cxn ang="0">
                <a:pos x="420" y="595"/>
              </a:cxn>
              <a:cxn ang="0">
                <a:pos x="409" y="539"/>
              </a:cxn>
              <a:cxn ang="0">
                <a:pos x="398" y="485"/>
              </a:cxn>
              <a:cxn ang="0">
                <a:pos x="393" y="428"/>
              </a:cxn>
              <a:cxn ang="0">
                <a:pos x="401" y="373"/>
              </a:cxn>
              <a:cxn ang="0">
                <a:pos x="425" y="316"/>
              </a:cxn>
              <a:cxn ang="0">
                <a:pos x="477" y="259"/>
              </a:cxn>
              <a:cxn ang="0">
                <a:pos x="557" y="202"/>
              </a:cxn>
              <a:cxn ang="0">
                <a:pos x="672" y="141"/>
              </a:cxn>
              <a:cxn ang="0">
                <a:pos x="831" y="80"/>
              </a:cxn>
              <a:cxn ang="0">
                <a:pos x="792" y="0"/>
              </a:cxn>
            </a:cxnLst>
            <a:rect l="0" t="0" r="r" b="b"/>
            <a:pathLst>
              <a:path w="1007" h="1029">
                <a:moveTo>
                  <a:pt x="792" y="0"/>
                </a:moveTo>
                <a:lnTo>
                  <a:pt x="1006" y="107"/>
                </a:lnTo>
                <a:lnTo>
                  <a:pt x="949" y="322"/>
                </a:lnTo>
                <a:lnTo>
                  <a:pt x="909" y="241"/>
                </a:lnTo>
                <a:lnTo>
                  <a:pt x="832" y="267"/>
                </a:lnTo>
                <a:lnTo>
                  <a:pt x="763" y="290"/>
                </a:lnTo>
                <a:lnTo>
                  <a:pt x="654" y="340"/>
                </a:lnTo>
                <a:lnTo>
                  <a:pt x="578" y="386"/>
                </a:lnTo>
                <a:lnTo>
                  <a:pt x="529" y="432"/>
                </a:lnTo>
                <a:lnTo>
                  <a:pt x="498" y="477"/>
                </a:lnTo>
                <a:lnTo>
                  <a:pt x="486" y="520"/>
                </a:lnTo>
                <a:lnTo>
                  <a:pt x="482" y="566"/>
                </a:lnTo>
                <a:lnTo>
                  <a:pt x="485" y="611"/>
                </a:lnTo>
                <a:lnTo>
                  <a:pt x="485" y="657"/>
                </a:lnTo>
                <a:lnTo>
                  <a:pt x="480" y="705"/>
                </a:lnTo>
                <a:lnTo>
                  <a:pt x="462" y="752"/>
                </a:lnTo>
                <a:lnTo>
                  <a:pt x="426" y="803"/>
                </a:lnTo>
                <a:lnTo>
                  <a:pt x="368" y="855"/>
                </a:lnTo>
                <a:lnTo>
                  <a:pt x="281" y="910"/>
                </a:lnTo>
                <a:lnTo>
                  <a:pt x="161" y="968"/>
                </a:lnTo>
                <a:lnTo>
                  <a:pt x="0" y="1028"/>
                </a:lnTo>
                <a:lnTo>
                  <a:pt x="83" y="994"/>
                </a:lnTo>
                <a:lnTo>
                  <a:pt x="155" y="961"/>
                </a:lnTo>
                <a:lnTo>
                  <a:pt x="269" y="894"/>
                </a:lnTo>
                <a:lnTo>
                  <a:pt x="346" y="830"/>
                </a:lnTo>
                <a:lnTo>
                  <a:pt x="395" y="769"/>
                </a:lnTo>
                <a:lnTo>
                  <a:pt x="419" y="710"/>
                </a:lnTo>
                <a:lnTo>
                  <a:pt x="425" y="651"/>
                </a:lnTo>
                <a:lnTo>
                  <a:pt x="420" y="595"/>
                </a:lnTo>
                <a:lnTo>
                  <a:pt x="409" y="539"/>
                </a:lnTo>
                <a:lnTo>
                  <a:pt x="398" y="485"/>
                </a:lnTo>
                <a:lnTo>
                  <a:pt x="393" y="428"/>
                </a:lnTo>
                <a:lnTo>
                  <a:pt x="401" y="373"/>
                </a:lnTo>
                <a:lnTo>
                  <a:pt x="425" y="316"/>
                </a:lnTo>
                <a:lnTo>
                  <a:pt x="477" y="259"/>
                </a:lnTo>
                <a:lnTo>
                  <a:pt x="557" y="202"/>
                </a:lnTo>
                <a:lnTo>
                  <a:pt x="672" y="141"/>
                </a:lnTo>
                <a:lnTo>
                  <a:pt x="831" y="80"/>
                </a:lnTo>
                <a:lnTo>
                  <a:pt x="792" y="0"/>
                </a:lnTo>
              </a:path>
            </a:pathLst>
          </a:custGeom>
          <a:solidFill>
            <a:schemeClr val="accent2"/>
          </a:solidFill>
          <a:ln w="12700" cap="rnd" cmpd="sng">
            <a:solidFill>
              <a:schemeClr val="tx1"/>
            </a:solidFill>
            <a:prstDash val="solid"/>
            <a:round/>
            <a:headEnd type="none" w="med" len="med"/>
            <a:tailEnd type="none" w="med" len="med"/>
          </a:ln>
          <a:effectLst/>
        </p:spPr>
        <p:txBody>
          <a:bodyPr/>
          <a:lstStyle/>
          <a:p>
            <a:endParaRPr lang="en-US"/>
          </a:p>
        </p:txBody>
      </p:sp>
      <p:sp>
        <p:nvSpPr>
          <p:cNvPr id="16390" name="Rectangle 6"/>
          <p:cNvSpPr>
            <a:spLocks noGrp="1" noChangeArrowheads="1"/>
          </p:cNvSpPr>
          <p:nvPr>
            <p:ph type="body" sz="half" idx="1"/>
          </p:nvPr>
        </p:nvSpPr>
        <p:spPr>
          <a:xfrm>
            <a:off x="685800" y="1981200"/>
            <a:ext cx="4140200" cy="4114800"/>
          </a:xfrm>
          <a:noFill/>
          <a:ln/>
        </p:spPr>
        <p:txBody>
          <a:bodyPr/>
          <a:lstStyle/>
          <a:p>
            <a:r>
              <a:rPr lang="en-US" altLang="zh-CN">
                <a:effectLst/>
                <a:ea typeface="宋体" pitchFamily="2" charset="-122"/>
              </a:rPr>
              <a:t>To start the example, think about your favorite family car</a:t>
            </a:r>
          </a:p>
          <a:p>
            <a:r>
              <a:rPr lang="en-US" altLang="zh-CN">
                <a:effectLst/>
                <a:ea typeface="宋体" pitchFamily="2" charset="-122"/>
              </a:rPr>
              <a:t>Imagine that the car is controlled by a radio signal from a computer</a:t>
            </a:r>
          </a:p>
          <a:p>
            <a:r>
              <a:rPr lang="en-US" altLang="zh-CN">
                <a:effectLst/>
                <a:ea typeface="宋体" pitchFamily="2" charset="-122"/>
              </a:rPr>
              <a:t>The radio signals are generated by activating member functions of a Car object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460375" y="1947863"/>
            <a:ext cx="8459788" cy="464185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8435" name="Rectangle 3"/>
          <p:cNvSpPr>
            <a:spLocks noChangeArrowheads="1"/>
          </p:cNvSpPr>
          <p:nvPr/>
        </p:nvSpPr>
        <p:spPr bwMode="auto">
          <a:xfrm>
            <a:off x="563563" y="1960563"/>
            <a:ext cx="8566150" cy="4835525"/>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class Car</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public:</a:t>
            </a:r>
          </a:p>
          <a:p>
            <a:r>
              <a:rPr lang="en-US" altLang="zh-CN">
                <a:solidFill>
                  <a:srgbClr val="000000"/>
                </a:solidFill>
                <a:latin typeface="Arial" charset="0"/>
                <a:ea typeface="宋体" pitchFamily="2" charset="-122"/>
              </a:rPr>
              <a:t>            </a:t>
            </a:r>
            <a:r>
              <a:rPr lang="en-US" altLang="zh-CN" b="1">
                <a:solidFill>
                  <a:schemeClr val="accent2"/>
                </a:solidFill>
                <a:latin typeface="Arial" charset="0"/>
                <a:ea typeface="宋体" pitchFamily="2" charset="-122"/>
              </a:rPr>
              <a:t>Car(int car_number);</a:t>
            </a:r>
          </a:p>
          <a:p>
            <a:r>
              <a:rPr lang="en-US" altLang="zh-CN" b="1">
                <a:solidFill>
                  <a:schemeClr val="accent2"/>
                </a:solidFill>
                <a:latin typeface="Arial" charset="0"/>
                <a:ea typeface="宋体" pitchFamily="2" charset="-122"/>
              </a:rPr>
              <a:t>            void move( );</a:t>
            </a:r>
          </a:p>
          <a:p>
            <a:r>
              <a:rPr lang="en-US" altLang="zh-CN" b="1">
                <a:solidFill>
                  <a:schemeClr val="accent2"/>
                </a:solidFill>
                <a:latin typeface="Arial" charset="0"/>
                <a:ea typeface="宋体" pitchFamily="2" charset="-122"/>
              </a:rPr>
              <a:t>            void turn_around( );</a:t>
            </a:r>
          </a:p>
          <a:p>
            <a:r>
              <a:rPr lang="en-US" altLang="zh-CN" b="1">
                <a:solidFill>
                  <a:schemeClr val="accent2"/>
                </a:solidFill>
                <a:latin typeface="Arial" charset="0"/>
                <a:ea typeface="宋体" pitchFamily="2" charset="-122"/>
              </a:rPr>
              <a:t>            bool is_blocked( );</a:t>
            </a:r>
            <a:endParaRPr lang="en-US" altLang="zh-CN">
              <a:solidFill>
                <a:srgbClr val="000000"/>
              </a:solidFill>
              <a:latin typeface="Arial" charset="0"/>
              <a:ea typeface="宋体" pitchFamily="2" charset="-122"/>
            </a:endParaRPr>
          </a:p>
          <a:p>
            <a:r>
              <a:rPr lang="en-US" altLang="zh-CN">
                <a:solidFill>
                  <a:srgbClr val="000000"/>
                </a:solidFill>
                <a:latin typeface="Arial" charset="0"/>
                <a:ea typeface="宋体" pitchFamily="2" charset="-122"/>
              </a:rPr>
              <a:t>private:</a:t>
            </a:r>
          </a:p>
          <a:p>
            <a:r>
              <a:rPr lang="en-US" altLang="zh-CN">
                <a:solidFill>
                  <a:srgbClr val="000000"/>
                </a:solidFill>
                <a:latin typeface="Arial" charset="0"/>
                <a:ea typeface="宋体" pitchFamily="2" charset="-122"/>
              </a:rPr>
              <a:t>            { We don't need to know the private fields! }</a:t>
            </a:r>
          </a:p>
          <a:p>
            <a:r>
              <a:rPr lang="en-US" altLang="zh-CN">
                <a:solidFill>
                  <a:srgbClr val="000000"/>
                </a:solidFill>
                <a:latin typeface="Arial" charset="0"/>
                <a:ea typeface="宋体" pitchFamily="2" charset="-122"/>
              </a:rPr>
              <a:t>             . . .</a:t>
            </a:r>
          </a:p>
          <a:p>
            <a:r>
              <a:rPr lang="en-US" altLang="zh-CN">
                <a:solidFill>
                  <a:srgbClr val="000000"/>
                </a:solidFill>
                <a:latin typeface="Arial" charset="0"/>
                <a:ea typeface="宋体" pitchFamily="2" charset="-122"/>
              </a:rPr>
              <a:t>};</a:t>
            </a:r>
            <a:endParaRPr lang="en-US" altLang="zh-CN" b="1">
              <a:solidFill>
                <a:schemeClr val="bg2"/>
              </a:solidFill>
              <a:latin typeface="Arial" charset="0"/>
              <a:ea typeface="宋体" pitchFamily="2" charset="-122"/>
            </a:endParaRPr>
          </a:p>
          <a:p>
            <a:endParaRPr lang="en-US" altLang="zh-CN" b="1">
              <a:solidFill>
                <a:schemeClr val="accent2"/>
              </a:solidFill>
              <a:latin typeface="Arial" charset="0"/>
              <a:ea typeface="宋体" pitchFamily="2" charset="-122"/>
            </a:endParaRPr>
          </a:p>
          <a:p>
            <a:pPr eaLnBrk="1" hangingPunct="1"/>
            <a:endParaRPr lang="zh-CN" altLang="en-US" b="1">
              <a:solidFill>
                <a:schemeClr val="accent2"/>
              </a:solidFill>
              <a:latin typeface="Arial" charset="0"/>
              <a:ea typeface="宋体" pitchFamily="2" charset="-122"/>
            </a:endParaRPr>
          </a:p>
        </p:txBody>
      </p:sp>
      <p:sp>
        <p:nvSpPr>
          <p:cNvPr id="18436" name="Rectangle 4"/>
          <p:cNvSpPr>
            <a:spLocks noGrp="1" noChangeArrowheads="1"/>
          </p:cNvSpPr>
          <p:nvPr>
            <p:ph type="title"/>
          </p:nvPr>
        </p:nvSpPr>
        <p:spPr>
          <a:xfrm>
            <a:off x="304800" y="342900"/>
            <a:ext cx="8567738" cy="1143000"/>
          </a:xfrm>
          <a:noFill/>
          <a:ln/>
        </p:spPr>
        <p:txBody>
          <a:bodyPr/>
          <a:lstStyle/>
          <a:p>
            <a:r>
              <a:rPr lang="en-US" altLang="zh-CN">
                <a:ea typeface="宋体" pitchFamily="2" charset="-122"/>
              </a:rPr>
              <a:t>Member Functions for the Car Class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460375" y="1947863"/>
            <a:ext cx="4395788" cy="461327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0483" name="Rectangle 3"/>
          <p:cNvSpPr>
            <a:spLocks noChangeArrowheads="1"/>
          </p:cNvSpPr>
          <p:nvPr/>
        </p:nvSpPr>
        <p:spPr bwMode="auto">
          <a:xfrm>
            <a:off x="563563" y="1960563"/>
            <a:ext cx="8566150" cy="1914525"/>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int main( )</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a:t>
            </a:r>
            <a:r>
              <a:rPr lang="en-US" altLang="zh-CN" b="1">
                <a:solidFill>
                  <a:schemeClr val="accent2"/>
                </a:solidFill>
                <a:latin typeface="Arial" charset="0"/>
                <a:ea typeface="宋体" pitchFamily="2" charset="-122"/>
              </a:rPr>
              <a:t>Car racer(7);</a:t>
            </a:r>
            <a:endParaRPr lang="en-US" altLang="zh-CN">
              <a:solidFill>
                <a:srgbClr val="000000"/>
              </a:solidFill>
              <a:latin typeface="Arial" charset="0"/>
              <a:ea typeface="宋体" pitchFamily="2" charset="-122"/>
            </a:endParaRPr>
          </a:p>
          <a:p>
            <a:endParaRPr lang="en-US" altLang="zh-CN" b="1">
              <a:solidFill>
                <a:schemeClr val="bg2"/>
              </a:solidFill>
              <a:latin typeface="Arial" charset="0"/>
              <a:ea typeface="宋体" pitchFamily="2" charset="-122"/>
            </a:endParaRPr>
          </a:p>
          <a:p>
            <a:r>
              <a:rPr lang="en-US" altLang="zh-CN">
                <a:solidFill>
                  <a:srgbClr val="000000"/>
                </a:solidFill>
                <a:latin typeface="Arial" charset="0"/>
                <a:ea typeface="宋体" pitchFamily="2" charset="-122"/>
              </a:rPr>
              <a:t>   . . .</a:t>
            </a:r>
          </a:p>
        </p:txBody>
      </p:sp>
      <p:sp>
        <p:nvSpPr>
          <p:cNvPr id="20484" name="Rectangle 4"/>
          <p:cNvSpPr>
            <a:spLocks noGrp="1" noChangeArrowheads="1"/>
          </p:cNvSpPr>
          <p:nvPr>
            <p:ph type="title"/>
          </p:nvPr>
        </p:nvSpPr>
        <p:spPr>
          <a:noFill/>
          <a:ln/>
        </p:spPr>
        <p:txBody>
          <a:bodyPr/>
          <a:lstStyle/>
          <a:p>
            <a:r>
              <a:rPr lang="en-US" altLang="zh-CN">
                <a:ea typeface="宋体" pitchFamily="2" charset="-122"/>
              </a:rPr>
              <a:t>The Constructor</a:t>
            </a:r>
          </a:p>
        </p:txBody>
      </p:sp>
      <p:sp>
        <p:nvSpPr>
          <p:cNvPr id="20485" name="Rectangle 5"/>
          <p:cNvSpPr>
            <a:spLocks noGrp="1" noChangeArrowheads="1"/>
          </p:cNvSpPr>
          <p:nvPr>
            <p:ph type="body" sz="half" idx="1"/>
          </p:nvPr>
        </p:nvSpPr>
        <p:spPr>
          <a:xfrm>
            <a:off x="4991100" y="1873250"/>
            <a:ext cx="4140200" cy="4114800"/>
          </a:xfrm>
          <a:noFill/>
          <a:ln/>
        </p:spPr>
        <p:txBody>
          <a:bodyPr/>
          <a:lstStyle/>
          <a:p>
            <a:pPr marL="0" indent="0">
              <a:buFont typeface="Monotype Sorts" pitchFamily="2" charset="2"/>
              <a:buNone/>
            </a:pPr>
            <a:r>
              <a:rPr lang="en-US" altLang="zh-CN">
                <a:effectLst/>
                <a:ea typeface="宋体" pitchFamily="2" charset="-122"/>
              </a:rPr>
              <a:t>When we declare a Car</a:t>
            </a:r>
          </a:p>
          <a:p>
            <a:pPr marL="0" indent="0">
              <a:buFont typeface="Monotype Sorts" pitchFamily="2" charset="2"/>
              <a:buNone/>
            </a:pPr>
            <a:r>
              <a:rPr lang="en-US" altLang="zh-CN">
                <a:effectLst/>
                <a:ea typeface="宋体" pitchFamily="2" charset="-122"/>
              </a:rPr>
              <a:t>and activate the constructor, the computer makes a radio link with a car that has a particular number. </a:t>
            </a:r>
          </a:p>
        </p:txBody>
      </p:sp>
      <p:grpSp>
        <p:nvGrpSpPr>
          <p:cNvPr id="20496" name="Group 16"/>
          <p:cNvGrpSpPr>
            <a:grpSpLocks/>
          </p:cNvGrpSpPr>
          <p:nvPr/>
        </p:nvGrpSpPr>
        <p:grpSpPr bwMode="auto">
          <a:xfrm>
            <a:off x="3249613" y="3538538"/>
            <a:ext cx="1323975" cy="1808162"/>
            <a:chOff x="2047" y="2229"/>
            <a:chExt cx="834" cy="1139"/>
          </a:xfrm>
        </p:grpSpPr>
        <p:pic>
          <p:nvPicPr>
            <p:cNvPr id="20486" name="Picture 6"/>
            <p:cNvPicPr>
              <a:picLocks noChangeArrowheads="1"/>
            </p:cNvPicPr>
            <p:nvPr/>
          </p:nvPicPr>
          <p:blipFill>
            <a:blip r:embed="rId3" cstate="print"/>
            <a:srcRect/>
            <a:stretch>
              <a:fillRect/>
            </a:stretch>
          </p:blipFill>
          <p:spPr bwMode="auto">
            <a:xfrm>
              <a:off x="2047" y="2229"/>
              <a:ext cx="834" cy="1139"/>
            </a:xfrm>
            <a:prstGeom prst="rect">
              <a:avLst/>
            </a:prstGeom>
            <a:noFill/>
            <a:ln w="12700">
              <a:noFill/>
              <a:miter lim="800000"/>
              <a:headEnd/>
              <a:tailEnd/>
            </a:ln>
            <a:effectLst/>
          </p:spPr>
        </p:pic>
        <p:grpSp>
          <p:nvGrpSpPr>
            <p:cNvPr id="20495" name="Group 15"/>
            <p:cNvGrpSpPr>
              <a:grpSpLocks/>
            </p:cNvGrpSpPr>
            <p:nvPr/>
          </p:nvGrpSpPr>
          <p:grpSpPr bwMode="auto">
            <a:xfrm>
              <a:off x="2649" y="2493"/>
              <a:ext cx="211" cy="362"/>
              <a:chOff x="2649" y="2493"/>
              <a:chExt cx="211" cy="362"/>
            </a:xfrm>
          </p:grpSpPr>
          <p:sp>
            <p:nvSpPr>
              <p:cNvPr id="20487" name="Line 7"/>
              <p:cNvSpPr>
                <a:spLocks noChangeShapeType="1"/>
              </p:cNvSpPr>
              <p:nvPr/>
            </p:nvSpPr>
            <p:spPr bwMode="auto">
              <a:xfrm flipV="1">
                <a:off x="2758" y="2597"/>
                <a:ext cx="0" cy="258"/>
              </a:xfrm>
              <a:prstGeom prst="line">
                <a:avLst/>
              </a:prstGeom>
              <a:noFill/>
              <a:ln w="12700">
                <a:solidFill>
                  <a:srgbClr val="FFFFFF"/>
                </a:solidFill>
                <a:round/>
                <a:headEnd/>
                <a:tailEnd/>
              </a:ln>
              <a:effectLst/>
            </p:spPr>
            <p:txBody>
              <a:bodyPr/>
              <a:lstStyle/>
              <a:p>
                <a:endParaRPr lang="en-US"/>
              </a:p>
            </p:txBody>
          </p:sp>
          <p:grpSp>
            <p:nvGrpSpPr>
              <p:cNvPr id="20494" name="Group 14"/>
              <p:cNvGrpSpPr>
                <a:grpSpLocks/>
              </p:cNvGrpSpPr>
              <p:nvPr/>
            </p:nvGrpSpPr>
            <p:grpSpPr bwMode="auto">
              <a:xfrm>
                <a:off x="2649" y="2493"/>
                <a:ext cx="211" cy="190"/>
                <a:chOff x="2649" y="2493"/>
                <a:chExt cx="211" cy="190"/>
              </a:xfrm>
            </p:grpSpPr>
            <p:sp>
              <p:nvSpPr>
                <p:cNvPr id="20488" name="Line 8"/>
                <p:cNvSpPr>
                  <a:spLocks noChangeShapeType="1"/>
                </p:cNvSpPr>
                <p:nvPr/>
              </p:nvSpPr>
              <p:spPr bwMode="auto">
                <a:xfrm flipH="1">
                  <a:off x="2662" y="2596"/>
                  <a:ext cx="77" cy="45"/>
                </a:xfrm>
                <a:prstGeom prst="line">
                  <a:avLst/>
                </a:prstGeom>
                <a:noFill/>
                <a:ln w="12700">
                  <a:solidFill>
                    <a:schemeClr val="accent2"/>
                  </a:solidFill>
                  <a:round/>
                  <a:headEnd/>
                  <a:tailEnd/>
                </a:ln>
                <a:effectLst/>
              </p:spPr>
              <p:txBody>
                <a:bodyPr/>
                <a:lstStyle/>
                <a:p>
                  <a:endParaRPr lang="en-US"/>
                </a:p>
              </p:txBody>
            </p:sp>
            <p:sp>
              <p:nvSpPr>
                <p:cNvPr id="20489" name="Line 9"/>
                <p:cNvSpPr>
                  <a:spLocks noChangeShapeType="1"/>
                </p:cNvSpPr>
                <p:nvPr/>
              </p:nvSpPr>
              <p:spPr bwMode="auto">
                <a:xfrm flipH="1">
                  <a:off x="2771" y="2541"/>
                  <a:ext cx="77" cy="45"/>
                </a:xfrm>
                <a:prstGeom prst="line">
                  <a:avLst/>
                </a:prstGeom>
                <a:noFill/>
                <a:ln w="12700">
                  <a:solidFill>
                    <a:schemeClr val="accent2"/>
                  </a:solidFill>
                  <a:round/>
                  <a:headEnd/>
                  <a:tailEnd/>
                </a:ln>
                <a:effectLst/>
              </p:spPr>
              <p:txBody>
                <a:bodyPr/>
                <a:lstStyle/>
                <a:p>
                  <a:endParaRPr lang="en-US"/>
                </a:p>
              </p:txBody>
            </p:sp>
            <p:sp>
              <p:nvSpPr>
                <p:cNvPr id="20490" name="Line 10"/>
                <p:cNvSpPr>
                  <a:spLocks noChangeShapeType="1"/>
                </p:cNvSpPr>
                <p:nvPr/>
              </p:nvSpPr>
              <p:spPr bwMode="auto">
                <a:xfrm flipH="1" flipV="1">
                  <a:off x="2771" y="2606"/>
                  <a:ext cx="41" cy="77"/>
                </a:xfrm>
                <a:prstGeom prst="line">
                  <a:avLst/>
                </a:prstGeom>
                <a:noFill/>
                <a:ln w="12700">
                  <a:solidFill>
                    <a:schemeClr val="accent2"/>
                  </a:solidFill>
                  <a:round/>
                  <a:headEnd/>
                  <a:tailEnd/>
                </a:ln>
                <a:effectLst/>
              </p:spPr>
              <p:txBody>
                <a:bodyPr/>
                <a:lstStyle/>
                <a:p>
                  <a:endParaRPr lang="en-US"/>
                </a:p>
              </p:txBody>
            </p:sp>
            <p:sp>
              <p:nvSpPr>
                <p:cNvPr id="20491" name="Line 11"/>
                <p:cNvSpPr>
                  <a:spLocks noChangeShapeType="1"/>
                </p:cNvSpPr>
                <p:nvPr/>
              </p:nvSpPr>
              <p:spPr bwMode="auto">
                <a:xfrm flipH="1" flipV="1">
                  <a:off x="2787" y="2596"/>
                  <a:ext cx="73" cy="17"/>
                </a:xfrm>
                <a:prstGeom prst="line">
                  <a:avLst/>
                </a:prstGeom>
                <a:noFill/>
                <a:ln w="12700">
                  <a:solidFill>
                    <a:schemeClr val="accent2"/>
                  </a:solidFill>
                  <a:round/>
                  <a:headEnd/>
                  <a:tailEnd/>
                </a:ln>
                <a:effectLst/>
              </p:spPr>
              <p:txBody>
                <a:bodyPr/>
                <a:lstStyle/>
                <a:p>
                  <a:endParaRPr lang="en-US"/>
                </a:p>
              </p:txBody>
            </p:sp>
            <p:sp>
              <p:nvSpPr>
                <p:cNvPr id="20492" name="Line 12"/>
                <p:cNvSpPr>
                  <a:spLocks noChangeShapeType="1"/>
                </p:cNvSpPr>
                <p:nvPr/>
              </p:nvSpPr>
              <p:spPr bwMode="auto">
                <a:xfrm flipH="1" flipV="1">
                  <a:off x="2649" y="2551"/>
                  <a:ext cx="83" cy="18"/>
                </a:xfrm>
                <a:prstGeom prst="line">
                  <a:avLst/>
                </a:prstGeom>
                <a:noFill/>
                <a:ln w="12700">
                  <a:solidFill>
                    <a:schemeClr val="accent2"/>
                  </a:solidFill>
                  <a:round/>
                  <a:headEnd/>
                  <a:tailEnd/>
                </a:ln>
                <a:effectLst/>
              </p:spPr>
              <p:txBody>
                <a:bodyPr/>
                <a:lstStyle/>
                <a:p>
                  <a:endParaRPr lang="en-US"/>
                </a:p>
              </p:txBody>
            </p:sp>
            <p:sp>
              <p:nvSpPr>
                <p:cNvPr id="20493" name="Line 13"/>
                <p:cNvSpPr>
                  <a:spLocks noChangeShapeType="1"/>
                </p:cNvSpPr>
                <p:nvPr/>
              </p:nvSpPr>
              <p:spPr bwMode="auto">
                <a:xfrm>
                  <a:off x="2716" y="2493"/>
                  <a:ext cx="35" cy="72"/>
                </a:xfrm>
                <a:prstGeom prst="line">
                  <a:avLst/>
                </a:prstGeom>
                <a:noFill/>
                <a:ln w="12700">
                  <a:solidFill>
                    <a:schemeClr val="accent2"/>
                  </a:solidFill>
                  <a:round/>
                  <a:headEnd/>
                  <a:tailEnd/>
                </a:ln>
                <a:effectLst/>
              </p:spPr>
              <p:txBody>
                <a:bodyPr/>
                <a:lstStyle/>
                <a:p>
                  <a:endParaRPr lang="en-US"/>
                </a:p>
              </p:txBody>
            </p:sp>
          </p:grpSp>
        </p:grpSp>
      </p:grpSp>
      <p:pic>
        <p:nvPicPr>
          <p:cNvPr id="20497" name="Picture 17"/>
          <p:cNvPicPr>
            <a:picLocks noChangeArrowheads="1"/>
          </p:cNvPicPr>
          <p:nvPr/>
        </p:nvPicPr>
        <p:blipFill>
          <a:blip r:embed="rId4" cstate="print"/>
          <a:srcRect/>
          <a:stretch>
            <a:fillRect/>
          </a:stretch>
        </p:blipFill>
        <p:spPr bwMode="auto">
          <a:xfrm>
            <a:off x="4554538" y="4217988"/>
            <a:ext cx="1238250" cy="1079500"/>
          </a:xfrm>
          <a:prstGeom prst="rect">
            <a:avLst/>
          </a:prstGeom>
          <a:noFill/>
          <a:ln w="12700">
            <a:noFill/>
            <a:miter lim="800000"/>
            <a:headEnd/>
            <a:tailEnd/>
          </a:ln>
          <a:effectLst/>
        </p:spPr>
      </p:pic>
      <p:grpSp>
        <p:nvGrpSpPr>
          <p:cNvPr id="20509" name="Group 29"/>
          <p:cNvGrpSpPr>
            <a:grpSpLocks/>
          </p:cNvGrpSpPr>
          <p:nvPr/>
        </p:nvGrpSpPr>
        <p:grpSpPr bwMode="auto">
          <a:xfrm>
            <a:off x="5764213" y="5013325"/>
            <a:ext cx="3367087" cy="1328738"/>
            <a:chOff x="3631" y="3158"/>
            <a:chExt cx="2121" cy="837"/>
          </a:xfrm>
        </p:grpSpPr>
        <p:pic>
          <p:nvPicPr>
            <p:cNvPr id="20498" name="Picture 18"/>
            <p:cNvPicPr>
              <a:picLocks noChangeArrowheads="1"/>
            </p:cNvPicPr>
            <p:nvPr/>
          </p:nvPicPr>
          <p:blipFill>
            <a:blip r:embed="rId5" cstate="print"/>
            <a:srcRect/>
            <a:stretch>
              <a:fillRect/>
            </a:stretch>
          </p:blipFill>
          <p:spPr bwMode="auto">
            <a:xfrm>
              <a:off x="3631" y="3373"/>
              <a:ext cx="2121" cy="622"/>
            </a:xfrm>
            <a:prstGeom prst="rect">
              <a:avLst/>
            </a:prstGeom>
            <a:noFill/>
            <a:ln w="12700">
              <a:noFill/>
              <a:miter lim="800000"/>
              <a:headEnd/>
              <a:tailEnd/>
            </a:ln>
            <a:effectLst/>
          </p:spPr>
        </p:pic>
        <p:grpSp>
          <p:nvGrpSpPr>
            <p:cNvPr id="20507" name="Group 27"/>
            <p:cNvGrpSpPr>
              <a:grpSpLocks/>
            </p:cNvGrpSpPr>
            <p:nvPr/>
          </p:nvGrpSpPr>
          <p:grpSpPr bwMode="auto">
            <a:xfrm>
              <a:off x="3741" y="3158"/>
              <a:ext cx="211" cy="362"/>
              <a:chOff x="3741" y="3158"/>
              <a:chExt cx="211" cy="362"/>
            </a:xfrm>
          </p:grpSpPr>
          <p:sp>
            <p:nvSpPr>
              <p:cNvPr id="20499" name="Line 19"/>
              <p:cNvSpPr>
                <a:spLocks noChangeShapeType="1"/>
              </p:cNvSpPr>
              <p:nvPr/>
            </p:nvSpPr>
            <p:spPr bwMode="auto">
              <a:xfrm flipV="1">
                <a:off x="3850" y="3262"/>
                <a:ext cx="0" cy="258"/>
              </a:xfrm>
              <a:prstGeom prst="line">
                <a:avLst/>
              </a:prstGeom>
              <a:noFill/>
              <a:ln w="12700">
                <a:solidFill>
                  <a:schemeClr val="bg2"/>
                </a:solidFill>
                <a:round/>
                <a:headEnd/>
                <a:tailEnd/>
              </a:ln>
              <a:effectLst/>
            </p:spPr>
            <p:txBody>
              <a:bodyPr/>
              <a:lstStyle/>
              <a:p>
                <a:endParaRPr lang="en-US"/>
              </a:p>
            </p:txBody>
          </p:sp>
          <p:grpSp>
            <p:nvGrpSpPr>
              <p:cNvPr id="20506" name="Group 26"/>
              <p:cNvGrpSpPr>
                <a:grpSpLocks/>
              </p:cNvGrpSpPr>
              <p:nvPr/>
            </p:nvGrpSpPr>
            <p:grpSpPr bwMode="auto">
              <a:xfrm>
                <a:off x="3741" y="3158"/>
                <a:ext cx="211" cy="190"/>
                <a:chOff x="3741" y="3158"/>
                <a:chExt cx="211" cy="190"/>
              </a:xfrm>
            </p:grpSpPr>
            <p:sp>
              <p:nvSpPr>
                <p:cNvPr id="20500" name="Line 20"/>
                <p:cNvSpPr>
                  <a:spLocks noChangeShapeType="1"/>
                </p:cNvSpPr>
                <p:nvPr/>
              </p:nvSpPr>
              <p:spPr bwMode="auto">
                <a:xfrm flipH="1">
                  <a:off x="3754" y="3261"/>
                  <a:ext cx="77" cy="45"/>
                </a:xfrm>
                <a:prstGeom prst="line">
                  <a:avLst/>
                </a:prstGeom>
                <a:noFill/>
                <a:ln w="12700">
                  <a:solidFill>
                    <a:schemeClr val="accent2"/>
                  </a:solidFill>
                  <a:round/>
                  <a:headEnd/>
                  <a:tailEnd/>
                </a:ln>
                <a:effectLst/>
              </p:spPr>
              <p:txBody>
                <a:bodyPr/>
                <a:lstStyle/>
                <a:p>
                  <a:endParaRPr lang="en-US"/>
                </a:p>
              </p:txBody>
            </p:sp>
            <p:sp>
              <p:nvSpPr>
                <p:cNvPr id="20501" name="Line 21"/>
                <p:cNvSpPr>
                  <a:spLocks noChangeShapeType="1"/>
                </p:cNvSpPr>
                <p:nvPr/>
              </p:nvSpPr>
              <p:spPr bwMode="auto">
                <a:xfrm flipH="1">
                  <a:off x="3863" y="3206"/>
                  <a:ext cx="77" cy="45"/>
                </a:xfrm>
                <a:prstGeom prst="line">
                  <a:avLst/>
                </a:prstGeom>
                <a:noFill/>
                <a:ln w="12700">
                  <a:solidFill>
                    <a:schemeClr val="accent2"/>
                  </a:solidFill>
                  <a:round/>
                  <a:headEnd/>
                  <a:tailEnd/>
                </a:ln>
                <a:effectLst/>
              </p:spPr>
              <p:txBody>
                <a:bodyPr/>
                <a:lstStyle/>
                <a:p>
                  <a:endParaRPr lang="en-US"/>
                </a:p>
              </p:txBody>
            </p:sp>
            <p:sp>
              <p:nvSpPr>
                <p:cNvPr id="20502" name="Line 22"/>
                <p:cNvSpPr>
                  <a:spLocks noChangeShapeType="1"/>
                </p:cNvSpPr>
                <p:nvPr/>
              </p:nvSpPr>
              <p:spPr bwMode="auto">
                <a:xfrm flipH="1" flipV="1">
                  <a:off x="3863" y="3271"/>
                  <a:ext cx="41" cy="77"/>
                </a:xfrm>
                <a:prstGeom prst="line">
                  <a:avLst/>
                </a:prstGeom>
                <a:noFill/>
                <a:ln w="12700">
                  <a:solidFill>
                    <a:schemeClr val="accent2"/>
                  </a:solidFill>
                  <a:round/>
                  <a:headEnd/>
                  <a:tailEnd/>
                </a:ln>
                <a:effectLst/>
              </p:spPr>
              <p:txBody>
                <a:bodyPr/>
                <a:lstStyle/>
                <a:p>
                  <a:endParaRPr lang="en-US"/>
                </a:p>
              </p:txBody>
            </p:sp>
            <p:sp>
              <p:nvSpPr>
                <p:cNvPr id="20503" name="Line 23"/>
                <p:cNvSpPr>
                  <a:spLocks noChangeShapeType="1"/>
                </p:cNvSpPr>
                <p:nvPr/>
              </p:nvSpPr>
              <p:spPr bwMode="auto">
                <a:xfrm flipH="1" flipV="1">
                  <a:off x="3879" y="3261"/>
                  <a:ext cx="73" cy="17"/>
                </a:xfrm>
                <a:prstGeom prst="line">
                  <a:avLst/>
                </a:prstGeom>
                <a:noFill/>
                <a:ln w="12700">
                  <a:solidFill>
                    <a:schemeClr val="accent2"/>
                  </a:solidFill>
                  <a:round/>
                  <a:headEnd/>
                  <a:tailEnd/>
                </a:ln>
                <a:effectLst/>
              </p:spPr>
              <p:txBody>
                <a:bodyPr/>
                <a:lstStyle/>
                <a:p>
                  <a:endParaRPr lang="en-US"/>
                </a:p>
              </p:txBody>
            </p:sp>
            <p:sp>
              <p:nvSpPr>
                <p:cNvPr id="20504" name="Line 24"/>
                <p:cNvSpPr>
                  <a:spLocks noChangeShapeType="1"/>
                </p:cNvSpPr>
                <p:nvPr/>
              </p:nvSpPr>
              <p:spPr bwMode="auto">
                <a:xfrm flipH="1" flipV="1">
                  <a:off x="3741" y="3216"/>
                  <a:ext cx="83" cy="18"/>
                </a:xfrm>
                <a:prstGeom prst="line">
                  <a:avLst/>
                </a:prstGeom>
                <a:noFill/>
                <a:ln w="12700">
                  <a:solidFill>
                    <a:schemeClr val="accent2"/>
                  </a:solidFill>
                  <a:round/>
                  <a:headEnd/>
                  <a:tailEnd/>
                </a:ln>
                <a:effectLst/>
              </p:spPr>
              <p:txBody>
                <a:bodyPr/>
                <a:lstStyle/>
                <a:p>
                  <a:endParaRPr lang="en-US"/>
                </a:p>
              </p:txBody>
            </p:sp>
            <p:sp>
              <p:nvSpPr>
                <p:cNvPr id="20505" name="Line 25"/>
                <p:cNvSpPr>
                  <a:spLocks noChangeShapeType="1"/>
                </p:cNvSpPr>
                <p:nvPr/>
              </p:nvSpPr>
              <p:spPr bwMode="auto">
                <a:xfrm>
                  <a:off x="3808" y="3158"/>
                  <a:ext cx="35" cy="72"/>
                </a:xfrm>
                <a:prstGeom prst="line">
                  <a:avLst/>
                </a:prstGeom>
                <a:noFill/>
                <a:ln w="12700">
                  <a:solidFill>
                    <a:schemeClr val="accent2"/>
                  </a:solidFill>
                  <a:round/>
                  <a:headEnd/>
                  <a:tailEnd/>
                </a:ln>
                <a:effectLst/>
              </p:spPr>
              <p:txBody>
                <a:bodyPr/>
                <a:lstStyle/>
                <a:p>
                  <a:endParaRPr lang="en-US"/>
                </a:p>
              </p:txBody>
            </p:sp>
          </p:grpSp>
        </p:grpSp>
        <p:sp>
          <p:nvSpPr>
            <p:cNvPr id="20508" name="Freeform 28"/>
            <p:cNvSpPr>
              <a:spLocks/>
            </p:cNvSpPr>
            <p:nvPr/>
          </p:nvSpPr>
          <p:spPr bwMode="auto">
            <a:xfrm>
              <a:off x="4268" y="3603"/>
              <a:ext cx="86" cy="103"/>
            </a:xfrm>
            <a:custGeom>
              <a:avLst/>
              <a:gdLst/>
              <a:ahLst/>
              <a:cxnLst>
                <a:cxn ang="0">
                  <a:pos x="82" y="0"/>
                </a:cxn>
                <a:cxn ang="0">
                  <a:pos x="5" y="0"/>
                </a:cxn>
                <a:cxn ang="0">
                  <a:pos x="0" y="31"/>
                </a:cxn>
                <a:cxn ang="0">
                  <a:pos x="8" y="33"/>
                </a:cxn>
                <a:cxn ang="0">
                  <a:pos x="11" y="25"/>
                </a:cxn>
                <a:cxn ang="0">
                  <a:pos x="12" y="23"/>
                </a:cxn>
                <a:cxn ang="0">
                  <a:pos x="14" y="21"/>
                </a:cxn>
                <a:cxn ang="0">
                  <a:pos x="15" y="19"/>
                </a:cxn>
                <a:cxn ang="0">
                  <a:pos x="17" y="18"/>
                </a:cxn>
                <a:cxn ang="0">
                  <a:pos x="19" y="17"/>
                </a:cxn>
                <a:cxn ang="0">
                  <a:pos x="21" y="17"/>
                </a:cxn>
                <a:cxn ang="0">
                  <a:pos x="23" y="16"/>
                </a:cxn>
                <a:cxn ang="0">
                  <a:pos x="26" y="17"/>
                </a:cxn>
                <a:cxn ang="0">
                  <a:pos x="67" y="17"/>
                </a:cxn>
                <a:cxn ang="0">
                  <a:pos x="62" y="22"/>
                </a:cxn>
                <a:cxn ang="0">
                  <a:pos x="56" y="28"/>
                </a:cxn>
                <a:cxn ang="0">
                  <a:pos x="51" y="34"/>
                </a:cxn>
                <a:cxn ang="0">
                  <a:pos x="46" y="40"/>
                </a:cxn>
                <a:cxn ang="0">
                  <a:pos x="41" y="47"/>
                </a:cxn>
                <a:cxn ang="0">
                  <a:pos x="37" y="54"/>
                </a:cxn>
                <a:cxn ang="0">
                  <a:pos x="33" y="61"/>
                </a:cxn>
                <a:cxn ang="0">
                  <a:pos x="29" y="68"/>
                </a:cxn>
                <a:cxn ang="0">
                  <a:pos x="26" y="75"/>
                </a:cxn>
                <a:cxn ang="0">
                  <a:pos x="23" y="83"/>
                </a:cxn>
                <a:cxn ang="0">
                  <a:pos x="20" y="90"/>
                </a:cxn>
                <a:cxn ang="0">
                  <a:pos x="18" y="98"/>
                </a:cxn>
                <a:cxn ang="0">
                  <a:pos x="16" y="102"/>
                </a:cxn>
                <a:cxn ang="0">
                  <a:pos x="44" y="102"/>
                </a:cxn>
                <a:cxn ang="0">
                  <a:pos x="45" y="99"/>
                </a:cxn>
                <a:cxn ang="0">
                  <a:pos x="45" y="92"/>
                </a:cxn>
                <a:cxn ang="0">
                  <a:pos x="46" y="85"/>
                </a:cxn>
                <a:cxn ang="0">
                  <a:pos x="48" y="79"/>
                </a:cxn>
                <a:cxn ang="0">
                  <a:pos x="49" y="72"/>
                </a:cxn>
                <a:cxn ang="0">
                  <a:pos x="52" y="66"/>
                </a:cxn>
                <a:cxn ang="0">
                  <a:pos x="54" y="59"/>
                </a:cxn>
                <a:cxn ang="0">
                  <a:pos x="57" y="53"/>
                </a:cxn>
                <a:cxn ang="0">
                  <a:pos x="60" y="47"/>
                </a:cxn>
                <a:cxn ang="0">
                  <a:pos x="63" y="41"/>
                </a:cxn>
                <a:cxn ang="0">
                  <a:pos x="67" y="36"/>
                </a:cxn>
                <a:cxn ang="0">
                  <a:pos x="71" y="30"/>
                </a:cxn>
                <a:cxn ang="0">
                  <a:pos x="75" y="25"/>
                </a:cxn>
                <a:cxn ang="0">
                  <a:pos x="80" y="20"/>
                </a:cxn>
                <a:cxn ang="0">
                  <a:pos x="85" y="15"/>
                </a:cxn>
                <a:cxn ang="0">
                  <a:pos x="82" y="0"/>
                </a:cxn>
              </a:cxnLst>
              <a:rect l="0" t="0" r="r" b="b"/>
              <a:pathLst>
                <a:path w="86" h="103">
                  <a:moveTo>
                    <a:pt x="82" y="0"/>
                  </a:moveTo>
                  <a:lnTo>
                    <a:pt x="5" y="0"/>
                  </a:lnTo>
                  <a:lnTo>
                    <a:pt x="0" y="31"/>
                  </a:lnTo>
                  <a:lnTo>
                    <a:pt x="8" y="33"/>
                  </a:lnTo>
                  <a:lnTo>
                    <a:pt x="11" y="25"/>
                  </a:lnTo>
                  <a:lnTo>
                    <a:pt x="12" y="23"/>
                  </a:lnTo>
                  <a:lnTo>
                    <a:pt x="14" y="21"/>
                  </a:lnTo>
                  <a:lnTo>
                    <a:pt x="15" y="19"/>
                  </a:lnTo>
                  <a:lnTo>
                    <a:pt x="17" y="18"/>
                  </a:lnTo>
                  <a:lnTo>
                    <a:pt x="19" y="17"/>
                  </a:lnTo>
                  <a:lnTo>
                    <a:pt x="21" y="17"/>
                  </a:lnTo>
                  <a:lnTo>
                    <a:pt x="23" y="16"/>
                  </a:lnTo>
                  <a:lnTo>
                    <a:pt x="26" y="17"/>
                  </a:lnTo>
                  <a:lnTo>
                    <a:pt x="67" y="17"/>
                  </a:lnTo>
                  <a:lnTo>
                    <a:pt x="62" y="22"/>
                  </a:lnTo>
                  <a:lnTo>
                    <a:pt x="56" y="28"/>
                  </a:lnTo>
                  <a:lnTo>
                    <a:pt x="51" y="34"/>
                  </a:lnTo>
                  <a:lnTo>
                    <a:pt x="46" y="40"/>
                  </a:lnTo>
                  <a:lnTo>
                    <a:pt x="41" y="47"/>
                  </a:lnTo>
                  <a:lnTo>
                    <a:pt x="37" y="54"/>
                  </a:lnTo>
                  <a:lnTo>
                    <a:pt x="33" y="61"/>
                  </a:lnTo>
                  <a:lnTo>
                    <a:pt x="29" y="68"/>
                  </a:lnTo>
                  <a:lnTo>
                    <a:pt x="26" y="75"/>
                  </a:lnTo>
                  <a:lnTo>
                    <a:pt x="23" y="83"/>
                  </a:lnTo>
                  <a:lnTo>
                    <a:pt x="20" y="90"/>
                  </a:lnTo>
                  <a:lnTo>
                    <a:pt x="18" y="98"/>
                  </a:lnTo>
                  <a:lnTo>
                    <a:pt x="16" y="102"/>
                  </a:lnTo>
                  <a:lnTo>
                    <a:pt x="44" y="102"/>
                  </a:lnTo>
                  <a:lnTo>
                    <a:pt x="45" y="99"/>
                  </a:lnTo>
                  <a:lnTo>
                    <a:pt x="45" y="92"/>
                  </a:lnTo>
                  <a:lnTo>
                    <a:pt x="46" y="85"/>
                  </a:lnTo>
                  <a:lnTo>
                    <a:pt x="48" y="79"/>
                  </a:lnTo>
                  <a:lnTo>
                    <a:pt x="49" y="72"/>
                  </a:lnTo>
                  <a:lnTo>
                    <a:pt x="52" y="66"/>
                  </a:lnTo>
                  <a:lnTo>
                    <a:pt x="54" y="59"/>
                  </a:lnTo>
                  <a:lnTo>
                    <a:pt x="57" y="53"/>
                  </a:lnTo>
                  <a:lnTo>
                    <a:pt x="60" y="47"/>
                  </a:lnTo>
                  <a:lnTo>
                    <a:pt x="63" y="41"/>
                  </a:lnTo>
                  <a:lnTo>
                    <a:pt x="67" y="36"/>
                  </a:lnTo>
                  <a:lnTo>
                    <a:pt x="71" y="30"/>
                  </a:lnTo>
                  <a:lnTo>
                    <a:pt x="75" y="25"/>
                  </a:lnTo>
                  <a:lnTo>
                    <a:pt x="80" y="20"/>
                  </a:lnTo>
                  <a:lnTo>
                    <a:pt x="85" y="15"/>
                  </a:lnTo>
                  <a:lnTo>
                    <a:pt x="82"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60375" y="1947863"/>
            <a:ext cx="4395788" cy="461327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2531" name="Rectangle 3"/>
          <p:cNvSpPr>
            <a:spLocks noChangeArrowheads="1"/>
          </p:cNvSpPr>
          <p:nvPr/>
        </p:nvSpPr>
        <p:spPr bwMode="auto">
          <a:xfrm>
            <a:off x="563563" y="1960563"/>
            <a:ext cx="8566150" cy="2279650"/>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int main( )</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a:t>
            </a:r>
            <a:r>
              <a:rPr lang="en-US" altLang="zh-CN" b="1">
                <a:solidFill>
                  <a:schemeClr val="accent2"/>
                </a:solidFill>
                <a:latin typeface="Arial" charset="0"/>
                <a:ea typeface="宋体" pitchFamily="2" charset="-122"/>
              </a:rPr>
              <a:t>Car racer(7);</a:t>
            </a:r>
          </a:p>
          <a:p>
            <a:endParaRPr lang="en-US" altLang="zh-CN">
              <a:solidFill>
                <a:srgbClr val="000000"/>
              </a:solidFill>
              <a:latin typeface="Arial" charset="0"/>
              <a:ea typeface="宋体" pitchFamily="2" charset="-122"/>
            </a:endParaRPr>
          </a:p>
          <a:p>
            <a:r>
              <a:rPr lang="en-US" altLang="zh-CN">
                <a:solidFill>
                  <a:srgbClr val="000000"/>
                </a:solidFill>
                <a:latin typeface="Arial" charset="0"/>
                <a:ea typeface="宋体" pitchFamily="2" charset="-122"/>
              </a:rPr>
              <a:t>   </a:t>
            </a:r>
            <a:r>
              <a:rPr lang="en-US" altLang="zh-CN" b="1">
                <a:solidFill>
                  <a:schemeClr val="accent2"/>
                </a:solidFill>
                <a:latin typeface="Arial" charset="0"/>
                <a:ea typeface="宋体" pitchFamily="2" charset="-122"/>
              </a:rPr>
              <a:t>racer.turn_around( );</a:t>
            </a:r>
            <a:endParaRPr lang="en-US" altLang="zh-CN">
              <a:solidFill>
                <a:srgbClr val="000000"/>
              </a:solidFill>
              <a:latin typeface="Arial" charset="0"/>
              <a:ea typeface="宋体" pitchFamily="2" charset="-122"/>
            </a:endParaRPr>
          </a:p>
          <a:p>
            <a:r>
              <a:rPr lang="en-US" altLang="zh-CN">
                <a:solidFill>
                  <a:srgbClr val="000000"/>
                </a:solidFill>
                <a:latin typeface="Arial" charset="0"/>
                <a:ea typeface="宋体" pitchFamily="2" charset="-122"/>
              </a:rPr>
              <a:t>   . . .</a:t>
            </a:r>
          </a:p>
        </p:txBody>
      </p:sp>
      <p:sp>
        <p:nvSpPr>
          <p:cNvPr id="22532" name="Rectangle 4"/>
          <p:cNvSpPr>
            <a:spLocks noGrp="1" noChangeArrowheads="1"/>
          </p:cNvSpPr>
          <p:nvPr>
            <p:ph type="title"/>
          </p:nvPr>
        </p:nvSpPr>
        <p:spPr>
          <a:noFill/>
          <a:ln/>
        </p:spPr>
        <p:txBody>
          <a:bodyPr/>
          <a:lstStyle/>
          <a:p>
            <a:r>
              <a:rPr lang="en-US" altLang="zh-CN">
                <a:ea typeface="宋体" pitchFamily="2" charset="-122"/>
              </a:rPr>
              <a:t>The turn_around Function</a:t>
            </a:r>
          </a:p>
        </p:txBody>
      </p:sp>
      <p:sp>
        <p:nvSpPr>
          <p:cNvPr id="22533" name="Rectangle 5"/>
          <p:cNvSpPr>
            <a:spLocks noGrp="1" noChangeArrowheads="1"/>
          </p:cNvSpPr>
          <p:nvPr>
            <p:ph type="body" sz="half" idx="1"/>
          </p:nvPr>
        </p:nvSpPr>
        <p:spPr>
          <a:xfrm>
            <a:off x="4991100" y="1873250"/>
            <a:ext cx="4140200" cy="4114800"/>
          </a:xfrm>
          <a:noFill/>
          <a:ln/>
        </p:spPr>
        <p:txBody>
          <a:bodyPr/>
          <a:lstStyle/>
          <a:p>
            <a:pPr marL="0" indent="0">
              <a:buFont typeface="Monotype Sorts" pitchFamily="2" charset="2"/>
              <a:buNone/>
            </a:pPr>
            <a:r>
              <a:rPr lang="en-US" altLang="zh-CN">
                <a:effectLst/>
                <a:ea typeface="宋体" pitchFamily="2" charset="-122"/>
              </a:rPr>
              <a:t>When we activate turn_around, the computer signals the car to turn 180 degrees.</a:t>
            </a:r>
          </a:p>
        </p:txBody>
      </p:sp>
      <p:sp>
        <p:nvSpPr>
          <p:cNvPr id="22534" name="Freeform 6"/>
          <p:cNvSpPr>
            <a:spLocks/>
          </p:cNvSpPr>
          <p:nvPr/>
        </p:nvSpPr>
        <p:spPr bwMode="auto">
          <a:xfrm>
            <a:off x="6615113" y="5840413"/>
            <a:ext cx="407987" cy="214312"/>
          </a:xfrm>
          <a:custGeom>
            <a:avLst/>
            <a:gdLst/>
            <a:ahLst/>
            <a:cxnLst>
              <a:cxn ang="0">
                <a:pos x="128" y="134"/>
              </a:cxn>
              <a:cxn ang="0">
                <a:pos x="0" y="8"/>
              </a:cxn>
              <a:cxn ang="0">
                <a:pos x="9" y="0"/>
              </a:cxn>
              <a:cxn ang="0">
                <a:pos x="129" y="121"/>
              </a:cxn>
              <a:cxn ang="0">
                <a:pos x="248" y="0"/>
              </a:cxn>
              <a:cxn ang="0">
                <a:pos x="256" y="8"/>
              </a:cxn>
              <a:cxn ang="0">
                <a:pos x="128" y="134"/>
              </a:cxn>
            </a:cxnLst>
            <a:rect l="0" t="0" r="r" b="b"/>
            <a:pathLst>
              <a:path w="257" h="135">
                <a:moveTo>
                  <a:pt x="128" y="134"/>
                </a:moveTo>
                <a:lnTo>
                  <a:pt x="0" y="8"/>
                </a:lnTo>
                <a:lnTo>
                  <a:pt x="9" y="0"/>
                </a:lnTo>
                <a:lnTo>
                  <a:pt x="129" y="121"/>
                </a:lnTo>
                <a:lnTo>
                  <a:pt x="248" y="0"/>
                </a:lnTo>
                <a:lnTo>
                  <a:pt x="256" y="8"/>
                </a:lnTo>
                <a:lnTo>
                  <a:pt x="128" y="134"/>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2535" name="Freeform 7"/>
          <p:cNvSpPr>
            <a:spLocks/>
          </p:cNvSpPr>
          <p:nvPr/>
        </p:nvSpPr>
        <p:spPr bwMode="auto">
          <a:xfrm>
            <a:off x="6616700" y="5605463"/>
            <a:ext cx="406400" cy="401637"/>
          </a:xfrm>
          <a:custGeom>
            <a:avLst/>
            <a:gdLst/>
            <a:ahLst/>
            <a:cxnLst>
              <a:cxn ang="0">
                <a:pos x="127" y="252"/>
              </a:cxn>
              <a:cxn ang="0">
                <a:pos x="0" y="126"/>
              </a:cxn>
              <a:cxn ang="0">
                <a:pos x="127" y="0"/>
              </a:cxn>
              <a:cxn ang="0">
                <a:pos x="255" y="126"/>
              </a:cxn>
              <a:cxn ang="0">
                <a:pos x="127" y="252"/>
              </a:cxn>
            </a:cxnLst>
            <a:rect l="0" t="0" r="r" b="b"/>
            <a:pathLst>
              <a:path w="256" h="253">
                <a:moveTo>
                  <a:pt x="127" y="252"/>
                </a:moveTo>
                <a:lnTo>
                  <a:pt x="0" y="126"/>
                </a:lnTo>
                <a:lnTo>
                  <a:pt x="127" y="0"/>
                </a:lnTo>
                <a:lnTo>
                  <a:pt x="255" y="126"/>
                </a:lnTo>
                <a:lnTo>
                  <a:pt x="127" y="25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2642" name="Freeform 114"/>
          <p:cNvSpPr>
            <a:spLocks/>
          </p:cNvSpPr>
          <p:nvPr/>
        </p:nvSpPr>
        <p:spPr bwMode="auto">
          <a:xfrm>
            <a:off x="8026400" y="5729288"/>
            <a:ext cx="136525" cy="163512"/>
          </a:xfrm>
          <a:custGeom>
            <a:avLst/>
            <a:gdLst/>
            <a:ahLst/>
            <a:cxnLst>
              <a:cxn ang="0">
                <a:pos x="82" y="0"/>
              </a:cxn>
              <a:cxn ang="0">
                <a:pos x="5" y="0"/>
              </a:cxn>
              <a:cxn ang="0">
                <a:pos x="0" y="31"/>
              </a:cxn>
              <a:cxn ang="0">
                <a:pos x="8" y="33"/>
              </a:cxn>
              <a:cxn ang="0">
                <a:pos x="11" y="25"/>
              </a:cxn>
              <a:cxn ang="0">
                <a:pos x="12" y="23"/>
              </a:cxn>
              <a:cxn ang="0">
                <a:pos x="14" y="21"/>
              </a:cxn>
              <a:cxn ang="0">
                <a:pos x="15" y="19"/>
              </a:cxn>
              <a:cxn ang="0">
                <a:pos x="17" y="18"/>
              </a:cxn>
              <a:cxn ang="0">
                <a:pos x="19" y="17"/>
              </a:cxn>
              <a:cxn ang="0">
                <a:pos x="21" y="17"/>
              </a:cxn>
              <a:cxn ang="0">
                <a:pos x="23" y="16"/>
              </a:cxn>
              <a:cxn ang="0">
                <a:pos x="26" y="17"/>
              </a:cxn>
              <a:cxn ang="0">
                <a:pos x="67" y="17"/>
              </a:cxn>
              <a:cxn ang="0">
                <a:pos x="62" y="22"/>
              </a:cxn>
              <a:cxn ang="0">
                <a:pos x="56" y="28"/>
              </a:cxn>
              <a:cxn ang="0">
                <a:pos x="51" y="34"/>
              </a:cxn>
              <a:cxn ang="0">
                <a:pos x="46" y="40"/>
              </a:cxn>
              <a:cxn ang="0">
                <a:pos x="41" y="47"/>
              </a:cxn>
              <a:cxn ang="0">
                <a:pos x="37" y="54"/>
              </a:cxn>
              <a:cxn ang="0">
                <a:pos x="33" y="61"/>
              </a:cxn>
              <a:cxn ang="0">
                <a:pos x="29" y="68"/>
              </a:cxn>
              <a:cxn ang="0">
                <a:pos x="26" y="75"/>
              </a:cxn>
              <a:cxn ang="0">
                <a:pos x="23" y="83"/>
              </a:cxn>
              <a:cxn ang="0">
                <a:pos x="20" y="90"/>
              </a:cxn>
              <a:cxn ang="0">
                <a:pos x="18" y="98"/>
              </a:cxn>
              <a:cxn ang="0">
                <a:pos x="16" y="102"/>
              </a:cxn>
              <a:cxn ang="0">
                <a:pos x="44" y="102"/>
              </a:cxn>
              <a:cxn ang="0">
                <a:pos x="45" y="99"/>
              </a:cxn>
              <a:cxn ang="0">
                <a:pos x="45" y="92"/>
              </a:cxn>
              <a:cxn ang="0">
                <a:pos x="46" y="85"/>
              </a:cxn>
              <a:cxn ang="0">
                <a:pos x="48" y="79"/>
              </a:cxn>
              <a:cxn ang="0">
                <a:pos x="49" y="72"/>
              </a:cxn>
              <a:cxn ang="0">
                <a:pos x="52" y="66"/>
              </a:cxn>
              <a:cxn ang="0">
                <a:pos x="54" y="59"/>
              </a:cxn>
              <a:cxn ang="0">
                <a:pos x="57" y="53"/>
              </a:cxn>
              <a:cxn ang="0">
                <a:pos x="60" y="47"/>
              </a:cxn>
              <a:cxn ang="0">
                <a:pos x="63" y="41"/>
              </a:cxn>
              <a:cxn ang="0">
                <a:pos x="67" y="36"/>
              </a:cxn>
              <a:cxn ang="0">
                <a:pos x="71" y="30"/>
              </a:cxn>
              <a:cxn ang="0">
                <a:pos x="75" y="25"/>
              </a:cxn>
              <a:cxn ang="0">
                <a:pos x="80" y="20"/>
              </a:cxn>
              <a:cxn ang="0">
                <a:pos x="85" y="15"/>
              </a:cxn>
              <a:cxn ang="0">
                <a:pos x="82" y="0"/>
              </a:cxn>
            </a:cxnLst>
            <a:rect l="0" t="0" r="r" b="b"/>
            <a:pathLst>
              <a:path w="86" h="103">
                <a:moveTo>
                  <a:pt x="82" y="0"/>
                </a:moveTo>
                <a:lnTo>
                  <a:pt x="5" y="0"/>
                </a:lnTo>
                <a:lnTo>
                  <a:pt x="0" y="31"/>
                </a:lnTo>
                <a:lnTo>
                  <a:pt x="8" y="33"/>
                </a:lnTo>
                <a:lnTo>
                  <a:pt x="11" y="25"/>
                </a:lnTo>
                <a:lnTo>
                  <a:pt x="12" y="23"/>
                </a:lnTo>
                <a:lnTo>
                  <a:pt x="14" y="21"/>
                </a:lnTo>
                <a:lnTo>
                  <a:pt x="15" y="19"/>
                </a:lnTo>
                <a:lnTo>
                  <a:pt x="17" y="18"/>
                </a:lnTo>
                <a:lnTo>
                  <a:pt x="19" y="17"/>
                </a:lnTo>
                <a:lnTo>
                  <a:pt x="21" y="17"/>
                </a:lnTo>
                <a:lnTo>
                  <a:pt x="23" y="16"/>
                </a:lnTo>
                <a:lnTo>
                  <a:pt x="26" y="17"/>
                </a:lnTo>
                <a:lnTo>
                  <a:pt x="67" y="17"/>
                </a:lnTo>
                <a:lnTo>
                  <a:pt x="62" y="22"/>
                </a:lnTo>
                <a:lnTo>
                  <a:pt x="56" y="28"/>
                </a:lnTo>
                <a:lnTo>
                  <a:pt x="51" y="34"/>
                </a:lnTo>
                <a:lnTo>
                  <a:pt x="46" y="40"/>
                </a:lnTo>
                <a:lnTo>
                  <a:pt x="41" y="47"/>
                </a:lnTo>
                <a:lnTo>
                  <a:pt x="37" y="54"/>
                </a:lnTo>
                <a:lnTo>
                  <a:pt x="33" y="61"/>
                </a:lnTo>
                <a:lnTo>
                  <a:pt x="29" y="68"/>
                </a:lnTo>
                <a:lnTo>
                  <a:pt x="26" y="75"/>
                </a:lnTo>
                <a:lnTo>
                  <a:pt x="23" y="83"/>
                </a:lnTo>
                <a:lnTo>
                  <a:pt x="20" y="90"/>
                </a:lnTo>
                <a:lnTo>
                  <a:pt x="18" y="98"/>
                </a:lnTo>
                <a:lnTo>
                  <a:pt x="16" y="102"/>
                </a:lnTo>
                <a:lnTo>
                  <a:pt x="44" y="102"/>
                </a:lnTo>
                <a:lnTo>
                  <a:pt x="45" y="99"/>
                </a:lnTo>
                <a:lnTo>
                  <a:pt x="45" y="92"/>
                </a:lnTo>
                <a:lnTo>
                  <a:pt x="46" y="85"/>
                </a:lnTo>
                <a:lnTo>
                  <a:pt x="48" y="79"/>
                </a:lnTo>
                <a:lnTo>
                  <a:pt x="49" y="72"/>
                </a:lnTo>
                <a:lnTo>
                  <a:pt x="52" y="66"/>
                </a:lnTo>
                <a:lnTo>
                  <a:pt x="54" y="59"/>
                </a:lnTo>
                <a:lnTo>
                  <a:pt x="57" y="53"/>
                </a:lnTo>
                <a:lnTo>
                  <a:pt x="60" y="47"/>
                </a:lnTo>
                <a:lnTo>
                  <a:pt x="63" y="41"/>
                </a:lnTo>
                <a:lnTo>
                  <a:pt x="67" y="36"/>
                </a:lnTo>
                <a:lnTo>
                  <a:pt x="71" y="30"/>
                </a:lnTo>
                <a:lnTo>
                  <a:pt x="75" y="25"/>
                </a:lnTo>
                <a:lnTo>
                  <a:pt x="80" y="20"/>
                </a:lnTo>
                <a:lnTo>
                  <a:pt x="85" y="15"/>
                </a:lnTo>
                <a:lnTo>
                  <a:pt x="82"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nvGrpSpPr>
          <p:cNvPr id="22643" name="Group 115"/>
          <p:cNvGrpSpPr>
            <a:grpSpLocks/>
          </p:cNvGrpSpPr>
          <p:nvPr/>
        </p:nvGrpSpPr>
        <p:grpSpPr bwMode="auto">
          <a:xfrm>
            <a:off x="5764213" y="5013325"/>
            <a:ext cx="3367087" cy="1328738"/>
            <a:chOff x="3631" y="3158"/>
            <a:chExt cx="2121" cy="837"/>
          </a:xfrm>
        </p:grpSpPr>
        <p:pic>
          <p:nvPicPr>
            <p:cNvPr id="22644" name="Picture 116"/>
            <p:cNvPicPr>
              <a:picLocks noChangeArrowheads="1"/>
            </p:cNvPicPr>
            <p:nvPr/>
          </p:nvPicPr>
          <p:blipFill>
            <a:blip r:embed="rId3" cstate="print"/>
            <a:srcRect/>
            <a:stretch>
              <a:fillRect/>
            </a:stretch>
          </p:blipFill>
          <p:spPr bwMode="auto">
            <a:xfrm>
              <a:off x="3631" y="3373"/>
              <a:ext cx="2121" cy="622"/>
            </a:xfrm>
            <a:prstGeom prst="rect">
              <a:avLst/>
            </a:prstGeom>
            <a:noFill/>
            <a:ln w="12700">
              <a:noFill/>
              <a:miter lim="800000"/>
              <a:headEnd/>
              <a:tailEnd/>
            </a:ln>
            <a:effectLst/>
          </p:spPr>
        </p:pic>
        <p:grpSp>
          <p:nvGrpSpPr>
            <p:cNvPr id="22645" name="Group 117"/>
            <p:cNvGrpSpPr>
              <a:grpSpLocks/>
            </p:cNvGrpSpPr>
            <p:nvPr/>
          </p:nvGrpSpPr>
          <p:grpSpPr bwMode="auto">
            <a:xfrm>
              <a:off x="3741" y="3158"/>
              <a:ext cx="211" cy="362"/>
              <a:chOff x="3741" y="3158"/>
              <a:chExt cx="211" cy="362"/>
            </a:xfrm>
          </p:grpSpPr>
          <p:sp>
            <p:nvSpPr>
              <p:cNvPr id="22646" name="Line 118"/>
              <p:cNvSpPr>
                <a:spLocks noChangeShapeType="1"/>
              </p:cNvSpPr>
              <p:nvPr/>
            </p:nvSpPr>
            <p:spPr bwMode="auto">
              <a:xfrm flipV="1">
                <a:off x="3850" y="3262"/>
                <a:ext cx="0" cy="258"/>
              </a:xfrm>
              <a:prstGeom prst="line">
                <a:avLst/>
              </a:prstGeom>
              <a:noFill/>
              <a:ln w="12700">
                <a:solidFill>
                  <a:schemeClr val="bg2"/>
                </a:solidFill>
                <a:round/>
                <a:headEnd/>
                <a:tailEnd/>
              </a:ln>
              <a:effectLst/>
            </p:spPr>
            <p:txBody>
              <a:bodyPr/>
              <a:lstStyle/>
              <a:p>
                <a:endParaRPr lang="en-US"/>
              </a:p>
            </p:txBody>
          </p:sp>
          <p:grpSp>
            <p:nvGrpSpPr>
              <p:cNvPr id="22647" name="Group 119"/>
              <p:cNvGrpSpPr>
                <a:grpSpLocks/>
              </p:cNvGrpSpPr>
              <p:nvPr/>
            </p:nvGrpSpPr>
            <p:grpSpPr bwMode="auto">
              <a:xfrm>
                <a:off x="3741" y="3158"/>
                <a:ext cx="211" cy="190"/>
                <a:chOff x="3741" y="3158"/>
                <a:chExt cx="211" cy="190"/>
              </a:xfrm>
            </p:grpSpPr>
            <p:sp>
              <p:nvSpPr>
                <p:cNvPr id="22648" name="Line 120"/>
                <p:cNvSpPr>
                  <a:spLocks noChangeShapeType="1"/>
                </p:cNvSpPr>
                <p:nvPr/>
              </p:nvSpPr>
              <p:spPr bwMode="auto">
                <a:xfrm flipH="1">
                  <a:off x="3754" y="3261"/>
                  <a:ext cx="77" cy="45"/>
                </a:xfrm>
                <a:prstGeom prst="line">
                  <a:avLst/>
                </a:prstGeom>
                <a:noFill/>
                <a:ln w="12700">
                  <a:solidFill>
                    <a:schemeClr val="accent2"/>
                  </a:solidFill>
                  <a:round/>
                  <a:headEnd/>
                  <a:tailEnd/>
                </a:ln>
                <a:effectLst/>
              </p:spPr>
              <p:txBody>
                <a:bodyPr/>
                <a:lstStyle/>
                <a:p>
                  <a:endParaRPr lang="en-US"/>
                </a:p>
              </p:txBody>
            </p:sp>
            <p:sp>
              <p:nvSpPr>
                <p:cNvPr id="22649" name="Line 121"/>
                <p:cNvSpPr>
                  <a:spLocks noChangeShapeType="1"/>
                </p:cNvSpPr>
                <p:nvPr/>
              </p:nvSpPr>
              <p:spPr bwMode="auto">
                <a:xfrm flipH="1">
                  <a:off x="3863" y="3206"/>
                  <a:ext cx="77" cy="45"/>
                </a:xfrm>
                <a:prstGeom prst="line">
                  <a:avLst/>
                </a:prstGeom>
                <a:noFill/>
                <a:ln w="12700">
                  <a:solidFill>
                    <a:schemeClr val="accent2"/>
                  </a:solidFill>
                  <a:round/>
                  <a:headEnd/>
                  <a:tailEnd/>
                </a:ln>
                <a:effectLst/>
              </p:spPr>
              <p:txBody>
                <a:bodyPr/>
                <a:lstStyle/>
                <a:p>
                  <a:endParaRPr lang="en-US"/>
                </a:p>
              </p:txBody>
            </p:sp>
            <p:sp>
              <p:nvSpPr>
                <p:cNvPr id="22650" name="Line 122"/>
                <p:cNvSpPr>
                  <a:spLocks noChangeShapeType="1"/>
                </p:cNvSpPr>
                <p:nvPr/>
              </p:nvSpPr>
              <p:spPr bwMode="auto">
                <a:xfrm flipH="1" flipV="1">
                  <a:off x="3863" y="3271"/>
                  <a:ext cx="41" cy="77"/>
                </a:xfrm>
                <a:prstGeom prst="line">
                  <a:avLst/>
                </a:prstGeom>
                <a:noFill/>
                <a:ln w="12700">
                  <a:solidFill>
                    <a:schemeClr val="accent2"/>
                  </a:solidFill>
                  <a:round/>
                  <a:headEnd/>
                  <a:tailEnd/>
                </a:ln>
                <a:effectLst/>
              </p:spPr>
              <p:txBody>
                <a:bodyPr/>
                <a:lstStyle/>
                <a:p>
                  <a:endParaRPr lang="en-US"/>
                </a:p>
              </p:txBody>
            </p:sp>
            <p:sp>
              <p:nvSpPr>
                <p:cNvPr id="22651" name="Line 123"/>
                <p:cNvSpPr>
                  <a:spLocks noChangeShapeType="1"/>
                </p:cNvSpPr>
                <p:nvPr/>
              </p:nvSpPr>
              <p:spPr bwMode="auto">
                <a:xfrm flipH="1" flipV="1">
                  <a:off x="3879" y="3261"/>
                  <a:ext cx="73" cy="17"/>
                </a:xfrm>
                <a:prstGeom prst="line">
                  <a:avLst/>
                </a:prstGeom>
                <a:noFill/>
                <a:ln w="12700">
                  <a:solidFill>
                    <a:schemeClr val="accent2"/>
                  </a:solidFill>
                  <a:round/>
                  <a:headEnd/>
                  <a:tailEnd/>
                </a:ln>
                <a:effectLst/>
              </p:spPr>
              <p:txBody>
                <a:bodyPr/>
                <a:lstStyle/>
                <a:p>
                  <a:endParaRPr lang="en-US"/>
                </a:p>
              </p:txBody>
            </p:sp>
            <p:sp>
              <p:nvSpPr>
                <p:cNvPr id="22652" name="Line 124"/>
                <p:cNvSpPr>
                  <a:spLocks noChangeShapeType="1"/>
                </p:cNvSpPr>
                <p:nvPr/>
              </p:nvSpPr>
              <p:spPr bwMode="auto">
                <a:xfrm flipH="1" flipV="1">
                  <a:off x="3741" y="3216"/>
                  <a:ext cx="83" cy="18"/>
                </a:xfrm>
                <a:prstGeom prst="line">
                  <a:avLst/>
                </a:prstGeom>
                <a:noFill/>
                <a:ln w="12700">
                  <a:solidFill>
                    <a:schemeClr val="accent2"/>
                  </a:solidFill>
                  <a:round/>
                  <a:headEnd/>
                  <a:tailEnd/>
                </a:ln>
                <a:effectLst/>
              </p:spPr>
              <p:txBody>
                <a:bodyPr/>
                <a:lstStyle/>
                <a:p>
                  <a:endParaRPr lang="en-US"/>
                </a:p>
              </p:txBody>
            </p:sp>
            <p:sp>
              <p:nvSpPr>
                <p:cNvPr id="22653" name="Line 125"/>
                <p:cNvSpPr>
                  <a:spLocks noChangeShapeType="1"/>
                </p:cNvSpPr>
                <p:nvPr/>
              </p:nvSpPr>
              <p:spPr bwMode="auto">
                <a:xfrm>
                  <a:off x="3808" y="3158"/>
                  <a:ext cx="35" cy="72"/>
                </a:xfrm>
                <a:prstGeom prst="line">
                  <a:avLst/>
                </a:prstGeom>
                <a:noFill/>
                <a:ln w="12700">
                  <a:solidFill>
                    <a:schemeClr val="accent2"/>
                  </a:solidFill>
                  <a:round/>
                  <a:headEnd/>
                  <a:tailEnd/>
                </a:ln>
                <a:effectLst/>
              </p:spPr>
              <p:txBody>
                <a:bodyPr/>
                <a:lstStyle/>
                <a:p>
                  <a:endParaRPr lang="en-US"/>
                </a:p>
              </p:txBody>
            </p:sp>
          </p:grpSp>
        </p:grpSp>
        <p:sp>
          <p:nvSpPr>
            <p:cNvPr id="22654" name="Freeform 126"/>
            <p:cNvSpPr>
              <a:spLocks/>
            </p:cNvSpPr>
            <p:nvPr/>
          </p:nvSpPr>
          <p:spPr bwMode="auto">
            <a:xfrm>
              <a:off x="4268" y="3603"/>
              <a:ext cx="86" cy="103"/>
            </a:xfrm>
            <a:custGeom>
              <a:avLst/>
              <a:gdLst/>
              <a:ahLst/>
              <a:cxnLst>
                <a:cxn ang="0">
                  <a:pos x="82" y="0"/>
                </a:cxn>
                <a:cxn ang="0">
                  <a:pos x="5" y="0"/>
                </a:cxn>
                <a:cxn ang="0">
                  <a:pos x="0" y="31"/>
                </a:cxn>
                <a:cxn ang="0">
                  <a:pos x="8" y="33"/>
                </a:cxn>
                <a:cxn ang="0">
                  <a:pos x="11" y="25"/>
                </a:cxn>
                <a:cxn ang="0">
                  <a:pos x="12" y="23"/>
                </a:cxn>
                <a:cxn ang="0">
                  <a:pos x="14" y="21"/>
                </a:cxn>
                <a:cxn ang="0">
                  <a:pos x="15" y="19"/>
                </a:cxn>
                <a:cxn ang="0">
                  <a:pos x="17" y="18"/>
                </a:cxn>
                <a:cxn ang="0">
                  <a:pos x="19" y="17"/>
                </a:cxn>
                <a:cxn ang="0">
                  <a:pos x="21" y="17"/>
                </a:cxn>
                <a:cxn ang="0">
                  <a:pos x="23" y="16"/>
                </a:cxn>
                <a:cxn ang="0">
                  <a:pos x="26" y="17"/>
                </a:cxn>
                <a:cxn ang="0">
                  <a:pos x="67" y="17"/>
                </a:cxn>
                <a:cxn ang="0">
                  <a:pos x="62" y="22"/>
                </a:cxn>
                <a:cxn ang="0">
                  <a:pos x="56" y="28"/>
                </a:cxn>
                <a:cxn ang="0">
                  <a:pos x="51" y="34"/>
                </a:cxn>
                <a:cxn ang="0">
                  <a:pos x="46" y="40"/>
                </a:cxn>
                <a:cxn ang="0">
                  <a:pos x="41" y="47"/>
                </a:cxn>
                <a:cxn ang="0">
                  <a:pos x="37" y="54"/>
                </a:cxn>
                <a:cxn ang="0">
                  <a:pos x="33" y="61"/>
                </a:cxn>
                <a:cxn ang="0">
                  <a:pos x="29" y="68"/>
                </a:cxn>
                <a:cxn ang="0">
                  <a:pos x="26" y="75"/>
                </a:cxn>
                <a:cxn ang="0">
                  <a:pos x="23" y="83"/>
                </a:cxn>
                <a:cxn ang="0">
                  <a:pos x="20" y="90"/>
                </a:cxn>
                <a:cxn ang="0">
                  <a:pos x="18" y="98"/>
                </a:cxn>
                <a:cxn ang="0">
                  <a:pos x="16" y="102"/>
                </a:cxn>
                <a:cxn ang="0">
                  <a:pos x="44" y="102"/>
                </a:cxn>
                <a:cxn ang="0">
                  <a:pos x="45" y="99"/>
                </a:cxn>
                <a:cxn ang="0">
                  <a:pos x="45" y="92"/>
                </a:cxn>
                <a:cxn ang="0">
                  <a:pos x="46" y="85"/>
                </a:cxn>
                <a:cxn ang="0">
                  <a:pos x="48" y="79"/>
                </a:cxn>
                <a:cxn ang="0">
                  <a:pos x="49" y="72"/>
                </a:cxn>
                <a:cxn ang="0">
                  <a:pos x="52" y="66"/>
                </a:cxn>
                <a:cxn ang="0">
                  <a:pos x="54" y="59"/>
                </a:cxn>
                <a:cxn ang="0">
                  <a:pos x="57" y="53"/>
                </a:cxn>
                <a:cxn ang="0">
                  <a:pos x="60" y="47"/>
                </a:cxn>
                <a:cxn ang="0">
                  <a:pos x="63" y="41"/>
                </a:cxn>
                <a:cxn ang="0">
                  <a:pos x="67" y="36"/>
                </a:cxn>
                <a:cxn ang="0">
                  <a:pos x="71" y="30"/>
                </a:cxn>
                <a:cxn ang="0">
                  <a:pos x="75" y="25"/>
                </a:cxn>
                <a:cxn ang="0">
                  <a:pos x="80" y="20"/>
                </a:cxn>
                <a:cxn ang="0">
                  <a:pos x="85" y="15"/>
                </a:cxn>
                <a:cxn ang="0">
                  <a:pos x="82" y="0"/>
                </a:cxn>
              </a:cxnLst>
              <a:rect l="0" t="0" r="r" b="b"/>
              <a:pathLst>
                <a:path w="86" h="103">
                  <a:moveTo>
                    <a:pt x="82" y="0"/>
                  </a:moveTo>
                  <a:lnTo>
                    <a:pt x="5" y="0"/>
                  </a:lnTo>
                  <a:lnTo>
                    <a:pt x="0" y="31"/>
                  </a:lnTo>
                  <a:lnTo>
                    <a:pt x="8" y="33"/>
                  </a:lnTo>
                  <a:lnTo>
                    <a:pt x="11" y="25"/>
                  </a:lnTo>
                  <a:lnTo>
                    <a:pt x="12" y="23"/>
                  </a:lnTo>
                  <a:lnTo>
                    <a:pt x="14" y="21"/>
                  </a:lnTo>
                  <a:lnTo>
                    <a:pt x="15" y="19"/>
                  </a:lnTo>
                  <a:lnTo>
                    <a:pt x="17" y="18"/>
                  </a:lnTo>
                  <a:lnTo>
                    <a:pt x="19" y="17"/>
                  </a:lnTo>
                  <a:lnTo>
                    <a:pt x="21" y="17"/>
                  </a:lnTo>
                  <a:lnTo>
                    <a:pt x="23" y="16"/>
                  </a:lnTo>
                  <a:lnTo>
                    <a:pt x="26" y="17"/>
                  </a:lnTo>
                  <a:lnTo>
                    <a:pt x="67" y="17"/>
                  </a:lnTo>
                  <a:lnTo>
                    <a:pt x="62" y="22"/>
                  </a:lnTo>
                  <a:lnTo>
                    <a:pt x="56" y="28"/>
                  </a:lnTo>
                  <a:lnTo>
                    <a:pt x="51" y="34"/>
                  </a:lnTo>
                  <a:lnTo>
                    <a:pt x="46" y="40"/>
                  </a:lnTo>
                  <a:lnTo>
                    <a:pt x="41" y="47"/>
                  </a:lnTo>
                  <a:lnTo>
                    <a:pt x="37" y="54"/>
                  </a:lnTo>
                  <a:lnTo>
                    <a:pt x="33" y="61"/>
                  </a:lnTo>
                  <a:lnTo>
                    <a:pt x="29" y="68"/>
                  </a:lnTo>
                  <a:lnTo>
                    <a:pt x="26" y="75"/>
                  </a:lnTo>
                  <a:lnTo>
                    <a:pt x="23" y="83"/>
                  </a:lnTo>
                  <a:lnTo>
                    <a:pt x="20" y="90"/>
                  </a:lnTo>
                  <a:lnTo>
                    <a:pt x="18" y="98"/>
                  </a:lnTo>
                  <a:lnTo>
                    <a:pt x="16" y="102"/>
                  </a:lnTo>
                  <a:lnTo>
                    <a:pt x="44" y="102"/>
                  </a:lnTo>
                  <a:lnTo>
                    <a:pt x="45" y="99"/>
                  </a:lnTo>
                  <a:lnTo>
                    <a:pt x="45" y="92"/>
                  </a:lnTo>
                  <a:lnTo>
                    <a:pt x="46" y="85"/>
                  </a:lnTo>
                  <a:lnTo>
                    <a:pt x="48" y="79"/>
                  </a:lnTo>
                  <a:lnTo>
                    <a:pt x="49" y="72"/>
                  </a:lnTo>
                  <a:lnTo>
                    <a:pt x="52" y="66"/>
                  </a:lnTo>
                  <a:lnTo>
                    <a:pt x="54" y="59"/>
                  </a:lnTo>
                  <a:lnTo>
                    <a:pt x="57" y="53"/>
                  </a:lnTo>
                  <a:lnTo>
                    <a:pt x="60" y="47"/>
                  </a:lnTo>
                  <a:lnTo>
                    <a:pt x="63" y="41"/>
                  </a:lnTo>
                  <a:lnTo>
                    <a:pt x="67" y="36"/>
                  </a:lnTo>
                  <a:lnTo>
                    <a:pt x="71" y="30"/>
                  </a:lnTo>
                  <a:lnTo>
                    <a:pt x="75" y="25"/>
                  </a:lnTo>
                  <a:lnTo>
                    <a:pt x="80" y="20"/>
                  </a:lnTo>
                  <a:lnTo>
                    <a:pt x="85" y="15"/>
                  </a:lnTo>
                  <a:lnTo>
                    <a:pt x="82"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460375" y="1947863"/>
            <a:ext cx="4395788" cy="461327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00355" name="Rectangle 3"/>
          <p:cNvSpPr>
            <a:spLocks noChangeArrowheads="1"/>
          </p:cNvSpPr>
          <p:nvPr/>
        </p:nvSpPr>
        <p:spPr bwMode="auto">
          <a:xfrm>
            <a:off x="563563" y="1960563"/>
            <a:ext cx="8566150" cy="2279650"/>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int main( )</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a:t>
            </a:r>
            <a:r>
              <a:rPr lang="en-US" altLang="zh-CN" b="1">
                <a:solidFill>
                  <a:schemeClr val="accent2"/>
                </a:solidFill>
                <a:latin typeface="Arial" charset="0"/>
                <a:ea typeface="宋体" pitchFamily="2" charset="-122"/>
              </a:rPr>
              <a:t>Car racer(7);</a:t>
            </a:r>
          </a:p>
          <a:p>
            <a:endParaRPr lang="en-US" altLang="zh-CN">
              <a:solidFill>
                <a:srgbClr val="000000"/>
              </a:solidFill>
              <a:latin typeface="Arial" charset="0"/>
              <a:ea typeface="宋体" pitchFamily="2" charset="-122"/>
            </a:endParaRPr>
          </a:p>
          <a:p>
            <a:r>
              <a:rPr lang="en-US" altLang="zh-CN">
                <a:solidFill>
                  <a:srgbClr val="000000"/>
                </a:solidFill>
                <a:latin typeface="Arial" charset="0"/>
                <a:ea typeface="宋体" pitchFamily="2" charset="-122"/>
              </a:rPr>
              <a:t>   </a:t>
            </a:r>
            <a:r>
              <a:rPr lang="en-US" altLang="zh-CN" b="1">
                <a:solidFill>
                  <a:schemeClr val="accent2"/>
                </a:solidFill>
                <a:latin typeface="Arial" charset="0"/>
                <a:ea typeface="宋体" pitchFamily="2" charset="-122"/>
              </a:rPr>
              <a:t>racer.turn_around( );</a:t>
            </a:r>
            <a:endParaRPr lang="en-US" altLang="zh-CN">
              <a:solidFill>
                <a:srgbClr val="000000"/>
              </a:solidFill>
              <a:latin typeface="Arial" charset="0"/>
              <a:ea typeface="宋体" pitchFamily="2" charset="-122"/>
            </a:endParaRPr>
          </a:p>
          <a:p>
            <a:r>
              <a:rPr lang="en-US" altLang="zh-CN">
                <a:solidFill>
                  <a:srgbClr val="000000"/>
                </a:solidFill>
                <a:latin typeface="Arial" charset="0"/>
                <a:ea typeface="宋体" pitchFamily="2" charset="-122"/>
              </a:rPr>
              <a:t>   . . .</a:t>
            </a:r>
          </a:p>
        </p:txBody>
      </p:sp>
      <p:sp>
        <p:nvSpPr>
          <p:cNvPr id="100356" name="Rectangle 4"/>
          <p:cNvSpPr>
            <a:spLocks noGrp="1" noChangeArrowheads="1"/>
          </p:cNvSpPr>
          <p:nvPr>
            <p:ph type="title"/>
          </p:nvPr>
        </p:nvSpPr>
        <p:spPr>
          <a:noFill/>
          <a:ln/>
        </p:spPr>
        <p:txBody>
          <a:bodyPr/>
          <a:lstStyle/>
          <a:p>
            <a:r>
              <a:rPr lang="en-US" altLang="zh-CN">
                <a:ea typeface="宋体" pitchFamily="2" charset="-122"/>
              </a:rPr>
              <a:t>The turn_around Function</a:t>
            </a:r>
          </a:p>
        </p:txBody>
      </p:sp>
      <p:sp>
        <p:nvSpPr>
          <p:cNvPr id="100357" name="Rectangle 5"/>
          <p:cNvSpPr>
            <a:spLocks noGrp="1" noChangeArrowheads="1"/>
          </p:cNvSpPr>
          <p:nvPr>
            <p:ph type="body" sz="half" idx="1"/>
          </p:nvPr>
        </p:nvSpPr>
        <p:spPr>
          <a:xfrm>
            <a:off x="4991100" y="1873250"/>
            <a:ext cx="4140200" cy="4114800"/>
          </a:xfrm>
          <a:noFill/>
          <a:ln/>
        </p:spPr>
        <p:txBody>
          <a:bodyPr/>
          <a:lstStyle/>
          <a:p>
            <a:pPr marL="0" indent="0">
              <a:buFont typeface="Monotype Sorts" pitchFamily="2" charset="2"/>
              <a:buNone/>
            </a:pPr>
            <a:r>
              <a:rPr lang="en-US" altLang="zh-CN">
                <a:effectLst/>
                <a:ea typeface="宋体" pitchFamily="2" charset="-122"/>
              </a:rPr>
              <a:t>When we activate turn_around, the computer signals the car to turn 180 degrees.</a:t>
            </a:r>
          </a:p>
        </p:txBody>
      </p:sp>
      <p:sp>
        <p:nvSpPr>
          <p:cNvPr id="100358" name="Freeform 6"/>
          <p:cNvSpPr>
            <a:spLocks/>
          </p:cNvSpPr>
          <p:nvPr/>
        </p:nvSpPr>
        <p:spPr bwMode="auto">
          <a:xfrm>
            <a:off x="6615113" y="5840413"/>
            <a:ext cx="407987" cy="214312"/>
          </a:xfrm>
          <a:custGeom>
            <a:avLst/>
            <a:gdLst/>
            <a:ahLst/>
            <a:cxnLst>
              <a:cxn ang="0">
                <a:pos x="128" y="134"/>
              </a:cxn>
              <a:cxn ang="0">
                <a:pos x="0" y="8"/>
              </a:cxn>
              <a:cxn ang="0">
                <a:pos x="9" y="0"/>
              </a:cxn>
              <a:cxn ang="0">
                <a:pos x="129" y="121"/>
              </a:cxn>
              <a:cxn ang="0">
                <a:pos x="248" y="0"/>
              </a:cxn>
              <a:cxn ang="0">
                <a:pos x="256" y="8"/>
              </a:cxn>
              <a:cxn ang="0">
                <a:pos x="128" y="134"/>
              </a:cxn>
            </a:cxnLst>
            <a:rect l="0" t="0" r="r" b="b"/>
            <a:pathLst>
              <a:path w="257" h="135">
                <a:moveTo>
                  <a:pt x="128" y="134"/>
                </a:moveTo>
                <a:lnTo>
                  <a:pt x="0" y="8"/>
                </a:lnTo>
                <a:lnTo>
                  <a:pt x="9" y="0"/>
                </a:lnTo>
                <a:lnTo>
                  <a:pt x="129" y="121"/>
                </a:lnTo>
                <a:lnTo>
                  <a:pt x="248" y="0"/>
                </a:lnTo>
                <a:lnTo>
                  <a:pt x="256" y="8"/>
                </a:lnTo>
                <a:lnTo>
                  <a:pt x="128" y="134"/>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100359" name="Freeform 7"/>
          <p:cNvSpPr>
            <a:spLocks/>
          </p:cNvSpPr>
          <p:nvPr/>
        </p:nvSpPr>
        <p:spPr bwMode="auto">
          <a:xfrm>
            <a:off x="6616700" y="5605463"/>
            <a:ext cx="406400" cy="401637"/>
          </a:xfrm>
          <a:custGeom>
            <a:avLst/>
            <a:gdLst/>
            <a:ahLst/>
            <a:cxnLst>
              <a:cxn ang="0">
                <a:pos x="127" y="252"/>
              </a:cxn>
              <a:cxn ang="0">
                <a:pos x="0" y="126"/>
              </a:cxn>
              <a:cxn ang="0">
                <a:pos x="127" y="0"/>
              </a:cxn>
              <a:cxn ang="0">
                <a:pos x="255" y="126"/>
              </a:cxn>
              <a:cxn ang="0">
                <a:pos x="127" y="252"/>
              </a:cxn>
            </a:cxnLst>
            <a:rect l="0" t="0" r="r" b="b"/>
            <a:pathLst>
              <a:path w="256" h="253">
                <a:moveTo>
                  <a:pt x="127" y="252"/>
                </a:moveTo>
                <a:lnTo>
                  <a:pt x="0" y="126"/>
                </a:lnTo>
                <a:lnTo>
                  <a:pt x="127" y="0"/>
                </a:lnTo>
                <a:lnTo>
                  <a:pt x="255" y="126"/>
                </a:lnTo>
                <a:lnTo>
                  <a:pt x="127" y="25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grpSp>
        <p:nvGrpSpPr>
          <p:cNvPr id="100360" name="Group 8"/>
          <p:cNvGrpSpPr>
            <a:grpSpLocks/>
          </p:cNvGrpSpPr>
          <p:nvPr/>
        </p:nvGrpSpPr>
        <p:grpSpPr bwMode="auto">
          <a:xfrm>
            <a:off x="5797550" y="5400675"/>
            <a:ext cx="3325813" cy="912813"/>
            <a:chOff x="3652" y="3402"/>
            <a:chExt cx="2095" cy="575"/>
          </a:xfrm>
        </p:grpSpPr>
        <p:sp>
          <p:nvSpPr>
            <p:cNvPr id="100361" name="Freeform 9"/>
            <p:cNvSpPr>
              <a:spLocks/>
            </p:cNvSpPr>
            <p:nvPr/>
          </p:nvSpPr>
          <p:spPr bwMode="auto">
            <a:xfrm>
              <a:off x="5007" y="3418"/>
              <a:ext cx="266" cy="120"/>
            </a:xfrm>
            <a:custGeom>
              <a:avLst/>
              <a:gdLst/>
              <a:ahLst/>
              <a:cxnLst>
                <a:cxn ang="0">
                  <a:pos x="229" y="23"/>
                </a:cxn>
                <a:cxn ang="0">
                  <a:pos x="265" y="102"/>
                </a:cxn>
                <a:cxn ang="0">
                  <a:pos x="49" y="119"/>
                </a:cxn>
                <a:cxn ang="0">
                  <a:pos x="0" y="18"/>
                </a:cxn>
                <a:cxn ang="0">
                  <a:pos x="127" y="0"/>
                </a:cxn>
                <a:cxn ang="0">
                  <a:pos x="229" y="23"/>
                </a:cxn>
              </a:cxnLst>
              <a:rect l="0" t="0" r="r" b="b"/>
              <a:pathLst>
                <a:path w="266" h="120">
                  <a:moveTo>
                    <a:pt x="229" y="23"/>
                  </a:moveTo>
                  <a:lnTo>
                    <a:pt x="265" y="102"/>
                  </a:lnTo>
                  <a:lnTo>
                    <a:pt x="49" y="119"/>
                  </a:lnTo>
                  <a:lnTo>
                    <a:pt x="0" y="18"/>
                  </a:lnTo>
                  <a:lnTo>
                    <a:pt x="127" y="0"/>
                  </a:lnTo>
                  <a:lnTo>
                    <a:pt x="229"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100362" name="Freeform 10"/>
            <p:cNvSpPr>
              <a:spLocks/>
            </p:cNvSpPr>
            <p:nvPr/>
          </p:nvSpPr>
          <p:spPr bwMode="auto">
            <a:xfrm>
              <a:off x="3656" y="3414"/>
              <a:ext cx="2088" cy="472"/>
            </a:xfrm>
            <a:custGeom>
              <a:avLst/>
              <a:gdLst/>
              <a:ahLst/>
              <a:cxnLst>
                <a:cxn ang="0">
                  <a:pos x="2083" y="308"/>
                </a:cxn>
                <a:cxn ang="0">
                  <a:pos x="2063" y="347"/>
                </a:cxn>
                <a:cxn ang="0">
                  <a:pos x="2026" y="378"/>
                </a:cxn>
                <a:cxn ang="0">
                  <a:pos x="1965" y="413"/>
                </a:cxn>
                <a:cxn ang="0">
                  <a:pos x="1887" y="453"/>
                </a:cxn>
                <a:cxn ang="0">
                  <a:pos x="1854" y="458"/>
                </a:cxn>
                <a:cxn ang="0">
                  <a:pos x="1588" y="440"/>
                </a:cxn>
                <a:cxn ang="0">
                  <a:pos x="1560" y="466"/>
                </a:cxn>
                <a:cxn ang="0">
                  <a:pos x="806" y="466"/>
                </a:cxn>
                <a:cxn ang="0">
                  <a:pos x="446" y="418"/>
                </a:cxn>
                <a:cxn ang="0">
                  <a:pos x="422" y="462"/>
                </a:cxn>
                <a:cxn ang="0">
                  <a:pos x="397" y="471"/>
                </a:cxn>
                <a:cxn ang="0">
                  <a:pos x="41" y="448"/>
                </a:cxn>
                <a:cxn ang="0">
                  <a:pos x="13" y="431"/>
                </a:cxn>
                <a:cxn ang="0">
                  <a:pos x="8" y="422"/>
                </a:cxn>
                <a:cxn ang="0">
                  <a:pos x="8" y="400"/>
                </a:cxn>
                <a:cxn ang="0">
                  <a:pos x="13" y="387"/>
                </a:cxn>
                <a:cxn ang="0">
                  <a:pos x="0" y="290"/>
                </a:cxn>
                <a:cxn ang="0">
                  <a:pos x="8" y="264"/>
                </a:cxn>
                <a:cxn ang="0">
                  <a:pos x="37" y="233"/>
                </a:cxn>
                <a:cxn ang="0">
                  <a:pos x="82" y="202"/>
                </a:cxn>
                <a:cxn ang="0">
                  <a:pos x="155" y="167"/>
                </a:cxn>
                <a:cxn ang="0">
                  <a:pos x="246" y="132"/>
                </a:cxn>
                <a:cxn ang="0">
                  <a:pos x="360" y="114"/>
                </a:cxn>
                <a:cxn ang="0">
                  <a:pos x="491" y="101"/>
                </a:cxn>
                <a:cxn ang="0">
                  <a:pos x="557" y="97"/>
                </a:cxn>
                <a:cxn ang="0">
                  <a:pos x="720" y="97"/>
                </a:cxn>
                <a:cxn ang="0">
                  <a:pos x="848" y="101"/>
                </a:cxn>
                <a:cxn ang="0">
                  <a:pos x="1359" y="35"/>
                </a:cxn>
                <a:cxn ang="0">
                  <a:pos x="1416" y="66"/>
                </a:cxn>
                <a:cxn ang="0">
                  <a:pos x="1444" y="97"/>
                </a:cxn>
                <a:cxn ang="0">
                  <a:pos x="1608" y="93"/>
                </a:cxn>
                <a:cxn ang="0">
                  <a:pos x="1613" y="79"/>
                </a:cxn>
                <a:cxn ang="0">
                  <a:pos x="1608" y="48"/>
                </a:cxn>
                <a:cxn ang="0">
                  <a:pos x="1588" y="0"/>
                </a:cxn>
                <a:cxn ang="0">
                  <a:pos x="1666" y="27"/>
                </a:cxn>
                <a:cxn ang="0">
                  <a:pos x="1735" y="71"/>
                </a:cxn>
                <a:cxn ang="0">
                  <a:pos x="1764" y="88"/>
                </a:cxn>
                <a:cxn ang="0">
                  <a:pos x="1797" y="101"/>
                </a:cxn>
                <a:cxn ang="0">
                  <a:pos x="1887" y="106"/>
                </a:cxn>
                <a:cxn ang="0">
                  <a:pos x="1981" y="119"/>
                </a:cxn>
                <a:cxn ang="0">
                  <a:pos x="2038" y="141"/>
                </a:cxn>
                <a:cxn ang="0">
                  <a:pos x="2067" y="167"/>
                </a:cxn>
                <a:cxn ang="0">
                  <a:pos x="2071" y="189"/>
                </a:cxn>
                <a:cxn ang="0">
                  <a:pos x="2071" y="233"/>
                </a:cxn>
                <a:cxn ang="0">
                  <a:pos x="2067" y="286"/>
                </a:cxn>
                <a:cxn ang="0">
                  <a:pos x="2087" y="295"/>
                </a:cxn>
                <a:cxn ang="0">
                  <a:pos x="2083" y="308"/>
                </a:cxn>
              </a:cxnLst>
              <a:rect l="0" t="0" r="r" b="b"/>
              <a:pathLst>
                <a:path w="2088" h="472">
                  <a:moveTo>
                    <a:pt x="2083" y="308"/>
                  </a:moveTo>
                  <a:lnTo>
                    <a:pt x="2063" y="347"/>
                  </a:lnTo>
                  <a:lnTo>
                    <a:pt x="2026" y="378"/>
                  </a:lnTo>
                  <a:lnTo>
                    <a:pt x="1965" y="413"/>
                  </a:lnTo>
                  <a:lnTo>
                    <a:pt x="1887" y="453"/>
                  </a:lnTo>
                  <a:lnTo>
                    <a:pt x="1854" y="458"/>
                  </a:lnTo>
                  <a:lnTo>
                    <a:pt x="1588" y="440"/>
                  </a:lnTo>
                  <a:lnTo>
                    <a:pt x="1560" y="466"/>
                  </a:lnTo>
                  <a:lnTo>
                    <a:pt x="806" y="466"/>
                  </a:lnTo>
                  <a:lnTo>
                    <a:pt x="446" y="418"/>
                  </a:lnTo>
                  <a:lnTo>
                    <a:pt x="422" y="462"/>
                  </a:lnTo>
                  <a:lnTo>
                    <a:pt x="397" y="471"/>
                  </a:lnTo>
                  <a:lnTo>
                    <a:pt x="41" y="448"/>
                  </a:lnTo>
                  <a:lnTo>
                    <a:pt x="13" y="431"/>
                  </a:lnTo>
                  <a:lnTo>
                    <a:pt x="8" y="422"/>
                  </a:lnTo>
                  <a:lnTo>
                    <a:pt x="8" y="400"/>
                  </a:lnTo>
                  <a:lnTo>
                    <a:pt x="13" y="387"/>
                  </a:lnTo>
                  <a:lnTo>
                    <a:pt x="0" y="290"/>
                  </a:lnTo>
                  <a:lnTo>
                    <a:pt x="8" y="264"/>
                  </a:lnTo>
                  <a:lnTo>
                    <a:pt x="37" y="233"/>
                  </a:lnTo>
                  <a:lnTo>
                    <a:pt x="82" y="202"/>
                  </a:lnTo>
                  <a:lnTo>
                    <a:pt x="155" y="167"/>
                  </a:lnTo>
                  <a:lnTo>
                    <a:pt x="246" y="132"/>
                  </a:lnTo>
                  <a:lnTo>
                    <a:pt x="360" y="114"/>
                  </a:lnTo>
                  <a:lnTo>
                    <a:pt x="491" y="101"/>
                  </a:lnTo>
                  <a:lnTo>
                    <a:pt x="557" y="97"/>
                  </a:lnTo>
                  <a:lnTo>
                    <a:pt x="720" y="97"/>
                  </a:lnTo>
                  <a:lnTo>
                    <a:pt x="848" y="101"/>
                  </a:lnTo>
                  <a:lnTo>
                    <a:pt x="1359" y="35"/>
                  </a:lnTo>
                  <a:lnTo>
                    <a:pt x="1416" y="66"/>
                  </a:lnTo>
                  <a:lnTo>
                    <a:pt x="1444" y="97"/>
                  </a:lnTo>
                  <a:lnTo>
                    <a:pt x="1608" y="93"/>
                  </a:lnTo>
                  <a:lnTo>
                    <a:pt x="1613" y="79"/>
                  </a:lnTo>
                  <a:lnTo>
                    <a:pt x="1608" y="48"/>
                  </a:lnTo>
                  <a:lnTo>
                    <a:pt x="1588" y="0"/>
                  </a:lnTo>
                  <a:lnTo>
                    <a:pt x="1666" y="27"/>
                  </a:lnTo>
                  <a:lnTo>
                    <a:pt x="1735" y="71"/>
                  </a:lnTo>
                  <a:lnTo>
                    <a:pt x="1764" y="88"/>
                  </a:lnTo>
                  <a:lnTo>
                    <a:pt x="1797" y="101"/>
                  </a:lnTo>
                  <a:lnTo>
                    <a:pt x="1887" y="106"/>
                  </a:lnTo>
                  <a:lnTo>
                    <a:pt x="1981" y="119"/>
                  </a:lnTo>
                  <a:lnTo>
                    <a:pt x="2038" y="141"/>
                  </a:lnTo>
                  <a:lnTo>
                    <a:pt x="2067" y="167"/>
                  </a:lnTo>
                  <a:lnTo>
                    <a:pt x="2071" y="189"/>
                  </a:lnTo>
                  <a:lnTo>
                    <a:pt x="2071" y="233"/>
                  </a:lnTo>
                  <a:lnTo>
                    <a:pt x="2067" y="286"/>
                  </a:lnTo>
                  <a:lnTo>
                    <a:pt x="2087" y="295"/>
                  </a:lnTo>
                  <a:lnTo>
                    <a:pt x="2083" y="30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100363" name="Freeform 11"/>
            <p:cNvSpPr>
              <a:spLocks/>
            </p:cNvSpPr>
            <p:nvPr/>
          </p:nvSpPr>
          <p:spPr bwMode="auto">
            <a:xfrm>
              <a:off x="4497" y="3793"/>
              <a:ext cx="758" cy="12"/>
            </a:xfrm>
            <a:custGeom>
              <a:avLst/>
              <a:gdLst/>
              <a:ahLst/>
              <a:cxnLst>
                <a:cxn ang="0">
                  <a:pos x="749" y="11"/>
                </a:cxn>
                <a:cxn ang="0">
                  <a:pos x="0" y="11"/>
                </a:cxn>
                <a:cxn ang="0">
                  <a:pos x="0" y="0"/>
                </a:cxn>
                <a:cxn ang="0">
                  <a:pos x="757" y="0"/>
                </a:cxn>
                <a:cxn ang="0">
                  <a:pos x="749" y="11"/>
                </a:cxn>
              </a:cxnLst>
              <a:rect l="0" t="0" r="r" b="b"/>
              <a:pathLst>
                <a:path w="758" h="12">
                  <a:moveTo>
                    <a:pt x="749" y="11"/>
                  </a:moveTo>
                  <a:lnTo>
                    <a:pt x="0" y="11"/>
                  </a:lnTo>
                  <a:lnTo>
                    <a:pt x="0" y="0"/>
                  </a:lnTo>
                  <a:lnTo>
                    <a:pt x="757" y="0"/>
                  </a:lnTo>
                  <a:lnTo>
                    <a:pt x="749" y="11"/>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0364" name="Freeform 12"/>
            <p:cNvSpPr>
              <a:spLocks/>
            </p:cNvSpPr>
            <p:nvPr/>
          </p:nvSpPr>
          <p:spPr bwMode="auto">
            <a:xfrm>
              <a:off x="4787" y="3811"/>
              <a:ext cx="434" cy="58"/>
            </a:xfrm>
            <a:custGeom>
              <a:avLst/>
              <a:gdLst/>
              <a:ahLst/>
              <a:cxnLst>
                <a:cxn ang="0">
                  <a:pos x="432" y="16"/>
                </a:cxn>
                <a:cxn ang="0">
                  <a:pos x="417" y="4"/>
                </a:cxn>
                <a:cxn ang="0">
                  <a:pos x="406" y="1"/>
                </a:cxn>
                <a:cxn ang="0">
                  <a:pos x="401" y="0"/>
                </a:cxn>
                <a:cxn ang="0">
                  <a:pos x="24" y="0"/>
                </a:cxn>
                <a:cxn ang="0">
                  <a:pos x="8" y="11"/>
                </a:cxn>
                <a:cxn ang="0">
                  <a:pos x="2" y="22"/>
                </a:cxn>
                <a:cxn ang="0">
                  <a:pos x="0" y="28"/>
                </a:cxn>
                <a:cxn ang="0">
                  <a:pos x="1" y="41"/>
                </a:cxn>
                <a:cxn ang="0">
                  <a:pos x="15" y="50"/>
                </a:cxn>
                <a:cxn ang="0">
                  <a:pos x="32" y="57"/>
                </a:cxn>
                <a:cxn ang="0">
                  <a:pos x="395" y="57"/>
                </a:cxn>
                <a:cxn ang="0">
                  <a:pos x="411" y="55"/>
                </a:cxn>
                <a:cxn ang="0">
                  <a:pos x="425" y="45"/>
                </a:cxn>
                <a:cxn ang="0">
                  <a:pos x="432" y="37"/>
                </a:cxn>
                <a:cxn ang="0">
                  <a:pos x="433" y="26"/>
                </a:cxn>
                <a:cxn ang="0">
                  <a:pos x="432" y="16"/>
                </a:cxn>
              </a:cxnLst>
              <a:rect l="0" t="0" r="r" b="b"/>
              <a:pathLst>
                <a:path w="434" h="58">
                  <a:moveTo>
                    <a:pt x="432" y="16"/>
                  </a:moveTo>
                  <a:lnTo>
                    <a:pt x="417" y="4"/>
                  </a:lnTo>
                  <a:lnTo>
                    <a:pt x="406" y="1"/>
                  </a:lnTo>
                  <a:lnTo>
                    <a:pt x="401" y="0"/>
                  </a:lnTo>
                  <a:lnTo>
                    <a:pt x="24" y="0"/>
                  </a:lnTo>
                  <a:lnTo>
                    <a:pt x="8" y="11"/>
                  </a:lnTo>
                  <a:lnTo>
                    <a:pt x="2" y="22"/>
                  </a:lnTo>
                  <a:lnTo>
                    <a:pt x="0" y="28"/>
                  </a:lnTo>
                  <a:lnTo>
                    <a:pt x="1" y="41"/>
                  </a:lnTo>
                  <a:lnTo>
                    <a:pt x="15" y="50"/>
                  </a:lnTo>
                  <a:lnTo>
                    <a:pt x="32" y="57"/>
                  </a:lnTo>
                  <a:lnTo>
                    <a:pt x="395" y="57"/>
                  </a:lnTo>
                  <a:lnTo>
                    <a:pt x="411" y="55"/>
                  </a:lnTo>
                  <a:lnTo>
                    <a:pt x="425" y="45"/>
                  </a:lnTo>
                  <a:lnTo>
                    <a:pt x="432" y="37"/>
                  </a:lnTo>
                  <a:lnTo>
                    <a:pt x="433" y="26"/>
                  </a:lnTo>
                  <a:lnTo>
                    <a:pt x="432" y="1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100365" name="Freeform 13"/>
            <p:cNvSpPr>
              <a:spLocks/>
            </p:cNvSpPr>
            <p:nvPr/>
          </p:nvSpPr>
          <p:spPr bwMode="auto">
            <a:xfrm>
              <a:off x="4791" y="3823"/>
              <a:ext cx="367" cy="32"/>
            </a:xfrm>
            <a:custGeom>
              <a:avLst/>
              <a:gdLst/>
              <a:ahLst/>
              <a:cxnLst>
                <a:cxn ang="0">
                  <a:pos x="355" y="14"/>
                </a:cxn>
                <a:cxn ang="0">
                  <a:pos x="356" y="10"/>
                </a:cxn>
                <a:cxn ang="0">
                  <a:pos x="366" y="0"/>
                </a:cxn>
                <a:cxn ang="0">
                  <a:pos x="354" y="10"/>
                </a:cxn>
                <a:cxn ang="0">
                  <a:pos x="351" y="14"/>
                </a:cxn>
                <a:cxn ang="0">
                  <a:pos x="0" y="14"/>
                </a:cxn>
                <a:cxn ang="0">
                  <a:pos x="0" y="17"/>
                </a:cxn>
                <a:cxn ang="0">
                  <a:pos x="351" y="17"/>
                </a:cxn>
                <a:cxn ang="0">
                  <a:pos x="354" y="21"/>
                </a:cxn>
                <a:cxn ang="0">
                  <a:pos x="366" y="31"/>
                </a:cxn>
                <a:cxn ang="0">
                  <a:pos x="356" y="20"/>
                </a:cxn>
                <a:cxn ang="0">
                  <a:pos x="355" y="17"/>
                </a:cxn>
                <a:cxn ang="0">
                  <a:pos x="355" y="14"/>
                </a:cxn>
              </a:cxnLst>
              <a:rect l="0" t="0" r="r" b="b"/>
              <a:pathLst>
                <a:path w="367" h="32">
                  <a:moveTo>
                    <a:pt x="355" y="14"/>
                  </a:moveTo>
                  <a:lnTo>
                    <a:pt x="356" y="10"/>
                  </a:lnTo>
                  <a:lnTo>
                    <a:pt x="366" y="0"/>
                  </a:lnTo>
                  <a:lnTo>
                    <a:pt x="354" y="10"/>
                  </a:lnTo>
                  <a:lnTo>
                    <a:pt x="351" y="14"/>
                  </a:lnTo>
                  <a:lnTo>
                    <a:pt x="0" y="14"/>
                  </a:lnTo>
                  <a:lnTo>
                    <a:pt x="0" y="17"/>
                  </a:lnTo>
                  <a:lnTo>
                    <a:pt x="351" y="17"/>
                  </a:lnTo>
                  <a:lnTo>
                    <a:pt x="354" y="21"/>
                  </a:lnTo>
                  <a:lnTo>
                    <a:pt x="366" y="31"/>
                  </a:lnTo>
                  <a:lnTo>
                    <a:pt x="356" y="20"/>
                  </a:lnTo>
                  <a:lnTo>
                    <a:pt x="355" y="17"/>
                  </a:lnTo>
                  <a:lnTo>
                    <a:pt x="355" y="1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100366" name="Freeform 14"/>
            <p:cNvSpPr>
              <a:spLocks/>
            </p:cNvSpPr>
            <p:nvPr/>
          </p:nvSpPr>
          <p:spPr bwMode="auto">
            <a:xfrm>
              <a:off x="5171" y="3848"/>
              <a:ext cx="30" cy="19"/>
            </a:xfrm>
            <a:custGeom>
              <a:avLst/>
              <a:gdLst/>
              <a:ahLst/>
              <a:cxnLst>
                <a:cxn ang="0">
                  <a:pos x="29" y="9"/>
                </a:cxn>
                <a:cxn ang="0">
                  <a:pos x="17" y="18"/>
                </a:cxn>
                <a:cxn ang="0">
                  <a:pos x="0" y="11"/>
                </a:cxn>
                <a:cxn ang="0">
                  <a:pos x="10" y="7"/>
                </a:cxn>
                <a:cxn ang="0">
                  <a:pos x="15" y="0"/>
                </a:cxn>
                <a:cxn ang="0">
                  <a:pos x="15" y="8"/>
                </a:cxn>
                <a:cxn ang="0">
                  <a:pos x="24" y="4"/>
                </a:cxn>
                <a:cxn ang="0">
                  <a:pos x="22" y="9"/>
                </a:cxn>
                <a:cxn ang="0">
                  <a:pos x="29" y="9"/>
                </a:cxn>
              </a:cxnLst>
              <a:rect l="0" t="0" r="r" b="b"/>
              <a:pathLst>
                <a:path w="30" h="19">
                  <a:moveTo>
                    <a:pt x="29" y="9"/>
                  </a:moveTo>
                  <a:lnTo>
                    <a:pt x="17" y="18"/>
                  </a:lnTo>
                  <a:lnTo>
                    <a:pt x="0" y="11"/>
                  </a:lnTo>
                  <a:lnTo>
                    <a:pt x="10" y="7"/>
                  </a:lnTo>
                  <a:lnTo>
                    <a:pt x="15" y="0"/>
                  </a:lnTo>
                  <a:lnTo>
                    <a:pt x="15" y="8"/>
                  </a:lnTo>
                  <a:lnTo>
                    <a:pt x="24" y="4"/>
                  </a:lnTo>
                  <a:lnTo>
                    <a:pt x="22" y="9"/>
                  </a:lnTo>
                  <a:lnTo>
                    <a:pt x="29" y="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100367" name="Freeform 15"/>
            <p:cNvSpPr>
              <a:spLocks/>
            </p:cNvSpPr>
            <p:nvPr/>
          </p:nvSpPr>
          <p:spPr bwMode="auto">
            <a:xfrm>
              <a:off x="5306" y="3638"/>
              <a:ext cx="235" cy="272"/>
            </a:xfrm>
            <a:custGeom>
              <a:avLst/>
              <a:gdLst/>
              <a:ahLst/>
              <a:cxnLst>
                <a:cxn ang="0">
                  <a:pos x="174" y="16"/>
                </a:cxn>
                <a:cxn ang="0">
                  <a:pos x="207" y="51"/>
                </a:cxn>
                <a:cxn ang="0">
                  <a:pos x="234" y="116"/>
                </a:cxn>
                <a:cxn ang="0">
                  <a:pos x="226" y="186"/>
                </a:cxn>
                <a:cxn ang="0">
                  <a:pos x="195" y="240"/>
                </a:cxn>
                <a:cxn ang="0">
                  <a:pos x="147" y="269"/>
                </a:cxn>
                <a:cxn ang="0">
                  <a:pos x="102" y="271"/>
                </a:cxn>
                <a:cxn ang="0">
                  <a:pos x="48" y="252"/>
                </a:cxn>
                <a:cxn ang="0">
                  <a:pos x="16" y="204"/>
                </a:cxn>
                <a:cxn ang="0">
                  <a:pos x="0" y="144"/>
                </a:cxn>
                <a:cxn ang="0">
                  <a:pos x="13" y="78"/>
                </a:cxn>
                <a:cxn ang="0">
                  <a:pos x="46" y="25"/>
                </a:cxn>
                <a:cxn ang="0">
                  <a:pos x="91" y="2"/>
                </a:cxn>
                <a:cxn ang="0">
                  <a:pos x="141" y="0"/>
                </a:cxn>
                <a:cxn ang="0">
                  <a:pos x="174" y="16"/>
                </a:cxn>
              </a:cxnLst>
              <a:rect l="0" t="0" r="r" b="b"/>
              <a:pathLst>
                <a:path w="235" h="272">
                  <a:moveTo>
                    <a:pt x="174" y="16"/>
                  </a:moveTo>
                  <a:lnTo>
                    <a:pt x="207" y="51"/>
                  </a:lnTo>
                  <a:lnTo>
                    <a:pt x="234" y="116"/>
                  </a:lnTo>
                  <a:lnTo>
                    <a:pt x="226" y="186"/>
                  </a:lnTo>
                  <a:lnTo>
                    <a:pt x="195" y="240"/>
                  </a:lnTo>
                  <a:lnTo>
                    <a:pt x="147" y="269"/>
                  </a:lnTo>
                  <a:lnTo>
                    <a:pt x="102" y="271"/>
                  </a:lnTo>
                  <a:lnTo>
                    <a:pt x="48" y="252"/>
                  </a:lnTo>
                  <a:lnTo>
                    <a:pt x="16" y="204"/>
                  </a:lnTo>
                  <a:lnTo>
                    <a:pt x="0" y="144"/>
                  </a:lnTo>
                  <a:lnTo>
                    <a:pt x="13" y="78"/>
                  </a:lnTo>
                  <a:lnTo>
                    <a:pt x="46" y="25"/>
                  </a:lnTo>
                  <a:lnTo>
                    <a:pt x="91" y="2"/>
                  </a:lnTo>
                  <a:lnTo>
                    <a:pt x="141" y="0"/>
                  </a:lnTo>
                  <a:lnTo>
                    <a:pt x="174" y="16"/>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100368" name="Freeform 16"/>
            <p:cNvSpPr>
              <a:spLocks/>
            </p:cNvSpPr>
            <p:nvPr/>
          </p:nvSpPr>
          <p:spPr bwMode="auto">
            <a:xfrm>
              <a:off x="5326" y="3651"/>
              <a:ext cx="196" cy="246"/>
            </a:xfrm>
            <a:custGeom>
              <a:avLst/>
              <a:gdLst/>
              <a:ahLst/>
              <a:cxnLst>
                <a:cxn ang="0">
                  <a:pos x="159" y="28"/>
                </a:cxn>
                <a:cxn ang="0">
                  <a:pos x="177" y="49"/>
                </a:cxn>
                <a:cxn ang="0">
                  <a:pos x="191" y="82"/>
                </a:cxn>
                <a:cxn ang="0">
                  <a:pos x="195" y="123"/>
                </a:cxn>
                <a:cxn ang="0">
                  <a:pos x="190" y="162"/>
                </a:cxn>
                <a:cxn ang="0">
                  <a:pos x="179" y="193"/>
                </a:cxn>
                <a:cxn ang="0">
                  <a:pos x="156" y="222"/>
                </a:cxn>
                <a:cxn ang="0">
                  <a:pos x="132" y="239"/>
                </a:cxn>
                <a:cxn ang="0">
                  <a:pos x="108" y="245"/>
                </a:cxn>
                <a:cxn ang="0">
                  <a:pos x="81" y="244"/>
                </a:cxn>
                <a:cxn ang="0">
                  <a:pos x="49" y="231"/>
                </a:cxn>
                <a:cxn ang="0">
                  <a:pos x="28" y="210"/>
                </a:cxn>
                <a:cxn ang="0">
                  <a:pos x="12" y="181"/>
                </a:cxn>
                <a:cxn ang="0">
                  <a:pos x="1" y="145"/>
                </a:cxn>
                <a:cxn ang="0">
                  <a:pos x="0" y="112"/>
                </a:cxn>
                <a:cxn ang="0">
                  <a:pos x="7" y="73"/>
                </a:cxn>
                <a:cxn ang="0">
                  <a:pos x="26" y="38"/>
                </a:cxn>
                <a:cxn ang="0">
                  <a:pos x="53" y="12"/>
                </a:cxn>
                <a:cxn ang="0">
                  <a:pos x="81" y="3"/>
                </a:cxn>
                <a:cxn ang="0">
                  <a:pos x="109" y="0"/>
                </a:cxn>
                <a:cxn ang="0">
                  <a:pos x="140" y="12"/>
                </a:cxn>
                <a:cxn ang="0">
                  <a:pos x="159" y="28"/>
                </a:cxn>
              </a:cxnLst>
              <a:rect l="0" t="0" r="r" b="b"/>
              <a:pathLst>
                <a:path w="196" h="246">
                  <a:moveTo>
                    <a:pt x="159" y="28"/>
                  </a:moveTo>
                  <a:lnTo>
                    <a:pt x="177" y="49"/>
                  </a:lnTo>
                  <a:lnTo>
                    <a:pt x="191" y="82"/>
                  </a:lnTo>
                  <a:lnTo>
                    <a:pt x="195" y="123"/>
                  </a:lnTo>
                  <a:lnTo>
                    <a:pt x="190" y="162"/>
                  </a:lnTo>
                  <a:lnTo>
                    <a:pt x="179" y="193"/>
                  </a:lnTo>
                  <a:lnTo>
                    <a:pt x="156" y="222"/>
                  </a:lnTo>
                  <a:lnTo>
                    <a:pt x="132" y="239"/>
                  </a:lnTo>
                  <a:lnTo>
                    <a:pt x="108" y="245"/>
                  </a:lnTo>
                  <a:lnTo>
                    <a:pt x="81" y="244"/>
                  </a:lnTo>
                  <a:lnTo>
                    <a:pt x="49" y="231"/>
                  </a:lnTo>
                  <a:lnTo>
                    <a:pt x="28" y="210"/>
                  </a:lnTo>
                  <a:lnTo>
                    <a:pt x="12" y="181"/>
                  </a:lnTo>
                  <a:lnTo>
                    <a:pt x="1" y="145"/>
                  </a:lnTo>
                  <a:lnTo>
                    <a:pt x="0" y="112"/>
                  </a:lnTo>
                  <a:lnTo>
                    <a:pt x="7" y="73"/>
                  </a:lnTo>
                  <a:lnTo>
                    <a:pt x="26" y="38"/>
                  </a:lnTo>
                  <a:lnTo>
                    <a:pt x="53" y="12"/>
                  </a:lnTo>
                  <a:lnTo>
                    <a:pt x="81" y="3"/>
                  </a:lnTo>
                  <a:lnTo>
                    <a:pt x="109" y="0"/>
                  </a:lnTo>
                  <a:lnTo>
                    <a:pt x="140" y="12"/>
                  </a:lnTo>
                  <a:lnTo>
                    <a:pt x="159" y="28"/>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100369" name="Freeform 17"/>
            <p:cNvSpPr>
              <a:spLocks/>
            </p:cNvSpPr>
            <p:nvPr/>
          </p:nvSpPr>
          <p:spPr bwMode="auto">
            <a:xfrm>
              <a:off x="5344" y="3729"/>
              <a:ext cx="84" cy="93"/>
            </a:xfrm>
            <a:custGeom>
              <a:avLst/>
              <a:gdLst/>
              <a:ahLst/>
              <a:cxnLst>
                <a:cxn ang="0">
                  <a:pos x="83" y="4"/>
                </a:cxn>
                <a:cxn ang="0">
                  <a:pos x="71" y="22"/>
                </a:cxn>
                <a:cxn ang="0">
                  <a:pos x="68" y="33"/>
                </a:cxn>
                <a:cxn ang="0">
                  <a:pos x="68" y="45"/>
                </a:cxn>
                <a:cxn ang="0">
                  <a:pos x="71" y="63"/>
                </a:cxn>
                <a:cxn ang="0">
                  <a:pos x="42" y="92"/>
                </a:cxn>
                <a:cxn ang="0">
                  <a:pos x="33" y="80"/>
                </a:cxn>
                <a:cxn ang="0">
                  <a:pos x="23" y="67"/>
                </a:cxn>
                <a:cxn ang="0">
                  <a:pos x="12" y="59"/>
                </a:cxn>
                <a:cxn ang="0">
                  <a:pos x="0" y="20"/>
                </a:cxn>
                <a:cxn ang="0">
                  <a:pos x="18" y="18"/>
                </a:cxn>
                <a:cxn ang="0">
                  <a:pos x="31" y="12"/>
                </a:cxn>
                <a:cxn ang="0">
                  <a:pos x="43" y="0"/>
                </a:cxn>
                <a:cxn ang="0">
                  <a:pos x="83" y="4"/>
                </a:cxn>
              </a:cxnLst>
              <a:rect l="0" t="0" r="r" b="b"/>
              <a:pathLst>
                <a:path w="84" h="93">
                  <a:moveTo>
                    <a:pt x="83" y="4"/>
                  </a:moveTo>
                  <a:lnTo>
                    <a:pt x="71" y="22"/>
                  </a:lnTo>
                  <a:lnTo>
                    <a:pt x="68" y="33"/>
                  </a:lnTo>
                  <a:lnTo>
                    <a:pt x="68" y="45"/>
                  </a:lnTo>
                  <a:lnTo>
                    <a:pt x="71" y="63"/>
                  </a:lnTo>
                  <a:lnTo>
                    <a:pt x="42" y="92"/>
                  </a:lnTo>
                  <a:lnTo>
                    <a:pt x="33" y="80"/>
                  </a:lnTo>
                  <a:lnTo>
                    <a:pt x="23" y="67"/>
                  </a:lnTo>
                  <a:lnTo>
                    <a:pt x="12" y="59"/>
                  </a:lnTo>
                  <a:lnTo>
                    <a:pt x="0" y="20"/>
                  </a:lnTo>
                  <a:lnTo>
                    <a:pt x="18" y="18"/>
                  </a:lnTo>
                  <a:lnTo>
                    <a:pt x="31" y="12"/>
                  </a:lnTo>
                  <a:lnTo>
                    <a:pt x="43" y="0"/>
                  </a:lnTo>
                  <a:lnTo>
                    <a:pt x="83"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100370" name="Freeform 18"/>
            <p:cNvSpPr>
              <a:spLocks/>
            </p:cNvSpPr>
            <p:nvPr/>
          </p:nvSpPr>
          <p:spPr bwMode="auto">
            <a:xfrm>
              <a:off x="5381" y="3674"/>
              <a:ext cx="65" cy="54"/>
            </a:xfrm>
            <a:custGeom>
              <a:avLst/>
              <a:gdLst/>
              <a:ahLst/>
              <a:cxnLst>
                <a:cxn ang="0">
                  <a:pos x="0" y="48"/>
                </a:cxn>
                <a:cxn ang="0">
                  <a:pos x="58" y="53"/>
                </a:cxn>
                <a:cxn ang="0">
                  <a:pos x="64" y="39"/>
                </a:cxn>
                <a:cxn ang="0">
                  <a:pos x="41" y="0"/>
                </a:cxn>
                <a:cxn ang="0">
                  <a:pos x="0" y="48"/>
                </a:cxn>
              </a:cxnLst>
              <a:rect l="0" t="0" r="r" b="b"/>
              <a:pathLst>
                <a:path w="65" h="54">
                  <a:moveTo>
                    <a:pt x="0" y="48"/>
                  </a:moveTo>
                  <a:lnTo>
                    <a:pt x="58" y="53"/>
                  </a:lnTo>
                  <a:lnTo>
                    <a:pt x="64" y="39"/>
                  </a:lnTo>
                  <a:lnTo>
                    <a:pt x="41" y="0"/>
                  </a:lnTo>
                  <a:lnTo>
                    <a:pt x="0" y="4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100371" name="Freeform 19"/>
            <p:cNvSpPr>
              <a:spLocks/>
            </p:cNvSpPr>
            <p:nvPr/>
          </p:nvSpPr>
          <p:spPr bwMode="auto">
            <a:xfrm>
              <a:off x="5332" y="3744"/>
              <a:ext cx="18" cy="60"/>
            </a:xfrm>
            <a:custGeom>
              <a:avLst/>
              <a:gdLst/>
              <a:ahLst/>
              <a:cxnLst>
                <a:cxn ang="0">
                  <a:pos x="6" y="0"/>
                </a:cxn>
                <a:cxn ang="0">
                  <a:pos x="17" y="59"/>
                </a:cxn>
                <a:cxn ang="0">
                  <a:pos x="3" y="49"/>
                </a:cxn>
                <a:cxn ang="0">
                  <a:pos x="0" y="28"/>
                </a:cxn>
                <a:cxn ang="0">
                  <a:pos x="3" y="7"/>
                </a:cxn>
                <a:cxn ang="0">
                  <a:pos x="6" y="0"/>
                </a:cxn>
              </a:cxnLst>
              <a:rect l="0" t="0" r="r" b="b"/>
              <a:pathLst>
                <a:path w="18" h="60">
                  <a:moveTo>
                    <a:pt x="6" y="0"/>
                  </a:moveTo>
                  <a:lnTo>
                    <a:pt x="17" y="59"/>
                  </a:lnTo>
                  <a:lnTo>
                    <a:pt x="3" y="49"/>
                  </a:lnTo>
                  <a:lnTo>
                    <a:pt x="0" y="28"/>
                  </a:lnTo>
                  <a:lnTo>
                    <a:pt x="3" y="7"/>
                  </a:lnTo>
                  <a:lnTo>
                    <a:pt x="6"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100372" name="Freeform 20"/>
            <p:cNvSpPr>
              <a:spLocks/>
            </p:cNvSpPr>
            <p:nvPr/>
          </p:nvSpPr>
          <p:spPr bwMode="auto">
            <a:xfrm>
              <a:off x="5383" y="3793"/>
              <a:ext cx="59" cy="71"/>
            </a:xfrm>
            <a:custGeom>
              <a:avLst/>
              <a:gdLst/>
              <a:ahLst/>
              <a:cxnLst>
                <a:cxn ang="0">
                  <a:pos x="0" y="47"/>
                </a:cxn>
                <a:cxn ang="0">
                  <a:pos x="41" y="0"/>
                </a:cxn>
                <a:cxn ang="0">
                  <a:pos x="58" y="48"/>
                </a:cxn>
                <a:cxn ang="0">
                  <a:pos x="8" y="70"/>
                </a:cxn>
                <a:cxn ang="0">
                  <a:pos x="0" y="47"/>
                </a:cxn>
              </a:cxnLst>
              <a:rect l="0" t="0" r="r" b="b"/>
              <a:pathLst>
                <a:path w="59" h="71">
                  <a:moveTo>
                    <a:pt x="0" y="47"/>
                  </a:moveTo>
                  <a:lnTo>
                    <a:pt x="41" y="0"/>
                  </a:lnTo>
                  <a:lnTo>
                    <a:pt x="58" y="48"/>
                  </a:lnTo>
                  <a:lnTo>
                    <a:pt x="8" y="70"/>
                  </a:lnTo>
                  <a:lnTo>
                    <a:pt x="0" y="4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100373" name="Freeform 21"/>
            <p:cNvSpPr>
              <a:spLocks/>
            </p:cNvSpPr>
            <p:nvPr/>
          </p:nvSpPr>
          <p:spPr bwMode="auto">
            <a:xfrm>
              <a:off x="5282" y="3599"/>
              <a:ext cx="275" cy="297"/>
            </a:xfrm>
            <a:custGeom>
              <a:avLst/>
              <a:gdLst/>
              <a:ahLst/>
              <a:cxnLst>
                <a:cxn ang="0">
                  <a:pos x="255" y="147"/>
                </a:cxn>
                <a:cxn ang="0">
                  <a:pos x="231" y="86"/>
                </a:cxn>
                <a:cxn ang="0">
                  <a:pos x="191" y="47"/>
                </a:cxn>
                <a:cxn ang="0">
                  <a:pos x="128" y="33"/>
                </a:cxn>
                <a:cxn ang="0">
                  <a:pos x="73" y="61"/>
                </a:cxn>
                <a:cxn ang="0">
                  <a:pos x="39" y="108"/>
                </a:cxn>
                <a:cxn ang="0">
                  <a:pos x="27" y="162"/>
                </a:cxn>
                <a:cxn ang="0">
                  <a:pos x="29" y="209"/>
                </a:cxn>
                <a:cxn ang="0">
                  <a:pos x="47" y="252"/>
                </a:cxn>
                <a:cxn ang="0">
                  <a:pos x="67" y="286"/>
                </a:cxn>
                <a:cxn ang="0">
                  <a:pos x="45" y="296"/>
                </a:cxn>
                <a:cxn ang="0">
                  <a:pos x="9" y="227"/>
                </a:cxn>
                <a:cxn ang="0">
                  <a:pos x="0" y="160"/>
                </a:cxn>
                <a:cxn ang="0">
                  <a:pos x="31" y="68"/>
                </a:cxn>
                <a:cxn ang="0">
                  <a:pos x="90" y="8"/>
                </a:cxn>
                <a:cxn ang="0">
                  <a:pos x="175" y="0"/>
                </a:cxn>
                <a:cxn ang="0">
                  <a:pos x="230" y="35"/>
                </a:cxn>
                <a:cxn ang="0">
                  <a:pos x="264" y="83"/>
                </a:cxn>
                <a:cxn ang="0">
                  <a:pos x="274" y="149"/>
                </a:cxn>
                <a:cxn ang="0">
                  <a:pos x="255" y="147"/>
                </a:cxn>
              </a:cxnLst>
              <a:rect l="0" t="0" r="r" b="b"/>
              <a:pathLst>
                <a:path w="275" h="297">
                  <a:moveTo>
                    <a:pt x="255" y="147"/>
                  </a:moveTo>
                  <a:lnTo>
                    <a:pt x="231" y="86"/>
                  </a:lnTo>
                  <a:lnTo>
                    <a:pt x="191" y="47"/>
                  </a:lnTo>
                  <a:lnTo>
                    <a:pt x="128" y="33"/>
                  </a:lnTo>
                  <a:lnTo>
                    <a:pt x="73" y="61"/>
                  </a:lnTo>
                  <a:lnTo>
                    <a:pt x="39" y="108"/>
                  </a:lnTo>
                  <a:lnTo>
                    <a:pt x="27" y="162"/>
                  </a:lnTo>
                  <a:lnTo>
                    <a:pt x="29" y="209"/>
                  </a:lnTo>
                  <a:lnTo>
                    <a:pt x="47" y="252"/>
                  </a:lnTo>
                  <a:lnTo>
                    <a:pt x="67" y="286"/>
                  </a:lnTo>
                  <a:lnTo>
                    <a:pt x="45" y="296"/>
                  </a:lnTo>
                  <a:lnTo>
                    <a:pt x="9" y="227"/>
                  </a:lnTo>
                  <a:lnTo>
                    <a:pt x="0" y="160"/>
                  </a:lnTo>
                  <a:lnTo>
                    <a:pt x="31" y="68"/>
                  </a:lnTo>
                  <a:lnTo>
                    <a:pt x="90" y="8"/>
                  </a:lnTo>
                  <a:lnTo>
                    <a:pt x="175" y="0"/>
                  </a:lnTo>
                  <a:lnTo>
                    <a:pt x="230" y="35"/>
                  </a:lnTo>
                  <a:lnTo>
                    <a:pt x="264" y="83"/>
                  </a:lnTo>
                  <a:lnTo>
                    <a:pt x="274" y="149"/>
                  </a:lnTo>
                  <a:lnTo>
                    <a:pt x="255" y="14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100374" name="Freeform 22"/>
            <p:cNvSpPr>
              <a:spLocks/>
            </p:cNvSpPr>
            <p:nvPr/>
          </p:nvSpPr>
          <p:spPr bwMode="auto">
            <a:xfrm>
              <a:off x="4171" y="3648"/>
              <a:ext cx="265" cy="290"/>
            </a:xfrm>
            <a:custGeom>
              <a:avLst/>
              <a:gdLst/>
              <a:ahLst/>
              <a:cxnLst>
                <a:cxn ang="0">
                  <a:pos x="220" y="25"/>
                </a:cxn>
                <a:cxn ang="0">
                  <a:pos x="249" y="74"/>
                </a:cxn>
                <a:cxn ang="0">
                  <a:pos x="264" y="137"/>
                </a:cxn>
                <a:cxn ang="0">
                  <a:pos x="255" y="203"/>
                </a:cxn>
                <a:cxn ang="0">
                  <a:pos x="213" y="262"/>
                </a:cxn>
                <a:cxn ang="0">
                  <a:pos x="145" y="289"/>
                </a:cxn>
                <a:cxn ang="0">
                  <a:pos x="62" y="268"/>
                </a:cxn>
                <a:cxn ang="0">
                  <a:pos x="18" y="215"/>
                </a:cxn>
                <a:cxn ang="0">
                  <a:pos x="3" y="164"/>
                </a:cxn>
                <a:cxn ang="0">
                  <a:pos x="0" y="98"/>
                </a:cxn>
                <a:cxn ang="0">
                  <a:pos x="32" y="34"/>
                </a:cxn>
                <a:cxn ang="0">
                  <a:pos x="98" y="2"/>
                </a:cxn>
                <a:cxn ang="0">
                  <a:pos x="175" y="0"/>
                </a:cxn>
                <a:cxn ang="0">
                  <a:pos x="220" y="25"/>
                </a:cxn>
              </a:cxnLst>
              <a:rect l="0" t="0" r="r" b="b"/>
              <a:pathLst>
                <a:path w="265" h="290">
                  <a:moveTo>
                    <a:pt x="220" y="25"/>
                  </a:moveTo>
                  <a:lnTo>
                    <a:pt x="249" y="74"/>
                  </a:lnTo>
                  <a:lnTo>
                    <a:pt x="264" y="137"/>
                  </a:lnTo>
                  <a:lnTo>
                    <a:pt x="255" y="203"/>
                  </a:lnTo>
                  <a:lnTo>
                    <a:pt x="213" y="262"/>
                  </a:lnTo>
                  <a:lnTo>
                    <a:pt x="145" y="289"/>
                  </a:lnTo>
                  <a:lnTo>
                    <a:pt x="62" y="268"/>
                  </a:lnTo>
                  <a:lnTo>
                    <a:pt x="18" y="215"/>
                  </a:lnTo>
                  <a:lnTo>
                    <a:pt x="3" y="164"/>
                  </a:lnTo>
                  <a:lnTo>
                    <a:pt x="0" y="98"/>
                  </a:lnTo>
                  <a:lnTo>
                    <a:pt x="32" y="34"/>
                  </a:lnTo>
                  <a:lnTo>
                    <a:pt x="98" y="2"/>
                  </a:lnTo>
                  <a:lnTo>
                    <a:pt x="175" y="0"/>
                  </a:lnTo>
                  <a:lnTo>
                    <a:pt x="220" y="2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100375" name="Freeform 23"/>
            <p:cNvSpPr>
              <a:spLocks/>
            </p:cNvSpPr>
            <p:nvPr/>
          </p:nvSpPr>
          <p:spPr bwMode="auto">
            <a:xfrm>
              <a:off x="4192" y="3660"/>
              <a:ext cx="226" cy="251"/>
            </a:xfrm>
            <a:custGeom>
              <a:avLst/>
              <a:gdLst/>
              <a:ahLst/>
              <a:cxnLst>
                <a:cxn ang="0">
                  <a:pos x="181" y="25"/>
                </a:cxn>
                <a:cxn ang="0">
                  <a:pos x="206" y="60"/>
                </a:cxn>
                <a:cxn ang="0">
                  <a:pos x="221" y="98"/>
                </a:cxn>
                <a:cxn ang="0">
                  <a:pos x="225" y="135"/>
                </a:cxn>
                <a:cxn ang="0">
                  <a:pos x="217" y="176"/>
                </a:cxn>
                <a:cxn ang="0">
                  <a:pos x="194" y="213"/>
                </a:cxn>
                <a:cxn ang="0">
                  <a:pos x="164" y="238"/>
                </a:cxn>
                <a:cxn ang="0">
                  <a:pos x="128" y="250"/>
                </a:cxn>
                <a:cxn ang="0">
                  <a:pos x="79" y="248"/>
                </a:cxn>
                <a:cxn ang="0">
                  <a:pos x="41" y="221"/>
                </a:cxn>
                <a:cxn ang="0">
                  <a:pos x="17" y="195"/>
                </a:cxn>
                <a:cxn ang="0">
                  <a:pos x="4" y="156"/>
                </a:cxn>
                <a:cxn ang="0">
                  <a:pos x="0" y="123"/>
                </a:cxn>
                <a:cxn ang="0">
                  <a:pos x="6" y="76"/>
                </a:cxn>
                <a:cxn ang="0">
                  <a:pos x="32" y="39"/>
                </a:cxn>
                <a:cxn ang="0">
                  <a:pos x="70" y="11"/>
                </a:cxn>
                <a:cxn ang="0">
                  <a:pos x="110" y="0"/>
                </a:cxn>
                <a:cxn ang="0">
                  <a:pos x="146" y="8"/>
                </a:cxn>
                <a:cxn ang="0">
                  <a:pos x="179" y="23"/>
                </a:cxn>
                <a:cxn ang="0">
                  <a:pos x="181" y="25"/>
                </a:cxn>
              </a:cxnLst>
              <a:rect l="0" t="0" r="r" b="b"/>
              <a:pathLst>
                <a:path w="226" h="251">
                  <a:moveTo>
                    <a:pt x="181" y="25"/>
                  </a:moveTo>
                  <a:lnTo>
                    <a:pt x="206" y="60"/>
                  </a:lnTo>
                  <a:lnTo>
                    <a:pt x="221" y="98"/>
                  </a:lnTo>
                  <a:lnTo>
                    <a:pt x="225" y="135"/>
                  </a:lnTo>
                  <a:lnTo>
                    <a:pt x="217" y="176"/>
                  </a:lnTo>
                  <a:lnTo>
                    <a:pt x="194" y="213"/>
                  </a:lnTo>
                  <a:lnTo>
                    <a:pt x="164" y="238"/>
                  </a:lnTo>
                  <a:lnTo>
                    <a:pt x="128" y="250"/>
                  </a:lnTo>
                  <a:lnTo>
                    <a:pt x="79" y="248"/>
                  </a:lnTo>
                  <a:lnTo>
                    <a:pt x="41" y="221"/>
                  </a:lnTo>
                  <a:lnTo>
                    <a:pt x="17" y="195"/>
                  </a:lnTo>
                  <a:lnTo>
                    <a:pt x="4" y="156"/>
                  </a:lnTo>
                  <a:lnTo>
                    <a:pt x="0" y="123"/>
                  </a:lnTo>
                  <a:lnTo>
                    <a:pt x="6" y="76"/>
                  </a:lnTo>
                  <a:lnTo>
                    <a:pt x="32" y="39"/>
                  </a:lnTo>
                  <a:lnTo>
                    <a:pt x="70" y="11"/>
                  </a:lnTo>
                  <a:lnTo>
                    <a:pt x="110" y="0"/>
                  </a:lnTo>
                  <a:lnTo>
                    <a:pt x="146" y="8"/>
                  </a:lnTo>
                  <a:lnTo>
                    <a:pt x="179" y="23"/>
                  </a:lnTo>
                  <a:lnTo>
                    <a:pt x="181" y="2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100376" name="Freeform 24"/>
            <p:cNvSpPr>
              <a:spLocks/>
            </p:cNvSpPr>
            <p:nvPr/>
          </p:nvSpPr>
          <p:spPr bwMode="auto">
            <a:xfrm>
              <a:off x="4127" y="3595"/>
              <a:ext cx="343" cy="346"/>
            </a:xfrm>
            <a:custGeom>
              <a:avLst/>
              <a:gdLst/>
              <a:ahLst/>
              <a:cxnLst>
                <a:cxn ang="0">
                  <a:pos x="306" y="280"/>
                </a:cxn>
                <a:cxn ang="0">
                  <a:pos x="319" y="270"/>
                </a:cxn>
                <a:cxn ang="0">
                  <a:pos x="337" y="229"/>
                </a:cxn>
                <a:cxn ang="0">
                  <a:pos x="342" y="137"/>
                </a:cxn>
                <a:cxn ang="0">
                  <a:pos x="288" y="49"/>
                </a:cxn>
                <a:cxn ang="0">
                  <a:pos x="206" y="0"/>
                </a:cxn>
                <a:cxn ang="0">
                  <a:pos x="104" y="20"/>
                </a:cxn>
                <a:cxn ang="0">
                  <a:pos x="37" y="84"/>
                </a:cxn>
                <a:cxn ang="0">
                  <a:pos x="0" y="186"/>
                </a:cxn>
                <a:cxn ang="0">
                  <a:pos x="13" y="280"/>
                </a:cxn>
                <a:cxn ang="0">
                  <a:pos x="49" y="321"/>
                </a:cxn>
                <a:cxn ang="0">
                  <a:pos x="91" y="345"/>
                </a:cxn>
                <a:cxn ang="0">
                  <a:pos x="109" y="325"/>
                </a:cxn>
                <a:cxn ang="0">
                  <a:pos x="57" y="262"/>
                </a:cxn>
                <a:cxn ang="0">
                  <a:pos x="40" y="205"/>
                </a:cxn>
                <a:cxn ang="0">
                  <a:pos x="47" y="145"/>
                </a:cxn>
                <a:cxn ang="0">
                  <a:pos x="86" y="84"/>
                </a:cxn>
                <a:cxn ang="0">
                  <a:pos x="146" y="45"/>
                </a:cxn>
                <a:cxn ang="0">
                  <a:pos x="238" y="61"/>
                </a:cxn>
                <a:cxn ang="0">
                  <a:pos x="292" y="114"/>
                </a:cxn>
                <a:cxn ang="0">
                  <a:pos x="306" y="170"/>
                </a:cxn>
                <a:cxn ang="0">
                  <a:pos x="304" y="221"/>
                </a:cxn>
                <a:cxn ang="0">
                  <a:pos x="290" y="274"/>
                </a:cxn>
                <a:cxn ang="0">
                  <a:pos x="306" y="280"/>
                </a:cxn>
              </a:cxnLst>
              <a:rect l="0" t="0" r="r" b="b"/>
              <a:pathLst>
                <a:path w="343" h="346">
                  <a:moveTo>
                    <a:pt x="306" y="280"/>
                  </a:moveTo>
                  <a:lnTo>
                    <a:pt x="319" y="270"/>
                  </a:lnTo>
                  <a:lnTo>
                    <a:pt x="337" y="229"/>
                  </a:lnTo>
                  <a:lnTo>
                    <a:pt x="342" y="137"/>
                  </a:lnTo>
                  <a:lnTo>
                    <a:pt x="288" y="49"/>
                  </a:lnTo>
                  <a:lnTo>
                    <a:pt x="206" y="0"/>
                  </a:lnTo>
                  <a:lnTo>
                    <a:pt x="104" y="20"/>
                  </a:lnTo>
                  <a:lnTo>
                    <a:pt x="37" y="84"/>
                  </a:lnTo>
                  <a:lnTo>
                    <a:pt x="0" y="186"/>
                  </a:lnTo>
                  <a:lnTo>
                    <a:pt x="13" y="280"/>
                  </a:lnTo>
                  <a:lnTo>
                    <a:pt x="49" y="321"/>
                  </a:lnTo>
                  <a:lnTo>
                    <a:pt x="91" y="345"/>
                  </a:lnTo>
                  <a:lnTo>
                    <a:pt x="109" y="325"/>
                  </a:lnTo>
                  <a:lnTo>
                    <a:pt x="57" y="262"/>
                  </a:lnTo>
                  <a:lnTo>
                    <a:pt x="40" y="205"/>
                  </a:lnTo>
                  <a:lnTo>
                    <a:pt x="47" y="145"/>
                  </a:lnTo>
                  <a:lnTo>
                    <a:pt x="86" y="84"/>
                  </a:lnTo>
                  <a:lnTo>
                    <a:pt x="146" y="45"/>
                  </a:lnTo>
                  <a:lnTo>
                    <a:pt x="238" y="61"/>
                  </a:lnTo>
                  <a:lnTo>
                    <a:pt x="292" y="114"/>
                  </a:lnTo>
                  <a:lnTo>
                    <a:pt x="306" y="170"/>
                  </a:lnTo>
                  <a:lnTo>
                    <a:pt x="304" y="221"/>
                  </a:lnTo>
                  <a:lnTo>
                    <a:pt x="290" y="274"/>
                  </a:lnTo>
                  <a:lnTo>
                    <a:pt x="306" y="28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100377" name="Freeform 25"/>
            <p:cNvSpPr>
              <a:spLocks/>
            </p:cNvSpPr>
            <p:nvPr/>
          </p:nvSpPr>
          <p:spPr bwMode="auto">
            <a:xfrm>
              <a:off x="4205" y="3685"/>
              <a:ext cx="183" cy="189"/>
            </a:xfrm>
            <a:custGeom>
              <a:avLst/>
              <a:gdLst/>
              <a:ahLst/>
              <a:cxnLst>
                <a:cxn ang="0">
                  <a:pos x="111" y="0"/>
                </a:cxn>
                <a:cxn ang="0">
                  <a:pos x="182" y="126"/>
                </a:cxn>
                <a:cxn ang="0">
                  <a:pos x="142" y="188"/>
                </a:cxn>
                <a:cxn ang="0">
                  <a:pos x="26" y="178"/>
                </a:cxn>
                <a:cxn ang="0">
                  <a:pos x="0" y="123"/>
                </a:cxn>
                <a:cxn ang="0">
                  <a:pos x="61" y="4"/>
                </a:cxn>
                <a:cxn ang="0">
                  <a:pos x="111" y="0"/>
                </a:cxn>
              </a:cxnLst>
              <a:rect l="0" t="0" r="r" b="b"/>
              <a:pathLst>
                <a:path w="183" h="189">
                  <a:moveTo>
                    <a:pt x="111" y="0"/>
                  </a:moveTo>
                  <a:lnTo>
                    <a:pt x="182" y="126"/>
                  </a:lnTo>
                  <a:lnTo>
                    <a:pt x="142" y="188"/>
                  </a:lnTo>
                  <a:lnTo>
                    <a:pt x="26" y="178"/>
                  </a:lnTo>
                  <a:lnTo>
                    <a:pt x="0" y="123"/>
                  </a:lnTo>
                  <a:lnTo>
                    <a:pt x="61" y="4"/>
                  </a:lnTo>
                  <a:lnTo>
                    <a:pt x="111"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100378" name="Freeform 26"/>
            <p:cNvSpPr>
              <a:spLocks/>
            </p:cNvSpPr>
            <p:nvPr/>
          </p:nvSpPr>
          <p:spPr bwMode="auto">
            <a:xfrm>
              <a:off x="4244" y="3730"/>
              <a:ext cx="81" cy="105"/>
            </a:xfrm>
            <a:custGeom>
              <a:avLst/>
              <a:gdLst/>
              <a:ahLst/>
              <a:cxnLst>
                <a:cxn ang="0">
                  <a:pos x="58" y="0"/>
                </a:cxn>
                <a:cxn ang="0">
                  <a:pos x="0" y="59"/>
                </a:cxn>
                <a:cxn ang="0">
                  <a:pos x="29" y="98"/>
                </a:cxn>
                <a:cxn ang="0">
                  <a:pos x="47" y="98"/>
                </a:cxn>
                <a:cxn ang="0">
                  <a:pos x="72" y="104"/>
                </a:cxn>
                <a:cxn ang="0">
                  <a:pos x="80" y="61"/>
                </a:cxn>
                <a:cxn ang="0">
                  <a:pos x="67" y="41"/>
                </a:cxn>
                <a:cxn ang="0">
                  <a:pos x="60" y="28"/>
                </a:cxn>
                <a:cxn ang="0">
                  <a:pos x="58" y="16"/>
                </a:cxn>
                <a:cxn ang="0">
                  <a:pos x="58" y="0"/>
                </a:cxn>
              </a:cxnLst>
              <a:rect l="0" t="0" r="r" b="b"/>
              <a:pathLst>
                <a:path w="81" h="105">
                  <a:moveTo>
                    <a:pt x="58" y="0"/>
                  </a:moveTo>
                  <a:lnTo>
                    <a:pt x="0" y="59"/>
                  </a:lnTo>
                  <a:lnTo>
                    <a:pt x="29" y="98"/>
                  </a:lnTo>
                  <a:lnTo>
                    <a:pt x="47" y="98"/>
                  </a:lnTo>
                  <a:lnTo>
                    <a:pt x="72" y="104"/>
                  </a:lnTo>
                  <a:lnTo>
                    <a:pt x="80" y="61"/>
                  </a:lnTo>
                  <a:lnTo>
                    <a:pt x="67" y="41"/>
                  </a:lnTo>
                  <a:lnTo>
                    <a:pt x="60" y="28"/>
                  </a:lnTo>
                  <a:lnTo>
                    <a:pt x="58" y="16"/>
                  </a:lnTo>
                  <a:lnTo>
                    <a:pt x="58"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100379" name="Freeform 27"/>
            <p:cNvSpPr>
              <a:spLocks/>
            </p:cNvSpPr>
            <p:nvPr/>
          </p:nvSpPr>
          <p:spPr bwMode="auto">
            <a:xfrm>
              <a:off x="4251" y="3682"/>
              <a:ext cx="63" cy="80"/>
            </a:xfrm>
            <a:custGeom>
              <a:avLst/>
              <a:gdLst/>
              <a:ahLst/>
              <a:cxnLst>
                <a:cxn ang="0">
                  <a:pos x="62" y="17"/>
                </a:cxn>
                <a:cxn ang="0">
                  <a:pos x="9" y="79"/>
                </a:cxn>
                <a:cxn ang="0">
                  <a:pos x="0" y="17"/>
                </a:cxn>
                <a:cxn ang="0">
                  <a:pos x="53" y="0"/>
                </a:cxn>
                <a:cxn ang="0">
                  <a:pos x="62" y="17"/>
                </a:cxn>
              </a:cxnLst>
              <a:rect l="0" t="0" r="r" b="b"/>
              <a:pathLst>
                <a:path w="63" h="80">
                  <a:moveTo>
                    <a:pt x="62" y="17"/>
                  </a:moveTo>
                  <a:lnTo>
                    <a:pt x="9" y="79"/>
                  </a:lnTo>
                  <a:lnTo>
                    <a:pt x="0" y="17"/>
                  </a:lnTo>
                  <a:lnTo>
                    <a:pt x="53" y="0"/>
                  </a:lnTo>
                  <a:lnTo>
                    <a:pt x="62" y="1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100380" name="Freeform 28"/>
            <p:cNvSpPr>
              <a:spLocks/>
            </p:cNvSpPr>
            <p:nvPr/>
          </p:nvSpPr>
          <p:spPr bwMode="auto">
            <a:xfrm>
              <a:off x="4202" y="3789"/>
              <a:ext cx="62" cy="87"/>
            </a:xfrm>
            <a:custGeom>
              <a:avLst/>
              <a:gdLst/>
              <a:ahLst/>
              <a:cxnLst>
                <a:cxn ang="0">
                  <a:pos x="27" y="0"/>
                </a:cxn>
                <a:cxn ang="0">
                  <a:pos x="61" y="47"/>
                </a:cxn>
                <a:cxn ang="0">
                  <a:pos x="34" y="86"/>
                </a:cxn>
                <a:cxn ang="0">
                  <a:pos x="14" y="60"/>
                </a:cxn>
                <a:cxn ang="0">
                  <a:pos x="0" y="19"/>
                </a:cxn>
                <a:cxn ang="0">
                  <a:pos x="27" y="0"/>
                </a:cxn>
              </a:cxnLst>
              <a:rect l="0" t="0" r="r" b="b"/>
              <a:pathLst>
                <a:path w="62" h="87">
                  <a:moveTo>
                    <a:pt x="27" y="0"/>
                  </a:moveTo>
                  <a:lnTo>
                    <a:pt x="61" y="47"/>
                  </a:lnTo>
                  <a:lnTo>
                    <a:pt x="34" y="86"/>
                  </a:lnTo>
                  <a:lnTo>
                    <a:pt x="14" y="60"/>
                  </a:lnTo>
                  <a:lnTo>
                    <a:pt x="0" y="19"/>
                  </a:lnTo>
                  <a:lnTo>
                    <a:pt x="27"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100381" name="Freeform 29"/>
            <p:cNvSpPr>
              <a:spLocks/>
            </p:cNvSpPr>
            <p:nvPr/>
          </p:nvSpPr>
          <p:spPr bwMode="auto">
            <a:xfrm>
              <a:off x="4324" y="3779"/>
              <a:ext cx="68" cy="95"/>
            </a:xfrm>
            <a:custGeom>
              <a:avLst/>
              <a:gdLst/>
              <a:ahLst/>
              <a:cxnLst>
                <a:cxn ang="0">
                  <a:pos x="0" y="69"/>
                </a:cxn>
                <a:cxn ang="0">
                  <a:pos x="9" y="0"/>
                </a:cxn>
                <a:cxn ang="0">
                  <a:pos x="67" y="35"/>
                </a:cxn>
                <a:cxn ang="0">
                  <a:pos x="29" y="94"/>
                </a:cxn>
                <a:cxn ang="0">
                  <a:pos x="0" y="69"/>
                </a:cxn>
              </a:cxnLst>
              <a:rect l="0" t="0" r="r" b="b"/>
              <a:pathLst>
                <a:path w="68" h="95">
                  <a:moveTo>
                    <a:pt x="0" y="69"/>
                  </a:moveTo>
                  <a:lnTo>
                    <a:pt x="9" y="0"/>
                  </a:lnTo>
                  <a:lnTo>
                    <a:pt x="67" y="35"/>
                  </a:lnTo>
                  <a:lnTo>
                    <a:pt x="29" y="94"/>
                  </a:lnTo>
                  <a:lnTo>
                    <a:pt x="0" y="69"/>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100382" name="Freeform 30"/>
            <p:cNvSpPr>
              <a:spLocks/>
            </p:cNvSpPr>
            <p:nvPr/>
          </p:nvSpPr>
          <p:spPr bwMode="auto">
            <a:xfrm>
              <a:off x="4891" y="3432"/>
              <a:ext cx="536" cy="142"/>
            </a:xfrm>
            <a:custGeom>
              <a:avLst/>
              <a:gdLst/>
              <a:ahLst/>
              <a:cxnLst>
                <a:cxn ang="0">
                  <a:pos x="0" y="141"/>
                </a:cxn>
                <a:cxn ang="0">
                  <a:pos x="109" y="121"/>
                </a:cxn>
                <a:cxn ang="0">
                  <a:pos x="234" y="101"/>
                </a:cxn>
                <a:cxn ang="0">
                  <a:pos x="334" y="94"/>
                </a:cxn>
                <a:cxn ang="0">
                  <a:pos x="427" y="89"/>
                </a:cxn>
                <a:cxn ang="0">
                  <a:pos x="535" y="84"/>
                </a:cxn>
                <a:cxn ang="0">
                  <a:pos x="493" y="68"/>
                </a:cxn>
                <a:cxn ang="0">
                  <a:pos x="463" y="47"/>
                </a:cxn>
                <a:cxn ang="0">
                  <a:pos x="430" y="26"/>
                </a:cxn>
                <a:cxn ang="0">
                  <a:pos x="396" y="10"/>
                </a:cxn>
                <a:cxn ang="0">
                  <a:pos x="372" y="0"/>
                </a:cxn>
                <a:cxn ang="0">
                  <a:pos x="393" y="40"/>
                </a:cxn>
                <a:cxn ang="0">
                  <a:pos x="396" y="57"/>
                </a:cxn>
                <a:cxn ang="0">
                  <a:pos x="394" y="68"/>
                </a:cxn>
                <a:cxn ang="0">
                  <a:pos x="390" y="77"/>
                </a:cxn>
                <a:cxn ang="0">
                  <a:pos x="383" y="79"/>
                </a:cxn>
                <a:cxn ang="0">
                  <a:pos x="314" y="80"/>
                </a:cxn>
                <a:cxn ang="0">
                  <a:pos x="194" y="97"/>
                </a:cxn>
                <a:cxn ang="0">
                  <a:pos x="68" y="117"/>
                </a:cxn>
                <a:cxn ang="0">
                  <a:pos x="0" y="141"/>
                </a:cxn>
              </a:cxnLst>
              <a:rect l="0" t="0" r="r" b="b"/>
              <a:pathLst>
                <a:path w="536" h="142">
                  <a:moveTo>
                    <a:pt x="0" y="141"/>
                  </a:moveTo>
                  <a:lnTo>
                    <a:pt x="109" y="121"/>
                  </a:lnTo>
                  <a:lnTo>
                    <a:pt x="234" y="101"/>
                  </a:lnTo>
                  <a:lnTo>
                    <a:pt x="334" y="94"/>
                  </a:lnTo>
                  <a:lnTo>
                    <a:pt x="427" y="89"/>
                  </a:lnTo>
                  <a:lnTo>
                    <a:pt x="535" y="84"/>
                  </a:lnTo>
                  <a:lnTo>
                    <a:pt x="493" y="68"/>
                  </a:lnTo>
                  <a:lnTo>
                    <a:pt x="463" y="47"/>
                  </a:lnTo>
                  <a:lnTo>
                    <a:pt x="430" y="26"/>
                  </a:lnTo>
                  <a:lnTo>
                    <a:pt x="396" y="10"/>
                  </a:lnTo>
                  <a:lnTo>
                    <a:pt x="372" y="0"/>
                  </a:lnTo>
                  <a:lnTo>
                    <a:pt x="393" y="40"/>
                  </a:lnTo>
                  <a:lnTo>
                    <a:pt x="396" y="57"/>
                  </a:lnTo>
                  <a:lnTo>
                    <a:pt x="394" y="68"/>
                  </a:lnTo>
                  <a:lnTo>
                    <a:pt x="390" y="77"/>
                  </a:lnTo>
                  <a:lnTo>
                    <a:pt x="383" y="79"/>
                  </a:lnTo>
                  <a:lnTo>
                    <a:pt x="314" y="80"/>
                  </a:lnTo>
                  <a:lnTo>
                    <a:pt x="194" y="97"/>
                  </a:lnTo>
                  <a:lnTo>
                    <a:pt x="68" y="117"/>
                  </a:lnTo>
                  <a:lnTo>
                    <a:pt x="0" y="141"/>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100383" name="Freeform 31"/>
            <p:cNvSpPr>
              <a:spLocks/>
            </p:cNvSpPr>
            <p:nvPr/>
          </p:nvSpPr>
          <p:spPr bwMode="auto">
            <a:xfrm>
              <a:off x="4121" y="3519"/>
              <a:ext cx="857" cy="52"/>
            </a:xfrm>
            <a:custGeom>
              <a:avLst/>
              <a:gdLst/>
              <a:ahLst/>
              <a:cxnLst>
                <a:cxn ang="0">
                  <a:pos x="0" y="31"/>
                </a:cxn>
                <a:cxn ang="0">
                  <a:pos x="184" y="14"/>
                </a:cxn>
                <a:cxn ang="0">
                  <a:pos x="296" y="11"/>
                </a:cxn>
                <a:cxn ang="0">
                  <a:pos x="442" y="17"/>
                </a:cxn>
                <a:cxn ang="0">
                  <a:pos x="744" y="45"/>
                </a:cxn>
                <a:cxn ang="0">
                  <a:pos x="780" y="51"/>
                </a:cxn>
                <a:cxn ang="0">
                  <a:pos x="856" y="22"/>
                </a:cxn>
                <a:cxn ang="0">
                  <a:pos x="739" y="8"/>
                </a:cxn>
                <a:cxn ang="0">
                  <a:pos x="553" y="3"/>
                </a:cxn>
                <a:cxn ang="0">
                  <a:pos x="414" y="0"/>
                </a:cxn>
                <a:cxn ang="0">
                  <a:pos x="222" y="0"/>
                </a:cxn>
                <a:cxn ang="0">
                  <a:pos x="0" y="31"/>
                </a:cxn>
              </a:cxnLst>
              <a:rect l="0" t="0" r="r" b="b"/>
              <a:pathLst>
                <a:path w="857" h="52">
                  <a:moveTo>
                    <a:pt x="0" y="31"/>
                  </a:moveTo>
                  <a:lnTo>
                    <a:pt x="184" y="14"/>
                  </a:lnTo>
                  <a:lnTo>
                    <a:pt x="296" y="11"/>
                  </a:lnTo>
                  <a:lnTo>
                    <a:pt x="442" y="17"/>
                  </a:lnTo>
                  <a:lnTo>
                    <a:pt x="744" y="45"/>
                  </a:lnTo>
                  <a:lnTo>
                    <a:pt x="780" y="51"/>
                  </a:lnTo>
                  <a:lnTo>
                    <a:pt x="856" y="22"/>
                  </a:lnTo>
                  <a:lnTo>
                    <a:pt x="739" y="8"/>
                  </a:lnTo>
                  <a:lnTo>
                    <a:pt x="553" y="3"/>
                  </a:lnTo>
                  <a:lnTo>
                    <a:pt x="414" y="0"/>
                  </a:lnTo>
                  <a:lnTo>
                    <a:pt x="222" y="0"/>
                  </a:lnTo>
                  <a:lnTo>
                    <a:pt x="0" y="31"/>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100384" name="Freeform 32"/>
            <p:cNvSpPr>
              <a:spLocks/>
            </p:cNvSpPr>
            <p:nvPr/>
          </p:nvSpPr>
          <p:spPr bwMode="auto">
            <a:xfrm>
              <a:off x="3731" y="3702"/>
              <a:ext cx="25" cy="46"/>
            </a:xfrm>
            <a:custGeom>
              <a:avLst/>
              <a:gdLst/>
              <a:ahLst/>
              <a:cxnLst>
                <a:cxn ang="0">
                  <a:pos x="0" y="0"/>
                </a:cxn>
                <a:cxn ang="0">
                  <a:pos x="8" y="45"/>
                </a:cxn>
                <a:cxn ang="0">
                  <a:pos x="24" y="45"/>
                </a:cxn>
                <a:cxn ang="0">
                  <a:pos x="13" y="0"/>
                </a:cxn>
                <a:cxn ang="0">
                  <a:pos x="0" y="0"/>
                </a:cxn>
              </a:cxnLst>
              <a:rect l="0" t="0" r="r" b="b"/>
              <a:pathLst>
                <a:path w="25" h="46">
                  <a:moveTo>
                    <a:pt x="0" y="0"/>
                  </a:moveTo>
                  <a:lnTo>
                    <a:pt x="8" y="45"/>
                  </a:lnTo>
                  <a:lnTo>
                    <a:pt x="24" y="45"/>
                  </a:lnTo>
                  <a:lnTo>
                    <a:pt x="13" y="0"/>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100385" name="Freeform 33"/>
            <p:cNvSpPr>
              <a:spLocks/>
            </p:cNvSpPr>
            <p:nvPr/>
          </p:nvSpPr>
          <p:spPr bwMode="auto">
            <a:xfrm>
              <a:off x="3742" y="3767"/>
              <a:ext cx="24" cy="40"/>
            </a:xfrm>
            <a:custGeom>
              <a:avLst/>
              <a:gdLst/>
              <a:ahLst/>
              <a:cxnLst>
                <a:cxn ang="0">
                  <a:pos x="0" y="0"/>
                </a:cxn>
                <a:cxn ang="0">
                  <a:pos x="7" y="39"/>
                </a:cxn>
                <a:cxn ang="0">
                  <a:pos x="23" y="39"/>
                </a:cxn>
                <a:cxn ang="0">
                  <a:pos x="18" y="11"/>
                </a:cxn>
                <a:cxn ang="0">
                  <a:pos x="0" y="0"/>
                </a:cxn>
              </a:cxnLst>
              <a:rect l="0" t="0" r="r" b="b"/>
              <a:pathLst>
                <a:path w="24" h="40">
                  <a:moveTo>
                    <a:pt x="0" y="0"/>
                  </a:moveTo>
                  <a:lnTo>
                    <a:pt x="7" y="39"/>
                  </a:lnTo>
                  <a:lnTo>
                    <a:pt x="23" y="39"/>
                  </a:lnTo>
                  <a:lnTo>
                    <a:pt x="18" y="11"/>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100386" name="Freeform 34"/>
            <p:cNvSpPr>
              <a:spLocks/>
            </p:cNvSpPr>
            <p:nvPr/>
          </p:nvSpPr>
          <p:spPr bwMode="auto">
            <a:xfrm>
              <a:off x="3681" y="3764"/>
              <a:ext cx="25" cy="43"/>
            </a:xfrm>
            <a:custGeom>
              <a:avLst/>
              <a:gdLst/>
              <a:ahLst/>
              <a:cxnLst>
                <a:cxn ang="0">
                  <a:pos x="8" y="42"/>
                </a:cxn>
                <a:cxn ang="0">
                  <a:pos x="0" y="0"/>
                </a:cxn>
                <a:cxn ang="0">
                  <a:pos x="13" y="0"/>
                </a:cxn>
                <a:cxn ang="0">
                  <a:pos x="24" y="42"/>
                </a:cxn>
                <a:cxn ang="0">
                  <a:pos x="8" y="42"/>
                </a:cxn>
              </a:cxnLst>
              <a:rect l="0" t="0" r="r" b="b"/>
              <a:pathLst>
                <a:path w="25" h="43">
                  <a:moveTo>
                    <a:pt x="8" y="42"/>
                  </a:moveTo>
                  <a:lnTo>
                    <a:pt x="0" y="0"/>
                  </a:lnTo>
                  <a:lnTo>
                    <a:pt x="13" y="0"/>
                  </a:lnTo>
                  <a:lnTo>
                    <a:pt x="24" y="42"/>
                  </a:lnTo>
                  <a:lnTo>
                    <a:pt x="8"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100387" name="Freeform 35"/>
            <p:cNvSpPr>
              <a:spLocks/>
            </p:cNvSpPr>
            <p:nvPr/>
          </p:nvSpPr>
          <p:spPr bwMode="auto">
            <a:xfrm>
              <a:off x="3668" y="3702"/>
              <a:ext cx="22" cy="43"/>
            </a:xfrm>
            <a:custGeom>
              <a:avLst/>
              <a:gdLst/>
              <a:ahLst/>
              <a:cxnLst>
                <a:cxn ang="0">
                  <a:pos x="8" y="42"/>
                </a:cxn>
                <a:cxn ang="0">
                  <a:pos x="0" y="0"/>
                </a:cxn>
                <a:cxn ang="0">
                  <a:pos x="14" y="0"/>
                </a:cxn>
                <a:cxn ang="0">
                  <a:pos x="21" y="42"/>
                </a:cxn>
                <a:cxn ang="0">
                  <a:pos x="8" y="42"/>
                </a:cxn>
              </a:cxnLst>
              <a:rect l="0" t="0" r="r" b="b"/>
              <a:pathLst>
                <a:path w="22" h="43">
                  <a:moveTo>
                    <a:pt x="8" y="42"/>
                  </a:moveTo>
                  <a:lnTo>
                    <a:pt x="0" y="0"/>
                  </a:lnTo>
                  <a:lnTo>
                    <a:pt x="14" y="0"/>
                  </a:lnTo>
                  <a:lnTo>
                    <a:pt x="21" y="42"/>
                  </a:lnTo>
                  <a:lnTo>
                    <a:pt x="8"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100388" name="Freeform 36"/>
            <p:cNvSpPr>
              <a:spLocks/>
            </p:cNvSpPr>
            <p:nvPr/>
          </p:nvSpPr>
          <p:spPr bwMode="auto">
            <a:xfrm>
              <a:off x="3663" y="3800"/>
              <a:ext cx="441" cy="92"/>
            </a:xfrm>
            <a:custGeom>
              <a:avLst/>
              <a:gdLst/>
              <a:ahLst/>
              <a:cxnLst>
                <a:cxn ang="0">
                  <a:pos x="440" y="0"/>
                </a:cxn>
                <a:cxn ang="0">
                  <a:pos x="422" y="37"/>
                </a:cxn>
                <a:cxn ang="0">
                  <a:pos x="406" y="51"/>
                </a:cxn>
                <a:cxn ang="0">
                  <a:pos x="385" y="54"/>
                </a:cxn>
                <a:cxn ang="0">
                  <a:pos x="359" y="51"/>
                </a:cxn>
                <a:cxn ang="0">
                  <a:pos x="37" y="34"/>
                </a:cxn>
                <a:cxn ang="0">
                  <a:pos x="18" y="29"/>
                </a:cxn>
                <a:cxn ang="0">
                  <a:pos x="10" y="23"/>
                </a:cxn>
                <a:cxn ang="0">
                  <a:pos x="2" y="12"/>
                </a:cxn>
                <a:cxn ang="0">
                  <a:pos x="0" y="29"/>
                </a:cxn>
                <a:cxn ang="0">
                  <a:pos x="8" y="46"/>
                </a:cxn>
                <a:cxn ang="0">
                  <a:pos x="18" y="54"/>
                </a:cxn>
                <a:cxn ang="0">
                  <a:pos x="34" y="62"/>
                </a:cxn>
                <a:cxn ang="0">
                  <a:pos x="65" y="68"/>
                </a:cxn>
                <a:cxn ang="0">
                  <a:pos x="364" y="91"/>
                </a:cxn>
                <a:cxn ang="0">
                  <a:pos x="398" y="88"/>
                </a:cxn>
                <a:cxn ang="0">
                  <a:pos x="422" y="74"/>
                </a:cxn>
                <a:cxn ang="0">
                  <a:pos x="432" y="54"/>
                </a:cxn>
                <a:cxn ang="0">
                  <a:pos x="440" y="20"/>
                </a:cxn>
                <a:cxn ang="0">
                  <a:pos x="440" y="0"/>
                </a:cxn>
              </a:cxnLst>
              <a:rect l="0" t="0" r="r" b="b"/>
              <a:pathLst>
                <a:path w="441" h="92">
                  <a:moveTo>
                    <a:pt x="440" y="0"/>
                  </a:moveTo>
                  <a:lnTo>
                    <a:pt x="422" y="37"/>
                  </a:lnTo>
                  <a:lnTo>
                    <a:pt x="406" y="51"/>
                  </a:lnTo>
                  <a:lnTo>
                    <a:pt x="385" y="54"/>
                  </a:lnTo>
                  <a:lnTo>
                    <a:pt x="359" y="51"/>
                  </a:lnTo>
                  <a:lnTo>
                    <a:pt x="37" y="34"/>
                  </a:lnTo>
                  <a:lnTo>
                    <a:pt x="18" y="29"/>
                  </a:lnTo>
                  <a:lnTo>
                    <a:pt x="10" y="23"/>
                  </a:lnTo>
                  <a:lnTo>
                    <a:pt x="2" y="12"/>
                  </a:lnTo>
                  <a:lnTo>
                    <a:pt x="0" y="29"/>
                  </a:lnTo>
                  <a:lnTo>
                    <a:pt x="8" y="46"/>
                  </a:lnTo>
                  <a:lnTo>
                    <a:pt x="18" y="54"/>
                  </a:lnTo>
                  <a:lnTo>
                    <a:pt x="34" y="62"/>
                  </a:lnTo>
                  <a:lnTo>
                    <a:pt x="65" y="68"/>
                  </a:lnTo>
                  <a:lnTo>
                    <a:pt x="364" y="91"/>
                  </a:lnTo>
                  <a:lnTo>
                    <a:pt x="398" y="88"/>
                  </a:lnTo>
                  <a:lnTo>
                    <a:pt x="422" y="74"/>
                  </a:lnTo>
                  <a:lnTo>
                    <a:pt x="432" y="54"/>
                  </a:lnTo>
                  <a:lnTo>
                    <a:pt x="440" y="20"/>
                  </a:lnTo>
                  <a:lnTo>
                    <a:pt x="44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100389" name="Freeform 37"/>
            <p:cNvSpPr>
              <a:spLocks/>
            </p:cNvSpPr>
            <p:nvPr/>
          </p:nvSpPr>
          <p:spPr bwMode="auto">
            <a:xfrm>
              <a:off x="3957" y="3691"/>
              <a:ext cx="86" cy="54"/>
            </a:xfrm>
            <a:custGeom>
              <a:avLst/>
              <a:gdLst/>
              <a:ahLst/>
              <a:cxnLst>
                <a:cxn ang="0">
                  <a:pos x="0" y="43"/>
                </a:cxn>
                <a:cxn ang="0">
                  <a:pos x="0" y="35"/>
                </a:cxn>
                <a:cxn ang="0">
                  <a:pos x="4" y="22"/>
                </a:cxn>
                <a:cxn ang="0">
                  <a:pos x="12" y="11"/>
                </a:cxn>
                <a:cxn ang="0">
                  <a:pos x="24" y="4"/>
                </a:cxn>
                <a:cxn ang="0">
                  <a:pos x="37" y="0"/>
                </a:cxn>
                <a:cxn ang="0">
                  <a:pos x="51" y="1"/>
                </a:cxn>
                <a:cxn ang="0">
                  <a:pos x="64" y="6"/>
                </a:cxn>
                <a:cxn ang="0">
                  <a:pos x="74" y="13"/>
                </a:cxn>
                <a:cxn ang="0">
                  <a:pos x="81" y="22"/>
                </a:cxn>
                <a:cxn ang="0">
                  <a:pos x="85" y="31"/>
                </a:cxn>
                <a:cxn ang="0">
                  <a:pos x="85" y="35"/>
                </a:cxn>
                <a:cxn ang="0">
                  <a:pos x="84" y="42"/>
                </a:cxn>
                <a:cxn ang="0">
                  <a:pos x="82" y="51"/>
                </a:cxn>
                <a:cxn ang="0">
                  <a:pos x="66" y="53"/>
                </a:cxn>
                <a:cxn ang="0">
                  <a:pos x="57" y="48"/>
                </a:cxn>
                <a:cxn ang="0">
                  <a:pos x="53" y="41"/>
                </a:cxn>
                <a:cxn ang="0">
                  <a:pos x="52" y="30"/>
                </a:cxn>
                <a:cxn ang="0">
                  <a:pos x="54" y="21"/>
                </a:cxn>
                <a:cxn ang="0">
                  <a:pos x="58" y="16"/>
                </a:cxn>
                <a:cxn ang="0">
                  <a:pos x="49" y="10"/>
                </a:cxn>
                <a:cxn ang="0">
                  <a:pos x="37" y="8"/>
                </a:cxn>
                <a:cxn ang="0">
                  <a:pos x="24" y="9"/>
                </a:cxn>
                <a:cxn ang="0">
                  <a:pos x="13" y="13"/>
                </a:cxn>
                <a:cxn ang="0">
                  <a:pos x="6" y="21"/>
                </a:cxn>
                <a:cxn ang="0">
                  <a:pos x="2" y="31"/>
                </a:cxn>
                <a:cxn ang="0">
                  <a:pos x="0" y="43"/>
                </a:cxn>
              </a:cxnLst>
              <a:rect l="0" t="0" r="r" b="b"/>
              <a:pathLst>
                <a:path w="86" h="54">
                  <a:moveTo>
                    <a:pt x="0" y="43"/>
                  </a:moveTo>
                  <a:lnTo>
                    <a:pt x="0" y="35"/>
                  </a:lnTo>
                  <a:lnTo>
                    <a:pt x="4" y="22"/>
                  </a:lnTo>
                  <a:lnTo>
                    <a:pt x="12" y="11"/>
                  </a:lnTo>
                  <a:lnTo>
                    <a:pt x="24" y="4"/>
                  </a:lnTo>
                  <a:lnTo>
                    <a:pt x="37" y="0"/>
                  </a:lnTo>
                  <a:lnTo>
                    <a:pt x="51" y="1"/>
                  </a:lnTo>
                  <a:lnTo>
                    <a:pt x="64" y="6"/>
                  </a:lnTo>
                  <a:lnTo>
                    <a:pt x="74" y="13"/>
                  </a:lnTo>
                  <a:lnTo>
                    <a:pt x="81" y="22"/>
                  </a:lnTo>
                  <a:lnTo>
                    <a:pt x="85" y="31"/>
                  </a:lnTo>
                  <a:lnTo>
                    <a:pt x="85" y="35"/>
                  </a:lnTo>
                  <a:lnTo>
                    <a:pt x="84" y="42"/>
                  </a:lnTo>
                  <a:lnTo>
                    <a:pt x="82" y="51"/>
                  </a:lnTo>
                  <a:lnTo>
                    <a:pt x="66" y="53"/>
                  </a:lnTo>
                  <a:lnTo>
                    <a:pt x="57" y="48"/>
                  </a:lnTo>
                  <a:lnTo>
                    <a:pt x="53" y="41"/>
                  </a:lnTo>
                  <a:lnTo>
                    <a:pt x="52" y="30"/>
                  </a:lnTo>
                  <a:lnTo>
                    <a:pt x="54" y="21"/>
                  </a:lnTo>
                  <a:lnTo>
                    <a:pt x="58" y="16"/>
                  </a:lnTo>
                  <a:lnTo>
                    <a:pt x="49" y="10"/>
                  </a:lnTo>
                  <a:lnTo>
                    <a:pt x="37" y="8"/>
                  </a:lnTo>
                  <a:lnTo>
                    <a:pt x="24" y="9"/>
                  </a:lnTo>
                  <a:lnTo>
                    <a:pt x="13" y="13"/>
                  </a:lnTo>
                  <a:lnTo>
                    <a:pt x="6" y="21"/>
                  </a:lnTo>
                  <a:lnTo>
                    <a:pt x="2" y="31"/>
                  </a:lnTo>
                  <a:lnTo>
                    <a:pt x="0" y="43"/>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100390" name="Freeform 38"/>
            <p:cNvSpPr>
              <a:spLocks/>
            </p:cNvSpPr>
            <p:nvPr/>
          </p:nvSpPr>
          <p:spPr bwMode="auto">
            <a:xfrm>
              <a:off x="3968" y="3709"/>
              <a:ext cx="36" cy="31"/>
            </a:xfrm>
            <a:custGeom>
              <a:avLst/>
              <a:gdLst/>
              <a:ahLst/>
              <a:cxnLst>
                <a:cxn ang="0">
                  <a:pos x="35" y="3"/>
                </a:cxn>
                <a:cxn ang="0">
                  <a:pos x="31" y="14"/>
                </a:cxn>
                <a:cxn ang="0">
                  <a:pos x="31" y="28"/>
                </a:cxn>
                <a:cxn ang="0">
                  <a:pos x="20" y="12"/>
                </a:cxn>
                <a:cxn ang="0">
                  <a:pos x="20" y="29"/>
                </a:cxn>
                <a:cxn ang="0">
                  <a:pos x="7" y="14"/>
                </a:cxn>
                <a:cxn ang="0">
                  <a:pos x="7" y="30"/>
                </a:cxn>
                <a:cxn ang="0">
                  <a:pos x="1" y="19"/>
                </a:cxn>
                <a:cxn ang="0">
                  <a:pos x="0" y="11"/>
                </a:cxn>
                <a:cxn ang="0">
                  <a:pos x="7" y="4"/>
                </a:cxn>
                <a:cxn ang="0">
                  <a:pos x="16" y="1"/>
                </a:cxn>
                <a:cxn ang="0">
                  <a:pos x="24" y="0"/>
                </a:cxn>
                <a:cxn ang="0">
                  <a:pos x="35" y="3"/>
                </a:cxn>
              </a:cxnLst>
              <a:rect l="0" t="0" r="r" b="b"/>
              <a:pathLst>
                <a:path w="36" h="31">
                  <a:moveTo>
                    <a:pt x="35" y="3"/>
                  </a:moveTo>
                  <a:lnTo>
                    <a:pt x="31" y="14"/>
                  </a:lnTo>
                  <a:lnTo>
                    <a:pt x="31" y="28"/>
                  </a:lnTo>
                  <a:lnTo>
                    <a:pt x="20" y="12"/>
                  </a:lnTo>
                  <a:lnTo>
                    <a:pt x="20" y="29"/>
                  </a:lnTo>
                  <a:lnTo>
                    <a:pt x="7" y="14"/>
                  </a:lnTo>
                  <a:lnTo>
                    <a:pt x="7" y="30"/>
                  </a:lnTo>
                  <a:lnTo>
                    <a:pt x="1" y="19"/>
                  </a:lnTo>
                  <a:lnTo>
                    <a:pt x="0" y="11"/>
                  </a:lnTo>
                  <a:lnTo>
                    <a:pt x="7" y="4"/>
                  </a:lnTo>
                  <a:lnTo>
                    <a:pt x="16" y="1"/>
                  </a:lnTo>
                  <a:lnTo>
                    <a:pt x="24" y="0"/>
                  </a:lnTo>
                  <a:lnTo>
                    <a:pt x="35" y="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100391" name="Freeform 39"/>
            <p:cNvSpPr>
              <a:spLocks/>
            </p:cNvSpPr>
            <p:nvPr/>
          </p:nvSpPr>
          <p:spPr bwMode="auto">
            <a:xfrm>
              <a:off x="3864" y="3577"/>
              <a:ext cx="246" cy="49"/>
            </a:xfrm>
            <a:custGeom>
              <a:avLst/>
              <a:gdLst/>
              <a:ahLst/>
              <a:cxnLst>
                <a:cxn ang="0">
                  <a:pos x="0" y="45"/>
                </a:cxn>
                <a:cxn ang="0">
                  <a:pos x="53" y="48"/>
                </a:cxn>
                <a:cxn ang="0">
                  <a:pos x="85" y="46"/>
                </a:cxn>
                <a:cxn ang="0">
                  <a:pos x="122" y="44"/>
                </a:cxn>
                <a:cxn ang="0">
                  <a:pos x="151" y="43"/>
                </a:cxn>
                <a:cxn ang="0">
                  <a:pos x="184" y="40"/>
                </a:cxn>
                <a:cxn ang="0">
                  <a:pos x="214" y="34"/>
                </a:cxn>
                <a:cxn ang="0">
                  <a:pos x="231" y="25"/>
                </a:cxn>
                <a:cxn ang="0">
                  <a:pos x="240" y="17"/>
                </a:cxn>
                <a:cxn ang="0">
                  <a:pos x="245" y="11"/>
                </a:cxn>
                <a:cxn ang="0">
                  <a:pos x="245" y="3"/>
                </a:cxn>
                <a:cxn ang="0">
                  <a:pos x="242" y="0"/>
                </a:cxn>
                <a:cxn ang="0">
                  <a:pos x="181" y="4"/>
                </a:cxn>
                <a:cxn ang="0">
                  <a:pos x="124" y="12"/>
                </a:cxn>
                <a:cxn ang="0">
                  <a:pos x="73" y="23"/>
                </a:cxn>
                <a:cxn ang="0">
                  <a:pos x="28" y="35"/>
                </a:cxn>
                <a:cxn ang="0">
                  <a:pos x="0" y="45"/>
                </a:cxn>
              </a:cxnLst>
              <a:rect l="0" t="0" r="r" b="b"/>
              <a:pathLst>
                <a:path w="246" h="49">
                  <a:moveTo>
                    <a:pt x="0" y="45"/>
                  </a:moveTo>
                  <a:lnTo>
                    <a:pt x="53" y="48"/>
                  </a:lnTo>
                  <a:lnTo>
                    <a:pt x="85" y="46"/>
                  </a:lnTo>
                  <a:lnTo>
                    <a:pt x="122" y="44"/>
                  </a:lnTo>
                  <a:lnTo>
                    <a:pt x="151" y="43"/>
                  </a:lnTo>
                  <a:lnTo>
                    <a:pt x="184" y="40"/>
                  </a:lnTo>
                  <a:lnTo>
                    <a:pt x="214" y="34"/>
                  </a:lnTo>
                  <a:lnTo>
                    <a:pt x="231" y="25"/>
                  </a:lnTo>
                  <a:lnTo>
                    <a:pt x="240" y="17"/>
                  </a:lnTo>
                  <a:lnTo>
                    <a:pt x="245" y="11"/>
                  </a:lnTo>
                  <a:lnTo>
                    <a:pt x="245" y="3"/>
                  </a:lnTo>
                  <a:lnTo>
                    <a:pt x="242" y="0"/>
                  </a:lnTo>
                  <a:lnTo>
                    <a:pt x="181" y="4"/>
                  </a:lnTo>
                  <a:lnTo>
                    <a:pt x="124" y="12"/>
                  </a:lnTo>
                  <a:lnTo>
                    <a:pt x="73" y="23"/>
                  </a:lnTo>
                  <a:lnTo>
                    <a:pt x="28" y="35"/>
                  </a:lnTo>
                  <a:lnTo>
                    <a:pt x="0" y="4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100392" name="Freeform 40"/>
            <p:cNvSpPr>
              <a:spLocks/>
            </p:cNvSpPr>
            <p:nvPr/>
          </p:nvSpPr>
          <p:spPr bwMode="auto">
            <a:xfrm>
              <a:off x="3864" y="3574"/>
              <a:ext cx="249" cy="50"/>
            </a:xfrm>
            <a:custGeom>
              <a:avLst/>
              <a:gdLst/>
              <a:ahLst/>
              <a:cxnLst>
                <a:cxn ang="0">
                  <a:pos x="39" y="49"/>
                </a:cxn>
                <a:cxn ang="0">
                  <a:pos x="78" y="37"/>
                </a:cxn>
                <a:cxn ang="0">
                  <a:pos x="120" y="25"/>
                </a:cxn>
                <a:cxn ang="0">
                  <a:pos x="162" y="20"/>
                </a:cxn>
                <a:cxn ang="0">
                  <a:pos x="196" y="18"/>
                </a:cxn>
                <a:cxn ang="0">
                  <a:pos x="229" y="19"/>
                </a:cxn>
                <a:cxn ang="0">
                  <a:pos x="225" y="25"/>
                </a:cxn>
                <a:cxn ang="0">
                  <a:pos x="219" y="29"/>
                </a:cxn>
                <a:cxn ang="0">
                  <a:pos x="206" y="35"/>
                </a:cxn>
                <a:cxn ang="0">
                  <a:pos x="192" y="42"/>
                </a:cxn>
                <a:cxn ang="0">
                  <a:pos x="221" y="35"/>
                </a:cxn>
                <a:cxn ang="0">
                  <a:pos x="239" y="26"/>
                </a:cxn>
                <a:cxn ang="0">
                  <a:pos x="245" y="20"/>
                </a:cxn>
                <a:cxn ang="0">
                  <a:pos x="248" y="12"/>
                </a:cxn>
                <a:cxn ang="0">
                  <a:pos x="247" y="6"/>
                </a:cxn>
                <a:cxn ang="0">
                  <a:pos x="243" y="0"/>
                </a:cxn>
                <a:cxn ang="0">
                  <a:pos x="197" y="1"/>
                </a:cxn>
                <a:cxn ang="0">
                  <a:pos x="151" y="7"/>
                </a:cxn>
                <a:cxn ang="0">
                  <a:pos x="103" y="17"/>
                </a:cxn>
                <a:cxn ang="0">
                  <a:pos x="37" y="37"/>
                </a:cxn>
                <a:cxn ang="0">
                  <a:pos x="0" y="48"/>
                </a:cxn>
                <a:cxn ang="0">
                  <a:pos x="39" y="49"/>
                </a:cxn>
              </a:cxnLst>
              <a:rect l="0" t="0" r="r" b="b"/>
              <a:pathLst>
                <a:path w="249" h="50">
                  <a:moveTo>
                    <a:pt x="39" y="49"/>
                  </a:moveTo>
                  <a:lnTo>
                    <a:pt x="78" y="37"/>
                  </a:lnTo>
                  <a:lnTo>
                    <a:pt x="120" y="25"/>
                  </a:lnTo>
                  <a:lnTo>
                    <a:pt x="162" y="20"/>
                  </a:lnTo>
                  <a:lnTo>
                    <a:pt x="196" y="18"/>
                  </a:lnTo>
                  <a:lnTo>
                    <a:pt x="229" y="19"/>
                  </a:lnTo>
                  <a:lnTo>
                    <a:pt x="225" y="25"/>
                  </a:lnTo>
                  <a:lnTo>
                    <a:pt x="219" y="29"/>
                  </a:lnTo>
                  <a:lnTo>
                    <a:pt x="206" y="35"/>
                  </a:lnTo>
                  <a:lnTo>
                    <a:pt x="192" y="42"/>
                  </a:lnTo>
                  <a:lnTo>
                    <a:pt x="221" y="35"/>
                  </a:lnTo>
                  <a:lnTo>
                    <a:pt x="239" y="26"/>
                  </a:lnTo>
                  <a:lnTo>
                    <a:pt x="245" y="20"/>
                  </a:lnTo>
                  <a:lnTo>
                    <a:pt x="248" y="12"/>
                  </a:lnTo>
                  <a:lnTo>
                    <a:pt x="247" y="6"/>
                  </a:lnTo>
                  <a:lnTo>
                    <a:pt x="243" y="0"/>
                  </a:lnTo>
                  <a:lnTo>
                    <a:pt x="197" y="1"/>
                  </a:lnTo>
                  <a:lnTo>
                    <a:pt x="151" y="7"/>
                  </a:lnTo>
                  <a:lnTo>
                    <a:pt x="103" y="17"/>
                  </a:lnTo>
                  <a:lnTo>
                    <a:pt x="37" y="37"/>
                  </a:lnTo>
                  <a:lnTo>
                    <a:pt x="0" y="48"/>
                  </a:lnTo>
                  <a:lnTo>
                    <a:pt x="39" y="4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100393" name="Freeform 41"/>
            <p:cNvSpPr>
              <a:spLocks/>
            </p:cNvSpPr>
            <p:nvPr/>
          </p:nvSpPr>
          <p:spPr bwMode="auto">
            <a:xfrm>
              <a:off x="5687" y="3590"/>
              <a:ext cx="39" cy="35"/>
            </a:xfrm>
            <a:custGeom>
              <a:avLst/>
              <a:gdLst/>
              <a:ahLst/>
              <a:cxnLst>
                <a:cxn ang="0">
                  <a:pos x="23" y="0"/>
                </a:cxn>
                <a:cxn ang="0">
                  <a:pos x="9" y="13"/>
                </a:cxn>
                <a:cxn ang="0">
                  <a:pos x="6" y="22"/>
                </a:cxn>
                <a:cxn ang="0">
                  <a:pos x="6" y="25"/>
                </a:cxn>
                <a:cxn ang="0">
                  <a:pos x="19" y="23"/>
                </a:cxn>
                <a:cxn ang="0">
                  <a:pos x="27" y="23"/>
                </a:cxn>
                <a:cxn ang="0">
                  <a:pos x="33" y="21"/>
                </a:cxn>
                <a:cxn ang="0">
                  <a:pos x="38" y="15"/>
                </a:cxn>
                <a:cxn ang="0">
                  <a:pos x="38" y="24"/>
                </a:cxn>
                <a:cxn ang="0">
                  <a:pos x="36" y="32"/>
                </a:cxn>
                <a:cxn ang="0">
                  <a:pos x="0" y="34"/>
                </a:cxn>
                <a:cxn ang="0">
                  <a:pos x="0" y="23"/>
                </a:cxn>
                <a:cxn ang="0">
                  <a:pos x="3" y="17"/>
                </a:cxn>
                <a:cxn ang="0">
                  <a:pos x="8" y="11"/>
                </a:cxn>
                <a:cxn ang="0">
                  <a:pos x="11" y="8"/>
                </a:cxn>
                <a:cxn ang="0">
                  <a:pos x="23" y="0"/>
                </a:cxn>
              </a:cxnLst>
              <a:rect l="0" t="0" r="r" b="b"/>
              <a:pathLst>
                <a:path w="39" h="35">
                  <a:moveTo>
                    <a:pt x="23" y="0"/>
                  </a:moveTo>
                  <a:lnTo>
                    <a:pt x="9" y="13"/>
                  </a:lnTo>
                  <a:lnTo>
                    <a:pt x="6" y="22"/>
                  </a:lnTo>
                  <a:lnTo>
                    <a:pt x="6" y="25"/>
                  </a:lnTo>
                  <a:lnTo>
                    <a:pt x="19" y="23"/>
                  </a:lnTo>
                  <a:lnTo>
                    <a:pt x="27" y="23"/>
                  </a:lnTo>
                  <a:lnTo>
                    <a:pt x="33" y="21"/>
                  </a:lnTo>
                  <a:lnTo>
                    <a:pt x="38" y="15"/>
                  </a:lnTo>
                  <a:lnTo>
                    <a:pt x="38" y="24"/>
                  </a:lnTo>
                  <a:lnTo>
                    <a:pt x="36" y="32"/>
                  </a:lnTo>
                  <a:lnTo>
                    <a:pt x="0" y="34"/>
                  </a:lnTo>
                  <a:lnTo>
                    <a:pt x="0" y="23"/>
                  </a:lnTo>
                  <a:lnTo>
                    <a:pt x="3" y="17"/>
                  </a:lnTo>
                  <a:lnTo>
                    <a:pt x="8" y="11"/>
                  </a:lnTo>
                  <a:lnTo>
                    <a:pt x="11" y="8"/>
                  </a:lnTo>
                  <a:lnTo>
                    <a:pt x="23"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100394" name="Freeform 42"/>
            <p:cNvSpPr>
              <a:spLocks/>
            </p:cNvSpPr>
            <p:nvPr/>
          </p:nvSpPr>
          <p:spPr bwMode="auto">
            <a:xfrm>
              <a:off x="5148" y="3461"/>
              <a:ext cx="39" cy="23"/>
            </a:xfrm>
            <a:custGeom>
              <a:avLst/>
              <a:gdLst/>
              <a:ahLst/>
              <a:cxnLst>
                <a:cxn ang="0">
                  <a:pos x="38" y="3"/>
                </a:cxn>
                <a:cxn ang="0">
                  <a:pos x="6" y="0"/>
                </a:cxn>
                <a:cxn ang="0">
                  <a:pos x="2" y="2"/>
                </a:cxn>
                <a:cxn ang="0">
                  <a:pos x="0" y="7"/>
                </a:cxn>
                <a:cxn ang="0">
                  <a:pos x="1" y="11"/>
                </a:cxn>
                <a:cxn ang="0">
                  <a:pos x="3" y="18"/>
                </a:cxn>
                <a:cxn ang="0">
                  <a:pos x="6" y="22"/>
                </a:cxn>
                <a:cxn ang="0">
                  <a:pos x="12" y="18"/>
                </a:cxn>
                <a:cxn ang="0">
                  <a:pos x="18" y="18"/>
                </a:cxn>
                <a:cxn ang="0">
                  <a:pos x="36" y="21"/>
                </a:cxn>
                <a:cxn ang="0">
                  <a:pos x="38" y="3"/>
                </a:cxn>
              </a:cxnLst>
              <a:rect l="0" t="0" r="r" b="b"/>
              <a:pathLst>
                <a:path w="39" h="23">
                  <a:moveTo>
                    <a:pt x="38" y="3"/>
                  </a:moveTo>
                  <a:lnTo>
                    <a:pt x="6" y="0"/>
                  </a:lnTo>
                  <a:lnTo>
                    <a:pt x="2" y="2"/>
                  </a:lnTo>
                  <a:lnTo>
                    <a:pt x="0" y="7"/>
                  </a:lnTo>
                  <a:lnTo>
                    <a:pt x="1" y="11"/>
                  </a:lnTo>
                  <a:lnTo>
                    <a:pt x="3" y="18"/>
                  </a:lnTo>
                  <a:lnTo>
                    <a:pt x="6" y="22"/>
                  </a:lnTo>
                  <a:lnTo>
                    <a:pt x="12" y="18"/>
                  </a:lnTo>
                  <a:lnTo>
                    <a:pt x="18" y="18"/>
                  </a:lnTo>
                  <a:lnTo>
                    <a:pt x="36" y="21"/>
                  </a:lnTo>
                  <a:lnTo>
                    <a:pt x="38" y="3"/>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100395" name="Freeform 43"/>
            <p:cNvSpPr>
              <a:spLocks/>
            </p:cNvSpPr>
            <p:nvPr/>
          </p:nvSpPr>
          <p:spPr bwMode="auto">
            <a:xfrm>
              <a:off x="4482" y="3408"/>
              <a:ext cx="561" cy="118"/>
            </a:xfrm>
            <a:custGeom>
              <a:avLst/>
              <a:gdLst/>
              <a:ahLst/>
              <a:cxnLst>
                <a:cxn ang="0">
                  <a:pos x="525" y="48"/>
                </a:cxn>
                <a:cxn ang="0">
                  <a:pos x="539" y="61"/>
                </a:cxn>
                <a:cxn ang="0">
                  <a:pos x="550" y="76"/>
                </a:cxn>
                <a:cxn ang="0">
                  <a:pos x="560" y="99"/>
                </a:cxn>
                <a:cxn ang="0">
                  <a:pos x="427" y="117"/>
                </a:cxn>
                <a:cxn ang="0">
                  <a:pos x="0" y="104"/>
                </a:cxn>
                <a:cxn ang="0">
                  <a:pos x="108" y="41"/>
                </a:cxn>
                <a:cxn ang="0">
                  <a:pos x="172" y="5"/>
                </a:cxn>
                <a:cxn ang="0">
                  <a:pos x="259" y="0"/>
                </a:cxn>
                <a:cxn ang="0">
                  <a:pos x="326" y="3"/>
                </a:cxn>
                <a:cxn ang="0">
                  <a:pos x="379" y="9"/>
                </a:cxn>
                <a:cxn ang="0">
                  <a:pos x="437" y="20"/>
                </a:cxn>
                <a:cxn ang="0">
                  <a:pos x="486" y="33"/>
                </a:cxn>
                <a:cxn ang="0">
                  <a:pos x="504" y="39"/>
                </a:cxn>
                <a:cxn ang="0">
                  <a:pos x="525" y="48"/>
                </a:cxn>
              </a:cxnLst>
              <a:rect l="0" t="0" r="r" b="b"/>
              <a:pathLst>
                <a:path w="561" h="118">
                  <a:moveTo>
                    <a:pt x="525" y="48"/>
                  </a:moveTo>
                  <a:lnTo>
                    <a:pt x="539" y="61"/>
                  </a:lnTo>
                  <a:lnTo>
                    <a:pt x="550" y="76"/>
                  </a:lnTo>
                  <a:lnTo>
                    <a:pt x="560" y="99"/>
                  </a:lnTo>
                  <a:lnTo>
                    <a:pt x="427" y="117"/>
                  </a:lnTo>
                  <a:lnTo>
                    <a:pt x="0" y="104"/>
                  </a:lnTo>
                  <a:lnTo>
                    <a:pt x="108" y="41"/>
                  </a:lnTo>
                  <a:lnTo>
                    <a:pt x="172" y="5"/>
                  </a:lnTo>
                  <a:lnTo>
                    <a:pt x="259" y="0"/>
                  </a:lnTo>
                  <a:lnTo>
                    <a:pt x="326" y="3"/>
                  </a:lnTo>
                  <a:lnTo>
                    <a:pt x="379" y="9"/>
                  </a:lnTo>
                  <a:lnTo>
                    <a:pt x="437" y="20"/>
                  </a:lnTo>
                  <a:lnTo>
                    <a:pt x="486" y="33"/>
                  </a:lnTo>
                  <a:lnTo>
                    <a:pt x="504" y="39"/>
                  </a:lnTo>
                  <a:lnTo>
                    <a:pt x="525" y="4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100396" name="Freeform 44"/>
            <p:cNvSpPr>
              <a:spLocks/>
            </p:cNvSpPr>
            <p:nvPr/>
          </p:nvSpPr>
          <p:spPr bwMode="auto">
            <a:xfrm>
              <a:off x="4511" y="3419"/>
              <a:ext cx="334" cy="87"/>
            </a:xfrm>
            <a:custGeom>
              <a:avLst/>
              <a:gdLst/>
              <a:ahLst/>
              <a:cxnLst>
                <a:cxn ang="0">
                  <a:pos x="0" y="86"/>
                </a:cxn>
                <a:cxn ang="0">
                  <a:pos x="72" y="42"/>
                </a:cxn>
                <a:cxn ang="0">
                  <a:pos x="104" y="22"/>
                </a:cxn>
                <a:cxn ang="0">
                  <a:pos x="145" y="2"/>
                </a:cxn>
                <a:cxn ang="0">
                  <a:pos x="200" y="0"/>
                </a:cxn>
                <a:cxn ang="0">
                  <a:pos x="252" y="2"/>
                </a:cxn>
                <a:cxn ang="0">
                  <a:pos x="333" y="9"/>
                </a:cxn>
                <a:cxn ang="0">
                  <a:pos x="240" y="15"/>
                </a:cxn>
                <a:cxn ang="0">
                  <a:pos x="151" y="30"/>
                </a:cxn>
                <a:cxn ang="0">
                  <a:pos x="88" y="47"/>
                </a:cxn>
                <a:cxn ang="0">
                  <a:pos x="53" y="61"/>
                </a:cxn>
                <a:cxn ang="0">
                  <a:pos x="0" y="86"/>
                </a:cxn>
              </a:cxnLst>
              <a:rect l="0" t="0" r="r" b="b"/>
              <a:pathLst>
                <a:path w="334" h="87">
                  <a:moveTo>
                    <a:pt x="0" y="86"/>
                  </a:moveTo>
                  <a:lnTo>
                    <a:pt x="72" y="42"/>
                  </a:lnTo>
                  <a:lnTo>
                    <a:pt x="104" y="22"/>
                  </a:lnTo>
                  <a:lnTo>
                    <a:pt x="145" y="2"/>
                  </a:lnTo>
                  <a:lnTo>
                    <a:pt x="200" y="0"/>
                  </a:lnTo>
                  <a:lnTo>
                    <a:pt x="252" y="2"/>
                  </a:lnTo>
                  <a:lnTo>
                    <a:pt x="333" y="9"/>
                  </a:lnTo>
                  <a:lnTo>
                    <a:pt x="240" y="15"/>
                  </a:lnTo>
                  <a:lnTo>
                    <a:pt x="151" y="30"/>
                  </a:lnTo>
                  <a:lnTo>
                    <a:pt x="88" y="47"/>
                  </a:lnTo>
                  <a:lnTo>
                    <a:pt x="53" y="61"/>
                  </a:lnTo>
                  <a:lnTo>
                    <a:pt x="0" y="8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100397" name="Freeform 45"/>
            <p:cNvSpPr>
              <a:spLocks/>
            </p:cNvSpPr>
            <p:nvPr/>
          </p:nvSpPr>
          <p:spPr bwMode="auto">
            <a:xfrm>
              <a:off x="4556" y="3427"/>
              <a:ext cx="201" cy="54"/>
            </a:xfrm>
            <a:custGeom>
              <a:avLst/>
              <a:gdLst/>
              <a:ahLst/>
              <a:cxnLst>
                <a:cxn ang="0">
                  <a:pos x="0" y="53"/>
                </a:cxn>
                <a:cxn ang="0">
                  <a:pos x="38" y="35"/>
                </a:cxn>
                <a:cxn ang="0">
                  <a:pos x="105" y="14"/>
                </a:cxn>
                <a:cxn ang="0">
                  <a:pos x="200" y="0"/>
                </a:cxn>
                <a:cxn ang="0">
                  <a:pos x="141" y="0"/>
                </a:cxn>
                <a:cxn ang="0">
                  <a:pos x="112" y="1"/>
                </a:cxn>
                <a:cxn ang="0">
                  <a:pos x="91" y="5"/>
                </a:cxn>
                <a:cxn ang="0">
                  <a:pos x="42" y="29"/>
                </a:cxn>
                <a:cxn ang="0">
                  <a:pos x="0" y="53"/>
                </a:cxn>
              </a:cxnLst>
              <a:rect l="0" t="0" r="r" b="b"/>
              <a:pathLst>
                <a:path w="201" h="54">
                  <a:moveTo>
                    <a:pt x="0" y="53"/>
                  </a:moveTo>
                  <a:lnTo>
                    <a:pt x="38" y="35"/>
                  </a:lnTo>
                  <a:lnTo>
                    <a:pt x="105" y="14"/>
                  </a:lnTo>
                  <a:lnTo>
                    <a:pt x="200" y="0"/>
                  </a:lnTo>
                  <a:lnTo>
                    <a:pt x="141" y="0"/>
                  </a:lnTo>
                  <a:lnTo>
                    <a:pt x="112" y="1"/>
                  </a:lnTo>
                  <a:lnTo>
                    <a:pt x="91" y="5"/>
                  </a:lnTo>
                  <a:lnTo>
                    <a:pt x="42" y="29"/>
                  </a:lnTo>
                  <a:lnTo>
                    <a:pt x="0" y="5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100398" name="Freeform 46"/>
            <p:cNvSpPr>
              <a:spLocks/>
            </p:cNvSpPr>
            <p:nvPr/>
          </p:nvSpPr>
          <p:spPr bwMode="auto">
            <a:xfrm>
              <a:off x="4950" y="3486"/>
              <a:ext cx="74" cy="25"/>
            </a:xfrm>
            <a:custGeom>
              <a:avLst/>
              <a:gdLst/>
              <a:ahLst/>
              <a:cxnLst>
                <a:cxn ang="0">
                  <a:pos x="73" y="11"/>
                </a:cxn>
                <a:cxn ang="0">
                  <a:pos x="65" y="0"/>
                </a:cxn>
                <a:cxn ang="0">
                  <a:pos x="63" y="11"/>
                </a:cxn>
                <a:cxn ang="0">
                  <a:pos x="53" y="5"/>
                </a:cxn>
                <a:cxn ang="0">
                  <a:pos x="50" y="13"/>
                </a:cxn>
                <a:cxn ang="0">
                  <a:pos x="42" y="10"/>
                </a:cxn>
                <a:cxn ang="0">
                  <a:pos x="40" y="15"/>
                </a:cxn>
                <a:cxn ang="0">
                  <a:pos x="0" y="24"/>
                </a:cxn>
                <a:cxn ang="0">
                  <a:pos x="73" y="11"/>
                </a:cxn>
              </a:cxnLst>
              <a:rect l="0" t="0" r="r" b="b"/>
              <a:pathLst>
                <a:path w="74" h="25">
                  <a:moveTo>
                    <a:pt x="73" y="11"/>
                  </a:moveTo>
                  <a:lnTo>
                    <a:pt x="65" y="0"/>
                  </a:lnTo>
                  <a:lnTo>
                    <a:pt x="63" y="11"/>
                  </a:lnTo>
                  <a:lnTo>
                    <a:pt x="53" y="5"/>
                  </a:lnTo>
                  <a:lnTo>
                    <a:pt x="50" y="13"/>
                  </a:lnTo>
                  <a:lnTo>
                    <a:pt x="42" y="10"/>
                  </a:lnTo>
                  <a:lnTo>
                    <a:pt x="40" y="15"/>
                  </a:lnTo>
                  <a:lnTo>
                    <a:pt x="0" y="24"/>
                  </a:lnTo>
                  <a:lnTo>
                    <a:pt x="73"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100399" name="Freeform 47"/>
            <p:cNvSpPr>
              <a:spLocks/>
            </p:cNvSpPr>
            <p:nvPr/>
          </p:nvSpPr>
          <p:spPr bwMode="auto">
            <a:xfrm>
              <a:off x="5505" y="3622"/>
              <a:ext cx="220" cy="133"/>
            </a:xfrm>
            <a:custGeom>
              <a:avLst/>
              <a:gdLst/>
              <a:ahLst/>
              <a:cxnLst>
                <a:cxn ang="0">
                  <a:pos x="219" y="42"/>
                </a:cxn>
                <a:cxn ang="0">
                  <a:pos x="180" y="23"/>
                </a:cxn>
                <a:cxn ang="0">
                  <a:pos x="162" y="19"/>
                </a:cxn>
                <a:cxn ang="0">
                  <a:pos x="70" y="23"/>
                </a:cxn>
                <a:cxn ang="0">
                  <a:pos x="39" y="14"/>
                </a:cxn>
                <a:cxn ang="0">
                  <a:pos x="0" y="0"/>
                </a:cxn>
                <a:cxn ang="0">
                  <a:pos x="70" y="132"/>
                </a:cxn>
                <a:cxn ang="0">
                  <a:pos x="219" y="70"/>
                </a:cxn>
                <a:cxn ang="0">
                  <a:pos x="219" y="42"/>
                </a:cxn>
              </a:cxnLst>
              <a:rect l="0" t="0" r="r" b="b"/>
              <a:pathLst>
                <a:path w="220" h="133">
                  <a:moveTo>
                    <a:pt x="219" y="42"/>
                  </a:moveTo>
                  <a:lnTo>
                    <a:pt x="180" y="23"/>
                  </a:lnTo>
                  <a:lnTo>
                    <a:pt x="162" y="19"/>
                  </a:lnTo>
                  <a:lnTo>
                    <a:pt x="70" y="23"/>
                  </a:lnTo>
                  <a:lnTo>
                    <a:pt x="39" y="14"/>
                  </a:lnTo>
                  <a:lnTo>
                    <a:pt x="0" y="0"/>
                  </a:lnTo>
                  <a:lnTo>
                    <a:pt x="70" y="132"/>
                  </a:lnTo>
                  <a:lnTo>
                    <a:pt x="219" y="70"/>
                  </a:lnTo>
                  <a:lnTo>
                    <a:pt x="219"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100400" name="Freeform 48"/>
            <p:cNvSpPr>
              <a:spLocks/>
            </p:cNvSpPr>
            <p:nvPr/>
          </p:nvSpPr>
          <p:spPr bwMode="auto">
            <a:xfrm>
              <a:off x="5549" y="3730"/>
              <a:ext cx="194" cy="138"/>
            </a:xfrm>
            <a:custGeom>
              <a:avLst/>
              <a:gdLst/>
              <a:ahLst/>
              <a:cxnLst>
                <a:cxn ang="0">
                  <a:pos x="26" y="34"/>
                </a:cxn>
                <a:cxn ang="0">
                  <a:pos x="193" y="0"/>
                </a:cxn>
                <a:cxn ang="0">
                  <a:pos x="163" y="38"/>
                </a:cxn>
                <a:cxn ang="0">
                  <a:pos x="123" y="67"/>
                </a:cxn>
                <a:cxn ang="0">
                  <a:pos x="13" y="128"/>
                </a:cxn>
                <a:cxn ang="0">
                  <a:pos x="0" y="137"/>
                </a:cxn>
                <a:cxn ang="0">
                  <a:pos x="4" y="81"/>
                </a:cxn>
                <a:cxn ang="0">
                  <a:pos x="26" y="34"/>
                </a:cxn>
              </a:cxnLst>
              <a:rect l="0" t="0" r="r" b="b"/>
              <a:pathLst>
                <a:path w="194" h="138">
                  <a:moveTo>
                    <a:pt x="26" y="34"/>
                  </a:moveTo>
                  <a:lnTo>
                    <a:pt x="193" y="0"/>
                  </a:lnTo>
                  <a:lnTo>
                    <a:pt x="163" y="38"/>
                  </a:lnTo>
                  <a:lnTo>
                    <a:pt x="123" y="67"/>
                  </a:lnTo>
                  <a:lnTo>
                    <a:pt x="13" y="128"/>
                  </a:lnTo>
                  <a:lnTo>
                    <a:pt x="0" y="137"/>
                  </a:lnTo>
                  <a:lnTo>
                    <a:pt x="4" y="81"/>
                  </a:lnTo>
                  <a:lnTo>
                    <a:pt x="26" y="34"/>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100401" name="Freeform 49"/>
            <p:cNvSpPr>
              <a:spLocks/>
            </p:cNvSpPr>
            <p:nvPr/>
          </p:nvSpPr>
          <p:spPr bwMode="auto">
            <a:xfrm>
              <a:off x="4436" y="3641"/>
              <a:ext cx="859" cy="157"/>
            </a:xfrm>
            <a:custGeom>
              <a:avLst/>
              <a:gdLst/>
              <a:ahLst/>
              <a:cxnLst>
                <a:cxn ang="0">
                  <a:pos x="858" y="14"/>
                </a:cxn>
                <a:cxn ang="0">
                  <a:pos x="827" y="38"/>
                </a:cxn>
                <a:cxn ang="0">
                  <a:pos x="801" y="47"/>
                </a:cxn>
                <a:cxn ang="0">
                  <a:pos x="647" y="61"/>
                </a:cxn>
                <a:cxn ang="0">
                  <a:pos x="506" y="71"/>
                </a:cxn>
                <a:cxn ang="0">
                  <a:pos x="409" y="71"/>
                </a:cxn>
                <a:cxn ang="0">
                  <a:pos x="334" y="71"/>
                </a:cxn>
                <a:cxn ang="0">
                  <a:pos x="308" y="56"/>
                </a:cxn>
                <a:cxn ang="0">
                  <a:pos x="299" y="47"/>
                </a:cxn>
                <a:cxn ang="0">
                  <a:pos x="44" y="23"/>
                </a:cxn>
                <a:cxn ang="0">
                  <a:pos x="0" y="0"/>
                </a:cxn>
                <a:cxn ang="0">
                  <a:pos x="44" y="117"/>
                </a:cxn>
                <a:cxn ang="0">
                  <a:pos x="53" y="156"/>
                </a:cxn>
                <a:cxn ang="0">
                  <a:pos x="823" y="156"/>
                </a:cxn>
                <a:cxn ang="0">
                  <a:pos x="858" y="14"/>
                </a:cxn>
              </a:cxnLst>
              <a:rect l="0" t="0" r="r" b="b"/>
              <a:pathLst>
                <a:path w="859" h="157">
                  <a:moveTo>
                    <a:pt x="858" y="14"/>
                  </a:moveTo>
                  <a:lnTo>
                    <a:pt x="827" y="38"/>
                  </a:lnTo>
                  <a:lnTo>
                    <a:pt x="801" y="47"/>
                  </a:lnTo>
                  <a:lnTo>
                    <a:pt x="647" y="61"/>
                  </a:lnTo>
                  <a:lnTo>
                    <a:pt x="506" y="71"/>
                  </a:lnTo>
                  <a:lnTo>
                    <a:pt x="409" y="71"/>
                  </a:lnTo>
                  <a:lnTo>
                    <a:pt x="334" y="71"/>
                  </a:lnTo>
                  <a:lnTo>
                    <a:pt x="308" y="56"/>
                  </a:lnTo>
                  <a:lnTo>
                    <a:pt x="299" y="47"/>
                  </a:lnTo>
                  <a:lnTo>
                    <a:pt x="44" y="23"/>
                  </a:lnTo>
                  <a:lnTo>
                    <a:pt x="0" y="0"/>
                  </a:lnTo>
                  <a:lnTo>
                    <a:pt x="44" y="117"/>
                  </a:lnTo>
                  <a:lnTo>
                    <a:pt x="53" y="156"/>
                  </a:lnTo>
                  <a:lnTo>
                    <a:pt x="823" y="156"/>
                  </a:lnTo>
                  <a:lnTo>
                    <a:pt x="858" y="14"/>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100402" name="Freeform 50"/>
            <p:cNvSpPr>
              <a:spLocks/>
            </p:cNvSpPr>
            <p:nvPr/>
          </p:nvSpPr>
          <p:spPr bwMode="auto">
            <a:xfrm>
              <a:off x="4476" y="3825"/>
              <a:ext cx="770" cy="58"/>
            </a:xfrm>
            <a:custGeom>
              <a:avLst/>
              <a:gdLst/>
              <a:ahLst/>
              <a:cxnLst>
                <a:cxn ang="0">
                  <a:pos x="769" y="0"/>
                </a:cxn>
                <a:cxn ang="0">
                  <a:pos x="739" y="0"/>
                </a:cxn>
                <a:cxn ang="0">
                  <a:pos x="739" y="24"/>
                </a:cxn>
                <a:cxn ang="0">
                  <a:pos x="726" y="37"/>
                </a:cxn>
                <a:cxn ang="0">
                  <a:pos x="708" y="42"/>
                </a:cxn>
                <a:cxn ang="0">
                  <a:pos x="321" y="42"/>
                </a:cxn>
                <a:cxn ang="0">
                  <a:pos x="307" y="14"/>
                </a:cxn>
                <a:cxn ang="0">
                  <a:pos x="0" y="14"/>
                </a:cxn>
                <a:cxn ang="0">
                  <a:pos x="0" y="57"/>
                </a:cxn>
                <a:cxn ang="0">
                  <a:pos x="743" y="57"/>
                </a:cxn>
                <a:cxn ang="0">
                  <a:pos x="765" y="37"/>
                </a:cxn>
                <a:cxn ang="0">
                  <a:pos x="769" y="0"/>
                </a:cxn>
              </a:cxnLst>
              <a:rect l="0" t="0" r="r" b="b"/>
              <a:pathLst>
                <a:path w="770" h="58">
                  <a:moveTo>
                    <a:pt x="769" y="0"/>
                  </a:moveTo>
                  <a:lnTo>
                    <a:pt x="739" y="0"/>
                  </a:lnTo>
                  <a:lnTo>
                    <a:pt x="739" y="24"/>
                  </a:lnTo>
                  <a:lnTo>
                    <a:pt x="726" y="37"/>
                  </a:lnTo>
                  <a:lnTo>
                    <a:pt x="708" y="42"/>
                  </a:lnTo>
                  <a:lnTo>
                    <a:pt x="321" y="42"/>
                  </a:lnTo>
                  <a:lnTo>
                    <a:pt x="307" y="14"/>
                  </a:lnTo>
                  <a:lnTo>
                    <a:pt x="0" y="14"/>
                  </a:lnTo>
                  <a:lnTo>
                    <a:pt x="0" y="57"/>
                  </a:lnTo>
                  <a:lnTo>
                    <a:pt x="743" y="57"/>
                  </a:lnTo>
                  <a:lnTo>
                    <a:pt x="765" y="37"/>
                  </a:lnTo>
                  <a:lnTo>
                    <a:pt x="769"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100403" name="Freeform 51"/>
            <p:cNvSpPr>
              <a:spLocks/>
            </p:cNvSpPr>
            <p:nvPr/>
          </p:nvSpPr>
          <p:spPr bwMode="auto">
            <a:xfrm>
              <a:off x="5352" y="3516"/>
              <a:ext cx="366" cy="118"/>
            </a:xfrm>
            <a:custGeom>
              <a:avLst/>
              <a:gdLst/>
              <a:ahLst/>
              <a:cxnLst>
                <a:cxn ang="0">
                  <a:pos x="0" y="4"/>
                </a:cxn>
                <a:cxn ang="0">
                  <a:pos x="160" y="9"/>
                </a:cxn>
                <a:cxn ang="0">
                  <a:pos x="251" y="21"/>
                </a:cxn>
                <a:cxn ang="0">
                  <a:pos x="313" y="39"/>
                </a:cxn>
                <a:cxn ang="0">
                  <a:pos x="339" y="52"/>
                </a:cxn>
                <a:cxn ang="0">
                  <a:pos x="350" y="65"/>
                </a:cxn>
                <a:cxn ang="0">
                  <a:pos x="291" y="80"/>
                </a:cxn>
                <a:cxn ang="0">
                  <a:pos x="255" y="82"/>
                </a:cxn>
                <a:cxn ang="0">
                  <a:pos x="216" y="84"/>
                </a:cxn>
                <a:cxn ang="0">
                  <a:pos x="164" y="80"/>
                </a:cxn>
                <a:cxn ang="0">
                  <a:pos x="120" y="60"/>
                </a:cxn>
                <a:cxn ang="0">
                  <a:pos x="164" y="82"/>
                </a:cxn>
                <a:cxn ang="0">
                  <a:pos x="194" y="108"/>
                </a:cxn>
                <a:cxn ang="0">
                  <a:pos x="208" y="114"/>
                </a:cxn>
                <a:cxn ang="0">
                  <a:pos x="228" y="117"/>
                </a:cxn>
                <a:cxn ang="0">
                  <a:pos x="277" y="113"/>
                </a:cxn>
                <a:cxn ang="0">
                  <a:pos x="331" y="104"/>
                </a:cxn>
                <a:cxn ang="0">
                  <a:pos x="335" y="95"/>
                </a:cxn>
                <a:cxn ang="0">
                  <a:pos x="343" y="82"/>
                </a:cxn>
                <a:cxn ang="0">
                  <a:pos x="357" y="73"/>
                </a:cxn>
                <a:cxn ang="0">
                  <a:pos x="365" y="67"/>
                </a:cxn>
                <a:cxn ang="0">
                  <a:pos x="353" y="48"/>
                </a:cxn>
                <a:cxn ang="0">
                  <a:pos x="327" y="34"/>
                </a:cxn>
                <a:cxn ang="0">
                  <a:pos x="289" y="21"/>
                </a:cxn>
                <a:cxn ang="0">
                  <a:pos x="251" y="10"/>
                </a:cxn>
                <a:cxn ang="0">
                  <a:pos x="200" y="4"/>
                </a:cxn>
                <a:cxn ang="0">
                  <a:pos x="148" y="0"/>
                </a:cxn>
                <a:cxn ang="0">
                  <a:pos x="61" y="0"/>
                </a:cxn>
                <a:cxn ang="0">
                  <a:pos x="0" y="4"/>
                </a:cxn>
              </a:cxnLst>
              <a:rect l="0" t="0" r="r" b="b"/>
              <a:pathLst>
                <a:path w="366" h="118">
                  <a:moveTo>
                    <a:pt x="0" y="4"/>
                  </a:moveTo>
                  <a:lnTo>
                    <a:pt x="160" y="9"/>
                  </a:lnTo>
                  <a:lnTo>
                    <a:pt x="251" y="21"/>
                  </a:lnTo>
                  <a:lnTo>
                    <a:pt x="313" y="39"/>
                  </a:lnTo>
                  <a:lnTo>
                    <a:pt x="339" y="52"/>
                  </a:lnTo>
                  <a:lnTo>
                    <a:pt x="350" y="65"/>
                  </a:lnTo>
                  <a:lnTo>
                    <a:pt x="291" y="80"/>
                  </a:lnTo>
                  <a:lnTo>
                    <a:pt x="255" y="82"/>
                  </a:lnTo>
                  <a:lnTo>
                    <a:pt x="216" y="84"/>
                  </a:lnTo>
                  <a:lnTo>
                    <a:pt x="164" y="80"/>
                  </a:lnTo>
                  <a:lnTo>
                    <a:pt x="120" y="60"/>
                  </a:lnTo>
                  <a:lnTo>
                    <a:pt x="164" y="82"/>
                  </a:lnTo>
                  <a:lnTo>
                    <a:pt x="194" y="108"/>
                  </a:lnTo>
                  <a:lnTo>
                    <a:pt x="208" y="114"/>
                  </a:lnTo>
                  <a:lnTo>
                    <a:pt x="228" y="117"/>
                  </a:lnTo>
                  <a:lnTo>
                    <a:pt x="277" y="113"/>
                  </a:lnTo>
                  <a:lnTo>
                    <a:pt x="331" y="104"/>
                  </a:lnTo>
                  <a:lnTo>
                    <a:pt x="335" y="95"/>
                  </a:lnTo>
                  <a:lnTo>
                    <a:pt x="343" y="82"/>
                  </a:lnTo>
                  <a:lnTo>
                    <a:pt x="357" y="73"/>
                  </a:lnTo>
                  <a:lnTo>
                    <a:pt x="365" y="67"/>
                  </a:lnTo>
                  <a:lnTo>
                    <a:pt x="353" y="48"/>
                  </a:lnTo>
                  <a:lnTo>
                    <a:pt x="327" y="34"/>
                  </a:lnTo>
                  <a:lnTo>
                    <a:pt x="289" y="21"/>
                  </a:lnTo>
                  <a:lnTo>
                    <a:pt x="251" y="10"/>
                  </a:lnTo>
                  <a:lnTo>
                    <a:pt x="200" y="4"/>
                  </a:lnTo>
                  <a:lnTo>
                    <a:pt x="148" y="0"/>
                  </a:lnTo>
                  <a:lnTo>
                    <a:pt x="61" y="0"/>
                  </a:lnTo>
                  <a:lnTo>
                    <a:pt x="0" y="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0404" name="Freeform 52"/>
            <p:cNvSpPr>
              <a:spLocks/>
            </p:cNvSpPr>
            <p:nvPr/>
          </p:nvSpPr>
          <p:spPr bwMode="auto">
            <a:xfrm>
              <a:off x="5605" y="3702"/>
              <a:ext cx="136" cy="55"/>
            </a:xfrm>
            <a:custGeom>
              <a:avLst/>
              <a:gdLst/>
              <a:ahLst/>
              <a:cxnLst>
                <a:cxn ang="0">
                  <a:pos x="116" y="0"/>
                </a:cxn>
                <a:cxn ang="0">
                  <a:pos x="120" y="9"/>
                </a:cxn>
                <a:cxn ang="0">
                  <a:pos x="92" y="24"/>
                </a:cxn>
                <a:cxn ang="0">
                  <a:pos x="0" y="54"/>
                </a:cxn>
                <a:cxn ang="0">
                  <a:pos x="100" y="28"/>
                </a:cxn>
                <a:cxn ang="0">
                  <a:pos x="135" y="15"/>
                </a:cxn>
                <a:cxn ang="0">
                  <a:pos x="132" y="7"/>
                </a:cxn>
                <a:cxn ang="0">
                  <a:pos x="125" y="2"/>
                </a:cxn>
                <a:cxn ang="0">
                  <a:pos x="116" y="0"/>
                </a:cxn>
              </a:cxnLst>
              <a:rect l="0" t="0" r="r" b="b"/>
              <a:pathLst>
                <a:path w="136" h="55">
                  <a:moveTo>
                    <a:pt x="116" y="0"/>
                  </a:moveTo>
                  <a:lnTo>
                    <a:pt x="120" y="9"/>
                  </a:lnTo>
                  <a:lnTo>
                    <a:pt x="92" y="24"/>
                  </a:lnTo>
                  <a:lnTo>
                    <a:pt x="0" y="54"/>
                  </a:lnTo>
                  <a:lnTo>
                    <a:pt x="100" y="28"/>
                  </a:lnTo>
                  <a:lnTo>
                    <a:pt x="135" y="15"/>
                  </a:lnTo>
                  <a:lnTo>
                    <a:pt x="132" y="7"/>
                  </a:lnTo>
                  <a:lnTo>
                    <a:pt x="125" y="2"/>
                  </a:lnTo>
                  <a:lnTo>
                    <a:pt x="116"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0405" name="Freeform 53"/>
            <p:cNvSpPr>
              <a:spLocks/>
            </p:cNvSpPr>
            <p:nvPr/>
          </p:nvSpPr>
          <p:spPr bwMode="auto">
            <a:xfrm>
              <a:off x="5699" y="3637"/>
              <a:ext cx="27" cy="12"/>
            </a:xfrm>
            <a:custGeom>
              <a:avLst/>
              <a:gdLst/>
              <a:ahLst/>
              <a:cxnLst>
                <a:cxn ang="0">
                  <a:pos x="0" y="0"/>
                </a:cxn>
                <a:cxn ang="0">
                  <a:pos x="26" y="11"/>
                </a:cxn>
                <a:cxn ang="0">
                  <a:pos x="26" y="0"/>
                </a:cxn>
                <a:cxn ang="0">
                  <a:pos x="0" y="0"/>
                </a:cxn>
              </a:cxnLst>
              <a:rect l="0" t="0" r="r" b="b"/>
              <a:pathLst>
                <a:path w="27" h="12">
                  <a:moveTo>
                    <a:pt x="0" y="0"/>
                  </a:moveTo>
                  <a:lnTo>
                    <a:pt x="26" y="11"/>
                  </a:lnTo>
                  <a:lnTo>
                    <a:pt x="26"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0406" name="Freeform 54"/>
            <p:cNvSpPr>
              <a:spLocks/>
            </p:cNvSpPr>
            <p:nvPr/>
          </p:nvSpPr>
          <p:spPr bwMode="auto">
            <a:xfrm>
              <a:off x="5231" y="3410"/>
              <a:ext cx="120" cy="50"/>
            </a:xfrm>
            <a:custGeom>
              <a:avLst/>
              <a:gdLst/>
              <a:ahLst/>
              <a:cxnLst>
                <a:cxn ang="0">
                  <a:pos x="17" y="15"/>
                </a:cxn>
                <a:cxn ang="0">
                  <a:pos x="67" y="30"/>
                </a:cxn>
                <a:cxn ang="0">
                  <a:pos x="119" y="49"/>
                </a:cxn>
                <a:cxn ang="0">
                  <a:pos x="67" y="21"/>
                </a:cxn>
                <a:cxn ang="0">
                  <a:pos x="17" y="4"/>
                </a:cxn>
                <a:cxn ang="0">
                  <a:pos x="0" y="0"/>
                </a:cxn>
                <a:cxn ang="0">
                  <a:pos x="17" y="15"/>
                </a:cxn>
              </a:cxnLst>
              <a:rect l="0" t="0" r="r" b="b"/>
              <a:pathLst>
                <a:path w="120" h="50">
                  <a:moveTo>
                    <a:pt x="17" y="15"/>
                  </a:moveTo>
                  <a:lnTo>
                    <a:pt x="67" y="30"/>
                  </a:lnTo>
                  <a:lnTo>
                    <a:pt x="119" y="49"/>
                  </a:lnTo>
                  <a:lnTo>
                    <a:pt x="67" y="21"/>
                  </a:lnTo>
                  <a:lnTo>
                    <a:pt x="17" y="4"/>
                  </a:lnTo>
                  <a:lnTo>
                    <a:pt x="0" y="0"/>
                  </a:lnTo>
                  <a:lnTo>
                    <a:pt x="17" y="1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0407" name="Freeform 55"/>
            <p:cNvSpPr>
              <a:spLocks/>
            </p:cNvSpPr>
            <p:nvPr/>
          </p:nvSpPr>
          <p:spPr bwMode="auto">
            <a:xfrm>
              <a:off x="4737" y="3602"/>
              <a:ext cx="590" cy="97"/>
            </a:xfrm>
            <a:custGeom>
              <a:avLst/>
              <a:gdLst/>
              <a:ahLst/>
              <a:cxnLst>
                <a:cxn ang="0">
                  <a:pos x="589" y="0"/>
                </a:cxn>
                <a:cxn ang="0">
                  <a:pos x="563" y="27"/>
                </a:cxn>
                <a:cxn ang="0">
                  <a:pos x="524" y="72"/>
                </a:cxn>
                <a:cxn ang="0">
                  <a:pos x="329" y="81"/>
                </a:cxn>
                <a:cxn ang="0">
                  <a:pos x="172" y="92"/>
                </a:cxn>
                <a:cxn ang="0">
                  <a:pos x="81" y="96"/>
                </a:cxn>
                <a:cxn ang="0">
                  <a:pos x="25" y="96"/>
                </a:cxn>
                <a:cxn ang="0">
                  <a:pos x="12" y="92"/>
                </a:cxn>
                <a:cxn ang="0">
                  <a:pos x="4" y="83"/>
                </a:cxn>
                <a:cxn ang="0">
                  <a:pos x="0" y="70"/>
                </a:cxn>
                <a:cxn ang="0">
                  <a:pos x="11" y="81"/>
                </a:cxn>
                <a:cxn ang="0">
                  <a:pos x="20" y="85"/>
                </a:cxn>
                <a:cxn ang="0">
                  <a:pos x="37" y="85"/>
                </a:cxn>
                <a:cxn ang="0">
                  <a:pos x="325" y="68"/>
                </a:cxn>
                <a:cxn ang="0">
                  <a:pos x="515" y="42"/>
                </a:cxn>
                <a:cxn ang="0">
                  <a:pos x="547" y="31"/>
                </a:cxn>
                <a:cxn ang="0">
                  <a:pos x="561" y="24"/>
                </a:cxn>
                <a:cxn ang="0">
                  <a:pos x="589" y="0"/>
                </a:cxn>
              </a:cxnLst>
              <a:rect l="0" t="0" r="r" b="b"/>
              <a:pathLst>
                <a:path w="590" h="97">
                  <a:moveTo>
                    <a:pt x="589" y="0"/>
                  </a:moveTo>
                  <a:lnTo>
                    <a:pt x="563" y="27"/>
                  </a:lnTo>
                  <a:lnTo>
                    <a:pt x="524" y="72"/>
                  </a:lnTo>
                  <a:lnTo>
                    <a:pt x="329" y="81"/>
                  </a:lnTo>
                  <a:lnTo>
                    <a:pt x="172" y="92"/>
                  </a:lnTo>
                  <a:lnTo>
                    <a:pt x="81" y="96"/>
                  </a:lnTo>
                  <a:lnTo>
                    <a:pt x="25" y="96"/>
                  </a:lnTo>
                  <a:lnTo>
                    <a:pt x="12" y="92"/>
                  </a:lnTo>
                  <a:lnTo>
                    <a:pt x="4" y="83"/>
                  </a:lnTo>
                  <a:lnTo>
                    <a:pt x="0" y="70"/>
                  </a:lnTo>
                  <a:lnTo>
                    <a:pt x="11" y="81"/>
                  </a:lnTo>
                  <a:lnTo>
                    <a:pt x="20" y="85"/>
                  </a:lnTo>
                  <a:lnTo>
                    <a:pt x="37" y="85"/>
                  </a:lnTo>
                  <a:lnTo>
                    <a:pt x="325" y="68"/>
                  </a:lnTo>
                  <a:lnTo>
                    <a:pt x="515" y="42"/>
                  </a:lnTo>
                  <a:lnTo>
                    <a:pt x="547" y="31"/>
                  </a:lnTo>
                  <a:lnTo>
                    <a:pt x="561" y="24"/>
                  </a:lnTo>
                  <a:lnTo>
                    <a:pt x="58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0408" name="Freeform 56"/>
            <p:cNvSpPr>
              <a:spLocks/>
            </p:cNvSpPr>
            <p:nvPr/>
          </p:nvSpPr>
          <p:spPr bwMode="auto">
            <a:xfrm>
              <a:off x="4294" y="3572"/>
              <a:ext cx="467" cy="101"/>
            </a:xfrm>
            <a:custGeom>
              <a:avLst/>
              <a:gdLst/>
              <a:ahLst/>
              <a:cxnLst>
                <a:cxn ang="0">
                  <a:pos x="0" y="0"/>
                </a:cxn>
                <a:cxn ang="0">
                  <a:pos x="41" y="2"/>
                </a:cxn>
                <a:cxn ang="0">
                  <a:pos x="81" y="11"/>
                </a:cxn>
                <a:cxn ang="0">
                  <a:pos x="115" y="28"/>
                </a:cxn>
                <a:cxn ang="0">
                  <a:pos x="144" y="50"/>
                </a:cxn>
                <a:cxn ang="0">
                  <a:pos x="166" y="73"/>
                </a:cxn>
                <a:cxn ang="0">
                  <a:pos x="227" y="83"/>
                </a:cxn>
                <a:cxn ang="0">
                  <a:pos x="301" y="87"/>
                </a:cxn>
                <a:cxn ang="0">
                  <a:pos x="368" y="93"/>
                </a:cxn>
                <a:cxn ang="0">
                  <a:pos x="443" y="100"/>
                </a:cxn>
                <a:cxn ang="0">
                  <a:pos x="448" y="85"/>
                </a:cxn>
                <a:cxn ang="0">
                  <a:pos x="466" y="67"/>
                </a:cxn>
                <a:cxn ang="0">
                  <a:pos x="434" y="78"/>
                </a:cxn>
                <a:cxn ang="0">
                  <a:pos x="410" y="80"/>
                </a:cxn>
                <a:cxn ang="0">
                  <a:pos x="368" y="80"/>
                </a:cxn>
                <a:cxn ang="0">
                  <a:pos x="178" y="54"/>
                </a:cxn>
                <a:cxn ang="0">
                  <a:pos x="154" y="46"/>
                </a:cxn>
                <a:cxn ang="0">
                  <a:pos x="111" y="16"/>
                </a:cxn>
                <a:cxn ang="0">
                  <a:pos x="72" y="7"/>
                </a:cxn>
                <a:cxn ang="0">
                  <a:pos x="41" y="0"/>
                </a:cxn>
                <a:cxn ang="0">
                  <a:pos x="0" y="0"/>
                </a:cxn>
              </a:cxnLst>
              <a:rect l="0" t="0" r="r" b="b"/>
              <a:pathLst>
                <a:path w="467" h="101">
                  <a:moveTo>
                    <a:pt x="0" y="0"/>
                  </a:moveTo>
                  <a:lnTo>
                    <a:pt x="41" y="2"/>
                  </a:lnTo>
                  <a:lnTo>
                    <a:pt x="81" y="11"/>
                  </a:lnTo>
                  <a:lnTo>
                    <a:pt x="115" y="28"/>
                  </a:lnTo>
                  <a:lnTo>
                    <a:pt x="144" y="50"/>
                  </a:lnTo>
                  <a:lnTo>
                    <a:pt x="166" y="73"/>
                  </a:lnTo>
                  <a:lnTo>
                    <a:pt x="227" y="83"/>
                  </a:lnTo>
                  <a:lnTo>
                    <a:pt x="301" y="87"/>
                  </a:lnTo>
                  <a:lnTo>
                    <a:pt x="368" y="93"/>
                  </a:lnTo>
                  <a:lnTo>
                    <a:pt x="443" y="100"/>
                  </a:lnTo>
                  <a:lnTo>
                    <a:pt x="448" y="85"/>
                  </a:lnTo>
                  <a:lnTo>
                    <a:pt x="466" y="67"/>
                  </a:lnTo>
                  <a:lnTo>
                    <a:pt x="434" y="78"/>
                  </a:lnTo>
                  <a:lnTo>
                    <a:pt x="410" y="80"/>
                  </a:lnTo>
                  <a:lnTo>
                    <a:pt x="368" y="80"/>
                  </a:lnTo>
                  <a:lnTo>
                    <a:pt x="178" y="54"/>
                  </a:lnTo>
                  <a:lnTo>
                    <a:pt x="154" y="46"/>
                  </a:lnTo>
                  <a:lnTo>
                    <a:pt x="111" y="16"/>
                  </a:lnTo>
                  <a:lnTo>
                    <a:pt x="72" y="7"/>
                  </a:lnTo>
                  <a:lnTo>
                    <a:pt x="41"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0409" name="Freeform 57"/>
            <p:cNvSpPr>
              <a:spLocks/>
            </p:cNvSpPr>
            <p:nvPr/>
          </p:nvSpPr>
          <p:spPr bwMode="auto">
            <a:xfrm>
              <a:off x="3702" y="3712"/>
              <a:ext cx="410" cy="128"/>
            </a:xfrm>
            <a:custGeom>
              <a:avLst/>
              <a:gdLst/>
              <a:ahLst/>
              <a:cxnLst>
                <a:cxn ang="0">
                  <a:pos x="409" y="0"/>
                </a:cxn>
                <a:cxn ang="0">
                  <a:pos x="378" y="75"/>
                </a:cxn>
                <a:cxn ang="0">
                  <a:pos x="369" y="103"/>
                </a:cxn>
                <a:cxn ang="0">
                  <a:pos x="352" y="117"/>
                </a:cxn>
                <a:cxn ang="0">
                  <a:pos x="321" y="117"/>
                </a:cxn>
                <a:cxn ang="0">
                  <a:pos x="0" y="108"/>
                </a:cxn>
                <a:cxn ang="0">
                  <a:pos x="356" y="127"/>
                </a:cxn>
                <a:cxn ang="0">
                  <a:pos x="369" y="117"/>
                </a:cxn>
                <a:cxn ang="0">
                  <a:pos x="383" y="103"/>
                </a:cxn>
                <a:cxn ang="0">
                  <a:pos x="391" y="61"/>
                </a:cxn>
                <a:cxn ang="0">
                  <a:pos x="409" y="0"/>
                </a:cxn>
              </a:cxnLst>
              <a:rect l="0" t="0" r="r" b="b"/>
              <a:pathLst>
                <a:path w="410" h="128">
                  <a:moveTo>
                    <a:pt x="409" y="0"/>
                  </a:moveTo>
                  <a:lnTo>
                    <a:pt x="378" y="75"/>
                  </a:lnTo>
                  <a:lnTo>
                    <a:pt x="369" y="103"/>
                  </a:lnTo>
                  <a:lnTo>
                    <a:pt x="352" y="117"/>
                  </a:lnTo>
                  <a:lnTo>
                    <a:pt x="321" y="117"/>
                  </a:lnTo>
                  <a:lnTo>
                    <a:pt x="0" y="108"/>
                  </a:lnTo>
                  <a:lnTo>
                    <a:pt x="356" y="127"/>
                  </a:lnTo>
                  <a:lnTo>
                    <a:pt x="369" y="117"/>
                  </a:lnTo>
                  <a:lnTo>
                    <a:pt x="383" y="103"/>
                  </a:lnTo>
                  <a:lnTo>
                    <a:pt x="391" y="61"/>
                  </a:lnTo>
                  <a:lnTo>
                    <a:pt x="40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0410" name="Freeform 58"/>
            <p:cNvSpPr>
              <a:spLocks/>
            </p:cNvSpPr>
            <p:nvPr/>
          </p:nvSpPr>
          <p:spPr bwMode="auto">
            <a:xfrm>
              <a:off x="4085" y="3626"/>
              <a:ext cx="88" cy="49"/>
            </a:xfrm>
            <a:custGeom>
              <a:avLst/>
              <a:gdLst/>
              <a:ahLst/>
              <a:cxnLst>
                <a:cxn ang="0">
                  <a:pos x="87" y="0"/>
                </a:cxn>
                <a:cxn ang="0">
                  <a:pos x="57" y="38"/>
                </a:cxn>
                <a:cxn ang="0">
                  <a:pos x="0" y="48"/>
                </a:cxn>
                <a:cxn ang="0">
                  <a:pos x="87" y="0"/>
                </a:cxn>
              </a:cxnLst>
              <a:rect l="0" t="0" r="r" b="b"/>
              <a:pathLst>
                <a:path w="88" h="49">
                  <a:moveTo>
                    <a:pt x="87" y="0"/>
                  </a:moveTo>
                  <a:lnTo>
                    <a:pt x="57" y="38"/>
                  </a:lnTo>
                  <a:lnTo>
                    <a:pt x="0" y="48"/>
                  </a:lnTo>
                  <a:lnTo>
                    <a:pt x="87"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0411" name="Freeform 59"/>
            <p:cNvSpPr>
              <a:spLocks/>
            </p:cNvSpPr>
            <p:nvPr/>
          </p:nvSpPr>
          <p:spPr bwMode="auto">
            <a:xfrm>
              <a:off x="3768" y="3508"/>
              <a:ext cx="679" cy="91"/>
            </a:xfrm>
            <a:custGeom>
              <a:avLst/>
              <a:gdLst/>
              <a:ahLst/>
              <a:cxnLst>
                <a:cxn ang="0">
                  <a:pos x="637" y="14"/>
                </a:cxn>
                <a:cxn ang="0">
                  <a:pos x="523" y="14"/>
                </a:cxn>
                <a:cxn ang="0">
                  <a:pos x="396" y="28"/>
                </a:cxn>
                <a:cxn ang="0">
                  <a:pos x="246" y="47"/>
                </a:cxn>
                <a:cxn ang="0">
                  <a:pos x="162" y="71"/>
                </a:cxn>
                <a:cxn ang="0">
                  <a:pos x="273" y="28"/>
                </a:cxn>
                <a:cxn ang="0">
                  <a:pos x="162" y="47"/>
                </a:cxn>
                <a:cxn ang="0">
                  <a:pos x="57" y="76"/>
                </a:cxn>
                <a:cxn ang="0">
                  <a:pos x="0" y="90"/>
                </a:cxn>
                <a:cxn ang="0">
                  <a:pos x="114" y="47"/>
                </a:cxn>
                <a:cxn ang="0">
                  <a:pos x="225" y="19"/>
                </a:cxn>
                <a:cxn ang="0">
                  <a:pos x="360" y="9"/>
                </a:cxn>
                <a:cxn ang="0">
                  <a:pos x="492" y="0"/>
                </a:cxn>
                <a:cxn ang="0">
                  <a:pos x="678" y="9"/>
                </a:cxn>
                <a:cxn ang="0">
                  <a:pos x="637" y="14"/>
                </a:cxn>
              </a:cxnLst>
              <a:rect l="0" t="0" r="r" b="b"/>
              <a:pathLst>
                <a:path w="679" h="91">
                  <a:moveTo>
                    <a:pt x="637" y="14"/>
                  </a:moveTo>
                  <a:lnTo>
                    <a:pt x="523" y="14"/>
                  </a:lnTo>
                  <a:lnTo>
                    <a:pt x="396" y="28"/>
                  </a:lnTo>
                  <a:lnTo>
                    <a:pt x="246" y="47"/>
                  </a:lnTo>
                  <a:lnTo>
                    <a:pt x="162" y="71"/>
                  </a:lnTo>
                  <a:lnTo>
                    <a:pt x="273" y="28"/>
                  </a:lnTo>
                  <a:lnTo>
                    <a:pt x="162" y="47"/>
                  </a:lnTo>
                  <a:lnTo>
                    <a:pt x="57" y="76"/>
                  </a:lnTo>
                  <a:lnTo>
                    <a:pt x="0" y="90"/>
                  </a:lnTo>
                  <a:lnTo>
                    <a:pt x="114" y="47"/>
                  </a:lnTo>
                  <a:lnTo>
                    <a:pt x="225" y="19"/>
                  </a:lnTo>
                  <a:lnTo>
                    <a:pt x="360" y="9"/>
                  </a:lnTo>
                  <a:lnTo>
                    <a:pt x="492" y="0"/>
                  </a:lnTo>
                  <a:lnTo>
                    <a:pt x="678" y="9"/>
                  </a:lnTo>
                  <a:lnTo>
                    <a:pt x="637" y="1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0412" name="Freeform 60"/>
            <p:cNvSpPr>
              <a:spLocks/>
            </p:cNvSpPr>
            <p:nvPr/>
          </p:nvSpPr>
          <p:spPr bwMode="auto">
            <a:xfrm>
              <a:off x="5554" y="3586"/>
              <a:ext cx="149" cy="39"/>
            </a:xfrm>
            <a:custGeom>
              <a:avLst/>
              <a:gdLst/>
              <a:ahLst/>
              <a:cxnLst>
                <a:cxn ang="0">
                  <a:pos x="148" y="0"/>
                </a:cxn>
                <a:cxn ang="0">
                  <a:pos x="118" y="14"/>
                </a:cxn>
                <a:cxn ang="0">
                  <a:pos x="84" y="21"/>
                </a:cxn>
                <a:cxn ang="0">
                  <a:pos x="49" y="26"/>
                </a:cxn>
                <a:cxn ang="0">
                  <a:pos x="0" y="33"/>
                </a:cxn>
                <a:cxn ang="0">
                  <a:pos x="41" y="38"/>
                </a:cxn>
                <a:cxn ang="0">
                  <a:pos x="97" y="33"/>
                </a:cxn>
                <a:cxn ang="0">
                  <a:pos x="125" y="23"/>
                </a:cxn>
                <a:cxn ang="0">
                  <a:pos x="131" y="17"/>
                </a:cxn>
                <a:cxn ang="0">
                  <a:pos x="138" y="10"/>
                </a:cxn>
                <a:cxn ang="0">
                  <a:pos x="148" y="0"/>
                </a:cxn>
              </a:cxnLst>
              <a:rect l="0" t="0" r="r" b="b"/>
              <a:pathLst>
                <a:path w="149" h="39">
                  <a:moveTo>
                    <a:pt x="148" y="0"/>
                  </a:moveTo>
                  <a:lnTo>
                    <a:pt x="118" y="14"/>
                  </a:lnTo>
                  <a:lnTo>
                    <a:pt x="84" y="21"/>
                  </a:lnTo>
                  <a:lnTo>
                    <a:pt x="49" y="26"/>
                  </a:lnTo>
                  <a:lnTo>
                    <a:pt x="0" y="33"/>
                  </a:lnTo>
                  <a:lnTo>
                    <a:pt x="41" y="38"/>
                  </a:lnTo>
                  <a:lnTo>
                    <a:pt x="97" y="33"/>
                  </a:lnTo>
                  <a:lnTo>
                    <a:pt x="125" y="23"/>
                  </a:lnTo>
                  <a:lnTo>
                    <a:pt x="131" y="17"/>
                  </a:lnTo>
                  <a:lnTo>
                    <a:pt x="138" y="10"/>
                  </a:lnTo>
                  <a:lnTo>
                    <a:pt x="148"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100413" name="Freeform 61"/>
            <p:cNvSpPr>
              <a:spLocks/>
            </p:cNvSpPr>
            <p:nvPr/>
          </p:nvSpPr>
          <p:spPr bwMode="auto">
            <a:xfrm>
              <a:off x="4990" y="3644"/>
              <a:ext cx="287" cy="37"/>
            </a:xfrm>
            <a:custGeom>
              <a:avLst/>
              <a:gdLst/>
              <a:ahLst/>
              <a:cxnLst>
                <a:cxn ang="0">
                  <a:pos x="286" y="0"/>
                </a:cxn>
                <a:cxn ang="0">
                  <a:pos x="255" y="9"/>
                </a:cxn>
                <a:cxn ang="0">
                  <a:pos x="202" y="16"/>
                </a:cxn>
                <a:cxn ang="0">
                  <a:pos x="138" y="26"/>
                </a:cxn>
                <a:cxn ang="0">
                  <a:pos x="0" y="36"/>
                </a:cxn>
                <a:cxn ang="0">
                  <a:pos x="159" y="28"/>
                </a:cxn>
                <a:cxn ang="0">
                  <a:pos x="234" y="23"/>
                </a:cxn>
                <a:cxn ang="0">
                  <a:pos x="272" y="16"/>
                </a:cxn>
                <a:cxn ang="0">
                  <a:pos x="277" y="9"/>
                </a:cxn>
                <a:cxn ang="0">
                  <a:pos x="286" y="0"/>
                </a:cxn>
              </a:cxnLst>
              <a:rect l="0" t="0" r="r" b="b"/>
              <a:pathLst>
                <a:path w="287" h="37">
                  <a:moveTo>
                    <a:pt x="286" y="0"/>
                  </a:moveTo>
                  <a:lnTo>
                    <a:pt x="255" y="9"/>
                  </a:lnTo>
                  <a:lnTo>
                    <a:pt x="202" y="16"/>
                  </a:lnTo>
                  <a:lnTo>
                    <a:pt x="138" y="26"/>
                  </a:lnTo>
                  <a:lnTo>
                    <a:pt x="0" y="36"/>
                  </a:lnTo>
                  <a:lnTo>
                    <a:pt x="159" y="28"/>
                  </a:lnTo>
                  <a:lnTo>
                    <a:pt x="234" y="23"/>
                  </a:lnTo>
                  <a:lnTo>
                    <a:pt x="272" y="16"/>
                  </a:lnTo>
                  <a:lnTo>
                    <a:pt x="277" y="9"/>
                  </a:lnTo>
                  <a:lnTo>
                    <a:pt x="28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100414" name="Freeform 62"/>
            <p:cNvSpPr>
              <a:spLocks/>
            </p:cNvSpPr>
            <p:nvPr/>
          </p:nvSpPr>
          <p:spPr bwMode="auto">
            <a:xfrm>
              <a:off x="4431" y="3613"/>
              <a:ext cx="307" cy="54"/>
            </a:xfrm>
            <a:custGeom>
              <a:avLst/>
              <a:gdLst/>
              <a:ahLst/>
              <a:cxnLst>
                <a:cxn ang="0">
                  <a:pos x="0" y="0"/>
                </a:cxn>
                <a:cxn ang="0">
                  <a:pos x="18" y="12"/>
                </a:cxn>
                <a:cxn ang="0">
                  <a:pos x="34" y="29"/>
                </a:cxn>
                <a:cxn ang="0">
                  <a:pos x="98" y="36"/>
                </a:cxn>
                <a:cxn ang="0">
                  <a:pos x="293" y="53"/>
                </a:cxn>
                <a:cxn ang="0">
                  <a:pos x="306" y="40"/>
                </a:cxn>
                <a:cxn ang="0">
                  <a:pos x="282" y="43"/>
                </a:cxn>
                <a:cxn ang="0">
                  <a:pos x="251" y="43"/>
                </a:cxn>
                <a:cxn ang="0">
                  <a:pos x="177" y="37"/>
                </a:cxn>
                <a:cxn ang="0">
                  <a:pos x="36" y="23"/>
                </a:cxn>
                <a:cxn ang="0">
                  <a:pos x="20" y="13"/>
                </a:cxn>
                <a:cxn ang="0">
                  <a:pos x="13" y="7"/>
                </a:cxn>
                <a:cxn ang="0">
                  <a:pos x="0" y="0"/>
                </a:cxn>
              </a:cxnLst>
              <a:rect l="0" t="0" r="r" b="b"/>
              <a:pathLst>
                <a:path w="307" h="54">
                  <a:moveTo>
                    <a:pt x="0" y="0"/>
                  </a:moveTo>
                  <a:lnTo>
                    <a:pt x="18" y="12"/>
                  </a:lnTo>
                  <a:lnTo>
                    <a:pt x="34" y="29"/>
                  </a:lnTo>
                  <a:lnTo>
                    <a:pt x="98" y="36"/>
                  </a:lnTo>
                  <a:lnTo>
                    <a:pt x="293" y="53"/>
                  </a:lnTo>
                  <a:lnTo>
                    <a:pt x="306" y="40"/>
                  </a:lnTo>
                  <a:lnTo>
                    <a:pt x="282" y="43"/>
                  </a:lnTo>
                  <a:lnTo>
                    <a:pt x="251" y="43"/>
                  </a:lnTo>
                  <a:lnTo>
                    <a:pt x="177" y="37"/>
                  </a:lnTo>
                  <a:lnTo>
                    <a:pt x="36" y="23"/>
                  </a:lnTo>
                  <a:lnTo>
                    <a:pt x="20" y="13"/>
                  </a:lnTo>
                  <a:lnTo>
                    <a:pt x="13" y="7"/>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100415" name="Freeform 63"/>
            <p:cNvSpPr>
              <a:spLocks/>
            </p:cNvSpPr>
            <p:nvPr/>
          </p:nvSpPr>
          <p:spPr bwMode="auto">
            <a:xfrm>
              <a:off x="3938" y="3511"/>
              <a:ext cx="430" cy="36"/>
            </a:xfrm>
            <a:custGeom>
              <a:avLst/>
              <a:gdLst/>
              <a:ahLst/>
              <a:cxnLst>
                <a:cxn ang="0">
                  <a:pos x="355" y="8"/>
                </a:cxn>
                <a:cxn ang="0">
                  <a:pos x="204" y="15"/>
                </a:cxn>
                <a:cxn ang="0">
                  <a:pos x="93" y="25"/>
                </a:cxn>
                <a:cxn ang="0">
                  <a:pos x="0" y="35"/>
                </a:cxn>
                <a:cxn ang="0">
                  <a:pos x="105" y="14"/>
                </a:cxn>
                <a:cxn ang="0">
                  <a:pos x="247" y="0"/>
                </a:cxn>
                <a:cxn ang="0">
                  <a:pos x="429" y="4"/>
                </a:cxn>
                <a:cxn ang="0">
                  <a:pos x="355" y="8"/>
                </a:cxn>
              </a:cxnLst>
              <a:rect l="0" t="0" r="r" b="b"/>
              <a:pathLst>
                <a:path w="430" h="36">
                  <a:moveTo>
                    <a:pt x="355" y="8"/>
                  </a:moveTo>
                  <a:lnTo>
                    <a:pt x="204" y="15"/>
                  </a:lnTo>
                  <a:lnTo>
                    <a:pt x="93" y="25"/>
                  </a:lnTo>
                  <a:lnTo>
                    <a:pt x="0" y="35"/>
                  </a:lnTo>
                  <a:lnTo>
                    <a:pt x="105" y="14"/>
                  </a:lnTo>
                  <a:lnTo>
                    <a:pt x="247" y="0"/>
                  </a:lnTo>
                  <a:lnTo>
                    <a:pt x="429" y="4"/>
                  </a:lnTo>
                  <a:lnTo>
                    <a:pt x="355" y="8"/>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100416" name="Freeform 64"/>
            <p:cNvSpPr>
              <a:spLocks/>
            </p:cNvSpPr>
            <p:nvPr/>
          </p:nvSpPr>
          <p:spPr bwMode="auto">
            <a:xfrm>
              <a:off x="5349" y="3514"/>
              <a:ext cx="398" cy="359"/>
            </a:xfrm>
            <a:custGeom>
              <a:avLst/>
              <a:gdLst/>
              <a:ahLst/>
              <a:cxnLst>
                <a:cxn ang="0">
                  <a:pos x="386" y="197"/>
                </a:cxn>
                <a:cxn ang="0">
                  <a:pos x="374" y="207"/>
                </a:cxn>
                <a:cxn ang="0">
                  <a:pos x="284" y="234"/>
                </a:cxn>
                <a:cxn ang="0">
                  <a:pos x="371" y="215"/>
                </a:cxn>
                <a:cxn ang="0">
                  <a:pos x="378" y="230"/>
                </a:cxn>
                <a:cxn ang="0">
                  <a:pos x="357" y="257"/>
                </a:cxn>
                <a:cxn ang="0">
                  <a:pos x="326" y="279"/>
                </a:cxn>
                <a:cxn ang="0">
                  <a:pos x="192" y="358"/>
                </a:cxn>
                <a:cxn ang="0">
                  <a:pos x="327" y="284"/>
                </a:cxn>
                <a:cxn ang="0">
                  <a:pos x="359" y="261"/>
                </a:cxn>
                <a:cxn ang="0">
                  <a:pos x="382" y="235"/>
                </a:cxn>
                <a:cxn ang="0">
                  <a:pos x="397" y="203"/>
                </a:cxn>
                <a:cxn ang="0">
                  <a:pos x="389" y="190"/>
                </a:cxn>
                <a:cxn ang="0">
                  <a:pos x="383" y="103"/>
                </a:cxn>
                <a:cxn ang="0">
                  <a:pos x="376" y="74"/>
                </a:cxn>
                <a:cxn ang="0">
                  <a:pos x="360" y="52"/>
                </a:cxn>
                <a:cxn ang="0">
                  <a:pos x="334" y="32"/>
                </a:cxn>
                <a:cxn ang="0">
                  <a:pos x="280" y="16"/>
                </a:cxn>
                <a:cxn ang="0">
                  <a:pos x="193" y="3"/>
                </a:cxn>
                <a:cxn ang="0">
                  <a:pos x="84" y="0"/>
                </a:cxn>
                <a:cxn ang="0">
                  <a:pos x="102" y="3"/>
                </a:cxn>
                <a:cxn ang="0">
                  <a:pos x="234" y="13"/>
                </a:cxn>
                <a:cxn ang="0">
                  <a:pos x="318" y="33"/>
                </a:cxn>
                <a:cxn ang="0">
                  <a:pos x="359" y="60"/>
                </a:cxn>
                <a:cxn ang="0">
                  <a:pos x="376" y="90"/>
                </a:cxn>
                <a:cxn ang="0">
                  <a:pos x="370" y="105"/>
                </a:cxn>
                <a:cxn ang="0">
                  <a:pos x="343" y="107"/>
                </a:cxn>
                <a:cxn ang="0">
                  <a:pos x="340" y="98"/>
                </a:cxn>
                <a:cxn ang="0">
                  <a:pos x="346" y="87"/>
                </a:cxn>
                <a:cxn ang="0">
                  <a:pos x="361" y="76"/>
                </a:cxn>
                <a:cxn ang="0">
                  <a:pos x="338" y="94"/>
                </a:cxn>
                <a:cxn ang="0">
                  <a:pos x="335" y="102"/>
                </a:cxn>
                <a:cxn ang="0">
                  <a:pos x="338" y="116"/>
                </a:cxn>
                <a:cxn ang="0">
                  <a:pos x="347" y="122"/>
                </a:cxn>
                <a:cxn ang="0">
                  <a:pos x="376" y="124"/>
                </a:cxn>
                <a:cxn ang="0">
                  <a:pos x="229" y="223"/>
                </a:cxn>
                <a:cxn ang="0">
                  <a:pos x="377" y="188"/>
                </a:cxn>
              </a:cxnLst>
              <a:rect l="0" t="0" r="r" b="b"/>
              <a:pathLst>
                <a:path w="398" h="359">
                  <a:moveTo>
                    <a:pt x="377" y="188"/>
                  </a:moveTo>
                  <a:lnTo>
                    <a:pt x="386" y="197"/>
                  </a:lnTo>
                  <a:lnTo>
                    <a:pt x="389" y="201"/>
                  </a:lnTo>
                  <a:lnTo>
                    <a:pt x="374" y="207"/>
                  </a:lnTo>
                  <a:lnTo>
                    <a:pt x="340" y="219"/>
                  </a:lnTo>
                  <a:lnTo>
                    <a:pt x="284" y="234"/>
                  </a:lnTo>
                  <a:lnTo>
                    <a:pt x="344" y="221"/>
                  </a:lnTo>
                  <a:lnTo>
                    <a:pt x="371" y="215"/>
                  </a:lnTo>
                  <a:lnTo>
                    <a:pt x="388" y="211"/>
                  </a:lnTo>
                  <a:lnTo>
                    <a:pt x="378" y="230"/>
                  </a:lnTo>
                  <a:lnTo>
                    <a:pt x="369" y="244"/>
                  </a:lnTo>
                  <a:lnTo>
                    <a:pt x="357" y="257"/>
                  </a:lnTo>
                  <a:lnTo>
                    <a:pt x="347" y="265"/>
                  </a:lnTo>
                  <a:lnTo>
                    <a:pt x="326" y="279"/>
                  </a:lnTo>
                  <a:lnTo>
                    <a:pt x="215" y="347"/>
                  </a:lnTo>
                  <a:lnTo>
                    <a:pt x="192" y="358"/>
                  </a:lnTo>
                  <a:lnTo>
                    <a:pt x="216" y="349"/>
                  </a:lnTo>
                  <a:lnTo>
                    <a:pt x="327" y="284"/>
                  </a:lnTo>
                  <a:lnTo>
                    <a:pt x="344" y="273"/>
                  </a:lnTo>
                  <a:lnTo>
                    <a:pt x="359" y="261"/>
                  </a:lnTo>
                  <a:lnTo>
                    <a:pt x="370" y="251"/>
                  </a:lnTo>
                  <a:lnTo>
                    <a:pt x="382" y="235"/>
                  </a:lnTo>
                  <a:lnTo>
                    <a:pt x="396" y="208"/>
                  </a:lnTo>
                  <a:lnTo>
                    <a:pt x="397" y="203"/>
                  </a:lnTo>
                  <a:lnTo>
                    <a:pt x="397" y="201"/>
                  </a:lnTo>
                  <a:lnTo>
                    <a:pt x="389" y="190"/>
                  </a:lnTo>
                  <a:lnTo>
                    <a:pt x="379" y="180"/>
                  </a:lnTo>
                  <a:lnTo>
                    <a:pt x="383" y="103"/>
                  </a:lnTo>
                  <a:lnTo>
                    <a:pt x="381" y="87"/>
                  </a:lnTo>
                  <a:lnTo>
                    <a:pt x="376" y="74"/>
                  </a:lnTo>
                  <a:lnTo>
                    <a:pt x="369" y="62"/>
                  </a:lnTo>
                  <a:lnTo>
                    <a:pt x="360" y="52"/>
                  </a:lnTo>
                  <a:lnTo>
                    <a:pt x="350" y="42"/>
                  </a:lnTo>
                  <a:lnTo>
                    <a:pt x="334" y="32"/>
                  </a:lnTo>
                  <a:lnTo>
                    <a:pt x="314" y="25"/>
                  </a:lnTo>
                  <a:lnTo>
                    <a:pt x="280" y="16"/>
                  </a:lnTo>
                  <a:lnTo>
                    <a:pt x="239" y="8"/>
                  </a:lnTo>
                  <a:lnTo>
                    <a:pt x="193" y="3"/>
                  </a:lnTo>
                  <a:lnTo>
                    <a:pt x="143" y="0"/>
                  </a:lnTo>
                  <a:lnTo>
                    <a:pt x="84" y="0"/>
                  </a:lnTo>
                  <a:lnTo>
                    <a:pt x="0" y="4"/>
                  </a:lnTo>
                  <a:lnTo>
                    <a:pt x="102" y="3"/>
                  </a:lnTo>
                  <a:lnTo>
                    <a:pt x="167" y="6"/>
                  </a:lnTo>
                  <a:lnTo>
                    <a:pt x="234" y="13"/>
                  </a:lnTo>
                  <a:lnTo>
                    <a:pt x="277" y="22"/>
                  </a:lnTo>
                  <a:lnTo>
                    <a:pt x="318" y="33"/>
                  </a:lnTo>
                  <a:lnTo>
                    <a:pt x="341" y="44"/>
                  </a:lnTo>
                  <a:lnTo>
                    <a:pt x="359" y="60"/>
                  </a:lnTo>
                  <a:lnTo>
                    <a:pt x="370" y="75"/>
                  </a:lnTo>
                  <a:lnTo>
                    <a:pt x="376" y="90"/>
                  </a:lnTo>
                  <a:lnTo>
                    <a:pt x="375" y="100"/>
                  </a:lnTo>
                  <a:lnTo>
                    <a:pt x="370" y="105"/>
                  </a:lnTo>
                  <a:lnTo>
                    <a:pt x="352" y="105"/>
                  </a:lnTo>
                  <a:lnTo>
                    <a:pt x="343" y="107"/>
                  </a:lnTo>
                  <a:lnTo>
                    <a:pt x="340" y="108"/>
                  </a:lnTo>
                  <a:lnTo>
                    <a:pt x="340" y="98"/>
                  </a:lnTo>
                  <a:lnTo>
                    <a:pt x="343" y="93"/>
                  </a:lnTo>
                  <a:lnTo>
                    <a:pt x="346" y="87"/>
                  </a:lnTo>
                  <a:lnTo>
                    <a:pt x="354" y="81"/>
                  </a:lnTo>
                  <a:lnTo>
                    <a:pt x="361" y="76"/>
                  </a:lnTo>
                  <a:lnTo>
                    <a:pt x="344" y="87"/>
                  </a:lnTo>
                  <a:lnTo>
                    <a:pt x="338" y="94"/>
                  </a:lnTo>
                  <a:lnTo>
                    <a:pt x="336" y="99"/>
                  </a:lnTo>
                  <a:lnTo>
                    <a:pt x="335" y="102"/>
                  </a:lnTo>
                  <a:lnTo>
                    <a:pt x="335" y="108"/>
                  </a:lnTo>
                  <a:lnTo>
                    <a:pt x="338" y="116"/>
                  </a:lnTo>
                  <a:lnTo>
                    <a:pt x="341" y="120"/>
                  </a:lnTo>
                  <a:lnTo>
                    <a:pt x="347" y="122"/>
                  </a:lnTo>
                  <a:lnTo>
                    <a:pt x="357" y="124"/>
                  </a:lnTo>
                  <a:lnTo>
                    <a:pt x="376" y="124"/>
                  </a:lnTo>
                  <a:lnTo>
                    <a:pt x="374" y="181"/>
                  </a:lnTo>
                  <a:lnTo>
                    <a:pt x="229" y="223"/>
                  </a:lnTo>
                  <a:lnTo>
                    <a:pt x="229" y="226"/>
                  </a:lnTo>
                  <a:lnTo>
                    <a:pt x="377" y="18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17" name="Freeform 65"/>
            <p:cNvSpPr>
              <a:spLocks/>
            </p:cNvSpPr>
            <p:nvPr/>
          </p:nvSpPr>
          <p:spPr bwMode="auto">
            <a:xfrm>
              <a:off x="4922" y="3402"/>
              <a:ext cx="514" cy="109"/>
            </a:xfrm>
            <a:custGeom>
              <a:avLst/>
              <a:gdLst/>
              <a:ahLst/>
              <a:cxnLst>
                <a:cxn ang="0">
                  <a:pos x="513" y="106"/>
                </a:cxn>
                <a:cxn ang="0">
                  <a:pos x="492" y="97"/>
                </a:cxn>
                <a:cxn ang="0">
                  <a:pos x="472" y="84"/>
                </a:cxn>
                <a:cxn ang="0">
                  <a:pos x="406" y="44"/>
                </a:cxn>
                <a:cxn ang="0">
                  <a:pos x="367" y="24"/>
                </a:cxn>
                <a:cxn ang="0">
                  <a:pos x="342" y="15"/>
                </a:cxn>
                <a:cxn ang="0">
                  <a:pos x="326" y="10"/>
                </a:cxn>
                <a:cxn ang="0">
                  <a:pos x="309" y="6"/>
                </a:cxn>
                <a:cxn ang="0">
                  <a:pos x="273" y="0"/>
                </a:cxn>
                <a:cxn ang="0">
                  <a:pos x="214" y="0"/>
                </a:cxn>
                <a:cxn ang="0">
                  <a:pos x="166" y="0"/>
                </a:cxn>
                <a:cxn ang="0">
                  <a:pos x="73" y="10"/>
                </a:cxn>
                <a:cxn ang="0">
                  <a:pos x="0" y="26"/>
                </a:cxn>
                <a:cxn ang="0">
                  <a:pos x="77" y="54"/>
                </a:cxn>
                <a:cxn ang="0">
                  <a:pos x="148" y="42"/>
                </a:cxn>
                <a:cxn ang="0">
                  <a:pos x="205" y="40"/>
                </a:cxn>
                <a:cxn ang="0">
                  <a:pos x="253" y="42"/>
                </a:cxn>
                <a:cxn ang="0">
                  <a:pos x="315" y="49"/>
                </a:cxn>
                <a:cxn ang="0">
                  <a:pos x="324" y="64"/>
                </a:cxn>
                <a:cxn ang="0">
                  <a:pos x="330" y="82"/>
                </a:cxn>
                <a:cxn ang="0">
                  <a:pos x="334" y="99"/>
                </a:cxn>
                <a:cxn ang="0">
                  <a:pos x="334" y="108"/>
                </a:cxn>
                <a:cxn ang="0">
                  <a:pos x="350" y="108"/>
                </a:cxn>
                <a:cxn ang="0">
                  <a:pos x="354" y="104"/>
                </a:cxn>
                <a:cxn ang="0">
                  <a:pos x="357" y="99"/>
                </a:cxn>
                <a:cxn ang="0">
                  <a:pos x="357" y="90"/>
                </a:cxn>
                <a:cxn ang="0">
                  <a:pos x="352" y="75"/>
                </a:cxn>
                <a:cxn ang="0">
                  <a:pos x="344" y="53"/>
                </a:cxn>
                <a:cxn ang="0">
                  <a:pos x="334" y="35"/>
                </a:cxn>
                <a:cxn ang="0">
                  <a:pos x="326" y="22"/>
                </a:cxn>
                <a:cxn ang="0">
                  <a:pos x="317" y="13"/>
                </a:cxn>
                <a:cxn ang="0">
                  <a:pos x="348" y="22"/>
                </a:cxn>
                <a:cxn ang="0">
                  <a:pos x="387" y="37"/>
                </a:cxn>
                <a:cxn ang="0">
                  <a:pos x="422" y="57"/>
                </a:cxn>
                <a:cxn ang="0">
                  <a:pos x="484" y="95"/>
                </a:cxn>
                <a:cxn ang="0">
                  <a:pos x="513" y="106"/>
                </a:cxn>
              </a:cxnLst>
              <a:rect l="0" t="0" r="r" b="b"/>
              <a:pathLst>
                <a:path w="514" h="109">
                  <a:moveTo>
                    <a:pt x="513" y="106"/>
                  </a:moveTo>
                  <a:lnTo>
                    <a:pt x="492" y="97"/>
                  </a:lnTo>
                  <a:lnTo>
                    <a:pt x="472" y="84"/>
                  </a:lnTo>
                  <a:lnTo>
                    <a:pt x="406" y="44"/>
                  </a:lnTo>
                  <a:lnTo>
                    <a:pt x="367" y="24"/>
                  </a:lnTo>
                  <a:lnTo>
                    <a:pt x="342" y="15"/>
                  </a:lnTo>
                  <a:lnTo>
                    <a:pt x="326" y="10"/>
                  </a:lnTo>
                  <a:lnTo>
                    <a:pt x="309" y="6"/>
                  </a:lnTo>
                  <a:lnTo>
                    <a:pt x="273" y="0"/>
                  </a:lnTo>
                  <a:lnTo>
                    <a:pt x="214" y="0"/>
                  </a:lnTo>
                  <a:lnTo>
                    <a:pt x="166" y="0"/>
                  </a:lnTo>
                  <a:lnTo>
                    <a:pt x="73" y="10"/>
                  </a:lnTo>
                  <a:lnTo>
                    <a:pt x="0" y="26"/>
                  </a:lnTo>
                  <a:lnTo>
                    <a:pt x="77" y="54"/>
                  </a:lnTo>
                  <a:lnTo>
                    <a:pt x="148" y="42"/>
                  </a:lnTo>
                  <a:lnTo>
                    <a:pt x="205" y="40"/>
                  </a:lnTo>
                  <a:lnTo>
                    <a:pt x="253" y="42"/>
                  </a:lnTo>
                  <a:lnTo>
                    <a:pt x="315" y="49"/>
                  </a:lnTo>
                  <a:lnTo>
                    <a:pt x="324" y="64"/>
                  </a:lnTo>
                  <a:lnTo>
                    <a:pt x="330" y="82"/>
                  </a:lnTo>
                  <a:lnTo>
                    <a:pt x="334" y="99"/>
                  </a:lnTo>
                  <a:lnTo>
                    <a:pt x="334" y="108"/>
                  </a:lnTo>
                  <a:lnTo>
                    <a:pt x="350" y="108"/>
                  </a:lnTo>
                  <a:lnTo>
                    <a:pt x="354" y="104"/>
                  </a:lnTo>
                  <a:lnTo>
                    <a:pt x="357" y="99"/>
                  </a:lnTo>
                  <a:lnTo>
                    <a:pt x="357" y="90"/>
                  </a:lnTo>
                  <a:lnTo>
                    <a:pt x="352" y="75"/>
                  </a:lnTo>
                  <a:lnTo>
                    <a:pt x="344" y="53"/>
                  </a:lnTo>
                  <a:lnTo>
                    <a:pt x="334" y="35"/>
                  </a:lnTo>
                  <a:lnTo>
                    <a:pt x="326" y="22"/>
                  </a:lnTo>
                  <a:lnTo>
                    <a:pt x="317" y="13"/>
                  </a:lnTo>
                  <a:lnTo>
                    <a:pt x="348" y="22"/>
                  </a:lnTo>
                  <a:lnTo>
                    <a:pt x="387" y="37"/>
                  </a:lnTo>
                  <a:lnTo>
                    <a:pt x="422" y="57"/>
                  </a:lnTo>
                  <a:lnTo>
                    <a:pt x="484" y="95"/>
                  </a:lnTo>
                  <a:lnTo>
                    <a:pt x="513" y="10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18" name="Freeform 66"/>
            <p:cNvSpPr>
              <a:spLocks/>
            </p:cNvSpPr>
            <p:nvPr/>
          </p:nvSpPr>
          <p:spPr bwMode="auto">
            <a:xfrm>
              <a:off x="5331" y="3659"/>
              <a:ext cx="187" cy="234"/>
            </a:xfrm>
            <a:custGeom>
              <a:avLst/>
              <a:gdLst/>
              <a:ahLst/>
              <a:cxnLst>
                <a:cxn ang="0">
                  <a:pos x="108" y="0"/>
                </a:cxn>
                <a:cxn ang="0">
                  <a:pos x="68" y="58"/>
                </a:cxn>
                <a:cxn ang="0">
                  <a:pos x="107" y="63"/>
                </a:cxn>
                <a:cxn ang="0">
                  <a:pos x="93" y="95"/>
                </a:cxn>
                <a:cxn ang="0">
                  <a:pos x="90" y="107"/>
                </a:cxn>
                <a:cxn ang="0">
                  <a:pos x="89" y="115"/>
                </a:cxn>
                <a:cxn ang="0">
                  <a:pos x="89" y="125"/>
                </a:cxn>
                <a:cxn ang="0">
                  <a:pos x="91" y="136"/>
                </a:cxn>
                <a:cxn ang="0">
                  <a:pos x="94" y="150"/>
                </a:cxn>
                <a:cxn ang="0">
                  <a:pos x="104" y="177"/>
                </a:cxn>
                <a:cxn ang="0">
                  <a:pos x="66" y="198"/>
                </a:cxn>
                <a:cxn ang="0">
                  <a:pos x="86" y="148"/>
                </a:cxn>
                <a:cxn ang="0">
                  <a:pos x="62" y="198"/>
                </a:cxn>
                <a:cxn ang="0">
                  <a:pos x="52" y="172"/>
                </a:cxn>
                <a:cxn ang="0">
                  <a:pos x="45" y="161"/>
                </a:cxn>
                <a:cxn ang="0">
                  <a:pos x="38" y="152"/>
                </a:cxn>
                <a:cxn ang="0">
                  <a:pos x="31" y="145"/>
                </a:cxn>
                <a:cxn ang="0">
                  <a:pos x="21" y="139"/>
                </a:cxn>
                <a:cxn ang="0">
                  <a:pos x="12" y="135"/>
                </a:cxn>
                <a:cxn ang="0">
                  <a:pos x="6" y="132"/>
                </a:cxn>
                <a:cxn ang="0">
                  <a:pos x="3" y="122"/>
                </a:cxn>
                <a:cxn ang="0">
                  <a:pos x="3" y="109"/>
                </a:cxn>
                <a:cxn ang="0">
                  <a:pos x="4" y="91"/>
                </a:cxn>
                <a:cxn ang="0">
                  <a:pos x="8" y="77"/>
                </a:cxn>
                <a:cxn ang="0">
                  <a:pos x="10" y="61"/>
                </a:cxn>
                <a:cxn ang="0">
                  <a:pos x="3" y="84"/>
                </a:cxn>
                <a:cxn ang="0">
                  <a:pos x="0" y="104"/>
                </a:cxn>
                <a:cxn ang="0">
                  <a:pos x="0" y="121"/>
                </a:cxn>
                <a:cxn ang="0">
                  <a:pos x="2" y="139"/>
                </a:cxn>
                <a:cxn ang="0">
                  <a:pos x="6" y="160"/>
                </a:cxn>
                <a:cxn ang="0">
                  <a:pos x="12" y="175"/>
                </a:cxn>
                <a:cxn ang="0">
                  <a:pos x="21" y="191"/>
                </a:cxn>
                <a:cxn ang="0">
                  <a:pos x="30" y="202"/>
                </a:cxn>
                <a:cxn ang="0">
                  <a:pos x="43" y="215"/>
                </a:cxn>
                <a:cxn ang="0">
                  <a:pos x="55" y="223"/>
                </a:cxn>
                <a:cxn ang="0">
                  <a:pos x="68" y="229"/>
                </a:cxn>
                <a:cxn ang="0">
                  <a:pos x="84" y="233"/>
                </a:cxn>
                <a:cxn ang="0">
                  <a:pos x="99" y="233"/>
                </a:cxn>
                <a:cxn ang="0">
                  <a:pos x="114" y="230"/>
                </a:cxn>
                <a:cxn ang="0">
                  <a:pos x="127" y="226"/>
                </a:cxn>
                <a:cxn ang="0">
                  <a:pos x="142" y="216"/>
                </a:cxn>
                <a:cxn ang="0">
                  <a:pos x="155" y="204"/>
                </a:cxn>
                <a:cxn ang="0">
                  <a:pos x="165" y="189"/>
                </a:cxn>
                <a:cxn ang="0">
                  <a:pos x="174" y="173"/>
                </a:cxn>
                <a:cxn ang="0">
                  <a:pos x="180" y="155"/>
                </a:cxn>
                <a:cxn ang="0">
                  <a:pos x="184" y="140"/>
                </a:cxn>
                <a:cxn ang="0">
                  <a:pos x="186" y="119"/>
                </a:cxn>
                <a:cxn ang="0">
                  <a:pos x="186" y="104"/>
                </a:cxn>
                <a:cxn ang="0">
                  <a:pos x="181" y="79"/>
                </a:cxn>
                <a:cxn ang="0">
                  <a:pos x="178" y="66"/>
                </a:cxn>
                <a:cxn ang="0">
                  <a:pos x="169" y="48"/>
                </a:cxn>
                <a:cxn ang="0">
                  <a:pos x="163" y="36"/>
                </a:cxn>
                <a:cxn ang="0">
                  <a:pos x="152" y="24"/>
                </a:cxn>
                <a:cxn ang="0">
                  <a:pos x="142" y="15"/>
                </a:cxn>
                <a:cxn ang="0">
                  <a:pos x="128" y="6"/>
                </a:cxn>
                <a:cxn ang="0">
                  <a:pos x="118" y="3"/>
                </a:cxn>
                <a:cxn ang="0">
                  <a:pos x="108" y="0"/>
                </a:cxn>
              </a:cxnLst>
              <a:rect l="0" t="0" r="r" b="b"/>
              <a:pathLst>
                <a:path w="187" h="234">
                  <a:moveTo>
                    <a:pt x="108" y="0"/>
                  </a:moveTo>
                  <a:lnTo>
                    <a:pt x="68" y="58"/>
                  </a:lnTo>
                  <a:lnTo>
                    <a:pt x="107" y="63"/>
                  </a:lnTo>
                  <a:lnTo>
                    <a:pt x="93" y="95"/>
                  </a:lnTo>
                  <a:lnTo>
                    <a:pt x="90" y="107"/>
                  </a:lnTo>
                  <a:lnTo>
                    <a:pt x="89" y="115"/>
                  </a:lnTo>
                  <a:lnTo>
                    <a:pt x="89" y="125"/>
                  </a:lnTo>
                  <a:lnTo>
                    <a:pt x="91" y="136"/>
                  </a:lnTo>
                  <a:lnTo>
                    <a:pt x="94" y="150"/>
                  </a:lnTo>
                  <a:lnTo>
                    <a:pt x="104" y="177"/>
                  </a:lnTo>
                  <a:lnTo>
                    <a:pt x="66" y="198"/>
                  </a:lnTo>
                  <a:lnTo>
                    <a:pt x="86" y="148"/>
                  </a:lnTo>
                  <a:lnTo>
                    <a:pt x="62" y="198"/>
                  </a:lnTo>
                  <a:lnTo>
                    <a:pt x="52" y="172"/>
                  </a:lnTo>
                  <a:lnTo>
                    <a:pt x="45" y="161"/>
                  </a:lnTo>
                  <a:lnTo>
                    <a:pt x="38" y="152"/>
                  </a:lnTo>
                  <a:lnTo>
                    <a:pt x="31" y="145"/>
                  </a:lnTo>
                  <a:lnTo>
                    <a:pt x="21" y="139"/>
                  </a:lnTo>
                  <a:lnTo>
                    <a:pt x="12" y="135"/>
                  </a:lnTo>
                  <a:lnTo>
                    <a:pt x="6" y="132"/>
                  </a:lnTo>
                  <a:lnTo>
                    <a:pt x="3" y="122"/>
                  </a:lnTo>
                  <a:lnTo>
                    <a:pt x="3" y="109"/>
                  </a:lnTo>
                  <a:lnTo>
                    <a:pt x="4" y="91"/>
                  </a:lnTo>
                  <a:lnTo>
                    <a:pt x="8" y="77"/>
                  </a:lnTo>
                  <a:lnTo>
                    <a:pt x="10" y="61"/>
                  </a:lnTo>
                  <a:lnTo>
                    <a:pt x="3" y="84"/>
                  </a:lnTo>
                  <a:lnTo>
                    <a:pt x="0" y="104"/>
                  </a:lnTo>
                  <a:lnTo>
                    <a:pt x="0" y="121"/>
                  </a:lnTo>
                  <a:lnTo>
                    <a:pt x="2" y="139"/>
                  </a:lnTo>
                  <a:lnTo>
                    <a:pt x="6" y="160"/>
                  </a:lnTo>
                  <a:lnTo>
                    <a:pt x="12" y="175"/>
                  </a:lnTo>
                  <a:lnTo>
                    <a:pt x="21" y="191"/>
                  </a:lnTo>
                  <a:lnTo>
                    <a:pt x="30" y="202"/>
                  </a:lnTo>
                  <a:lnTo>
                    <a:pt x="43" y="215"/>
                  </a:lnTo>
                  <a:lnTo>
                    <a:pt x="55" y="223"/>
                  </a:lnTo>
                  <a:lnTo>
                    <a:pt x="68" y="229"/>
                  </a:lnTo>
                  <a:lnTo>
                    <a:pt x="84" y="233"/>
                  </a:lnTo>
                  <a:lnTo>
                    <a:pt x="99" y="233"/>
                  </a:lnTo>
                  <a:lnTo>
                    <a:pt x="114" y="230"/>
                  </a:lnTo>
                  <a:lnTo>
                    <a:pt x="127" y="226"/>
                  </a:lnTo>
                  <a:lnTo>
                    <a:pt x="142" y="216"/>
                  </a:lnTo>
                  <a:lnTo>
                    <a:pt x="155" y="204"/>
                  </a:lnTo>
                  <a:lnTo>
                    <a:pt x="165" y="189"/>
                  </a:lnTo>
                  <a:lnTo>
                    <a:pt x="174" y="173"/>
                  </a:lnTo>
                  <a:lnTo>
                    <a:pt x="180" y="155"/>
                  </a:lnTo>
                  <a:lnTo>
                    <a:pt x="184" y="140"/>
                  </a:lnTo>
                  <a:lnTo>
                    <a:pt x="186" y="119"/>
                  </a:lnTo>
                  <a:lnTo>
                    <a:pt x="186" y="104"/>
                  </a:lnTo>
                  <a:lnTo>
                    <a:pt x="181" y="79"/>
                  </a:lnTo>
                  <a:lnTo>
                    <a:pt x="178" y="66"/>
                  </a:lnTo>
                  <a:lnTo>
                    <a:pt x="169" y="48"/>
                  </a:lnTo>
                  <a:lnTo>
                    <a:pt x="163" y="36"/>
                  </a:lnTo>
                  <a:lnTo>
                    <a:pt x="152" y="24"/>
                  </a:lnTo>
                  <a:lnTo>
                    <a:pt x="142" y="15"/>
                  </a:lnTo>
                  <a:lnTo>
                    <a:pt x="128" y="6"/>
                  </a:lnTo>
                  <a:lnTo>
                    <a:pt x="118" y="3"/>
                  </a:lnTo>
                  <a:lnTo>
                    <a:pt x="10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19" name="Freeform 67"/>
            <p:cNvSpPr>
              <a:spLocks/>
            </p:cNvSpPr>
            <p:nvPr/>
          </p:nvSpPr>
          <p:spPr bwMode="auto">
            <a:xfrm>
              <a:off x="5334" y="3657"/>
              <a:ext cx="114" cy="89"/>
            </a:xfrm>
            <a:custGeom>
              <a:avLst/>
              <a:gdLst/>
              <a:ahLst/>
              <a:cxnLst>
                <a:cxn ang="0">
                  <a:pos x="0" y="88"/>
                </a:cxn>
                <a:cxn ang="0">
                  <a:pos x="25" y="84"/>
                </a:cxn>
                <a:cxn ang="0">
                  <a:pos x="35" y="79"/>
                </a:cxn>
                <a:cxn ang="0">
                  <a:pos x="42" y="73"/>
                </a:cxn>
                <a:cxn ang="0">
                  <a:pos x="49" y="65"/>
                </a:cxn>
                <a:cxn ang="0">
                  <a:pos x="113" y="3"/>
                </a:cxn>
                <a:cxn ang="0">
                  <a:pos x="102" y="1"/>
                </a:cxn>
                <a:cxn ang="0">
                  <a:pos x="96" y="0"/>
                </a:cxn>
                <a:cxn ang="0">
                  <a:pos x="85" y="0"/>
                </a:cxn>
                <a:cxn ang="0">
                  <a:pos x="71" y="2"/>
                </a:cxn>
                <a:cxn ang="0">
                  <a:pos x="59" y="6"/>
                </a:cxn>
                <a:cxn ang="0">
                  <a:pos x="45" y="14"/>
                </a:cxn>
                <a:cxn ang="0">
                  <a:pos x="34" y="23"/>
                </a:cxn>
                <a:cxn ang="0">
                  <a:pos x="22" y="36"/>
                </a:cxn>
                <a:cxn ang="0">
                  <a:pos x="14" y="49"/>
                </a:cxn>
                <a:cxn ang="0">
                  <a:pos x="6" y="66"/>
                </a:cxn>
                <a:cxn ang="0">
                  <a:pos x="0" y="88"/>
                </a:cxn>
              </a:cxnLst>
              <a:rect l="0" t="0" r="r" b="b"/>
              <a:pathLst>
                <a:path w="114" h="89">
                  <a:moveTo>
                    <a:pt x="0" y="88"/>
                  </a:moveTo>
                  <a:lnTo>
                    <a:pt x="25" y="84"/>
                  </a:lnTo>
                  <a:lnTo>
                    <a:pt x="35" y="79"/>
                  </a:lnTo>
                  <a:lnTo>
                    <a:pt x="42" y="73"/>
                  </a:lnTo>
                  <a:lnTo>
                    <a:pt x="49" y="65"/>
                  </a:lnTo>
                  <a:lnTo>
                    <a:pt x="113" y="3"/>
                  </a:lnTo>
                  <a:lnTo>
                    <a:pt x="102" y="1"/>
                  </a:lnTo>
                  <a:lnTo>
                    <a:pt x="96" y="0"/>
                  </a:lnTo>
                  <a:lnTo>
                    <a:pt x="85" y="0"/>
                  </a:lnTo>
                  <a:lnTo>
                    <a:pt x="71" y="2"/>
                  </a:lnTo>
                  <a:lnTo>
                    <a:pt x="59" y="6"/>
                  </a:lnTo>
                  <a:lnTo>
                    <a:pt x="45" y="14"/>
                  </a:lnTo>
                  <a:lnTo>
                    <a:pt x="34" y="23"/>
                  </a:lnTo>
                  <a:lnTo>
                    <a:pt x="22" y="36"/>
                  </a:lnTo>
                  <a:lnTo>
                    <a:pt x="14" y="49"/>
                  </a:lnTo>
                  <a:lnTo>
                    <a:pt x="6" y="66"/>
                  </a:lnTo>
                  <a:lnTo>
                    <a:pt x="0" y="8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20" name="Freeform 68"/>
            <p:cNvSpPr>
              <a:spLocks/>
            </p:cNvSpPr>
            <p:nvPr/>
          </p:nvSpPr>
          <p:spPr bwMode="auto">
            <a:xfrm>
              <a:off x="5203" y="3580"/>
              <a:ext cx="380" cy="306"/>
            </a:xfrm>
            <a:custGeom>
              <a:avLst/>
              <a:gdLst/>
              <a:ahLst/>
              <a:cxnLst>
                <a:cxn ang="0">
                  <a:pos x="331" y="291"/>
                </a:cxn>
                <a:cxn ang="0">
                  <a:pos x="348" y="283"/>
                </a:cxn>
                <a:cxn ang="0">
                  <a:pos x="361" y="272"/>
                </a:cxn>
                <a:cxn ang="0">
                  <a:pos x="369" y="254"/>
                </a:cxn>
                <a:cxn ang="0">
                  <a:pos x="375" y="228"/>
                </a:cxn>
                <a:cxn ang="0">
                  <a:pos x="378" y="200"/>
                </a:cxn>
                <a:cxn ang="0">
                  <a:pos x="377" y="167"/>
                </a:cxn>
                <a:cxn ang="0">
                  <a:pos x="370" y="131"/>
                </a:cxn>
                <a:cxn ang="0">
                  <a:pos x="349" y="80"/>
                </a:cxn>
                <a:cxn ang="0">
                  <a:pos x="304" y="28"/>
                </a:cxn>
                <a:cxn ang="0">
                  <a:pos x="245" y="4"/>
                </a:cxn>
                <a:cxn ang="0">
                  <a:pos x="188" y="4"/>
                </a:cxn>
                <a:cxn ang="0">
                  <a:pos x="126" y="35"/>
                </a:cxn>
                <a:cxn ang="0">
                  <a:pos x="86" y="85"/>
                </a:cxn>
                <a:cxn ang="0">
                  <a:pos x="56" y="156"/>
                </a:cxn>
                <a:cxn ang="0">
                  <a:pos x="43" y="217"/>
                </a:cxn>
                <a:cxn ang="0">
                  <a:pos x="38" y="252"/>
                </a:cxn>
                <a:cxn ang="0">
                  <a:pos x="27" y="287"/>
                </a:cxn>
                <a:cxn ang="0">
                  <a:pos x="11" y="302"/>
                </a:cxn>
                <a:cxn ang="0">
                  <a:pos x="16" y="302"/>
                </a:cxn>
                <a:cxn ang="0">
                  <a:pos x="31" y="289"/>
                </a:cxn>
                <a:cxn ang="0">
                  <a:pos x="102" y="252"/>
                </a:cxn>
                <a:cxn ang="0">
                  <a:pos x="93" y="184"/>
                </a:cxn>
                <a:cxn ang="0">
                  <a:pos x="97" y="149"/>
                </a:cxn>
                <a:cxn ang="0">
                  <a:pos x="111" y="110"/>
                </a:cxn>
                <a:cxn ang="0">
                  <a:pos x="140" y="66"/>
                </a:cxn>
                <a:cxn ang="0">
                  <a:pos x="186" y="38"/>
                </a:cxn>
                <a:cxn ang="0">
                  <a:pos x="245" y="35"/>
                </a:cxn>
                <a:cxn ang="0">
                  <a:pos x="302" y="69"/>
                </a:cxn>
                <a:cxn ang="0">
                  <a:pos x="333" y="115"/>
                </a:cxn>
                <a:cxn ang="0">
                  <a:pos x="345" y="155"/>
                </a:cxn>
                <a:cxn ang="0">
                  <a:pos x="349" y="198"/>
                </a:cxn>
                <a:cxn ang="0">
                  <a:pos x="344" y="238"/>
                </a:cxn>
                <a:cxn ang="0">
                  <a:pos x="329" y="278"/>
                </a:cxn>
              </a:cxnLst>
              <a:rect l="0" t="0" r="r" b="b"/>
              <a:pathLst>
                <a:path w="380" h="306">
                  <a:moveTo>
                    <a:pt x="323" y="291"/>
                  </a:moveTo>
                  <a:lnTo>
                    <a:pt x="331" y="291"/>
                  </a:lnTo>
                  <a:lnTo>
                    <a:pt x="340" y="288"/>
                  </a:lnTo>
                  <a:lnTo>
                    <a:pt x="348" y="283"/>
                  </a:lnTo>
                  <a:lnTo>
                    <a:pt x="355" y="277"/>
                  </a:lnTo>
                  <a:lnTo>
                    <a:pt x="361" y="272"/>
                  </a:lnTo>
                  <a:lnTo>
                    <a:pt x="364" y="265"/>
                  </a:lnTo>
                  <a:lnTo>
                    <a:pt x="369" y="254"/>
                  </a:lnTo>
                  <a:lnTo>
                    <a:pt x="371" y="244"/>
                  </a:lnTo>
                  <a:lnTo>
                    <a:pt x="375" y="228"/>
                  </a:lnTo>
                  <a:lnTo>
                    <a:pt x="377" y="213"/>
                  </a:lnTo>
                  <a:lnTo>
                    <a:pt x="378" y="200"/>
                  </a:lnTo>
                  <a:lnTo>
                    <a:pt x="379" y="185"/>
                  </a:lnTo>
                  <a:lnTo>
                    <a:pt x="377" y="167"/>
                  </a:lnTo>
                  <a:lnTo>
                    <a:pt x="375" y="154"/>
                  </a:lnTo>
                  <a:lnTo>
                    <a:pt x="370" y="131"/>
                  </a:lnTo>
                  <a:lnTo>
                    <a:pt x="361" y="103"/>
                  </a:lnTo>
                  <a:lnTo>
                    <a:pt x="349" y="80"/>
                  </a:lnTo>
                  <a:lnTo>
                    <a:pt x="329" y="51"/>
                  </a:lnTo>
                  <a:lnTo>
                    <a:pt x="304" y="28"/>
                  </a:lnTo>
                  <a:lnTo>
                    <a:pt x="277" y="11"/>
                  </a:lnTo>
                  <a:lnTo>
                    <a:pt x="245" y="4"/>
                  </a:lnTo>
                  <a:lnTo>
                    <a:pt x="217" y="0"/>
                  </a:lnTo>
                  <a:lnTo>
                    <a:pt x="188" y="4"/>
                  </a:lnTo>
                  <a:lnTo>
                    <a:pt x="153" y="17"/>
                  </a:lnTo>
                  <a:lnTo>
                    <a:pt x="126" y="35"/>
                  </a:lnTo>
                  <a:lnTo>
                    <a:pt x="105" y="57"/>
                  </a:lnTo>
                  <a:lnTo>
                    <a:pt x="86" y="85"/>
                  </a:lnTo>
                  <a:lnTo>
                    <a:pt x="71" y="119"/>
                  </a:lnTo>
                  <a:lnTo>
                    <a:pt x="56" y="156"/>
                  </a:lnTo>
                  <a:lnTo>
                    <a:pt x="44" y="197"/>
                  </a:lnTo>
                  <a:lnTo>
                    <a:pt x="43" y="217"/>
                  </a:lnTo>
                  <a:lnTo>
                    <a:pt x="42" y="233"/>
                  </a:lnTo>
                  <a:lnTo>
                    <a:pt x="38" y="252"/>
                  </a:lnTo>
                  <a:lnTo>
                    <a:pt x="34" y="268"/>
                  </a:lnTo>
                  <a:lnTo>
                    <a:pt x="27" y="287"/>
                  </a:lnTo>
                  <a:lnTo>
                    <a:pt x="20" y="297"/>
                  </a:lnTo>
                  <a:lnTo>
                    <a:pt x="11" y="302"/>
                  </a:lnTo>
                  <a:lnTo>
                    <a:pt x="0" y="305"/>
                  </a:lnTo>
                  <a:lnTo>
                    <a:pt x="16" y="302"/>
                  </a:lnTo>
                  <a:lnTo>
                    <a:pt x="26" y="296"/>
                  </a:lnTo>
                  <a:lnTo>
                    <a:pt x="31" y="289"/>
                  </a:lnTo>
                  <a:lnTo>
                    <a:pt x="117" y="283"/>
                  </a:lnTo>
                  <a:lnTo>
                    <a:pt x="102" y="252"/>
                  </a:lnTo>
                  <a:lnTo>
                    <a:pt x="93" y="214"/>
                  </a:lnTo>
                  <a:lnTo>
                    <a:pt x="93" y="184"/>
                  </a:lnTo>
                  <a:lnTo>
                    <a:pt x="95" y="163"/>
                  </a:lnTo>
                  <a:lnTo>
                    <a:pt x="97" y="149"/>
                  </a:lnTo>
                  <a:lnTo>
                    <a:pt x="101" y="132"/>
                  </a:lnTo>
                  <a:lnTo>
                    <a:pt x="111" y="110"/>
                  </a:lnTo>
                  <a:lnTo>
                    <a:pt x="124" y="87"/>
                  </a:lnTo>
                  <a:lnTo>
                    <a:pt x="140" y="66"/>
                  </a:lnTo>
                  <a:lnTo>
                    <a:pt x="160" y="50"/>
                  </a:lnTo>
                  <a:lnTo>
                    <a:pt x="186" y="38"/>
                  </a:lnTo>
                  <a:lnTo>
                    <a:pt x="215" y="33"/>
                  </a:lnTo>
                  <a:lnTo>
                    <a:pt x="245" y="35"/>
                  </a:lnTo>
                  <a:lnTo>
                    <a:pt x="274" y="46"/>
                  </a:lnTo>
                  <a:lnTo>
                    <a:pt x="302" y="69"/>
                  </a:lnTo>
                  <a:lnTo>
                    <a:pt x="320" y="92"/>
                  </a:lnTo>
                  <a:lnTo>
                    <a:pt x="333" y="115"/>
                  </a:lnTo>
                  <a:lnTo>
                    <a:pt x="340" y="136"/>
                  </a:lnTo>
                  <a:lnTo>
                    <a:pt x="345" y="155"/>
                  </a:lnTo>
                  <a:lnTo>
                    <a:pt x="348" y="178"/>
                  </a:lnTo>
                  <a:lnTo>
                    <a:pt x="349" y="198"/>
                  </a:lnTo>
                  <a:lnTo>
                    <a:pt x="347" y="219"/>
                  </a:lnTo>
                  <a:lnTo>
                    <a:pt x="344" y="238"/>
                  </a:lnTo>
                  <a:lnTo>
                    <a:pt x="337" y="258"/>
                  </a:lnTo>
                  <a:lnTo>
                    <a:pt x="329" y="278"/>
                  </a:lnTo>
                  <a:lnTo>
                    <a:pt x="323" y="29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21" name="Freeform 69"/>
            <p:cNvSpPr>
              <a:spLocks/>
            </p:cNvSpPr>
            <p:nvPr/>
          </p:nvSpPr>
          <p:spPr bwMode="auto">
            <a:xfrm>
              <a:off x="5234" y="3621"/>
              <a:ext cx="320" cy="311"/>
            </a:xfrm>
            <a:custGeom>
              <a:avLst/>
              <a:gdLst/>
              <a:ahLst/>
              <a:cxnLst>
                <a:cxn ang="0">
                  <a:pos x="69" y="206"/>
                </a:cxn>
                <a:cxn ang="0">
                  <a:pos x="63" y="166"/>
                </a:cxn>
                <a:cxn ang="0">
                  <a:pos x="64" y="128"/>
                </a:cxn>
                <a:cxn ang="0">
                  <a:pos x="76" y="84"/>
                </a:cxn>
                <a:cxn ang="0">
                  <a:pos x="101" y="44"/>
                </a:cxn>
                <a:cxn ang="0">
                  <a:pos x="139" y="13"/>
                </a:cxn>
                <a:cxn ang="0">
                  <a:pos x="182" y="0"/>
                </a:cxn>
                <a:cxn ang="0">
                  <a:pos x="231" y="9"/>
                </a:cxn>
                <a:cxn ang="0">
                  <a:pos x="268" y="32"/>
                </a:cxn>
                <a:cxn ang="0">
                  <a:pos x="295" y="65"/>
                </a:cxn>
                <a:cxn ang="0">
                  <a:pos x="314" y="117"/>
                </a:cxn>
                <a:cxn ang="0">
                  <a:pos x="319" y="155"/>
                </a:cxn>
                <a:cxn ang="0">
                  <a:pos x="309" y="212"/>
                </a:cxn>
                <a:cxn ang="0">
                  <a:pos x="287" y="256"/>
                </a:cxn>
                <a:cxn ang="0">
                  <a:pos x="278" y="227"/>
                </a:cxn>
                <a:cxn ang="0">
                  <a:pos x="291" y="194"/>
                </a:cxn>
                <a:cxn ang="0">
                  <a:pos x="297" y="156"/>
                </a:cxn>
                <a:cxn ang="0">
                  <a:pos x="293" y="120"/>
                </a:cxn>
                <a:cxn ang="0">
                  <a:pos x="281" y="86"/>
                </a:cxn>
                <a:cxn ang="0">
                  <a:pos x="257" y="52"/>
                </a:cxn>
                <a:cxn ang="0">
                  <a:pos x="225" y="30"/>
                </a:cxn>
                <a:cxn ang="0">
                  <a:pos x="185" y="23"/>
                </a:cxn>
                <a:cxn ang="0">
                  <a:pos x="148" y="34"/>
                </a:cxn>
                <a:cxn ang="0">
                  <a:pos x="122" y="52"/>
                </a:cxn>
                <a:cxn ang="0">
                  <a:pos x="100" y="84"/>
                </a:cxn>
                <a:cxn ang="0">
                  <a:pos x="85" y="123"/>
                </a:cxn>
                <a:cxn ang="0">
                  <a:pos x="82" y="159"/>
                </a:cxn>
                <a:cxn ang="0">
                  <a:pos x="86" y="190"/>
                </a:cxn>
                <a:cxn ang="0">
                  <a:pos x="96" y="217"/>
                </a:cxn>
                <a:cxn ang="0">
                  <a:pos x="117" y="250"/>
                </a:cxn>
                <a:cxn ang="0">
                  <a:pos x="139" y="269"/>
                </a:cxn>
                <a:cxn ang="0">
                  <a:pos x="165" y="282"/>
                </a:cxn>
                <a:cxn ang="0">
                  <a:pos x="190" y="285"/>
                </a:cxn>
                <a:cxn ang="0">
                  <a:pos x="171" y="310"/>
                </a:cxn>
                <a:cxn ang="0">
                  <a:pos x="31" y="295"/>
                </a:cxn>
                <a:cxn ang="0">
                  <a:pos x="11" y="272"/>
                </a:cxn>
                <a:cxn ang="0">
                  <a:pos x="0" y="245"/>
                </a:cxn>
              </a:cxnLst>
              <a:rect l="0" t="0" r="r" b="b"/>
              <a:pathLst>
                <a:path w="320" h="311">
                  <a:moveTo>
                    <a:pt x="8" y="225"/>
                  </a:moveTo>
                  <a:lnTo>
                    <a:pt x="69" y="206"/>
                  </a:lnTo>
                  <a:lnTo>
                    <a:pt x="64" y="184"/>
                  </a:lnTo>
                  <a:lnTo>
                    <a:pt x="63" y="166"/>
                  </a:lnTo>
                  <a:lnTo>
                    <a:pt x="63" y="146"/>
                  </a:lnTo>
                  <a:lnTo>
                    <a:pt x="64" y="128"/>
                  </a:lnTo>
                  <a:lnTo>
                    <a:pt x="69" y="106"/>
                  </a:lnTo>
                  <a:lnTo>
                    <a:pt x="76" y="84"/>
                  </a:lnTo>
                  <a:lnTo>
                    <a:pt x="89" y="61"/>
                  </a:lnTo>
                  <a:lnTo>
                    <a:pt x="101" y="44"/>
                  </a:lnTo>
                  <a:lnTo>
                    <a:pt x="120" y="26"/>
                  </a:lnTo>
                  <a:lnTo>
                    <a:pt x="139" y="13"/>
                  </a:lnTo>
                  <a:lnTo>
                    <a:pt x="159" y="4"/>
                  </a:lnTo>
                  <a:lnTo>
                    <a:pt x="182" y="0"/>
                  </a:lnTo>
                  <a:lnTo>
                    <a:pt x="206" y="1"/>
                  </a:lnTo>
                  <a:lnTo>
                    <a:pt x="231" y="9"/>
                  </a:lnTo>
                  <a:lnTo>
                    <a:pt x="252" y="18"/>
                  </a:lnTo>
                  <a:lnTo>
                    <a:pt x="268" y="32"/>
                  </a:lnTo>
                  <a:lnTo>
                    <a:pt x="284" y="49"/>
                  </a:lnTo>
                  <a:lnTo>
                    <a:pt x="295" y="65"/>
                  </a:lnTo>
                  <a:lnTo>
                    <a:pt x="309" y="97"/>
                  </a:lnTo>
                  <a:lnTo>
                    <a:pt x="314" y="117"/>
                  </a:lnTo>
                  <a:lnTo>
                    <a:pt x="317" y="138"/>
                  </a:lnTo>
                  <a:lnTo>
                    <a:pt x="319" y="155"/>
                  </a:lnTo>
                  <a:lnTo>
                    <a:pt x="315" y="185"/>
                  </a:lnTo>
                  <a:lnTo>
                    <a:pt x="309" y="212"/>
                  </a:lnTo>
                  <a:lnTo>
                    <a:pt x="298" y="239"/>
                  </a:lnTo>
                  <a:lnTo>
                    <a:pt x="287" y="256"/>
                  </a:lnTo>
                  <a:lnTo>
                    <a:pt x="270" y="241"/>
                  </a:lnTo>
                  <a:lnTo>
                    <a:pt x="278" y="227"/>
                  </a:lnTo>
                  <a:lnTo>
                    <a:pt x="285" y="213"/>
                  </a:lnTo>
                  <a:lnTo>
                    <a:pt x="291" y="194"/>
                  </a:lnTo>
                  <a:lnTo>
                    <a:pt x="295" y="174"/>
                  </a:lnTo>
                  <a:lnTo>
                    <a:pt x="297" y="156"/>
                  </a:lnTo>
                  <a:lnTo>
                    <a:pt x="295" y="138"/>
                  </a:lnTo>
                  <a:lnTo>
                    <a:pt x="293" y="120"/>
                  </a:lnTo>
                  <a:lnTo>
                    <a:pt x="287" y="102"/>
                  </a:lnTo>
                  <a:lnTo>
                    <a:pt x="281" y="86"/>
                  </a:lnTo>
                  <a:lnTo>
                    <a:pt x="273" y="71"/>
                  </a:lnTo>
                  <a:lnTo>
                    <a:pt x="257" y="52"/>
                  </a:lnTo>
                  <a:lnTo>
                    <a:pt x="241" y="38"/>
                  </a:lnTo>
                  <a:lnTo>
                    <a:pt x="225" y="30"/>
                  </a:lnTo>
                  <a:lnTo>
                    <a:pt x="199" y="23"/>
                  </a:lnTo>
                  <a:lnTo>
                    <a:pt x="185" y="23"/>
                  </a:lnTo>
                  <a:lnTo>
                    <a:pt x="164" y="27"/>
                  </a:lnTo>
                  <a:lnTo>
                    <a:pt x="148" y="34"/>
                  </a:lnTo>
                  <a:lnTo>
                    <a:pt x="133" y="42"/>
                  </a:lnTo>
                  <a:lnTo>
                    <a:pt x="122" y="52"/>
                  </a:lnTo>
                  <a:lnTo>
                    <a:pt x="111" y="64"/>
                  </a:lnTo>
                  <a:lnTo>
                    <a:pt x="100" y="84"/>
                  </a:lnTo>
                  <a:lnTo>
                    <a:pt x="93" y="100"/>
                  </a:lnTo>
                  <a:lnTo>
                    <a:pt x="85" y="123"/>
                  </a:lnTo>
                  <a:lnTo>
                    <a:pt x="82" y="143"/>
                  </a:lnTo>
                  <a:lnTo>
                    <a:pt x="82" y="159"/>
                  </a:lnTo>
                  <a:lnTo>
                    <a:pt x="83" y="174"/>
                  </a:lnTo>
                  <a:lnTo>
                    <a:pt x="86" y="190"/>
                  </a:lnTo>
                  <a:lnTo>
                    <a:pt x="91" y="203"/>
                  </a:lnTo>
                  <a:lnTo>
                    <a:pt x="96" y="217"/>
                  </a:lnTo>
                  <a:lnTo>
                    <a:pt x="105" y="234"/>
                  </a:lnTo>
                  <a:lnTo>
                    <a:pt x="117" y="250"/>
                  </a:lnTo>
                  <a:lnTo>
                    <a:pt x="127" y="261"/>
                  </a:lnTo>
                  <a:lnTo>
                    <a:pt x="139" y="269"/>
                  </a:lnTo>
                  <a:lnTo>
                    <a:pt x="153" y="277"/>
                  </a:lnTo>
                  <a:lnTo>
                    <a:pt x="165" y="282"/>
                  </a:lnTo>
                  <a:lnTo>
                    <a:pt x="175" y="283"/>
                  </a:lnTo>
                  <a:lnTo>
                    <a:pt x="190" y="285"/>
                  </a:lnTo>
                  <a:lnTo>
                    <a:pt x="190" y="310"/>
                  </a:lnTo>
                  <a:lnTo>
                    <a:pt x="171" y="310"/>
                  </a:lnTo>
                  <a:lnTo>
                    <a:pt x="44" y="301"/>
                  </a:lnTo>
                  <a:lnTo>
                    <a:pt x="31" y="295"/>
                  </a:lnTo>
                  <a:lnTo>
                    <a:pt x="22" y="286"/>
                  </a:lnTo>
                  <a:lnTo>
                    <a:pt x="11" y="272"/>
                  </a:lnTo>
                  <a:lnTo>
                    <a:pt x="4" y="257"/>
                  </a:lnTo>
                  <a:lnTo>
                    <a:pt x="0" y="245"/>
                  </a:lnTo>
                  <a:lnTo>
                    <a:pt x="8" y="22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22" name="Freeform 70"/>
            <p:cNvSpPr>
              <a:spLocks/>
            </p:cNvSpPr>
            <p:nvPr/>
          </p:nvSpPr>
          <p:spPr bwMode="auto">
            <a:xfrm>
              <a:off x="5412" y="3860"/>
              <a:ext cx="116" cy="72"/>
            </a:xfrm>
            <a:custGeom>
              <a:avLst/>
              <a:gdLst/>
              <a:ahLst/>
              <a:cxnLst>
                <a:cxn ang="0">
                  <a:pos x="93" y="0"/>
                </a:cxn>
                <a:cxn ang="0">
                  <a:pos x="84" y="11"/>
                </a:cxn>
                <a:cxn ang="0">
                  <a:pos x="72" y="22"/>
                </a:cxn>
                <a:cxn ang="0">
                  <a:pos x="60" y="31"/>
                </a:cxn>
                <a:cxn ang="0">
                  <a:pos x="50" y="38"/>
                </a:cxn>
                <a:cxn ang="0">
                  <a:pos x="38" y="42"/>
                </a:cxn>
                <a:cxn ang="0">
                  <a:pos x="27" y="44"/>
                </a:cxn>
                <a:cxn ang="0">
                  <a:pos x="19" y="46"/>
                </a:cxn>
                <a:cxn ang="0">
                  <a:pos x="9" y="46"/>
                </a:cxn>
                <a:cxn ang="0">
                  <a:pos x="0" y="71"/>
                </a:cxn>
                <a:cxn ang="0">
                  <a:pos x="10" y="71"/>
                </a:cxn>
                <a:cxn ang="0">
                  <a:pos x="17" y="71"/>
                </a:cxn>
                <a:cxn ang="0">
                  <a:pos x="29" y="70"/>
                </a:cxn>
                <a:cxn ang="0">
                  <a:pos x="43" y="68"/>
                </a:cxn>
                <a:cxn ang="0">
                  <a:pos x="57" y="62"/>
                </a:cxn>
                <a:cxn ang="0">
                  <a:pos x="69" y="56"/>
                </a:cxn>
                <a:cxn ang="0">
                  <a:pos x="79" y="49"/>
                </a:cxn>
                <a:cxn ang="0">
                  <a:pos x="88" y="42"/>
                </a:cxn>
                <a:cxn ang="0">
                  <a:pos x="100" y="28"/>
                </a:cxn>
                <a:cxn ang="0">
                  <a:pos x="107" y="22"/>
                </a:cxn>
                <a:cxn ang="0">
                  <a:pos x="115" y="9"/>
                </a:cxn>
                <a:cxn ang="0">
                  <a:pos x="93" y="0"/>
                </a:cxn>
              </a:cxnLst>
              <a:rect l="0" t="0" r="r" b="b"/>
              <a:pathLst>
                <a:path w="116" h="72">
                  <a:moveTo>
                    <a:pt x="93" y="0"/>
                  </a:moveTo>
                  <a:lnTo>
                    <a:pt x="84" y="11"/>
                  </a:lnTo>
                  <a:lnTo>
                    <a:pt x="72" y="22"/>
                  </a:lnTo>
                  <a:lnTo>
                    <a:pt x="60" y="31"/>
                  </a:lnTo>
                  <a:lnTo>
                    <a:pt x="50" y="38"/>
                  </a:lnTo>
                  <a:lnTo>
                    <a:pt x="38" y="42"/>
                  </a:lnTo>
                  <a:lnTo>
                    <a:pt x="27" y="44"/>
                  </a:lnTo>
                  <a:lnTo>
                    <a:pt x="19" y="46"/>
                  </a:lnTo>
                  <a:lnTo>
                    <a:pt x="9" y="46"/>
                  </a:lnTo>
                  <a:lnTo>
                    <a:pt x="0" y="71"/>
                  </a:lnTo>
                  <a:lnTo>
                    <a:pt x="10" y="71"/>
                  </a:lnTo>
                  <a:lnTo>
                    <a:pt x="17" y="71"/>
                  </a:lnTo>
                  <a:lnTo>
                    <a:pt x="29" y="70"/>
                  </a:lnTo>
                  <a:lnTo>
                    <a:pt x="43" y="68"/>
                  </a:lnTo>
                  <a:lnTo>
                    <a:pt x="57" y="62"/>
                  </a:lnTo>
                  <a:lnTo>
                    <a:pt x="69" y="56"/>
                  </a:lnTo>
                  <a:lnTo>
                    <a:pt x="79" y="49"/>
                  </a:lnTo>
                  <a:lnTo>
                    <a:pt x="88" y="42"/>
                  </a:lnTo>
                  <a:lnTo>
                    <a:pt x="100" y="28"/>
                  </a:lnTo>
                  <a:lnTo>
                    <a:pt x="107" y="22"/>
                  </a:lnTo>
                  <a:lnTo>
                    <a:pt x="115" y="9"/>
                  </a:lnTo>
                  <a:lnTo>
                    <a:pt x="9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23" name="Freeform 71"/>
            <p:cNvSpPr>
              <a:spLocks/>
            </p:cNvSpPr>
            <p:nvPr/>
          </p:nvSpPr>
          <p:spPr bwMode="auto">
            <a:xfrm>
              <a:off x="5380" y="3755"/>
              <a:ext cx="25" cy="36"/>
            </a:xfrm>
            <a:custGeom>
              <a:avLst/>
              <a:gdLst/>
              <a:ahLst/>
              <a:cxnLst>
                <a:cxn ang="0">
                  <a:pos x="1" y="0"/>
                </a:cxn>
                <a:cxn ang="0">
                  <a:pos x="11" y="0"/>
                </a:cxn>
                <a:cxn ang="0">
                  <a:pos x="17" y="2"/>
                </a:cxn>
                <a:cxn ang="0">
                  <a:pos x="21" y="7"/>
                </a:cxn>
                <a:cxn ang="0">
                  <a:pos x="23" y="13"/>
                </a:cxn>
                <a:cxn ang="0">
                  <a:pos x="24" y="17"/>
                </a:cxn>
                <a:cxn ang="0">
                  <a:pos x="23" y="22"/>
                </a:cxn>
                <a:cxn ang="0">
                  <a:pos x="22" y="27"/>
                </a:cxn>
                <a:cxn ang="0">
                  <a:pos x="19" y="31"/>
                </a:cxn>
                <a:cxn ang="0">
                  <a:pos x="15" y="34"/>
                </a:cxn>
                <a:cxn ang="0">
                  <a:pos x="10" y="35"/>
                </a:cxn>
                <a:cxn ang="0">
                  <a:pos x="0" y="35"/>
                </a:cxn>
                <a:cxn ang="0">
                  <a:pos x="2" y="33"/>
                </a:cxn>
                <a:cxn ang="0">
                  <a:pos x="9" y="33"/>
                </a:cxn>
                <a:cxn ang="0">
                  <a:pos x="11" y="33"/>
                </a:cxn>
                <a:cxn ang="0">
                  <a:pos x="13" y="32"/>
                </a:cxn>
                <a:cxn ang="0">
                  <a:pos x="15" y="31"/>
                </a:cxn>
                <a:cxn ang="0">
                  <a:pos x="17" y="29"/>
                </a:cxn>
                <a:cxn ang="0">
                  <a:pos x="19" y="27"/>
                </a:cxn>
                <a:cxn ang="0">
                  <a:pos x="21" y="24"/>
                </a:cxn>
                <a:cxn ang="0">
                  <a:pos x="21" y="21"/>
                </a:cxn>
                <a:cxn ang="0">
                  <a:pos x="22" y="19"/>
                </a:cxn>
                <a:cxn ang="0">
                  <a:pos x="22" y="17"/>
                </a:cxn>
                <a:cxn ang="0">
                  <a:pos x="21" y="14"/>
                </a:cxn>
                <a:cxn ang="0">
                  <a:pos x="21" y="12"/>
                </a:cxn>
                <a:cxn ang="0">
                  <a:pos x="19" y="9"/>
                </a:cxn>
                <a:cxn ang="0">
                  <a:pos x="17" y="6"/>
                </a:cxn>
                <a:cxn ang="0">
                  <a:pos x="16" y="4"/>
                </a:cxn>
                <a:cxn ang="0">
                  <a:pos x="14" y="3"/>
                </a:cxn>
                <a:cxn ang="0">
                  <a:pos x="11" y="2"/>
                </a:cxn>
                <a:cxn ang="0">
                  <a:pos x="10" y="2"/>
                </a:cxn>
                <a:cxn ang="0">
                  <a:pos x="1" y="2"/>
                </a:cxn>
                <a:cxn ang="0">
                  <a:pos x="1" y="0"/>
                </a:cxn>
              </a:cxnLst>
              <a:rect l="0" t="0" r="r" b="b"/>
              <a:pathLst>
                <a:path w="25" h="36">
                  <a:moveTo>
                    <a:pt x="1" y="0"/>
                  </a:moveTo>
                  <a:lnTo>
                    <a:pt x="11" y="0"/>
                  </a:lnTo>
                  <a:lnTo>
                    <a:pt x="17" y="2"/>
                  </a:lnTo>
                  <a:lnTo>
                    <a:pt x="21" y="7"/>
                  </a:lnTo>
                  <a:lnTo>
                    <a:pt x="23" y="13"/>
                  </a:lnTo>
                  <a:lnTo>
                    <a:pt x="24" y="17"/>
                  </a:lnTo>
                  <a:lnTo>
                    <a:pt x="23" y="22"/>
                  </a:lnTo>
                  <a:lnTo>
                    <a:pt x="22" y="27"/>
                  </a:lnTo>
                  <a:lnTo>
                    <a:pt x="19" y="31"/>
                  </a:lnTo>
                  <a:lnTo>
                    <a:pt x="15" y="34"/>
                  </a:lnTo>
                  <a:lnTo>
                    <a:pt x="10" y="35"/>
                  </a:lnTo>
                  <a:lnTo>
                    <a:pt x="0" y="35"/>
                  </a:lnTo>
                  <a:lnTo>
                    <a:pt x="2" y="33"/>
                  </a:lnTo>
                  <a:lnTo>
                    <a:pt x="9" y="33"/>
                  </a:lnTo>
                  <a:lnTo>
                    <a:pt x="11" y="33"/>
                  </a:lnTo>
                  <a:lnTo>
                    <a:pt x="13" y="32"/>
                  </a:lnTo>
                  <a:lnTo>
                    <a:pt x="15" y="31"/>
                  </a:lnTo>
                  <a:lnTo>
                    <a:pt x="17" y="29"/>
                  </a:lnTo>
                  <a:lnTo>
                    <a:pt x="19" y="27"/>
                  </a:lnTo>
                  <a:lnTo>
                    <a:pt x="21" y="24"/>
                  </a:lnTo>
                  <a:lnTo>
                    <a:pt x="21" y="21"/>
                  </a:lnTo>
                  <a:lnTo>
                    <a:pt x="22" y="19"/>
                  </a:lnTo>
                  <a:lnTo>
                    <a:pt x="22" y="17"/>
                  </a:lnTo>
                  <a:lnTo>
                    <a:pt x="21" y="14"/>
                  </a:lnTo>
                  <a:lnTo>
                    <a:pt x="21" y="12"/>
                  </a:lnTo>
                  <a:lnTo>
                    <a:pt x="19" y="9"/>
                  </a:lnTo>
                  <a:lnTo>
                    <a:pt x="17" y="6"/>
                  </a:lnTo>
                  <a:lnTo>
                    <a:pt x="16" y="4"/>
                  </a:lnTo>
                  <a:lnTo>
                    <a:pt x="14" y="3"/>
                  </a:lnTo>
                  <a:lnTo>
                    <a:pt x="11" y="2"/>
                  </a:lnTo>
                  <a:lnTo>
                    <a:pt x="10" y="2"/>
                  </a:lnTo>
                  <a:lnTo>
                    <a:pt x="1" y="2"/>
                  </a:lnTo>
                  <a:lnTo>
                    <a:pt x="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24" name="Freeform 72"/>
            <p:cNvSpPr>
              <a:spLocks/>
            </p:cNvSpPr>
            <p:nvPr/>
          </p:nvSpPr>
          <p:spPr bwMode="auto">
            <a:xfrm>
              <a:off x="5366" y="3755"/>
              <a:ext cx="23" cy="36"/>
            </a:xfrm>
            <a:custGeom>
              <a:avLst/>
              <a:gdLst/>
              <a:ahLst/>
              <a:cxnLst>
                <a:cxn ang="0">
                  <a:pos x="21" y="2"/>
                </a:cxn>
                <a:cxn ang="0">
                  <a:pos x="18" y="3"/>
                </a:cxn>
                <a:cxn ang="0">
                  <a:pos x="15" y="4"/>
                </a:cxn>
                <a:cxn ang="0">
                  <a:pos x="13" y="8"/>
                </a:cxn>
                <a:cxn ang="0">
                  <a:pos x="10" y="12"/>
                </a:cxn>
                <a:cxn ang="0">
                  <a:pos x="10" y="16"/>
                </a:cxn>
                <a:cxn ang="0">
                  <a:pos x="10" y="19"/>
                </a:cxn>
                <a:cxn ang="0">
                  <a:pos x="10" y="23"/>
                </a:cxn>
                <a:cxn ang="0">
                  <a:pos x="11" y="25"/>
                </a:cxn>
                <a:cxn ang="0">
                  <a:pos x="13" y="28"/>
                </a:cxn>
                <a:cxn ang="0">
                  <a:pos x="15" y="30"/>
                </a:cxn>
                <a:cxn ang="0">
                  <a:pos x="17" y="32"/>
                </a:cxn>
                <a:cxn ang="0">
                  <a:pos x="19" y="32"/>
                </a:cxn>
                <a:cxn ang="0">
                  <a:pos x="22" y="33"/>
                </a:cxn>
                <a:cxn ang="0">
                  <a:pos x="16" y="35"/>
                </a:cxn>
                <a:cxn ang="0">
                  <a:pos x="14" y="35"/>
                </a:cxn>
                <a:cxn ang="0">
                  <a:pos x="10" y="34"/>
                </a:cxn>
                <a:cxn ang="0">
                  <a:pos x="7" y="32"/>
                </a:cxn>
                <a:cxn ang="0">
                  <a:pos x="4" y="30"/>
                </a:cxn>
                <a:cxn ang="0">
                  <a:pos x="2" y="27"/>
                </a:cxn>
                <a:cxn ang="0">
                  <a:pos x="1" y="24"/>
                </a:cxn>
                <a:cxn ang="0">
                  <a:pos x="0" y="21"/>
                </a:cxn>
                <a:cxn ang="0">
                  <a:pos x="0" y="19"/>
                </a:cxn>
                <a:cxn ang="0">
                  <a:pos x="0" y="15"/>
                </a:cxn>
                <a:cxn ang="0">
                  <a:pos x="0" y="12"/>
                </a:cxn>
                <a:cxn ang="0">
                  <a:pos x="1" y="9"/>
                </a:cxn>
                <a:cxn ang="0">
                  <a:pos x="3" y="6"/>
                </a:cxn>
                <a:cxn ang="0">
                  <a:pos x="6" y="3"/>
                </a:cxn>
                <a:cxn ang="0">
                  <a:pos x="8" y="2"/>
                </a:cxn>
                <a:cxn ang="0">
                  <a:pos x="10" y="0"/>
                </a:cxn>
                <a:cxn ang="0">
                  <a:pos x="13" y="0"/>
                </a:cxn>
                <a:cxn ang="0">
                  <a:pos x="15" y="0"/>
                </a:cxn>
                <a:cxn ang="0">
                  <a:pos x="21" y="2"/>
                </a:cxn>
              </a:cxnLst>
              <a:rect l="0" t="0" r="r" b="b"/>
              <a:pathLst>
                <a:path w="23" h="36">
                  <a:moveTo>
                    <a:pt x="21" y="2"/>
                  </a:moveTo>
                  <a:lnTo>
                    <a:pt x="18" y="3"/>
                  </a:lnTo>
                  <a:lnTo>
                    <a:pt x="15" y="4"/>
                  </a:lnTo>
                  <a:lnTo>
                    <a:pt x="13" y="8"/>
                  </a:lnTo>
                  <a:lnTo>
                    <a:pt x="10" y="12"/>
                  </a:lnTo>
                  <a:lnTo>
                    <a:pt x="10" y="16"/>
                  </a:lnTo>
                  <a:lnTo>
                    <a:pt x="10" y="19"/>
                  </a:lnTo>
                  <a:lnTo>
                    <a:pt x="10" y="23"/>
                  </a:lnTo>
                  <a:lnTo>
                    <a:pt x="11" y="25"/>
                  </a:lnTo>
                  <a:lnTo>
                    <a:pt x="13" y="28"/>
                  </a:lnTo>
                  <a:lnTo>
                    <a:pt x="15" y="30"/>
                  </a:lnTo>
                  <a:lnTo>
                    <a:pt x="17" y="32"/>
                  </a:lnTo>
                  <a:lnTo>
                    <a:pt x="19" y="32"/>
                  </a:lnTo>
                  <a:lnTo>
                    <a:pt x="22" y="33"/>
                  </a:lnTo>
                  <a:lnTo>
                    <a:pt x="16" y="35"/>
                  </a:lnTo>
                  <a:lnTo>
                    <a:pt x="14" y="35"/>
                  </a:lnTo>
                  <a:lnTo>
                    <a:pt x="10" y="34"/>
                  </a:lnTo>
                  <a:lnTo>
                    <a:pt x="7" y="32"/>
                  </a:lnTo>
                  <a:lnTo>
                    <a:pt x="4" y="30"/>
                  </a:lnTo>
                  <a:lnTo>
                    <a:pt x="2" y="27"/>
                  </a:lnTo>
                  <a:lnTo>
                    <a:pt x="1" y="24"/>
                  </a:lnTo>
                  <a:lnTo>
                    <a:pt x="0" y="21"/>
                  </a:lnTo>
                  <a:lnTo>
                    <a:pt x="0" y="19"/>
                  </a:lnTo>
                  <a:lnTo>
                    <a:pt x="0" y="15"/>
                  </a:lnTo>
                  <a:lnTo>
                    <a:pt x="0" y="12"/>
                  </a:lnTo>
                  <a:lnTo>
                    <a:pt x="1" y="9"/>
                  </a:lnTo>
                  <a:lnTo>
                    <a:pt x="3" y="6"/>
                  </a:lnTo>
                  <a:lnTo>
                    <a:pt x="6" y="3"/>
                  </a:lnTo>
                  <a:lnTo>
                    <a:pt x="8" y="2"/>
                  </a:lnTo>
                  <a:lnTo>
                    <a:pt x="10" y="0"/>
                  </a:lnTo>
                  <a:lnTo>
                    <a:pt x="13" y="0"/>
                  </a:lnTo>
                  <a:lnTo>
                    <a:pt x="15" y="0"/>
                  </a:lnTo>
                  <a:lnTo>
                    <a:pt x="21"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25" name="Freeform 73"/>
            <p:cNvSpPr>
              <a:spLocks/>
            </p:cNvSpPr>
            <p:nvPr/>
          </p:nvSpPr>
          <p:spPr bwMode="auto">
            <a:xfrm>
              <a:off x="4165" y="3499"/>
              <a:ext cx="1108" cy="74"/>
            </a:xfrm>
            <a:custGeom>
              <a:avLst/>
              <a:gdLst/>
              <a:ahLst/>
              <a:cxnLst>
                <a:cxn ang="0">
                  <a:pos x="1107" y="10"/>
                </a:cxn>
                <a:cxn ang="0">
                  <a:pos x="1023" y="15"/>
                </a:cxn>
                <a:cxn ang="0">
                  <a:pos x="940" y="28"/>
                </a:cxn>
                <a:cxn ang="0">
                  <a:pos x="859" y="42"/>
                </a:cxn>
                <a:cxn ang="0">
                  <a:pos x="777" y="60"/>
                </a:cxn>
                <a:cxn ang="0">
                  <a:pos x="728" y="73"/>
                </a:cxn>
                <a:cxn ang="0">
                  <a:pos x="796" y="47"/>
                </a:cxn>
                <a:cxn ang="0">
                  <a:pos x="696" y="34"/>
                </a:cxn>
                <a:cxn ang="0">
                  <a:pos x="573" y="28"/>
                </a:cxn>
                <a:cxn ang="0">
                  <a:pos x="434" y="26"/>
                </a:cxn>
                <a:cxn ang="0">
                  <a:pos x="247" y="21"/>
                </a:cxn>
                <a:cxn ang="0">
                  <a:pos x="113" y="30"/>
                </a:cxn>
                <a:cxn ang="0">
                  <a:pos x="0" y="42"/>
                </a:cxn>
                <a:cxn ang="0">
                  <a:pos x="150" y="21"/>
                </a:cxn>
                <a:cxn ang="0">
                  <a:pos x="298" y="10"/>
                </a:cxn>
                <a:cxn ang="0">
                  <a:pos x="315" y="10"/>
                </a:cxn>
                <a:cxn ang="0">
                  <a:pos x="669" y="2"/>
                </a:cxn>
                <a:cxn ang="0">
                  <a:pos x="728" y="18"/>
                </a:cxn>
                <a:cxn ang="0">
                  <a:pos x="884" y="2"/>
                </a:cxn>
                <a:cxn ang="0">
                  <a:pos x="920" y="0"/>
                </a:cxn>
                <a:cxn ang="0">
                  <a:pos x="998" y="0"/>
                </a:cxn>
                <a:cxn ang="0">
                  <a:pos x="1044" y="5"/>
                </a:cxn>
                <a:cxn ang="0">
                  <a:pos x="1107" y="10"/>
                </a:cxn>
              </a:cxnLst>
              <a:rect l="0" t="0" r="r" b="b"/>
              <a:pathLst>
                <a:path w="1108" h="74">
                  <a:moveTo>
                    <a:pt x="1107" y="10"/>
                  </a:moveTo>
                  <a:lnTo>
                    <a:pt x="1023" y="15"/>
                  </a:lnTo>
                  <a:lnTo>
                    <a:pt x="940" y="28"/>
                  </a:lnTo>
                  <a:lnTo>
                    <a:pt x="859" y="42"/>
                  </a:lnTo>
                  <a:lnTo>
                    <a:pt x="777" y="60"/>
                  </a:lnTo>
                  <a:lnTo>
                    <a:pt x="728" y="73"/>
                  </a:lnTo>
                  <a:lnTo>
                    <a:pt x="796" y="47"/>
                  </a:lnTo>
                  <a:lnTo>
                    <a:pt x="696" y="34"/>
                  </a:lnTo>
                  <a:lnTo>
                    <a:pt x="573" y="28"/>
                  </a:lnTo>
                  <a:lnTo>
                    <a:pt x="434" y="26"/>
                  </a:lnTo>
                  <a:lnTo>
                    <a:pt x="247" y="21"/>
                  </a:lnTo>
                  <a:lnTo>
                    <a:pt x="113" y="30"/>
                  </a:lnTo>
                  <a:lnTo>
                    <a:pt x="0" y="42"/>
                  </a:lnTo>
                  <a:lnTo>
                    <a:pt x="150" y="21"/>
                  </a:lnTo>
                  <a:lnTo>
                    <a:pt x="298" y="10"/>
                  </a:lnTo>
                  <a:lnTo>
                    <a:pt x="315" y="10"/>
                  </a:lnTo>
                  <a:lnTo>
                    <a:pt x="669" y="2"/>
                  </a:lnTo>
                  <a:lnTo>
                    <a:pt x="728" y="18"/>
                  </a:lnTo>
                  <a:lnTo>
                    <a:pt x="884" y="2"/>
                  </a:lnTo>
                  <a:lnTo>
                    <a:pt x="920" y="0"/>
                  </a:lnTo>
                  <a:lnTo>
                    <a:pt x="998" y="0"/>
                  </a:lnTo>
                  <a:lnTo>
                    <a:pt x="1044" y="5"/>
                  </a:lnTo>
                  <a:lnTo>
                    <a:pt x="1107"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26" name="Freeform 74"/>
            <p:cNvSpPr>
              <a:spLocks/>
            </p:cNvSpPr>
            <p:nvPr/>
          </p:nvSpPr>
          <p:spPr bwMode="auto">
            <a:xfrm>
              <a:off x="4648" y="3459"/>
              <a:ext cx="49" cy="49"/>
            </a:xfrm>
            <a:custGeom>
              <a:avLst/>
              <a:gdLst/>
              <a:ahLst/>
              <a:cxnLst>
                <a:cxn ang="0">
                  <a:pos x="9" y="0"/>
                </a:cxn>
                <a:cxn ang="0">
                  <a:pos x="24" y="11"/>
                </a:cxn>
                <a:cxn ang="0">
                  <a:pos x="36" y="24"/>
                </a:cxn>
                <a:cxn ang="0">
                  <a:pos x="48" y="45"/>
                </a:cxn>
                <a:cxn ang="0">
                  <a:pos x="31" y="48"/>
                </a:cxn>
                <a:cxn ang="0">
                  <a:pos x="24" y="34"/>
                </a:cxn>
                <a:cxn ang="0">
                  <a:pos x="16" y="27"/>
                </a:cxn>
                <a:cxn ang="0">
                  <a:pos x="0" y="13"/>
                </a:cxn>
                <a:cxn ang="0">
                  <a:pos x="9" y="0"/>
                </a:cxn>
              </a:cxnLst>
              <a:rect l="0" t="0" r="r" b="b"/>
              <a:pathLst>
                <a:path w="49" h="49">
                  <a:moveTo>
                    <a:pt x="9" y="0"/>
                  </a:moveTo>
                  <a:lnTo>
                    <a:pt x="24" y="11"/>
                  </a:lnTo>
                  <a:lnTo>
                    <a:pt x="36" y="24"/>
                  </a:lnTo>
                  <a:lnTo>
                    <a:pt x="48" y="45"/>
                  </a:lnTo>
                  <a:lnTo>
                    <a:pt x="31" y="48"/>
                  </a:lnTo>
                  <a:lnTo>
                    <a:pt x="24" y="34"/>
                  </a:lnTo>
                  <a:lnTo>
                    <a:pt x="16" y="27"/>
                  </a:lnTo>
                  <a:lnTo>
                    <a:pt x="0" y="13"/>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27" name="Freeform 75"/>
            <p:cNvSpPr>
              <a:spLocks/>
            </p:cNvSpPr>
            <p:nvPr/>
          </p:nvSpPr>
          <p:spPr bwMode="auto">
            <a:xfrm>
              <a:off x="5003" y="3451"/>
              <a:ext cx="98" cy="51"/>
            </a:xfrm>
            <a:custGeom>
              <a:avLst/>
              <a:gdLst/>
              <a:ahLst/>
              <a:cxnLst>
                <a:cxn ang="0">
                  <a:pos x="20" y="1"/>
                </a:cxn>
                <a:cxn ang="0">
                  <a:pos x="43" y="10"/>
                </a:cxn>
                <a:cxn ang="0">
                  <a:pos x="65" y="23"/>
                </a:cxn>
                <a:cxn ang="0">
                  <a:pos x="97" y="50"/>
                </a:cxn>
                <a:cxn ang="0">
                  <a:pos x="88" y="49"/>
                </a:cxn>
                <a:cxn ang="0">
                  <a:pos x="68" y="31"/>
                </a:cxn>
                <a:cxn ang="0">
                  <a:pos x="49" y="18"/>
                </a:cxn>
                <a:cxn ang="0">
                  <a:pos x="29" y="8"/>
                </a:cxn>
                <a:cxn ang="0">
                  <a:pos x="0" y="0"/>
                </a:cxn>
                <a:cxn ang="0">
                  <a:pos x="20" y="1"/>
                </a:cxn>
              </a:cxnLst>
              <a:rect l="0" t="0" r="r" b="b"/>
              <a:pathLst>
                <a:path w="98" h="51">
                  <a:moveTo>
                    <a:pt x="20" y="1"/>
                  </a:moveTo>
                  <a:lnTo>
                    <a:pt x="43" y="10"/>
                  </a:lnTo>
                  <a:lnTo>
                    <a:pt x="65" y="23"/>
                  </a:lnTo>
                  <a:lnTo>
                    <a:pt x="97" y="50"/>
                  </a:lnTo>
                  <a:lnTo>
                    <a:pt x="88" y="49"/>
                  </a:lnTo>
                  <a:lnTo>
                    <a:pt x="68" y="31"/>
                  </a:lnTo>
                  <a:lnTo>
                    <a:pt x="49" y="18"/>
                  </a:lnTo>
                  <a:lnTo>
                    <a:pt x="29" y="8"/>
                  </a:lnTo>
                  <a:lnTo>
                    <a:pt x="0" y="0"/>
                  </a:lnTo>
                  <a:lnTo>
                    <a:pt x="20"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28" name="Freeform 76"/>
            <p:cNvSpPr>
              <a:spLocks/>
            </p:cNvSpPr>
            <p:nvPr/>
          </p:nvSpPr>
          <p:spPr bwMode="auto">
            <a:xfrm>
              <a:off x="5154" y="3461"/>
              <a:ext cx="67" cy="46"/>
            </a:xfrm>
            <a:custGeom>
              <a:avLst/>
              <a:gdLst/>
              <a:ahLst/>
              <a:cxnLst>
                <a:cxn ang="0">
                  <a:pos x="34" y="24"/>
                </a:cxn>
                <a:cxn ang="0">
                  <a:pos x="27" y="22"/>
                </a:cxn>
                <a:cxn ang="0">
                  <a:pos x="26" y="17"/>
                </a:cxn>
                <a:cxn ang="0">
                  <a:pos x="26" y="14"/>
                </a:cxn>
                <a:cxn ang="0">
                  <a:pos x="27" y="9"/>
                </a:cxn>
                <a:cxn ang="0">
                  <a:pos x="29" y="3"/>
                </a:cxn>
                <a:cxn ang="0">
                  <a:pos x="0" y="0"/>
                </a:cxn>
                <a:cxn ang="0">
                  <a:pos x="43" y="3"/>
                </a:cxn>
                <a:cxn ang="0">
                  <a:pos x="52" y="6"/>
                </a:cxn>
                <a:cxn ang="0">
                  <a:pos x="59" y="11"/>
                </a:cxn>
                <a:cxn ang="0">
                  <a:pos x="63" y="18"/>
                </a:cxn>
                <a:cxn ang="0">
                  <a:pos x="65" y="25"/>
                </a:cxn>
                <a:cxn ang="0">
                  <a:pos x="66" y="45"/>
                </a:cxn>
                <a:cxn ang="0">
                  <a:pos x="35" y="41"/>
                </a:cxn>
                <a:cxn ang="0">
                  <a:pos x="35" y="27"/>
                </a:cxn>
                <a:cxn ang="0">
                  <a:pos x="34" y="24"/>
                </a:cxn>
              </a:cxnLst>
              <a:rect l="0" t="0" r="r" b="b"/>
              <a:pathLst>
                <a:path w="67" h="46">
                  <a:moveTo>
                    <a:pt x="34" y="24"/>
                  </a:moveTo>
                  <a:lnTo>
                    <a:pt x="27" y="22"/>
                  </a:lnTo>
                  <a:lnTo>
                    <a:pt x="26" y="17"/>
                  </a:lnTo>
                  <a:lnTo>
                    <a:pt x="26" y="14"/>
                  </a:lnTo>
                  <a:lnTo>
                    <a:pt x="27" y="9"/>
                  </a:lnTo>
                  <a:lnTo>
                    <a:pt x="29" y="3"/>
                  </a:lnTo>
                  <a:lnTo>
                    <a:pt x="0" y="0"/>
                  </a:lnTo>
                  <a:lnTo>
                    <a:pt x="43" y="3"/>
                  </a:lnTo>
                  <a:lnTo>
                    <a:pt x="52" y="6"/>
                  </a:lnTo>
                  <a:lnTo>
                    <a:pt x="59" y="11"/>
                  </a:lnTo>
                  <a:lnTo>
                    <a:pt x="63" y="18"/>
                  </a:lnTo>
                  <a:lnTo>
                    <a:pt x="65" y="25"/>
                  </a:lnTo>
                  <a:lnTo>
                    <a:pt x="66" y="45"/>
                  </a:lnTo>
                  <a:lnTo>
                    <a:pt x="35" y="41"/>
                  </a:lnTo>
                  <a:lnTo>
                    <a:pt x="35" y="27"/>
                  </a:lnTo>
                  <a:lnTo>
                    <a:pt x="34" y="2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29" name="Freeform 77"/>
            <p:cNvSpPr>
              <a:spLocks/>
            </p:cNvSpPr>
            <p:nvPr/>
          </p:nvSpPr>
          <p:spPr bwMode="auto">
            <a:xfrm>
              <a:off x="5122" y="3461"/>
              <a:ext cx="71" cy="41"/>
            </a:xfrm>
            <a:custGeom>
              <a:avLst/>
              <a:gdLst/>
              <a:ahLst/>
              <a:cxnLst>
                <a:cxn ang="0">
                  <a:pos x="66" y="23"/>
                </a:cxn>
                <a:cxn ang="0">
                  <a:pos x="42" y="19"/>
                </a:cxn>
                <a:cxn ang="0">
                  <a:pos x="39" y="21"/>
                </a:cxn>
                <a:cxn ang="0">
                  <a:pos x="36" y="24"/>
                </a:cxn>
                <a:cxn ang="0">
                  <a:pos x="33" y="40"/>
                </a:cxn>
                <a:cxn ang="0">
                  <a:pos x="0" y="39"/>
                </a:cxn>
                <a:cxn ang="0">
                  <a:pos x="9" y="14"/>
                </a:cxn>
                <a:cxn ang="0">
                  <a:pos x="13" y="7"/>
                </a:cxn>
                <a:cxn ang="0">
                  <a:pos x="19" y="2"/>
                </a:cxn>
                <a:cxn ang="0">
                  <a:pos x="25" y="0"/>
                </a:cxn>
                <a:cxn ang="0">
                  <a:pos x="32" y="0"/>
                </a:cxn>
                <a:cxn ang="0">
                  <a:pos x="30" y="4"/>
                </a:cxn>
                <a:cxn ang="0">
                  <a:pos x="30" y="9"/>
                </a:cxn>
                <a:cxn ang="0">
                  <a:pos x="30" y="15"/>
                </a:cxn>
                <a:cxn ang="0">
                  <a:pos x="33" y="18"/>
                </a:cxn>
                <a:cxn ang="0">
                  <a:pos x="34" y="13"/>
                </a:cxn>
                <a:cxn ang="0">
                  <a:pos x="39" y="17"/>
                </a:cxn>
                <a:cxn ang="0">
                  <a:pos x="42" y="13"/>
                </a:cxn>
                <a:cxn ang="0">
                  <a:pos x="45" y="17"/>
                </a:cxn>
                <a:cxn ang="0">
                  <a:pos x="70" y="19"/>
                </a:cxn>
                <a:cxn ang="0">
                  <a:pos x="66" y="23"/>
                </a:cxn>
              </a:cxnLst>
              <a:rect l="0" t="0" r="r" b="b"/>
              <a:pathLst>
                <a:path w="71" h="41">
                  <a:moveTo>
                    <a:pt x="66" y="23"/>
                  </a:moveTo>
                  <a:lnTo>
                    <a:pt x="42" y="19"/>
                  </a:lnTo>
                  <a:lnTo>
                    <a:pt x="39" y="21"/>
                  </a:lnTo>
                  <a:lnTo>
                    <a:pt x="36" y="24"/>
                  </a:lnTo>
                  <a:lnTo>
                    <a:pt x="33" y="40"/>
                  </a:lnTo>
                  <a:lnTo>
                    <a:pt x="0" y="39"/>
                  </a:lnTo>
                  <a:lnTo>
                    <a:pt x="9" y="14"/>
                  </a:lnTo>
                  <a:lnTo>
                    <a:pt x="13" y="7"/>
                  </a:lnTo>
                  <a:lnTo>
                    <a:pt x="19" y="2"/>
                  </a:lnTo>
                  <a:lnTo>
                    <a:pt x="25" y="0"/>
                  </a:lnTo>
                  <a:lnTo>
                    <a:pt x="32" y="0"/>
                  </a:lnTo>
                  <a:lnTo>
                    <a:pt x="30" y="4"/>
                  </a:lnTo>
                  <a:lnTo>
                    <a:pt x="30" y="9"/>
                  </a:lnTo>
                  <a:lnTo>
                    <a:pt x="30" y="15"/>
                  </a:lnTo>
                  <a:lnTo>
                    <a:pt x="33" y="18"/>
                  </a:lnTo>
                  <a:lnTo>
                    <a:pt x="34" y="13"/>
                  </a:lnTo>
                  <a:lnTo>
                    <a:pt x="39" y="17"/>
                  </a:lnTo>
                  <a:lnTo>
                    <a:pt x="42" y="13"/>
                  </a:lnTo>
                  <a:lnTo>
                    <a:pt x="45" y="17"/>
                  </a:lnTo>
                  <a:lnTo>
                    <a:pt x="70" y="19"/>
                  </a:lnTo>
                  <a:lnTo>
                    <a:pt x="66" y="2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30" name="Freeform 78"/>
            <p:cNvSpPr>
              <a:spLocks/>
            </p:cNvSpPr>
            <p:nvPr/>
          </p:nvSpPr>
          <p:spPr bwMode="auto">
            <a:xfrm>
              <a:off x="3652" y="3508"/>
              <a:ext cx="838" cy="377"/>
            </a:xfrm>
            <a:custGeom>
              <a:avLst/>
              <a:gdLst/>
              <a:ahLst/>
              <a:cxnLst>
                <a:cxn ang="0">
                  <a:pos x="837" y="5"/>
                </a:cxn>
                <a:cxn ang="0">
                  <a:pos x="654" y="0"/>
                </a:cxn>
                <a:cxn ang="0">
                  <a:pos x="530" y="0"/>
                </a:cxn>
                <a:cxn ang="0">
                  <a:pos x="380" y="12"/>
                </a:cxn>
                <a:cxn ang="0">
                  <a:pos x="271" y="28"/>
                </a:cxn>
                <a:cxn ang="0">
                  <a:pos x="182" y="56"/>
                </a:cxn>
                <a:cxn ang="0">
                  <a:pos x="113" y="86"/>
                </a:cxn>
                <a:cxn ang="0">
                  <a:pos x="72" y="112"/>
                </a:cxn>
                <a:cxn ang="0">
                  <a:pos x="32" y="140"/>
                </a:cxn>
                <a:cxn ang="0">
                  <a:pos x="13" y="161"/>
                </a:cxn>
                <a:cxn ang="0">
                  <a:pos x="4" y="177"/>
                </a:cxn>
                <a:cxn ang="0">
                  <a:pos x="2" y="189"/>
                </a:cxn>
                <a:cxn ang="0">
                  <a:pos x="0" y="205"/>
                </a:cxn>
                <a:cxn ang="0">
                  <a:pos x="7" y="252"/>
                </a:cxn>
                <a:cxn ang="0">
                  <a:pos x="17" y="290"/>
                </a:cxn>
                <a:cxn ang="0">
                  <a:pos x="7" y="304"/>
                </a:cxn>
                <a:cxn ang="0">
                  <a:pos x="4" y="315"/>
                </a:cxn>
                <a:cxn ang="0">
                  <a:pos x="4" y="323"/>
                </a:cxn>
                <a:cxn ang="0">
                  <a:pos x="9" y="332"/>
                </a:cxn>
                <a:cxn ang="0">
                  <a:pos x="13" y="341"/>
                </a:cxn>
                <a:cxn ang="0">
                  <a:pos x="37" y="357"/>
                </a:cxn>
                <a:cxn ang="0">
                  <a:pos x="72" y="367"/>
                </a:cxn>
                <a:cxn ang="0">
                  <a:pos x="176" y="374"/>
                </a:cxn>
                <a:cxn ang="0">
                  <a:pos x="344" y="376"/>
                </a:cxn>
                <a:cxn ang="0">
                  <a:pos x="163" y="367"/>
                </a:cxn>
                <a:cxn ang="0">
                  <a:pos x="87" y="360"/>
                </a:cxn>
                <a:cxn ang="0">
                  <a:pos x="50" y="353"/>
                </a:cxn>
                <a:cxn ang="0">
                  <a:pos x="30" y="346"/>
                </a:cxn>
                <a:cxn ang="0">
                  <a:pos x="17" y="332"/>
                </a:cxn>
                <a:cxn ang="0">
                  <a:pos x="15" y="323"/>
                </a:cxn>
                <a:cxn ang="0">
                  <a:pos x="15" y="313"/>
                </a:cxn>
                <a:cxn ang="0">
                  <a:pos x="17" y="306"/>
                </a:cxn>
                <a:cxn ang="0">
                  <a:pos x="26" y="296"/>
                </a:cxn>
                <a:cxn ang="0">
                  <a:pos x="11" y="236"/>
                </a:cxn>
                <a:cxn ang="0">
                  <a:pos x="9" y="205"/>
                </a:cxn>
                <a:cxn ang="0">
                  <a:pos x="10" y="189"/>
                </a:cxn>
                <a:cxn ang="0">
                  <a:pos x="19" y="175"/>
                </a:cxn>
                <a:cxn ang="0">
                  <a:pos x="26" y="158"/>
                </a:cxn>
                <a:cxn ang="0">
                  <a:pos x="46" y="147"/>
                </a:cxn>
                <a:cxn ang="0">
                  <a:pos x="85" y="114"/>
                </a:cxn>
                <a:cxn ang="0">
                  <a:pos x="151" y="80"/>
                </a:cxn>
                <a:cxn ang="0">
                  <a:pos x="217" y="57"/>
                </a:cxn>
                <a:cxn ang="0">
                  <a:pos x="296" y="33"/>
                </a:cxn>
                <a:cxn ang="0">
                  <a:pos x="389" y="18"/>
                </a:cxn>
                <a:cxn ang="0">
                  <a:pos x="463" y="12"/>
                </a:cxn>
                <a:cxn ang="0">
                  <a:pos x="561" y="5"/>
                </a:cxn>
                <a:cxn ang="0">
                  <a:pos x="641" y="5"/>
                </a:cxn>
                <a:cxn ang="0">
                  <a:pos x="700" y="5"/>
                </a:cxn>
                <a:cxn ang="0">
                  <a:pos x="837" y="5"/>
                </a:cxn>
              </a:cxnLst>
              <a:rect l="0" t="0" r="r" b="b"/>
              <a:pathLst>
                <a:path w="838" h="377">
                  <a:moveTo>
                    <a:pt x="837" y="5"/>
                  </a:moveTo>
                  <a:lnTo>
                    <a:pt x="654" y="0"/>
                  </a:lnTo>
                  <a:lnTo>
                    <a:pt x="530" y="0"/>
                  </a:lnTo>
                  <a:lnTo>
                    <a:pt x="380" y="12"/>
                  </a:lnTo>
                  <a:lnTo>
                    <a:pt x="271" y="28"/>
                  </a:lnTo>
                  <a:lnTo>
                    <a:pt x="182" y="56"/>
                  </a:lnTo>
                  <a:lnTo>
                    <a:pt x="113" y="86"/>
                  </a:lnTo>
                  <a:lnTo>
                    <a:pt x="72" y="112"/>
                  </a:lnTo>
                  <a:lnTo>
                    <a:pt x="32" y="140"/>
                  </a:lnTo>
                  <a:lnTo>
                    <a:pt x="13" y="161"/>
                  </a:lnTo>
                  <a:lnTo>
                    <a:pt x="4" y="177"/>
                  </a:lnTo>
                  <a:lnTo>
                    <a:pt x="2" y="189"/>
                  </a:lnTo>
                  <a:lnTo>
                    <a:pt x="0" y="205"/>
                  </a:lnTo>
                  <a:lnTo>
                    <a:pt x="7" y="252"/>
                  </a:lnTo>
                  <a:lnTo>
                    <a:pt x="17" y="290"/>
                  </a:lnTo>
                  <a:lnTo>
                    <a:pt x="7" y="304"/>
                  </a:lnTo>
                  <a:lnTo>
                    <a:pt x="4" y="315"/>
                  </a:lnTo>
                  <a:lnTo>
                    <a:pt x="4" y="323"/>
                  </a:lnTo>
                  <a:lnTo>
                    <a:pt x="9" y="332"/>
                  </a:lnTo>
                  <a:lnTo>
                    <a:pt x="13" y="341"/>
                  </a:lnTo>
                  <a:lnTo>
                    <a:pt x="37" y="357"/>
                  </a:lnTo>
                  <a:lnTo>
                    <a:pt x="72" y="367"/>
                  </a:lnTo>
                  <a:lnTo>
                    <a:pt x="176" y="374"/>
                  </a:lnTo>
                  <a:lnTo>
                    <a:pt x="344" y="376"/>
                  </a:lnTo>
                  <a:lnTo>
                    <a:pt x="163" y="367"/>
                  </a:lnTo>
                  <a:lnTo>
                    <a:pt x="87" y="360"/>
                  </a:lnTo>
                  <a:lnTo>
                    <a:pt x="50" y="353"/>
                  </a:lnTo>
                  <a:lnTo>
                    <a:pt x="30" y="346"/>
                  </a:lnTo>
                  <a:lnTo>
                    <a:pt x="17" y="332"/>
                  </a:lnTo>
                  <a:lnTo>
                    <a:pt x="15" y="323"/>
                  </a:lnTo>
                  <a:lnTo>
                    <a:pt x="15" y="313"/>
                  </a:lnTo>
                  <a:lnTo>
                    <a:pt x="17" y="306"/>
                  </a:lnTo>
                  <a:lnTo>
                    <a:pt x="26" y="296"/>
                  </a:lnTo>
                  <a:lnTo>
                    <a:pt x="11" y="236"/>
                  </a:lnTo>
                  <a:lnTo>
                    <a:pt x="9" y="205"/>
                  </a:lnTo>
                  <a:lnTo>
                    <a:pt x="10" y="189"/>
                  </a:lnTo>
                  <a:lnTo>
                    <a:pt x="19" y="175"/>
                  </a:lnTo>
                  <a:lnTo>
                    <a:pt x="26" y="158"/>
                  </a:lnTo>
                  <a:lnTo>
                    <a:pt x="46" y="147"/>
                  </a:lnTo>
                  <a:lnTo>
                    <a:pt x="85" y="114"/>
                  </a:lnTo>
                  <a:lnTo>
                    <a:pt x="151" y="80"/>
                  </a:lnTo>
                  <a:lnTo>
                    <a:pt x="217" y="57"/>
                  </a:lnTo>
                  <a:lnTo>
                    <a:pt x="296" y="33"/>
                  </a:lnTo>
                  <a:lnTo>
                    <a:pt x="389" y="18"/>
                  </a:lnTo>
                  <a:lnTo>
                    <a:pt x="463" y="12"/>
                  </a:lnTo>
                  <a:lnTo>
                    <a:pt x="561" y="5"/>
                  </a:lnTo>
                  <a:lnTo>
                    <a:pt x="641" y="5"/>
                  </a:lnTo>
                  <a:lnTo>
                    <a:pt x="700" y="5"/>
                  </a:lnTo>
                  <a:lnTo>
                    <a:pt x="837" y="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31" name="Freeform 79"/>
            <p:cNvSpPr>
              <a:spLocks/>
            </p:cNvSpPr>
            <p:nvPr/>
          </p:nvSpPr>
          <p:spPr bwMode="auto">
            <a:xfrm>
              <a:off x="4032" y="3580"/>
              <a:ext cx="465" cy="378"/>
            </a:xfrm>
            <a:custGeom>
              <a:avLst/>
              <a:gdLst/>
              <a:ahLst/>
              <a:cxnLst>
                <a:cxn ang="0">
                  <a:pos x="17" y="303"/>
                </a:cxn>
                <a:cxn ang="0">
                  <a:pos x="42" y="295"/>
                </a:cxn>
                <a:cxn ang="0">
                  <a:pos x="58" y="276"/>
                </a:cxn>
                <a:cxn ang="0">
                  <a:pos x="67" y="246"/>
                </a:cxn>
                <a:cxn ang="0">
                  <a:pos x="90" y="152"/>
                </a:cxn>
                <a:cxn ang="0">
                  <a:pos x="124" y="82"/>
                </a:cxn>
                <a:cxn ang="0">
                  <a:pos x="180" y="28"/>
                </a:cxn>
                <a:cxn ang="0">
                  <a:pos x="243" y="4"/>
                </a:cxn>
                <a:cxn ang="0">
                  <a:pos x="310" y="2"/>
                </a:cxn>
                <a:cxn ang="0">
                  <a:pos x="379" y="31"/>
                </a:cxn>
                <a:cxn ang="0">
                  <a:pos x="421" y="73"/>
                </a:cxn>
                <a:cxn ang="0">
                  <a:pos x="453" y="135"/>
                </a:cxn>
                <a:cxn ang="0">
                  <a:pos x="464" y="200"/>
                </a:cxn>
                <a:cxn ang="0">
                  <a:pos x="461" y="252"/>
                </a:cxn>
                <a:cxn ang="0">
                  <a:pos x="451" y="295"/>
                </a:cxn>
                <a:cxn ang="0">
                  <a:pos x="442" y="305"/>
                </a:cxn>
                <a:cxn ang="0">
                  <a:pos x="407" y="295"/>
                </a:cxn>
                <a:cxn ang="0">
                  <a:pos x="424" y="247"/>
                </a:cxn>
                <a:cxn ang="0">
                  <a:pos x="427" y="194"/>
                </a:cxn>
                <a:cxn ang="0">
                  <a:pos x="417" y="143"/>
                </a:cxn>
                <a:cxn ang="0">
                  <a:pos x="398" y="106"/>
                </a:cxn>
                <a:cxn ang="0">
                  <a:pos x="365" y="70"/>
                </a:cxn>
                <a:cxn ang="0">
                  <a:pos x="315" y="43"/>
                </a:cxn>
                <a:cxn ang="0">
                  <a:pos x="282" y="37"/>
                </a:cxn>
                <a:cxn ang="0">
                  <a:pos x="234" y="42"/>
                </a:cxn>
                <a:cxn ang="0">
                  <a:pos x="194" y="59"/>
                </a:cxn>
                <a:cxn ang="0">
                  <a:pos x="161" y="88"/>
                </a:cxn>
                <a:cxn ang="0">
                  <a:pos x="137" y="121"/>
                </a:cxn>
                <a:cxn ang="0">
                  <a:pos x="118" y="174"/>
                </a:cxn>
                <a:cxn ang="0">
                  <a:pos x="116" y="224"/>
                </a:cxn>
                <a:cxn ang="0">
                  <a:pos x="128" y="272"/>
                </a:cxn>
                <a:cxn ang="0">
                  <a:pos x="148" y="312"/>
                </a:cxn>
                <a:cxn ang="0">
                  <a:pos x="174" y="340"/>
                </a:cxn>
                <a:cxn ang="0">
                  <a:pos x="209" y="364"/>
                </a:cxn>
                <a:cxn ang="0">
                  <a:pos x="258" y="377"/>
                </a:cxn>
                <a:cxn ang="0">
                  <a:pos x="126" y="369"/>
                </a:cxn>
                <a:cxn ang="0">
                  <a:pos x="90" y="330"/>
                </a:cxn>
                <a:cxn ang="0">
                  <a:pos x="67" y="277"/>
                </a:cxn>
                <a:cxn ang="0">
                  <a:pos x="40" y="302"/>
                </a:cxn>
                <a:cxn ang="0">
                  <a:pos x="0" y="305"/>
                </a:cxn>
              </a:cxnLst>
              <a:rect l="0" t="0" r="r" b="b"/>
              <a:pathLst>
                <a:path w="465" h="378">
                  <a:moveTo>
                    <a:pt x="0" y="305"/>
                  </a:moveTo>
                  <a:lnTo>
                    <a:pt x="17" y="303"/>
                  </a:lnTo>
                  <a:lnTo>
                    <a:pt x="32" y="299"/>
                  </a:lnTo>
                  <a:lnTo>
                    <a:pt x="42" y="295"/>
                  </a:lnTo>
                  <a:lnTo>
                    <a:pt x="51" y="286"/>
                  </a:lnTo>
                  <a:lnTo>
                    <a:pt x="58" y="276"/>
                  </a:lnTo>
                  <a:lnTo>
                    <a:pt x="62" y="265"/>
                  </a:lnTo>
                  <a:lnTo>
                    <a:pt x="67" y="246"/>
                  </a:lnTo>
                  <a:lnTo>
                    <a:pt x="74" y="209"/>
                  </a:lnTo>
                  <a:lnTo>
                    <a:pt x="90" y="152"/>
                  </a:lnTo>
                  <a:lnTo>
                    <a:pt x="106" y="111"/>
                  </a:lnTo>
                  <a:lnTo>
                    <a:pt x="124" y="82"/>
                  </a:lnTo>
                  <a:lnTo>
                    <a:pt x="148" y="53"/>
                  </a:lnTo>
                  <a:lnTo>
                    <a:pt x="180" y="28"/>
                  </a:lnTo>
                  <a:lnTo>
                    <a:pt x="213" y="14"/>
                  </a:lnTo>
                  <a:lnTo>
                    <a:pt x="243" y="4"/>
                  </a:lnTo>
                  <a:lnTo>
                    <a:pt x="273" y="0"/>
                  </a:lnTo>
                  <a:lnTo>
                    <a:pt x="310" y="2"/>
                  </a:lnTo>
                  <a:lnTo>
                    <a:pt x="348" y="14"/>
                  </a:lnTo>
                  <a:lnTo>
                    <a:pt x="379" y="31"/>
                  </a:lnTo>
                  <a:lnTo>
                    <a:pt x="402" y="50"/>
                  </a:lnTo>
                  <a:lnTo>
                    <a:pt x="421" y="73"/>
                  </a:lnTo>
                  <a:lnTo>
                    <a:pt x="441" y="106"/>
                  </a:lnTo>
                  <a:lnTo>
                    <a:pt x="453" y="135"/>
                  </a:lnTo>
                  <a:lnTo>
                    <a:pt x="461" y="172"/>
                  </a:lnTo>
                  <a:lnTo>
                    <a:pt x="464" y="200"/>
                  </a:lnTo>
                  <a:lnTo>
                    <a:pt x="464" y="221"/>
                  </a:lnTo>
                  <a:lnTo>
                    <a:pt x="461" y="252"/>
                  </a:lnTo>
                  <a:lnTo>
                    <a:pt x="457" y="277"/>
                  </a:lnTo>
                  <a:lnTo>
                    <a:pt x="451" y="295"/>
                  </a:lnTo>
                  <a:lnTo>
                    <a:pt x="447" y="302"/>
                  </a:lnTo>
                  <a:lnTo>
                    <a:pt x="442" y="305"/>
                  </a:lnTo>
                  <a:lnTo>
                    <a:pt x="435" y="306"/>
                  </a:lnTo>
                  <a:lnTo>
                    <a:pt x="407" y="295"/>
                  </a:lnTo>
                  <a:lnTo>
                    <a:pt x="417" y="271"/>
                  </a:lnTo>
                  <a:lnTo>
                    <a:pt x="424" y="247"/>
                  </a:lnTo>
                  <a:lnTo>
                    <a:pt x="427" y="220"/>
                  </a:lnTo>
                  <a:lnTo>
                    <a:pt x="427" y="194"/>
                  </a:lnTo>
                  <a:lnTo>
                    <a:pt x="424" y="166"/>
                  </a:lnTo>
                  <a:lnTo>
                    <a:pt x="417" y="143"/>
                  </a:lnTo>
                  <a:lnTo>
                    <a:pt x="409" y="125"/>
                  </a:lnTo>
                  <a:lnTo>
                    <a:pt x="398" y="106"/>
                  </a:lnTo>
                  <a:lnTo>
                    <a:pt x="383" y="88"/>
                  </a:lnTo>
                  <a:lnTo>
                    <a:pt x="365" y="70"/>
                  </a:lnTo>
                  <a:lnTo>
                    <a:pt x="342" y="54"/>
                  </a:lnTo>
                  <a:lnTo>
                    <a:pt x="315" y="43"/>
                  </a:lnTo>
                  <a:lnTo>
                    <a:pt x="297" y="38"/>
                  </a:lnTo>
                  <a:lnTo>
                    <a:pt x="282" y="37"/>
                  </a:lnTo>
                  <a:lnTo>
                    <a:pt x="260" y="37"/>
                  </a:lnTo>
                  <a:lnTo>
                    <a:pt x="234" y="42"/>
                  </a:lnTo>
                  <a:lnTo>
                    <a:pt x="212" y="49"/>
                  </a:lnTo>
                  <a:lnTo>
                    <a:pt x="194" y="59"/>
                  </a:lnTo>
                  <a:lnTo>
                    <a:pt x="176" y="73"/>
                  </a:lnTo>
                  <a:lnTo>
                    <a:pt x="161" y="88"/>
                  </a:lnTo>
                  <a:lnTo>
                    <a:pt x="147" y="104"/>
                  </a:lnTo>
                  <a:lnTo>
                    <a:pt x="137" y="121"/>
                  </a:lnTo>
                  <a:lnTo>
                    <a:pt x="126" y="142"/>
                  </a:lnTo>
                  <a:lnTo>
                    <a:pt x="118" y="174"/>
                  </a:lnTo>
                  <a:lnTo>
                    <a:pt x="116" y="199"/>
                  </a:lnTo>
                  <a:lnTo>
                    <a:pt x="116" y="224"/>
                  </a:lnTo>
                  <a:lnTo>
                    <a:pt x="121" y="252"/>
                  </a:lnTo>
                  <a:lnTo>
                    <a:pt x="128" y="272"/>
                  </a:lnTo>
                  <a:lnTo>
                    <a:pt x="134" y="290"/>
                  </a:lnTo>
                  <a:lnTo>
                    <a:pt x="148" y="312"/>
                  </a:lnTo>
                  <a:lnTo>
                    <a:pt x="160" y="327"/>
                  </a:lnTo>
                  <a:lnTo>
                    <a:pt x="174" y="340"/>
                  </a:lnTo>
                  <a:lnTo>
                    <a:pt x="188" y="350"/>
                  </a:lnTo>
                  <a:lnTo>
                    <a:pt x="209" y="364"/>
                  </a:lnTo>
                  <a:lnTo>
                    <a:pt x="228" y="370"/>
                  </a:lnTo>
                  <a:lnTo>
                    <a:pt x="258" y="377"/>
                  </a:lnTo>
                  <a:lnTo>
                    <a:pt x="144" y="374"/>
                  </a:lnTo>
                  <a:lnTo>
                    <a:pt x="126" y="369"/>
                  </a:lnTo>
                  <a:lnTo>
                    <a:pt x="112" y="358"/>
                  </a:lnTo>
                  <a:lnTo>
                    <a:pt x="90" y="330"/>
                  </a:lnTo>
                  <a:lnTo>
                    <a:pt x="78" y="309"/>
                  </a:lnTo>
                  <a:lnTo>
                    <a:pt x="67" y="277"/>
                  </a:lnTo>
                  <a:lnTo>
                    <a:pt x="56" y="293"/>
                  </a:lnTo>
                  <a:lnTo>
                    <a:pt x="40" y="302"/>
                  </a:lnTo>
                  <a:lnTo>
                    <a:pt x="18" y="305"/>
                  </a:lnTo>
                  <a:lnTo>
                    <a:pt x="0" y="30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32" name="Freeform 80"/>
            <p:cNvSpPr>
              <a:spLocks/>
            </p:cNvSpPr>
            <p:nvPr/>
          </p:nvSpPr>
          <p:spPr bwMode="auto">
            <a:xfrm>
              <a:off x="4154" y="3623"/>
              <a:ext cx="300" cy="335"/>
            </a:xfrm>
            <a:custGeom>
              <a:avLst/>
              <a:gdLst/>
              <a:ahLst/>
              <a:cxnLst>
                <a:cxn ang="0">
                  <a:pos x="293" y="224"/>
                </a:cxn>
                <a:cxn ang="0">
                  <a:pos x="299" y="173"/>
                </a:cxn>
                <a:cxn ang="0">
                  <a:pos x="295" y="120"/>
                </a:cxn>
                <a:cxn ang="0">
                  <a:pos x="268" y="63"/>
                </a:cxn>
                <a:cxn ang="0">
                  <a:pos x="219" y="19"/>
                </a:cxn>
                <a:cxn ang="0">
                  <a:pos x="168" y="2"/>
                </a:cxn>
                <a:cxn ang="0">
                  <a:pos x="123" y="2"/>
                </a:cxn>
                <a:cxn ang="0">
                  <a:pos x="66" y="28"/>
                </a:cxn>
                <a:cxn ang="0">
                  <a:pos x="23" y="77"/>
                </a:cxn>
                <a:cxn ang="0">
                  <a:pos x="1" y="146"/>
                </a:cxn>
                <a:cxn ang="0">
                  <a:pos x="4" y="203"/>
                </a:cxn>
                <a:cxn ang="0">
                  <a:pos x="27" y="258"/>
                </a:cxn>
                <a:cxn ang="0">
                  <a:pos x="65" y="302"/>
                </a:cxn>
                <a:cxn ang="0">
                  <a:pos x="103" y="326"/>
                </a:cxn>
                <a:cxn ang="0">
                  <a:pos x="137" y="334"/>
                </a:cxn>
                <a:cxn ang="0">
                  <a:pos x="179" y="332"/>
                </a:cxn>
                <a:cxn ang="0">
                  <a:pos x="154" y="301"/>
                </a:cxn>
                <a:cxn ang="0">
                  <a:pos x="121" y="297"/>
                </a:cxn>
                <a:cxn ang="0">
                  <a:pos x="78" y="275"/>
                </a:cxn>
                <a:cxn ang="0">
                  <a:pos x="47" y="238"/>
                </a:cxn>
                <a:cxn ang="0">
                  <a:pos x="32" y="193"/>
                </a:cxn>
                <a:cxn ang="0">
                  <a:pos x="28" y="148"/>
                </a:cxn>
                <a:cxn ang="0">
                  <a:pos x="39" y="109"/>
                </a:cxn>
                <a:cxn ang="0">
                  <a:pos x="63" y="67"/>
                </a:cxn>
                <a:cxn ang="0">
                  <a:pos x="103" y="36"/>
                </a:cxn>
                <a:cxn ang="0">
                  <a:pos x="148" y="26"/>
                </a:cxn>
                <a:cxn ang="0">
                  <a:pos x="188" y="33"/>
                </a:cxn>
                <a:cxn ang="0">
                  <a:pos x="232" y="62"/>
                </a:cxn>
                <a:cxn ang="0">
                  <a:pos x="258" y="99"/>
                </a:cxn>
                <a:cxn ang="0">
                  <a:pos x="273" y="155"/>
                </a:cxn>
                <a:cxn ang="0">
                  <a:pos x="266" y="210"/>
                </a:cxn>
                <a:cxn ang="0">
                  <a:pos x="285" y="250"/>
                </a:cxn>
              </a:cxnLst>
              <a:rect l="0" t="0" r="r" b="b"/>
              <a:pathLst>
                <a:path w="300" h="335">
                  <a:moveTo>
                    <a:pt x="285" y="250"/>
                  </a:moveTo>
                  <a:lnTo>
                    <a:pt x="293" y="224"/>
                  </a:lnTo>
                  <a:lnTo>
                    <a:pt x="297" y="200"/>
                  </a:lnTo>
                  <a:lnTo>
                    <a:pt x="299" y="173"/>
                  </a:lnTo>
                  <a:lnTo>
                    <a:pt x="299" y="150"/>
                  </a:lnTo>
                  <a:lnTo>
                    <a:pt x="295" y="120"/>
                  </a:lnTo>
                  <a:lnTo>
                    <a:pt x="282" y="87"/>
                  </a:lnTo>
                  <a:lnTo>
                    <a:pt x="268" y="63"/>
                  </a:lnTo>
                  <a:lnTo>
                    <a:pt x="246" y="40"/>
                  </a:lnTo>
                  <a:lnTo>
                    <a:pt x="219" y="19"/>
                  </a:lnTo>
                  <a:lnTo>
                    <a:pt x="193" y="7"/>
                  </a:lnTo>
                  <a:lnTo>
                    <a:pt x="168" y="2"/>
                  </a:lnTo>
                  <a:lnTo>
                    <a:pt x="150" y="0"/>
                  </a:lnTo>
                  <a:lnTo>
                    <a:pt x="123" y="2"/>
                  </a:lnTo>
                  <a:lnTo>
                    <a:pt x="92" y="12"/>
                  </a:lnTo>
                  <a:lnTo>
                    <a:pt x="66" y="28"/>
                  </a:lnTo>
                  <a:lnTo>
                    <a:pt x="40" y="52"/>
                  </a:lnTo>
                  <a:lnTo>
                    <a:pt x="23" y="77"/>
                  </a:lnTo>
                  <a:lnTo>
                    <a:pt x="8" y="110"/>
                  </a:lnTo>
                  <a:lnTo>
                    <a:pt x="1" y="146"/>
                  </a:lnTo>
                  <a:lnTo>
                    <a:pt x="0" y="172"/>
                  </a:lnTo>
                  <a:lnTo>
                    <a:pt x="4" y="203"/>
                  </a:lnTo>
                  <a:lnTo>
                    <a:pt x="15" y="235"/>
                  </a:lnTo>
                  <a:lnTo>
                    <a:pt x="27" y="258"/>
                  </a:lnTo>
                  <a:lnTo>
                    <a:pt x="44" y="284"/>
                  </a:lnTo>
                  <a:lnTo>
                    <a:pt x="65" y="302"/>
                  </a:lnTo>
                  <a:lnTo>
                    <a:pt x="82" y="315"/>
                  </a:lnTo>
                  <a:lnTo>
                    <a:pt x="103" y="326"/>
                  </a:lnTo>
                  <a:lnTo>
                    <a:pt x="125" y="332"/>
                  </a:lnTo>
                  <a:lnTo>
                    <a:pt x="137" y="334"/>
                  </a:lnTo>
                  <a:lnTo>
                    <a:pt x="162" y="334"/>
                  </a:lnTo>
                  <a:lnTo>
                    <a:pt x="179" y="332"/>
                  </a:lnTo>
                  <a:lnTo>
                    <a:pt x="201" y="325"/>
                  </a:lnTo>
                  <a:lnTo>
                    <a:pt x="154" y="301"/>
                  </a:lnTo>
                  <a:lnTo>
                    <a:pt x="141" y="301"/>
                  </a:lnTo>
                  <a:lnTo>
                    <a:pt x="121" y="297"/>
                  </a:lnTo>
                  <a:lnTo>
                    <a:pt x="97" y="287"/>
                  </a:lnTo>
                  <a:lnTo>
                    <a:pt x="78" y="275"/>
                  </a:lnTo>
                  <a:lnTo>
                    <a:pt x="61" y="256"/>
                  </a:lnTo>
                  <a:lnTo>
                    <a:pt x="47" y="238"/>
                  </a:lnTo>
                  <a:lnTo>
                    <a:pt x="38" y="218"/>
                  </a:lnTo>
                  <a:lnTo>
                    <a:pt x="32" y="193"/>
                  </a:lnTo>
                  <a:lnTo>
                    <a:pt x="28" y="169"/>
                  </a:lnTo>
                  <a:lnTo>
                    <a:pt x="28" y="148"/>
                  </a:lnTo>
                  <a:lnTo>
                    <a:pt x="33" y="126"/>
                  </a:lnTo>
                  <a:lnTo>
                    <a:pt x="39" y="109"/>
                  </a:lnTo>
                  <a:lnTo>
                    <a:pt x="48" y="90"/>
                  </a:lnTo>
                  <a:lnTo>
                    <a:pt x="63" y="67"/>
                  </a:lnTo>
                  <a:lnTo>
                    <a:pt x="82" y="49"/>
                  </a:lnTo>
                  <a:lnTo>
                    <a:pt x="103" y="36"/>
                  </a:lnTo>
                  <a:lnTo>
                    <a:pt x="126" y="28"/>
                  </a:lnTo>
                  <a:lnTo>
                    <a:pt x="148" y="26"/>
                  </a:lnTo>
                  <a:lnTo>
                    <a:pt x="168" y="27"/>
                  </a:lnTo>
                  <a:lnTo>
                    <a:pt x="188" y="33"/>
                  </a:lnTo>
                  <a:lnTo>
                    <a:pt x="213" y="45"/>
                  </a:lnTo>
                  <a:lnTo>
                    <a:pt x="232" y="62"/>
                  </a:lnTo>
                  <a:lnTo>
                    <a:pt x="247" y="79"/>
                  </a:lnTo>
                  <a:lnTo>
                    <a:pt x="258" y="99"/>
                  </a:lnTo>
                  <a:lnTo>
                    <a:pt x="269" y="130"/>
                  </a:lnTo>
                  <a:lnTo>
                    <a:pt x="273" y="155"/>
                  </a:lnTo>
                  <a:lnTo>
                    <a:pt x="273" y="177"/>
                  </a:lnTo>
                  <a:lnTo>
                    <a:pt x="266" y="210"/>
                  </a:lnTo>
                  <a:lnTo>
                    <a:pt x="253" y="239"/>
                  </a:lnTo>
                  <a:lnTo>
                    <a:pt x="285" y="25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33" name="Freeform 81"/>
            <p:cNvSpPr>
              <a:spLocks/>
            </p:cNvSpPr>
            <p:nvPr/>
          </p:nvSpPr>
          <p:spPr bwMode="auto">
            <a:xfrm>
              <a:off x="4305" y="3857"/>
              <a:ext cx="135" cy="101"/>
            </a:xfrm>
            <a:custGeom>
              <a:avLst/>
              <a:gdLst/>
              <a:ahLst/>
              <a:cxnLst>
                <a:cxn ang="0">
                  <a:pos x="104" y="0"/>
                </a:cxn>
                <a:cxn ang="0">
                  <a:pos x="95" y="15"/>
                </a:cxn>
                <a:cxn ang="0">
                  <a:pos x="84" y="31"/>
                </a:cxn>
                <a:cxn ang="0">
                  <a:pos x="68" y="45"/>
                </a:cxn>
                <a:cxn ang="0">
                  <a:pos x="52" y="55"/>
                </a:cxn>
                <a:cxn ang="0">
                  <a:pos x="28" y="63"/>
                </a:cxn>
                <a:cxn ang="0">
                  <a:pos x="14" y="67"/>
                </a:cxn>
                <a:cxn ang="0">
                  <a:pos x="0" y="67"/>
                </a:cxn>
                <a:cxn ang="0">
                  <a:pos x="9" y="100"/>
                </a:cxn>
                <a:cxn ang="0">
                  <a:pos x="31" y="97"/>
                </a:cxn>
                <a:cxn ang="0">
                  <a:pos x="49" y="92"/>
                </a:cxn>
                <a:cxn ang="0">
                  <a:pos x="67" y="84"/>
                </a:cxn>
                <a:cxn ang="0">
                  <a:pos x="86" y="72"/>
                </a:cxn>
                <a:cxn ang="0">
                  <a:pos x="103" y="57"/>
                </a:cxn>
                <a:cxn ang="0">
                  <a:pos x="114" y="46"/>
                </a:cxn>
                <a:cxn ang="0">
                  <a:pos x="125" y="31"/>
                </a:cxn>
                <a:cxn ang="0">
                  <a:pos x="134" y="13"/>
                </a:cxn>
                <a:cxn ang="0">
                  <a:pos x="104" y="0"/>
                </a:cxn>
              </a:cxnLst>
              <a:rect l="0" t="0" r="r" b="b"/>
              <a:pathLst>
                <a:path w="135" h="101">
                  <a:moveTo>
                    <a:pt x="104" y="0"/>
                  </a:moveTo>
                  <a:lnTo>
                    <a:pt x="95" y="15"/>
                  </a:lnTo>
                  <a:lnTo>
                    <a:pt x="84" y="31"/>
                  </a:lnTo>
                  <a:lnTo>
                    <a:pt x="68" y="45"/>
                  </a:lnTo>
                  <a:lnTo>
                    <a:pt x="52" y="55"/>
                  </a:lnTo>
                  <a:lnTo>
                    <a:pt x="28" y="63"/>
                  </a:lnTo>
                  <a:lnTo>
                    <a:pt x="14" y="67"/>
                  </a:lnTo>
                  <a:lnTo>
                    <a:pt x="0" y="67"/>
                  </a:lnTo>
                  <a:lnTo>
                    <a:pt x="9" y="100"/>
                  </a:lnTo>
                  <a:lnTo>
                    <a:pt x="31" y="97"/>
                  </a:lnTo>
                  <a:lnTo>
                    <a:pt x="49" y="92"/>
                  </a:lnTo>
                  <a:lnTo>
                    <a:pt x="67" y="84"/>
                  </a:lnTo>
                  <a:lnTo>
                    <a:pt x="86" y="72"/>
                  </a:lnTo>
                  <a:lnTo>
                    <a:pt x="103" y="57"/>
                  </a:lnTo>
                  <a:lnTo>
                    <a:pt x="114" y="46"/>
                  </a:lnTo>
                  <a:lnTo>
                    <a:pt x="125" y="31"/>
                  </a:lnTo>
                  <a:lnTo>
                    <a:pt x="134" y="13"/>
                  </a:lnTo>
                  <a:lnTo>
                    <a:pt x="10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34" name="Freeform 82"/>
            <p:cNvSpPr>
              <a:spLocks/>
            </p:cNvSpPr>
            <p:nvPr/>
          </p:nvSpPr>
          <p:spPr bwMode="auto">
            <a:xfrm>
              <a:off x="4226" y="3668"/>
              <a:ext cx="187" cy="237"/>
            </a:xfrm>
            <a:custGeom>
              <a:avLst/>
              <a:gdLst/>
              <a:ahLst/>
              <a:cxnLst>
                <a:cxn ang="0">
                  <a:pos x="43" y="23"/>
                </a:cxn>
                <a:cxn ang="0">
                  <a:pos x="41" y="76"/>
                </a:cxn>
                <a:cxn ang="0">
                  <a:pos x="84" y="28"/>
                </a:cxn>
                <a:cxn ang="0">
                  <a:pos x="84" y="55"/>
                </a:cxn>
                <a:cxn ang="0">
                  <a:pos x="89" y="80"/>
                </a:cxn>
                <a:cxn ang="0">
                  <a:pos x="95" y="96"/>
                </a:cxn>
                <a:cxn ang="0">
                  <a:pos x="101" y="110"/>
                </a:cxn>
                <a:cxn ang="0">
                  <a:pos x="110" y="119"/>
                </a:cxn>
                <a:cxn ang="0">
                  <a:pos x="121" y="128"/>
                </a:cxn>
                <a:cxn ang="0">
                  <a:pos x="149" y="148"/>
                </a:cxn>
                <a:cxn ang="0">
                  <a:pos x="122" y="192"/>
                </a:cxn>
                <a:cxn ang="0">
                  <a:pos x="98" y="178"/>
                </a:cxn>
                <a:cxn ang="0">
                  <a:pos x="79" y="169"/>
                </a:cxn>
                <a:cxn ang="0">
                  <a:pos x="73" y="167"/>
                </a:cxn>
                <a:cxn ang="0">
                  <a:pos x="64" y="167"/>
                </a:cxn>
                <a:cxn ang="0">
                  <a:pos x="50" y="168"/>
                </a:cxn>
                <a:cxn ang="0">
                  <a:pos x="34" y="174"/>
                </a:cxn>
                <a:cxn ang="0">
                  <a:pos x="15" y="187"/>
                </a:cxn>
                <a:cxn ang="0">
                  <a:pos x="0" y="199"/>
                </a:cxn>
                <a:cxn ang="0">
                  <a:pos x="14" y="213"/>
                </a:cxn>
                <a:cxn ang="0">
                  <a:pos x="27" y="223"/>
                </a:cxn>
                <a:cxn ang="0">
                  <a:pos x="45" y="230"/>
                </a:cxn>
                <a:cxn ang="0">
                  <a:pos x="59" y="235"/>
                </a:cxn>
                <a:cxn ang="0">
                  <a:pos x="74" y="236"/>
                </a:cxn>
                <a:cxn ang="0">
                  <a:pos x="91" y="235"/>
                </a:cxn>
                <a:cxn ang="0">
                  <a:pos x="109" y="232"/>
                </a:cxn>
                <a:cxn ang="0">
                  <a:pos x="124" y="225"/>
                </a:cxn>
                <a:cxn ang="0">
                  <a:pos x="141" y="214"/>
                </a:cxn>
                <a:cxn ang="0">
                  <a:pos x="154" y="203"/>
                </a:cxn>
                <a:cxn ang="0">
                  <a:pos x="167" y="185"/>
                </a:cxn>
                <a:cxn ang="0">
                  <a:pos x="176" y="167"/>
                </a:cxn>
                <a:cxn ang="0">
                  <a:pos x="182" y="152"/>
                </a:cxn>
                <a:cxn ang="0">
                  <a:pos x="186" y="131"/>
                </a:cxn>
                <a:cxn ang="0">
                  <a:pos x="186" y="106"/>
                </a:cxn>
                <a:cxn ang="0">
                  <a:pos x="181" y="84"/>
                </a:cxn>
                <a:cxn ang="0">
                  <a:pos x="176" y="69"/>
                </a:cxn>
                <a:cxn ang="0">
                  <a:pos x="170" y="54"/>
                </a:cxn>
                <a:cxn ang="0">
                  <a:pos x="157" y="37"/>
                </a:cxn>
                <a:cxn ang="0">
                  <a:pos x="139" y="20"/>
                </a:cxn>
                <a:cxn ang="0">
                  <a:pos x="116" y="6"/>
                </a:cxn>
                <a:cxn ang="0">
                  <a:pos x="94" y="1"/>
                </a:cxn>
                <a:cxn ang="0">
                  <a:pos x="74" y="0"/>
                </a:cxn>
                <a:cxn ang="0">
                  <a:pos x="51" y="3"/>
                </a:cxn>
                <a:cxn ang="0">
                  <a:pos x="41" y="7"/>
                </a:cxn>
                <a:cxn ang="0">
                  <a:pos x="43" y="23"/>
                </a:cxn>
              </a:cxnLst>
              <a:rect l="0" t="0" r="r" b="b"/>
              <a:pathLst>
                <a:path w="187" h="237">
                  <a:moveTo>
                    <a:pt x="43" y="23"/>
                  </a:moveTo>
                  <a:lnTo>
                    <a:pt x="41" y="76"/>
                  </a:lnTo>
                  <a:lnTo>
                    <a:pt x="84" y="28"/>
                  </a:lnTo>
                  <a:lnTo>
                    <a:pt x="84" y="55"/>
                  </a:lnTo>
                  <a:lnTo>
                    <a:pt x="89" y="80"/>
                  </a:lnTo>
                  <a:lnTo>
                    <a:pt x="95" y="96"/>
                  </a:lnTo>
                  <a:lnTo>
                    <a:pt x="101" y="110"/>
                  </a:lnTo>
                  <a:lnTo>
                    <a:pt x="110" y="119"/>
                  </a:lnTo>
                  <a:lnTo>
                    <a:pt x="121" y="128"/>
                  </a:lnTo>
                  <a:lnTo>
                    <a:pt x="149" y="148"/>
                  </a:lnTo>
                  <a:lnTo>
                    <a:pt x="122" y="192"/>
                  </a:lnTo>
                  <a:lnTo>
                    <a:pt x="98" y="178"/>
                  </a:lnTo>
                  <a:lnTo>
                    <a:pt x="79" y="169"/>
                  </a:lnTo>
                  <a:lnTo>
                    <a:pt x="73" y="167"/>
                  </a:lnTo>
                  <a:lnTo>
                    <a:pt x="64" y="167"/>
                  </a:lnTo>
                  <a:lnTo>
                    <a:pt x="50" y="168"/>
                  </a:lnTo>
                  <a:lnTo>
                    <a:pt x="34" y="174"/>
                  </a:lnTo>
                  <a:lnTo>
                    <a:pt x="15" y="187"/>
                  </a:lnTo>
                  <a:lnTo>
                    <a:pt x="0" y="199"/>
                  </a:lnTo>
                  <a:lnTo>
                    <a:pt x="14" y="213"/>
                  </a:lnTo>
                  <a:lnTo>
                    <a:pt x="27" y="223"/>
                  </a:lnTo>
                  <a:lnTo>
                    <a:pt x="45" y="230"/>
                  </a:lnTo>
                  <a:lnTo>
                    <a:pt x="59" y="235"/>
                  </a:lnTo>
                  <a:lnTo>
                    <a:pt x="74" y="236"/>
                  </a:lnTo>
                  <a:lnTo>
                    <a:pt x="91" y="235"/>
                  </a:lnTo>
                  <a:lnTo>
                    <a:pt x="109" y="232"/>
                  </a:lnTo>
                  <a:lnTo>
                    <a:pt x="124" y="225"/>
                  </a:lnTo>
                  <a:lnTo>
                    <a:pt x="141" y="214"/>
                  </a:lnTo>
                  <a:lnTo>
                    <a:pt x="154" y="203"/>
                  </a:lnTo>
                  <a:lnTo>
                    <a:pt x="167" y="185"/>
                  </a:lnTo>
                  <a:lnTo>
                    <a:pt x="176" y="167"/>
                  </a:lnTo>
                  <a:lnTo>
                    <a:pt x="182" y="152"/>
                  </a:lnTo>
                  <a:lnTo>
                    <a:pt x="186" y="131"/>
                  </a:lnTo>
                  <a:lnTo>
                    <a:pt x="186" y="106"/>
                  </a:lnTo>
                  <a:lnTo>
                    <a:pt x="181" y="84"/>
                  </a:lnTo>
                  <a:lnTo>
                    <a:pt x="176" y="69"/>
                  </a:lnTo>
                  <a:lnTo>
                    <a:pt x="170" y="54"/>
                  </a:lnTo>
                  <a:lnTo>
                    <a:pt x="157" y="37"/>
                  </a:lnTo>
                  <a:lnTo>
                    <a:pt x="139" y="20"/>
                  </a:lnTo>
                  <a:lnTo>
                    <a:pt x="116" y="6"/>
                  </a:lnTo>
                  <a:lnTo>
                    <a:pt x="94" y="1"/>
                  </a:lnTo>
                  <a:lnTo>
                    <a:pt x="74" y="0"/>
                  </a:lnTo>
                  <a:lnTo>
                    <a:pt x="51" y="3"/>
                  </a:lnTo>
                  <a:lnTo>
                    <a:pt x="41" y="7"/>
                  </a:lnTo>
                  <a:lnTo>
                    <a:pt x="43" y="2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35" name="Freeform 83"/>
            <p:cNvSpPr>
              <a:spLocks/>
            </p:cNvSpPr>
            <p:nvPr/>
          </p:nvSpPr>
          <p:spPr bwMode="auto">
            <a:xfrm>
              <a:off x="4198" y="3674"/>
              <a:ext cx="73" cy="199"/>
            </a:xfrm>
            <a:custGeom>
              <a:avLst/>
              <a:gdLst/>
              <a:ahLst/>
              <a:cxnLst>
                <a:cxn ang="0">
                  <a:pos x="72" y="20"/>
                </a:cxn>
                <a:cxn ang="0">
                  <a:pos x="59" y="75"/>
                </a:cxn>
                <a:cxn ang="0">
                  <a:pos x="56" y="85"/>
                </a:cxn>
                <a:cxn ang="0">
                  <a:pos x="49" y="98"/>
                </a:cxn>
                <a:cxn ang="0">
                  <a:pos x="37" y="113"/>
                </a:cxn>
                <a:cxn ang="0">
                  <a:pos x="25" y="124"/>
                </a:cxn>
                <a:cxn ang="0">
                  <a:pos x="14" y="134"/>
                </a:cxn>
                <a:cxn ang="0">
                  <a:pos x="22" y="161"/>
                </a:cxn>
                <a:cxn ang="0">
                  <a:pos x="34" y="189"/>
                </a:cxn>
                <a:cxn ang="0">
                  <a:pos x="33" y="198"/>
                </a:cxn>
                <a:cxn ang="0">
                  <a:pos x="25" y="188"/>
                </a:cxn>
                <a:cxn ang="0">
                  <a:pos x="16" y="174"/>
                </a:cxn>
                <a:cxn ang="0">
                  <a:pos x="6" y="156"/>
                </a:cxn>
                <a:cxn ang="0">
                  <a:pos x="2" y="140"/>
                </a:cxn>
                <a:cxn ang="0">
                  <a:pos x="0" y="122"/>
                </a:cxn>
                <a:cxn ang="0">
                  <a:pos x="0" y="101"/>
                </a:cxn>
                <a:cxn ang="0">
                  <a:pos x="3" y="80"/>
                </a:cxn>
                <a:cxn ang="0">
                  <a:pos x="8" y="66"/>
                </a:cxn>
                <a:cxn ang="0">
                  <a:pos x="17" y="47"/>
                </a:cxn>
                <a:cxn ang="0">
                  <a:pos x="31" y="28"/>
                </a:cxn>
                <a:cxn ang="0">
                  <a:pos x="48" y="14"/>
                </a:cxn>
                <a:cxn ang="0">
                  <a:pos x="72" y="0"/>
                </a:cxn>
                <a:cxn ang="0">
                  <a:pos x="72" y="20"/>
                </a:cxn>
              </a:cxnLst>
              <a:rect l="0" t="0" r="r" b="b"/>
              <a:pathLst>
                <a:path w="73" h="199">
                  <a:moveTo>
                    <a:pt x="72" y="20"/>
                  </a:moveTo>
                  <a:lnTo>
                    <a:pt x="59" y="75"/>
                  </a:lnTo>
                  <a:lnTo>
                    <a:pt x="56" y="85"/>
                  </a:lnTo>
                  <a:lnTo>
                    <a:pt x="49" y="98"/>
                  </a:lnTo>
                  <a:lnTo>
                    <a:pt x="37" y="113"/>
                  </a:lnTo>
                  <a:lnTo>
                    <a:pt x="25" y="124"/>
                  </a:lnTo>
                  <a:lnTo>
                    <a:pt x="14" y="134"/>
                  </a:lnTo>
                  <a:lnTo>
                    <a:pt x="22" y="161"/>
                  </a:lnTo>
                  <a:lnTo>
                    <a:pt x="34" y="189"/>
                  </a:lnTo>
                  <a:lnTo>
                    <a:pt x="33" y="198"/>
                  </a:lnTo>
                  <a:lnTo>
                    <a:pt x="25" y="188"/>
                  </a:lnTo>
                  <a:lnTo>
                    <a:pt x="16" y="174"/>
                  </a:lnTo>
                  <a:lnTo>
                    <a:pt x="6" y="156"/>
                  </a:lnTo>
                  <a:lnTo>
                    <a:pt x="2" y="140"/>
                  </a:lnTo>
                  <a:lnTo>
                    <a:pt x="0" y="122"/>
                  </a:lnTo>
                  <a:lnTo>
                    <a:pt x="0" y="101"/>
                  </a:lnTo>
                  <a:lnTo>
                    <a:pt x="3" y="80"/>
                  </a:lnTo>
                  <a:lnTo>
                    <a:pt x="8" y="66"/>
                  </a:lnTo>
                  <a:lnTo>
                    <a:pt x="17" y="47"/>
                  </a:lnTo>
                  <a:lnTo>
                    <a:pt x="31" y="28"/>
                  </a:lnTo>
                  <a:lnTo>
                    <a:pt x="48" y="14"/>
                  </a:lnTo>
                  <a:lnTo>
                    <a:pt x="72" y="0"/>
                  </a:lnTo>
                  <a:lnTo>
                    <a:pt x="72" y="2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36" name="Freeform 84"/>
            <p:cNvSpPr>
              <a:spLocks/>
            </p:cNvSpPr>
            <p:nvPr/>
          </p:nvSpPr>
          <p:spPr bwMode="auto">
            <a:xfrm>
              <a:off x="4281" y="3767"/>
              <a:ext cx="27" cy="53"/>
            </a:xfrm>
            <a:custGeom>
              <a:avLst/>
              <a:gdLst/>
              <a:ahLst/>
              <a:cxnLst>
                <a:cxn ang="0">
                  <a:pos x="0" y="0"/>
                </a:cxn>
                <a:cxn ang="0">
                  <a:pos x="8" y="0"/>
                </a:cxn>
                <a:cxn ang="0">
                  <a:pos x="14" y="3"/>
                </a:cxn>
                <a:cxn ang="0">
                  <a:pos x="20" y="8"/>
                </a:cxn>
                <a:cxn ang="0">
                  <a:pos x="24" y="14"/>
                </a:cxn>
                <a:cxn ang="0">
                  <a:pos x="26" y="22"/>
                </a:cxn>
                <a:cxn ang="0">
                  <a:pos x="26" y="30"/>
                </a:cxn>
                <a:cxn ang="0">
                  <a:pos x="24" y="37"/>
                </a:cxn>
                <a:cxn ang="0">
                  <a:pos x="21" y="44"/>
                </a:cxn>
                <a:cxn ang="0">
                  <a:pos x="16" y="49"/>
                </a:cxn>
                <a:cxn ang="0">
                  <a:pos x="10" y="51"/>
                </a:cxn>
                <a:cxn ang="0">
                  <a:pos x="2" y="52"/>
                </a:cxn>
                <a:cxn ang="0">
                  <a:pos x="0" y="52"/>
                </a:cxn>
                <a:cxn ang="0">
                  <a:pos x="0" y="48"/>
                </a:cxn>
                <a:cxn ang="0">
                  <a:pos x="8" y="48"/>
                </a:cxn>
                <a:cxn ang="0">
                  <a:pos x="13" y="45"/>
                </a:cxn>
                <a:cxn ang="0">
                  <a:pos x="18" y="41"/>
                </a:cxn>
                <a:cxn ang="0">
                  <a:pos x="20" y="37"/>
                </a:cxn>
                <a:cxn ang="0">
                  <a:pos x="22" y="30"/>
                </a:cxn>
                <a:cxn ang="0">
                  <a:pos x="22" y="22"/>
                </a:cxn>
                <a:cxn ang="0">
                  <a:pos x="21" y="15"/>
                </a:cxn>
                <a:cxn ang="0">
                  <a:pos x="17" y="9"/>
                </a:cxn>
                <a:cxn ang="0">
                  <a:pos x="13" y="7"/>
                </a:cxn>
                <a:cxn ang="0">
                  <a:pos x="8" y="4"/>
                </a:cxn>
                <a:cxn ang="0">
                  <a:pos x="0" y="4"/>
                </a:cxn>
                <a:cxn ang="0">
                  <a:pos x="0" y="0"/>
                </a:cxn>
              </a:cxnLst>
              <a:rect l="0" t="0" r="r" b="b"/>
              <a:pathLst>
                <a:path w="27" h="53">
                  <a:moveTo>
                    <a:pt x="0" y="0"/>
                  </a:moveTo>
                  <a:lnTo>
                    <a:pt x="8" y="0"/>
                  </a:lnTo>
                  <a:lnTo>
                    <a:pt x="14" y="3"/>
                  </a:lnTo>
                  <a:lnTo>
                    <a:pt x="20" y="8"/>
                  </a:lnTo>
                  <a:lnTo>
                    <a:pt x="24" y="14"/>
                  </a:lnTo>
                  <a:lnTo>
                    <a:pt x="26" y="22"/>
                  </a:lnTo>
                  <a:lnTo>
                    <a:pt x="26" y="30"/>
                  </a:lnTo>
                  <a:lnTo>
                    <a:pt x="24" y="37"/>
                  </a:lnTo>
                  <a:lnTo>
                    <a:pt x="21" y="44"/>
                  </a:lnTo>
                  <a:lnTo>
                    <a:pt x="16" y="49"/>
                  </a:lnTo>
                  <a:lnTo>
                    <a:pt x="10" y="51"/>
                  </a:lnTo>
                  <a:lnTo>
                    <a:pt x="2" y="52"/>
                  </a:lnTo>
                  <a:lnTo>
                    <a:pt x="0" y="52"/>
                  </a:lnTo>
                  <a:lnTo>
                    <a:pt x="0" y="48"/>
                  </a:lnTo>
                  <a:lnTo>
                    <a:pt x="8" y="48"/>
                  </a:lnTo>
                  <a:lnTo>
                    <a:pt x="13" y="45"/>
                  </a:lnTo>
                  <a:lnTo>
                    <a:pt x="18" y="41"/>
                  </a:lnTo>
                  <a:lnTo>
                    <a:pt x="20" y="37"/>
                  </a:lnTo>
                  <a:lnTo>
                    <a:pt x="22" y="30"/>
                  </a:lnTo>
                  <a:lnTo>
                    <a:pt x="22" y="22"/>
                  </a:lnTo>
                  <a:lnTo>
                    <a:pt x="21" y="15"/>
                  </a:lnTo>
                  <a:lnTo>
                    <a:pt x="17" y="9"/>
                  </a:lnTo>
                  <a:lnTo>
                    <a:pt x="13" y="7"/>
                  </a:lnTo>
                  <a:lnTo>
                    <a:pt x="8" y="4"/>
                  </a:lnTo>
                  <a:lnTo>
                    <a:pt x="0" y="4"/>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37" name="Freeform 85"/>
            <p:cNvSpPr>
              <a:spLocks/>
            </p:cNvSpPr>
            <p:nvPr/>
          </p:nvSpPr>
          <p:spPr bwMode="auto">
            <a:xfrm>
              <a:off x="4258" y="3767"/>
              <a:ext cx="32" cy="53"/>
            </a:xfrm>
            <a:custGeom>
              <a:avLst/>
              <a:gdLst/>
              <a:ahLst/>
              <a:cxnLst>
                <a:cxn ang="0">
                  <a:pos x="26" y="4"/>
                </a:cxn>
                <a:cxn ang="0">
                  <a:pos x="20" y="6"/>
                </a:cxn>
                <a:cxn ang="0">
                  <a:pos x="15" y="10"/>
                </a:cxn>
                <a:cxn ang="0">
                  <a:pos x="12" y="15"/>
                </a:cxn>
                <a:cxn ang="0">
                  <a:pos x="10" y="21"/>
                </a:cxn>
                <a:cxn ang="0">
                  <a:pos x="10" y="28"/>
                </a:cxn>
                <a:cxn ang="0">
                  <a:pos x="11" y="34"/>
                </a:cxn>
                <a:cxn ang="0">
                  <a:pos x="14" y="39"/>
                </a:cxn>
                <a:cxn ang="0">
                  <a:pos x="18" y="42"/>
                </a:cxn>
                <a:cxn ang="0">
                  <a:pos x="21" y="45"/>
                </a:cxn>
                <a:cxn ang="0">
                  <a:pos x="25" y="47"/>
                </a:cxn>
                <a:cxn ang="0">
                  <a:pos x="28" y="48"/>
                </a:cxn>
                <a:cxn ang="0">
                  <a:pos x="31" y="48"/>
                </a:cxn>
                <a:cxn ang="0">
                  <a:pos x="26" y="52"/>
                </a:cxn>
                <a:cxn ang="0">
                  <a:pos x="20" y="51"/>
                </a:cxn>
                <a:cxn ang="0">
                  <a:pos x="14" y="49"/>
                </a:cxn>
                <a:cxn ang="0">
                  <a:pos x="9" y="46"/>
                </a:cxn>
                <a:cxn ang="0">
                  <a:pos x="5" y="41"/>
                </a:cxn>
                <a:cxn ang="0">
                  <a:pos x="3" y="37"/>
                </a:cxn>
                <a:cxn ang="0">
                  <a:pos x="2" y="34"/>
                </a:cxn>
                <a:cxn ang="0">
                  <a:pos x="1" y="28"/>
                </a:cxn>
                <a:cxn ang="0">
                  <a:pos x="0" y="24"/>
                </a:cxn>
                <a:cxn ang="0">
                  <a:pos x="2" y="17"/>
                </a:cxn>
                <a:cxn ang="0">
                  <a:pos x="4" y="12"/>
                </a:cxn>
                <a:cxn ang="0">
                  <a:pos x="8" y="7"/>
                </a:cxn>
                <a:cxn ang="0">
                  <a:pos x="12" y="3"/>
                </a:cxn>
                <a:cxn ang="0">
                  <a:pos x="18" y="1"/>
                </a:cxn>
                <a:cxn ang="0">
                  <a:pos x="23" y="0"/>
                </a:cxn>
                <a:cxn ang="0">
                  <a:pos x="26" y="4"/>
                </a:cxn>
              </a:cxnLst>
              <a:rect l="0" t="0" r="r" b="b"/>
              <a:pathLst>
                <a:path w="32" h="53">
                  <a:moveTo>
                    <a:pt x="26" y="4"/>
                  </a:moveTo>
                  <a:lnTo>
                    <a:pt x="20" y="6"/>
                  </a:lnTo>
                  <a:lnTo>
                    <a:pt x="15" y="10"/>
                  </a:lnTo>
                  <a:lnTo>
                    <a:pt x="12" y="15"/>
                  </a:lnTo>
                  <a:lnTo>
                    <a:pt x="10" y="21"/>
                  </a:lnTo>
                  <a:lnTo>
                    <a:pt x="10" y="28"/>
                  </a:lnTo>
                  <a:lnTo>
                    <a:pt x="11" y="34"/>
                  </a:lnTo>
                  <a:lnTo>
                    <a:pt x="14" y="39"/>
                  </a:lnTo>
                  <a:lnTo>
                    <a:pt x="18" y="42"/>
                  </a:lnTo>
                  <a:lnTo>
                    <a:pt x="21" y="45"/>
                  </a:lnTo>
                  <a:lnTo>
                    <a:pt x="25" y="47"/>
                  </a:lnTo>
                  <a:lnTo>
                    <a:pt x="28" y="48"/>
                  </a:lnTo>
                  <a:lnTo>
                    <a:pt x="31" y="48"/>
                  </a:lnTo>
                  <a:lnTo>
                    <a:pt x="26" y="52"/>
                  </a:lnTo>
                  <a:lnTo>
                    <a:pt x="20" y="51"/>
                  </a:lnTo>
                  <a:lnTo>
                    <a:pt x="14" y="49"/>
                  </a:lnTo>
                  <a:lnTo>
                    <a:pt x="9" y="46"/>
                  </a:lnTo>
                  <a:lnTo>
                    <a:pt x="5" y="41"/>
                  </a:lnTo>
                  <a:lnTo>
                    <a:pt x="3" y="37"/>
                  </a:lnTo>
                  <a:lnTo>
                    <a:pt x="2" y="34"/>
                  </a:lnTo>
                  <a:lnTo>
                    <a:pt x="1" y="28"/>
                  </a:lnTo>
                  <a:lnTo>
                    <a:pt x="0" y="24"/>
                  </a:lnTo>
                  <a:lnTo>
                    <a:pt x="2" y="17"/>
                  </a:lnTo>
                  <a:lnTo>
                    <a:pt x="4" y="12"/>
                  </a:lnTo>
                  <a:lnTo>
                    <a:pt x="8" y="7"/>
                  </a:lnTo>
                  <a:lnTo>
                    <a:pt x="12" y="3"/>
                  </a:lnTo>
                  <a:lnTo>
                    <a:pt x="18" y="1"/>
                  </a:lnTo>
                  <a:lnTo>
                    <a:pt x="23" y="0"/>
                  </a:lnTo>
                  <a:lnTo>
                    <a:pt x="26"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38" name="Freeform 86"/>
            <p:cNvSpPr>
              <a:spLocks/>
            </p:cNvSpPr>
            <p:nvPr/>
          </p:nvSpPr>
          <p:spPr bwMode="auto">
            <a:xfrm>
              <a:off x="4333" y="3795"/>
              <a:ext cx="10" cy="64"/>
            </a:xfrm>
            <a:custGeom>
              <a:avLst/>
              <a:gdLst/>
              <a:ahLst/>
              <a:cxnLst>
                <a:cxn ang="0">
                  <a:pos x="9" y="63"/>
                </a:cxn>
                <a:cxn ang="0">
                  <a:pos x="0" y="0"/>
                </a:cxn>
                <a:cxn ang="0">
                  <a:pos x="2" y="57"/>
                </a:cxn>
                <a:cxn ang="0">
                  <a:pos x="9" y="63"/>
                </a:cxn>
              </a:cxnLst>
              <a:rect l="0" t="0" r="r" b="b"/>
              <a:pathLst>
                <a:path w="10" h="64">
                  <a:moveTo>
                    <a:pt x="9" y="63"/>
                  </a:moveTo>
                  <a:lnTo>
                    <a:pt x="0" y="0"/>
                  </a:lnTo>
                  <a:lnTo>
                    <a:pt x="2" y="57"/>
                  </a:lnTo>
                  <a:lnTo>
                    <a:pt x="9" y="6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39" name="Freeform 87"/>
            <p:cNvSpPr>
              <a:spLocks/>
            </p:cNvSpPr>
            <p:nvPr/>
          </p:nvSpPr>
          <p:spPr bwMode="auto">
            <a:xfrm>
              <a:off x="4216" y="3799"/>
              <a:ext cx="47" cy="34"/>
            </a:xfrm>
            <a:custGeom>
              <a:avLst/>
              <a:gdLst/>
              <a:ahLst/>
              <a:cxnLst>
                <a:cxn ang="0">
                  <a:pos x="5" y="0"/>
                </a:cxn>
                <a:cxn ang="0">
                  <a:pos x="46" y="33"/>
                </a:cxn>
                <a:cxn ang="0">
                  <a:pos x="0" y="2"/>
                </a:cxn>
                <a:cxn ang="0">
                  <a:pos x="5" y="0"/>
                </a:cxn>
              </a:cxnLst>
              <a:rect l="0" t="0" r="r" b="b"/>
              <a:pathLst>
                <a:path w="47" h="34">
                  <a:moveTo>
                    <a:pt x="5" y="0"/>
                  </a:moveTo>
                  <a:lnTo>
                    <a:pt x="46" y="33"/>
                  </a:lnTo>
                  <a:lnTo>
                    <a:pt x="0" y="2"/>
                  </a:lnTo>
                  <a:lnTo>
                    <a:pt x="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40" name="Freeform 88"/>
            <p:cNvSpPr>
              <a:spLocks/>
            </p:cNvSpPr>
            <p:nvPr/>
          </p:nvSpPr>
          <p:spPr bwMode="auto">
            <a:xfrm>
              <a:off x="3676" y="3915"/>
              <a:ext cx="1992" cy="62"/>
            </a:xfrm>
            <a:custGeom>
              <a:avLst/>
              <a:gdLst/>
              <a:ahLst/>
              <a:cxnLst>
                <a:cxn ang="0">
                  <a:pos x="1991" y="14"/>
                </a:cxn>
                <a:cxn ang="0">
                  <a:pos x="0" y="61"/>
                </a:cxn>
                <a:cxn ang="0">
                  <a:pos x="290" y="19"/>
                </a:cxn>
                <a:cxn ang="0">
                  <a:pos x="1710" y="0"/>
                </a:cxn>
                <a:cxn ang="0">
                  <a:pos x="1991" y="14"/>
                </a:cxn>
              </a:cxnLst>
              <a:rect l="0" t="0" r="r" b="b"/>
              <a:pathLst>
                <a:path w="1992" h="62">
                  <a:moveTo>
                    <a:pt x="1991" y="14"/>
                  </a:moveTo>
                  <a:lnTo>
                    <a:pt x="0" y="61"/>
                  </a:lnTo>
                  <a:lnTo>
                    <a:pt x="290" y="19"/>
                  </a:lnTo>
                  <a:lnTo>
                    <a:pt x="1710" y="0"/>
                  </a:lnTo>
                  <a:lnTo>
                    <a:pt x="1991" y="1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41" name="Freeform 89"/>
            <p:cNvSpPr>
              <a:spLocks/>
            </p:cNvSpPr>
            <p:nvPr/>
          </p:nvSpPr>
          <p:spPr bwMode="auto">
            <a:xfrm>
              <a:off x="3931" y="3678"/>
              <a:ext cx="111" cy="104"/>
            </a:xfrm>
            <a:custGeom>
              <a:avLst/>
              <a:gdLst/>
              <a:ahLst/>
              <a:cxnLst>
                <a:cxn ang="0">
                  <a:pos x="107" y="66"/>
                </a:cxn>
                <a:cxn ang="0">
                  <a:pos x="97" y="80"/>
                </a:cxn>
                <a:cxn ang="0">
                  <a:pos x="85" y="91"/>
                </a:cxn>
                <a:cxn ang="0">
                  <a:pos x="68" y="98"/>
                </a:cxn>
                <a:cxn ang="0">
                  <a:pos x="52" y="103"/>
                </a:cxn>
                <a:cxn ang="0">
                  <a:pos x="38" y="103"/>
                </a:cxn>
                <a:cxn ang="0">
                  <a:pos x="25" y="100"/>
                </a:cxn>
                <a:cxn ang="0">
                  <a:pos x="14" y="94"/>
                </a:cxn>
                <a:cxn ang="0">
                  <a:pos x="5" y="84"/>
                </a:cxn>
                <a:cxn ang="0">
                  <a:pos x="1" y="73"/>
                </a:cxn>
                <a:cxn ang="0">
                  <a:pos x="0" y="60"/>
                </a:cxn>
                <a:cxn ang="0">
                  <a:pos x="1" y="48"/>
                </a:cxn>
                <a:cxn ang="0">
                  <a:pos x="5" y="37"/>
                </a:cxn>
                <a:cxn ang="0">
                  <a:pos x="12" y="25"/>
                </a:cxn>
                <a:cxn ang="0">
                  <a:pos x="25" y="13"/>
                </a:cxn>
                <a:cxn ang="0">
                  <a:pos x="42" y="4"/>
                </a:cxn>
                <a:cxn ang="0">
                  <a:pos x="57" y="0"/>
                </a:cxn>
                <a:cxn ang="0">
                  <a:pos x="70" y="0"/>
                </a:cxn>
                <a:cxn ang="0">
                  <a:pos x="88" y="4"/>
                </a:cxn>
                <a:cxn ang="0">
                  <a:pos x="99" y="13"/>
                </a:cxn>
                <a:cxn ang="0">
                  <a:pos x="107" y="25"/>
                </a:cxn>
                <a:cxn ang="0">
                  <a:pos x="110" y="37"/>
                </a:cxn>
                <a:cxn ang="0">
                  <a:pos x="103" y="25"/>
                </a:cxn>
                <a:cxn ang="0">
                  <a:pos x="95" y="16"/>
                </a:cxn>
                <a:cxn ang="0">
                  <a:pos x="82" y="10"/>
                </a:cxn>
                <a:cxn ang="0">
                  <a:pos x="68" y="8"/>
                </a:cxn>
                <a:cxn ang="0">
                  <a:pos x="51" y="12"/>
                </a:cxn>
                <a:cxn ang="0">
                  <a:pos x="37" y="21"/>
                </a:cxn>
                <a:cxn ang="0">
                  <a:pos x="27" y="32"/>
                </a:cxn>
                <a:cxn ang="0">
                  <a:pos x="23" y="45"/>
                </a:cxn>
                <a:cxn ang="0">
                  <a:pos x="22" y="57"/>
                </a:cxn>
                <a:cxn ang="0">
                  <a:pos x="33" y="84"/>
                </a:cxn>
                <a:cxn ang="0">
                  <a:pos x="33" y="56"/>
                </a:cxn>
                <a:cxn ang="0">
                  <a:pos x="48" y="82"/>
                </a:cxn>
                <a:cxn ang="0">
                  <a:pos x="49" y="59"/>
                </a:cxn>
                <a:cxn ang="0">
                  <a:pos x="63" y="76"/>
                </a:cxn>
                <a:cxn ang="0">
                  <a:pos x="64" y="60"/>
                </a:cxn>
                <a:cxn ang="0">
                  <a:pos x="74" y="72"/>
                </a:cxn>
                <a:cxn ang="0">
                  <a:pos x="77" y="59"/>
                </a:cxn>
                <a:cxn ang="0">
                  <a:pos x="84" y="71"/>
                </a:cxn>
                <a:cxn ang="0">
                  <a:pos x="93" y="72"/>
                </a:cxn>
                <a:cxn ang="0">
                  <a:pos x="99" y="71"/>
                </a:cxn>
                <a:cxn ang="0">
                  <a:pos x="107" y="66"/>
                </a:cxn>
              </a:cxnLst>
              <a:rect l="0" t="0" r="r" b="b"/>
              <a:pathLst>
                <a:path w="111" h="104">
                  <a:moveTo>
                    <a:pt x="107" y="66"/>
                  </a:moveTo>
                  <a:lnTo>
                    <a:pt x="97" y="80"/>
                  </a:lnTo>
                  <a:lnTo>
                    <a:pt x="85" y="91"/>
                  </a:lnTo>
                  <a:lnTo>
                    <a:pt x="68" y="98"/>
                  </a:lnTo>
                  <a:lnTo>
                    <a:pt x="52" y="103"/>
                  </a:lnTo>
                  <a:lnTo>
                    <a:pt x="38" y="103"/>
                  </a:lnTo>
                  <a:lnTo>
                    <a:pt x="25" y="100"/>
                  </a:lnTo>
                  <a:lnTo>
                    <a:pt x="14" y="94"/>
                  </a:lnTo>
                  <a:lnTo>
                    <a:pt x="5" y="84"/>
                  </a:lnTo>
                  <a:lnTo>
                    <a:pt x="1" y="73"/>
                  </a:lnTo>
                  <a:lnTo>
                    <a:pt x="0" y="60"/>
                  </a:lnTo>
                  <a:lnTo>
                    <a:pt x="1" y="48"/>
                  </a:lnTo>
                  <a:lnTo>
                    <a:pt x="5" y="37"/>
                  </a:lnTo>
                  <a:lnTo>
                    <a:pt x="12" y="25"/>
                  </a:lnTo>
                  <a:lnTo>
                    <a:pt x="25" y="13"/>
                  </a:lnTo>
                  <a:lnTo>
                    <a:pt x="42" y="4"/>
                  </a:lnTo>
                  <a:lnTo>
                    <a:pt x="57" y="0"/>
                  </a:lnTo>
                  <a:lnTo>
                    <a:pt x="70" y="0"/>
                  </a:lnTo>
                  <a:lnTo>
                    <a:pt x="88" y="4"/>
                  </a:lnTo>
                  <a:lnTo>
                    <a:pt x="99" y="13"/>
                  </a:lnTo>
                  <a:lnTo>
                    <a:pt x="107" y="25"/>
                  </a:lnTo>
                  <a:lnTo>
                    <a:pt x="110" y="37"/>
                  </a:lnTo>
                  <a:lnTo>
                    <a:pt x="103" y="25"/>
                  </a:lnTo>
                  <a:lnTo>
                    <a:pt x="95" y="16"/>
                  </a:lnTo>
                  <a:lnTo>
                    <a:pt x="82" y="10"/>
                  </a:lnTo>
                  <a:lnTo>
                    <a:pt x="68" y="8"/>
                  </a:lnTo>
                  <a:lnTo>
                    <a:pt x="51" y="12"/>
                  </a:lnTo>
                  <a:lnTo>
                    <a:pt x="37" y="21"/>
                  </a:lnTo>
                  <a:lnTo>
                    <a:pt x="27" y="32"/>
                  </a:lnTo>
                  <a:lnTo>
                    <a:pt x="23" y="45"/>
                  </a:lnTo>
                  <a:lnTo>
                    <a:pt x="22" y="57"/>
                  </a:lnTo>
                  <a:lnTo>
                    <a:pt x="33" y="84"/>
                  </a:lnTo>
                  <a:lnTo>
                    <a:pt x="33" y="56"/>
                  </a:lnTo>
                  <a:lnTo>
                    <a:pt x="48" y="82"/>
                  </a:lnTo>
                  <a:lnTo>
                    <a:pt x="49" y="59"/>
                  </a:lnTo>
                  <a:lnTo>
                    <a:pt x="63" y="76"/>
                  </a:lnTo>
                  <a:lnTo>
                    <a:pt x="64" y="60"/>
                  </a:lnTo>
                  <a:lnTo>
                    <a:pt x="74" y="72"/>
                  </a:lnTo>
                  <a:lnTo>
                    <a:pt x="77" y="59"/>
                  </a:lnTo>
                  <a:lnTo>
                    <a:pt x="84" y="71"/>
                  </a:lnTo>
                  <a:lnTo>
                    <a:pt x="93" y="72"/>
                  </a:lnTo>
                  <a:lnTo>
                    <a:pt x="99" y="71"/>
                  </a:lnTo>
                  <a:lnTo>
                    <a:pt x="107" y="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42" name="Freeform 90"/>
            <p:cNvSpPr>
              <a:spLocks/>
            </p:cNvSpPr>
            <p:nvPr/>
          </p:nvSpPr>
          <p:spPr bwMode="auto">
            <a:xfrm>
              <a:off x="3818" y="3866"/>
              <a:ext cx="276" cy="78"/>
            </a:xfrm>
            <a:custGeom>
              <a:avLst/>
              <a:gdLst/>
              <a:ahLst/>
              <a:cxnLst>
                <a:cxn ang="0">
                  <a:pos x="275" y="0"/>
                </a:cxn>
                <a:cxn ang="0">
                  <a:pos x="267" y="20"/>
                </a:cxn>
                <a:cxn ang="0">
                  <a:pos x="254" y="36"/>
                </a:cxn>
                <a:cxn ang="0">
                  <a:pos x="239" y="51"/>
                </a:cxn>
                <a:cxn ang="0">
                  <a:pos x="220" y="63"/>
                </a:cxn>
                <a:cxn ang="0">
                  <a:pos x="199" y="70"/>
                </a:cxn>
                <a:cxn ang="0">
                  <a:pos x="174" y="74"/>
                </a:cxn>
                <a:cxn ang="0">
                  <a:pos x="142" y="77"/>
                </a:cxn>
                <a:cxn ang="0">
                  <a:pos x="110" y="76"/>
                </a:cxn>
                <a:cxn ang="0">
                  <a:pos x="84" y="73"/>
                </a:cxn>
                <a:cxn ang="0">
                  <a:pos x="61" y="65"/>
                </a:cxn>
                <a:cxn ang="0">
                  <a:pos x="41" y="54"/>
                </a:cxn>
                <a:cxn ang="0">
                  <a:pos x="22" y="37"/>
                </a:cxn>
                <a:cxn ang="0">
                  <a:pos x="9" y="24"/>
                </a:cxn>
                <a:cxn ang="0">
                  <a:pos x="0" y="12"/>
                </a:cxn>
                <a:cxn ang="0">
                  <a:pos x="169" y="18"/>
                </a:cxn>
                <a:cxn ang="0">
                  <a:pos x="217" y="18"/>
                </a:cxn>
                <a:cxn ang="0">
                  <a:pos x="242" y="15"/>
                </a:cxn>
                <a:cxn ang="0">
                  <a:pos x="260" y="11"/>
                </a:cxn>
                <a:cxn ang="0">
                  <a:pos x="275" y="0"/>
                </a:cxn>
              </a:cxnLst>
              <a:rect l="0" t="0" r="r" b="b"/>
              <a:pathLst>
                <a:path w="276" h="78">
                  <a:moveTo>
                    <a:pt x="275" y="0"/>
                  </a:moveTo>
                  <a:lnTo>
                    <a:pt x="267" y="20"/>
                  </a:lnTo>
                  <a:lnTo>
                    <a:pt x="254" y="36"/>
                  </a:lnTo>
                  <a:lnTo>
                    <a:pt x="239" y="51"/>
                  </a:lnTo>
                  <a:lnTo>
                    <a:pt x="220" y="63"/>
                  </a:lnTo>
                  <a:lnTo>
                    <a:pt x="199" y="70"/>
                  </a:lnTo>
                  <a:lnTo>
                    <a:pt x="174" y="74"/>
                  </a:lnTo>
                  <a:lnTo>
                    <a:pt x="142" y="77"/>
                  </a:lnTo>
                  <a:lnTo>
                    <a:pt x="110" y="76"/>
                  </a:lnTo>
                  <a:lnTo>
                    <a:pt x="84" y="73"/>
                  </a:lnTo>
                  <a:lnTo>
                    <a:pt x="61" y="65"/>
                  </a:lnTo>
                  <a:lnTo>
                    <a:pt x="41" y="54"/>
                  </a:lnTo>
                  <a:lnTo>
                    <a:pt x="22" y="37"/>
                  </a:lnTo>
                  <a:lnTo>
                    <a:pt x="9" y="24"/>
                  </a:lnTo>
                  <a:lnTo>
                    <a:pt x="0" y="12"/>
                  </a:lnTo>
                  <a:lnTo>
                    <a:pt x="169" y="18"/>
                  </a:lnTo>
                  <a:lnTo>
                    <a:pt x="217" y="18"/>
                  </a:lnTo>
                  <a:lnTo>
                    <a:pt x="242" y="15"/>
                  </a:lnTo>
                  <a:lnTo>
                    <a:pt x="260" y="11"/>
                  </a:lnTo>
                  <a:lnTo>
                    <a:pt x="27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43" name="Freeform 91"/>
            <p:cNvSpPr>
              <a:spLocks/>
            </p:cNvSpPr>
            <p:nvPr/>
          </p:nvSpPr>
          <p:spPr bwMode="auto">
            <a:xfrm>
              <a:off x="3661" y="3700"/>
              <a:ext cx="62" cy="47"/>
            </a:xfrm>
            <a:custGeom>
              <a:avLst/>
              <a:gdLst/>
              <a:ahLst/>
              <a:cxnLst>
                <a:cxn ang="0">
                  <a:pos x="0" y="0"/>
                </a:cxn>
                <a:cxn ang="0">
                  <a:pos x="23" y="13"/>
                </a:cxn>
                <a:cxn ang="0">
                  <a:pos x="28" y="41"/>
                </a:cxn>
                <a:cxn ang="0">
                  <a:pos x="15" y="46"/>
                </a:cxn>
                <a:cxn ang="0">
                  <a:pos x="61" y="46"/>
                </a:cxn>
                <a:cxn ang="0">
                  <a:pos x="54" y="3"/>
                </a:cxn>
                <a:cxn ang="0">
                  <a:pos x="0" y="0"/>
                </a:cxn>
              </a:cxnLst>
              <a:rect l="0" t="0" r="r" b="b"/>
              <a:pathLst>
                <a:path w="62" h="47">
                  <a:moveTo>
                    <a:pt x="0" y="0"/>
                  </a:moveTo>
                  <a:lnTo>
                    <a:pt x="23" y="13"/>
                  </a:lnTo>
                  <a:lnTo>
                    <a:pt x="28" y="41"/>
                  </a:lnTo>
                  <a:lnTo>
                    <a:pt x="15" y="46"/>
                  </a:lnTo>
                  <a:lnTo>
                    <a:pt x="61" y="46"/>
                  </a:lnTo>
                  <a:lnTo>
                    <a:pt x="54" y="3"/>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44" name="Freeform 92"/>
            <p:cNvSpPr>
              <a:spLocks/>
            </p:cNvSpPr>
            <p:nvPr/>
          </p:nvSpPr>
          <p:spPr bwMode="auto">
            <a:xfrm>
              <a:off x="3730" y="3703"/>
              <a:ext cx="141" cy="47"/>
            </a:xfrm>
            <a:custGeom>
              <a:avLst/>
              <a:gdLst/>
              <a:ahLst/>
              <a:cxnLst>
                <a:cxn ang="0">
                  <a:pos x="0" y="0"/>
                </a:cxn>
                <a:cxn ang="0">
                  <a:pos x="17" y="10"/>
                </a:cxn>
                <a:cxn ang="0">
                  <a:pos x="22" y="44"/>
                </a:cxn>
                <a:cxn ang="0">
                  <a:pos x="140" y="46"/>
                </a:cxn>
                <a:cxn ang="0">
                  <a:pos x="140" y="40"/>
                </a:cxn>
                <a:cxn ang="0">
                  <a:pos x="136" y="30"/>
                </a:cxn>
                <a:cxn ang="0">
                  <a:pos x="129" y="19"/>
                </a:cxn>
                <a:cxn ang="0">
                  <a:pos x="120" y="10"/>
                </a:cxn>
                <a:cxn ang="0">
                  <a:pos x="109" y="6"/>
                </a:cxn>
                <a:cxn ang="0">
                  <a:pos x="97" y="3"/>
                </a:cxn>
                <a:cxn ang="0">
                  <a:pos x="81" y="1"/>
                </a:cxn>
                <a:cxn ang="0">
                  <a:pos x="0" y="0"/>
                </a:cxn>
              </a:cxnLst>
              <a:rect l="0" t="0" r="r" b="b"/>
              <a:pathLst>
                <a:path w="141" h="47">
                  <a:moveTo>
                    <a:pt x="0" y="0"/>
                  </a:moveTo>
                  <a:lnTo>
                    <a:pt x="17" y="10"/>
                  </a:lnTo>
                  <a:lnTo>
                    <a:pt x="22" y="44"/>
                  </a:lnTo>
                  <a:lnTo>
                    <a:pt x="140" y="46"/>
                  </a:lnTo>
                  <a:lnTo>
                    <a:pt x="140" y="40"/>
                  </a:lnTo>
                  <a:lnTo>
                    <a:pt x="136" y="30"/>
                  </a:lnTo>
                  <a:lnTo>
                    <a:pt x="129" y="19"/>
                  </a:lnTo>
                  <a:lnTo>
                    <a:pt x="120" y="10"/>
                  </a:lnTo>
                  <a:lnTo>
                    <a:pt x="109" y="6"/>
                  </a:lnTo>
                  <a:lnTo>
                    <a:pt x="97" y="3"/>
                  </a:lnTo>
                  <a:lnTo>
                    <a:pt x="81"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45" name="Freeform 93"/>
            <p:cNvSpPr>
              <a:spLocks/>
            </p:cNvSpPr>
            <p:nvPr/>
          </p:nvSpPr>
          <p:spPr bwMode="auto">
            <a:xfrm>
              <a:off x="3663" y="3743"/>
              <a:ext cx="210" cy="80"/>
            </a:xfrm>
            <a:custGeom>
              <a:avLst/>
              <a:gdLst/>
              <a:ahLst/>
              <a:cxnLst>
                <a:cxn ang="0">
                  <a:pos x="3" y="10"/>
                </a:cxn>
                <a:cxn ang="0">
                  <a:pos x="18" y="17"/>
                </a:cxn>
                <a:cxn ang="0">
                  <a:pos x="203" y="17"/>
                </a:cxn>
                <a:cxn ang="0">
                  <a:pos x="206" y="11"/>
                </a:cxn>
                <a:cxn ang="0">
                  <a:pos x="206" y="3"/>
                </a:cxn>
                <a:cxn ang="0">
                  <a:pos x="207" y="0"/>
                </a:cxn>
                <a:cxn ang="0">
                  <a:pos x="209" y="11"/>
                </a:cxn>
                <a:cxn ang="0">
                  <a:pos x="209" y="22"/>
                </a:cxn>
                <a:cxn ang="0">
                  <a:pos x="207" y="29"/>
                </a:cxn>
                <a:cxn ang="0">
                  <a:pos x="203" y="42"/>
                </a:cxn>
                <a:cxn ang="0">
                  <a:pos x="198" y="52"/>
                </a:cxn>
                <a:cxn ang="0">
                  <a:pos x="189" y="60"/>
                </a:cxn>
                <a:cxn ang="0">
                  <a:pos x="179" y="68"/>
                </a:cxn>
                <a:cxn ang="0">
                  <a:pos x="166" y="72"/>
                </a:cxn>
                <a:cxn ang="0">
                  <a:pos x="150" y="75"/>
                </a:cxn>
                <a:cxn ang="0">
                  <a:pos x="125" y="78"/>
                </a:cxn>
                <a:cxn ang="0">
                  <a:pos x="88" y="79"/>
                </a:cxn>
                <a:cxn ang="0">
                  <a:pos x="139" y="73"/>
                </a:cxn>
                <a:cxn ang="0">
                  <a:pos x="162" y="69"/>
                </a:cxn>
                <a:cxn ang="0">
                  <a:pos x="176" y="63"/>
                </a:cxn>
                <a:cxn ang="0">
                  <a:pos x="98" y="63"/>
                </a:cxn>
                <a:cxn ang="0">
                  <a:pos x="95" y="45"/>
                </a:cxn>
                <a:cxn ang="0">
                  <a:pos x="63" y="25"/>
                </a:cxn>
                <a:cxn ang="0">
                  <a:pos x="70" y="72"/>
                </a:cxn>
                <a:cxn ang="0">
                  <a:pos x="63" y="63"/>
                </a:cxn>
                <a:cxn ang="0">
                  <a:pos x="14" y="63"/>
                </a:cxn>
                <a:cxn ang="0">
                  <a:pos x="37" y="58"/>
                </a:cxn>
                <a:cxn ang="0">
                  <a:pos x="32" y="25"/>
                </a:cxn>
                <a:cxn ang="0">
                  <a:pos x="17" y="25"/>
                </a:cxn>
                <a:cxn ang="0">
                  <a:pos x="7" y="20"/>
                </a:cxn>
                <a:cxn ang="0">
                  <a:pos x="0" y="13"/>
                </a:cxn>
                <a:cxn ang="0">
                  <a:pos x="3" y="10"/>
                </a:cxn>
              </a:cxnLst>
              <a:rect l="0" t="0" r="r" b="b"/>
              <a:pathLst>
                <a:path w="210" h="80">
                  <a:moveTo>
                    <a:pt x="3" y="10"/>
                  </a:moveTo>
                  <a:lnTo>
                    <a:pt x="18" y="17"/>
                  </a:lnTo>
                  <a:lnTo>
                    <a:pt x="203" y="17"/>
                  </a:lnTo>
                  <a:lnTo>
                    <a:pt x="206" y="11"/>
                  </a:lnTo>
                  <a:lnTo>
                    <a:pt x="206" y="3"/>
                  </a:lnTo>
                  <a:lnTo>
                    <a:pt x="207" y="0"/>
                  </a:lnTo>
                  <a:lnTo>
                    <a:pt x="209" y="11"/>
                  </a:lnTo>
                  <a:lnTo>
                    <a:pt x="209" y="22"/>
                  </a:lnTo>
                  <a:lnTo>
                    <a:pt x="207" y="29"/>
                  </a:lnTo>
                  <a:lnTo>
                    <a:pt x="203" y="42"/>
                  </a:lnTo>
                  <a:lnTo>
                    <a:pt x="198" y="52"/>
                  </a:lnTo>
                  <a:lnTo>
                    <a:pt x="189" y="60"/>
                  </a:lnTo>
                  <a:lnTo>
                    <a:pt x="179" y="68"/>
                  </a:lnTo>
                  <a:lnTo>
                    <a:pt x="166" y="72"/>
                  </a:lnTo>
                  <a:lnTo>
                    <a:pt x="150" y="75"/>
                  </a:lnTo>
                  <a:lnTo>
                    <a:pt x="125" y="78"/>
                  </a:lnTo>
                  <a:lnTo>
                    <a:pt x="88" y="79"/>
                  </a:lnTo>
                  <a:lnTo>
                    <a:pt x="139" y="73"/>
                  </a:lnTo>
                  <a:lnTo>
                    <a:pt x="162" y="69"/>
                  </a:lnTo>
                  <a:lnTo>
                    <a:pt x="176" y="63"/>
                  </a:lnTo>
                  <a:lnTo>
                    <a:pt x="98" y="63"/>
                  </a:lnTo>
                  <a:lnTo>
                    <a:pt x="95" y="45"/>
                  </a:lnTo>
                  <a:lnTo>
                    <a:pt x="63" y="25"/>
                  </a:lnTo>
                  <a:lnTo>
                    <a:pt x="70" y="72"/>
                  </a:lnTo>
                  <a:lnTo>
                    <a:pt x="63" y="63"/>
                  </a:lnTo>
                  <a:lnTo>
                    <a:pt x="14" y="63"/>
                  </a:lnTo>
                  <a:lnTo>
                    <a:pt x="37" y="58"/>
                  </a:lnTo>
                  <a:lnTo>
                    <a:pt x="32" y="25"/>
                  </a:lnTo>
                  <a:lnTo>
                    <a:pt x="17" y="25"/>
                  </a:lnTo>
                  <a:lnTo>
                    <a:pt x="7" y="20"/>
                  </a:lnTo>
                  <a:lnTo>
                    <a:pt x="0" y="13"/>
                  </a:lnTo>
                  <a:lnTo>
                    <a:pt x="3"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46" name="Freeform 94"/>
            <p:cNvSpPr>
              <a:spLocks/>
            </p:cNvSpPr>
            <p:nvPr/>
          </p:nvSpPr>
          <p:spPr bwMode="auto">
            <a:xfrm>
              <a:off x="3857" y="3563"/>
              <a:ext cx="257" cy="63"/>
            </a:xfrm>
            <a:custGeom>
              <a:avLst/>
              <a:gdLst/>
              <a:ahLst/>
              <a:cxnLst>
                <a:cxn ang="0">
                  <a:pos x="2" y="59"/>
                </a:cxn>
                <a:cxn ang="0">
                  <a:pos x="75" y="31"/>
                </a:cxn>
                <a:cxn ang="0">
                  <a:pos x="141" y="13"/>
                </a:cxn>
                <a:cxn ang="0">
                  <a:pos x="217" y="0"/>
                </a:cxn>
                <a:cxn ang="0">
                  <a:pos x="237" y="1"/>
                </a:cxn>
                <a:cxn ang="0">
                  <a:pos x="251" y="9"/>
                </a:cxn>
                <a:cxn ang="0">
                  <a:pos x="255" y="14"/>
                </a:cxn>
                <a:cxn ang="0">
                  <a:pos x="256" y="21"/>
                </a:cxn>
                <a:cxn ang="0">
                  <a:pos x="255" y="28"/>
                </a:cxn>
                <a:cxn ang="0">
                  <a:pos x="252" y="34"/>
                </a:cxn>
                <a:cxn ang="0">
                  <a:pos x="247" y="40"/>
                </a:cxn>
                <a:cxn ang="0">
                  <a:pos x="232" y="47"/>
                </a:cxn>
                <a:cxn ang="0">
                  <a:pos x="206" y="53"/>
                </a:cxn>
                <a:cxn ang="0">
                  <a:pos x="184" y="57"/>
                </a:cxn>
                <a:cxn ang="0">
                  <a:pos x="137" y="59"/>
                </a:cxn>
                <a:cxn ang="0">
                  <a:pos x="74" y="62"/>
                </a:cxn>
                <a:cxn ang="0">
                  <a:pos x="184" y="54"/>
                </a:cxn>
                <a:cxn ang="0">
                  <a:pos x="217" y="47"/>
                </a:cxn>
                <a:cxn ang="0">
                  <a:pos x="238" y="38"/>
                </a:cxn>
                <a:cxn ang="0">
                  <a:pos x="247" y="31"/>
                </a:cxn>
                <a:cxn ang="0">
                  <a:pos x="249" y="25"/>
                </a:cxn>
                <a:cxn ang="0">
                  <a:pos x="248" y="19"/>
                </a:cxn>
                <a:cxn ang="0">
                  <a:pos x="232" y="19"/>
                </a:cxn>
                <a:cxn ang="0">
                  <a:pos x="189" y="22"/>
                </a:cxn>
                <a:cxn ang="0">
                  <a:pos x="127" y="31"/>
                </a:cxn>
                <a:cxn ang="0">
                  <a:pos x="72" y="42"/>
                </a:cxn>
                <a:cxn ang="0">
                  <a:pos x="20" y="56"/>
                </a:cxn>
                <a:cxn ang="0">
                  <a:pos x="20" y="59"/>
                </a:cxn>
                <a:cxn ang="0">
                  <a:pos x="49" y="60"/>
                </a:cxn>
                <a:cxn ang="0">
                  <a:pos x="0" y="62"/>
                </a:cxn>
                <a:cxn ang="0">
                  <a:pos x="2" y="59"/>
                </a:cxn>
              </a:cxnLst>
              <a:rect l="0" t="0" r="r" b="b"/>
              <a:pathLst>
                <a:path w="257" h="63">
                  <a:moveTo>
                    <a:pt x="2" y="59"/>
                  </a:moveTo>
                  <a:lnTo>
                    <a:pt x="75" y="31"/>
                  </a:lnTo>
                  <a:lnTo>
                    <a:pt x="141" y="13"/>
                  </a:lnTo>
                  <a:lnTo>
                    <a:pt x="217" y="0"/>
                  </a:lnTo>
                  <a:lnTo>
                    <a:pt x="237" y="1"/>
                  </a:lnTo>
                  <a:lnTo>
                    <a:pt x="251" y="9"/>
                  </a:lnTo>
                  <a:lnTo>
                    <a:pt x="255" y="14"/>
                  </a:lnTo>
                  <a:lnTo>
                    <a:pt x="256" y="21"/>
                  </a:lnTo>
                  <a:lnTo>
                    <a:pt x="255" y="28"/>
                  </a:lnTo>
                  <a:lnTo>
                    <a:pt x="252" y="34"/>
                  </a:lnTo>
                  <a:lnTo>
                    <a:pt x="247" y="40"/>
                  </a:lnTo>
                  <a:lnTo>
                    <a:pt x="232" y="47"/>
                  </a:lnTo>
                  <a:lnTo>
                    <a:pt x="206" y="53"/>
                  </a:lnTo>
                  <a:lnTo>
                    <a:pt x="184" y="57"/>
                  </a:lnTo>
                  <a:lnTo>
                    <a:pt x="137" y="59"/>
                  </a:lnTo>
                  <a:lnTo>
                    <a:pt x="74" y="62"/>
                  </a:lnTo>
                  <a:lnTo>
                    <a:pt x="184" y="54"/>
                  </a:lnTo>
                  <a:lnTo>
                    <a:pt x="217" y="47"/>
                  </a:lnTo>
                  <a:lnTo>
                    <a:pt x="238" y="38"/>
                  </a:lnTo>
                  <a:lnTo>
                    <a:pt x="247" y="31"/>
                  </a:lnTo>
                  <a:lnTo>
                    <a:pt x="249" y="25"/>
                  </a:lnTo>
                  <a:lnTo>
                    <a:pt x="248" y="19"/>
                  </a:lnTo>
                  <a:lnTo>
                    <a:pt x="232" y="19"/>
                  </a:lnTo>
                  <a:lnTo>
                    <a:pt x="189" y="22"/>
                  </a:lnTo>
                  <a:lnTo>
                    <a:pt x="127" y="31"/>
                  </a:lnTo>
                  <a:lnTo>
                    <a:pt x="72" y="42"/>
                  </a:lnTo>
                  <a:lnTo>
                    <a:pt x="20" y="56"/>
                  </a:lnTo>
                  <a:lnTo>
                    <a:pt x="20" y="59"/>
                  </a:lnTo>
                  <a:lnTo>
                    <a:pt x="49" y="60"/>
                  </a:lnTo>
                  <a:lnTo>
                    <a:pt x="0" y="62"/>
                  </a:lnTo>
                  <a:lnTo>
                    <a:pt x="2" y="5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47" name="Freeform 95"/>
            <p:cNvSpPr>
              <a:spLocks/>
            </p:cNvSpPr>
            <p:nvPr/>
          </p:nvSpPr>
          <p:spPr bwMode="auto">
            <a:xfrm>
              <a:off x="3693" y="3645"/>
              <a:ext cx="489" cy="6"/>
            </a:xfrm>
            <a:custGeom>
              <a:avLst/>
              <a:gdLst/>
              <a:ahLst/>
              <a:cxnLst>
                <a:cxn ang="0">
                  <a:pos x="9" y="0"/>
                </a:cxn>
                <a:cxn ang="0">
                  <a:pos x="488" y="0"/>
                </a:cxn>
                <a:cxn ang="0">
                  <a:pos x="488" y="5"/>
                </a:cxn>
                <a:cxn ang="0">
                  <a:pos x="0" y="5"/>
                </a:cxn>
                <a:cxn ang="0">
                  <a:pos x="9" y="0"/>
                </a:cxn>
              </a:cxnLst>
              <a:rect l="0" t="0" r="r" b="b"/>
              <a:pathLst>
                <a:path w="489" h="6">
                  <a:moveTo>
                    <a:pt x="9" y="0"/>
                  </a:moveTo>
                  <a:lnTo>
                    <a:pt x="488" y="0"/>
                  </a:lnTo>
                  <a:lnTo>
                    <a:pt x="488" y="5"/>
                  </a:lnTo>
                  <a:lnTo>
                    <a:pt x="0" y="5"/>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48" name="Freeform 96"/>
            <p:cNvSpPr>
              <a:spLocks/>
            </p:cNvSpPr>
            <p:nvPr/>
          </p:nvSpPr>
          <p:spPr bwMode="auto">
            <a:xfrm>
              <a:off x="5168" y="3519"/>
              <a:ext cx="155" cy="279"/>
            </a:xfrm>
            <a:custGeom>
              <a:avLst/>
              <a:gdLst/>
              <a:ahLst/>
              <a:cxnLst>
                <a:cxn ang="0">
                  <a:pos x="139" y="0"/>
                </a:cxn>
                <a:cxn ang="0">
                  <a:pos x="144" y="5"/>
                </a:cxn>
                <a:cxn ang="0">
                  <a:pos x="148" y="10"/>
                </a:cxn>
                <a:cxn ang="0">
                  <a:pos x="151" y="18"/>
                </a:cxn>
                <a:cxn ang="0">
                  <a:pos x="151" y="28"/>
                </a:cxn>
                <a:cxn ang="0">
                  <a:pos x="149" y="40"/>
                </a:cxn>
                <a:cxn ang="0">
                  <a:pos x="143" y="58"/>
                </a:cxn>
                <a:cxn ang="0">
                  <a:pos x="126" y="94"/>
                </a:cxn>
                <a:cxn ang="0">
                  <a:pos x="104" y="138"/>
                </a:cxn>
                <a:cxn ang="0">
                  <a:pos x="75" y="186"/>
                </a:cxn>
                <a:cxn ang="0">
                  <a:pos x="48" y="225"/>
                </a:cxn>
                <a:cxn ang="0">
                  <a:pos x="27" y="250"/>
                </a:cxn>
                <a:cxn ang="0">
                  <a:pos x="0" y="278"/>
                </a:cxn>
                <a:cxn ang="0">
                  <a:pos x="8" y="278"/>
                </a:cxn>
                <a:cxn ang="0">
                  <a:pos x="32" y="252"/>
                </a:cxn>
                <a:cxn ang="0">
                  <a:pos x="53" y="225"/>
                </a:cxn>
                <a:cxn ang="0">
                  <a:pos x="80" y="184"/>
                </a:cxn>
                <a:cxn ang="0">
                  <a:pos x="104" y="144"/>
                </a:cxn>
                <a:cxn ang="0">
                  <a:pos x="125" y="106"/>
                </a:cxn>
                <a:cxn ang="0">
                  <a:pos x="139" y="72"/>
                </a:cxn>
                <a:cxn ang="0">
                  <a:pos x="150" y="46"/>
                </a:cxn>
                <a:cxn ang="0">
                  <a:pos x="154" y="28"/>
                </a:cxn>
                <a:cxn ang="0">
                  <a:pos x="154" y="18"/>
                </a:cxn>
                <a:cxn ang="0">
                  <a:pos x="151" y="10"/>
                </a:cxn>
                <a:cxn ang="0">
                  <a:pos x="146" y="4"/>
                </a:cxn>
                <a:cxn ang="0">
                  <a:pos x="139" y="0"/>
                </a:cxn>
              </a:cxnLst>
              <a:rect l="0" t="0" r="r" b="b"/>
              <a:pathLst>
                <a:path w="155" h="279">
                  <a:moveTo>
                    <a:pt x="139" y="0"/>
                  </a:moveTo>
                  <a:lnTo>
                    <a:pt x="144" y="5"/>
                  </a:lnTo>
                  <a:lnTo>
                    <a:pt x="148" y="10"/>
                  </a:lnTo>
                  <a:lnTo>
                    <a:pt x="151" y="18"/>
                  </a:lnTo>
                  <a:lnTo>
                    <a:pt x="151" y="28"/>
                  </a:lnTo>
                  <a:lnTo>
                    <a:pt x="149" y="40"/>
                  </a:lnTo>
                  <a:lnTo>
                    <a:pt x="143" y="58"/>
                  </a:lnTo>
                  <a:lnTo>
                    <a:pt x="126" y="94"/>
                  </a:lnTo>
                  <a:lnTo>
                    <a:pt x="104" y="138"/>
                  </a:lnTo>
                  <a:lnTo>
                    <a:pt x="75" y="186"/>
                  </a:lnTo>
                  <a:lnTo>
                    <a:pt x="48" y="225"/>
                  </a:lnTo>
                  <a:lnTo>
                    <a:pt x="27" y="250"/>
                  </a:lnTo>
                  <a:lnTo>
                    <a:pt x="0" y="278"/>
                  </a:lnTo>
                  <a:lnTo>
                    <a:pt x="8" y="278"/>
                  </a:lnTo>
                  <a:lnTo>
                    <a:pt x="32" y="252"/>
                  </a:lnTo>
                  <a:lnTo>
                    <a:pt x="53" y="225"/>
                  </a:lnTo>
                  <a:lnTo>
                    <a:pt x="80" y="184"/>
                  </a:lnTo>
                  <a:lnTo>
                    <a:pt x="104" y="144"/>
                  </a:lnTo>
                  <a:lnTo>
                    <a:pt x="125" y="106"/>
                  </a:lnTo>
                  <a:lnTo>
                    <a:pt x="139" y="72"/>
                  </a:lnTo>
                  <a:lnTo>
                    <a:pt x="150" y="46"/>
                  </a:lnTo>
                  <a:lnTo>
                    <a:pt x="154" y="28"/>
                  </a:lnTo>
                  <a:lnTo>
                    <a:pt x="154" y="18"/>
                  </a:lnTo>
                  <a:lnTo>
                    <a:pt x="151" y="10"/>
                  </a:lnTo>
                  <a:lnTo>
                    <a:pt x="146" y="4"/>
                  </a:lnTo>
                  <a:lnTo>
                    <a:pt x="13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49" name="Freeform 97"/>
            <p:cNvSpPr>
              <a:spLocks/>
            </p:cNvSpPr>
            <p:nvPr/>
          </p:nvSpPr>
          <p:spPr bwMode="auto">
            <a:xfrm>
              <a:off x="4745" y="3533"/>
              <a:ext cx="148" cy="262"/>
            </a:xfrm>
            <a:custGeom>
              <a:avLst/>
              <a:gdLst/>
              <a:ahLst/>
              <a:cxnLst>
                <a:cxn ang="0">
                  <a:pos x="132" y="0"/>
                </a:cxn>
                <a:cxn ang="0">
                  <a:pos x="142" y="8"/>
                </a:cxn>
                <a:cxn ang="0">
                  <a:pos x="146" y="14"/>
                </a:cxn>
                <a:cxn ang="0">
                  <a:pos x="147" y="21"/>
                </a:cxn>
                <a:cxn ang="0">
                  <a:pos x="147" y="25"/>
                </a:cxn>
                <a:cxn ang="0">
                  <a:pos x="145" y="31"/>
                </a:cxn>
                <a:cxn ang="0">
                  <a:pos x="142" y="37"/>
                </a:cxn>
                <a:cxn ang="0">
                  <a:pos x="136" y="43"/>
                </a:cxn>
                <a:cxn ang="0">
                  <a:pos x="133" y="48"/>
                </a:cxn>
                <a:cxn ang="0">
                  <a:pos x="131" y="54"/>
                </a:cxn>
                <a:cxn ang="0">
                  <a:pos x="130" y="60"/>
                </a:cxn>
                <a:cxn ang="0">
                  <a:pos x="128" y="61"/>
                </a:cxn>
                <a:cxn ang="0">
                  <a:pos x="48" y="101"/>
                </a:cxn>
                <a:cxn ang="0">
                  <a:pos x="26" y="116"/>
                </a:cxn>
                <a:cxn ang="0">
                  <a:pos x="20" y="122"/>
                </a:cxn>
                <a:cxn ang="0">
                  <a:pos x="13" y="128"/>
                </a:cxn>
                <a:cxn ang="0">
                  <a:pos x="8" y="136"/>
                </a:cxn>
                <a:cxn ang="0">
                  <a:pos x="6" y="142"/>
                </a:cxn>
                <a:cxn ang="0">
                  <a:pos x="4" y="149"/>
                </a:cxn>
                <a:cxn ang="0">
                  <a:pos x="3" y="155"/>
                </a:cxn>
                <a:cxn ang="0">
                  <a:pos x="9" y="261"/>
                </a:cxn>
                <a:cxn ang="0">
                  <a:pos x="6" y="260"/>
                </a:cxn>
                <a:cxn ang="0">
                  <a:pos x="0" y="158"/>
                </a:cxn>
                <a:cxn ang="0">
                  <a:pos x="0" y="145"/>
                </a:cxn>
                <a:cxn ang="0">
                  <a:pos x="4" y="134"/>
                </a:cxn>
                <a:cxn ang="0">
                  <a:pos x="11" y="124"/>
                </a:cxn>
                <a:cxn ang="0">
                  <a:pos x="22" y="113"/>
                </a:cxn>
                <a:cxn ang="0">
                  <a:pos x="37" y="104"/>
                </a:cxn>
                <a:cxn ang="0">
                  <a:pos x="48" y="97"/>
                </a:cxn>
                <a:cxn ang="0">
                  <a:pos x="74" y="85"/>
                </a:cxn>
                <a:cxn ang="0">
                  <a:pos x="127" y="58"/>
                </a:cxn>
                <a:cxn ang="0">
                  <a:pos x="129" y="49"/>
                </a:cxn>
                <a:cxn ang="0">
                  <a:pos x="132" y="43"/>
                </a:cxn>
                <a:cxn ang="0">
                  <a:pos x="138" y="37"/>
                </a:cxn>
                <a:cxn ang="0">
                  <a:pos x="142" y="31"/>
                </a:cxn>
                <a:cxn ang="0">
                  <a:pos x="143" y="24"/>
                </a:cxn>
                <a:cxn ang="0">
                  <a:pos x="143" y="20"/>
                </a:cxn>
                <a:cxn ang="0">
                  <a:pos x="141" y="13"/>
                </a:cxn>
                <a:cxn ang="0">
                  <a:pos x="136" y="8"/>
                </a:cxn>
                <a:cxn ang="0">
                  <a:pos x="126" y="0"/>
                </a:cxn>
                <a:cxn ang="0">
                  <a:pos x="132" y="0"/>
                </a:cxn>
              </a:cxnLst>
              <a:rect l="0" t="0" r="r" b="b"/>
              <a:pathLst>
                <a:path w="148" h="262">
                  <a:moveTo>
                    <a:pt x="132" y="0"/>
                  </a:moveTo>
                  <a:lnTo>
                    <a:pt x="142" y="8"/>
                  </a:lnTo>
                  <a:lnTo>
                    <a:pt x="146" y="14"/>
                  </a:lnTo>
                  <a:lnTo>
                    <a:pt x="147" y="21"/>
                  </a:lnTo>
                  <a:lnTo>
                    <a:pt x="147" y="25"/>
                  </a:lnTo>
                  <a:lnTo>
                    <a:pt x="145" y="31"/>
                  </a:lnTo>
                  <a:lnTo>
                    <a:pt x="142" y="37"/>
                  </a:lnTo>
                  <a:lnTo>
                    <a:pt x="136" y="43"/>
                  </a:lnTo>
                  <a:lnTo>
                    <a:pt x="133" y="48"/>
                  </a:lnTo>
                  <a:lnTo>
                    <a:pt x="131" y="54"/>
                  </a:lnTo>
                  <a:lnTo>
                    <a:pt x="130" y="60"/>
                  </a:lnTo>
                  <a:lnTo>
                    <a:pt x="128" y="61"/>
                  </a:lnTo>
                  <a:lnTo>
                    <a:pt x="48" y="101"/>
                  </a:lnTo>
                  <a:lnTo>
                    <a:pt x="26" y="116"/>
                  </a:lnTo>
                  <a:lnTo>
                    <a:pt x="20" y="122"/>
                  </a:lnTo>
                  <a:lnTo>
                    <a:pt x="13" y="128"/>
                  </a:lnTo>
                  <a:lnTo>
                    <a:pt x="8" y="136"/>
                  </a:lnTo>
                  <a:lnTo>
                    <a:pt x="6" y="142"/>
                  </a:lnTo>
                  <a:lnTo>
                    <a:pt x="4" y="149"/>
                  </a:lnTo>
                  <a:lnTo>
                    <a:pt x="3" y="155"/>
                  </a:lnTo>
                  <a:lnTo>
                    <a:pt x="9" y="261"/>
                  </a:lnTo>
                  <a:lnTo>
                    <a:pt x="6" y="260"/>
                  </a:lnTo>
                  <a:lnTo>
                    <a:pt x="0" y="158"/>
                  </a:lnTo>
                  <a:lnTo>
                    <a:pt x="0" y="145"/>
                  </a:lnTo>
                  <a:lnTo>
                    <a:pt x="4" y="134"/>
                  </a:lnTo>
                  <a:lnTo>
                    <a:pt x="11" y="124"/>
                  </a:lnTo>
                  <a:lnTo>
                    <a:pt x="22" y="113"/>
                  </a:lnTo>
                  <a:lnTo>
                    <a:pt x="37" y="104"/>
                  </a:lnTo>
                  <a:lnTo>
                    <a:pt x="48" y="97"/>
                  </a:lnTo>
                  <a:lnTo>
                    <a:pt x="74" y="85"/>
                  </a:lnTo>
                  <a:lnTo>
                    <a:pt x="127" y="58"/>
                  </a:lnTo>
                  <a:lnTo>
                    <a:pt x="129" y="49"/>
                  </a:lnTo>
                  <a:lnTo>
                    <a:pt x="132" y="43"/>
                  </a:lnTo>
                  <a:lnTo>
                    <a:pt x="138" y="37"/>
                  </a:lnTo>
                  <a:lnTo>
                    <a:pt x="142" y="31"/>
                  </a:lnTo>
                  <a:lnTo>
                    <a:pt x="143" y="24"/>
                  </a:lnTo>
                  <a:lnTo>
                    <a:pt x="143" y="20"/>
                  </a:lnTo>
                  <a:lnTo>
                    <a:pt x="141" y="13"/>
                  </a:lnTo>
                  <a:lnTo>
                    <a:pt x="136" y="8"/>
                  </a:lnTo>
                  <a:lnTo>
                    <a:pt x="126" y="0"/>
                  </a:lnTo>
                  <a:lnTo>
                    <a:pt x="1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50" name="Freeform 98"/>
            <p:cNvSpPr>
              <a:spLocks/>
            </p:cNvSpPr>
            <p:nvPr/>
          </p:nvSpPr>
          <p:spPr bwMode="auto">
            <a:xfrm>
              <a:off x="4472" y="3866"/>
              <a:ext cx="760" cy="19"/>
            </a:xfrm>
            <a:custGeom>
              <a:avLst/>
              <a:gdLst/>
              <a:ahLst/>
              <a:cxnLst>
                <a:cxn ang="0">
                  <a:pos x="733" y="18"/>
                </a:cxn>
                <a:cxn ang="0">
                  <a:pos x="0" y="18"/>
                </a:cxn>
                <a:cxn ang="0">
                  <a:pos x="0" y="12"/>
                </a:cxn>
                <a:cxn ang="0">
                  <a:pos x="741" y="12"/>
                </a:cxn>
                <a:cxn ang="0">
                  <a:pos x="751" y="7"/>
                </a:cxn>
                <a:cxn ang="0">
                  <a:pos x="759" y="0"/>
                </a:cxn>
                <a:cxn ang="0">
                  <a:pos x="758" y="9"/>
                </a:cxn>
                <a:cxn ang="0">
                  <a:pos x="733" y="18"/>
                </a:cxn>
              </a:cxnLst>
              <a:rect l="0" t="0" r="r" b="b"/>
              <a:pathLst>
                <a:path w="760" h="19">
                  <a:moveTo>
                    <a:pt x="733" y="18"/>
                  </a:moveTo>
                  <a:lnTo>
                    <a:pt x="0" y="18"/>
                  </a:lnTo>
                  <a:lnTo>
                    <a:pt x="0" y="12"/>
                  </a:lnTo>
                  <a:lnTo>
                    <a:pt x="741" y="12"/>
                  </a:lnTo>
                  <a:lnTo>
                    <a:pt x="751" y="7"/>
                  </a:lnTo>
                  <a:lnTo>
                    <a:pt x="759" y="0"/>
                  </a:lnTo>
                  <a:lnTo>
                    <a:pt x="758" y="9"/>
                  </a:lnTo>
                  <a:lnTo>
                    <a:pt x="733" y="1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51" name="Freeform 99"/>
            <p:cNvSpPr>
              <a:spLocks/>
            </p:cNvSpPr>
            <p:nvPr/>
          </p:nvSpPr>
          <p:spPr bwMode="auto">
            <a:xfrm>
              <a:off x="4486" y="3794"/>
              <a:ext cx="764" cy="5"/>
            </a:xfrm>
            <a:custGeom>
              <a:avLst/>
              <a:gdLst/>
              <a:ahLst/>
              <a:cxnLst>
                <a:cxn ang="0">
                  <a:pos x="761" y="0"/>
                </a:cxn>
                <a:cxn ang="0">
                  <a:pos x="0" y="0"/>
                </a:cxn>
                <a:cxn ang="0">
                  <a:pos x="0" y="4"/>
                </a:cxn>
                <a:cxn ang="0">
                  <a:pos x="763" y="4"/>
                </a:cxn>
                <a:cxn ang="0">
                  <a:pos x="761" y="0"/>
                </a:cxn>
              </a:cxnLst>
              <a:rect l="0" t="0" r="r" b="b"/>
              <a:pathLst>
                <a:path w="764" h="5">
                  <a:moveTo>
                    <a:pt x="761" y="0"/>
                  </a:moveTo>
                  <a:lnTo>
                    <a:pt x="0" y="0"/>
                  </a:lnTo>
                  <a:lnTo>
                    <a:pt x="0" y="4"/>
                  </a:lnTo>
                  <a:lnTo>
                    <a:pt x="763" y="4"/>
                  </a:lnTo>
                  <a:lnTo>
                    <a:pt x="76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52" name="Freeform 100"/>
            <p:cNvSpPr>
              <a:spLocks/>
            </p:cNvSpPr>
            <p:nvPr/>
          </p:nvSpPr>
          <p:spPr bwMode="auto">
            <a:xfrm>
              <a:off x="5149" y="3814"/>
              <a:ext cx="73" cy="50"/>
            </a:xfrm>
            <a:custGeom>
              <a:avLst/>
              <a:gdLst/>
              <a:ahLst/>
              <a:cxnLst>
                <a:cxn ang="0">
                  <a:pos x="22" y="44"/>
                </a:cxn>
                <a:cxn ang="0">
                  <a:pos x="30" y="42"/>
                </a:cxn>
                <a:cxn ang="0">
                  <a:pos x="35" y="37"/>
                </a:cxn>
                <a:cxn ang="0">
                  <a:pos x="37" y="31"/>
                </a:cxn>
                <a:cxn ang="0">
                  <a:pos x="36" y="25"/>
                </a:cxn>
                <a:cxn ang="0">
                  <a:pos x="35" y="19"/>
                </a:cxn>
                <a:cxn ang="0">
                  <a:pos x="38" y="22"/>
                </a:cxn>
                <a:cxn ang="0">
                  <a:pos x="40" y="26"/>
                </a:cxn>
                <a:cxn ang="0">
                  <a:pos x="41" y="32"/>
                </a:cxn>
                <a:cxn ang="0">
                  <a:pos x="43" y="26"/>
                </a:cxn>
                <a:cxn ang="0">
                  <a:pos x="43" y="19"/>
                </a:cxn>
                <a:cxn ang="0">
                  <a:pos x="47" y="28"/>
                </a:cxn>
                <a:cxn ang="0">
                  <a:pos x="47" y="34"/>
                </a:cxn>
                <a:cxn ang="0">
                  <a:pos x="47" y="38"/>
                </a:cxn>
                <a:cxn ang="0">
                  <a:pos x="50" y="33"/>
                </a:cxn>
                <a:cxn ang="0">
                  <a:pos x="52" y="28"/>
                </a:cxn>
                <a:cxn ang="0">
                  <a:pos x="52" y="19"/>
                </a:cxn>
                <a:cxn ang="0">
                  <a:pos x="55" y="28"/>
                </a:cxn>
                <a:cxn ang="0">
                  <a:pos x="55" y="34"/>
                </a:cxn>
                <a:cxn ang="0">
                  <a:pos x="53" y="43"/>
                </a:cxn>
                <a:cxn ang="0">
                  <a:pos x="58" y="38"/>
                </a:cxn>
                <a:cxn ang="0">
                  <a:pos x="62" y="31"/>
                </a:cxn>
                <a:cxn ang="0">
                  <a:pos x="63" y="22"/>
                </a:cxn>
                <a:cxn ang="0">
                  <a:pos x="65" y="29"/>
                </a:cxn>
                <a:cxn ang="0">
                  <a:pos x="63" y="36"/>
                </a:cxn>
                <a:cxn ang="0">
                  <a:pos x="60" y="44"/>
                </a:cxn>
                <a:cxn ang="0">
                  <a:pos x="55" y="48"/>
                </a:cxn>
                <a:cxn ang="0">
                  <a:pos x="52" y="49"/>
                </a:cxn>
                <a:cxn ang="0">
                  <a:pos x="62" y="45"/>
                </a:cxn>
                <a:cxn ang="0">
                  <a:pos x="67" y="40"/>
                </a:cxn>
                <a:cxn ang="0">
                  <a:pos x="71" y="33"/>
                </a:cxn>
                <a:cxn ang="0">
                  <a:pos x="72" y="29"/>
                </a:cxn>
                <a:cxn ang="0">
                  <a:pos x="72" y="22"/>
                </a:cxn>
                <a:cxn ang="0">
                  <a:pos x="71" y="15"/>
                </a:cxn>
                <a:cxn ang="0">
                  <a:pos x="67" y="9"/>
                </a:cxn>
                <a:cxn ang="0">
                  <a:pos x="57" y="1"/>
                </a:cxn>
                <a:cxn ang="0">
                  <a:pos x="47" y="0"/>
                </a:cxn>
                <a:cxn ang="0">
                  <a:pos x="35" y="1"/>
                </a:cxn>
                <a:cxn ang="0">
                  <a:pos x="22" y="5"/>
                </a:cxn>
                <a:cxn ang="0">
                  <a:pos x="10" y="12"/>
                </a:cxn>
                <a:cxn ang="0">
                  <a:pos x="3" y="18"/>
                </a:cxn>
                <a:cxn ang="0">
                  <a:pos x="1" y="22"/>
                </a:cxn>
                <a:cxn ang="0">
                  <a:pos x="0" y="24"/>
                </a:cxn>
                <a:cxn ang="0">
                  <a:pos x="1" y="28"/>
                </a:cxn>
                <a:cxn ang="0">
                  <a:pos x="4" y="32"/>
                </a:cxn>
                <a:cxn ang="0">
                  <a:pos x="12" y="38"/>
                </a:cxn>
                <a:cxn ang="0">
                  <a:pos x="22" y="44"/>
                </a:cxn>
              </a:cxnLst>
              <a:rect l="0" t="0" r="r" b="b"/>
              <a:pathLst>
                <a:path w="73" h="50">
                  <a:moveTo>
                    <a:pt x="22" y="44"/>
                  </a:moveTo>
                  <a:lnTo>
                    <a:pt x="30" y="42"/>
                  </a:lnTo>
                  <a:lnTo>
                    <a:pt x="35" y="37"/>
                  </a:lnTo>
                  <a:lnTo>
                    <a:pt x="37" y="31"/>
                  </a:lnTo>
                  <a:lnTo>
                    <a:pt x="36" y="25"/>
                  </a:lnTo>
                  <a:lnTo>
                    <a:pt x="35" y="19"/>
                  </a:lnTo>
                  <a:lnTo>
                    <a:pt x="38" y="22"/>
                  </a:lnTo>
                  <a:lnTo>
                    <a:pt x="40" y="26"/>
                  </a:lnTo>
                  <a:lnTo>
                    <a:pt x="41" y="32"/>
                  </a:lnTo>
                  <a:lnTo>
                    <a:pt x="43" y="26"/>
                  </a:lnTo>
                  <a:lnTo>
                    <a:pt x="43" y="19"/>
                  </a:lnTo>
                  <a:lnTo>
                    <a:pt x="47" y="28"/>
                  </a:lnTo>
                  <a:lnTo>
                    <a:pt x="47" y="34"/>
                  </a:lnTo>
                  <a:lnTo>
                    <a:pt x="47" y="38"/>
                  </a:lnTo>
                  <a:lnTo>
                    <a:pt x="50" y="33"/>
                  </a:lnTo>
                  <a:lnTo>
                    <a:pt x="52" y="28"/>
                  </a:lnTo>
                  <a:lnTo>
                    <a:pt x="52" y="19"/>
                  </a:lnTo>
                  <a:lnTo>
                    <a:pt x="55" y="28"/>
                  </a:lnTo>
                  <a:lnTo>
                    <a:pt x="55" y="34"/>
                  </a:lnTo>
                  <a:lnTo>
                    <a:pt x="53" y="43"/>
                  </a:lnTo>
                  <a:lnTo>
                    <a:pt x="58" y="38"/>
                  </a:lnTo>
                  <a:lnTo>
                    <a:pt x="62" y="31"/>
                  </a:lnTo>
                  <a:lnTo>
                    <a:pt x="63" y="22"/>
                  </a:lnTo>
                  <a:lnTo>
                    <a:pt x="65" y="29"/>
                  </a:lnTo>
                  <a:lnTo>
                    <a:pt x="63" y="36"/>
                  </a:lnTo>
                  <a:lnTo>
                    <a:pt x="60" y="44"/>
                  </a:lnTo>
                  <a:lnTo>
                    <a:pt x="55" y="48"/>
                  </a:lnTo>
                  <a:lnTo>
                    <a:pt x="52" y="49"/>
                  </a:lnTo>
                  <a:lnTo>
                    <a:pt x="62" y="45"/>
                  </a:lnTo>
                  <a:lnTo>
                    <a:pt x="67" y="40"/>
                  </a:lnTo>
                  <a:lnTo>
                    <a:pt x="71" y="33"/>
                  </a:lnTo>
                  <a:lnTo>
                    <a:pt x="72" y="29"/>
                  </a:lnTo>
                  <a:lnTo>
                    <a:pt x="72" y="22"/>
                  </a:lnTo>
                  <a:lnTo>
                    <a:pt x="71" y="15"/>
                  </a:lnTo>
                  <a:lnTo>
                    <a:pt x="67" y="9"/>
                  </a:lnTo>
                  <a:lnTo>
                    <a:pt x="57" y="1"/>
                  </a:lnTo>
                  <a:lnTo>
                    <a:pt x="47" y="0"/>
                  </a:lnTo>
                  <a:lnTo>
                    <a:pt x="35" y="1"/>
                  </a:lnTo>
                  <a:lnTo>
                    <a:pt x="22" y="5"/>
                  </a:lnTo>
                  <a:lnTo>
                    <a:pt x="10" y="12"/>
                  </a:lnTo>
                  <a:lnTo>
                    <a:pt x="3" y="18"/>
                  </a:lnTo>
                  <a:lnTo>
                    <a:pt x="1" y="22"/>
                  </a:lnTo>
                  <a:lnTo>
                    <a:pt x="0" y="24"/>
                  </a:lnTo>
                  <a:lnTo>
                    <a:pt x="1" y="28"/>
                  </a:lnTo>
                  <a:lnTo>
                    <a:pt x="4" y="32"/>
                  </a:lnTo>
                  <a:lnTo>
                    <a:pt x="12" y="38"/>
                  </a:lnTo>
                  <a:lnTo>
                    <a:pt x="22"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53" name="Freeform 101"/>
            <p:cNvSpPr>
              <a:spLocks/>
            </p:cNvSpPr>
            <p:nvPr/>
          </p:nvSpPr>
          <p:spPr bwMode="auto">
            <a:xfrm>
              <a:off x="4785" y="3810"/>
              <a:ext cx="397" cy="29"/>
            </a:xfrm>
            <a:custGeom>
              <a:avLst/>
              <a:gdLst/>
              <a:ahLst/>
              <a:cxnLst>
                <a:cxn ang="0">
                  <a:pos x="24" y="0"/>
                </a:cxn>
                <a:cxn ang="0">
                  <a:pos x="14" y="5"/>
                </a:cxn>
                <a:cxn ang="0">
                  <a:pos x="7" y="13"/>
                </a:cxn>
                <a:cxn ang="0">
                  <a:pos x="1" y="22"/>
                </a:cxn>
                <a:cxn ang="0">
                  <a:pos x="0" y="28"/>
                </a:cxn>
                <a:cxn ang="0">
                  <a:pos x="3" y="25"/>
                </a:cxn>
                <a:cxn ang="0">
                  <a:pos x="11" y="17"/>
                </a:cxn>
                <a:cxn ang="0">
                  <a:pos x="19" y="25"/>
                </a:cxn>
                <a:cxn ang="0">
                  <a:pos x="27" y="17"/>
                </a:cxn>
                <a:cxn ang="0">
                  <a:pos x="35" y="25"/>
                </a:cxn>
                <a:cxn ang="0">
                  <a:pos x="43" y="17"/>
                </a:cxn>
                <a:cxn ang="0">
                  <a:pos x="51" y="25"/>
                </a:cxn>
                <a:cxn ang="0">
                  <a:pos x="59" y="17"/>
                </a:cxn>
                <a:cxn ang="0">
                  <a:pos x="67" y="25"/>
                </a:cxn>
                <a:cxn ang="0">
                  <a:pos x="75" y="17"/>
                </a:cxn>
                <a:cxn ang="0">
                  <a:pos x="83" y="25"/>
                </a:cxn>
                <a:cxn ang="0">
                  <a:pos x="91" y="17"/>
                </a:cxn>
                <a:cxn ang="0">
                  <a:pos x="99" y="25"/>
                </a:cxn>
                <a:cxn ang="0">
                  <a:pos x="107" y="17"/>
                </a:cxn>
                <a:cxn ang="0">
                  <a:pos x="115" y="25"/>
                </a:cxn>
                <a:cxn ang="0">
                  <a:pos x="123" y="17"/>
                </a:cxn>
                <a:cxn ang="0">
                  <a:pos x="131" y="25"/>
                </a:cxn>
                <a:cxn ang="0">
                  <a:pos x="139" y="17"/>
                </a:cxn>
                <a:cxn ang="0">
                  <a:pos x="147" y="25"/>
                </a:cxn>
                <a:cxn ang="0">
                  <a:pos x="155" y="17"/>
                </a:cxn>
                <a:cxn ang="0">
                  <a:pos x="163" y="25"/>
                </a:cxn>
                <a:cxn ang="0">
                  <a:pos x="172" y="17"/>
                </a:cxn>
                <a:cxn ang="0">
                  <a:pos x="179" y="25"/>
                </a:cxn>
                <a:cxn ang="0">
                  <a:pos x="187" y="17"/>
                </a:cxn>
                <a:cxn ang="0">
                  <a:pos x="195" y="25"/>
                </a:cxn>
                <a:cxn ang="0">
                  <a:pos x="203" y="17"/>
                </a:cxn>
                <a:cxn ang="0">
                  <a:pos x="211" y="25"/>
                </a:cxn>
                <a:cxn ang="0">
                  <a:pos x="219" y="17"/>
                </a:cxn>
                <a:cxn ang="0">
                  <a:pos x="227" y="25"/>
                </a:cxn>
                <a:cxn ang="0">
                  <a:pos x="235" y="17"/>
                </a:cxn>
                <a:cxn ang="0">
                  <a:pos x="243" y="25"/>
                </a:cxn>
                <a:cxn ang="0">
                  <a:pos x="251" y="17"/>
                </a:cxn>
                <a:cxn ang="0">
                  <a:pos x="259" y="25"/>
                </a:cxn>
                <a:cxn ang="0">
                  <a:pos x="267" y="17"/>
                </a:cxn>
                <a:cxn ang="0">
                  <a:pos x="275" y="25"/>
                </a:cxn>
                <a:cxn ang="0">
                  <a:pos x="283" y="17"/>
                </a:cxn>
                <a:cxn ang="0">
                  <a:pos x="291" y="25"/>
                </a:cxn>
                <a:cxn ang="0">
                  <a:pos x="299" y="17"/>
                </a:cxn>
                <a:cxn ang="0">
                  <a:pos x="307" y="25"/>
                </a:cxn>
                <a:cxn ang="0">
                  <a:pos x="315" y="17"/>
                </a:cxn>
                <a:cxn ang="0">
                  <a:pos x="323" y="25"/>
                </a:cxn>
                <a:cxn ang="0">
                  <a:pos x="331" y="17"/>
                </a:cxn>
                <a:cxn ang="0">
                  <a:pos x="339" y="25"/>
                </a:cxn>
                <a:cxn ang="0">
                  <a:pos x="347" y="17"/>
                </a:cxn>
                <a:cxn ang="0">
                  <a:pos x="355" y="25"/>
                </a:cxn>
                <a:cxn ang="0">
                  <a:pos x="362" y="18"/>
                </a:cxn>
                <a:cxn ang="0">
                  <a:pos x="372" y="9"/>
                </a:cxn>
                <a:cxn ang="0">
                  <a:pos x="384" y="4"/>
                </a:cxn>
                <a:cxn ang="0">
                  <a:pos x="396" y="0"/>
                </a:cxn>
                <a:cxn ang="0">
                  <a:pos x="24" y="0"/>
                </a:cxn>
              </a:cxnLst>
              <a:rect l="0" t="0" r="r" b="b"/>
              <a:pathLst>
                <a:path w="397" h="29">
                  <a:moveTo>
                    <a:pt x="24" y="0"/>
                  </a:moveTo>
                  <a:lnTo>
                    <a:pt x="14" y="5"/>
                  </a:lnTo>
                  <a:lnTo>
                    <a:pt x="7" y="13"/>
                  </a:lnTo>
                  <a:lnTo>
                    <a:pt x="1" y="22"/>
                  </a:lnTo>
                  <a:lnTo>
                    <a:pt x="0" y="28"/>
                  </a:lnTo>
                  <a:lnTo>
                    <a:pt x="3" y="25"/>
                  </a:lnTo>
                  <a:lnTo>
                    <a:pt x="11" y="17"/>
                  </a:lnTo>
                  <a:lnTo>
                    <a:pt x="19" y="25"/>
                  </a:lnTo>
                  <a:lnTo>
                    <a:pt x="27" y="17"/>
                  </a:lnTo>
                  <a:lnTo>
                    <a:pt x="35" y="25"/>
                  </a:lnTo>
                  <a:lnTo>
                    <a:pt x="43" y="17"/>
                  </a:lnTo>
                  <a:lnTo>
                    <a:pt x="51" y="25"/>
                  </a:lnTo>
                  <a:lnTo>
                    <a:pt x="59" y="17"/>
                  </a:lnTo>
                  <a:lnTo>
                    <a:pt x="67" y="25"/>
                  </a:lnTo>
                  <a:lnTo>
                    <a:pt x="75" y="17"/>
                  </a:lnTo>
                  <a:lnTo>
                    <a:pt x="83" y="25"/>
                  </a:lnTo>
                  <a:lnTo>
                    <a:pt x="91" y="17"/>
                  </a:lnTo>
                  <a:lnTo>
                    <a:pt x="99" y="25"/>
                  </a:lnTo>
                  <a:lnTo>
                    <a:pt x="107" y="17"/>
                  </a:lnTo>
                  <a:lnTo>
                    <a:pt x="115" y="25"/>
                  </a:lnTo>
                  <a:lnTo>
                    <a:pt x="123" y="17"/>
                  </a:lnTo>
                  <a:lnTo>
                    <a:pt x="131" y="25"/>
                  </a:lnTo>
                  <a:lnTo>
                    <a:pt x="139" y="17"/>
                  </a:lnTo>
                  <a:lnTo>
                    <a:pt x="147" y="25"/>
                  </a:lnTo>
                  <a:lnTo>
                    <a:pt x="155" y="17"/>
                  </a:lnTo>
                  <a:lnTo>
                    <a:pt x="163" y="25"/>
                  </a:lnTo>
                  <a:lnTo>
                    <a:pt x="172" y="17"/>
                  </a:lnTo>
                  <a:lnTo>
                    <a:pt x="179" y="25"/>
                  </a:lnTo>
                  <a:lnTo>
                    <a:pt x="187" y="17"/>
                  </a:lnTo>
                  <a:lnTo>
                    <a:pt x="195" y="25"/>
                  </a:lnTo>
                  <a:lnTo>
                    <a:pt x="203" y="17"/>
                  </a:lnTo>
                  <a:lnTo>
                    <a:pt x="211" y="25"/>
                  </a:lnTo>
                  <a:lnTo>
                    <a:pt x="219" y="17"/>
                  </a:lnTo>
                  <a:lnTo>
                    <a:pt x="227" y="25"/>
                  </a:lnTo>
                  <a:lnTo>
                    <a:pt x="235" y="17"/>
                  </a:lnTo>
                  <a:lnTo>
                    <a:pt x="243" y="25"/>
                  </a:lnTo>
                  <a:lnTo>
                    <a:pt x="251" y="17"/>
                  </a:lnTo>
                  <a:lnTo>
                    <a:pt x="259" y="25"/>
                  </a:lnTo>
                  <a:lnTo>
                    <a:pt x="267" y="17"/>
                  </a:lnTo>
                  <a:lnTo>
                    <a:pt x="275" y="25"/>
                  </a:lnTo>
                  <a:lnTo>
                    <a:pt x="283" y="17"/>
                  </a:lnTo>
                  <a:lnTo>
                    <a:pt x="291" y="25"/>
                  </a:lnTo>
                  <a:lnTo>
                    <a:pt x="299" y="17"/>
                  </a:lnTo>
                  <a:lnTo>
                    <a:pt x="307" y="25"/>
                  </a:lnTo>
                  <a:lnTo>
                    <a:pt x="315" y="17"/>
                  </a:lnTo>
                  <a:lnTo>
                    <a:pt x="323" y="25"/>
                  </a:lnTo>
                  <a:lnTo>
                    <a:pt x="331" y="17"/>
                  </a:lnTo>
                  <a:lnTo>
                    <a:pt x="339" y="25"/>
                  </a:lnTo>
                  <a:lnTo>
                    <a:pt x="347" y="17"/>
                  </a:lnTo>
                  <a:lnTo>
                    <a:pt x="355" y="25"/>
                  </a:lnTo>
                  <a:lnTo>
                    <a:pt x="362" y="18"/>
                  </a:lnTo>
                  <a:lnTo>
                    <a:pt x="372" y="9"/>
                  </a:lnTo>
                  <a:lnTo>
                    <a:pt x="384" y="4"/>
                  </a:lnTo>
                  <a:lnTo>
                    <a:pt x="396" y="0"/>
                  </a:lnTo>
                  <a:lnTo>
                    <a:pt x="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54" name="Freeform 102"/>
            <p:cNvSpPr>
              <a:spLocks/>
            </p:cNvSpPr>
            <p:nvPr/>
          </p:nvSpPr>
          <p:spPr bwMode="auto">
            <a:xfrm>
              <a:off x="4785" y="3838"/>
              <a:ext cx="397" cy="30"/>
            </a:xfrm>
            <a:custGeom>
              <a:avLst/>
              <a:gdLst/>
              <a:ahLst/>
              <a:cxnLst>
                <a:cxn ang="0">
                  <a:pos x="6" y="29"/>
                </a:cxn>
                <a:cxn ang="0">
                  <a:pos x="3" y="24"/>
                </a:cxn>
                <a:cxn ang="0">
                  <a:pos x="1" y="16"/>
                </a:cxn>
                <a:cxn ang="0">
                  <a:pos x="0" y="7"/>
                </a:cxn>
                <a:cxn ang="0">
                  <a:pos x="0" y="0"/>
                </a:cxn>
                <a:cxn ang="0">
                  <a:pos x="3" y="4"/>
                </a:cxn>
                <a:cxn ang="0">
                  <a:pos x="11" y="13"/>
                </a:cxn>
                <a:cxn ang="0">
                  <a:pos x="19" y="4"/>
                </a:cxn>
                <a:cxn ang="0">
                  <a:pos x="27" y="13"/>
                </a:cxn>
                <a:cxn ang="0">
                  <a:pos x="35" y="4"/>
                </a:cxn>
                <a:cxn ang="0">
                  <a:pos x="43" y="13"/>
                </a:cxn>
                <a:cxn ang="0">
                  <a:pos x="51" y="4"/>
                </a:cxn>
                <a:cxn ang="0">
                  <a:pos x="59" y="13"/>
                </a:cxn>
                <a:cxn ang="0">
                  <a:pos x="67" y="4"/>
                </a:cxn>
                <a:cxn ang="0">
                  <a:pos x="75" y="13"/>
                </a:cxn>
                <a:cxn ang="0">
                  <a:pos x="83" y="4"/>
                </a:cxn>
                <a:cxn ang="0">
                  <a:pos x="91" y="13"/>
                </a:cxn>
                <a:cxn ang="0">
                  <a:pos x="99" y="4"/>
                </a:cxn>
                <a:cxn ang="0">
                  <a:pos x="107" y="13"/>
                </a:cxn>
                <a:cxn ang="0">
                  <a:pos x="115" y="4"/>
                </a:cxn>
                <a:cxn ang="0">
                  <a:pos x="123" y="13"/>
                </a:cxn>
                <a:cxn ang="0">
                  <a:pos x="131" y="4"/>
                </a:cxn>
                <a:cxn ang="0">
                  <a:pos x="139" y="13"/>
                </a:cxn>
                <a:cxn ang="0">
                  <a:pos x="147" y="4"/>
                </a:cxn>
                <a:cxn ang="0">
                  <a:pos x="155" y="13"/>
                </a:cxn>
                <a:cxn ang="0">
                  <a:pos x="163" y="4"/>
                </a:cxn>
                <a:cxn ang="0">
                  <a:pos x="172" y="13"/>
                </a:cxn>
                <a:cxn ang="0">
                  <a:pos x="179" y="4"/>
                </a:cxn>
                <a:cxn ang="0">
                  <a:pos x="187" y="13"/>
                </a:cxn>
                <a:cxn ang="0">
                  <a:pos x="195" y="4"/>
                </a:cxn>
                <a:cxn ang="0">
                  <a:pos x="203" y="13"/>
                </a:cxn>
                <a:cxn ang="0">
                  <a:pos x="211" y="4"/>
                </a:cxn>
                <a:cxn ang="0">
                  <a:pos x="219" y="13"/>
                </a:cxn>
                <a:cxn ang="0">
                  <a:pos x="227" y="4"/>
                </a:cxn>
                <a:cxn ang="0">
                  <a:pos x="235" y="13"/>
                </a:cxn>
                <a:cxn ang="0">
                  <a:pos x="243" y="4"/>
                </a:cxn>
                <a:cxn ang="0">
                  <a:pos x="251" y="13"/>
                </a:cxn>
                <a:cxn ang="0">
                  <a:pos x="259" y="4"/>
                </a:cxn>
                <a:cxn ang="0">
                  <a:pos x="267" y="13"/>
                </a:cxn>
                <a:cxn ang="0">
                  <a:pos x="275" y="4"/>
                </a:cxn>
                <a:cxn ang="0">
                  <a:pos x="283" y="13"/>
                </a:cxn>
                <a:cxn ang="0">
                  <a:pos x="291" y="4"/>
                </a:cxn>
                <a:cxn ang="0">
                  <a:pos x="299" y="13"/>
                </a:cxn>
                <a:cxn ang="0">
                  <a:pos x="307" y="4"/>
                </a:cxn>
                <a:cxn ang="0">
                  <a:pos x="315" y="13"/>
                </a:cxn>
                <a:cxn ang="0">
                  <a:pos x="323" y="4"/>
                </a:cxn>
                <a:cxn ang="0">
                  <a:pos x="331" y="13"/>
                </a:cxn>
                <a:cxn ang="0">
                  <a:pos x="339" y="4"/>
                </a:cxn>
                <a:cxn ang="0">
                  <a:pos x="347" y="13"/>
                </a:cxn>
                <a:cxn ang="0">
                  <a:pos x="355" y="4"/>
                </a:cxn>
                <a:cxn ang="0">
                  <a:pos x="362" y="11"/>
                </a:cxn>
                <a:cxn ang="0">
                  <a:pos x="372" y="20"/>
                </a:cxn>
                <a:cxn ang="0">
                  <a:pos x="384" y="25"/>
                </a:cxn>
                <a:cxn ang="0">
                  <a:pos x="396" y="29"/>
                </a:cxn>
                <a:cxn ang="0">
                  <a:pos x="6" y="29"/>
                </a:cxn>
              </a:cxnLst>
              <a:rect l="0" t="0" r="r" b="b"/>
              <a:pathLst>
                <a:path w="397" h="30">
                  <a:moveTo>
                    <a:pt x="6" y="29"/>
                  </a:moveTo>
                  <a:lnTo>
                    <a:pt x="3" y="24"/>
                  </a:lnTo>
                  <a:lnTo>
                    <a:pt x="1" y="16"/>
                  </a:lnTo>
                  <a:lnTo>
                    <a:pt x="0" y="7"/>
                  </a:lnTo>
                  <a:lnTo>
                    <a:pt x="0" y="0"/>
                  </a:lnTo>
                  <a:lnTo>
                    <a:pt x="3" y="4"/>
                  </a:lnTo>
                  <a:lnTo>
                    <a:pt x="11" y="13"/>
                  </a:lnTo>
                  <a:lnTo>
                    <a:pt x="19" y="4"/>
                  </a:lnTo>
                  <a:lnTo>
                    <a:pt x="27" y="13"/>
                  </a:lnTo>
                  <a:lnTo>
                    <a:pt x="35" y="4"/>
                  </a:lnTo>
                  <a:lnTo>
                    <a:pt x="43" y="13"/>
                  </a:lnTo>
                  <a:lnTo>
                    <a:pt x="51" y="4"/>
                  </a:lnTo>
                  <a:lnTo>
                    <a:pt x="59" y="13"/>
                  </a:lnTo>
                  <a:lnTo>
                    <a:pt x="67" y="4"/>
                  </a:lnTo>
                  <a:lnTo>
                    <a:pt x="75" y="13"/>
                  </a:lnTo>
                  <a:lnTo>
                    <a:pt x="83" y="4"/>
                  </a:lnTo>
                  <a:lnTo>
                    <a:pt x="91" y="13"/>
                  </a:lnTo>
                  <a:lnTo>
                    <a:pt x="99" y="4"/>
                  </a:lnTo>
                  <a:lnTo>
                    <a:pt x="107" y="13"/>
                  </a:lnTo>
                  <a:lnTo>
                    <a:pt x="115" y="4"/>
                  </a:lnTo>
                  <a:lnTo>
                    <a:pt x="123" y="13"/>
                  </a:lnTo>
                  <a:lnTo>
                    <a:pt x="131" y="4"/>
                  </a:lnTo>
                  <a:lnTo>
                    <a:pt x="139" y="13"/>
                  </a:lnTo>
                  <a:lnTo>
                    <a:pt x="147" y="4"/>
                  </a:lnTo>
                  <a:lnTo>
                    <a:pt x="155" y="13"/>
                  </a:lnTo>
                  <a:lnTo>
                    <a:pt x="163" y="4"/>
                  </a:lnTo>
                  <a:lnTo>
                    <a:pt x="172" y="13"/>
                  </a:lnTo>
                  <a:lnTo>
                    <a:pt x="179" y="4"/>
                  </a:lnTo>
                  <a:lnTo>
                    <a:pt x="187" y="13"/>
                  </a:lnTo>
                  <a:lnTo>
                    <a:pt x="195" y="4"/>
                  </a:lnTo>
                  <a:lnTo>
                    <a:pt x="203" y="13"/>
                  </a:lnTo>
                  <a:lnTo>
                    <a:pt x="211" y="4"/>
                  </a:lnTo>
                  <a:lnTo>
                    <a:pt x="219" y="13"/>
                  </a:lnTo>
                  <a:lnTo>
                    <a:pt x="227" y="4"/>
                  </a:lnTo>
                  <a:lnTo>
                    <a:pt x="235" y="13"/>
                  </a:lnTo>
                  <a:lnTo>
                    <a:pt x="243" y="4"/>
                  </a:lnTo>
                  <a:lnTo>
                    <a:pt x="251" y="13"/>
                  </a:lnTo>
                  <a:lnTo>
                    <a:pt x="259" y="4"/>
                  </a:lnTo>
                  <a:lnTo>
                    <a:pt x="267" y="13"/>
                  </a:lnTo>
                  <a:lnTo>
                    <a:pt x="275" y="4"/>
                  </a:lnTo>
                  <a:lnTo>
                    <a:pt x="283" y="13"/>
                  </a:lnTo>
                  <a:lnTo>
                    <a:pt x="291" y="4"/>
                  </a:lnTo>
                  <a:lnTo>
                    <a:pt x="299" y="13"/>
                  </a:lnTo>
                  <a:lnTo>
                    <a:pt x="307" y="4"/>
                  </a:lnTo>
                  <a:lnTo>
                    <a:pt x="315" y="13"/>
                  </a:lnTo>
                  <a:lnTo>
                    <a:pt x="323" y="4"/>
                  </a:lnTo>
                  <a:lnTo>
                    <a:pt x="331" y="13"/>
                  </a:lnTo>
                  <a:lnTo>
                    <a:pt x="339" y="4"/>
                  </a:lnTo>
                  <a:lnTo>
                    <a:pt x="347" y="13"/>
                  </a:lnTo>
                  <a:lnTo>
                    <a:pt x="355" y="4"/>
                  </a:lnTo>
                  <a:lnTo>
                    <a:pt x="362" y="11"/>
                  </a:lnTo>
                  <a:lnTo>
                    <a:pt x="372" y="20"/>
                  </a:lnTo>
                  <a:lnTo>
                    <a:pt x="384" y="25"/>
                  </a:lnTo>
                  <a:lnTo>
                    <a:pt x="396" y="29"/>
                  </a:lnTo>
                  <a:lnTo>
                    <a:pt x="6"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55" name="Freeform 103"/>
            <p:cNvSpPr>
              <a:spLocks/>
            </p:cNvSpPr>
            <p:nvPr/>
          </p:nvSpPr>
          <p:spPr bwMode="auto">
            <a:xfrm>
              <a:off x="4475" y="3404"/>
              <a:ext cx="577" cy="118"/>
            </a:xfrm>
            <a:custGeom>
              <a:avLst/>
              <a:gdLst/>
              <a:ahLst/>
              <a:cxnLst>
                <a:cxn ang="0">
                  <a:pos x="555" y="100"/>
                </a:cxn>
                <a:cxn ang="0">
                  <a:pos x="550" y="86"/>
                </a:cxn>
                <a:cxn ang="0">
                  <a:pos x="542" y="77"/>
                </a:cxn>
                <a:cxn ang="0">
                  <a:pos x="533" y="69"/>
                </a:cxn>
                <a:cxn ang="0">
                  <a:pos x="535" y="88"/>
                </a:cxn>
                <a:cxn ang="0">
                  <a:pos x="523" y="80"/>
                </a:cxn>
                <a:cxn ang="0">
                  <a:pos x="523" y="91"/>
                </a:cxn>
                <a:cxn ang="0">
                  <a:pos x="510" y="87"/>
                </a:cxn>
                <a:cxn ang="0">
                  <a:pos x="510" y="95"/>
                </a:cxn>
                <a:cxn ang="0">
                  <a:pos x="424" y="117"/>
                </a:cxn>
                <a:cxn ang="0">
                  <a:pos x="354" y="98"/>
                </a:cxn>
                <a:cxn ang="0">
                  <a:pos x="437" y="29"/>
                </a:cxn>
                <a:cxn ang="0">
                  <a:pos x="397" y="21"/>
                </a:cxn>
                <a:cxn ang="0">
                  <a:pos x="346" y="13"/>
                </a:cxn>
                <a:cxn ang="0">
                  <a:pos x="283" y="10"/>
                </a:cxn>
                <a:cxn ang="0">
                  <a:pos x="240" y="10"/>
                </a:cxn>
                <a:cxn ang="0">
                  <a:pos x="184" y="13"/>
                </a:cxn>
                <a:cxn ang="0">
                  <a:pos x="178" y="13"/>
                </a:cxn>
                <a:cxn ang="0">
                  <a:pos x="178" y="17"/>
                </a:cxn>
                <a:cxn ang="0">
                  <a:pos x="148" y="32"/>
                </a:cxn>
                <a:cxn ang="0">
                  <a:pos x="123" y="47"/>
                </a:cxn>
                <a:cxn ang="0">
                  <a:pos x="94" y="65"/>
                </a:cxn>
                <a:cxn ang="0">
                  <a:pos x="54" y="91"/>
                </a:cxn>
                <a:cxn ang="0">
                  <a:pos x="37" y="100"/>
                </a:cxn>
                <a:cxn ang="0">
                  <a:pos x="72" y="85"/>
                </a:cxn>
                <a:cxn ang="0">
                  <a:pos x="117" y="67"/>
                </a:cxn>
                <a:cxn ang="0">
                  <a:pos x="150" y="55"/>
                </a:cxn>
                <a:cxn ang="0">
                  <a:pos x="182" y="47"/>
                </a:cxn>
                <a:cxn ang="0">
                  <a:pos x="187" y="54"/>
                </a:cxn>
                <a:cxn ang="0">
                  <a:pos x="160" y="110"/>
                </a:cxn>
                <a:cxn ang="0">
                  <a:pos x="0" y="107"/>
                </a:cxn>
                <a:cxn ang="0">
                  <a:pos x="89" y="53"/>
                </a:cxn>
                <a:cxn ang="0">
                  <a:pos x="173" y="6"/>
                </a:cxn>
                <a:cxn ang="0">
                  <a:pos x="214" y="2"/>
                </a:cxn>
                <a:cxn ang="0">
                  <a:pos x="241" y="0"/>
                </a:cxn>
                <a:cxn ang="0">
                  <a:pos x="292" y="0"/>
                </a:cxn>
                <a:cxn ang="0">
                  <a:pos x="342" y="3"/>
                </a:cxn>
                <a:cxn ang="0">
                  <a:pos x="391" y="8"/>
                </a:cxn>
                <a:cxn ang="0">
                  <a:pos x="455" y="21"/>
                </a:cxn>
                <a:cxn ang="0">
                  <a:pos x="525" y="39"/>
                </a:cxn>
                <a:cxn ang="0">
                  <a:pos x="547" y="55"/>
                </a:cxn>
                <a:cxn ang="0">
                  <a:pos x="561" y="74"/>
                </a:cxn>
                <a:cxn ang="0">
                  <a:pos x="571" y="88"/>
                </a:cxn>
                <a:cxn ang="0">
                  <a:pos x="576" y="102"/>
                </a:cxn>
                <a:cxn ang="0">
                  <a:pos x="555" y="100"/>
                </a:cxn>
              </a:cxnLst>
              <a:rect l="0" t="0" r="r" b="b"/>
              <a:pathLst>
                <a:path w="577" h="118">
                  <a:moveTo>
                    <a:pt x="555" y="100"/>
                  </a:moveTo>
                  <a:lnTo>
                    <a:pt x="550" y="86"/>
                  </a:lnTo>
                  <a:lnTo>
                    <a:pt x="542" y="77"/>
                  </a:lnTo>
                  <a:lnTo>
                    <a:pt x="533" y="69"/>
                  </a:lnTo>
                  <a:lnTo>
                    <a:pt x="535" y="88"/>
                  </a:lnTo>
                  <a:lnTo>
                    <a:pt x="523" y="80"/>
                  </a:lnTo>
                  <a:lnTo>
                    <a:pt x="523" y="91"/>
                  </a:lnTo>
                  <a:lnTo>
                    <a:pt x="510" y="87"/>
                  </a:lnTo>
                  <a:lnTo>
                    <a:pt x="510" y="95"/>
                  </a:lnTo>
                  <a:lnTo>
                    <a:pt x="424" y="117"/>
                  </a:lnTo>
                  <a:lnTo>
                    <a:pt x="354" y="98"/>
                  </a:lnTo>
                  <a:lnTo>
                    <a:pt x="437" y="29"/>
                  </a:lnTo>
                  <a:lnTo>
                    <a:pt x="397" y="21"/>
                  </a:lnTo>
                  <a:lnTo>
                    <a:pt x="346" y="13"/>
                  </a:lnTo>
                  <a:lnTo>
                    <a:pt x="283" y="10"/>
                  </a:lnTo>
                  <a:lnTo>
                    <a:pt x="240" y="10"/>
                  </a:lnTo>
                  <a:lnTo>
                    <a:pt x="184" y="13"/>
                  </a:lnTo>
                  <a:lnTo>
                    <a:pt x="178" y="13"/>
                  </a:lnTo>
                  <a:lnTo>
                    <a:pt x="178" y="17"/>
                  </a:lnTo>
                  <a:lnTo>
                    <a:pt x="148" y="32"/>
                  </a:lnTo>
                  <a:lnTo>
                    <a:pt x="123" y="47"/>
                  </a:lnTo>
                  <a:lnTo>
                    <a:pt x="94" y="65"/>
                  </a:lnTo>
                  <a:lnTo>
                    <a:pt x="54" y="91"/>
                  </a:lnTo>
                  <a:lnTo>
                    <a:pt x="37" y="100"/>
                  </a:lnTo>
                  <a:lnTo>
                    <a:pt x="72" y="85"/>
                  </a:lnTo>
                  <a:lnTo>
                    <a:pt x="117" y="67"/>
                  </a:lnTo>
                  <a:lnTo>
                    <a:pt x="150" y="55"/>
                  </a:lnTo>
                  <a:lnTo>
                    <a:pt x="182" y="47"/>
                  </a:lnTo>
                  <a:lnTo>
                    <a:pt x="187" y="54"/>
                  </a:lnTo>
                  <a:lnTo>
                    <a:pt x="160" y="110"/>
                  </a:lnTo>
                  <a:lnTo>
                    <a:pt x="0" y="107"/>
                  </a:lnTo>
                  <a:lnTo>
                    <a:pt x="89" y="53"/>
                  </a:lnTo>
                  <a:lnTo>
                    <a:pt x="173" y="6"/>
                  </a:lnTo>
                  <a:lnTo>
                    <a:pt x="214" y="2"/>
                  </a:lnTo>
                  <a:lnTo>
                    <a:pt x="241" y="0"/>
                  </a:lnTo>
                  <a:lnTo>
                    <a:pt x="292" y="0"/>
                  </a:lnTo>
                  <a:lnTo>
                    <a:pt x="342" y="3"/>
                  </a:lnTo>
                  <a:lnTo>
                    <a:pt x="391" y="8"/>
                  </a:lnTo>
                  <a:lnTo>
                    <a:pt x="455" y="21"/>
                  </a:lnTo>
                  <a:lnTo>
                    <a:pt x="525" y="39"/>
                  </a:lnTo>
                  <a:lnTo>
                    <a:pt x="547" y="55"/>
                  </a:lnTo>
                  <a:lnTo>
                    <a:pt x="561" y="74"/>
                  </a:lnTo>
                  <a:lnTo>
                    <a:pt x="571" y="88"/>
                  </a:lnTo>
                  <a:lnTo>
                    <a:pt x="576" y="102"/>
                  </a:lnTo>
                  <a:lnTo>
                    <a:pt x="555" y="10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0456" name="Freeform 104"/>
            <p:cNvSpPr>
              <a:spLocks/>
            </p:cNvSpPr>
            <p:nvPr/>
          </p:nvSpPr>
          <p:spPr bwMode="auto">
            <a:xfrm>
              <a:off x="4898" y="3882"/>
              <a:ext cx="225" cy="43"/>
            </a:xfrm>
            <a:custGeom>
              <a:avLst/>
              <a:gdLst/>
              <a:ahLst/>
              <a:cxnLst>
                <a:cxn ang="0">
                  <a:pos x="224" y="0"/>
                </a:cxn>
                <a:cxn ang="0">
                  <a:pos x="202" y="23"/>
                </a:cxn>
                <a:cxn ang="0">
                  <a:pos x="167" y="42"/>
                </a:cxn>
                <a:cxn ang="0">
                  <a:pos x="110" y="37"/>
                </a:cxn>
                <a:cxn ang="0">
                  <a:pos x="66" y="42"/>
                </a:cxn>
                <a:cxn ang="0">
                  <a:pos x="31" y="23"/>
                </a:cxn>
                <a:cxn ang="0">
                  <a:pos x="13" y="9"/>
                </a:cxn>
                <a:cxn ang="0">
                  <a:pos x="0" y="0"/>
                </a:cxn>
                <a:cxn ang="0">
                  <a:pos x="224" y="0"/>
                </a:cxn>
              </a:cxnLst>
              <a:rect l="0" t="0" r="r" b="b"/>
              <a:pathLst>
                <a:path w="225" h="43">
                  <a:moveTo>
                    <a:pt x="224" y="0"/>
                  </a:moveTo>
                  <a:lnTo>
                    <a:pt x="202" y="23"/>
                  </a:lnTo>
                  <a:lnTo>
                    <a:pt x="167" y="42"/>
                  </a:lnTo>
                  <a:lnTo>
                    <a:pt x="110" y="37"/>
                  </a:lnTo>
                  <a:lnTo>
                    <a:pt x="66" y="42"/>
                  </a:lnTo>
                  <a:lnTo>
                    <a:pt x="31" y="23"/>
                  </a:lnTo>
                  <a:lnTo>
                    <a:pt x="13" y="9"/>
                  </a:lnTo>
                  <a:lnTo>
                    <a:pt x="0" y="0"/>
                  </a:lnTo>
                  <a:lnTo>
                    <a:pt x="2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100457" name="Group 105"/>
          <p:cNvGrpSpPr>
            <a:grpSpLocks/>
          </p:cNvGrpSpPr>
          <p:nvPr/>
        </p:nvGrpSpPr>
        <p:grpSpPr bwMode="auto">
          <a:xfrm>
            <a:off x="8645525" y="5013325"/>
            <a:ext cx="334963" cy="574675"/>
            <a:chOff x="5446" y="3158"/>
            <a:chExt cx="211" cy="362"/>
          </a:xfrm>
        </p:grpSpPr>
        <p:sp>
          <p:nvSpPr>
            <p:cNvPr id="100458" name="Line 106"/>
            <p:cNvSpPr>
              <a:spLocks noChangeShapeType="1"/>
            </p:cNvSpPr>
            <p:nvPr/>
          </p:nvSpPr>
          <p:spPr bwMode="auto">
            <a:xfrm flipV="1">
              <a:off x="5548" y="3262"/>
              <a:ext cx="0" cy="258"/>
            </a:xfrm>
            <a:prstGeom prst="line">
              <a:avLst/>
            </a:prstGeom>
            <a:noFill/>
            <a:ln w="12700">
              <a:solidFill>
                <a:schemeClr val="bg2"/>
              </a:solidFill>
              <a:round/>
              <a:headEnd/>
              <a:tailEnd/>
            </a:ln>
            <a:effectLst/>
          </p:spPr>
          <p:txBody>
            <a:bodyPr/>
            <a:lstStyle/>
            <a:p>
              <a:endParaRPr lang="en-US"/>
            </a:p>
          </p:txBody>
        </p:sp>
        <p:grpSp>
          <p:nvGrpSpPr>
            <p:cNvPr id="100459" name="Group 107"/>
            <p:cNvGrpSpPr>
              <a:grpSpLocks/>
            </p:cNvGrpSpPr>
            <p:nvPr/>
          </p:nvGrpSpPr>
          <p:grpSpPr bwMode="auto">
            <a:xfrm>
              <a:off x="5446" y="3158"/>
              <a:ext cx="211" cy="190"/>
              <a:chOff x="5446" y="3158"/>
              <a:chExt cx="211" cy="190"/>
            </a:xfrm>
          </p:grpSpPr>
          <p:sp>
            <p:nvSpPr>
              <p:cNvPr id="100460" name="Line 108"/>
              <p:cNvSpPr>
                <a:spLocks noChangeShapeType="1"/>
              </p:cNvSpPr>
              <p:nvPr/>
            </p:nvSpPr>
            <p:spPr bwMode="auto">
              <a:xfrm>
                <a:off x="5567" y="3261"/>
                <a:ext cx="77" cy="45"/>
              </a:xfrm>
              <a:prstGeom prst="line">
                <a:avLst/>
              </a:prstGeom>
              <a:noFill/>
              <a:ln w="12700">
                <a:solidFill>
                  <a:schemeClr val="accent2"/>
                </a:solidFill>
                <a:round/>
                <a:headEnd/>
                <a:tailEnd/>
              </a:ln>
              <a:effectLst/>
            </p:spPr>
            <p:txBody>
              <a:bodyPr/>
              <a:lstStyle/>
              <a:p>
                <a:endParaRPr lang="en-US"/>
              </a:p>
            </p:txBody>
          </p:sp>
          <p:sp>
            <p:nvSpPr>
              <p:cNvPr id="100461" name="Line 109"/>
              <p:cNvSpPr>
                <a:spLocks noChangeShapeType="1"/>
              </p:cNvSpPr>
              <p:nvPr/>
            </p:nvSpPr>
            <p:spPr bwMode="auto">
              <a:xfrm>
                <a:off x="5458" y="3206"/>
                <a:ext cx="77" cy="45"/>
              </a:xfrm>
              <a:prstGeom prst="line">
                <a:avLst/>
              </a:prstGeom>
              <a:noFill/>
              <a:ln w="12700">
                <a:solidFill>
                  <a:schemeClr val="accent2"/>
                </a:solidFill>
                <a:round/>
                <a:headEnd/>
                <a:tailEnd/>
              </a:ln>
              <a:effectLst/>
            </p:spPr>
            <p:txBody>
              <a:bodyPr/>
              <a:lstStyle/>
              <a:p>
                <a:endParaRPr lang="en-US"/>
              </a:p>
            </p:txBody>
          </p:sp>
          <p:sp>
            <p:nvSpPr>
              <p:cNvPr id="100462" name="Line 110"/>
              <p:cNvSpPr>
                <a:spLocks noChangeShapeType="1"/>
              </p:cNvSpPr>
              <p:nvPr/>
            </p:nvSpPr>
            <p:spPr bwMode="auto">
              <a:xfrm flipV="1">
                <a:off x="5494" y="3271"/>
                <a:ext cx="41" cy="77"/>
              </a:xfrm>
              <a:prstGeom prst="line">
                <a:avLst/>
              </a:prstGeom>
              <a:noFill/>
              <a:ln w="12700">
                <a:solidFill>
                  <a:schemeClr val="accent2"/>
                </a:solidFill>
                <a:round/>
                <a:headEnd/>
                <a:tailEnd/>
              </a:ln>
              <a:effectLst/>
            </p:spPr>
            <p:txBody>
              <a:bodyPr/>
              <a:lstStyle/>
              <a:p>
                <a:endParaRPr lang="en-US"/>
              </a:p>
            </p:txBody>
          </p:sp>
          <p:sp>
            <p:nvSpPr>
              <p:cNvPr id="100463" name="Line 111"/>
              <p:cNvSpPr>
                <a:spLocks noChangeShapeType="1"/>
              </p:cNvSpPr>
              <p:nvPr/>
            </p:nvSpPr>
            <p:spPr bwMode="auto">
              <a:xfrm flipV="1">
                <a:off x="5446" y="3261"/>
                <a:ext cx="73" cy="17"/>
              </a:xfrm>
              <a:prstGeom prst="line">
                <a:avLst/>
              </a:prstGeom>
              <a:noFill/>
              <a:ln w="12700">
                <a:solidFill>
                  <a:schemeClr val="accent2"/>
                </a:solidFill>
                <a:round/>
                <a:headEnd/>
                <a:tailEnd/>
              </a:ln>
              <a:effectLst/>
            </p:spPr>
            <p:txBody>
              <a:bodyPr/>
              <a:lstStyle/>
              <a:p>
                <a:endParaRPr lang="en-US"/>
              </a:p>
            </p:txBody>
          </p:sp>
          <p:sp>
            <p:nvSpPr>
              <p:cNvPr id="100464" name="Line 112"/>
              <p:cNvSpPr>
                <a:spLocks noChangeShapeType="1"/>
              </p:cNvSpPr>
              <p:nvPr/>
            </p:nvSpPr>
            <p:spPr bwMode="auto">
              <a:xfrm flipV="1">
                <a:off x="5574" y="3216"/>
                <a:ext cx="83" cy="18"/>
              </a:xfrm>
              <a:prstGeom prst="line">
                <a:avLst/>
              </a:prstGeom>
              <a:noFill/>
              <a:ln w="12700">
                <a:solidFill>
                  <a:schemeClr val="accent2"/>
                </a:solidFill>
                <a:round/>
                <a:headEnd/>
                <a:tailEnd/>
              </a:ln>
              <a:effectLst/>
            </p:spPr>
            <p:txBody>
              <a:bodyPr/>
              <a:lstStyle/>
              <a:p>
                <a:endParaRPr lang="en-US"/>
              </a:p>
            </p:txBody>
          </p:sp>
          <p:sp>
            <p:nvSpPr>
              <p:cNvPr id="100465" name="Line 113"/>
              <p:cNvSpPr>
                <a:spLocks noChangeShapeType="1"/>
              </p:cNvSpPr>
              <p:nvPr/>
            </p:nvSpPr>
            <p:spPr bwMode="auto">
              <a:xfrm flipH="1">
                <a:off x="5555" y="3158"/>
                <a:ext cx="35" cy="72"/>
              </a:xfrm>
              <a:prstGeom prst="line">
                <a:avLst/>
              </a:prstGeom>
              <a:noFill/>
              <a:ln w="12700">
                <a:solidFill>
                  <a:schemeClr val="accent2"/>
                </a:solidFill>
                <a:round/>
                <a:headEnd/>
                <a:tailEnd/>
              </a:ln>
              <a:effectLst/>
            </p:spPr>
            <p:txBody>
              <a:bodyPr/>
              <a:lstStyle/>
              <a:p>
                <a:endParaRPr lang="en-US"/>
              </a:p>
            </p:txBody>
          </p:sp>
        </p:grpSp>
      </p:grpSp>
      <p:sp>
        <p:nvSpPr>
          <p:cNvPr id="100466" name="Freeform 114"/>
          <p:cNvSpPr>
            <a:spLocks/>
          </p:cNvSpPr>
          <p:nvPr/>
        </p:nvSpPr>
        <p:spPr bwMode="auto">
          <a:xfrm>
            <a:off x="8026400" y="5729288"/>
            <a:ext cx="136525" cy="163512"/>
          </a:xfrm>
          <a:custGeom>
            <a:avLst/>
            <a:gdLst/>
            <a:ahLst/>
            <a:cxnLst>
              <a:cxn ang="0">
                <a:pos x="82" y="0"/>
              </a:cxn>
              <a:cxn ang="0">
                <a:pos x="5" y="0"/>
              </a:cxn>
              <a:cxn ang="0">
                <a:pos x="0" y="31"/>
              </a:cxn>
              <a:cxn ang="0">
                <a:pos x="8" y="33"/>
              </a:cxn>
              <a:cxn ang="0">
                <a:pos x="11" y="25"/>
              </a:cxn>
              <a:cxn ang="0">
                <a:pos x="12" y="23"/>
              </a:cxn>
              <a:cxn ang="0">
                <a:pos x="14" y="21"/>
              </a:cxn>
              <a:cxn ang="0">
                <a:pos x="15" y="19"/>
              </a:cxn>
              <a:cxn ang="0">
                <a:pos x="17" y="18"/>
              </a:cxn>
              <a:cxn ang="0">
                <a:pos x="19" y="17"/>
              </a:cxn>
              <a:cxn ang="0">
                <a:pos x="21" y="17"/>
              </a:cxn>
              <a:cxn ang="0">
                <a:pos x="23" y="16"/>
              </a:cxn>
              <a:cxn ang="0">
                <a:pos x="26" y="17"/>
              </a:cxn>
              <a:cxn ang="0">
                <a:pos x="67" y="17"/>
              </a:cxn>
              <a:cxn ang="0">
                <a:pos x="62" y="22"/>
              </a:cxn>
              <a:cxn ang="0">
                <a:pos x="56" y="28"/>
              </a:cxn>
              <a:cxn ang="0">
                <a:pos x="51" y="34"/>
              </a:cxn>
              <a:cxn ang="0">
                <a:pos x="46" y="40"/>
              </a:cxn>
              <a:cxn ang="0">
                <a:pos x="41" y="47"/>
              </a:cxn>
              <a:cxn ang="0">
                <a:pos x="37" y="54"/>
              </a:cxn>
              <a:cxn ang="0">
                <a:pos x="33" y="61"/>
              </a:cxn>
              <a:cxn ang="0">
                <a:pos x="29" y="68"/>
              </a:cxn>
              <a:cxn ang="0">
                <a:pos x="26" y="75"/>
              </a:cxn>
              <a:cxn ang="0">
                <a:pos x="23" y="83"/>
              </a:cxn>
              <a:cxn ang="0">
                <a:pos x="20" y="90"/>
              </a:cxn>
              <a:cxn ang="0">
                <a:pos x="18" y="98"/>
              </a:cxn>
              <a:cxn ang="0">
                <a:pos x="16" y="102"/>
              </a:cxn>
              <a:cxn ang="0">
                <a:pos x="44" y="102"/>
              </a:cxn>
              <a:cxn ang="0">
                <a:pos x="45" y="99"/>
              </a:cxn>
              <a:cxn ang="0">
                <a:pos x="45" y="92"/>
              </a:cxn>
              <a:cxn ang="0">
                <a:pos x="46" y="85"/>
              </a:cxn>
              <a:cxn ang="0">
                <a:pos x="48" y="79"/>
              </a:cxn>
              <a:cxn ang="0">
                <a:pos x="49" y="72"/>
              </a:cxn>
              <a:cxn ang="0">
                <a:pos x="52" y="66"/>
              </a:cxn>
              <a:cxn ang="0">
                <a:pos x="54" y="59"/>
              </a:cxn>
              <a:cxn ang="0">
                <a:pos x="57" y="53"/>
              </a:cxn>
              <a:cxn ang="0">
                <a:pos x="60" y="47"/>
              </a:cxn>
              <a:cxn ang="0">
                <a:pos x="63" y="41"/>
              </a:cxn>
              <a:cxn ang="0">
                <a:pos x="67" y="36"/>
              </a:cxn>
              <a:cxn ang="0">
                <a:pos x="71" y="30"/>
              </a:cxn>
              <a:cxn ang="0">
                <a:pos x="75" y="25"/>
              </a:cxn>
              <a:cxn ang="0">
                <a:pos x="80" y="20"/>
              </a:cxn>
              <a:cxn ang="0">
                <a:pos x="85" y="15"/>
              </a:cxn>
              <a:cxn ang="0">
                <a:pos x="82" y="0"/>
              </a:cxn>
            </a:cxnLst>
            <a:rect l="0" t="0" r="r" b="b"/>
            <a:pathLst>
              <a:path w="86" h="103">
                <a:moveTo>
                  <a:pt x="82" y="0"/>
                </a:moveTo>
                <a:lnTo>
                  <a:pt x="5" y="0"/>
                </a:lnTo>
                <a:lnTo>
                  <a:pt x="0" y="31"/>
                </a:lnTo>
                <a:lnTo>
                  <a:pt x="8" y="33"/>
                </a:lnTo>
                <a:lnTo>
                  <a:pt x="11" y="25"/>
                </a:lnTo>
                <a:lnTo>
                  <a:pt x="12" y="23"/>
                </a:lnTo>
                <a:lnTo>
                  <a:pt x="14" y="21"/>
                </a:lnTo>
                <a:lnTo>
                  <a:pt x="15" y="19"/>
                </a:lnTo>
                <a:lnTo>
                  <a:pt x="17" y="18"/>
                </a:lnTo>
                <a:lnTo>
                  <a:pt x="19" y="17"/>
                </a:lnTo>
                <a:lnTo>
                  <a:pt x="21" y="17"/>
                </a:lnTo>
                <a:lnTo>
                  <a:pt x="23" y="16"/>
                </a:lnTo>
                <a:lnTo>
                  <a:pt x="26" y="17"/>
                </a:lnTo>
                <a:lnTo>
                  <a:pt x="67" y="17"/>
                </a:lnTo>
                <a:lnTo>
                  <a:pt x="62" y="22"/>
                </a:lnTo>
                <a:lnTo>
                  <a:pt x="56" y="28"/>
                </a:lnTo>
                <a:lnTo>
                  <a:pt x="51" y="34"/>
                </a:lnTo>
                <a:lnTo>
                  <a:pt x="46" y="40"/>
                </a:lnTo>
                <a:lnTo>
                  <a:pt x="41" y="47"/>
                </a:lnTo>
                <a:lnTo>
                  <a:pt x="37" y="54"/>
                </a:lnTo>
                <a:lnTo>
                  <a:pt x="33" y="61"/>
                </a:lnTo>
                <a:lnTo>
                  <a:pt x="29" y="68"/>
                </a:lnTo>
                <a:lnTo>
                  <a:pt x="26" y="75"/>
                </a:lnTo>
                <a:lnTo>
                  <a:pt x="23" y="83"/>
                </a:lnTo>
                <a:lnTo>
                  <a:pt x="20" y="90"/>
                </a:lnTo>
                <a:lnTo>
                  <a:pt x="18" y="98"/>
                </a:lnTo>
                <a:lnTo>
                  <a:pt x="16" y="102"/>
                </a:lnTo>
                <a:lnTo>
                  <a:pt x="44" y="102"/>
                </a:lnTo>
                <a:lnTo>
                  <a:pt x="45" y="99"/>
                </a:lnTo>
                <a:lnTo>
                  <a:pt x="45" y="92"/>
                </a:lnTo>
                <a:lnTo>
                  <a:pt x="46" y="85"/>
                </a:lnTo>
                <a:lnTo>
                  <a:pt x="48" y="79"/>
                </a:lnTo>
                <a:lnTo>
                  <a:pt x="49" y="72"/>
                </a:lnTo>
                <a:lnTo>
                  <a:pt x="52" y="66"/>
                </a:lnTo>
                <a:lnTo>
                  <a:pt x="54" y="59"/>
                </a:lnTo>
                <a:lnTo>
                  <a:pt x="57" y="53"/>
                </a:lnTo>
                <a:lnTo>
                  <a:pt x="60" y="47"/>
                </a:lnTo>
                <a:lnTo>
                  <a:pt x="63" y="41"/>
                </a:lnTo>
                <a:lnTo>
                  <a:pt x="67" y="36"/>
                </a:lnTo>
                <a:lnTo>
                  <a:pt x="71" y="30"/>
                </a:lnTo>
                <a:lnTo>
                  <a:pt x="75" y="25"/>
                </a:lnTo>
                <a:lnTo>
                  <a:pt x="80" y="20"/>
                </a:lnTo>
                <a:lnTo>
                  <a:pt x="85" y="15"/>
                </a:lnTo>
                <a:lnTo>
                  <a:pt x="82"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460375" y="1947863"/>
            <a:ext cx="4395788" cy="461327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4579" name="Rectangle 3"/>
          <p:cNvSpPr>
            <a:spLocks noChangeArrowheads="1"/>
          </p:cNvSpPr>
          <p:nvPr/>
        </p:nvSpPr>
        <p:spPr bwMode="auto">
          <a:xfrm>
            <a:off x="563563" y="1960563"/>
            <a:ext cx="8566150" cy="2644775"/>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int main( )</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a:t>
            </a:r>
            <a:r>
              <a:rPr lang="en-US" altLang="zh-CN" b="1">
                <a:solidFill>
                  <a:schemeClr val="accent2"/>
                </a:solidFill>
                <a:latin typeface="Arial" charset="0"/>
                <a:ea typeface="宋体" pitchFamily="2" charset="-122"/>
              </a:rPr>
              <a:t>Car racer(7);</a:t>
            </a:r>
          </a:p>
          <a:p>
            <a:endParaRPr lang="en-US" altLang="zh-CN">
              <a:solidFill>
                <a:srgbClr val="000000"/>
              </a:solidFill>
              <a:latin typeface="Arial" charset="0"/>
              <a:ea typeface="宋体" pitchFamily="2" charset="-122"/>
            </a:endParaRPr>
          </a:p>
          <a:p>
            <a:r>
              <a:rPr lang="en-US" altLang="zh-CN">
                <a:solidFill>
                  <a:srgbClr val="000000"/>
                </a:solidFill>
                <a:latin typeface="Arial" charset="0"/>
                <a:ea typeface="宋体" pitchFamily="2" charset="-122"/>
              </a:rPr>
              <a:t>   </a:t>
            </a:r>
            <a:r>
              <a:rPr lang="en-US" altLang="zh-CN" b="1">
                <a:solidFill>
                  <a:schemeClr val="accent2"/>
                </a:solidFill>
                <a:latin typeface="Arial" charset="0"/>
                <a:ea typeface="宋体" pitchFamily="2" charset="-122"/>
              </a:rPr>
              <a:t>racer.turn_around( );</a:t>
            </a:r>
          </a:p>
          <a:p>
            <a:r>
              <a:rPr lang="en-US" altLang="zh-CN" b="1">
                <a:solidFill>
                  <a:schemeClr val="accent2"/>
                </a:solidFill>
                <a:latin typeface="Arial" charset="0"/>
                <a:ea typeface="宋体" pitchFamily="2" charset="-122"/>
              </a:rPr>
              <a:t>   racer.move( );</a:t>
            </a:r>
            <a:endParaRPr lang="en-US" altLang="zh-CN" b="1">
              <a:solidFill>
                <a:schemeClr val="bg2"/>
              </a:solidFill>
              <a:latin typeface="Arial" charset="0"/>
              <a:ea typeface="宋体" pitchFamily="2" charset="-122"/>
            </a:endParaRPr>
          </a:p>
          <a:p>
            <a:r>
              <a:rPr lang="en-US" altLang="zh-CN">
                <a:solidFill>
                  <a:srgbClr val="000000"/>
                </a:solidFill>
                <a:latin typeface="Arial" charset="0"/>
                <a:ea typeface="宋体" pitchFamily="2" charset="-122"/>
              </a:rPr>
              <a:t>   . . .</a:t>
            </a:r>
          </a:p>
        </p:txBody>
      </p:sp>
      <p:sp>
        <p:nvSpPr>
          <p:cNvPr id="24580" name="Rectangle 4"/>
          <p:cNvSpPr>
            <a:spLocks noGrp="1" noChangeArrowheads="1"/>
          </p:cNvSpPr>
          <p:nvPr>
            <p:ph type="title"/>
          </p:nvPr>
        </p:nvSpPr>
        <p:spPr>
          <a:noFill/>
          <a:ln/>
        </p:spPr>
        <p:txBody>
          <a:bodyPr/>
          <a:lstStyle/>
          <a:p>
            <a:r>
              <a:rPr lang="en-US" altLang="zh-CN">
                <a:ea typeface="宋体" pitchFamily="2" charset="-122"/>
              </a:rPr>
              <a:t>The move Function</a:t>
            </a:r>
          </a:p>
        </p:txBody>
      </p:sp>
      <p:sp>
        <p:nvSpPr>
          <p:cNvPr id="24581" name="Rectangle 5"/>
          <p:cNvSpPr>
            <a:spLocks noGrp="1" noChangeArrowheads="1"/>
          </p:cNvSpPr>
          <p:nvPr>
            <p:ph type="body" sz="half" idx="1"/>
          </p:nvPr>
        </p:nvSpPr>
        <p:spPr>
          <a:xfrm>
            <a:off x="4991100" y="1873250"/>
            <a:ext cx="4140200" cy="4114800"/>
          </a:xfrm>
          <a:noFill/>
          <a:ln/>
        </p:spPr>
        <p:txBody>
          <a:bodyPr/>
          <a:lstStyle/>
          <a:p>
            <a:pPr marL="0" indent="0">
              <a:buFont typeface="Monotype Sorts" pitchFamily="2" charset="2"/>
              <a:buNone/>
            </a:pPr>
            <a:r>
              <a:rPr lang="en-US" altLang="zh-CN">
                <a:effectLst/>
                <a:ea typeface="宋体" pitchFamily="2" charset="-122"/>
              </a:rPr>
              <a:t>When we activate move, the computer signals the car to move forward one foot. </a:t>
            </a:r>
          </a:p>
        </p:txBody>
      </p:sp>
      <p:sp>
        <p:nvSpPr>
          <p:cNvPr id="24582" name="Freeform 6"/>
          <p:cNvSpPr>
            <a:spLocks/>
          </p:cNvSpPr>
          <p:nvPr/>
        </p:nvSpPr>
        <p:spPr bwMode="auto">
          <a:xfrm>
            <a:off x="6615113" y="5840413"/>
            <a:ext cx="407987" cy="214312"/>
          </a:xfrm>
          <a:custGeom>
            <a:avLst/>
            <a:gdLst/>
            <a:ahLst/>
            <a:cxnLst>
              <a:cxn ang="0">
                <a:pos x="128" y="134"/>
              </a:cxn>
              <a:cxn ang="0">
                <a:pos x="0" y="8"/>
              </a:cxn>
              <a:cxn ang="0">
                <a:pos x="9" y="0"/>
              </a:cxn>
              <a:cxn ang="0">
                <a:pos x="129" y="121"/>
              </a:cxn>
              <a:cxn ang="0">
                <a:pos x="248" y="0"/>
              </a:cxn>
              <a:cxn ang="0">
                <a:pos x="256" y="8"/>
              </a:cxn>
              <a:cxn ang="0">
                <a:pos x="128" y="134"/>
              </a:cxn>
            </a:cxnLst>
            <a:rect l="0" t="0" r="r" b="b"/>
            <a:pathLst>
              <a:path w="257" h="135">
                <a:moveTo>
                  <a:pt x="128" y="134"/>
                </a:moveTo>
                <a:lnTo>
                  <a:pt x="0" y="8"/>
                </a:lnTo>
                <a:lnTo>
                  <a:pt x="9" y="0"/>
                </a:lnTo>
                <a:lnTo>
                  <a:pt x="129" y="121"/>
                </a:lnTo>
                <a:lnTo>
                  <a:pt x="248" y="0"/>
                </a:lnTo>
                <a:lnTo>
                  <a:pt x="256" y="8"/>
                </a:lnTo>
                <a:lnTo>
                  <a:pt x="128" y="134"/>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4583" name="Freeform 7"/>
          <p:cNvSpPr>
            <a:spLocks/>
          </p:cNvSpPr>
          <p:nvPr/>
        </p:nvSpPr>
        <p:spPr bwMode="auto">
          <a:xfrm>
            <a:off x="6616700" y="5605463"/>
            <a:ext cx="406400" cy="401637"/>
          </a:xfrm>
          <a:custGeom>
            <a:avLst/>
            <a:gdLst/>
            <a:ahLst/>
            <a:cxnLst>
              <a:cxn ang="0">
                <a:pos x="127" y="252"/>
              </a:cxn>
              <a:cxn ang="0">
                <a:pos x="0" y="126"/>
              </a:cxn>
              <a:cxn ang="0">
                <a:pos x="127" y="0"/>
              </a:cxn>
              <a:cxn ang="0">
                <a:pos x="255" y="126"/>
              </a:cxn>
              <a:cxn ang="0">
                <a:pos x="127" y="252"/>
              </a:cxn>
            </a:cxnLst>
            <a:rect l="0" t="0" r="r" b="b"/>
            <a:pathLst>
              <a:path w="256" h="253">
                <a:moveTo>
                  <a:pt x="127" y="252"/>
                </a:moveTo>
                <a:lnTo>
                  <a:pt x="0" y="126"/>
                </a:lnTo>
                <a:lnTo>
                  <a:pt x="127" y="0"/>
                </a:lnTo>
                <a:lnTo>
                  <a:pt x="255" y="126"/>
                </a:lnTo>
                <a:lnTo>
                  <a:pt x="127" y="25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grpSp>
        <p:nvGrpSpPr>
          <p:cNvPr id="24680" name="Group 104"/>
          <p:cNvGrpSpPr>
            <a:grpSpLocks/>
          </p:cNvGrpSpPr>
          <p:nvPr/>
        </p:nvGrpSpPr>
        <p:grpSpPr bwMode="auto">
          <a:xfrm>
            <a:off x="5797550" y="5400675"/>
            <a:ext cx="3325813" cy="912813"/>
            <a:chOff x="3652" y="3402"/>
            <a:chExt cx="2095" cy="575"/>
          </a:xfrm>
        </p:grpSpPr>
        <p:sp>
          <p:nvSpPr>
            <p:cNvPr id="24584" name="Freeform 8"/>
            <p:cNvSpPr>
              <a:spLocks/>
            </p:cNvSpPr>
            <p:nvPr/>
          </p:nvSpPr>
          <p:spPr bwMode="auto">
            <a:xfrm>
              <a:off x="5007" y="3418"/>
              <a:ext cx="266" cy="120"/>
            </a:xfrm>
            <a:custGeom>
              <a:avLst/>
              <a:gdLst/>
              <a:ahLst/>
              <a:cxnLst>
                <a:cxn ang="0">
                  <a:pos x="229" y="23"/>
                </a:cxn>
                <a:cxn ang="0">
                  <a:pos x="265" y="102"/>
                </a:cxn>
                <a:cxn ang="0">
                  <a:pos x="49" y="119"/>
                </a:cxn>
                <a:cxn ang="0">
                  <a:pos x="0" y="18"/>
                </a:cxn>
                <a:cxn ang="0">
                  <a:pos x="127" y="0"/>
                </a:cxn>
                <a:cxn ang="0">
                  <a:pos x="229" y="23"/>
                </a:cxn>
              </a:cxnLst>
              <a:rect l="0" t="0" r="r" b="b"/>
              <a:pathLst>
                <a:path w="266" h="120">
                  <a:moveTo>
                    <a:pt x="229" y="23"/>
                  </a:moveTo>
                  <a:lnTo>
                    <a:pt x="265" y="102"/>
                  </a:lnTo>
                  <a:lnTo>
                    <a:pt x="49" y="119"/>
                  </a:lnTo>
                  <a:lnTo>
                    <a:pt x="0" y="18"/>
                  </a:lnTo>
                  <a:lnTo>
                    <a:pt x="127" y="0"/>
                  </a:lnTo>
                  <a:lnTo>
                    <a:pt x="229"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4585" name="Freeform 9"/>
            <p:cNvSpPr>
              <a:spLocks/>
            </p:cNvSpPr>
            <p:nvPr/>
          </p:nvSpPr>
          <p:spPr bwMode="auto">
            <a:xfrm>
              <a:off x="3656" y="3414"/>
              <a:ext cx="2088" cy="472"/>
            </a:xfrm>
            <a:custGeom>
              <a:avLst/>
              <a:gdLst/>
              <a:ahLst/>
              <a:cxnLst>
                <a:cxn ang="0">
                  <a:pos x="2083" y="308"/>
                </a:cxn>
                <a:cxn ang="0">
                  <a:pos x="2063" y="347"/>
                </a:cxn>
                <a:cxn ang="0">
                  <a:pos x="2026" y="378"/>
                </a:cxn>
                <a:cxn ang="0">
                  <a:pos x="1965" y="413"/>
                </a:cxn>
                <a:cxn ang="0">
                  <a:pos x="1887" y="453"/>
                </a:cxn>
                <a:cxn ang="0">
                  <a:pos x="1854" y="458"/>
                </a:cxn>
                <a:cxn ang="0">
                  <a:pos x="1588" y="440"/>
                </a:cxn>
                <a:cxn ang="0">
                  <a:pos x="1560" y="466"/>
                </a:cxn>
                <a:cxn ang="0">
                  <a:pos x="806" y="466"/>
                </a:cxn>
                <a:cxn ang="0">
                  <a:pos x="446" y="418"/>
                </a:cxn>
                <a:cxn ang="0">
                  <a:pos x="422" y="462"/>
                </a:cxn>
                <a:cxn ang="0">
                  <a:pos x="397" y="471"/>
                </a:cxn>
                <a:cxn ang="0">
                  <a:pos x="41" y="448"/>
                </a:cxn>
                <a:cxn ang="0">
                  <a:pos x="13" y="431"/>
                </a:cxn>
                <a:cxn ang="0">
                  <a:pos x="8" y="422"/>
                </a:cxn>
                <a:cxn ang="0">
                  <a:pos x="8" y="400"/>
                </a:cxn>
                <a:cxn ang="0">
                  <a:pos x="13" y="387"/>
                </a:cxn>
                <a:cxn ang="0">
                  <a:pos x="0" y="290"/>
                </a:cxn>
                <a:cxn ang="0">
                  <a:pos x="8" y="264"/>
                </a:cxn>
                <a:cxn ang="0">
                  <a:pos x="37" y="233"/>
                </a:cxn>
                <a:cxn ang="0">
                  <a:pos x="82" y="202"/>
                </a:cxn>
                <a:cxn ang="0">
                  <a:pos x="155" y="167"/>
                </a:cxn>
                <a:cxn ang="0">
                  <a:pos x="246" y="132"/>
                </a:cxn>
                <a:cxn ang="0">
                  <a:pos x="360" y="114"/>
                </a:cxn>
                <a:cxn ang="0">
                  <a:pos x="491" y="101"/>
                </a:cxn>
                <a:cxn ang="0">
                  <a:pos x="557" y="97"/>
                </a:cxn>
                <a:cxn ang="0">
                  <a:pos x="720" y="97"/>
                </a:cxn>
                <a:cxn ang="0">
                  <a:pos x="848" y="101"/>
                </a:cxn>
                <a:cxn ang="0">
                  <a:pos x="1359" y="35"/>
                </a:cxn>
                <a:cxn ang="0">
                  <a:pos x="1416" y="66"/>
                </a:cxn>
                <a:cxn ang="0">
                  <a:pos x="1444" y="97"/>
                </a:cxn>
                <a:cxn ang="0">
                  <a:pos x="1608" y="93"/>
                </a:cxn>
                <a:cxn ang="0">
                  <a:pos x="1613" y="79"/>
                </a:cxn>
                <a:cxn ang="0">
                  <a:pos x="1608" y="48"/>
                </a:cxn>
                <a:cxn ang="0">
                  <a:pos x="1588" y="0"/>
                </a:cxn>
                <a:cxn ang="0">
                  <a:pos x="1666" y="27"/>
                </a:cxn>
                <a:cxn ang="0">
                  <a:pos x="1735" y="71"/>
                </a:cxn>
                <a:cxn ang="0">
                  <a:pos x="1764" y="88"/>
                </a:cxn>
                <a:cxn ang="0">
                  <a:pos x="1797" y="101"/>
                </a:cxn>
                <a:cxn ang="0">
                  <a:pos x="1887" y="106"/>
                </a:cxn>
                <a:cxn ang="0">
                  <a:pos x="1981" y="119"/>
                </a:cxn>
                <a:cxn ang="0">
                  <a:pos x="2038" y="141"/>
                </a:cxn>
                <a:cxn ang="0">
                  <a:pos x="2067" y="167"/>
                </a:cxn>
                <a:cxn ang="0">
                  <a:pos x="2071" y="189"/>
                </a:cxn>
                <a:cxn ang="0">
                  <a:pos x="2071" y="233"/>
                </a:cxn>
                <a:cxn ang="0">
                  <a:pos x="2067" y="286"/>
                </a:cxn>
                <a:cxn ang="0">
                  <a:pos x="2087" y="295"/>
                </a:cxn>
                <a:cxn ang="0">
                  <a:pos x="2083" y="308"/>
                </a:cxn>
              </a:cxnLst>
              <a:rect l="0" t="0" r="r" b="b"/>
              <a:pathLst>
                <a:path w="2088" h="472">
                  <a:moveTo>
                    <a:pt x="2083" y="308"/>
                  </a:moveTo>
                  <a:lnTo>
                    <a:pt x="2063" y="347"/>
                  </a:lnTo>
                  <a:lnTo>
                    <a:pt x="2026" y="378"/>
                  </a:lnTo>
                  <a:lnTo>
                    <a:pt x="1965" y="413"/>
                  </a:lnTo>
                  <a:lnTo>
                    <a:pt x="1887" y="453"/>
                  </a:lnTo>
                  <a:lnTo>
                    <a:pt x="1854" y="458"/>
                  </a:lnTo>
                  <a:lnTo>
                    <a:pt x="1588" y="440"/>
                  </a:lnTo>
                  <a:lnTo>
                    <a:pt x="1560" y="466"/>
                  </a:lnTo>
                  <a:lnTo>
                    <a:pt x="806" y="466"/>
                  </a:lnTo>
                  <a:lnTo>
                    <a:pt x="446" y="418"/>
                  </a:lnTo>
                  <a:lnTo>
                    <a:pt x="422" y="462"/>
                  </a:lnTo>
                  <a:lnTo>
                    <a:pt x="397" y="471"/>
                  </a:lnTo>
                  <a:lnTo>
                    <a:pt x="41" y="448"/>
                  </a:lnTo>
                  <a:lnTo>
                    <a:pt x="13" y="431"/>
                  </a:lnTo>
                  <a:lnTo>
                    <a:pt x="8" y="422"/>
                  </a:lnTo>
                  <a:lnTo>
                    <a:pt x="8" y="400"/>
                  </a:lnTo>
                  <a:lnTo>
                    <a:pt x="13" y="387"/>
                  </a:lnTo>
                  <a:lnTo>
                    <a:pt x="0" y="290"/>
                  </a:lnTo>
                  <a:lnTo>
                    <a:pt x="8" y="264"/>
                  </a:lnTo>
                  <a:lnTo>
                    <a:pt x="37" y="233"/>
                  </a:lnTo>
                  <a:lnTo>
                    <a:pt x="82" y="202"/>
                  </a:lnTo>
                  <a:lnTo>
                    <a:pt x="155" y="167"/>
                  </a:lnTo>
                  <a:lnTo>
                    <a:pt x="246" y="132"/>
                  </a:lnTo>
                  <a:lnTo>
                    <a:pt x="360" y="114"/>
                  </a:lnTo>
                  <a:lnTo>
                    <a:pt x="491" y="101"/>
                  </a:lnTo>
                  <a:lnTo>
                    <a:pt x="557" y="97"/>
                  </a:lnTo>
                  <a:lnTo>
                    <a:pt x="720" y="97"/>
                  </a:lnTo>
                  <a:lnTo>
                    <a:pt x="848" y="101"/>
                  </a:lnTo>
                  <a:lnTo>
                    <a:pt x="1359" y="35"/>
                  </a:lnTo>
                  <a:lnTo>
                    <a:pt x="1416" y="66"/>
                  </a:lnTo>
                  <a:lnTo>
                    <a:pt x="1444" y="97"/>
                  </a:lnTo>
                  <a:lnTo>
                    <a:pt x="1608" y="93"/>
                  </a:lnTo>
                  <a:lnTo>
                    <a:pt x="1613" y="79"/>
                  </a:lnTo>
                  <a:lnTo>
                    <a:pt x="1608" y="48"/>
                  </a:lnTo>
                  <a:lnTo>
                    <a:pt x="1588" y="0"/>
                  </a:lnTo>
                  <a:lnTo>
                    <a:pt x="1666" y="27"/>
                  </a:lnTo>
                  <a:lnTo>
                    <a:pt x="1735" y="71"/>
                  </a:lnTo>
                  <a:lnTo>
                    <a:pt x="1764" y="88"/>
                  </a:lnTo>
                  <a:lnTo>
                    <a:pt x="1797" y="101"/>
                  </a:lnTo>
                  <a:lnTo>
                    <a:pt x="1887" y="106"/>
                  </a:lnTo>
                  <a:lnTo>
                    <a:pt x="1981" y="119"/>
                  </a:lnTo>
                  <a:lnTo>
                    <a:pt x="2038" y="141"/>
                  </a:lnTo>
                  <a:lnTo>
                    <a:pt x="2067" y="167"/>
                  </a:lnTo>
                  <a:lnTo>
                    <a:pt x="2071" y="189"/>
                  </a:lnTo>
                  <a:lnTo>
                    <a:pt x="2071" y="233"/>
                  </a:lnTo>
                  <a:lnTo>
                    <a:pt x="2067" y="286"/>
                  </a:lnTo>
                  <a:lnTo>
                    <a:pt x="2087" y="295"/>
                  </a:lnTo>
                  <a:lnTo>
                    <a:pt x="2083" y="30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24586" name="Freeform 10"/>
            <p:cNvSpPr>
              <a:spLocks/>
            </p:cNvSpPr>
            <p:nvPr/>
          </p:nvSpPr>
          <p:spPr bwMode="auto">
            <a:xfrm>
              <a:off x="4497" y="3793"/>
              <a:ext cx="758" cy="12"/>
            </a:xfrm>
            <a:custGeom>
              <a:avLst/>
              <a:gdLst/>
              <a:ahLst/>
              <a:cxnLst>
                <a:cxn ang="0">
                  <a:pos x="749" y="11"/>
                </a:cxn>
                <a:cxn ang="0">
                  <a:pos x="0" y="11"/>
                </a:cxn>
                <a:cxn ang="0">
                  <a:pos x="0" y="0"/>
                </a:cxn>
                <a:cxn ang="0">
                  <a:pos x="757" y="0"/>
                </a:cxn>
                <a:cxn ang="0">
                  <a:pos x="749" y="11"/>
                </a:cxn>
              </a:cxnLst>
              <a:rect l="0" t="0" r="r" b="b"/>
              <a:pathLst>
                <a:path w="758" h="12">
                  <a:moveTo>
                    <a:pt x="749" y="11"/>
                  </a:moveTo>
                  <a:lnTo>
                    <a:pt x="0" y="11"/>
                  </a:lnTo>
                  <a:lnTo>
                    <a:pt x="0" y="0"/>
                  </a:lnTo>
                  <a:lnTo>
                    <a:pt x="757" y="0"/>
                  </a:lnTo>
                  <a:lnTo>
                    <a:pt x="749" y="11"/>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587" name="Freeform 11"/>
            <p:cNvSpPr>
              <a:spLocks/>
            </p:cNvSpPr>
            <p:nvPr/>
          </p:nvSpPr>
          <p:spPr bwMode="auto">
            <a:xfrm>
              <a:off x="4787" y="3811"/>
              <a:ext cx="434" cy="58"/>
            </a:xfrm>
            <a:custGeom>
              <a:avLst/>
              <a:gdLst/>
              <a:ahLst/>
              <a:cxnLst>
                <a:cxn ang="0">
                  <a:pos x="432" y="16"/>
                </a:cxn>
                <a:cxn ang="0">
                  <a:pos x="417" y="4"/>
                </a:cxn>
                <a:cxn ang="0">
                  <a:pos x="406" y="1"/>
                </a:cxn>
                <a:cxn ang="0">
                  <a:pos x="401" y="0"/>
                </a:cxn>
                <a:cxn ang="0">
                  <a:pos x="24" y="0"/>
                </a:cxn>
                <a:cxn ang="0">
                  <a:pos x="8" y="11"/>
                </a:cxn>
                <a:cxn ang="0">
                  <a:pos x="2" y="22"/>
                </a:cxn>
                <a:cxn ang="0">
                  <a:pos x="0" y="28"/>
                </a:cxn>
                <a:cxn ang="0">
                  <a:pos x="1" y="41"/>
                </a:cxn>
                <a:cxn ang="0">
                  <a:pos x="15" y="50"/>
                </a:cxn>
                <a:cxn ang="0">
                  <a:pos x="32" y="57"/>
                </a:cxn>
                <a:cxn ang="0">
                  <a:pos x="395" y="57"/>
                </a:cxn>
                <a:cxn ang="0">
                  <a:pos x="411" y="55"/>
                </a:cxn>
                <a:cxn ang="0">
                  <a:pos x="425" y="45"/>
                </a:cxn>
                <a:cxn ang="0">
                  <a:pos x="432" y="37"/>
                </a:cxn>
                <a:cxn ang="0">
                  <a:pos x="433" y="26"/>
                </a:cxn>
                <a:cxn ang="0">
                  <a:pos x="432" y="16"/>
                </a:cxn>
              </a:cxnLst>
              <a:rect l="0" t="0" r="r" b="b"/>
              <a:pathLst>
                <a:path w="434" h="58">
                  <a:moveTo>
                    <a:pt x="432" y="16"/>
                  </a:moveTo>
                  <a:lnTo>
                    <a:pt x="417" y="4"/>
                  </a:lnTo>
                  <a:lnTo>
                    <a:pt x="406" y="1"/>
                  </a:lnTo>
                  <a:lnTo>
                    <a:pt x="401" y="0"/>
                  </a:lnTo>
                  <a:lnTo>
                    <a:pt x="24" y="0"/>
                  </a:lnTo>
                  <a:lnTo>
                    <a:pt x="8" y="11"/>
                  </a:lnTo>
                  <a:lnTo>
                    <a:pt x="2" y="22"/>
                  </a:lnTo>
                  <a:lnTo>
                    <a:pt x="0" y="28"/>
                  </a:lnTo>
                  <a:lnTo>
                    <a:pt x="1" y="41"/>
                  </a:lnTo>
                  <a:lnTo>
                    <a:pt x="15" y="50"/>
                  </a:lnTo>
                  <a:lnTo>
                    <a:pt x="32" y="57"/>
                  </a:lnTo>
                  <a:lnTo>
                    <a:pt x="395" y="57"/>
                  </a:lnTo>
                  <a:lnTo>
                    <a:pt x="411" y="55"/>
                  </a:lnTo>
                  <a:lnTo>
                    <a:pt x="425" y="45"/>
                  </a:lnTo>
                  <a:lnTo>
                    <a:pt x="432" y="37"/>
                  </a:lnTo>
                  <a:lnTo>
                    <a:pt x="433" y="26"/>
                  </a:lnTo>
                  <a:lnTo>
                    <a:pt x="432" y="1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4588" name="Freeform 12"/>
            <p:cNvSpPr>
              <a:spLocks/>
            </p:cNvSpPr>
            <p:nvPr/>
          </p:nvSpPr>
          <p:spPr bwMode="auto">
            <a:xfrm>
              <a:off x="4791" y="3823"/>
              <a:ext cx="367" cy="32"/>
            </a:xfrm>
            <a:custGeom>
              <a:avLst/>
              <a:gdLst/>
              <a:ahLst/>
              <a:cxnLst>
                <a:cxn ang="0">
                  <a:pos x="355" y="14"/>
                </a:cxn>
                <a:cxn ang="0">
                  <a:pos x="356" y="10"/>
                </a:cxn>
                <a:cxn ang="0">
                  <a:pos x="366" y="0"/>
                </a:cxn>
                <a:cxn ang="0">
                  <a:pos x="354" y="10"/>
                </a:cxn>
                <a:cxn ang="0">
                  <a:pos x="351" y="14"/>
                </a:cxn>
                <a:cxn ang="0">
                  <a:pos x="0" y="14"/>
                </a:cxn>
                <a:cxn ang="0">
                  <a:pos x="0" y="17"/>
                </a:cxn>
                <a:cxn ang="0">
                  <a:pos x="351" y="17"/>
                </a:cxn>
                <a:cxn ang="0">
                  <a:pos x="354" y="21"/>
                </a:cxn>
                <a:cxn ang="0">
                  <a:pos x="366" y="31"/>
                </a:cxn>
                <a:cxn ang="0">
                  <a:pos x="356" y="20"/>
                </a:cxn>
                <a:cxn ang="0">
                  <a:pos x="355" y="17"/>
                </a:cxn>
                <a:cxn ang="0">
                  <a:pos x="355" y="14"/>
                </a:cxn>
              </a:cxnLst>
              <a:rect l="0" t="0" r="r" b="b"/>
              <a:pathLst>
                <a:path w="367" h="32">
                  <a:moveTo>
                    <a:pt x="355" y="14"/>
                  </a:moveTo>
                  <a:lnTo>
                    <a:pt x="356" y="10"/>
                  </a:lnTo>
                  <a:lnTo>
                    <a:pt x="366" y="0"/>
                  </a:lnTo>
                  <a:lnTo>
                    <a:pt x="354" y="10"/>
                  </a:lnTo>
                  <a:lnTo>
                    <a:pt x="351" y="14"/>
                  </a:lnTo>
                  <a:lnTo>
                    <a:pt x="0" y="14"/>
                  </a:lnTo>
                  <a:lnTo>
                    <a:pt x="0" y="17"/>
                  </a:lnTo>
                  <a:lnTo>
                    <a:pt x="351" y="17"/>
                  </a:lnTo>
                  <a:lnTo>
                    <a:pt x="354" y="21"/>
                  </a:lnTo>
                  <a:lnTo>
                    <a:pt x="366" y="31"/>
                  </a:lnTo>
                  <a:lnTo>
                    <a:pt x="356" y="20"/>
                  </a:lnTo>
                  <a:lnTo>
                    <a:pt x="355" y="17"/>
                  </a:lnTo>
                  <a:lnTo>
                    <a:pt x="355" y="1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4589" name="Freeform 13"/>
            <p:cNvSpPr>
              <a:spLocks/>
            </p:cNvSpPr>
            <p:nvPr/>
          </p:nvSpPr>
          <p:spPr bwMode="auto">
            <a:xfrm>
              <a:off x="5171" y="3848"/>
              <a:ext cx="30" cy="19"/>
            </a:xfrm>
            <a:custGeom>
              <a:avLst/>
              <a:gdLst/>
              <a:ahLst/>
              <a:cxnLst>
                <a:cxn ang="0">
                  <a:pos x="29" y="9"/>
                </a:cxn>
                <a:cxn ang="0">
                  <a:pos x="17" y="18"/>
                </a:cxn>
                <a:cxn ang="0">
                  <a:pos x="0" y="11"/>
                </a:cxn>
                <a:cxn ang="0">
                  <a:pos x="10" y="7"/>
                </a:cxn>
                <a:cxn ang="0">
                  <a:pos x="15" y="0"/>
                </a:cxn>
                <a:cxn ang="0">
                  <a:pos x="15" y="8"/>
                </a:cxn>
                <a:cxn ang="0">
                  <a:pos x="24" y="4"/>
                </a:cxn>
                <a:cxn ang="0">
                  <a:pos x="22" y="9"/>
                </a:cxn>
                <a:cxn ang="0">
                  <a:pos x="29" y="9"/>
                </a:cxn>
              </a:cxnLst>
              <a:rect l="0" t="0" r="r" b="b"/>
              <a:pathLst>
                <a:path w="30" h="19">
                  <a:moveTo>
                    <a:pt x="29" y="9"/>
                  </a:moveTo>
                  <a:lnTo>
                    <a:pt x="17" y="18"/>
                  </a:lnTo>
                  <a:lnTo>
                    <a:pt x="0" y="11"/>
                  </a:lnTo>
                  <a:lnTo>
                    <a:pt x="10" y="7"/>
                  </a:lnTo>
                  <a:lnTo>
                    <a:pt x="15" y="0"/>
                  </a:lnTo>
                  <a:lnTo>
                    <a:pt x="15" y="8"/>
                  </a:lnTo>
                  <a:lnTo>
                    <a:pt x="24" y="4"/>
                  </a:lnTo>
                  <a:lnTo>
                    <a:pt x="22" y="9"/>
                  </a:lnTo>
                  <a:lnTo>
                    <a:pt x="29" y="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4590" name="Freeform 14"/>
            <p:cNvSpPr>
              <a:spLocks/>
            </p:cNvSpPr>
            <p:nvPr/>
          </p:nvSpPr>
          <p:spPr bwMode="auto">
            <a:xfrm>
              <a:off x="5306" y="3638"/>
              <a:ext cx="235" cy="272"/>
            </a:xfrm>
            <a:custGeom>
              <a:avLst/>
              <a:gdLst/>
              <a:ahLst/>
              <a:cxnLst>
                <a:cxn ang="0">
                  <a:pos x="174" y="16"/>
                </a:cxn>
                <a:cxn ang="0">
                  <a:pos x="207" y="51"/>
                </a:cxn>
                <a:cxn ang="0">
                  <a:pos x="234" y="116"/>
                </a:cxn>
                <a:cxn ang="0">
                  <a:pos x="226" y="186"/>
                </a:cxn>
                <a:cxn ang="0">
                  <a:pos x="195" y="240"/>
                </a:cxn>
                <a:cxn ang="0">
                  <a:pos x="147" y="269"/>
                </a:cxn>
                <a:cxn ang="0">
                  <a:pos x="102" y="271"/>
                </a:cxn>
                <a:cxn ang="0">
                  <a:pos x="48" y="252"/>
                </a:cxn>
                <a:cxn ang="0">
                  <a:pos x="16" y="204"/>
                </a:cxn>
                <a:cxn ang="0">
                  <a:pos x="0" y="144"/>
                </a:cxn>
                <a:cxn ang="0">
                  <a:pos x="13" y="78"/>
                </a:cxn>
                <a:cxn ang="0">
                  <a:pos x="46" y="25"/>
                </a:cxn>
                <a:cxn ang="0">
                  <a:pos x="91" y="2"/>
                </a:cxn>
                <a:cxn ang="0">
                  <a:pos x="141" y="0"/>
                </a:cxn>
                <a:cxn ang="0">
                  <a:pos x="174" y="16"/>
                </a:cxn>
              </a:cxnLst>
              <a:rect l="0" t="0" r="r" b="b"/>
              <a:pathLst>
                <a:path w="235" h="272">
                  <a:moveTo>
                    <a:pt x="174" y="16"/>
                  </a:moveTo>
                  <a:lnTo>
                    <a:pt x="207" y="51"/>
                  </a:lnTo>
                  <a:lnTo>
                    <a:pt x="234" y="116"/>
                  </a:lnTo>
                  <a:lnTo>
                    <a:pt x="226" y="186"/>
                  </a:lnTo>
                  <a:lnTo>
                    <a:pt x="195" y="240"/>
                  </a:lnTo>
                  <a:lnTo>
                    <a:pt x="147" y="269"/>
                  </a:lnTo>
                  <a:lnTo>
                    <a:pt x="102" y="271"/>
                  </a:lnTo>
                  <a:lnTo>
                    <a:pt x="48" y="252"/>
                  </a:lnTo>
                  <a:lnTo>
                    <a:pt x="16" y="204"/>
                  </a:lnTo>
                  <a:lnTo>
                    <a:pt x="0" y="144"/>
                  </a:lnTo>
                  <a:lnTo>
                    <a:pt x="13" y="78"/>
                  </a:lnTo>
                  <a:lnTo>
                    <a:pt x="46" y="25"/>
                  </a:lnTo>
                  <a:lnTo>
                    <a:pt x="91" y="2"/>
                  </a:lnTo>
                  <a:lnTo>
                    <a:pt x="141" y="0"/>
                  </a:lnTo>
                  <a:lnTo>
                    <a:pt x="174" y="16"/>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4591" name="Freeform 15"/>
            <p:cNvSpPr>
              <a:spLocks/>
            </p:cNvSpPr>
            <p:nvPr/>
          </p:nvSpPr>
          <p:spPr bwMode="auto">
            <a:xfrm>
              <a:off x="5326" y="3651"/>
              <a:ext cx="196" cy="246"/>
            </a:xfrm>
            <a:custGeom>
              <a:avLst/>
              <a:gdLst/>
              <a:ahLst/>
              <a:cxnLst>
                <a:cxn ang="0">
                  <a:pos x="159" y="28"/>
                </a:cxn>
                <a:cxn ang="0">
                  <a:pos x="177" y="49"/>
                </a:cxn>
                <a:cxn ang="0">
                  <a:pos x="191" y="82"/>
                </a:cxn>
                <a:cxn ang="0">
                  <a:pos x="195" y="123"/>
                </a:cxn>
                <a:cxn ang="0">
                  <a:pos x="190" y="162"/>
                </a:cxn>
                <a:cxn ang="0">
                  <a:pos x="179" y="193"/>
                </a:cxn>
                <a:cxn ang="0">
                  <a:pos x="156" y="222"/>
                </a:cxn>
                <a:cxn ang="0">
                  <a:pos x="132" y="239"/>
                </a:cxn>
                <a:cxn ang="0">
                  <a:pos x="108" y="245"/>
                </a:cxn>
                <a:cxn ang="0">
                  <a:pos x="81" y="244"/>
                </a:cxn>
                <a:cxn ang="0">
                  <a:pos x="49" y="231"/>
                </a:cxn>
                <a:cxn ang="0">
                  <a:pos x="28" y="210"/>
                </a:cxn>
                <a:cxn ang="0">
                  <a:pos x="12" y="181"/>
                </a:cxn>
                <a:cxn ang="0">
                  <a:pos x="1" y="145"/>
                </a:cxn>
                <a:cxn ang="0">
                  <a:pos x="0" y="112"/>
                </a:cxn>
                <a:cxn ang="0">
                  <a:pos x="7" y="73"/>
                </a:cxn>
                <a:cxn ang="0">
                  <a:pos x="26" y="38"/>
                </a:cxn>
                <a:cxn ang="0">
                  <a:pos x="53" y="12"/>
                </a:cxn>
                <a:cxn ang="0">
                  <a:pos x="81" y="3"/>
                </a:cxn>
                <a:cxn ang="0">
                  <a:pos x="109" y="0"/>
                </a:cxn>
                <a:cxn ang="0">
                  <a:pos x="140" y="12"/>
                </a:cxn>
                <a:cxn ang="0">
                  <a:pos x="159" y="28"/>
                </a:cxn>
              </a:cxnLst>
              <a:rect l="0" t="0" r="r" b="b"/>
              <a:pathLst>
                <a:path w="196" h="246">
                  <a:moveTo>
                    <a:pt x="159" y="28"/>
                  </a:moveTo>
                  <a:lnTo>
                    <a:pt x="177" y="49"/>
                  </a:lnTo>
                  <a:lnTo>
                    <a:pt x="191" y="82"/>
                  </a:lnTo>
                  <a:lnTo>
                    <a:pt x="195" y="123"/>
                  </a:lnTo>
                  <a:lnTo>
                    <a:pt x="190" y="162"/>
                  </a:lnTo>
                  <a:lnTo>
                    <a:pt x="179" y="193"/>
                  </a:lnTo>
                  <a:lnTo>
                    <a:pt x="156" y="222"/>
                  </a:lnTo>
                  <a:lnTo>
                    <a:pt x="132" y="239"/>
                  </a:lnTo>
                  <a:lnTo>
                    <a:pt x="108" y="245"/>
                  </a:lnTo>
                  <a:lnTo>
                    <a:pt x="81" y="244"/>
                  </a:lnTo>
                  <a:lnTo>
                    <a:pt x="49" y="231"/>
                  </a:lnTo>
                  <a:lnTo>
                    <a:pt x="28" y="210"/>
                  </a:lnTo>
                  <a:lnTo>
                    <a:pt x="12" y="181"/>
                  </a:lnTo>
                  <a:lnTo>
                    <a:pt x="1" y="145"/>
                  </a:lnTo>
                  <a:lnTo>
                    <a:pt x="0" y="112"/>
                  </a:lnTo>
                  <a:lnTo>
                    <a:pt x="7" y="73"/>
                  </a:lnTo>
                  <a:lnTo>
                    <a:pt x="26" y="38"/>
                  </a:lnTo>
                  <a:lnTo>
                    <a:pt x="53" y="12"/>
                  </a:lnTo>
                  <a:lnTo>
                    <a:pt x="81" y="3"/>
                  </a:lnTo>
                  <a:lnTo>
                    <a:pt x="109" y="0"/>
                  </a:lnTo>
                  <a:lnTo>
                    <a:pt x="140" y="12"/>
                  </a:lnTo>
                  <a:lnTo>
                    <a:pt x="159" y="28"/>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4592" name="Freeform 16"/>
            <p:cNvSpPr>
              <a:spLocks/>
            </p:cNvSpPr>
            <p:nvPr/>
          </p:nvSpPr>
          <p:spPr bwMode="auto">
            <a:xfrm>
              <a:off x="5344" y="3729"/>
              <a:ext cx="84" cy="93"/>
            </a:xfrm>
            <a:custGeom>
              <a:avLst/>
              <a:gdLst/>
              <a:ahLst/>
              <a:cxnLst>
                <a:cxn ang="0">
                  <a:pos x="83" y="4"/>
                </a:cxn>
                <a:cxn ang="0">
                  <a:pos x="71" y="22"/>
                </a:cxn>
                <a:cxn ang="0">
                  <a:pos x="68" y="33"/>
                </a:cxn>
                <a:cxn ang="0">
                  <a:pos x="68" y="45"/>
                </a:cxn>
                <a:cxn ang="0">
                  <a:pos x="71" y="63"/>
                </a:cxn>
                <a:cxn ang="0">
                  <a:pos x="42" y="92"/>
                </a:cxn>
                <a:cxn ang="0">
                  <a:pos x="33" y="80"/>
                </a:cxn>
                <a:cxn ang="0">
                  <a:pos x="23" y="67"/>
                </a:cxn>
                <a:cxn ang="0">
                  <a:pos x="12" y="59"/>
                </a:cxn>
                <a:cxn ang="0">
                  <a:pos x="0" y="20"/>
                </a:cxn>
                <a:cxn ang="0">
                  <a:pos x="18" y="18"/>
                </a:cxn>
                <a:cxn ang="0">
                  <a:pos x="31" y="12"/>
                </a:cxn>
                <a:cxn ang="0">
                  <a:pos x="43" y="0"/>
                </a:cxn>
                <a:cxn ang="0">
                  <a:pos x="83" y="4"/>
                </a:cxn>
              </a:cxnLst>
              <a:rect l="0" t="0" r="r" b="b"/>
              <a:pathLst>
                <a:path w="84" h="93">
                  <a:moveTo>
                    <a:pt x="83" y="4"/>
                  </a:moveTo>
                  <a:lnTo>
                    <a:pt x="71" y="22"/>
                  </a:lnTo>
                  <a:lnTo>
                    <a:pt x="68" y="33"/>
                  </a:lnTo>
                  <a:lnTo>
                    <a:pt x="68" y="45"/>
                  </a:lnTo>
                  <a:lnTo>
                    <a:pt x="71" y="63"/>
                  </a:lnTo>
                  <a:lnTo>
                    <a:pt x="42" y="92"/>
                  </a:lnTo>
                  <a:lnTo>
                    <a:pt x="33" y="80"/>
                  </a:lnTo>
                  <a:lnTo>
                    <a:pt x="23" y="67"/>
                  </a:lnTo>
                  <a:lnTo>
                    <a:pt x="12" y="59"/>
                  </a:lnTo>
                  <a:lnTo>
                    <a:pt x="0" y="20"/>
                  </a:lnTo>
                  <a:lnTo>
                    <a:pt x="18" y="18"/>
                  </a:lnTo>
                  <a:lnTo>
                    <a:pt x="31" y="12"/>
                  </a:lnTo>
                  <a:lnTo>
                    <a:pt x="43" y="0"/>
                  </a:lnTo>
                  <a:lnTo>
                    <a:pt x="83"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4593" name="Freeform 17"/>
            <p:cNvSpPr>
              <a:spLocks/>
            </p:cNvSpPr>
            <p:nvPr/>
          </p:nvSpPr>
          <p:spPr bwMode="auto">
            <a:xfrm>
              <a:off x="5381" y="3674"/>
              <a:ext cx="65" cy="54"/>
            </a:xfrm>
            <a:custGeom>
              <a:avLst/>
              <a:gdLst/>
              <a:ahLst/>
              <a:cxnLst>
                <a:cxn ang="0">
                  <a:pos x="0" y="48"/>
                </a:cxn>
                <a:cxn ang="0">
                  <a:pos x="58" y="53"/>
                </a:cxn>
                <a:cxn ang="0">
                  <a:pos x="64" y="39"/>
                </a:cxn>
                <a:cxn ang="0">
                  <a:pos x="41" y="0"/>
                </a:cxn>
                <a:cxn ang="0">
                  <a:pos x="0" y="48"/>
                </a:cxn>
              </a:cxnLst>
              <a:rect l="0" t="0" r="r" b="b"/>
              <a:pathLst>
                <a:path w="65" h="54">
                  <a:moveTo>
                    <a:pt x="0" y="48"/>
                  </a:moveTo>
                  <a:lnTo>
                    <a:pt x="58" y="53"/>
                  </a:lnTo>
                  <a:lnTo>
                    <a:pt x="64" y="39"/>
                  </a:lnTo>
                  <a:lnTo>
                    <a:pt x="41" y="0"/>
                  </a:lnTo>
                  <a:lnTo>
                    <a:pt x="0" y="4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4594" name="Freeform 18"/>
            <p:cNvSpPr>
              <a:spLocks/>
            </p:cNvSpPr>
            <p:nvPr/>
          </p:nvSpPr>
          <p:spPr bwMode="auto">
            <a:xfrm>
              <a:off x="5332" y="3744"/>
              <a:ext cx="18" cy="60"/>
            </a:xfrm>
            <a:custGeom>
              <a:avLst/>
              <a:gdLst/>
              <a:ahLst/>
              <a:cxnLst>
                <a:cxn ang="0">
                  <a:pos x="6" y="0"/>
                </a:cxn>
                <a:cxn ang="0">
                  <a:pos x="17" y="59"/>
                </a:cxn>
                <a:cxn ang="0">
                  <a:pos x="3" y="49"/>
                </a:cxn>
                <a:cxn ang="0">
                  <a:pos x="0" y="28"/>
                </a:cxn>
                <a:cxn ang="0">
                  <a:pos x="3" y="7"/>
                </a:cxn>
                <a:cxn ang="0">
                  <a:pos x="6" y="0"/>
                </a:cxn>
              </a:cxnLst>
              <a:rect l="0" t="0" r="r" b="b"/>
              <a:pathLst>
                <a:path w="18" h="60">
                  <a:moveTo>
                    <a:pt x="6" y="0"/>
                  </a:moveTo>
                  <a:lnTo>
                    <a:pt x="17" y="59"/>
                  </a:lnTo>
                  <a:lnTo>
                    <a:pt x="3" y="49"/>
                  </a:lnTo>
                  <a:lnTo>
                    <a:pt x="0" y="28"/>
                  </a:lnTo>
                  <a:lnTo>
                    <a:pt x="3" y="7"/>
                  </a:lnTo>
                  <a:lnTo>
                    <a:pt x="6"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4595" name="Freeform 19"/>
            <p:cNvSpPr>
              <a:spLocks/>
            </p:cNvSpPr>
            <p:nvPr/>
          </p:nvSpPr>
          <p:spPr bwMode="auto">
            <a:xfrm>
              <a:off x="5383" y="3793"/>
              <a:ext cx="59" cy="71"/>
            </a:xfrm>
            <a:custGeom>
              <a:avLst/>
              <a:gdLst/>
              <a:ahLst/>
              <a:cxnLst>
                <a:cxn ang="0">
                  <a:pos x="0" y="47"/>
                </a:cxn>
                <a:cxn ang="0">
                  <a:pos x="41" y="0"/>
                </a:cxn>
                <a:cxn ang="0">
                  <a:pos x="58" y="48"/>
                </a:cxn>
                <a:cxn ang="0">
                  <a:pos x="8" y="70"/>
                </a:cxn>
                <a:cxn ang="0">
                  <a:pos x="0" y="47"/>
                </a:cxn>
              </a:cxnLst>
              <a:rect l="0" t="0" r="r" b="b"/>
              <a:pathLst>
                <a:path w="59" h="71">
                  <a:moveTo>
                    <a:pt x="0" y="47"/>
                  </a:moveTo>
                  <a:lnTo>
                    <a:pt x="41" y="0"/>
                  </a:lnTo>
                  <a:lnTo>
                    <a:pt x="58" y="48"/>
                  </a:lnTo>
                  <a:lnTo>
                    <a:pt x="8" y="70"/>
                  </a:lnTo>
                  <a:lnTo>
                    <a:pt x="0" y="4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4596" name="Freeform 20"/>
            <p:cNvSpPr>
              <a:spLocks/>
            </p:cNvSpPr>
            <p:nvPr/>
          </p:nvSpPr>
          <p:spPr bwMode="auto">
            <a:xfrm>
              <a:off x="5282" y="3599"/>
              <a:ext cx="275" cy="297"/>
            </a:xfrm>
            <a:custGeom>
              <a:avLst/>
              <a:gdLst/>
              <a:ahLst/>
              <a:cxnLst>
                <a:cxn ang="0">
                  <a:pos x="255" y="147"/>
                </a:cxn>
                <a:cxn ang="0">
                  <a:pos x="231" y="86"/>
                </a:cxn>
                <a:cxn ang="0">
                  <a:pos x="191" y="47"/>
                </a:cxn>
                <a:cxn ang="0">
                  <a:pos x="128" y="33"/>
                </a:cxn>
                <a:cxn ang="0">
                  <a:pos x="73" y="61"/>
                </a:cxn>
                <a:cxn ang="0">
                  <a:pos x="39" y="108"/>
                </a:cxn>
                <a:cxn ang="0">
                  <a:pos x="27" y="162"/>
                </a:cxn>
                <a:cxn ang="0">
                  <a:pos x="29" y="209"/>
                </a:cxn>
                <a:cxn ang="0">
                  <a:pos x="47" y="252"/>
                </a:cxn>
                <a:cxn ang="0">
                  <a:pos x="67" y="286"/>
                </a:cxn>
                <a:cxn ang="0">
                  <a:pos x="45" y="296"/>
                </a:cxn>
                <a:cxn ang="0">
                  <a:pos x="9" y="227"/>
                </a:cxn>
                <a:cxn ang="0">
                  <a:pos x="0" y="160"/>
                </a:cxn>
                <a:cxn ang="0">
                  <a:pos x="31" y="68"/>
                </a:cxn>
                <a:cxn ang="0">
                  <a:pos x="90" y="8"/>
                </a:cxn>
                <a:cxn ang="0">
                  <a:pos x="175" y="0"/>
                </a:cxn>
                <a:cxn ang="0">
                  <a:pos x="230" y="35"/>
                </a:cxn>
                <a:cxn ang="0">
                  <a:pos x="264" y="83"/>
                </a:cxn>
                <a:cxn ang="0">
                  <a:pos x="274" y="149"/>
                </a:cxn>
                <a:cxn ang="0">
                  <a:pos x="255" y="147"/>
                </a:cxn>
              </a:cxnLst>
              <a:rect l="0" t="0" r="r" b="b"/>
              <a:pathLst>
                <a:path w="275" h="297">
                  <a:moveTo>
                    <a:pt x="255" y="147"/>
                  </a:moveTo>
                  <a:lnTo>
                    <a:pt x="231" y="86"/>
                  </a:lnTo>
                  <a:lnTo>
                    <a:pt x="191" y="47"/>
                  </a:lnTo>
                  <a:lnTo>
                    <a:pt x="128" y="33"/>
                  </a:lnTo>
                  <a:lnTo>
                    <a:pt x="73" y="61"/>
                  </a:lnTo>
                  <a:lnTo>
                    <a:pt x="39" y="108"/>
                  </a:lnTo>
                  <a:lnTo>
                    <a:pt x="27" y="162"/>
                  </a:lnTo>
                  <a:lnTo>
                    <a:pt x="29" y="209"/>
                  </a:lnTo>
                  <a:lnTo>
                    <a:pt x="47" y="252"/>
                  </a:lnTo>
                  <a:lnTo>
                    <a:pt x="67" y="286"/>
                  </a:lnTo>
                  <a:lnTo>
                    <a:pt x="45" y="296"/>
                  </a:lnTo>
                  <a:lnTo>
                    <a:pt x="9" y="227"/>
                  </a:lnTo>
                  <a:lnTo>
                    <a:pt x="0" y="160"/>
                  </a:lnTo>
                  <a:lnTo>
                    <a:pt x="31" y="68"/>
                  </a:lnTo>
                  <a:lnTo>
                    <a:pt x="90" y="8"/>
                  </a:lnTo>
                  <a:lnTo>
                    <a:pt x="175" y="0"/>
                  </a:lnTo>
                  <a:lnTo>
                    <a:pt x="230" y="35"/>
                  </a:lnTo>
                  <a:lnTo>
                    <a:pt x="264" y="83"/>
                  </a:lnTo>
                  <a:lnTo>
                    <a:pt x="274" y="149"/>
                  </a:lnTo>
                  <a:lnTo>
                    <a:pt x="255" y="14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4597" name="Freeform 21"/>
            <p:cNvSpPr>
              <a:spLocks/>
            </p:cNvSpPr>
            <p:nvPr/>
          </p:nvSpPr>
          <p:spPr bwMode="auto">
            <a:xfrm>
              <a:off x="4171" y="3648"/>
              <a:ext cx="265" cy="290"/>
            </a:xfrm>
            <a:custGeom>
              <a:avLst/>
              <a:gdLst/>
              <a:ahLst/>
              <a:cxnLst>
                <a:cxn ang="0">
                  <a:pos x="220" y="25"/>
                </a:cxn>
                <a:cxn ang="0">
                  <a:pos x="249" y="74"/>
                </a:cxn>
                <a:cxn ang="0">
                  <a:pos x="264" y="137"/>
                </a:cxn>
                <a:cxn ang="0">
                  <a:pos x="255" y="203"/>
                </a:cxn>
                <a:cxn ang="0">
                  <a:pos x="213" y="262"/>
                </a:cxn>
                <a:cxn ang="0">
                  <a:pos x="145" y="289"/>
                </a:cxn>
                <a:cxn ang="0">
                  <a:pos x="62" y="268"/>
                </a:cxn>
                <a:cxn ang="0">
                  <a:pos x="18" y="215"/>
                </a:cxn>
                <a:cxn ang="0">
                  <a:pos x="3" y="164"/>
                </a:cxn>
                <a:cxn ang="0">
                  <a:pos x="0" y="98"/>
                </a:cxn>
                <a:cxn ang="0">
                  <a:pos x="32" y="34"/>
                </a:cxn>
                <a:cxn ang="0">
                  <a:pos x="98" y="2"/>
                </a:cxn>
                <a:cxn ang="0">
                  <a:pos x="175" y="0"/>
                </a:cxn>
                <a:cxn ang="0">
                  <a:pos x="220" y="25"/>
                </a:cxn>
              </a:cxnLst>
              <a:rect l="0" t="0" r="r" b="b"/>
              <a:pathLst>
                <a:path w="265" h="290">
                  <a:moveTo>
                    <a:pt x="220" y="25"/>
                  </a:moveTo>
                  <a:lnTo>
                    <a:pt x="249" y="74"/>
                  </a:lnTo>
                  <a:lnTo>
                    <a:pt x="264" y="137"/>
                  </a:lnTo>
                  <a:lnTo>
                    <a:pt x="255" y="203"/>
                  </a:lnTo>
                  <a:lnTo>
                    <a:pt x="213" y="262"/>
                  </a:lnTo>
                  <a:lnTo>
                    <a:pt x="145" y="289"/>
                  </a:lnTo>
                  <a:lnTo>
                    <a:pt x="62" y="268"/>
                  </a:lnTo>
                  <a:lnTo>
                    <a:pt x="18" y="215"/>
                  </a:lnTo>
                  <a:lnTo>
                    <a:pt x="3" y="164"/>
                  </a:lnTo>
                  <a:lnTo>
                    <a:pt x="0" y="98"/>
                  </a:lnTo>
                  <a:lnTo>
                    <a:pt x="32" y="34"/>
                  </a:lnTo>
                  <a:lnTo>
                    <a:pt x="98" y="2"/>
                  </a:lnTo>
                  <a:lnTo>
                    <a:pt x="175" y="0"/>
                  </a:lnTo>
                  <a:lnTo>
                    <a:pt x="220" y="2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4598" name="Freeform 22"/>
            <p:cNvSpPr>
              <a:spLocks/>
            </p:cNvSpPr>
            <p:nvPr/>
          </p:nvSpPr>
          <p:spPr bwMode="auto">
            <a:xfrm>
              <a:off x="4192" y="3660"/>
              <a:ext cx="226" cy="251"/>
            </a:xfrm>
            <a:custGeom>
              <a:avLst/>
              <a:gdLst/>
              <a:ahLst/>
              <a:cxnLst>
                <a:cxn ang="0">
                  <a:pos x="181" y="25"/>
                </a:cxn>
                <a:cxn ang="0">
                  <a:pos x="206" y="60"/>
                </a:cxn>
                <a:cxn ang="0">
                  <a:pos x="221" y="98"/>
                </a:cxn>
                <a:cxn ang="0">
                  <a:pos x="225" y="135"/>
                </a:cxn>
                <a:cxn ang="0">
                  <a:pos x="217" y="176"/>
                </a:cxn>
                <a:cxn ang="0">
                  <a:pos x="194" y="213"/>
                </a:cxn>
                <a:cxn ang="0">
                  <a:pos x="164" y="238"/>
                </a:cxn>
                <a:cxn ang="0">
                  <a:pos x="128" y="250"/>
                </a:cxn>
                <a:cxn ang="0">
                  <a:pos x="79" y="248"/>
                </a:cxn>
                <a:cxn ang="0">
                  <a:pos x="41" y="221"/>
                </a:cxn>
                <a:cxn ang="0">
                  <a:pos x="17" y="195"/>
                </a:cxn>
                <a:cxn ang="0">
                  <a:pos x="4" y="156"/>
                </a:cxn>
                <a:cxn ang="0">
                  <a:pos x="0" y="123"/>
                </a:cxn>
                <a:cxn ang="0">
                  <a:pos x="6" y="76"/>
                </a:cxn>
                <a:cxn ang="0">
                  <a:pos x="32" y="39"/>
                </a:cxn>
                <a:cxn ang="0">
                  <a:pos x="70" y="11"/>
                </a:cxn>
                <a:cxn ang="0">
                  <a:pos x="110" y="0"/>
                </a:cxn>
                <a:cxn ang="0">
                  <a:pos x="146" y="8"/>
                </a:cxn>
                <a:cxn ang="0">
                  <a:pos x="179" y="23"/>
                </a:cxn>
                <a:cxn ang="0">
                  <a:pos x="181" y="25"/>
                </a:cxn>
              </a:cxnLst>
              <a:rect l="0" t="0" r="r" b="b"/>
              <a:pathLst>
                <a:path w="226" h="251">
                  <a:moveTo>
                    <a:pt x="181" y="25"/>
                  </a:moveTo>
                  <a:lnTo>
                    <a:pt x="206" y="60"/>
                  </a:lnTo>
                  <a:lnTo>
                    <a:pt x="221" y="98"/>
                  </a:lnTo>
                  <a:lnTo>
                    <a:pt x="225" y="135"/>
                  </a:lnTo>
                  <a:lnTo>
                    <a:pt x="217" y="176"/>
                  </a:lnTo>
                  <a:lnTo>
                    <a:pt x="194" y="213"/>
                  </a:lnTo>
                  <a:lnTo>
                    <a:pt x="164" y="238"/>
                  </a:lnTo>
                  <a:lnTo>
                    <a:pt x="128" y="250"/>
                  </a:lnTo>
                  <a:lnTo>
                    <a:pt x="79" y="248"/>
                  </a:lnTo>
                  <a:lnTo>
                    <a:pt x="41" y="221"/>
                  </a:lnTo>
                  <a:lnTo>
                    <a:pt x="17" y="195"/>
                  </a:lnTo>
                  <a:lnTo>
                    <a:pt x="4" y="156"/>
                  </a:lnTo>
                  <a:lnTo>
                    <a:pt x="0" y="123"/>
                  </a:lnTo>
                  <a:lnTo>
                    <a:pt x="6" y="76"/>
                  </a:lnTo>
                  <a:lnTo>
                    <a:pt x="32" y="39"/>
                  </a:lnTo>
                  <a:lnTo>
                    <a:pt x="70" y="11"/>
                  </a:lnTo>
                  <a:lnTo>
                    <a:pt x="110" y="0"/>
                  </a:lnTo>
                  <a:lnTo>
                    <a:pt x="146" y="8"/>
                  </a:lnTo>
                  <a:lnTo>
                    <a:pt x="179" y="23"/>
                  </a:lnTo>
                  <a:lnTo>
                    <a:pt x="181" y="2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4599" name="Freeform 23"/>
            <p:cNvSpPr>
              <a:spLocks/>
            </p:cNvSpPr>
            <p:nvPr/>
          </p:nvSpPr>
          <p:spPr bwMode="auto">
            <a:xfrm>
              <a:off x="4127" y="3595"/>
              <a:ext cx="343" cy="346"/>
            </a:xfrm>
            <a:custGeom>
              <a:avLst/>
              <a:gdLst/>
              <a:ahLst/>
              <a:cxnLst>
                <a:cxn ang="0">
                  <a:pos x="306" y="280"/>
                </a:cxn>
                <a:cxn ang="0">
                  <a:pos x="319" y="270"/>
                </a:cxn>
                <a:cxn ang="0">
                  <a:pos x="337" y="229"/>
                </a:cxn>
                <a:cxn ang="0">
                  <a:pos x="342" y="137"/>
                </a:cxn>
                <a:cxn ang="0">
                  <a:pos x="288" y="49"/>
                </a:cxn>
                <a:cxn ang="0">
                  <a:pos x="206" y="0"/>
                </a:cxn>
                <a:cxn ang="0">
                  <a:pos x="104" y="20"/>
                </a:cxn>
                <a:cxn ang="0">
                  <a:pos x="37" y="84"/>
                </a:cxn>
                <a:cxn ang="0">
                  <a:pos x="0" y="186"/>
                </a:cxn>
                <a:cxn ang="0">
                  <a:pos x="13" y="280"/>
                </a:cxn>
                <a:cxn ang="0">
                  <a:pos x="49" y="321"/>
                </a:cxn>
                <a:cxn ang="0">
                  <a:pos x="91" y="345"/>
                </a:cxn>
                <a:cxn ang="0">
                  <a:pos x="109" y="325"/>
                </a:cxn>
                <a:cxn ang="0">
                  <a:pos x="57" y="262"/>
                </a:cxn>
                <a:cxn ang="0">
                  <a:pos x="40" y="205"/>
                </a:cxn>
                <a:cxn ang="0">
                  <a:pos x="47" y="145"/>
                </a:cxn>
                <a:cxn ang="0">
                  <a:pos x="86" y="84"/>
                </a:cxn>
                <a:cxn ang="0">
                  <a:pos x="146" y="45"/>
                </a:cxn>
                <a:cxn ang="0">
                  <a:pos x="238" y="61"/>
                </a:cxn>
                <a:cxn ang="0">
                  <a:pos x="292" y="114"/>
                </a:cxn>
                <a:cxn ang="0">
                  <a:pos x="306" y="170"/>
                </a:cxn>
                <a:cxn ang="0">
                  <a:pos x="304" y="221"/>
                </a:cxn>
                <a:cxn ang="0">
                  <a:pos x="290" y="274"/>
                </a:cxn>
                <a:cxn ang="0">
                  <a:pos x="306" y="280"/>
                </a:cxn>
              </a:cxnLst>
              <a:rect l="0" t="0" r="r" b="b"/>
              <a:pathLst>
                <a:path w="343" h="346">
                  <a:moveTo>
                    <a:pt x="306" y="280"/>
                  </a:moveTo>
                  <a:lnTo>
                    <a:pt x="319" y="270"/>
                  </a:lnTo>
                  <a:lnTo>
                    <a:pt x="337" y="229"/>
                  </a:lnTo>
                  <a:lnTo>
                    <a:pt x="342" y="137"/>
                  </a:lnTo>
                  <a:lnTo>
                    <a:pt x="288" y="49"/>
                  </a:lnTo>
                  <a:lnTo>
                    <a:pt x="206" y="0"/>
                  </a:lnTo>
                  <a:lnTo>
                    <a:pt x="104" y="20"/>
                  </a:lnTo>
                  <a:lnTo>
                    <a:pt x="37" y="84"/>
                  </a:lnTo>
                  <a:lnTo>
                    <a:pt x="0" y="186"/>
                  </a:lnTo>
                  <a:lnTo>
                    <a:pt x="13" y="280"/>
                  </a:lnTo>
                  <a:lnTo>
                    <a:pt x="49" y="321"/>
                  </a:lnTo>
                  <a:lnTo>
                    <a:pt x="91" y="345"/>
                  </a:lnTo>
                  <a:lnTo>
                    <a:pt x="109" y="325"/>
                  </a:lnTo>
                  <a:lnTo>
                    <a:pt x="57" y="262"/>
                  </a:lnTo>
                  <a:lnTo>
                    <a:pt x="40" y="205"/>
                  </a:lnTo>
                  <a:lnTo>
                    <a:pt x="47" y="145"/>
                  </a:lnTo>
                  <a:lnTo>
                    <a:pt x="86" y="84"/>
                  </a:lnTo>
                  <a:lnTo>
                    <a:pt x="146" y="45"/>
                  </a:lnTo>
                  <a:lnTo>
                    <a:pt x="238" y="61"/>
                  </a:lnTo>
                  <a:lnTo>
                    <a:pt x="292" y="114"/>
                  </a:lnTo>
                  <a:lnTo>
                    <a:pt x="306" y="170"/>
                  </a:lnTo>
                  <a:lnTo>
                    <a:pt x="304" y="221"/>
                  </a:lnTo>
                  <a:lnTo>
                    <a:pt x="290" y="274"/>
                  </a:lnTo>
                  <a:lnTo>
                    <a:pt x="306" y="28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4600" name="Freeform 24"/>
            <p:cNvSpPr>
              <a:spLocks/>
            </p:cNvSpPr>
            <p:nvPr/>
          </p:nvSpPr>
          <p:spPr bwMode="auto">
            <a:xfrm>
              <a:off x="4205" y="3685"/>
              <a:ext cx="183" cy="189"/>
            </a:xfrm>
            <a:custGeom>
              <a:avLst/>
              <a:gdLst/>
              <a:ahLst/>
              <a:cxnLst>
                <a:cxn ang="0">
                  <a:pos x="111" y="0"/>
                </a:cxn>
                <a:cxn ang="0">
                  <a:pos x="182" y="126"/>
                </a:cxn>
                <a:cxn ang="0">
                  <a:pos x="142" y="188"/>
                </a:cxn>
                <a:cxn ang="0">
                  <a:pos x="26" y="178"/>
                </a:cxn>
                <a:cxn ang="0">
                  <a:pos x="0" y="123"/>
                </a:cxn>
                <a:cxn ang="0">
                  <a:pos x="61" y="4"/>
                </a:cxn>
                <a:cxn ang="0">
                  <a:pos x="111" y="0"/>
                </a:cxn>
              </a:cxnLst>
              <a:rect l="0" t="0" r="r" b="b"/>
              <a:pathLst>
                <a:path w="183" h="189">
                  <a:moveTo>
                    <a:pt x="111" y="0"/>
                  </a:moveTo>
                  <a:lnTo>
                    <a:pt x="182" y="126"/>
                  </a:lnTo>
                  <a:lnTo>
                    <a:pt x="142" y="188"/>
                  </a:lnTo>
                  <a:lnTo>
                    <a:pt x="26" y="178"/>
                  </a:lnTo>
                  <a:lnTo>
                    <a:pt x="0" y="123"/>
                  </a:lnTo>
                  <a:lnTo>
                    <a:pt x="61" y="4"/>
                  </a:lnTo>
                  <a:lnTo>
                    <a:pt x="111"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4601" name="Freeform 25"/>
            <p:cNvSpPr>
              <a:spLocks/>
            </p:cNvSpPr>
            <p:nvPr/>
          </p:nvSpPr>
          <p:spPr bwMode="auto">
            <a:xfrm>
              <a:off x="4244" y="3730"/>
              <a:ext cx="81" cy="105"/>
            </a:xfrm>
            <a:custGeom>
              <a:avLst/>
              <a:gdLst/>
              <a:ahLst/>
              <a:cxnLst>
                <a:cxn ang="0">
                  <a:pos x="58" y="0"/>
                </a:cxn>
                <a:cxn ang="0">
                  <a:pos x="0" y="59"/>
                </a:cxn>
                <a:cxn ang="0">
                  <a:pos x="29" y="98"/>
                </a:cxn>
                <a:cxn ang="0">
                  <a:pos x="47" y="98"/>
                </a:cxn>
                <a:cxn ang="0">
                  <a:pos x="72" y="104"/>
                </a:cxn>
                <a:cxn ang="0">
                  <a:pos x="80" y="61"/>
                </a:cxn>
                <a:cxn ang="0">
                  <a:pos x="67" y="41"/>
                </a:cxn>
                <a:cxn ang="0">
                  <a:pos x="60" y="28"/>
                </a:cxn>
                <a:cxn ang="0">
                  <a:pos x="58" y="16"/>
                </a:cxn>
                <a:cxn ang="0">
                  <a:pos x="58" y="0"/>
                </a:cxn>
              </a:cxnLst>
              <a:rect l="0" t="0" r="r" b="b"/>
              <a:pathLst>
                <a:path w="81" h="105">
                  <a:moveTo>
                    <a:pt x="58" y="0"/>
                  </a:moveTo>
                  <a:lnTo>
                    <a:pt x="0" y="59"/>
                  </a:lnTo>
                  <a:lnTo>
                    <a:pt x="29" y="98"/>
                  </a:lnTo>
                  <a:lnTo>
                    <a:pt x="47" y="98"/>
                  </a:lnTo>
                  <a:lnTo>
                    <a:pt x="72" y="104"/>
                  </a:lnTo>
                  <a:lnTo>
                    <a:pt x="80" y="61"/>
                  </a:lnTo>
                  <a:lnTo>
                    <a:pt x="67" y="41"/>
                  </a:lnTo>
                  <a:lnTo>
                    <a:pt x="60" y="28"/>
                  </a:lnTo>
                  <a:lnTo>
                    <a:pt x="58" y="16"/>
                  </a:lnTo>
                  <a:lnTo>
                    <a:pt x="58"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4602" name="Freeform 26"/>
            <p:cNvSpPr>
              <a:spLocks/>
            </p:cNvSpPr>
            <p:nvPr/>
          </p:nvSpPr>
          <p:spPr bwMode="auto">
            <a:xfrm>
              <a:off x="4251" y="3682"/>
              <a:ext cx="63" cy="80"/>
            </a:xfrm>
            <a:custGeom>
              <a:avLst/>
              <a:gdLst/>
              <a:ahLst/>
              <a:cxnLst>
                <a:cxn ang="0">
                  <a:pos x="62" y="17"/>
                </a:cxn>
                <a:cxn ang="0">
                  <a:pos x="9" y="79"/>
                </a:cxn>
                <a:cxn ang="0">
                  <a:pos x="0" y="17"/>
                </a:cxn>
                <a:cxn ang="0">
                  <a:pos x="53" y="0"/>
                </a:cxn>
                <a:cxn ang="0">
                  <a:pos x="62" y="17"/>
                </a:cxn>
              </a:cxnLst>
              <a:rect l="0" t="0" r="r" b="b"/>
              <a:pathLst>
                <a:path w="63" h="80">
                  <a:moveTo>
                    <a:pt x="62" y="17"/>
                  </a:moveTo>
                  <a:lnTo>
                    <a:pt x="9" y="79"/>
                  </a:lnTo>
                  <a:lnTo>
                    <a:pt x="0" y="17"/>
                  </a:lnTo>
                  <a:lnTo>
                    <a:pt x="53" y="0"/>
                  </a:lnTo>
                  <a:lnTo>
                    <a:pt x="62" y="1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4603" name="Freeform 27"/>
            <p:cNvSpPr>
              <a:spLocks/>
            </p:cNvSpPr>
            <p:nvPr/>
          </p:nvSpPr>
          <p:spPr bwMode="auto">
            <a:xfrm>
              <a:off x="4202" y="3789"/>
              <a:ext cx="62" cy="87"/>
            </a:xfrm>
            <a:custGeom>
              <a:avLst/>
              <a:gdLst/>
              <a:ahLst/>
              <a:cxnLst>
                <a:cxn ang="0">
                  <a:pos x="27" y="0"/>
                </a:cxn>
                <a:cxn ang="0">
                  <a:pos x="61" y="47"/>
                </a:cxn>
                <a:cxn ang="0">
                  <a:pos x="34" y="86"/>
                </a:cxn>
                <a:cxn ang="0">
                  <a:pos x="14" y="60"/>
                </a:cxn>
                <a:cxn ang="0">
                  <a:pos x="0" y="19"/>
                </a:cxn>
                <a:cxn ang="0">
                  <a:pos x="27" y="0"/>
                </a:cxn>
              </a:cxnLst>
              <a:rect l="0" t="0" r="r" b="b"/>
              <a:pathLst>
                <a:path w="62" h="87">
                  <a:moveTo>
                    <a:pt x="27" y="0"/>
                  </a:moveTo>
                  <a:lnTo>
                    <a:pt x="61" y="47"/>
                  </a:lnTo>
                  <a:lnTo>
                    <a:pt x="34" y="86"/>
                  </a:lnTo>
                  <a:lnTo>
                    <a:pt x="14" y="60"/>
                  </a:lnTo>
                  <a:lnTo>
                    <a:pt x="0" y="19"/>
                  </a:lnTo>
                  <a:lnTo>
                    <a:pt x="27"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4604" name="Freeform 28"/>
            <p:cNvSpPr>
              <a:spLocks/>
            </p:cNvSpPr>
            <p:nvPr/>
          </p:nvSpPr>
          <p:spPr bwMode="auto">
            <a:xfrm>
              <a:off x="4324" y="3779"/>
              <a:ext cx="68" cy="95"/>
            </a:xfrm>
            <a:custGeom>
              <a:avLst/>
              <a:gdLst/>
              <a:ahLst/>
              <a:cxnLst>
                <a:cxn ang="0">
                  <a:pos x="0" y="69"/>
                </a:cxn>
                <a:cxn ang="0">
                  <a:pos x="9" y="0"/>
                </a:cxn>
                <a:cxn ang="0">
                  <a:pos x="67" y="35"/>
                </a:cxn>
                <a:cxn ang="0">
                  <a:pos x="29" y="94"/>
                </a:cxn>
                <a:cxn ang="0">
                  <a:pos x="0" y="69"/>
                </a:cxn>
              </a:cxnLst>
              <a:rect l="0" t="0" r="r" b="b"/>
              <a:pathLst>
                <a:path w="68" h="95">
                  <a:moveTo>
                    <a:pt x="0" y="69"/>
                  </a:moveTo>
                  <a:lnTo>
                    <a:pt x="9" y="0"/>
                  </a:lnTo>
                  <a:lnTo>
                    <a:pt x="67" y="35"/>
                  </a:lnTo>
                  <a:lnTo>
                    <a:pt x="29" y="94"/>
                  </a:lnTo>
                  <a:lnTo>
                    <a:pt x="0" y="69"/>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4605" name="Freeform 29"/>
            <p:cNvSpPr>
              <a:spLocks/>
            </p:cNvSpPr>
            <p:nvPr/>
          </p:nvSpPr>
          <p:spPr bwMode="auto">
            <a:xfrm>
              <a:off x="4891" y="3432"/>
              <a:ext cx="536" cy="142"/>
            </a:xfrm>
            <a:custGeom>
              <a:avLst/>
              <a:gdLst/>
              <a:ahLst/>
              <a:cxnLst>
                <a:cxn ang="0">
                  <a:pos x="0" y="141"/>
                </a:cxn>
                <a:cxn ang="0">
                  <a:pos x="109" y="121"/>
                </a:cxn>
                <a:cxn ang="0">
                  <a:pos x="234" y="101"/>
                </a:cxn>
                <a:cxn ang="0">
                  <a:pos x="334" y="94"/>
                </a:cxn>
                <a:cxn ang="0">
                  <a:pos x="427" y="89"/>
                </a:cxn>
                <a:cxn ang="0">
                  <a:pos x="535" y="84"/>
                </a:cxn>
                <a:cxn ang="0">
                  <a:pos x="493" y="68"/>
                </a:cxn>
                <a:cxn ang="0">
                  <a:pos x="463" y="47"/>
                </a:cxn>
                <a:cxn ang="0">
                  <a:pos x="430" y="26"/>
                </a:cxn>
                <a:cxn ang="0">
                  <a:pos x="396" y="10"/>
                </a:cxn>
                <a:cxn ang="0">
                  <a:pos x="372" y="0"/>
                </a:cxn>
                <a:cxn ang="0">
                  <a:pos x="393" y="40"/>
                </a:cxn>
                <a:cxn ang="0">
                  <a:pos x="396" y="57"/>
                </a:cxn>
                <a:cxn ang="0">
                  <a:pos x="394" y="68"/>
                </a:cxn>
                <a:cxn ang="0">
                  <a:pos x="390" y="77"/>
                </a:cxn>
                <a:cxn ang="0">
                  <a:pos x="383" y="79"/>
                </a:cxn>
                <a:cxn ang="0">
                  <a:pos x="314" y="80"/>
                </a:cxn>
                <a:cxn ang="0">
                  <a:pos x="194" y="97"/>
                </a:cxn>
                <a:cxn ang="0">
                  <a:pos x="68" y="117"/>
                </a:cxn>
                <a:cxn ang="0">
                  <a:pos x="0" y="141"/>
                </a:cxn>
              </a:cxnLst>
              <a:rect l="0" t="0" r="r" b="b"/>
              <a:pathLst>
                <a:path w="536" h="142">
                  <a:moveTo>
                    <a:pt x="0" y="141"/>
                  </a:moveTo>
                  <a:lnTo>
                    <a:pt x="109" y="121"/>
                  </a:lnTo>
                  <a:lnTo>
                    <a:pt x="234" y="101"/>
                  </a:lnTo>
                  <a:lnTo>
                    <a:pt x="334" y="94"/>
                  </a:lnTo>
                  <a:lnTo>
                    <a:pt x="427" y="89"/>
                  </a:lnTo>
                  <a:lnTo>
                    <a:pt x="535" y="84"/>
                  </a:lnTo>
                  <a:lnTo>
                    <a:pt x="493" y="68"/>
                  </a:lnTo>
                  <a:lnTo>
                    <a:pt x="463" y="47"/>
                  </a:lnTo>
                  <a:lnTo>
                    <a:pt x="430" y="26"/>
                  </a:lnTo>
                  <a:lnTo>
                    <a:pt x="396" y="10"/>
                  </a:lnTo>
                  <a:lnTo>
                    <a:pt x="372" y="0"/>
                  </a:lnTo>
                  <a:lnTo>
                    <a:pt x="393" y="40"/>
                  </a:lnTo>
                  <a:lnTo>
                    <a:pt x="396" y="57"/>
                  </a:lnTo>
                  <a:lnTo>
                    <a:pt x="394" y="68"/>
                  </a:lnTo>
                  <a:lnTo>
                    <a:pt x="390" y="77"/>
                  </a:lnTo>
                  <a:lnTo>
                    <a:pt x="383" y="79"/>
                  </a:lnTo>
                  <a:lnTo>
                    <a:pt x="314" y="80"/>
                  </a:lnTo>
                  <a:lnTo>
                    <a:pt x="194" y="97"/>
                  </a:lnTo>
                  <a:lnTo>
                    <a:pt x="68" y="117"/>
                  </a:lnTo>
                  <a:lnTo>
                    <a:pt x="0" y="141"/>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4606" name="Freeform 30"/>
            <p:cNvSpPr>
              <a:spLocks/>
            </p:cNvSpPr>
            <p:nvPr/>
          </p:nvSpPr>
          <p:spPr bwMode="auto">
            <a:xfrm>
              <a:off x="4121" y="3519"/>
              <a:ext cx="857" cy="52"/>
            </a:xfrm>
            <a:custGeom>
              <a:avLst/>
              <a:gdLst/>
              <a:ahLst/>
              <a:cxnLst>
                <a:cxn ang="0">
                  <a:pos x="0" y="31"/>
                </a:cxn>
                <a:cxn ang="0">
                  <a:pos x="184" y="14"/>
                </a:cxn>
                <a:cxn ang="0">
                  <a:pos x="296" y="11"/>
                </a:cxn>
                <a:cxn ang="0">
                  <a:pos x="442" y="17"/>
                </a:cxn>
                <a:cxn ang="0">
                  <a:pos x="744" y="45"/>
                </a:cxn>
                <a:cxn ang="0">
                  <a:pos x="780" y="51"/>
                </a:cxn>
                <a:cxn ang="0">
                  <a:pos x="856" y="22"/>
                </a:cxn>
                <a:cxn ang="0">
                  <a:pos x="739" y="8"/>
                </a:cxn>
                <a:cxn ang="0">
                  <a:pos x="553" y="3"/>
                </a:cxn>
                <a:cxn ang="0">
                  <a:pos x="414" y="0"/>
                </a:cxn>
                <a:cxn ang="0">
                  <a:pos x="222" y="0"/>
                </a:cxn>
                <a:cxn ang="0">
                  <a:pos x="0" y="31"/>
                </a:cxn>
              </a:cxnLst>
              <a:rect l="0" t="0" r="r" b="b"/>
              <a:pathLst>
                <a:path w="857" h="52">
                  <a:moveTo>
                    <a:pt x="0" y="31"/>
                  </a:moveTo>
                  <a:lnTo>
                    <a:pt x="184" y="14"/>
                  </a:lnTo>
                  <a:lnTo>
                    <a:pt x="296" y="11"/>
                  </a:lnTo>
                  <a:lnTo>
                    <a:pt x="442" y="17"/>
                  </a:lnTo>
                  <a:lnTo>
                    <a:pt x="744" y="45"/>
                  </a:lnTo>
                  <a:lnTo>
                    <a:pt x="780" y="51"/>
                  </a:lnTo>
                  <a:lnTo>
                    <a:pt x="856" y="22"/>
                  </a:lnTo>
                  <a:lnTo>
                    <a:pt x="739" y="8"/>
                  </a:lnTo>
                  <a:lnTo>
                    <a:pt x="553" y="3"/>
                  </a:lnTo>
                  <a:lnTo>
                    <a:pt x="414" y="0"/>
                  </a:lnTo>
                  <a:lnTo>
                    <a:pt x="222" y="0"/>
                  </a:lnTo>
                  <a:lnTo>
                    <a:pt x="0" y="31"/>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4607" name="Freeform 31"/>
            <p:cNvSpPr>
              <a:spLocks/>
            </p:cNvSpPr>
            <p:nvPr/>
          </p:nvSpPr>
          <p:spPr bwMode="auto">
            <a:xfrm>
              <a:off x="3731" y="3702"/>
              <a:ext cx="25" cy="46"/>
            </a:xfrm>
            <a:custGeom>
              <a:avLst/>
              <a:gdLst/>
              <a:ahLst/>
              <a:cxnLst>
                <a:cxn ang="0">
                  <a:pos x="0" y="0"/>
                </a:cxn>
                <a:cxn ang="0">
                  <a:pos x="8" y="45"/>
                </a:cxn>
                <a:cxn ang="0">
                  <a:pos x="24" y="45"/>
                </a:cxn>
                <a:cxn ang="0">
                  <a:pos x="13" y="0"/>
                </a:cxn>
                <a:cxn ang="0">
                  <a:pos x="0" y="0"/>
                </a:cxn>
              </a:cxnLst>
              <a:rect l="0" t="0" r="r" b="b"/>
              <a:pathLst>
                <a:path w="25" h="46">
                  <a:moveTo>
                    <a:pt x="0" y="0"/>
                  </a:moveTo>
                  <a:lnTo>
                    <a:pt x="8" y="45"/>
                  </a:lnTo>
                  <a:lnTo>
                    <a:pt x="24" y="45"/>
                  </a:lnTo>
                  <a:lnTo>
                    <a:pt x="13" y="0"/>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4608" name="Freeform 32"/>
            <p:cNvSpPr>
              <a:spLocks/>
            </p:cNvSpPr>
            <p:nvPr/>
          </p:nvSpPr>
          <p:spPr bwMode="auto">
            <a:xfrm>
              <a:off x="3742" y="3767"/>
              <a:ext cx="24" cy="40"/>
            </a:xfrm>
            <a:custGeom>
              <a:avLst/>
              <a:gdLst/>
              <a:ahLst/>
              <a:cxnLst>
                <a:cxn ang="0">
                  <a:pos x="0" y="0"/>
                </a:cxn>
                <a:cxn ang="0">
                  <a:pos x="7" y="39"/>
                </a:cxn>
                <a:cxn ang="0">
                  <a:pos x="23" y="39"/>
                </a:cxn>
                <a:cxn ang="0">
                  <a:pos x="18" y="11"/>
                </a:cxn>
                <a:cxn ang="0">
                  <a:pos x="0" y="0"/>
                </a:cxn>
              </a:cxnLst>
              <a:rect l="0" t="0" r="r" b="b"/>
              <a:pathLst>
                <a:path w="24" h="40">
                  <a:moveTo>
                    <a:pt x="0" y="0"/>
                  </a:moveTo>
                  <a:lnTo>
                    <a:pt x="7" y="39"/>
                  </a:lnTo>
                  <a:lnTo>
                    <a:pt x="23" y="39"/>
                  </a:lnTo>
                  <a:lnTo>
                    <a:pt x="18" y="11"/>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4609" name="Freeform 33"/>
            <p:cNvSpPr>
              <a:spLocks/>
            </p:cNvSpPr>
            <p:nvPr/>
          </p:nvSpPr>
          <p:spPr bwMode="auto">
            <a:xfrm>
              <a:off x="3681" y="3764"/>
              <a:ext cx="25" cy="43"/>
            </a:xfrm>
            <a:custGeom>
              <a:avLst/>
              <a:gdLst/>
              <a:ahLst/>
              <a:cxnLst>
                <a:cxn ang="0">
                  <a:pos x="8" y="42"/>
                </a:cxn>
                <a:cxn ang="0">
                  <a:pos x="0" y="0"/>
                </a:cxn>
                <a:cxn ang="0">
                  <a:pos x="13" y="0"/>
                </a:cxn>
                <a:cxn ang="0">
                  <a:pos x="24" y="42"/>
                </a:cxn>
                <a:cxn ang="0">
                  <a:pos x="8" y="42"/>
                </a:cxn>
              </a:cxnLst>
              <a:rect l="0" t="0" r="r" b="b"/>
              <a:pathLst>
                <a:path w="25" h="43">
                  <a:moveTo>
                    <a:pt x="8" y="42"/>
                  </a:moveTo>
                  <a:lnTo>
                    <a:pt x="0" y="0"/>
                  </a:lnTo>
                  <a:lnTo>
                    <a:pt x="13" y="0"/>
                  </a:lnTo>
                  <a:lnTo>
                    <a:pt x="24" y="42"/>
                  </a:lnTo>
                  <a:lnTo>
                    <a:pt x="8"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4610" name="Freeform 34"/>
            <p:cNvSpPr>
              <a:spLocks/>
            </p:cNvSpPr>
            <p:nvPr/>
          </p:nvSpPr>
          <p:spPr bwMode="auto">
            <a:xfrm>
              <a:off x="3668" y="3702"/>
              <a:ext cx="22" cy="43"/>
            </a:xfrm>
            <a:custGeom>
              <a:avLst/>
              <a:gdLst/>
              <a:ahLst/>
              <a:cxnLst>
                <a:cxn ang="0">
                  <a:pos x="8" y="42"/>
                </a:cxn>
                <a:cxn ang="0">
                  <a:pos x="0" y="0"/>
                </a:cxn>
                <a:cxn ang="0">
                  <a:pos x="14" y="0"/>
                </a:cxn>
                <a:cxn ang="0">
                  <a:pos x="21" y="42"/>
                </a:cxn>
                <a:cxn ang="0">
                  <a:pos x="8" y="42"/>
                </a:cxn>
              </a:cxnLst>
              <a:rect l="0" t="0" r="r" b="b"/>
              <a:pathLst>
                <a:path w="22" h="43">
                  <a:moveTo>
                    <a:pt x="8" y="42"/>
                  </a:moveTo>
                  <a:lnTo>
                    <a:pt x="0" y="0"/>
                  </a:lnTo>
                  <a:lnTo>
                    <a:pt x="14" y="0"/>
                  </a:lnTo>
                  <a:lnTo>
                    <a:pt x="21" y="42"/>
                  </a:lnTo>
                  <a:lnTo>
                    <a:pt x="8"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4611" name="Freeform 35"/>
            <p:cNvSpPr>
              <a:spLocks/>
            </p:cNvSpPr>
            <p:nvPr/>
          </p:nvSpPr>
          <p:spPr bwMode="auto">
            <a:xfrm>
              <a:off x="3663" y="3800"/>
              <a:ext cx="441" cy="92"/>
            </a:xfrm>
            <a:custGeom>
              <a:avLst/>
              <a:gdLst/>
              <a:ahLst/>
              <a:cxnLst>
                <a:cxn ang="0">
                  <a:pos x="440" y="0"/>
                </a:cxn>
                <a:cxn ang="0">
                  <a:pos x="422" y="37"/>
                </a:cxn>
                <a:cxn ang="0">
                  <a:pos x="406" y="51"/>
                </a:cxn>
                <a:cxn ang="0">
                  <a:pos x="385" y="54"/>
                </a:cxn>
                <a:cxn ang="0">
                  <a:pos x="359" y="51"/>
                </a:cxn>
                <a:cxn ang="0">
                  <a:pos x="37" y="34"/>
                </a:cxn>
                <a:cxn ang="0">
                  <a:pos x="18" y="29"/>
                </a:cxn>
                <a:cxn ang="0">
                  <a:pos x="10" y="23"/>
                </a:cxn>
                <a:cxn ang="0">
                  <a:pos x="2" y="12"/>
                </a:cxn>
                <a:cxn ang="0">
                  <a:pos x="0" y="29"/>
                </a:cxn>
                <a:cxn ang="0">
                  <a:pos x="8" y="46"/>
                </a:cxn>
                <a:cxn ang="0">
                  <a:pos x="18" y="54"/>
                </a:cxn>
                <a:cxn ang="0">
                  <a:pos x="34" y="62"/>
                </a:cxn>
                <a:cxn ang="0">
                  <a:pos x="65" y="68"/>
                </a:cxn>
                <a:cxn ang="0">
                  <a:pos x="364" y="91"/>
                </a:cxn>
                <a:cxn ang="0">
                  <a:pos x="398" y="88"/>
                </a:cxn>
                <a:cxn ang="0">
                  <a:pos x="422" y="74"/>
                </a:cxn>
                <a:cxn ang="0">
                  <a:pos x="432" y="54"/>
                </a:cxn>
                <a:cxn ang="0">
                  <a:pos x="440" y="20"/>
                </a:cxn>
                <a:cxn ang="0">
                  <a:pos x="440" y="0"/>
                </a:cxn>
              </a:cxnLst>
              <a:rect l="0" t="0" r="r" b="b"/>
              <a:pathLst>
                <a:path w="441" h="92">
                  <a:moveTo>
                    <a:pt x="440" y="0"/>
                  </a:moveTo>
                  <a:lnTo>
                    <a:pt x="422" y="37"/>
                  </a:lnTo>
                  <a:lnTo>
                    <a:pt x="406" y="51"/>
                  </a:lnTo>
                  <a:lnTo>
                    <a:pt x="385" y="54"/>
                  </a:lnTo>
                  <a:lnTo>
                    <a:pt x="359" y="51"/>
                  </a:lnTo>
                  <a:lnTo>
                    <a:pt x="37" y="34"/>
                  </a:lnTo>
                  <a:lnTo>
                    <a:pt x="18" y="29"/>
                  </a:lnTo>
                  <a:lnTo>
                    <a:pt x="10" y="23"/>
                  </a:lnTo>
                  <a:lnTo>
                    <a:pt x="2" y="12"/>
                  </a:lnTo>
                  <a:lnTo>
                    <a:pt x="0" y="29"/>
                  </a:lnTo>
                  <a:lnTo>
                    <a:pt x="8" y="46"/>
                  </a:lnTo>
                  <a:lnTo>
                    <a:pt x="18" y="54"/>
                  </a:lnTo>
                  <a:lnTo>
                    <a:pt x="34" y="62"/>
                  </a:lnTo>
                  <a:lnTo>
                    <a:pt x="65" y="68"/>
                  </a:lnTo>
                  <a:lnTo>
                    <a:pt x="364" y="91"/>
                  </a:lnTo>
                  <a:lnTo>
                    <a:pt x="398" y="88"/>
                  </a:lnTo>
                  <a:lnTo>
                    <a:pt x="422" y="74"/>
                  </a:lnTo>
                  <a:lnTo>
                    <a:pt x="432" y="54"/>
                  </a:lnTo>
                  <a:lnTo>
                    <a:pt x="440" y="20"/>
                  </a:lnTo>
                  <a:lnTo>
                    <a:pt x="44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4612" name="Freeform 36"/>
            <p:cNvSpPr>
              <a:spLocks/>
            </p:cNvSpPr>
            <p:nvPr/>
          </p:nvSpPr>
          <p:spPr bwMode="auto">
            <a:xfrm>
              <a:off x="3957" y="3691"/>
              <a:ext cx="86" cy="54"/>
            </a:xfrm>
            <a:custGeom>
              <a:avLst/>
              <a:gdLst/>
              <a:ahLst/>
              <a:cxnLst>
                <a:cxn ang="0">
                  <a:pos x="0" y="43"/>
                </a:cxn>
                <a:cxn ang="0">
                  <a:pos x="0" y="35"/>
                </a:cxn>
                <a:cxn ang="0">
                  <a:pos x="4" y="22"/>
                </a:cxn>
                <a:cxn ang="0">
                  <a:pos x="12" y="11"/>
                </a:cxn>
                <a:cxn ang="0">
                  <a:pos x="24" y="4"/>
                </a:cxn>
                <a:cxn ang="0">
                  <a:pos x="37" y="0"/>
                </a:cxn>
                <a:cxn ang="0">
                  <a:pos x="51" y="1"/>
                </a:cxn>
                <a:cxn ang="0">
                  <a:pos x="64" y="6"/>
                </a:cxn>
                <a:cxn ang="0">
                  <a:pos x="74" y="13"/>
                </a:cxn>
                <a:cxn ang="0">
                  <a:pos x="81" y="22"/>
                </a:cxn>
                <a:cxn ang="0">
                  <a:pos x="85" y="31"/>
                </a:cxn>
                <a:cxn ang="0">
                  <a:pos x="85" y="35"/>
                </a:cxn>
                <a:cxn ang="0">
                  <a:pos x="84" y="42"/>
                </a:cxn>
                <a:cxn ang="0">
                  <a:pos x="82" y="51"/>
                </a:cxn>
                <a:cxn ang="0">
                  <a:pos x="66" y="53"/>
                </a:cxn>
                <a:cxn ang="0">
                  <a:pos x="57" y="48"/>
                </a:cxn>
                <a:cxn ang="0">
                  <a:pos x="53" y="41"/>
                </a:cxn>
                <a:cxn ang="0">
                  <a:pos x="52" y="30"/>
                </a:cxn>
                <a:cxn ang="0">
                  <a:pos x="54" y="21"/>
                </a:cxn>
                <a:cxn ang="0">
                  <a:pos x="58" y="16"/>
                </a:cxn>
                <a:cxn ang="0">
                  <a:pos x="49" y="10"/>
                </a:cxn>
                <a:cxn ang="0">
                  <a:pos x="37" y="8"/>
                </a:cxn>
                <a:cxn ang="0">
                  <a:pos x="24" y="9"/>
                </a:cxn>
                <a:cxn ang="0">
                  <a:pos x="13" y="13"/>
                </a:cxn>
                <a:cxn ang="0">
                  <a:pos x="6" y="21"/>
                </a:cxn>
                <a:cxn ang="0">
                  <a:pos x="2" y="31"/>
                </a:cxn>
                <a:cxn ang="0">
                  <a:pos x="0" y="43"/>
                </a:cxn>
              </a:cxnLst>
              <a:rect l="0" t="0" r="r" b="b"/>
              <a:pathLst>
                <a:path w="86" h="54">
                  <a:moveTo>
                    <a:pt x="0" y="43"/>
                  </a:moveTo>
                  <a:lnTo>
                    <a:pt x="0" y="35"/>
                  </a:lnTo>
                  <a:lnTo>
                    <a:pt x="4" y="22"/>
                  </a:lnTo>
                  <a:lnTo>
                    <a:pt x="12" y="11"/>
                  </a:lnTo>
                  <a:lnTo>
                    <a:pt x="24" y="4"/>
                  </a:lnTo>
                  <a:lnTo>
                    <a:pt x="37" y="0"/>
                  </a:lnTo>
                  <a:lnTo>
                    <a:pt x="51" y="1"/>
                  </a:lnTo>
                  <a:lnTo>
                    <a:pt x="64" y="6"/>
                  </a:lnTo>
                  <a:lnTo>
                    <a:pt x="74" y="13"/>
                  </a:lnTo>
                  <a:lnTo>
                    <a:pt x="81" y="22"/>
                  </a:lnTo>
                  <a:lnTo>
                    <a:pt x="85" y="31"/>
                  </a:lnTo>
                  <a:lnTo>
                    <a:pt x="85" y="35"/>
                  </a:lnTo>
                  <a:lnTo>
                    <a:pt x="84" y="42"/>
                  </a:lnTo>
                  <a:lnTo>
                    <a:pt x="82" y="51"/>
                  </a:lnTo>
                  <a:lnTo>
                    <a:pt x="66" y="53"/>
                  </a:lnTo>
                  <a:lnTo>
                    <a:pt x="57" y="48"/>
                  </a:lnTo>
                  <a:lnTo>
                    <a:pt x="53" y="41"/>
                  </a:lnTo>
                  <a:lnTo>
                    <a:pt x="52" y="30"/>
                  </a:lnTo>
                  <a:lnTo>
                    <a:pt x="54" y="21"/>
                  </a:lnTo>
                  <a:lnTo>
                    <a:pt x="58" y="16"/>
                  </a:lnTo>
                  <a:lnTo>
                    <a:pt x="49" y="10"/>
                  </a:lnTo>
                  <a:lnTo>
                    <a:pt x="37" y="8"/>
                  </a:lnTo>
                  <a:lnTo>
                    <a:pt x="24" y="9"/>
                  </a:lnTo>
                  <a:lnTo>
                    <a:pt x="13" y="13"/>
                  </a:lnTo>
                  <a:lnTo>
                    <a:pt x="6" y="21"/>
                  </a:lnTo>
                  <a:lnTo>
                    <a:pt x="2" y="31"/>
                  </a:lnTo>
                  <a:lnTo>
                    <a:pt x="0" y="43"/>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24613" name="Freeform 37"/>
            <p:cNvSpPr>
              <a:spLocks/>
            </p:cNvSpPr>
            <p:nvPr/>
          </p:nvSpPr>
          <p:spPr bwMode="auto">
            <a:xfrm>
              <a:off x="3968" y="3709"/>
              <a:ext cx="36" cy="31"/>
            </a:xfrm>
            <a:custGeom>
              <a:avLst/>
              <a:gdLst/>
              <a:ahLst/>
              <a:cxnLst>
                <a:cxn ang="0">
                  <a:pos x="35" y="3"/>
                </a:cxn>
                <a:cxn ang="0">
                  <a:pos x="31" y="14"/>
                </a:cxn>
                <a:cxn ang="0">
                  <a:pos x="31" y="28"/>
                </a:cxn>
                <a:cxn ang="0">
                  <a:pos x="20" y="12"/>
                </a:cxn>
                <a:cxn ang="0">
                  <a:pos x="20" y="29"/>
                </a:cxn>
                <a:cxn ang="0">
                  <a:pos x="7" y="14"/>
                </a:cxn>
                <a:cxn ang="0">
                  <a:pos x="7" y="30"/>
                </a:cxn>
                <a:cxn ang="0">
                  <a:pos x="1" y="19"/>
                </a:cxn>
                <a:cxn ang="0">
                  <a:pos x="0" y="11"/>
                </a:cxn>
                <a:cxn ang="0">
                  <a:pos x="7" y="4"/>
                </a:cxn>
                <a:cxn ang="0">
                  <a:pos x="16" y="1"/>
                </a:cxn>
                <a:cxn ang="0">
                  <a:pos x="24" y="0"/>
                </a:cxn>
                <a:cxn ang="0">
                  <a:pos x="35" y="3"/>
                </a:cxn>
              </a:cxnLst>
              <a:rect l="0" t="0" r="r" b="b"/>
              <a:pathLst>
                <a:path w="36" h="31">
                  <a:moveTo>
                    <a:pt x="35" y="3"/>
                  </a:moveTo>
                  <a:lnTo>
                    <a:pt x="31" y="14"/>
                  </a:lnTo>
                  <a:lnTo>
                    <a:pt x="31" y="28"/>
                  </a:lnTo>
                  <a:lnTo>
                    <a:pt x="20" y="12"/>
                  </a:lnTo>
                  <a:lnTo>
                    <a:pt x="20" y="29"/>
                  </a:lnTo>
                  <a:lnTo>
                    <a:pt x="7" y="14"/>
                  </a:lnTo>
                  <a:lnTo>
                    <a:pt x="7" y="30"/>
                  </a:lnTo>
                  <a:lnTo>
                    <a:pt x="1" y="19"/>
                  </a:lnTo>
                  <a:lnTo>
                    <a:pt x="0" y="11"/>
                  </a:lnTo>
                  <a:lnTo>
                    <a:pt x="7" y="4"/>
                  </a:lnTo>
                  <a:lnTo>
                    <a:pt x="16" y="1"/>
                  </a:lnTo>
                  <a:lnTo>
                    <a:pt x="24" y="0"/>
                  </a:lnTo>
                  <a:lnTo>
                    <a:pt x="35" y="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4614" name="Freeform 38"/>
            <p:cNvSpPr>
              <a:spLocks/>
            </p:cNvSpPr>
            <p:nvPr/>
          </p:nvSpPr>
          <p:spPr bwMode="auto">
            <a:xfrm>
              <a:off x="3864" y="3577"/>
              <a:ext cx="246" cy="49"/>
            </a:xfrm>
            <a:custGeom>
              <a:avLst/>
              <a:gdLst/>
              <a:ahLst/>
              <a:cxnLst>
                <a:cxn ang="0">
                  <a:pos x="0" y="45"/>
                </a:cxn>
                <a:cxn ang="0">
                  <a:pos x="53" y="48"/>
                </a:cxn>
                <a:cxn ang="0">
                  <a:pos x="85" y="46"/>
                </a:cxn>
                <a:cxn ang="0">
                  <a:pos x="122" y="44"/>
                </a:cxn>
                <a:cxn ang="0">
                  <a:pos x="151" y="43"/>
                </a:cxn>
                <a:cxn ang="0">
                  <a:pos x="184" y="40"/>
                </a:cxn>
                <a:cxn ang="0">
                  <a:pos x="214" y="34"/>
                </a:cxn>
                <a:cxn ang="0">
                  <a:pos x="231" y="25"/>
                </a:cxn>
                <a:cxn ang="0">
                  <a:pos x="240" y="17"/>
                </a:cxn>
                <a:cxn ang="0">
                  <a:pos x="245" y="11"/>
                </a:cxn>
                <a:cxn ang="0">
                  <a:pos x="245" y="3"/>
                </a:cxn>
                <a:cxn ang="0">
                  <a:pos x="242" y="0"/>
                </a:cxn>
                <a:cxn ang="0">
                  <a:pos x="181" y="4"/>
                </a:cxn>
                <a:cxn ang="0">
                  <a:pos x="124" y="12"/>
                </a:cxn>
                <a:cxn ang="0">
                  <a:pos x="73" y="23"/>
                </a:cxn>
                <a:cxn ang="0">
                  <a:pos x="28" y="35"/>
                </a:cxn>
                <a:cxn ang="0">
                  <a:pos x="0" y="45"/>
                </a:cxn>
              </a:cxnLst>
              <a:rect l="0" t="0" r="r" b="b"/>
              <a:pathLst>
                <a:path w="246" h="49">
                  <a:moveTo>
                    <a:pt x="0" y="45"/>
                  </a:moveTo>
                  <a:lnTo>
                    <a:pt x="53" y="48"/>
                  </a:lnTo>
                  <a:lnTo>
                    <a:pt x="85" y="46"/>
                  </a:lnTo>
                  <a:lnTo>
                    <a:pt x="122" y="44"/>
                  </a:lnTo>
                  <a:lnTo>
                    <a:pt x="151" y="43"/>
                  </a:lnTo>
                  <a:lnTo>
                    <a:pt x="184" y="40"/>
                  </a:lnTo>
                  <a:lnTo>
                    <a:pt x="214" y="34"/>
                  </a:lnTo>
                  <a:lnTo>
                    <a:pt x="231" y="25"/>
                  </a:lnTo>
                  <a:lnTo>
                    <a:pt x="240" y="17"/>
                  </a:lnTo>
                  <a:lnTo>
                    <a:pt x="245" y="11"/>
                  </a:lnTo>
                  <a:lnTo>
                    <a:pt x="245" y="3"/>
                  </a:lnTo>
                  <a:lnTo>
                    <a:pt x="242" y="0"/>
                  </a:lnTo>
                  <a:lnTo>
                    <a:pt x="181" y="4"/>
                  </a:lnTo>
                  <a:lnTo>
                    <a:pt x="124" y="12"/>
                  </a:lnTo>
                  <a:lnTo>
                    <a:pt x="73" y="23"/>
                  </a:lnTo>
                  <a:lnTo>
                    <a:pt x="28" y="35"/>
                  </a:lnTo>
                  <a:lnTo>
                    <a:pt x="0" y="4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4615" name="Freeform 39"/>
            <p:cNvSpPr>
              <a:spLocks/>
            </p:cNvSpPr>
            <p:nvPr/>
          </p:nvSpPr>
          <p:spPr bwMode="auto">
            <a:xfrm>
              <a:off x="3864" y="3574"/>
              <a:ext cx="249" cy="50"/>
            </a:xfrm>
            <a:custGeom>
              <a:avLst/>
              <a:gdLst/>
              <a:ahLst/>
              <a:cxnLst>
                <a:cxn ang="0">
                  <a:pos x="39" y="49"/>
                </a:cxn>
                <a:cxn ang="0">
                  <a:pos x="78" y="37"/>
                </a:cxn>
                <a:cxn ang="0">
                  <a:pos x="120" y="25"/>
                </a:cxn>
                <a:cxn ang="0">
                  <a:pos x="162" y="20"/>
                </a:cxn>
                <a:cxn ang="0">
                  <a:pos x="196" y="18"/>
                </a:cxn>
                <a:cxn ang="0">
                  <a:pos x="229" y="19"/>
                </a:cxn>
                <a:cxn ang="0">
                  <a:pos x="225" y="25"/>
                </a:cxn>
                <a:cxn ang="0">
                  <a:pos x="219" y="29"/>
                </a:cxn>
                <a:cxn ang="0">
                  <a:pos x="206" y="35"/>
                </a:cxn>
                <a:cxn ang="0">
                  <a:pos x="192" y="42"/>
                </a:cxn>
                <a:cxn ang="0">
                  <a:pos x="221" y="35"/>
                </a:cxn>
                <a:cxn ang="0">
                  <a:pos x="239" y="26"/>
                </a:cxn>
                <a:cxn ang="0">
                  <a:pos x="245" y="20"/>
                </a:cxn>
                <a:cxn ang="0">
                  <a:pos x="248" y="12"/>
                </a:cxn>
                <a:cxn ang="0">
                  <a:pos x="247" y="6"/>
                </a:cxn>
                <a:cxn ang="0">
                  <a:pos x="243" y="0"/>
                </a:cxn>
                <a:cxn ang="0">
                  <a:pos x="197" y="1"/>
                </a:cxn>
                <a:cxn ang="0">
                  <a:pos x="151" y="7"/>
                </a:cxn>
                <a:cxn ang="0">
                  <a:pos x="103" y="17"/>
                </a:cxn>
                <a:cxn ang="0">
                  <a:pos x="37" y="37"/>
                </a:cxn>
                <a:cxn ang="0">
                  <a:pos x="0" y="48"/>
                </a:cxn>
                <a:cxn ang="0">
                  <a:pos x="39" y="49"/>
                </a:cxn>
              </a:cxnLst>
              <a:rect l="0" t="0" r="r" b="b"/>
              <a:pathLst>
                <a:path w="249" h="50">
                  <a:moveTo>
                    <a:pt x="39" y="49"/>
                  </a:moveTo>
                  <a:lnTo>
                    <a:pt x="78" y="37"/>
                  </a:lnTo>
                  <a:lnTo>
                    <a:pt x="120" y="25"/>
                  </a:lnTo>
                  <a:lnTo>
                    <a:pt x="162" y="20"/>
                  </a:lnTo>
                  <a:lnTo>
                    <a:pt x="196" y="18"/>
                  </a:lnTo>
                  <a:lnTo>
                    <a:pt x="229" y="19"/>
                  </a:lnTo>
                  <a:lnTo>
                    <a:pt x="225" y="25"/>
                  </a:lnTo>
                  <a:lnTo>
                    <a:pt x="219" y="29"/>
                  </a:lnTo>
                  <a:lnTo>
                    <a:pt x="206" y="35"/>
                  </a:lnTo>
                  <a:lnTo>
                    <a:pt x="192" y="42"/>
                  </a:lnTo>
                  <a:lnTo>
                    <a:pt x="221" y="35"/>
                  </a:lnTo>
                  <a:lnTo>
                    <a:pt x="239" y="26"/>
                  </a:lnTo>
                  <a:lnTo>
                    <a:pt x="245" y="20"/>
                  </a:lnTo>
                  <a:lnTo>
                    <a:pt x="248" y="12"/>
                  </a:lnTo>
                  <a:lnTo>
                    <a:pt x="247" y="6"/>
                  </a:lnTo>
                  <a:lnTo>
                    <a:pt x="243" y="0"/>
                  </a:lnTo>
                  <a:lnTo>
                    <a:pt x="197" y="1"/>
                  </a:lnTo>
                  <a:lnTo>
                    <a:pt x="151" y="7"/>
                  </a:lnTo>
                  <a:lnTo>
                    <a:pt x="103" y="17"/>
                  </a:lnTo>
                  <a:lnTo>
                    <a:pt x="37" y="37"/>
                  </a:lnTo>
                  <a:lnTo>
                    <a:pt x="0" y="48"/>
                  </a:lnTo>
                  <a:lnTo>
                    <a:pt x="39" y="4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4616" name="Freeform 40"/>
            <p:cNvSpPr>
              <a:spLocks/>
            </p:cNvSpPr>
            <p:nvPr/>
          </p:nvSpPr>
          <p:spPr bwMode="auto">
            <a:xfrm>
              <a:off x="5687" y="3590"/>
              <a:ext cx="39" cy="35"/>
            </a:xfrm>
            <a:custGeom>
              <a:avLst/>
              <a:gdLst/>
              <a:ahLst/>
              <a:cxnLst>
                <a:cxn ang="0">
                  <a:pos x="23" y="0"/>
                </a:cxn>
                <a:cxn ang="0">
                  <a:pos x="9" y="13"/>
                </a:cxn>
                <a:cxn ang="0">
                  <a:pos x="6" y="22"/>
                </a:cxn>
                <a:cxn ang="0">
                  <a:pos x="6" y="25"/>
                </a:cxn>
                <a:cxn ang="0">
                  <a:pos x="19" y="23"/>
                </a:cxn>
                <a:cxn ang="0">
                  <a:pos x="27" y="23"/>
                </a:cxn>
                <a:cxn ang="0">
                  <a:pos x="33" y="21"/>
                </a:cxn>
                <a:cxn ang="0">
                  <a:pos x="38" y="15"/>
                </a:cxn>
                <a:cxn ang="0">
                  <a:pos x="38" y="24"/>
                </a:cxn>
                <a:cxn ang="0">
                  <a:pos x="36" y="32"/>
                </a:cxn>
                <a:cxn ang="0">
                  <a:pos x="0" y="34"/>
                </a:cxn>
                <a:cxn ang="0">
                  <a:pos x="0" y="23"/>
                </a:cxn>
                <a:cxn ang="0">
                  <a:pos x="3" y="17"/>
                </a:cxn>
                <a:cxn ang="0">
                  <a:pos x="8" y="11"/>
                </a:cxn>
                <a:cxn ang="0">
                  <a:pos x="11" y="8"/>
                </a:cxn>
                <a:cxn ang="0">
                  <a:pos x="23" y="0"/>
                </a:cxn>
              </a:cxnLst>
              <a:rect l="0" t="0" r="r" b="b"/>
              <a:pathLst>
                <a:path w="39" h="35">
                  <a:moveTo>
                    <a:pt x="23" y="0"/>
                  </a:moveTo>
                  <a:lnTo>
                    <a:pt x="9" y="13"/>
                  </a:lnTo>
                  <a:lnTo>
                    <a:pt x="6" y="22"/>
                  </a:lnTo>
                  <a:lnTo>
                    <a:pt x="6" y="25"/>
                  </a:lnTo>
                  <a:lnTo>
                    <a:pt x="19" y="23"/>
                  </a:lnTo>
                  <a:lnTo>
                    <a:pt x="27" y="23"/>
                  </a:lnTo>
                  <a:lnTo>
                    <a:pt x="33" y="21"/>
                  </a:lnTo>
                  <a:lnTo>
                    <a:pt x="38" y="15"/>
                  </a:lnTo>
                  <a:lnTo>
                    <a:pt x="38" y="24"/>
                  </a:lnTo>
                  <a:lnTo>
                    <a:pt x="36" y="32"/>
                  </a:lnTo>
                  <a:lnTo>
                    <a:pt x="0" y="34"/>
                  </a:lnTo>
                  <a:lnTo>
                    <a:pt x="0" y="23"/>
                  </a:lnTo>
                  <a:lnTo>
                    <a:pt x="3" y="17"/>
                  </a:lnTo>
                  <a:lnTo>
                    <a:pt x="8" y="11"/>
                  </a:lnTo>
                  <a:lnTo>
                    <a:pt x="11" y="8"/>
                  </a:lnTo>
                  <a:lnTo>
                    <a:pt x="23"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4617" name="Freeform 41"/>
            <p:cNvSpPr>
              <a:spLocks/>
            </p:cNvSpPr>
            <p:nvPr/>
          </p:nvSpPr>
          <p:spPr bwMode="auto">
            <a:xfrm>
              <a:off x="5148" y="3461"/>
              <a:ext cx="39" cy="23"/>
            </a:xfrm>
            <a:custGeom>
              <a:avLst/>
              <a:gdLst/>
              <a:ahLst/>
              <a:cxnLst>
                <a:cxn ang="0">
                  <a:pos x="38" y="3"/>
                </a:cxn>
                <a:cxn ang="0">
                  <a:pos x="6" y="0"/>
                </a:cxn>
                <a:cxn ang="0">
                  <a:pos x="2" y="2"/>
                </a:cxn>
                <a:cxn ang="0">
                  <a:pos x="0" y="7"/>
                </a:cxn>
                <a:cxn ang="0">
                  <a:pos x="1" y="11"/>
                </a:cxn>
                <a:cxn ang="0">
                  <a:pos x="3" y="18"/>
                </a:cxn>
                <a:cxn ang="0">
                  <a:pos x="6" y="22"/>
                </a:cxn>
                <a:cxn ang="0">
                  <a:pos x="12" y="18"/>
                </a:cxn>
                <a:cxn ang="0">
                  <a:pos x="18" y="18"/>
                </a:cxn>
                <a:cxn ang="0">
                  <a:pos x="36" y="21"/>
                </a:cxn>
                <a:cxn ang="0">
                  <a:pos x="38" y="3"/>
                </a:cxn>
              </a:cxnLst>
              <a:rect l="0" t="0" r="r" b="b"/>
              <a:pathLst>
                <a:path w="39" h="23">
                  <a:moveTo>
                    <a:pt x="38" y="3"/>
                  </a:moveTo>
                  <a:lnTo>
                    <a:pt x="6" y="0"/>
                  </a:lnTo>
                  <a:lnTo>
                    <a:pt x="2" y="2"/>
                  </a:lnTo>
                  <a:lnTo>
                    <a:pt x="0" y="7"/>
                  </a:lnTo>
                  <a:lnTo>
                    <a:pt x="1" y="11"/>
                  </a:lnTo>
                  <a:lnTo>
                    <a:pt x="3" y="18"/>
                  </a:lnTo>
                  <a:lnTo>
                    <a:pt x="6" y="22"/>
                  </a:lnTo>
                  <a:lnTo>
                    <a:pt x="12" y="18"/>
                  </a:lnTo>
                  <a:lnTo>
                    <a:pt x="18" y="18"/>
                  </a:lnTo>
                  <a:lnTo>
                    <a:pt x="36" y="21"/>
                  </a:lnTo>
                  <a:lnTo>
                    <a:pt x="38" y="3"/>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4618" name="Freeform 42"/>
            <p:cNvSpPr>
              <a:spLocks/>
            </p:cNvSpPr>
            <p:nvPr/>
          </p:nvSpPr>
          <p:spPr bwMode="auto">
            <a:xfrm>
              <a:off x="4482" y="3408"/>
              <a:ext cx="561" cy="118"/>
            </a:xfrm>
            <a:custGeom>
              <a:avLst/>
              <a:gdLst/>
              <a:ahLst/>
              <a:cxnLst>
                <a:cxn ang="0">
                  <a:pos x="525" y="48"/>
                </a:cxn>
                <a:cxn ang="0">
                  <a:pos x="539" y="61"/>
                </a:cxn>
                <a:cxn ang="0">
                  <a:pos x="550" y="76"/>
                </a:cxn>
                <a:cxn ang="0">
                  <a:pos x="560" y="99"/>
                </a:cxn>
                <a:cxn ang="0">
                  <a:pos x="427" y="117"/>
                </a:cxn>
                <a:cxn ang="0">
                  <a:pos x="0" y="104"/>
                </a:cxn>
                <a:cxn ang="0">
                  <a:pos x="108" y="41"/>
                </a:cxn>
                <a:cxn ang="0">
                  <a:pos x="172" y="5"/>
                </a:cxn>
                <a:cxn ang="0">
                  <a:pos x="259" y="0"/>
                </a:cxn>
                <a:cxn ang="0">
                  <a:pos x="326" y="3"/>
                </a:cxn>
                <a:cxn ang="0">
                  <a:pos x="379" y="9"/>
                </a:cxn>
                <a:cxn ang="0">
                  <a:pos x="437" y="20"/>
                </a:cxn>
                <a:cxn ang="0">
                  <a:pos x="486" y="33"/>
                </a:cxn>
                <a:cxn ang="0">
                  <a:pos x="504" y="39"/>
                </a:cxn>
                <a:cxn ang="0">
                  <a:pos x="525" y="48"/>
                </a:cxn>
              </a:cxnLst>
              <a:rect l="0" t="0" r="r" b="b"/>
              <a:pathLst>
                <a:path w="561" h="118">
                  <a:moveTo>
                    <a:pt x="525" y="48"/>
                  </a:moveTo>
                  <a:lnTo>
                    <a:pt x="539" y="61"/>
                  </a:lnTo>
                  <a:lnTo>
                    <a:pt x="550" y="76"/>
                  </a:lnTo>
                  <a:lnTo>
                    <a:pt x="560" y="99"/>
                  </a:lnTo>
                  <a:lnTo>
                    <a:pt x="427" y="117"/>
                  </a:lnTo>
                  <a:lnTo>
                    <a:pt x="0" y="104"/>
                  </a:lnTo>
                  <a:lnTo>
                    <a:pt x="108" y="41"/>
                  </a:lnTo>
                  <a:lnTo>
                    <a:pt x="172" y="5"/>
                  </a:lnTo>
                  <a:lnTo>
                    <a:pt x="259" y="0"/>
                  </a:lnTo>
                  <a:lnTo>
                    <a:pt x="326" y="3"/>
                  </a:lnTo>
                  <a:lnTo>
                    <a:pt x="379" y="9"/>
                  </a:lnTo>
                  <a:lnTo>
                    <a:pt x="437" y="20"/>
                  </a:lnTo>
                  <a:lnTo>
                    <a:pt x="486" y="33"/>
                  </a:lnTo>
                  <a:lnTo>
                    <a:pt x="504" y="39"/>
                  </a:lnTo>
                  <a:lnTo>
                    <a:pt x="525" y="4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4619" name="Freeform 43"/>
            <p:cNvSpPr>
              <a:spLocks/>
            </p:cNvSpPr>
            <p:nvPr/>
          </p:nvSpPr>
          <p:spPr bwMode="auto">
            <a:xfrm>
              <a:off x="4511" y="3419"/>
              <a:ext cx="334" cy="87"/>
            </a:xfrm>
            <a:custGeom>
              <a:avLst/>
              <a:gdLst/>
              <a:ahLst/>
              <a:cxnLst>
                <a:cxn ang="0">
                  <a:pos x="0" y="86"/>
                </a:cxn>
                <a:cxn ang="0">
                  <a:pos x="72" y="42"/>
                </a:cxn>
                <a:cxn ang="0">
                  <a:pos x="104" y="22"/>
                </a:cxn>
                <a:cxn ang="0">
                  <a:pos x="145" y="2"/>
                </a:cxn>
                <a:cxn ang="0">
                  <a:pos x="200" y="0"/>
                </a:cxn>
                <a:cxn ang="0">
                  <a:pos x="252" y="2"/>
                </a:cxn>
                <a:cxn ang="0">
                  <a:pos x="333" y="9"/>
                </a:cxn>
                <a:cxn ang="0">
                  <a:pos x="240" y="15"/>
                </a:cxn>
                <a:cxn ang="0">
                  <a:pos x="151" y="30"/>
                </a:cxn>
                <a:cxn ang="0">
                  <a:pos x="88" y="47"/>
                </a:cxn>
                <a:cxn ang="0">
                  <a:pos x="53" y="61"/>
                </a:cxn>
                <a:cxn ang="0">
                  <a:pos x="0" y="86"/>
                </a:cxn>
              </a:cxnLst>
              <a:rect l="0" t="0" r="r" b="b"/>
              <a:pathLst>
                <a:path w="334" h="87">
                  <a:moveTo>
                    <a:pt x="0" y="86"/>
                  </a:moveTo>
                  <a:lnTo>
                    <a:pt x="72" y="42"/>
                  </a:lnTo>
                  <a:lnTo>
                    <a:pt x="104" y="22"/>
                  </a:lnTo>
                  <a:lnTo>
                    <a:pt x="145" y="2"/>
                  </a:lnTo>
                  <a:lnTo>
                    <a:pt x="200" y="0"/>
                  </a:lnTo>
                  <a:lnTo>
                    <a:pt x="252" y="2"/>
                  </a:lnTo>
                  <a:lnTo>
                    <a:pt x="333" y="9"/>
                  </a:lnTo>
                  <a:lnTo>
                    <a:pt x="240" y="15"/>
                  </a:lnTo>
                  <a:lnTo>
                    <a:pt x="151" y="30"/>
                  </a:lnTo>
                  <a:lnTo>
                    <a:pt x="88" y="47"/>
                  </a:lnTo>
                  <a:lnTo>
                    <a:pt x="53" y="61"/>
                  </a:lnTo>
                  <a:lnTo>
                    <a:pt x="0" y="8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4620" name="Freeform 44"/>
            <p:cNvSpPr>
              <a:spLocks/>
            </p:cNvSpPr>
            <p:nvPr/>
          </p:nvSpPr>
          <p:spPr bwMode="auto">
            <a:xfrm>
              <a:off x="4556" y="3427"/>
              <a:ext cx="201" cy="54"/>
            </a:xfrm>
            <a:custGeom>
              <a:avLst/>
              <a:gdLst/>
              <a:ahLst/>
              <a:cxnLst>
                <a:cxn ang="0">
                  <a:pos x="0" y="53"/>
                </a:cxn>
                <a:cxn ang="0">
                  <a:pos x="38" y="35"/>
                </a:cxn>
                <a:cxn ang="0">
                  <a:pos x="105" y="14"/>
                </a:cxn>
                <a:cxn ang="0">
                  <a:pos x="200" y="0"/>
                </a:cxn>
                <a:cxn ang="0">
                  <a:pos x="141" y="0"/>
                </a:cxn>
                <a:cxn ang="0">
                  <a:pos x="112" y="1"/>
                </a:cxn>
                <a:cxn ang="0">
                  <a:pos x="91" y="5"/>
                </a:cxn>
                <a:cxn ang="0">
                  <a:pos x="42" y="29"/>
                </a:cxn>
                <a:cxn ang="0">
                  <a:pos x="0" y="53"/>
                </a:cxn>
              </a:cxnLst>
              <a:rect l="0" t="0" r="r" b="b"/>
              <a:pathLst>
                <a:path w="201" h="54">
                  <a:moveTo>
                    <a:pt x="0" y="53"/>
                  </a:moveTo>
                  <a:lnTo>
                    <a:pt x="38" y="35"/>
                  </a:lnTo>
                  <a:lnTo>
                    <a:pt x="105" y="14"/>
                  </a:lnTo>
                  <a:lnTo>
                    <a:pt x="200" y="0"/>
                  </a:lnTo>
                  <a:lnTo>
                    <a:pt x="141" y="0"/>
                  </a:lnTo>
                  <a:lnTo>
                    <a:pt x="112" y="1"/>
                  </a:lnTo>
                  <a:lnTo>
                    <a:pt x="91" y="5"/>
                  </a:lnTo>
                  <a:lnTo>
                    <a:pt x="42" y="29"/>
                  </a:lnTo>
                  <a:lnTo>
                    <a:pt x="0" y="5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4621" name="Freeform 45"/>
            <p:cNvSpPr>
              <a:spLocks/>
            </p:cNvSpPr>
            <p:nvPr/>
          </p:nvSpPr>
          <p:spPr bwMode="auto">
            <a:xfrm>
              <a:off x="4950" y="3486"/>
              <a:ext cx="74" cy="25"/>
            </a:xfrm>
            <a:custGeom>
              <a:avLst/>
              <a:gdLst/>
              <a:ahLst/>
              <a:cxnLst>
                <a:cxn ang="0">
                  <a:pos x="73" y="11"/>
                </a:cxn>
                <a:cxn ang="0">
                  <a:pos x="65" y="0"/>
                </a:cxn>
                <a:cxn ang="0">
                  <a:pos x="63" y="11"/>
                </a:cxn>
                <a:cxn ang="0">
                  <a:pos x="53" y="5"/>
                </a:cxn>
                <a:cxn ang="0">
                  <a:pos x="50" y="13"/>
                </a:cxn>
                <a:cxn ang="0">
                  <a:pos x="42" y="10"/>
                </a:cxn>
                <a:cxn ang="0">
                  <a:pos x="40" y="15"/>
                </a:cxn>
                <a:cxn ang="0">
                  <a:pos x="0" y="24"/>
                </a:cxn>
                <a:cxn ang="0">
                  <a:pos x="73" y="11"/>
                </a:cxn>
              </a:cxnLst>
              <a:rect l="0" t="0" r="r" b="b"/>
              <a:pathLst>
                <a:path w="74" h="25">
                  <a:moveTo>
                    <a:pt x="73" y="11"/>
                  </a:moveTo>
                  <a:lnTo>
                    <a:pt x="65" y="0"/>
                  </a:lnTo>
                  <a:lnTo>
                    <a:pt x="63" y="11"/>
                  </a:lnTo>
                  <a:lnTo>
                    <a:pt x="53" y="5"/>
                  </a:lnTo>
                  <a:lnTo>
                    <a:pt x="50" y="13"/>
                  </a:lnTo>
                  <a:lnTo>
                    <a:pt x="42" y="10"/>
                  </a:lnTo>
                  <a:lnTo>
                    <a:pt x="40" y="15"/>
                  </a:lnTo>
                  <a:lnTo>
                    <a:pt x="0" y="24"/>
                  </a:lnTo>
                  <a:lnTo>
                    <a:pt x="73"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4622" name="Freeform 46"/>
            <p:cNvSpPr>
              <a:spLocks/>
            </p:cNvSpPr>
            <p:nvPr/>
          </p:nvSpPr>
          <p:spPr bwMode="auto">
            <a:xfrm>
              <a:off x="5505" y="3622"/>
              <a:ext cx="220" cy="133"/>
            </a:xfrm>
            <a:custGeom>
              <a:avLst/>
              <a:gdLst/>
              <a:ahLst/>
              <a:cxnLst>
                <a:cxn ang="0">
                  <a:pos x="219" y="42"/>
                </a:cxn>
                <a:cxn ang="0">
                  <a:pos x="180" y="23"/>
                </a:cxn>
                <a:cxn ang="0">
                  <a:pos x="162" y="19"/>
                </a:cxn>
                <a:cxn ang="0">
                  <a:pos x="70" y="23"/>
                </a:cxn>
                <a:cxn ang="0">
                  <a:pos x="39" y="14"/>
                </a:cxn>
                <a:cxn ang="0">
                  <a:pos x="0" y="0"/>
                </a:cxn>
                <a:cxn ang="0">
                  <a:pos x="70" y="132"/>
                </a:cxn>
                <a:cxn ang="0">
                  <a:pos x="219" y="70"/>
                </a:cxn>
                <a:cxn ang="0">
                  <a:pos x="219" y="42"/>
                </a:cxn>
              </a:cxnLst>
              <a:rect l="0" t="0" r="r" b="b"/>
              <a:pathLst>
                <a:path w="220" h="133">
                  <a:moveTo>
                    <a:pt x="219" y="42"/>
                  </a:moveTo>
                  <a:lnTo>
                    <a:pt x="180" y="23"/>
                  </a:lnTo>
                  <a:lnTo>
                    <a:pt x="162" y="19"/>
                  </a:lnTo>
                  <a:lnTo>
                    <a:pt x="70" y="23"/>
                  </a:lnTo>
                  <a:lnTo>
                    <a:pt x="39" y="14"/>
                  </a:lnTo>
                  <a:lnTo>
                    <a:pt x="0" y="0"/>
                  </a:lnTo>
                  <a:lnTo>
                    <a:pt x="70" y="132"/>
                  </a:lnTo>
                  <a:lnTo>
                    <a:pt x="219" y="70"/>
                  </a:lnTo>
                  <a:lnTo>
                    <a:pt x="219"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4623" name="Freeform 47"/>
            <p:cNvSpPr>
              <a:spLocks/>
            </p:cNvSpPr>
            <p:nvPr/>
          </p:nvSpPr>
          <p:spPr bwMode="auto">
            <a:xfrm>
              <a:off x="5549" y="3730"/>
              <a:ext cx="194" cy="138"/>
            </a:xfrm>
            <a:custGeom>
              <a:avLst/>
              <a:gdLst/>
              <a:ahLst/>
              <a:cxnLst>
                <a:cxn ang="0">
                  <a:pos x="26" y="34"/>
                </a:cxn>
                <a:cxn ang="0">
                  <a:pos x="193" y="0"/>
                </a:cxn>
                <a:cxn ang="0">
                  <a:pos x="163" y="38"/>
                </a:cxn>
                <a:cxn ang="0">
                  <a:pos x="123" y="67"/>
                </a:cxn>
                <a:cxn ang="0">
                  <a:pos x="13" y="128"/>
                </a:cxn>
                <a:cxn ang="0">
                  <a:pos x="0" y="137"/>
                </a:cxn>
                <a:cxn ang="0">
                  <a:pos x="4" y="81"/>
                </a:cxn>
                <a:cxn ang="0">
                  <a:pos x="26" y="34"/>
                </a:cxn>
              </a:cxnLst>
              <a:rect l="0" t="0" r="r" b="b"/>
              <a:pathLst>
                <a:path w="194" h="138">
                  <a:moveTo>
                    <a:pt x="26" y="34"/>
                  </a:moveTo>
                  <a:lnTo>
                    <a:pt x="193" y="0"/>
                  </a:lnTo>
                  <a:lnTo>
                    <a:pt x="163" y="38"/>
                  </a:lnTo>
                  <a:lnTo>
                    <a:pt x="123" y="67"/>
                  </a:lnTo>
                  <a:lnTo>
                    <a:pt x="13" y="128"/>
                  </a:lnTo>
                  <a:lnTo>
                    <a:pt x="0" y="137"/>
                  </a:lnTo>
                  <a:lnTo>
                    <a:pt x="4" y="81"/>
                  </a:lnTo>
                  <a:lnTo>
                    <a:pt x="26" y="34"/>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4624" name="Freeform 48"/>
            <p:cNvSpPr>
              <a:spLocks/>
            </p:cNvSpPr>
            <p:nvPr/>
          </p:nvSpPr>
          <p:spPr bwMode="auto">
            <a:xfrm>
              <a:off x="4436" y="3641"/>
              <a:ext cx="859" cy="157"/>
            </a:xfrm>
            <a:custGeom>
              <a:avLst/>
              <a:gdLst/>
              <a:ahLst/>
              <a:cxnLst>
                <a:cxn ang="0">
                  <a:pos x="858" y="14"/>
                </a:cxn>
                <a:cxn ang="0">
                  <a:pos x="827" y="38"/>
                </a:cxn>
                <a:cxn ang="0">
                  <a:pos x="801" y="47"/>
                </a:cxn>
                <a:cxn ang="0">
                  <a:pos x="647" y="61"/>
                </a:cxn>
                <a:cxn ang="0">
                  <a:pos x="506" y="71"/>
                </a:cxn>
                <a:cxn ang="0">
                  <a:pos x="409" y="71"/>
                </a:cxn>
                <a:cxn ang="0">
                  <a:pos x="334" y="71"/>
                </a:cxn>
                <a:cxn ang="0">
                  <a:pos x="308" y="56"/>
                </a:cxn>
                <a:cxn ang="0">
                  <a:pos x="299" y="47"/>
                </a:cxn>
                <a:cxn ang="0">
                  <a:pos x="44" y="23"/>
                </a:cxn>
                <a:cxn ang="0">
                  <a:pos x="0" y="0"/>
                </a:cxn>
                <a:cxn ang="0">
                  <a:pos x="44" y="117"/>
                </a:cxn>
                <a:cxn ang="0">
                  <a:pos x="53" y="156"/>
                </a:cxn>
                <a:cxn ang="0">
                  <a:pos x="823" y="156"/>
                </a:cxn>
                <a:cxn ang="0">
                  <a:pos x="858" y="14"/>
                </a:cxn>
              </a:cxnLst>
              <a:rect l="0" t="0" r="r" b="b"/>
              <a:pathLst>
                <a:path w="859" h="157">
                  <a:moveTo>
                    <a:pt x="858" y="14"/>
                  </a:moveTo>
                  <a:lnTo>
                    <a:pt x="827" y="38"/>
                  </a:lnTo>
                  <a:lnTo>
                    <a:pt x="801" y="47"/>
                  </a:lnTo>
                  <a:lnTo>
                    <a:pt x="647" y="61"/>
                  </a:lnTo>
                  <a:lnTo>
                    <a:pt x="506" y="71"/>
                  </a:lnTo>
                  <a:lnTo>
                    <a:pt x="409" y="71"/>
                  </a:lnTo>
                  <a:lnTo>
                    <a:pt x="334" y="71"/>
                  </a:lnTo>
                  <a:lnTo>
                    <a:pt x="308" y="56"/>
                  </a:lnTo>
                  <a:lnTo>
                    <a:pt x="299" y="47"/>
                  </a:lnTo>
                  <a:lnTo>
                    <a:pt x="44" y="23"/>
                  </a:lnTo>
                  <a:lnTo>
                    <a:pt x="0" y="0"/>
                  </a:lnTo>
                  <a:lnTo>
                    <a:pt x="44" y="117"/>
                  </a:lnTo>
                  <a:lnTo>
                    <a:pt x="53" y="156"/>
                  </a:lnTo>
                  <a:lnTo>
                    <a:pt x="823" y="156"/>
                  </a:lnTo>
                  <a:lnTo>
                    <a:pt x="858" y="14"/>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4625" name="Freeform 49"/>
            <p:cNvSpPr>
              <a:spLocks/>
            </p:cNvSpPr>
            <p:nvPr/>
          </p:nvSpPr>
          <p:spPr bwMode="auto">
            <a:xfrm>
              <a:off x="4476" y="3825"/>
              <a:ext cx="770" cy="58"/>
            </a:xfrm>
            <a:custGeom>
              <a:avLst/>
              <a:gdLst/>
              <a:ahLst/>
              <a:cxnLst>
                <a:cxn ang="0">
                  <a:pos x="769" y="0"/>
                </a:cxn>
                <a:cxn ang="0">
                  <a:pos x="739" y="0"/>
                </a:cxn>
                <a:cxn ang="0">
                  <a:pos x="739" y="24"/>
                </a:cxn>
                <a:cxn ang="0">
                  <a:pos x="726" y="37"/>
                </a:cxn>
                <a:cxn ang="0">
                  <a:pos x="708" y="42"/>
                </a:cxn>
                <a:cxn ang="0">
                  <a:pos x="321" y="42"/>
                </a:cxn>
                <a:cxn ang="0">
                  <a:pos x="307" y="14"/>
                </a:cxn>
                <a:cxn ang="0">
                  <a:pos x="0" y="14"/>
                </a:cxn>
                <a:cxn ang="0">
                  <a:pos x="0" y="57"/>
                </a:cxn>
                <a:cxn ang="0">
                  <a:pos x="743" y="57"/>
                </a:cxn>
                <a:cxn ang="0">
                  <a:pos x="765" y="37"/>
                </a:cxn>
                <a:cxn ang="0">
                  <a:pos x="769" y="0"/>
                </a:cxn>
              </a:cxnLst>
              <a:rect l="0" t="0" r="r" b="b"/>
              <a:pathLst>
                <a:path w="770" h="58">
                  <a:moveTo>
                    <a:pt x="769" y="0"/>
                  </a:moveTo>
                  <a:lnTo>
                    <a:pt x="739" y="0"/>
                  </a:lnTo>
                  <a:lnTo>
                    <a:pt x="739" y="24"/>
                  </a:lnTo>
                  <a:lnTo>
                    <a:pt x="726" y="37"/>
                  </a:lnTo>
                  <a:lnTo>
                    <a:pt x="708" y="42"/>
                  </a:lnTo>
                  <a:lnTo>
                    <a:pt x="321" y="42"/>
                  </a:lnTo>
                  <a:lnTo>
                    <a:pt x="307" y="14"/>
                  </a:lnTo>
                  <a:lnTo>
                    <a:pt x="0" y="14"/>
                  </a:lnTo>
                  <a:lnTo>
                    <a:pt x="0" y="57"/>
                  </a:lnTo>
                  <a:lnTo>
                    <a:pt x="743" y="57"/>
                  </a:lnTo>
                  <a:lnTo>
                    <a:pt x="765" y="37"/>
                  </a:lnTo>
                  <a:lnTo>
                    <a:pt x="769"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4626" name="Freeform 50"/>
            <p:cNvSpPr>
              <a:spLocks/>
            </p:cNvSpPr>
            <p:nvPr/>
          </p:nvSpPr>
          <p:spPr bwMode="auto">
            <a:xfrm>
              <a:off x="5352" y="3516"/>
              <a:ext cx="366" cy="118"/>
            </a:xfrm>
            <a:custGeom>
              <a:avLst/>
              <a:gdLst/>
              <a:ahLst/>
              <a:cxnLst>
                <a:cxn ang="0">
                  <a:pos x="0" y="4"/>
                </a:cxn>
                <a:cxn ang="0">
                  <a:pos x="160" y="9"/>
                </a:cxn>
                <a:cxn ang="0">
                  <a:pos x="251" y="21"/>
                </a:cxn>
                <a:cxn ang="0">
                  <a:pos x="313" y="39"/>
                </a:cxn>
                <a:cxn ang="0">
                  <a:pos x="339" y="52"/>
                </a:cxn>
                <a:cxn ang="0">
                  <a:pos x="350" y="65"/>
                </a:cxn>
                <a:cxn ang="0">
                  <a:pos x="291" y="80"/>
                </a:cxn>
                <a:cxn ang="0">
                  <a:pos x="255" y="82"/>
                </a:cxn>
                <a:cxn ang="0">
                  <a:pos x="216" y="84"/>
                </a:cxn>
                <a:cxn ang="0">
                  <a:pos x="164" y="80"/>
                </a:cxn>
                <a:cxn ang="0">
                  <a:pos x="120" y="60"/>
                </a:cxn>
                <a:cxn ang="0">
                  <a:pos x="164" y="82"/>
                </a:cxn>
                <a:cxn ang="0">
                  <a:pos x="194" y="108"/>
                </a:cxn>
                <a:cxn ang="0">
                  <a:pos x="208" y="114"/>
                </a:cxn>
                <a:cxn ang="0">
                  <a:pos x="228" y="117"/>
                </a:cxn>
                <a:cxn ang="0">
                  <a:pos x="277" y="113"/>
                </a:cxn>
                <a:cxn ang="0">
                  <a:pos x="331" y="104"/>
                </a:cxn>
                <a:cxn ang="0">
                  <a:pos x="335" y="95"/>
                </a:cxn>
                <a:cxn ang="0">
                  <a:pos x="343" y="82"/>
                </a:cxn>
                <a:cxn ang="0">
                  <a:pos x="357" y="73"/>
                </a:cxn>
                <a:cxn ang="0">
                  <a:pos x="365" y="67"/>
                </a:cxn>
                <a:cxn ang="0">
                  <a:pos x="353" y="48"/>
                </a:cxn>
                <a:cxn ang="0">
                  <a:pos x="327" y="34"/>
                </a:cxn>
                <a:cxn ang="0">
                  <a:pos x="289" y="21"/>
                </a:cxn>
                <a:cxn ang="0">
                  <a:pos x="251" y="10"/>
                </a:cxn>
                <a:cxn ang="0">
                  <a:pos x="200" y="4"/>
                </a:cxn>
                <a:cxn ang="0">
                  <a:pos x="148" y="0"/>
                </a:cxn>
                <a:cxn ang="0">
                  <a:pos x="61" y="0"/>
                </a:cxn>
                <a:cxn ang="0">
                  <a:pos x="0" y="4"/>
                </a:cxn>
              </a:cxnLst>
              <a:rect l="0" t="0" r="r" b="b"/>
              <a:pathLst>
                <a:path w="366" h="118">
                  <a:moveTo>
                    <a:pt x="0" y="4"/>
                  </a:moveTo>
                  <a:lnTo>
                    <a:pt x="160" y="9"/>
                  </a:lnTo>
                  <a:lnTo>
                    <a:pt x="251" y="21"/>
                  </a:lnTo>
                  <a:lnTo>
                    <a:pt x="313" y="39"/>
                  </a:lnTo>
                  <a:lnTo>
                    <a:pt x="339" y="52"/>
                  </a:lnTo>
                  <a:lnTo>
                    <a:pt x="350" y="65"/>
                  </a:lnTo>
                  <a:lnTo>
                    <a:pt x="291" y="80"/>
                  </a:lnTo>
                  <a:lnTo>
                    <a:pt x="255" y="82"/>
                  </a:lnTo>
                  <a:lnTo>
                    <a:pt x="216" y="84"/>
                  </a:lnTo>
                  <a:lnTo>
                    <a:pt x="164" y="80"/>
                  </a:lnTo>
                  <a:lnTo>
                    <a:pt x="120" y="60"/>
                  </a:lnTo>
                  <a:lnTo>
                    <a:pt x="164" y="82"/>
                  </a:lnTo>
                  <a:lnTo>
                    <a:pt x="194" y="108"/>
                  </a:lnTo>
                  <a:lnTo>
                    <a:pt x="208" y="114"/>
                  </a:lnTo>
                  <a:lnTo>
                    <a:pt x="228" y="117"/>
                  </a:lnTo>
                  <a:lnTo>
                    <a:pt x="277" y="113"/>
                  </a:lnTo>
                  <a:lnTo>
                    <a:pt x="331" y="104"/>
                  </a:lnTo>
                  <a:lnTo>
                    <a:pt x="335" y="95"/>
                  </a:lnTo>
                  <a:lnTo>
                    <a:pt x="343" y="82"/>
                  </a:lnTo>
                  <a:lnTo>
                    <a:pt x="357" y="73"/>
                  </a:lnTo>
                  <a:lnTo>
                    <a:pt x="365" y="67"/>
                  </a:lnTo>
                  <a:lnTo>
                    <a:pt x="353" y="48"/>
                  </a:lnTo>
                  <a:lnTo>
                    <a:pt x="327" y="34"/>
                  </a:lnTo>
                  <a:lnTo>
                    <a:pt x="289" y="21"/>
                  </a:lnTo>
                  <a:lnTo>
                    <a:pt x="251" y="10"/>
                  </a:lnTo>
                  <a:lnTo>
                    <a:pt x="200" y="4"/>
                  </a:lnTo>
                  <a:lnTo>
                    <a:pt x="148" y="0"/>
                  </a:lnTo>
                  <a:lnTo>
                    <a:pt x="61" y="0"/>
                  </a:lnTo>
                  <a:lnTo>
                    <a:pt x="0" y="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627" name="Freeform 51"/>
            <p:cNvSpPr>
              <a:spLocks/>
            </p:cNvSpPr>
            <p:nvPr/>
          </p:nvSpPr>
          <p:spPr bwMode="auto">
            <a:xfrm>
              <a:off x="5605" y="3702"/>
              <a:ext cx="136" cy="55"/>
            </a:xfrm>
            <a:custGeom>
              <a:avLst/>
              <a:gdLst/>
              <a:ahLst/>
              <a:cxnLst>
                <a:cxn ang="0">
                  <a:pos x="116" y="0"/>
                </a:cxn>
                <a:cxn ang="0">
                  <a:pos x="120" y="9"/>
                </a:cxn>
                <a:cxn ang="0">
                  <a:pos x="92" y="24"/>
                </a:cxn>
                <a:cxn ang="0">
                  <a:pos x="0" y="54"/>
                </a:cxn>
                <a:cxn ang="0">
                  <a:pos x="100" y="28"/>
                </a:cxn>
                <a:cxn ang="0">
                  <a:pos x="135" y="15"/>
                </a:cxn>
                <a:cxn ang="0">
                  <a:pos x="132" y="7"/>
                </a:cxn>
                <a:cxn ang="0">
                  <a:pos x="125" y="2"/>
                </a:cxn>
                <a:cxn ang="0">
                  <a:pos x="116" y="0"/>
                </a:cxn>
              </a:cxnLst>
              <a:rect l="0" t="0" r="r" b="b"/>
              <a:pathLst>
                <a:path w="136" h="55">
                  <a:moveTo>
                    <a:pt x="116" y="0"/>
                  </a:moveTo>
                  <a:lnTo>
                    <a:pt x="120" y="9"/>
                  </a:lnTo>
                  <a:lnTo>
                    <a:pt x="92" y="24"/>
                  </a:lnTo>
                  <a:lnTo>
                    <a:pt x="0" y="54"/>
                  </a:lnTo>
                  <a:lnTo>
                    <a:pt x="100" y="28"/>
                  </a:lnTo>
                  <a:lnTo>
                    <a:pt x="135" y="15"/>
                  </a:lnTo>
                  <a:lnTo>
                    <a:pt x="132" y="7"/>
                  </a:lnTo>
                  <a:lnTo>
                    <a:pt x="125" y="2"/>
                  </a:lnTo>
                  <a:lnTo>
                    <a:pt x="116"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628" name="Freeform 52"/>
            <p:cNvSpPr>
              <a:spLocks/>
            </p:cNvSpPr>
            <p:nvPr/>
          </p:nvSpPr>
          <p:spPr bwMode="auto">
            <a:xfrm>
              <a:off x="5699" y="3637"/>
              <a:ext cx="27" cy="12"/>
            </a:xfrm>
            <a:custGeom>
              <a:avLst/>
              <a:gdLst/>
              <a:ahLst/>
              <a:cxnLst>
                <a:cxn ang="0">
                  <a:pos x="0" y="0"/>
                </a:cxn>
                <a:cxn ang="0">
                  <a:pos x="26" y="11"/>
                </a:cxn>
                <a:cxn ang="0">
                  <a:pos x="26" y="0"/>
                </a:cxn>
                <a:cxn ang="0">
                  <a:pos x="0" y="0"/>
                </a:cxn>
              </a:cxnLst>
              <a:rect l="0" t="0" r="r" b="b"/>
              <a:pathLst>
                <a:path w="27" h="12">
                  <a:moveTo>
                    <a:pt x="0" y="0"/>
                  </a:moveTo>
                  <a:lnTo>
                    <a:pt x="26" y="11"/>
                  </a:lnTo>
                  <a:lnTo>
                    <a:pt x="26"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629" name="Freeform 53"/>
            <p:cNvSpPr>
              <a:spLocks/>
            </p:cNvSpPr>
            <p:nvPr/>
          </p:nvSpPr>
          <p:spPr bwMode="auto">
            <a:xfrm>
              <a:off x="5231" y="3410"/>
              <a:ext cx="120" cy="50"/>
            </a:xfrm>
            <a:custGeom>
              <a:avLst/>
              <a:gdLst/>
              <a:ahLst/>
              <a:cxnLst>
                <a:cxn ang="0">
                  <a:pos x="17" y="15"/>
                </a:cxn>
                <a:cxn ang="0">
                  <a:pos x="67" y="30"/>
                </a:cxn>
                <a:cxn ang="0">
                  <a:pos x="119" y="49"/>
                </a:cxn>
                <a:cxn ang="0">
                  <a:pos x="67" y="21"/>
                </a:cxn>
                <a:cxn ang="0">
                  <a:pos x="17" y="4"/>
                </a:cxn>
                <a:cxn ang="0">
                  <a:pos x="0" y="0"/>
                </a:cxn>
                <a:cxn ang="0">
                  <a:pos x="17" y="15"/>
                </a:cxn>
              </a:cxnLst>
              <a:rect l="0" t="0" r="r" b="b"/>
              <a:pathLst>
                <a:path w="120" h="50">
                  <a:moveTo>
                    <a:pt x="17" y="15"/>
                  </a:moveTo>
                  <a:lnTo>
                    <a:pt x="67" y="30"/>
                  </a:lnTo>
                  <a:lnTo>
                    <a:pt x="119" y="49"/>
                  </a:lnTo>
                  <a:lnTo>
                    <a:pt x="67" y="21"/>
                  </a:lnTo>
                  <a:lnTo>
                    <a:pt x="17" y="4"/>
                  </a:lnTo>
                  <a:lnTo>
                    <a:pt x="0" y="0"/>
                  </a:lnTo>
                  <a:lnTo>
                    <a:pt x="17" y="1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630" name="Freeform 54"/>
            <p:cNvSpPr>
              <a:spLocks/>
            </p:cNvSpPr>
            <p:nvPr/>
          </p:nvSpPr>
          <p:spPr bwMode="auto">
            <a:xfrm>
              <a:off x="4737" y="3602"/>
              <a:ext cx="590" cy="97"/>
            </a:xfrm>
            <a:custGeom>
              <a:avLst/>
              <a:gdLst/>
              <a:ahLst/>
              <a:cxnLst>
                <a:cxn ang="0">
                  <a:pos x="589" y="0"/>
                </a:cxn>
                <a:cxn ang="0">
                  <a:pos x="563" y="27"/>
                </a:cxn>
                <a:cxn ang="0">
                  <a:pos x="524" y="72"/>
                </a:cxn>
                <a:cxn ang="0">
                  <a:pos x="329" y="81"/>
                </a:cxn>
                <a:cxn ang="0">
                  <a:pos x="172" y="92"/>
                </a:cxn>
                <a:cxn ang="0">
                  <a:pos x="81" y="96"/>
                </a:cxn>
                <a:cxn ang="0">
                  <a:pos x="25" y="96"/>
                </a:cxn>
                <a:cxn ang="0">
                  <a:pos x="12" y="92"/>
                </a:cxn>
                <a:cxn ang="0">
                  <a:pos x="4" y="83"/>
                </a:cxn>
                <a:cxn ang="0">
                  <a:pos x="0" y="70"/>
                </a:cxn>
                <a:cxn ang="0">
                  <a:pos x="11" y="81"/>
                </a:cxn>
                <a:cxn ang="0">
                  <a:pos x="20" y="85"/>
                </a:cxn>
                <a:cxn ang="0">
                  <a:pos x="37" y="85"/>
                </a:cxn>
                <a:cxn ang="0">
                  <a:pos x="325" y="68"/>
                </a:cxn>
                <a:cxn ang="0">
                  <a:pos x="515" y="42"/>
                </a:cxn>
                <a:cxn ang="0">
                  <a:pos x="547" y="31"/>
                </a:cxn>
                <a:cxn ang="0">
                  <a:pos x="561" y="24"/>
                </a:cxn>
                <a:cxn ang="0">
                  <a:pos x="589" y="0"/>
                </a:cxn>
              </a:cxnLst>
              <a:rect l="0" t="0" r="r" b="b"/>
              <a:pathLst>
                <a:path w="590" h="97">
                  <a:moveTo>
                    <a:pt x="589" y="0"/>
                  </a:moveTo>
                  <a:lnTo>
                    <a:pt x="563" y="27"/>
                  </a:lnTo>
                  <a:lnTo>
                    <a:pt x="524" y="72"/>
                  </a:lnTo>
                  <a:lnTo>
                    <a:pt x="329" y="81"/>
                  </a:lnTo>
                  <a:lnTo>
                    <a:pt x="172" y="92"/>
                  </a:lnTo>
                  <a:lnTo>
                    <a:pt x="81" y="96"/>
                  </a:lnTo>
                  <a:lnTo>
                    <a:pt x="25" y="96"/>
                  </a:lnTo>
                  <a:lnTo>
                    <a:pt x="12" y="92"/>
                  </a:lnTo>
                  <a:lnTo>
                    <a:pt x="4" y="83"/>
                  </a:lnTo>
                  <a:lnTo>
                    <a:pt x="0" y="70"/>
                  </a:lnTo>
                  <a:lnTo>
                    <a:pt x="11" y="81"/>
                  </a:lnTo>
                  <a:lnTo>
                    <a:pt x="20" y="85"/>
                  </a:lnTo>
                  <a:lnTo>
                    <a:pt x="37" y="85"/>
                  </a:lnTo>
                  <a:lnTo>
                    <a:pt x="325" y="68"/>
                  </a:lnTo>
                  <a:lnTo>
                    <a:pt x="515" y="42"/>
                  </a:lnTo>
                  <a:lnTo>
                    <a:pt x="547" y="31"/>
                  </a:lnTo>
                  <a:lnTo>
                    <a:pt x="561" y="24"/>
                  </a:lnTo>
                  <a:lnTo>
                    <a:pt x="58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631" name="Freeform 55"/>
            <p:cNvSpPr>
              <a:spLocks/>
            </p:cNvSpPr>
            <p:nvPr/>
          </p:nvSpPr>
          <p:spPr bwMode="auto">
            <a:xfrm>
              <a:off x="4294" y="3572"/>
              <a:ext cx="467" cy="101"/>
            </a:xfrm>
            <a:custGeom>
              <a:avLst/>
              <a:gdLst/>
              <a:ahLst/>
              <a:cxnLst>
                <a:cxn ang="0">
                  <a:pos x="0" y="0"/>
                </a:cxn>
                <a:cxn ang="0">
                  <a:pos x="41" y="2"/>
                </a:cxn>
                <a:cxn ang="0">
                  <a:pos x="81" y="11"/>
                </a:cxn>
                <a:cxn ang="0">
                  <a:pos x="115" y="28"/>
                </a:cxn>
                <a:cxn ang="0">
                  <a:pos x="144" y="50"/>
                </a:cxn>
                <a:cxn ang="0">
                  <a:pos x="166" y="73"/>
                </a:cxn>
                <a:cxn ang="0">
                  <a:pos x="227" y="83"/>
                </a:cxn>
                <a:cxn ang="0">
                  <a:pos x="301" y="87"/>
                </a:cxn>
                <a:cxn ang="0">
                  <a:pos x="368" y="93"/>
                </a:cxn>
                <a:cxn ang="0">
                  <a:pos x="443" y="100"/>
                </a:cxn>
                <a:cxn ang="0">
                  <a:pos x="448" y="85"/>
                </a:cxn>
                <a:cxn ang="0">
                  <a:pos x="466" y="67"/>
                </a:cxn>
                <a:cxn ang="0">
                  <a:pos x="434" y="78"/>
                </a:cxn>
                <a:cxn ang="0">
                  <a:pos x="410" y="80"/>
                </a:cxn>
                <a:cxn ang="0">
                  <a:pos x="368" y="80"/>
                </a:cxn>
                <a:cxn ang="0">
                  <a:pos x="178" y="54"/>
                </a:cxn>
                <a:cxn ang="0">
                  <a:pos x="154" y="46"/>
                </a:cxn>
                <a:cxn ang="0">
                  <a:pos x="111" y="16"/>
                </a:cxn>
                <a:cxn ang="0">
                  <a:pos x="72" y="7"/>
                </a:cxn>
                <a:cxn ang="0">
                  <a:pos x="41" y="0"/>
                </a:cxn>
                <a:cxn ang="0">
                  <a:pos x="0" y="0"/>
                </a:cxn>
              </a:cxnLst>
              <a:rect l="0" t="0" r="r" b="b"/>
              <a:pathLst>
                <a:path w="467" h="101">
                  <a:moveTo>
                    <a:pt x="0" y="0"/>
                  </a:moveTo>
                  <a:lnTo>
                    <a:pt x="41" y="2"/>
                  </a:lnTo>
                  <a:lnTo>
                    <a:pt x="81" y="11"/>
                  </a:lnTo>
                  <a:lnTo>
                    <a:pt x="115" y="28"/>
                  </a:lnTo>
                  <a:lnTo>
                    <a:pt x="144" y="50"/>
                  </a:lnTo>
                  <a:lnTo>
                    <a:pt x="166" y="73"/>
                  </a:lnTo>
                  <a:lnTo>
                    <a:pt x="227" y="83"/>
                  </a:lnTo>
                  <a:lnTo>
                    <a:pt x="301" y="87"/>
                  </a:lnTo>
                  <a:lnTo>
                    <a:pt x="368" y="93"/>
                  </a:lnTo>
                  <a:lnTo>
                    <a:pt x="443" y="100"/>
                  </a:lnTo>
                  <a:lnTo>
                    <a:pt x="448" y="85"/>
                  </a:lnTo>
                  <a:lnTo>
                    <a:pt x="466" y="67"/>
                  </a:lnTo>
                  <a:lnTo>
                    <a:pt x="434" y="78"/>
                  </a:lnTo>
                  <a:lnTo>
                    <a:pt x="410" y="80"/>
                  </a:lnTo>
                  <a:lnTo>
                    <a:pt x="368" y="80"/>
                  </a:lnTo>
                  <a:lnTo>
                    <a:pt x="178" y="54"/>
                  </a:lnTo>
                  <a:lnTo>
                    <a:pt x="154" y="46"/>
                  </a:lnTo>
                  <a:lnTo>
                    <a:pt x="111" y="16"/>
                  </a:lnTo>
                  <a:lnTo>
                    <a:pt x="72" y="7"/>
                  </a:lnTo>
                  <a:lnTo>
                    <a:pt x="41"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632" name="Freeform 56"/>
            <p:cNvSpPr>
              <a:spLocks/>
            </p:cNvSpPr>
            <p:nvPr/>
          </p:nvSpPr>
          <p:spPr bwMode="auto">
            <a:xfrm>
              <a:off x="3702" y="3712"/>
              <a:ext cx="410" cy="128"/>
            </a:xfrm>
            <a:custGeom>
              <a:avLst/>
              <a:gdLst/>
              <a:ahLst/>
              <a:cxnLst>
                <a:cxn ang="0">
                  <a:pos x="409" y="0"/>
                </a:cxn>
                <a:cxn ang="0">
                  <a:pos x="378" y="75"/>
                </a:cxn>
                <a:cxn ang="0">
                  <a:pos x="369" y="103"/>
                </a:cxn>
                <a:cxn ang="0">
                  <a:pos x="352" y="117"/>
                </a:cxn>
                <a:cxn ang="0">
                  <a:pos x="321" y="117"/>
                </a:cxn>
                <a:cxn ang="0">
                  <a:pos x="0" y="108"/>
                </a:cxn>
                <a:cxn ang="0">
                  <a:pos x="356" y="127"/>
                </a:cxn>
                <a:cxn ang="0">
                  <a:pos x="369" y="117"/>
                </a:cxn>
                <a:cxn ang="0">
                  <a:pos x="383" y="103"/>
                </a:cxn>
                <a:cxn ang="0">
                  <a:pos x="391" y="61"/>
                </a:cxn>
                <a:cxn ang="0">
                  <a:pos x="409" y="0"/>
                </a:cxn>
              </a:cxnLst>
              <a:rect l="0" t="0" r="r" b="b"/>
              <a:pathLst>
                <a:path w="410" h="128">
                  <a:moveTo>
                    <a:pt x="409" y="0"/>
                  </a:moveTo>
                  <a:lnTo>
                    <a:pt x="378" y="75"/>
                  </a:lnTo>
                  <a:lnTo>
                    <a:pt x="369" y="103"/>
                  </a:lnTo>
                  <a:lnTo>
                    <a:pt x="352" y="117"/>
                  </a:lnTo>
                  <a:lnTo>
                    <a:pt x="321" y="117"/>
                  </a:lnTo>
                  <a:lnTo>
                    <a:pt x="0" y="108"/>
                  </a:lnTo>
                  <a:lnTo>
                    <a:pt x="356" y="127"/>
                  </a:lnTo>
                  <a:lnTo>
                    <a:pt x="369" y="117"/>
                  </a:lnTo>
                  <a:lnTo>
                    <a:pt x="383" y="103"/>
                  </a:lnTo>
                  <a:lnTo>
                    <a:pt x="391" y="61"/>
                  </a:lnTo>
                  <a:lnTo>
                    <a:pt x="40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633" name="Freeform 57"/>
            <p:cNvSpPr>
              <a:spLocks/>
            </p:cNvSpPr>
            <p:nvPr/>
          </p:nvSpPr>
          <p:spPr bwMode="auto">
            <a:xfrm>
              <a:off x="4085" y="3626"/>
              <a:ext cx="88" cy="49"/>
            </a:xfrm>
            <a:custGeom>
              <a:avLst/>
              <a:gdLst/>
              <a:ahLst/>
              <a:cxnLst>
                <a:cxn ang="0">
                  <a:pos x="87" y="0"/>
                </a:cxn>
                <a:cxn ang="0">
                  <a:pos x="57" y="38"/>
                </a:cxn>
                <a:cxn ang="0">
                  <a:pos x="0" y="48"/>
                </a:cxn>
                <a:cxn ang="0">
                  <a:pos x="87" y="0"/>
                </a:cxn>
              </a:cxnLst>
              <a:rect l="0" t="0" r="r" b="b"/>
              <a:pathLst>
                <a:path w="88" h="49">
                  <a:moveTo>
                    <a:pt x="87" y="0"/>
                  </a:moveTo>
                  <a:lnTo>
                    <a:pt x="57" y="38"/>
                  </a:lnTo>
                  <a:lnTo>
                    <a:pt x="0" y="48"/>
                  </a:lnTo>
                  <a:lnTo>
                    <a:pt x="87"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634" name="Freeform 58"/>
            <p:cNvSpPr>
              <a:spLocks/>
            </p:cNvSpPr>
            <p:nvPr/>
          </p:nvSpPr>
          <p:spPr bwMode="auto">
            <a:xfrm>
              <a:off x="3768" y="3508"/>
              <a:ext cx="679" cy="91"/>
            </a:xfrm>
            <a:custGeom>
              <a:avLst/>
              <a:gdLst/>
              <a:ahLst/>
              <a:cxnLst>
                <a:cxn ang="0">
                  <a:pos x="637" y="14"/>
                </a:cxn>
                <a:cxn ang="0">
                  <a:pos x="523" y="14"/>
                </a:cxn>
                <a:cxn ang="0">
                  <a:pos x="396" y="28"/>
                </a:cxn>
                <a:cxn ang="0">
                  <a:pos x="246" y="47"/>
                </a:cxn>
                <a:cxn ang="0">
                  <a:pos x="162" y="71"/>
                </a:cxn>
                <a:cxn ang="0">
                  <a:pos x="273" y="28"/>
                </a:cxn>
                <a:cxn ang="0">
                  <a:pos x="162" y="47"/>
                </a:cxn>
                <a:cxn ang="0">
                  <a:pos x="57" y="76"/>
                </a:cxn>
                <a:cxn ang="0">
                  <a:pos x="0" y="90"/>
                </a:cxn>
                <a:cxn ang="0">
                  <a:pos x="114" y="47"/>
                </a:cxn>
                <a:cxn ang="0">
                  <a:pos x="225" y="19"/>
                </a:cxn>
                <a:cxn ang="0">
                  <a:pos x="360" y="9"/>
                </a:cxn>
                <a:cxn ang="0">
                  <a:pos x="492" y="0"/>
                </a:cxn>
                <a:cxn ang="0">
                  <a:pos x="678" y="9"/>
                </a:cxn>
                <a:cxn ang="0">
                  <a:pos x="637" y="14"/>
                </a:cxn>
              </a:cxnLst>
              <a:rect l="0" t="0" r="r" b="b"/>
              <a:pathLst>
                <a:path w="679" h="91">
                  <a:moveTo>
                    <a:pt x="637" y="14"/>
                  </a:moveTo>
                  <a:lnTo>
                    <a:pt x="523" y="14"/>
                  </a:lnTo>
                  <a:lnTo>
                    <a:pt x="396" y="28"/>
                  </a:lnTo>
                  <a:lnTo>
                    <a:pt x="246" y="47"/>
                  </a:lnTo>
                  <a:lnTo>
                    <a:pt x="162" y="71"/>
                  </a:lnTo>
                  <a:lnTo>
                    <a:pt x="273" y="28"/>
                  </a:lnTo>
                  <a:lnTo>
                    <a:pt x="162" y="47"/>
                  </a:lnTo>
                  <a:lnTo>
                    <a:pt x="57" y="76"/>
                  </a:lnTo>
                  <a:lnTo>
                    <a:pt x="0" y="90"/>
                  </a:lnTo>
                  <a:lnTo>
                    <a:pt x="114" y="47"/>
                  </a:lnTo>
                  <a:lnTo>
                    <a:pt x="225" y="19"/>
                  </a:lnTo>
                  <a:lnTo>
                    <a:pt x="360" y="9"/>
                  </a:lnTo>
                  <a:lnTo>
                    <a:pt x="492" y="0"/>
                  </a:lnTo>
                  <a:lnTo>
                    <a:pt x="678" y="9"/>
                  </a:lnTo>
                  <a:lnTo>
                    <a:pt x="637" y="1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635" name="Freeform 59"/>
            <p:cNvSpPr>
              <a:spLocks/>
            </p:cNvSpPr>
            <p:nvPr/>
          </p:nvSpPr>
          <p:spPr bwMode="auto">
            <a:xfrm>
              <a:off x="5554" y="3586"/>
              <a:ext cx="149" cy="39"/>
            </a:xfrm>
            <a:custGeom>
              <a:avLst/>
              <a:gdLst/>
              <a:ahLst/>
              <a:cxnLst>
                <a:cxn ang="0">
                  <a:pos x="148" y="0"/>
                </a:cxn>
                <a:cxn ang="0">
                  <a:pos x="118" y="14"/>
                </a:cxn>
                <a:cxn ang="0">
                  <a:pos x="84" y="21"/>
                </a:cxn>
                <a:cxn ang="0">
                  <a:pos x="49" y="26"/>
                </a:cxn>
                <a:cxn ang="0">
                  <a:pos x="0" y="33"/>
                </a:cxn>
                <a:cxn ang="0">
                  <a:pos x="41" y="38"/>
                </a:cxn>
                <a:cxn ang="0">
                  <a:pos x="97" y="33"/>
                </a:cxn>
                <a:cxn ang="0">
                  <a:pos x="125" y="23"/>
                </a:cxn>
                <a:cxn ang="0">
                  <a:pos x="131" y="17"/>
                </a:cxn>
                <a:cxn ang="0">
                  <a:pos x="138" y="10"/>
                </a:cxn>
                <a:cxn ang="0">
                  <a:pos x="148" y="0"/>
                </a:cxn>
              </a:cxnLst>
              <a:rect l="0" t="0" r="r" b="b"/>
              <a:pathLst>
                <a:path w="149" h="39">
                  <a:moveTo>
                    <a:pt x="148" y="0"/>
                  </a:moveTo>
                  <a:lnTo>
                    <a:pt x="118" y="14"/>
                  </a:lnTo>
                  <a:lnTo>
                    <a:pt x="84" y="21"/>
                  </a:lnTo>
                  <a:lnTo>
                    <a:pt x="49" y="26"/>
                  </a:lnTo>
                  <a:lnTo>
                    <a:pt x="0" y="33"/>
                  </a:lnTo>
                  <a:lnTo>
                    <a:pt x="41" y="38"/>
                  </a:lnTo>
                  <a:lnTo>
                    <a:pt x="97" y="33"/>
                  </a:lnTo>
                  <a:lnTo>
                    <a:pt x="125" y="23"/>
                  </a:lnTo>
                  <a:lnTo>
                    <a:pt x="131" y="17"/>
                  </a:lnTo>
                  <a:lnTo>
                    <a:pt x="138" y="10"/>
                  </a:lnTo>
                  <a:lnTo>
                    <a:pt x="148"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4636" name="Freeform 60"/>
            <p:cNvSpPr>
              <a:spLocks/>
            </p:cNvSpPr>
            <p:nvPr/>
          </p:nvSpPr>
          <p:spPr bwMode="auto">
            <a:xfrm>
              <a:off x="4990" y="3644"/>
              <a:ext cx="287" cy="37"/>
            </a:xfrm>
            <a:custGeom>
              <a:avLst/>
              <a:gdLst/>
              <a:ahLst/>
              <a:cxnLst>
                <a:cxn ang="0">
                  <a:pos x="286" y="0"/>
                </a:cxn>
                <a:cxn ang="0">
                  <a:pos x="255" y="9"/>
                </a:cxn>
                <a:cxn ang="0">
                  <a:pos x="202" y="16"/>
                </a:cxn>
                <a:cxn ang="0">
                  <a:pos x="138" y="26"/>
                </a:cxn>
                <a:cxn ang="0">
                  <a:pos x="0" y="36"/>
                </a:cxn>
                <a:cxn ang="0">
                  <a:pos x="159" y="28"/>
                </a:cxn>
                <a:cxn ang="0">
                  <a:pos x="234" y="23"/>
                </a:cxn>
                <a:cxn ang="0">
                  <a:pos x="272" y="16"/>
                </a:cxn>
                <a:cxn ang="0">
                  <a:pos x="277" y="9"/>
                </a:cxn>
                <a:cxn ang="0">
                  <a:pos x="286" y="0"/>
                </a:cxn>
              </a:cxnLst>
              <a:rect l="0" t="0" r="r" b="b"/>
              <a:pathLst>
                <a:path w="287" h="37">
                  <a:moveTo>
                    <a:pt x="286" y="0"/>
                  </a:moveTo>
                  <a:lnTo>
                    <a:pt x="255" y="9"/>
                  </a:lnTo>
                  <a:lnTo>
                    <a:pt x="202" y="16"/>
                  </a:lnTo>
                  <a:lnTo>
                    <a:pt x="138" y="26"/>
                  </a:lnTo>
                  <a:lnTo>
                    <a:pt x="0" y="36"/>
                  </a:lnTo>
                  <a:lnTo>
                    <a:pt x="159" y="28"/>
                  </a:lnTo>
                  <a:lnTo>
                    <a:pt x="234" y="23"/>
                  </a:lnTo>
                  <a:lnTo>
                    <a:pt x="272" y="16"/>
                  </a:lnTo>
                  <a:lnTo>
                    <a:pt x="277" y="9"/>
                  </a:lnTo>
                  <a:lnTo>
                    <a:pt x="28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4637" name="Freeform 61"/>
            <p:cNvSpPr>
              <a:spLocks/>
            </p:cNvSpPr>
            <p:nvPr/>
          </p:nvSpPr>
          <p:spPr bwMode="auto">
            <a:xfrm>
              <a:off x="4431" y="3613"/>
              <a:ext cx="307" cy="54"/>
            </a:xfrm>
            <a:custGeom>
              <a:avLst/>
              <a:gdLst/>
              <a:ahLst/>
              <a:cxnLst>
                <a:cxn ang="0">
                  <a:pos x="0" y="0"/>
                </a:cxn>
                <a:cxn ang="0">
                  <a:pos x="18" y="12"/>
                </a:cxn>
                <a:cxn ang="0">
                  <a:pos x="34" y="29"/>
                </a:cxn>
                <a:cxn ang="0">
                  <a:pos x="98" y="36"/>
                </a:cxn>
                <a:cxn ang="0">
                  <a:pos x="293" y="53"/>
                </a:cxn>
                <a:cxn ang="0">
                  <a:pos x="306" y="40"/>
                </a:cxn>
                <a:cxn ang="0">
                  <a:pos x="282" y="43"/>
                </a:cxn>
                <a:cxn ang="0">
                  <a:pos x="251" y="43"/>
                </a:cxn>
                <a:cxn ang="0">
                  <a:pos x="177" y="37"/>
                </a:cxn>
                <a:cxn ang="0">
                  <a:pos x="36" y="23"/>
                </a:cxn>
                <a:cxn ang="0">
                  <a:pos x="20" y="13"/>
                </a:cxn>
                <a:cxn ang="0">
                  <a:pos x="13" y="7"/>
                </a:cxn>
                <a:cxn ang="0">
                  <a:pos x="0" y="0"/>
                </a:cxn>
              </a:cxnLst>
              <a:rect l="0" t="0" r="r" b="b"/>
              <a:pathLst>
                <a:path w="307" h="54">
                  <a:moveTo>
                    <a:pt x="0" y="0"/>
                  </a:moveTo>
                  <a:lnTo>
                    <a:pt x="18" y="12"/>
                  </a:lnTo>
                  <a:lnTo>
                    <a:pt x="34" y="29"/>
                  </a:lnTo>
                  <a:lnTo>
                    <a:pt x="98" y="36"/>
                  </a:lnTo>
                  <a:lnTo>
                    <a:pt x="293" y="53"/>
                  </a:lnTo>
                  <a:lnTo>
                    <a:pt x="306" y="40"/>
                  </a:lnTo>
                  <a:lnTo>
                    <a:pt x="282" y="43"/>
                  </a:lnTo>
                  <a:lnTo>
                    <a:pt x="251" y="43"/>
                  </a:lnTo>
                  <a:lnTo>
                    <a:pt x="177" y="37"/>
                  </a:lnTo>
                  <a:lnTo>
                    <a:pt x="36" y="23"/>
                  </a:lnTo>
                  <a:lnTo>
                    <a:pt x="20" y="13"/>
                  </a:lnTo>
                  <a:lnTo>
                    <a:pt x="13" y="7"/>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4638" name="Freeform 62"/>
            <p:cNvSpPr>
              <a:spLocks/>
            </p:cNvSpPr>
            <p:nvPr/>
          </p:nvSpPr>
          <p:spPr bwMode="auto">
            <a:xfrm>
              <a:off x="3938" y="3511"/>
              <a:ext cx="430" cy="36"/>
            </a:xfrm>
            <a:custGeom>
              <a:avLst/>
              <a:gdLst/>
              <a:ahLst/>
              <a:cxnLst>
                <a:cxn ang="0">
                  <a:pos x="355" y="8"/>
                </a:cxn>
                <a:cxn ang="0">
                  <a:pos x="204" y="15"/>
                </a:cxn>
                <a:cxn ang="0">
                  <a:pos x="93" y="25"/>
                </a:cxn>
                <a:cxn ang="0">
                  <a:pos x="0" y="35"/>
                </a:cxn>
                <a:cxn ang="0">
                  <a:pos x="105" y="14"/>
                </a:cxn>
                <a:cxn ang="0">
                  <a:pos x="247" y="0"/>
                </a:cxn>
                <a:cxn ang="0">
                  <a:pos x="429" y="4"/>
                </a:cxn>
                <a:cxn ang="0">
                  <a:pos x="355" y="8"/>
                </a:cxn>
              </a:cxnLst>
              <a:rect l="0" t="0" r="r" b="b"/>
              <a:pathLst>
                <a:path w="430" h="36">
                  <a:moveTo>
                    <a:pt x="355" y="8"/>
                  </a:moveTo>
                  <a:lnTo>
                    <a:pt x="204" y="15"/>
                  </a:lnTo>
                  <a:lnTo>
                    <a:pt x="93" y="25"/>
                  </a:lnTo>
                  <a:lnTo>
                    <a:pt x="0" y="35"/>
                  </a:lnTo>
                  <a:lnTo>
                    <a:pt x="105" y="14"/>
                  </a:lnTo>
                  <a:lnTo>
                    <a:pt x="247" y="0"/>
                  </a:lnTo>
                  <a:lnTo>
                    <a:pt x="429" y="4"/>
                  </a:lnTo>
                  <a:lnTo>
                    <a:pt x="355" y="8"/>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4639" name="Freeform 63"/>
            <p:cNvSpPr>
              <a:spLocks/>
            </p:cNvSpPr>
            <p:nvPr/>
          </p:nvSpPr>
          <p:spPr bwMode="auto">
            <a:xfrm>
              <a:off x="5349" y="3514"/>
              <a:ext cx="398" cy="359"/>
            </a:xfrm>
            <a:custGeom>
              <a:avLst/>
              <a:gdLst/>
              <a:ahLst/>
              <a:cxnLst>
                <a:cxn ang="0">
                  <a:pos x="386" y="197"/>
                </a:cxn>
                <a:cxn ang="0">
                  <a:pos x="374" y="207"/>
                </a:cxn>
                <a:cxn ang="0">
                  <a:pos x="284" y="234"/>
                </a:cxn>
                <a:cxn ang="0">
                  <a:pos x="371" y="215"/>
                </a:cxn>
                <a:cxn ang="0">
                  <a:pos x="378" y="230"/>
                </a:cxn>
                <a:cxn ang="0">
                  <a:pos x="357" y="257"/>
                </a:cxn>
                <a:cxn ang="0">
                  <a:pos x="326" y="279"/>
                </a:cxn>
                <a:cxn ang="0">
                  <a:pos x="192" y="358"/>
                </a:cxn>
                <a:cxn ang="0">
                  <a:pos x="327" y="284"/>
                </a:cxn>
                <a:cxn ang="0">
                  <a:pos x="359" y="261"/>
                </a:cxn>
                <a:cxn ang="0">
                  <a:pos x="382" y="235"/>
                </a:cxn>
                <a:cxn ang="0">
                  <a:pos x="397" y="203"/>
                </a:cxn>
                <a:cxn ang="0">
                  <a:pos x="389" y="190"/>
                </a:cxn>
                <a:cxn ang="0">
                  <a:pos x="383" y="103"/>
                </a:cxn>
                <a:cxn ang="0">
                  <a:pos x="376" y="74"/>
                </a:cxn>
                <a:cxn ang="0">
                  <a:pos x="360" y="52"/>
                </a:cxn>
                <a:cxn ang="0">
                  <a:pos x="334" y="32"/>
                </a:cxn>
                <a:cxn ang="0">
                  <a:pos x="280" y="16"/>
                </a:cxn>
                <a:cxn ang="0">
                  <a:pos x="193" y="3"/>
                </a:cxn>
                <a:cxn ang="0">
                  <a:pos x="84" y="0"/>
                </a:cxn>
                <a:cxn ang="0">
                  <a:pos x="102" y="3"/>
                </a:cxn>
                <a:cxn ang="0">
                  <a:pos x="234" y="13"/>
                </a:cxn>
                <a:cxn ang="0">
                  <a:pos x="318" y="33"/>
                </a:cxn>
                <a:cxn ang="0">
                  <a:pos x="359" y="60"/>
                </a:cxn>
                <a:cxn ang="0">
                  <a:pos x="376" y="90"/>
                </a:cxn>
                <a:cxn ang="0">
                  <a:pos x="370" y="105"/>
                </a:cxn>
                <a:cxn ang="0">
                  <a:pos x="343" y="107"/>
                </a:cxn>
                <a:cxn ang="0">
                  <a:pos x="340" y="98"/>
                </a:cxn>
                <a:cxn ang="0">
                  <a:pos x="346" y="87"/>
                </a:cxn>
                <a:cxn ang="0">
                  <a:pos x="361" y="76"/>
                </a:cxn>
                <a:cxn ang="0">
                  <a:pos x="338" y="94"/>
                </a:cxn>
                <a:cxn ang="0">
                  <a:pos x="335" y="102"/>
                </a:cxn>
                <a:cxn ang="0">
                  <a:pos x="338" y="116"/>
                </a:cxn>
                <a:cxn ang="0">
                  <a:pos x="347" y="122"/>
                </a:cxn>
                <a:cxn ang="0">
                  <a:pos x="376" y="124"/>
                </a:cxn>
                <a:cxn ang="0">
                  <a:pos x="229" y="223"/>
                </a:cxn>
                <a:cxn ang="0">
                  <a:pos x="377" y="188"/>
                </a:cxn>
              </a:cxnLst>
              <a:rect l="0" t="0" r="r" b="b"/>
              <a:pathLst>
                <a:path w="398" h="359">
                  <a:moveTo>
                    <a:pt x="377" y="188"/>
                  </a:moveTo>
                  <a:lnTo>
                    <a:pt x="386" y="197"/>
                  </a:lnTo>
                  <a:lnTo>
                    <a:pt x="389" y="201"/>
                  </a:lnTo>
                  <a:lnTo>
                    <a:pt x="374" y="207"/>
                  </a:lnTo>
                  <a:lnTo>
                    <a:pt x="340" y="219"/>
                  </a:lnTo>
                  <a:lnTo>
                    <a:pt x="284" y="234"/>
                  </a:lnTo>
                  <a:lnTo>
                    <a:pt x="344" y="221"/>
                  </a:lnTo>
                  <a:lnTo>
                    <a:pt x="371" y="215"/>
                  </a:lnTo>
                  <a:lnTo>
                    <a:pt x="388" y="211"/>
                  </a:lnTo>
                  <a:lnTo>
                    <a:pt x="378" y="230"/>
                  </a:lnTo>
                  <a:lnTo>
                    <a:pt x="369" y="244"/>
                  </a:lnTo>
                  <a:lnTo>
                    <a:pt x="357" y="257"/>
                  </a:lnTo>
                  <a:lnTo>
                    <a:pt x="347" y="265"/>
                  </a:lnTo>
                  <a:lnTo>
                    <a:pt x="326" y="279"/>
                  </a:lnTo>
                  <a:lnTo>
                    <a:pt x="215" y="347"/>
                  </a:lnTo>
                  <a:lnTo>
                    <a:pt x="192" y="358"/>
                  </a:lnTo>
                  <a:lnTo>
                    <a:pt x="216" y="349"/>
                  </a:lnTo>
                  <a:lnTo>
                    <a:pt x="327" y="284"/>
                  </a:lnTo>
                  <a:lnTo>
                    <a:pt x="344" y="273"/>
                  </a:lnTo>
                  <a:lnTo>
                    <a:pt x="359" y="261"/>
                  </a:lnTo>
                  <a:lnTo>
                    <a:pt x="370" y="251"/>
                  </a:lnTo>
                  <a:lnTo>
                    <a:pt x="382" y="235"/>
                  </a:lnTo>
                  <a:lnTo>
                    <a:pt x="396" y="208"/>
                  </a:lnTo>
                  <a:lnTo>
                    <a:pt x="397" y="203"/>
                  </a:lnTo>
                  <a:lnTo>
                    <a:pt x="397" y="201"/>
                  </a:lnTo>
                  <a:lnTo>
                    <a:pt x="389" y="190"/>
                  </a:lnTo>
                  <a:lnTo>
                    <a:pt x="379" y="180"/>
                  </a:lnTo>
                  <a:lnTo>
                    <a:pt x="383" y="103"/>
                  </a:lnTo>
                  <a:lnTo>
                    <a:pt x="381" y="87"/>
                  </a:lnTo>
                  <a:lnTo>
                    <a:pt x="376" y="74"/>
                  </a:lnTo>
                  <a:lnTo>
                    <a:pt x="369" y="62"/>
                  </a:lnTo>
                  <a:lnTo>
                    <a:pt x="360" y="52"/>
                  </a:lnTo>
                  <a:lnTo>
                    <a:pt x="350" y="42"/>
                  </a:lnTo>
                  <a:lnTo>
                    <a:pt x="334" y="32"/>
                  </a:lnTo>
                  <a:lnTo>
                    <a:pt x="314" y="25"/>
                  </a:lnTo>
                  <a:lnTo>
                    <a:pt x="280" y="16"/>
                  </a:lnTo>
                  <a:lnTo>
                    <a:pt x="239" y="8"/>
                  </a:lnTo>
                  <a:lnTo>
                    <a:pt x="193" y="3"/>
                  </a:lnTo>
                  <a:lnTo>
                    <a:pt x="143" y="0"/>
                  </a:lnTo>
                  <a:lnTo>
                    <a:pt x="84" y="0"/>
                  </a:lnTo>
                  <a:lnTo>
                    <a:pt x="0" y="4"/>
                  </a:lnTo>
                  <a:lnTo>
                    <a:pt x="102" y="3"/>
                  </a:lnTo>
                  <a:lnTo>
                    <a:pt x="167" y="6"/>
                  </a:lnTo>
                  <a:lnTo>
                    <a:pt x="234" y="13"/>
                  </a:lnTo>
                  <a:lnTo>
                    <a:pt x="277" y="22"/>
                  </a:lnTo>
                  <a:lnTo>
                    <a:pt x="318" y="33"/>
                  </a:lnTo>
                  <a:lnTo>
                    <a:pt x="341" y="44"/>
                  </a:lnTo>
                  <a:lnTo>
                    <a:pt x="359" y="60"/>
                  </a:lnTo>
                  <a:lnTo>
                    <a:pt x="370" y="75"/>
                  </a:lnTo>
                  <a:lnTo>
                    <a:pt x="376" y="90"/>
                  </a:lnTo>
                  <a:lnTo>
                    <a:pt x="375" y="100"/>
                  </a:lnTo>
                  <a:lnTo>
                    <a:pt x="370" y="105"/>
                  </a:lnTo>
                  <a:lnTo>
                    <a:pt x="352" y="105"/>
                  </a:lnTo>
                  <a:lnTo>
                    <a:pt x="343" y="107"/>
                  </a:lnTo>
                  <a:lnTo>
                    <a:pt x="340" y="108"/>
                  </a:lnTo>
                  <a:lnTo>
                    <a:pt x="340" y="98"/>
                  </a:lnTo>
                  <a:lnTo>
                    <a:pt x="343" y="93"/>
                  </a:lnTo>
                  <a:lnTo>
                    <a:pt x="346" y="87"/>
                  </a:lnTo>
                  <a:lnTo>
                    <a:pt x="354" y="81"/>
                  </a:lnTo>
                  <a:lnTo>
                    <a:pt x="361" y="76"/>
                  </a:lnTo>
                  <a:lnTo>
                    <a:pt x="344" y="87"/>
                  </a:lnTo>
                  <a:lnTo>
                    <a:pt x="338" y="94"/>
                  </a:lnTo>
                  <a:lnTo>
                    <a:pt x="336" y="99"/>
                  </a:lnTo>
                  <a:lnTo>
                    <a:pt x="335" y="102"/>
                  </a:lnTo>
                  <a:lnTo>
                    <a:pt x="335" y="108"/>
                  </a:lnTo>
                  <a:lnTo>
                    <a:pt x="338" y="116"/>
                  </a:lnTo>
                  <a:lnTo>
                    <a:pt x="341" y="120"/>
                  </a:lnTo>
                  <a:lnTo>
                    <a:pt x="347" y="122"/>
                  </a:lnTo>
                  <a:lnTo>
                    <a:pt x="357" y="124"/>
                  </a:lnTo>
                  <a:lnTo>
                    <a:pt x="376" y="124"/>
                  </a:lnTo>
                  <a:lnTo>
                    <a:pt x="374" y="181"/>
                  </a:lnTo>
                  <a:lnTo>
                    <a:pt x="229" y="223"/>
                  </a:lnTo>
                  <a:lnTo>
                    <a:pt x="229" y="226"/>
                  </a:lnTo>
                  <a:lnTo>
                    <a:pt x="377" y="18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40" name="Freeform 64"/>
            <p:cNvSpPr>
              <a:spLocks/>
            </p:cNvSpPr>
            <p:nvPr/>
          </p:nvSpPr>
          <p:spPr bwMode="auto">
            <a:xfrm>
              <a:off x="4922" y="3402"/>
              <a:ext cx="514" cy="109"/>
            </a:xfrm>
            <a:custGeom>
              <a:avLst/>
              <a:gdLst/>
              <a:ahLst/>
              <a:cxnLst>
                <a:cxn ang="0">
                  <a:pos x="513" y="106"/>
                </a:cxn>
                <a:cxn ang="0">
                  <a:pos x="492" y="97"/>
                </a:cxn>
                <a:cxn ang="0">
                  <a:pos x="472" y="84"/>
                </a:cxn>
                <a:cxn ang="0">
                  <a:pos x="406" y="44"/>
                </a:cxn>
                <a:cxn ang="0">
                  <a:pos x="367" y="24"/>
                </a:cxn>
                <a:cxn ang="0">
                  <a:pos x="342" y="15"/>
                </a:cxn>
                <a:cxn ang="0">
                  <a:pos x="326" y="10"/>
                </a:cxn>
                <a:cxn ang="0">
                  <a:pos x="309" y="6"/>
                </a:cxn>
                <a:cxn ang="0">
                  <a:pos x="273" y="0"/>
                </a:cxn>
                <a:cxn ang="0">
                  <a:pos x="214" y="0"/>
                </a:cxn>
                <a:cxn ang="0">
                  <a:pos x="166" y="0"/>
                </a:cxn>
                <a:cxn ang="0">
                  <a:pos x="73" y="10"/>
                </a:cxn>
                <a:cxn ang="0">
                  <a:pos x="0" y="26"/>
                </a:cxn>
                <a:cxn ang="0">
                  <a:pos x="77" y="54"/>
                </a:cxn>
                <a:cxn ang="0">
                  <a:pos x="148" y="42"/>
                </a:cxn>
                <a:cxn ang="0">
                  <a:pos x="205" y="40"/>
                </a:cxn>
                <a:cxn ang="0">
                  <a:pos x="253" y="42"/>
                </a:cxn>
                <a:cxn ang="0">
                  <a:pos x="315" y="49"/>
                </a:cxn>
                <a:cxn ang="0">
                  <a:pos x="324" y="64"/>
                </a:cxn>
                <a:cxn ang="0">
                  <a:pos x="330" y="82"/>
                </a:cxn>
                <a:cxn ang="0">
                  <a:pos x="334" y="99"/>
                </a:cxn>
                <a:cxn ang="0">
                  <a:pos x="334" y="108"/>
                </a:cxn>
                <a:cxn ang="0">
                  <a:pos x="350" y="108"/>
                </a:cxn>
                <a:cxn ang="0">
                  <a:pos x="354" y="104"/>
                </a:cxn>
                <a:cxn ang="0">
                  <a:pos x="357" y="99"/>
                </a:cxn>
                <a:cxn ang="0">
                  <a:pos x="357" y="90"/>
                </a:cxn>
                <a:cxn ang="0">
                  <a:pos x="352" y="75"/>
                </a:cxn>
                <a:cxn ang="0">
                  <a:pos x="344" y="53"/>
                </a:cxn>
                <a:cxn ang="0">
                  <a:pos x="334" y="35"/>
                </a:cxn>
                <a:cxn ang="0">
                  <a:pos x="326" y="22"/>
                </a:cxn>
                <a:cxn ang="0">
                  <a:pos x="317" y="13"/>
                </a:cxn>
                <a:cxn ang="0">
                  <a:pos x="348" y="22"/>
                </a:cxn>
                <a:cxn ang="0">
                  <a:pos x="387" y="37"/>
                </a:cxn>
                <a:cxn ang="0">
                  <a:pos x="422" y="57"/>
                </a:cxn>
                <a:cxn ang="0">
                  <a:pos x="484" y="95"/>
                </a:cxn>
                <a:cxn ang="0">
                  <a:pos x="513" y="106"/>
                </a:cxn>
              </a:cxnLst>
              <a:rect l="0" t="0" r="r" b="b"/>
              <a:pathLst>
                <a:path w="514" h="109">
                  <a:moveTo>
                    <a:pt x="513" y="106"/>
                  </a:moveTo>
                  <a:lnTo>
                    <a:pt x="492" y="97"/>
                  </a:lnTo>
                  <a:lnTo>
                    <a:pt x="472" y="84"/>
                  </a:lnTo>
                  <a:lnTo>
                    <a:pt x="406" y="44"/>
                  </a:lnTo>
                  <a:lnTo>
                    <a:pt x="367" y="24"/>
                  </a:lnTo>
                  <a:lnTo>
                    <a:pt x="342" y="15"/>
                  </a:lnTo>
                  <a:lnTo>
                    <a:pt x="326" y="10"/>
                  </a:lnTo>
                  <a:lnTo>
                    <a:pt x="309" y="6"/>
                  </a:lnTo>
                  <a:lnTo>
                    <a:pt x="273" y="0"/>
                  </a:lnTo>
                  <a:lnTo>
                    <a:pt x="214" y="0"/>
                  </a:lnTo>
                  <a:lnTo>
                    <a:pt x="166" y="0"/>
                  </a:lnTo>
                  <a:lnTo>
                    <a:pt x="73" y="10"/>
                  </a:lnTo>
                  <a:lnTo>
                    <a:pt x="0" y="26"/>
                  </a:lnTo>
                  <a:lnTo>
                    <a:pt x="77" y="54"/>
                  </a:lnTo>
                  <a:lnTo>
                    <a:pt x="148" y="42"/>
                  </a:lnTo>
                  <a:lnTo>
                    <a:pt x="205" y="40"/>
                  </a:lnTo>
                  <a:lnTo>
                    <a:pt x="253" y="42"/>
                  </a:lnTo>
                  <a:lnTo>
                    <a:pt x="315" y="49"/>
                  </a:lnTo>
                  <a:lnTo>
                    <a:pt x="324" y="64"/>
                  </a:lnTo>
                  <a:lnTo>
                    <a:pt x="330" y="82"/>
                  </a:lnTo>
                  <a:lnTo>
                    <a:pt x="334" y="99"/>
                  </a:lnTo>
                  <a:lnTo>
                    <a:pt x="334" y="108"/>
                  </a:lnTo>
                  <a:lnTo>
                    <a:pt x="350" y="108"/>
                  </a:lnTo>
                  <a:lnTo>
                    <a:pt x="354" y="104"/>
                  </a:lnTo>
                  <a:lnTo>
                    <a:pt x="357" y="99"/>
                  </a:lnTo>
                  <a:lnTo>
                    <a:pt x="357" y="90"/>
                  </a:lnTo>
                  <a:lnTo>
                    <a:pt x="352" y="75"/>
                  </a:lnTo>
                  <a:lnTo>
                    <a:pt x="344" y="53"/>
                  </a:lnTo>
                  <a:lnTo>
                    <a:pt x="334" y="35"/>
                  </a:lnTo>
                  <a:lnTo>
                    <a:pt x="326" y="22"/>
                  </a:lnTo>
                  <a:lnTo>
                    <a:pt x="317" y="13"/>
                  </a:lnTo>
                  <a:lnTo>
                    <a:pt x="348" y="22"/>
                  </a:lnTo>
                  <a:lnTo>
                    <a:pt x="387" y="37"/>
                  </a:lnTo>
                  <a:lnTo>
                    <a:pt x="422" y="57"/>
                  </a:lnTo>
                  <a:lnTo>
                    <a:pt x="484" y="95"/>
                  </a:lnTo>
                  <a:lnTo>
                    <a:pt x="513" y="10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41" name="Freeform 65"/>
            <p:cNvSpPr>
              <a:spLocks/>
            </p:cNvSpPr>
            <p:nvPr/>
          </p:nvSpPr>
          <p:spPr bwMode="auto">
            <a:xfrm>
              <a:off x="5331" y="3659"/>
              <a:ext cx="187" cy="234"/>
            </a:xfrm>
            <a:custGeom>
              <a:avLst/>
              <a:gdLst/>
              <a:ahLst/>
              <a:cxnLst>
                <a:cxn ang="0">
                  <a:pos x="108" y="0"/>
                </a:cxn>
                <a:cxn ang="0">
                  <a:pos x="68" y="58"/>
                </a:cxn>
                <a:cxn ang="0">
                  <a:pos x="107" y="63"/>
                </a:cxn>
                <a:cxn ang="0">
                  <a:pos x="93" y="95"/>
                </a:cxn>
                <a:cxn ang="0">
                  <a:pos x="90" y="107"/>
                </a:cxn>
                <a:cxn ang="0">
                  <a:pos x="89" y="115"/>
                </a:cxn>
                <a:cxn ang="0">
                  <a:pos x="89" y="125"/>
                </a:cxn>
                <a:cxn ang="0">
                  <a:pos x="91" y="136"/>
                </a:cxn>
                <a:cxn ang="0">
                  <a:pos x="94" y="150"/>
                </a:cxn>
                <a:cxn ang="0">
                  <a:pos x="104" y="177"/>
                </a:cxn>
                <a:cxn ang="0">
                  <a:pos x="66" y="198"/>
                </a:cxn>
                <a:cxn ang="0">
                  <a:pos x="86" y="148"/>
                </a:cxn>
                <a:cxn ang="0">
                  <a:pos x="62" y="198"/>
                </a:cxn>
                <a:cxn ang="0">
                  <a:pos x="52" y="172"/>
                </a:cxn>
                <a:cxn ang="0">
                  <a:pos x="45" y="161"/>
                </a:cxn>
                <a:cxn ang="0">
                  <a:pos x="38" y="152"/>
                </a:cxn>
                <a:cxn ang="0">
                  <a:pos x="31" y="145"/>
                </a:cxn>
                <a:cxn ang="0">
                  <a:pos x="21" y="139"/>
                </a:cxn>
                <a:cxn ang="0">
                  <a:pos x="12" y="135"/>
                </a:cxn>
                <a:cxn ang="0">
                  <a:pos x="6" y="132"/>
                </a:cxn>
                <a:cxn ang="0">
                  <a:pos x="3" y="122"/>
                </a:cxn>
                <a:cxn ang="0">
                  <a:pos x="3" y="109"/>
                </a:cxn>
                <a:cxn ang="0">
                  <a:pos x="4" y="91"/>
                </a:cxn>
                <a:cxn ang="0">
                  <a:pos x="8" y="77"/>
                </a:cxn>
                <a:cxn ang="0">
                  <a:pos x="10" y="61"/>
                </a:cxn>
                <a:cxn ang="0">
                  <a:pos x="3" y="84"/>
                </a:cxn>
                <a:cxn ang="0">
                  <a:pos x="0" y="104"/>
                </a:cxn>
                <a:cxn ang="0">
                  <a:pos x="0" y="121"/>
                </a:cxn>
                <a:cxn ang="0">
                  <a:pos x="2" y="139"/>
                </a:cxn>
                <a:cxn ang="0">
                  <a:pos x="6" y="160"/>
                </a:cxn>
                <a:cxn ang="0">
                  <a:pos x="12" y="175"/>
                </a:cxn>
                <a:cxn ang="0">
                  <a:pos x="21" y="191"/>
                </a:cxn>
                <a:cxn ang="0">
                  <a:pos x="30" y="202"/>
                </a:cxn>
                <a:cxn ang="0">
                  <a:pos x="43" y="215"/>
                </a:cxn>
                <a:cxn ang="0">
                  <a:pos x="55" y="223"/>
                </a:cxn>
                <a:cxn ang="0">
                  <a:pos x="68" y="229"/>
                </a:cxn>
                <a:cxn ang="0">
                  <a:pos x="84" y="233"/>
                </a:cxn>
                <a:cxn ang="0">
                  <a:pos x="99" y="233"/>
                </a:cxn>
                <a:cxn ang="0">
                  <a:pos x="114" y="230"/>
                </a:cxn>
                <a:cxn ang="0">
                  <a:pos x="127" y="226"/>
                </a:cxn>
                <a:cxn ang="0">
                  <a:pos x="142" y="216"/>
                </a:cxn>
                <a:cxn ang="0">
                  <a:pos x="155" y="204"/>
                </a:cxn>
                <a:cxn ang="0">
                  <a:pos x="165" y="189"/>
                </a:cxn>
                <a:cxn ang="0">
                  <a:pos x="174" y="173"/>
                </a:cxn>
                <a:cxn ang="0">
                  <a:pos x="180" y="155"/>
                </a:cxn>
                <a:cxn ang="0">
                  <a:pos x="184" y="140"/>
                </a:cxn>
                <a:cxn ang="0">
                  <a:pos x="186" y="119"/>
                </a:cxn>
                <a:cxn ang="0">
                  <a:pos x="186" y="104"/>
                </a:cxn>
                <a:cxn ang="0">
                  <a:pos x="181" y="79"/>
                </a:cxn>
                <a:cxn ang="0">
                  <a:pos x="178" y="66"/>
                </a:cxn>
                <a:cxn ang="0">
                  <a:pos x="169" y="48"/>
                </a:cxn>
                <a:cxn ang="0">
                  <a:pos x="163" y="36"/>
                </a:cxn>
                <a:cxn ang="0">
                  <a:pos x="152" y="24"/>
                </a:cxn>
                <a:cxn ang="0">
                  <a:pos x="142" y="15"/>
                </a:cxn>
                <a:cxn ang="0">
                  <a:pos x="128" y="6"/>
                </a:cxn>
                <a:cxn ang="0">
                  <a:pos x="118" y="3"/>
                </a:cxn>
                <a:cxn ang="0">
                  <a:pos x="108" y="0"/>
                </a:cxn>
              </a:cxnLst>
              <a:rect l="0" t="0" r="r" b="b"/>
              <a:pathLst>
                <a:path w="187" h="234">
                  <a:moveTo>
                    <a:pt x="108" y="0"/>
                  </a:moveTo>
                  <a:lnTo>
                    <a:pt x="68" y="58"/>
                  </a:lnTo>
                  <a:lnTo>
                    <a:pt x="107" y="63"/>
                  </a:lnTo>
                  <a:lnTo>
                    <a:pt x="93" y="95"/>
                  </a:lnTo>
                  <a:lnTo>
                    <a:pt x="90" y="107"/>
                  </a:lnTo>
                  <a:lnTo>
                    <a:pt x="89" y="115"/>
                  </a:lnTo>
                  <a:lnTo>
                    <a:pt x="89" y="125"/>
                  </a:lnTo>
                  <a:lnTo>
                    <a:pt x="91" y="136"/>
                  </a:lnTo>
                  <a:lnTo>
                    <a:pt x="94" y="150"/>
                  </a:lnTo>
                  <a:lnTo>
                    <a:pt x="104" y="177"/>
                  </a:lnTo>
                  <a:lnTo>
                    <a:pt x="66" y="198"/>
                  </a:lnTo>
                  <a:lnTo>
                    <a:pt x="86" y="148"/>
                  </a:lnTo>
                  <a:lnTo>
                    <a:pt x="62" y="198"/>
                  </a:lnTo>
                  <a:lnTo>
                    <a:pt x="52" y="172"/>
                  </a:lnTo>
                  <a:lnTo>
                    <a:pt x="45" y="161"/>
                  </a:lnTo>
                  <a:lnTo>
                    <a:pt x="38" y="152"/>
                  </a:lnTo>
                  <a:lnTo>
                    <a:pt x="31" y="145"/>
                  </a:lnTo>
                  <a:lnTo>
                    <a:pt x="21" y="139"/>
                  </a:lnTo>
                  <a:lnTo>
                    <a:pt x="12" y="135"/>
                  </a:lnTo>
                  <a:lnTo>
                    <a:pt x="6" y="132"/>
                  </a:lnTo>
                  <a:lnTo>
                    <a:pt x="3" y="122"/>
                  </a:lnTo>
                  <a:lnTo>
                    <a:pt x="3" y="109"/>
                  </a:lnTo>
                  <a:lnTo>
                    <a:pt x="4" y="91"/>
                  </a:lnTo>
                  <a:lnTo>
                    <a:pt x="8" y="77"/>
                  </a:lnTo>
                  <a:lnTo>
                    <a:pt x="10" y="61"/>
                  </a:lnTo>
                  <a:lnTo>
                    <a:pt x="3" y="84"/>
                  </a:lnTo>
                  <a:lnTo>
                    <a:pt x="0" y="104"/>
                  </a:lnTo>
                  <a:lnTo>
                    <a:pt x="0" y="121"/>
                  </a:lnTo>
                  <a:lnTo>
                    <a:pt x="2" y="139"/>
                  </a:lnTo>
                  <a:lnTo>
                    <a:pt x="6" y="160"/>
                  </a:lnTo>
                  <a:lnTo>
                    <a:pt x="12" y="175"/>
                  </a:lnTo>
                  <a:lnTo>
                    <a:pt x="21" y="191"/>
                  </a:lnTo>
                  <a:lnTo>
                    <a:pt x="30" y="202"/>
                  </a:lnTo>
                  <a:lnTo>
                    <a:pt x="43" y="215"/>
                  </a:lnTo>
                  <a:lnTo>
                    <a:pt x="55" y="223"/>
                  </a:lnTo>
                  <a:lnTo>
                    <a:pt x="68" y="229"/>
                  </a:lnTo>
                  <a:lnTo>
                    <a:pt x="84" y="233"/>
                  </a:lnTo>
                  <a:lnTo>
                    <a:pt x="99" y="233"/>
                  </a:lnTo>
                  <a:lnTo>
                    <a:pt x="114" y="230"/>
                  </a:lnTo>
                  <a:lnTo>
                    <a:pt x="127" y="226"/>
                  </a:lnTo>
                  <a:lnTo>
                    <a:pt x="142" y="216"/>
                  </a:lnTo>
                  <a:lnTo>
                    <a:pt x="155" y="204"/>
                  </a:lnTo>
                  <a:lnTo>
                    <a:pt x="165" y="189"/>
                  </a:lnTo>
                  <a:lnTo>
                    <a:pt x="174" y="173"/>
                  </a:lnTo>
                  <a:lnTo>
                    <a:pt x="180" y="155"/>
                  </a:lnTo>
                  <a:lnTo>
                    <a:pt x="184" y="140"/>
                  </a:lnTo>
                  <a:lnTo>
                    <a:pt x="186" y="119"/>
                  </a:lnTo>
                  <a:lnTo>
                    <a:pt x="186" y="104"/>
                  </a:lnTo>
                  <a:lnTo>
                    <a:pt x="181" y="79"/>
                  </a:lnTo>
                  <a:lnTo>
                    <a:pt x="178" y="66"/>
                  </a:lnTo>
                  <a:lnTo>
                    <a:pt x="169" y="48"/>
                  </a:lnTo>
                  <a:lnTo>
                    <a:pt x="163" y="36"/>
                  </a:lnTo>
                  <a:lnTo>
                    <a:pt x="152" y="24"/>
                  </a:lnTo>
                  <a:lnTo>
                    <a:pt x="142" y="15"/>
                  </a:lnTo>
                  <a:lnTo>
                    <a:pt x="128" y="6"/>
                  </a:lnTo>
                  <a:lnTo>
                    <a:pt x="118" y="3"/>
                  </a:lnTo>
                  <a:lnTo>
                    <a:pt x="10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42" name="Freeform 66"/>
            <p:cNvSpPr>
              <a:spLocks/>
            </p:cNvSpPr>
            <p:nvPr/>
          </p:nvSpPr>
          <p:spPr bwMode="auto">
            <a:xfrm>
              <a:off x="5334" y="3657"/>
              <a:ext cx="114" cy="89"/>
            </a:xfrm>
            <a:custGeom>
              <a:avLst/>
              <a:gdLst/>
              <a:ahLst/>
              <a:cxnLst>
                <a:cxn ang="0">
                  <a:pos x="0" y="88"/>
                </a:cxn>
                <a:cxn ang="0">
                  <a:pos x="25" y="84"/>
                </a:cxn>
                <a:cxn ang="0">
                  <a:pos x="35" y="79"/>
                </a:cxn>
                <a:cxn ang="0">
                  <a:pos x="42" y="73"/>
                </a:cxn>
                <a:cxn ang="0">
                  <a:pos x="49" y="65"/>
                </a:cxn>
                <a:cxn ang="0">
                  <a:pos x="113" y="3"/>
                </a:cxn>
                <a:cxn ang="0">
                  <a:pos x="102" y="1"/>
                </a:cxn>
                <a:cxn ang="0">
                  <a:pos x="96" y="0"/>
                </a:cxn>
                <a:cxn ang="0">
                  <a:pos x="85" y="0"/>
                </a:cxn>
                <a:cxn ang="0">
                  <a:pos x="71" y="2"/>
                </a:cxn>
                <a:cxn ang="0">
                  <a:pos x="59" y="6"/>
                </a:cxn>
                <a:cxn ang="0">
                  <a:pos x="45" y="14"/>
                </a:cxn>
                <a:cxn ang="0">
                  <a:pos x="34" y="23"/>
                </a:cxn>
                <a:cxn ang="0">
                  <a:pos x="22" y="36"/>
                </a:cxn>
                <a:cxn ang="0">
                  <a:pos x="14" y="49"/>
                </a:cxn>
                <a:cxn ang="0">
                  <a:pos x="6" y="66"/>
                </a:cxn>
                <a:cxn ang="0">
                  <a:pos x="0" y="88"/>
                </a:cxn>
              </a:cxnLst>
              <a:rect l="0" t="0" r="r" b="b"/>
              <a:pathLst>
                <a:path w="114" h="89">
                  <a:moveTo>
                    <a:pt x="0" y="88"/>
                  </a:moveTo>
                  <a:lnTo>
                    <a:pt x="25" y="84"/>
                  </a:lnTo>
                  <a:lnTo>
                    <a:pt x="35" y="79"/>
                  </a:lnTo>
                  <a:lnTo>
                    <a:pt x="42" y="73"/>
                  </a:lnTo>
                  <a:lnTo>
                    <a:pt x="49" y="65"/>
                  </a:lnTo>
                  <a:lnTo>
                    <a:pt x="113" y="3"/>
                  </a:lnTo>
                  <a:lnTo>
                    <a:pt x="102" y="1"/>
                  </a:lnTo>
                  <a:lnTo>
                    <a:pt x="96" y="0"/>
                  </a:lnTo>
                  <a:lnTo>
                    <a:pt x="85" y="0"/>
                  </a:lnTo>
                  <a:lnTo>
                    <a:pt x="71" y="2"/>
                  </a:lnTo>
                  <a:lnTo>
                    <a:pt x="59" y="6"/>
                  </a:lnTo>
                  <a:lnTo>
                    <a:pt x="45" y="14"/>
                  </a:lnTo>
                  <a:lnTo>
                    <a:pt x="34" y="23"/>
                  </a:lnTo>
                  <a:lnTo>
                    <a:pt x="22" y="36"/>
                  </a:lnTo>
                  <a:lnTo>
                    <a:pt x="14" y="49"/>
                  </a:lnTo>
                  <a:lnTo>
                    <a:pt x="6" y="66"/>
                  </a:lnTo>
                  <a:lnTo>
                    <a:pt x="0" y="8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43" name="Freeform 67"/>
            <p:cNvSpPr>
              <a:spLocks/>
            </p:cNvSpPr>
            <p:nvPr/>
          </p:nvSpPr>
          <p:spPr bwMode="auto">
            <a:xfrm>
              <a:off x="5203" y="3580"/>
              <a:ext cx="380" cy="306"/>
            </a:xfrm>
            <a:custGeom>
              <a:avLst/>
              <a:gdLst/>
              <a:ahLst/>
              <a:cxnLst>
                <a:cxn ang="0">
                  <a:pos x="331" y="291"/>
                </a:cxn>
                <a:cxn ang="0">
                  <a:pos x="348" y="283"/>
                </a:cxn>
                <a:cxn ang="0">
                  <a:pos x="361" y="272"/>
                </a:cxn>
                <a:cxn ang="0">
                  <a:pos x="369" y="254"/>
                </a:cxn>
                <a:cxn ang="0">
                  <a:pos x="375" y="228"/>
                </a:cxn>
                <a:cxn ang="0">
                  <a:pos x="378" y="200"/>
                </a:cxn>
                <a:cxn ang="0">
                  <a:pos x="377" y="167"/>
                </a:cxn>
                <a:cxn ang="0">
                  <a:pos x="370" y="131"/>
                </a:cxn>
                <a:cxn ang="0">
                  <a:pos x="349" y="80"/>
                </a:cxn>
                <a:cxn ang="0">
                  <a:pos x="304" y="28"/>
                </a:cxn>
                <a:cxn ang="0">
                  <a:pos x="245" y="4"/>
                </a:cxn>
                <a:cxn ang="0">
                  <a:pos x="188" y="4"/>
                </a:cxn>
                <a:cxn ang="0">
                  <a:pos x="126" y="35"/>
                </a:cxn>
                <a:cxn ang="0">
                  <a:pos x="86" y="85"/>
                </a:cxn>
                <a:cxn ang="0">
                  <a:pos x="56" y="156"/>
                </a:cxn>
                <a:cxn ang="0">
                  <a:pos x="43" y="217"/>
                </a:cxn>
                <a:cxn ang="0">
                  <a:pos x="38" y="252"/>
                </a:cxn>
                <a:cxn ang="0">
                  <a:pos x="27" y="287"/>
                </a:cxn>
                <a:cxn ang="0">
                  <a:pos x="11" y="302"/>
                </a:cxn>
                <a:cxn ang="0">
                  <a:pos x="16" y="302"/>
                </a:cxn>
                <a:cxn ang="0">
                  <a:pos x="31" y="289"/>
                </a:cxn>
                <a:cxn ang="0">
                  <a:pos x="102" y="252"/>
                </a:cxn>
                <a:cxn ang="0">
                  <a:pos x="93" y="184"/>
                </a:cxn>
                <a:cxn ang="0">
                  <a:pos x="97" y="149"/>
                </a:cxn>
                <a:cxn ang="0">
                  <a:pos x="111" y="110"/>
                </a:cxn>
                <a:cxn ang="0">
                  <a:pos x="140" y="66"/>
                </a:cxn>
                <a:cxn ang="0">
                  <a:pos x="186" y="38"/>
                </a:cxn>
                <a:cxn ang="0">
                  <a:pos x="245" y="35"/>
                </a:cxn>
                <a:cxn ang="0">
                  <a:pos x="302" y="69"/>
                </a:cxn>
                <a:cxn ang="0">
                  <a:pos x="333" y="115"/>
                </a:cxn>
                <a:cxn ang="0">
                  <a:pos x="345" y="155"/>
                </a:cxn>
                <a:cxn ang="0">
                  <a:pos x="349" y="198"/>
                </a:cxn>
                <a:cxn ang="0">
                  <a:pos x="344" y="238"/>
                </a:cxn>
                <a:cxn ang="0">
                  <a:pos x="329" y="278"/>
                </a:cxn>
              </a:cxnLst>
              <a:rect l="0" t="0" r="r" b="b"/>
              <a:pathLst>
                <a:path w="380" h="306">
                  <a:moveTo>
                    <a:pt x="323" y="291"/>
                  </a:moveTo>
                  <a:lnTo>
                    <a:pt x="331" y="291"/>
                  </a:lnTo>
                  <a:lnTo>
                    <a:pt x="340" y="288"/>
                  </a:lnTo>
                  <a:lnTo>
                    <a:pt x="348" y="283"/>
                  </a:lnTo>
                  <a:lnTo>
                    <a:pt x="355" y="277"/>
                  </a:lnTo>
                  <a:lnTo>
                    <a:pt x="361" y="272"/>
                  </a:lnTo>
                  <a:lnTo>
                    <a:pt x="364" y="265"/>
                  </a:lnTo>
                  <a:lnTo>
                    <a:pt x="369" y="254"/>
                  </a:lnTo>
                  <a:lnTo>
                    <a:pt x="371" y="244"/>
                  </a:lnTo>
                  <a:lnTo>
                    <a:pt x="375" y="228"/>
                  </a:lnTo>
                  <a:lnTo>
                    <a:pt x="377" y="213"/>
                  </a:lnTo>
                  <a:lnTo>
                    <a:pt x="378" y="200"/>
                  </a:lnTo>
                  <a:lnTo>
                    <a:pt x="379" y="185"/>
                  </a:lnTo>
                  <a:lnTo>
                    <a:pt x="377" y="167"/>
                  </a:lnTo>
                  <a:lnTo>
                    <a:pt x="375" y="154"/>
                  </a:lnTo>
                  <a:lnTo>
                    <a:pt x="370" y="131"/>
                  </a:lnTo>
                  <a:lnTo>
                    <a:pt x="361" y="103"/>
                  </a:lnTo>
                  <a:lnTo>
                    <a:pt x="349" y="80"/>
                  </a:lnTo>
                  <a:lnTo>
                    <a:pt x="329" y="51"/>
                  </a:lnTo>
                  <a:lnTo>
                    <a:pt x="304" y="28"/>
                  </a:lnTo>
                  <a:lnTo>
                    <a:pt x="277" y="11"/>
                  </a:lnTo>
                  <a:lnTo>
                    <a:pt x="245" y="4"/>
                  </a:lnTo>
                  <a:lnTo>
                    <a:pt x="217" y="0"/>
                  </a:lnTo>
                  <a:lnTo>
                    <a:pt x="188" y="4"/>
                  </a:lnTo>
                  <a:lnTo>
                    <a:pt x="153" y="17"/>
                  </a:lnTo>
                  <a:lnTo>
                    <a:pt x="126" y="35"/>
                  </a:lnTo>
                  <a:lnTo>
                    <a:pt x="105" y="57"/>
                  </a:lnTo>
                  <a:lnTo>
                    <a:pt x="86" y="85"/>
                  </a:lnTo>
                  <a:lnTo>
                    <a:pt x="71" y="119"/>
                  </a:lnTo>
                  <a:lnTo>
                    <a:pt x="56" y="156"/>
                  </a:lnTo>
                  <a:lnTo>
                    <a:pt x="44" y="197"/>
                  </a:lnTo>
                  <a:lnTo>
                    <a:pt x="43" y="217"/>
                  </a:lnTo>
                  <a:lnTo>
                    <a:pt x="42" y="233"/>
                  </a:lnTo>
                  <a:lnTo>
                    <a:pt x="38" y="252"/>
                  </a:lnTo>
                  <a:lnTo>
                    <a:pt x="34" y="268"/>
                  </a:lnTo>
                  <a:lnTo>
                    <a:pt x="27" y="287"/>
                  </a:lnTo>
                  <a:lnTo>
                    <a:pt x="20" y="297"/>
                  </a:lnTo>
                  <a:lnTo>
                    <a:pt x="11" y="302"/>
                  </a:lnTo>
                  <a:lnTo>
                    <a:pt x="0" y="305"/>
                  </a:lnTo>
                  <a:lnTo>
                    <a:pt x="16" y="302"/>
                  </a:lnTo>
                  <a:lnTo>
                    <a:pt x="26" y="296"/>
                  </a:lnTo>
                  <a:lnTo>
                    <a:pt x="31" y="289"/>
                  </a:lnTo>
                  <a:lnTo>
                    <a:pt x="117" y="283"/>
                  </a:lnTo>
                  <a:lnTo>
                    <a:pt x="102" y="252"/>
                  </a:lnTo>
                  <a:lnTo>
                    <a:pt x="93" y="214"/>
                  </a:lnTo>
                  <a:lnTo>
                    <a:pt x="93" y="184"/>
                  </a:lnTo>
                  <a:lnTo>
                    <a:pt x="95" y="163"/>
                  </a:lnTo>
                  <a:lnTo>
                    <a:pt x="97" y="149"/>
                  </a:lnTo>
                  <a:lnTo>
                    <a:pt x="101" y="132"/>
                  </a:lnTo>
                  <a:lnTo>
                    <a:pt x="111" y="110"/>
                  </a:lnTo>
                  <a:lnTo>
                    <a:pt x="124" y="87"/>
                  </a:lnTo>
                  <a:lnTo>
                    <a:pt x="140" y="66"/>
                  </a:lnTo>
                  <a:lnTo>
                    <a:pt x="160" y="50"/>
                  </a:lnTo>
                  <a:lnTo>
                    <a:pt x="186" y="38"/>
                  </a:lnTo>
                  <a:lnTo>
                    <a:pt x="215" y="33"/>
                  </a:lnTo>
                  <a:lnTo>
                    <a:pt x="245" y="35"/>
                  </a:lnTo>
                  <a:lnTo>
                    <a:pt x="274" y="46"/>
                  </a:lnTo>
                  <a:lnTo>
                    <a:pt x="302" y="69"/>
                  </a:lnTo>
                  <a:lnTo>
                    <a:pt x="320" y="92"/>
                  </a:lnTo>
                  <a:lnTo>
                    <a:pt x="333" y="115"/>
                  </a:lnTo>
                  <a:lnTo>
                    <a:pt x="340" y="136"/>
                  </a:lnTo>
                  <a:lnTo>
                    <a:pt x="345" y="155"/>
                  </a:lnTo>
                  <a:lnTo>
                    <a:pt x="348" y="178"/>
                  </a:lnTo>
                  <a:lnTo>
                    <a:pt x="349" y="198"/>
                  </a:lnTo>
                  <a:lnTo>
                    <a:pt x="347" y="219"/>
                  </a:lnTo>
                  <a:lnTo>
                    <a:pt x="344" y="238"/>
                  </a:lnTo>
                  <a:lnTo>
                    <a:pt x="337" y="258"/>
                  </a:lnTo>
                  <a:lnTo>
                    <a:pt x="329" y="278"/>
                  </a:lnTo>
                  <a:lnTo>
                    <a:pt x="323" y="29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44" name="Freeform 68"/>
            <p:cNvSpPr>
              <a:spLocks/>
            </p:cNvSpPr>
            <p:nvPr/>
          </p:nvSpPr>
          <p:spPr bwMode="auto">
            <a:xfrm>
              <a:off x="5234" y="3621"/>
              <a:ext cx="320" cy="311"/>
            </a:xfrm>
            <a:custGeom>
              <a:avLst/>
              <a:gdLst/>
              <a:ahLst/>
              <a:cxnLst>
                <a:cxn ang="0">
                  <a:pos x="69" y="206"/>
                </a:cxn>
                <a:cxn ang="0">
                  <a:pos x="63" y="166"/>
                </a:cxn>
                <a:cxn ang="0">
                  <a:pos x="64" y="128"/>
                </a:cxn>
                <a:cxn ang="0">
                  <a:pos x="76" y="84"/>
                </a:cxn>
                <a:cxn ang="0">
                  <a:pos x="101" y="44"/>
                </a:cxn>
                <a:cxn ang="0">
                  <a:pos x="139" y="13"/>
                </a:cxn>
                <a:cxn ang="0">
                  <a:pos x="182" y="0"/>
                </a:cxn>
                <a:cxn ang="0">
                  <a:pos x="231" y="9"/>
                </a:cxn>
                <a:cxn ang="0">
                  <a:pos x="268" y="32"/>
                </a:cxn>
                <a:cxn ang="0">
                  <a:pos x="295" y="65"/>
                </a:cxn>
                <a:cxn ang="0">
                  <a:pos x="314" y="117"/>
                </a:cxn>
                <a:cxn ang="0">
                  <a:pos x="319" y="155"/>
                </a:cxn>
                <a:cxn ang="0">
                  <a:pos x="309" y="212"/>
                </a:cxn>
                <a:cxn ang="0">
                  <a:pos x="287" y="256"/>
                </a:cxn>
                <a:cxn ang="0">
                  <a:pos x="278" y="227"/>
                </a:cxn>
                <a:cxn ang="0">
                  <a:pos x="291" y="194"/>
                </a:cxn>
                <a:cxn ang="0">
                  <a:pos x="297" y="156"/>
                </a:cxn>
                <a:cxn ang="0">
                  <a:pos x="293" y="120"/>
                </a:cxn>
                <a:cxn ang="0">
                  <a:pos x="281" y="86"/>
                </a:cxn>
                <a:cxn ang="0">
                  <a:pos x="257" y="52"/>
                </a:cxn>
                <a:cxn ang="0">
                  <a:pos x="225" y="30"/>
                </a:cxn>
                <a:cxn ang="0">
                  <a:pos x="185" y="23"/>
                </a:cxn>
                <a:cxn ang="0">
                  <a:pos x="148" y="34"/>
                </a:cxn>
                <a:cxn ang="0">
                  <a:pos x="122" y="52"/>
                </a:cxn>
                <a:cxn ang="0">
                  <a:pos x="100" y="84"/>
                </a:cxn>
                <a:cxn ang="0">
                  <a:pos x="85" y="123"/>
                </a:cxn>
                <a:cxn ang="0">
                  <a:pos x="82" y="159"/>
                </a:cxn>
                <a:cxn ang="0">
                  <a:pos x="86" y="190"/>
                </a:cxn>
                <a:cxn ang="0">
                  <a:pos x="96" y="217"/>
                </a:cxn>
                <a:cxn ang="0">
                  <a:pos x="117" y="250"/>
                </a:cxn>
                <a:cxn ang="0">
                  <a:pos x="139" y="269"/>
                </a:cxn>
                <a:cxn ang="0">
                  <a:pos x="165" y="282"/>
                </a:cxn>
                <a:cxn ang="0">
                  <a:pos x="190" y="285"/>
                </a:cxn>
                <a:cxn ang="0">
                  <a:pos x="171" y="310"/>
                </a:cxn>
                <a:cxn ang="0">
                  <a:pos x="31" y="295"/>
                </a:cxn>
                <a:cxn ang="0">
                  <a:pos x="11" y="272"/>
                </a:cxn>
                <a:cxn ang="0">
                  <a:pos x="0" y="245"/>
                </a:cxn>
              </a:cxnLst>
              <a:rect l="0" t="0" r="r" b="b"/>
              <a:pathLst>
                <a:path w="320" h="311">
                  <a:moveTo>
                    <a:pt x="8" y="225"/>
                  </a:moveTo>
                  <a:lnTo>
                    <a:pt x="69" y="206"/>
                  </a:lnTo>
                  <a:lnTo>
                    <a:pt x="64" y="184"/>
                  </a:lnTo>
                  <a:lnTo>
                    <a:pt x="63" y="166"/>
                  </a:lnTo>
                  <a:lnTo>
                    <a:pt x="63" y="146"/>
                  </a:lnTo>
                  <a:lnTo>
                    <a:pt x="64" y="128"/>
                  </a:lnTo>
                  <a:lnTo>
                    <a:pt x="69" y="106"/>
                  </a:lnTo>
                  <a:lnTo>
                    <a:pt x="76" y="84"/>
                  </a:lnTo>
                  <a:lnTo>
                    <a:pt x="89" y="61"/>
                  </a:lnTo>
                  <a:lnTo>
                    <a:pt x="101" y="44"/>
                  </a:lnTo>
                  <a:lnTo>
                    <a:pt x="120" y="26"/>
                  </a:lnTo>
                  <a:lnTo>
                    <a:pt x="139" y="13"/>
                  </a:lnTo>
                  <a:lnTo>
                    <a:pt x="159" y="4"/>
                  </a:lnTo>
                  <a:lnTo>
                    <a:pt x="182" y="0"/>
                  </a:lnTo>
                  <a:lnTo>
                    <a:pt x="206" y="1"/>
                  </a:lnTo>
                  <a:lnTo>
                    <a:pt x="231" y="9"/>
                  </a:lnTo>
                  <a:lnTo>
                    <a:pt x="252" y="18"/>
                  </a:lnTo>
                  <a:lnTo>
                    <a:pt x="268" y="32"/>
                  </a:lnTo>
                  <a:lnTo>
                    <a:pt x="284" y="49"/>
                  </a:lnTo>
                  <a:lnTo>
                    <a:pt x="295" y="65"/>
                  </a:lnTo>
                  <a:lnTo>
                    <a:pt x="309" y="97"/>
                  </a:lnTo>
                  <a:lnTo>
                    <a:pt x="314" y="117"/>
                  </a:lnTo>
                  <a:lnTo>
                    <a:pt x="317" y="138"/>
                  </a:lnTo>
                  <a:lnTo>
                    <a:pt x="319" y="155"/>
                  </a:lnTo>
                  <a:lnTo>
                    <a:pt x="315" y="185"/>
                  </a:lnTo>
                  <a:lnTo>
                    <a:pt x="309" y="212"/>
                  </a:lnTo>
                  <a:lnTo>
                    <a:pt x="298" y="239"/>
                  </a:lnTo>
                  <a:lnTo>
                    <a:pt x="287" y="256"/>
                  </a:lnTo>
                  <a:lnTo>
                    <a:pt x="270" y="241"/>
                  </a:lnTo>
                  <a:lnTo>
                    <a:pt x="278" y="227"/>
                  </a:lnTo>
                  <a:lnTo>
                    <a:pt x="285" y="213"/>
                  </a:lnTo>
                  <a:lnTo>
                    <a:pt x="291" y="194"/>
                  </a:lnTo>
                  <a:lnTo>
                    <a:pt x="295" y="174"/>
                  </a:lnTo>
                  <a:lnTo>
                    <a:pt x="297" y="156"/>
                  </a:lnTo>
                  <a:lnTo>
                    <a:pt x="295" y="138"/>
                  </a:lnTo>
                  <a:lnTo>
                    <a:pt x="293" y="120"/>
                  </a:lnTo>
                  <a:lnTo>
                    <a:pt x="287" y="102"/>
                  </a:lnTo>
                  <a:lnTo>
                    <a:pt x="281" y="86"/>
                  </a:lnTo>
                  <a:lnTo>
                    <a:pt x="273" y="71"/>
                  </a:lnTo>
                  <a:lnTo>
                    <a:pt x="257" y="52"/>
                  </a:lnTo>
                  <a:lnTo>
                    <a:pt x="241" y="38"/>
                  </a:lnTo>
                  <a:lnTo>
                    <a:pt x="225" y="30"/>
                  </a:lnTo>
                  <a:lnTo>
                    <a:pt x="199" y="23"/>
                  </a:lnTo>
                  <a:lnTo>
                    <a:pt x="185" y="23"/>
                  </a:lnTo>
                  <a:lnTo>
                    <a:pt x="164" y="27"/>
                  </a:lnTo>
                  <a:lnTo>
                    <a:pt x="148" y="34"/>
                  </a:lnTo>
                  <a:lnTo>
                    <a:pt x="133" y="42"/>
                  </a:lnTo>
                  <a:lnTo>
                    <a:pt x="122" y="52"/>
                  </a:lnTo>
                  <a:lnTo>
                    <a:pt x="111" y="64"/>
                  </a:lnTo>
                  <a:lnTo>
                    <a:pt x="100" y="84"/>
                  </a:lnTo>
                  <a:lnTo>
                    <a:pt x="93" y="100"/>
                  </a:lnTo>
                  <a:lnTo>
                    <a:pt x="85" y="123"/>
                  </a:lnTo>
                  <a:lnTo>
                    <a:pt x="82" y="143"/>
                  </a:lnTo>
                  <a:lnTo>
                    <a:pt x="82" y="159"/>
                  </a:lnTo>
                  <a:lnTo>
                    <a:pt x="83" y="174"/>
                  </a:lnTo>
                  <a:lnTo>
                    <a:pt x="86" y="190"/>
                  </a:lnTo>
                  <a:lnTo>
                    <a:pt x="91" y="203"/>
                  </a:lnTo>
                  <a:lnTo>
                    <a:pt x="96" y="217"/>
                  </a:lnTo>
                  <a:lnTo>
                    <a:pt x="105" y="234"/>
                  </a:lnTo>
                  <a:lnTo>
                    <a:pt x="117" y="250"/>
                  </a:lnTo>
                  <a:lnTo>
                    <a:pt x="127" y="261"/>
                  </a:lnTo>
                  <a:lnTo>
                    <a:pt x="139" y="269"/>
                  </a:lnTo>
                  <a:lnTo>
                    <a:pt x="153" y="277"/>
                  </a:lnTo>
                  <a:lnTo>
                    <a:pt x="165" y="282"/>
                  </a:lnTo>
                  <a:lnTo>
                    <a:pt x="175" y="283"/>
                  </a:lnTo>
                  <a:lnTo>
                    <a:pt x="190" y="285"/>
                  </a:lnTo>
                  <a:lnTo>
                    <a:pt x="190" y="310"/>
                  </a:lnTo>
                  <a:lnTo>
                    <a:pt x="171" y="310"/>
                  </a:lnTo>
                  <a:lnTo>
                    <a:pt x="44" y="301"/>
                  </a:lnTo>
                  <a:lnTo>
                    <a:pt x="31" y="295"/>
                  </a:lnTo>
                  <a:lnTo>
                    <a:pt x="22" y="286"/>
                  </a:lnTo>
                  <a:lnTo>
                    <a:pt x="11" y="272"/>
                  </a:lnTo>
                  <a:lnTo>
                    <a:pt x="4" y="257"/>
                  </a:lnTo>
                  <a:lnTo>
                    <a:pt x="0" y="245"/>
                  </a:lnTo>
                  <a:lnTo>
                    <a:pt x="8" y="22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45" name="Freeform 69"/>
            <p:cNvSpPr>
              <a:spLocks/>
            </p:cNvSpPr>
            <p:nvPr/>
          </p:nvSpPr>
          <p:spPr bwMode="auto">
            <a:xfrm>
              <a:off x="5412" y="3860"/>
              <a:ext cx="116" cy="72"/>
            </a:xfrm>
            <a:custGeom>
              <a:avLst/>
              <a:gdLst/>
              <a:ahLst/>
              <a:cxnLst>
                <a:cxn ang="0">
                  <a:pos x="93" y="0"/>
                </a:cxn>
                <a:cxn ang="0">
                  <a:pos x="84" y="11"/>
                </a:cxn>
                <a:cxn ang="0">
                  <a:pos x="72" y="22"/>
                </a:cxn>
                <a:cxn ang="0">
                  <a:pos x="60" y="31"/>
                </a:cxn>
                <a:cxn ang="0">
                  <a:pos x="50" y="38"/>
                </a:cxn>
                <a:cxn ang="0">
                  <a:pos x="38" y="42"/>
                </a:cxn>
                <a:cxn ang="0">
                  <a:pos x="27" y="44"/>
                </a:cxn>
                <a:cxn ang="0">
                  <a:pos x="19" y="46"/>
                </a:cxn>
                <a:cxn ang="0">
                  <a:pos x="9" y="46"/>
                </a:cxn>
                <a:cxn ang="0">
                  <a:pos x="0" y="71"/>
                </a:cxn>
                <a:cxn ang="0">
                  <a:pos x="10" y="71"/>
                </a:cxn>
                <a:cxn ang="0">
                  <a:pos x="17" y="71"/>
                </a:cxn>
                <a:cxn ang="0">
                  <a:pos x="29" y="70"/>
                </a:cxn>
                <a:cxn ang="0">
                  <a:pos x="43" y="68"/>
                </a:cxn>
                <a:cxn ang="0">
                  <a:pos x="57" y="62"/>
                </a:cxn>
                <a:cxn ang="0">
                  <a:pos x="69" y="56"/>
                </a:cxn>
                <a:cxn ang="0">
                  <a:pos x="79" y="49"/>
                </a:cxn>
                <a:cxn ang="0">
                  <a:pos x="88" y="42"/>
                </a:cxn>
                <a:cxn ang="0">
                  <a:pos x="100" y="28"/>
                </a:cxn>
                <a:cxn ang="0">
                  <a:pos x="107" y="22"/>
                </a:cxn>
                <a:cxn ang="0">
                  <a:pos x="115" y="9"/>
                </a:cxn>
                <a:cxn ang="0">
                  <a:pos x="93" y="0"/>
                </a:cxn>
              </a:cxnLst>
              <a:rect l="0" t="0" r="r" b="b"/>
              <a:pathLst>
                <a:path w="116" h="72">
                  <a:moveTo>
                    <a:pt x="93" y="0"/>
                  </a:moveTo>
                  <a:lnTo>
                    <a:pt x="84" y="11"/>
                  </a:lnTo>
                  <a:lnTo>
                    <a:pt x="72" y="22"/>
                  </a:lnTo>
                  <a:lnTo>
                    <a:pt x="60" y="31"/>
                  </a:lnTo>
                  <a:lnTo>
                    <a:pt x="50" y="38"/>
                  </a:lnTo>
                  <a:lnTo>
                    <a:pt x="38" y="42"/>
                  </a:lnTo>
                  <a:lnTo>
                    <a:pt x="27" y="44"/>
                  </a:lnTo>
                  <a:lnTo>
                    <a:pt x="19" y="46"/>
                  </a:lnTo>
                  <a:lnTo>
                    <a:pt x="9" y="46"/>
                  </a:lnTo>
                  <a:lnTo>
                    <a:pt x="0" y="71"/>
                  </a:lnTo>
                  <a:lnTo>
                    <a:pt x="10" y="71"/>
                  </a:lnTo>
                  <a:lnTo>
                    <a:pt x="17" y="71"/>
                  </a:lnTo>
                  <a:lnTo>
                    <a:pt x="29" y="70"/>
                  </a:lnTo>
                  <a:lnTo>
                    <a:pt x="43" y="68"/>
                  </a:lnTo>
                  <a:lnTo>
                    <a:pt x="57" y="62"/>
                  </a:lnTo>
                  <a:lnTo>
                    <a:pt x="69" y="56"/>
                  </a:lnTo>
                  <a:lnTo>
                    <a:pt x="79" y="49"/>
                  </a:lnTo>
                  <a:lnTo>
                    <a:pt x="88" y="42"/>
                  </a:lnTo>
                  <a:lnTo>
                    <a:pt x="100" y="28"/>
                  </a:lnTo>
                  <a:lnTo>
                    <a:pt x="107" y="22"/>
                  </a:lnTo>
                  <a:lnTo>
                    <a:pt x="115" y="9"/>
                  </a:lnTo>
                  <a:lnTo>
                    <a:pt x="9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46" name="Freeform 70"/>
            <p:cNvSpPr>
              <a:spLocks/>
            </p:cNvSpPr>
            <p:nvPr/>
          </p:nvSpPr>
          <p:spPr bwMode="auto">
            <a:xfrm>
              <a:off x="5380" y="3755"/>
              <a:ext cx="25" cy="36"/>
            </a:xfrm>
            <a:custGeom>
              <a:avLst/>
              <a:gdLst/>
              <a:ahLst/>
              <a:cxnLst>
                <a:cxn ang="0">
                  <a:pos x="1" y="0"/>
                </a:cxn>
                <a:cxn ang="0">
                  <a:pos x="11" y="0"/>
                </a:cxn>
                <a:cxn ang="0">
                  <a:pos x="17" y="2"/>
                </a:cxn>
                <a:cxn ang="0">
                  <a:pos x="21" y="7"/>
                </a:cxn>
                <a:cxn ang="0">
                  <a:pos x="23" y="13"/>
                </a:cxn>
                <a:cxn ang="0">
                  <a:pos x="24" y="17"/>
                </a:cxn>
                <a:cxn ang="0">
                  <a:pos x="23" y="22"/>
                </a:cxn>
                <a:cxn ang="0">
                  <a:pos x="22" y="27"/>
                </a:cxn>
                <a:cxn ang="0">
                  <a:pos x="19" y="31"/>
                </a:cxn>
                <a:cxn ang="0">
                  <a:pos x="15" y="34"/>
                </a:cxn>
                <a:cxn ang="0">
                  <a:pos x="10" y="35"/>
                </a:cxn>
                <a:cxn ang="0">
                  <a:pos x="0" y="35"/>
                </a:cxn>
                <a:cxn ang="0">
                  <a:pos x="2" y="33"/>
                </a:cxn>
                <a:cxn ang="0">
                  <a:pos x="9" y="33"/>
                </a:cxn>
                <a:cxn ang="0">
                  <a:pos x="11" y="33"/>
                </a:cxn>
                <a:cxn ang="0">
                  <a:pos x="13" y="32"/>
                </a:cxn>
                <a:cxn ang="0">
                  <a:pos x="15" y="31"/>
                </a:cxn>
                <a:cxn ang="0">
                  <a:pos x="17" y="29"/>
                </a:cxn>
                <a:cxn ang="0">
                  <a:pos x="19" y="27"/>
                </a:cxn>
                <a:cxn ang="0">
                  <a:pos x="21" y="24"/>
                </a:cxn>
                <a:cxn ang="0">
                  <a:pos x="21" y="21"/>
                </a:cxn>
                <a:cxn ang="0">
                  <a:pos x="22" y="19"/>
                </a:cxn>
                <a:cxn ang="0">
                  <a:pos x="22" y="17"/>
                </a:cxn>
                <a:cxn ang="0">
                  <a:pos x="21" y="14"/>
                </a:cxn>
                <a:cxn ang="0">
                  <a:pos x="21" y="12"/>
                </a:cxn>
                <a:cxn ang="0">
                  <a:pos x="19" y="9"/>
                </a:cxn>
                <a:cxn ang="0">
                  <a:pos x="17" y="6"/>
                </a:cxn>
                <a:cxn ang="0">
                  <a:pos x="16" y="4"/>
                </a:cxn>
                <a:cxn ang="0">
                  <a:pos x="14" y="3"/>
                </a:cxn>
                <a:cxn ang="0">
                  <a:pos x="11" y="2"/>
                </a:cxn>
                <a:cxn ang="0">
                  <a:pos x="10" y="2"/>
                </a:cxn>
                <a:cxn ang="0">
                  <a:pos x="1" y="2"/>
                </a:cxn>
                <a:cxn ang="0">
                  <a:pos x="1" y="0"/>
                </a:cxn>
              </a:cxnLst>
              <a:rect l="0" t="0" r="r" b="b"/>
              <a:pathLst>
                <a:path w="25" h="36">
                  <a:moveTo>
                    <a:pt x="1" y="0"/>
                  </a:moveTo>
                  <a:lnTo>
                    <a:pt x="11" y="0"/>
                  </a:lnTo>
                  <a:lnTo>
                    <a:pt x="17" y="2"/>
                  </a:lnTo>
                  <a:lnTo>
                    <a:pt x="21" y="7"/>
                  </a:lnTo>
                  <a:lnTo>
                    <a:pt x="23" y="13"/>
                  </a:lnTo>
                  <a:lnTo>
                    <a:pt x="24" y="17"/>
                  </a:lnTo>
                  <a:lnTo>
                    <a:pt x="23" y="22"/>
                  </a:lnTo>
                  <a:lnTo>
                    <a:pt x="22" y="27"/>
                  </a:lnTo>
                  <a:lnTo>
                    <a:pt x="19" y="31"/>
                  </a:lnTo>
                  <a:lnTo>
                    <a:pt x="15" y="34"/>
                  </a:lnTo>
                  <a:lnTo>
                    <a:pt x="10" y="35"/>
                  </a:lnTo>
                  <a:lnTo>
                    <a:pt x="0" y="35"/>
                  </a:lnTo>
                  <a:lnTo>
                    <a:pt x="2" y="33"/>
                  </a:lnTo>
                  <a:lnTo>
                    <a:pt x="9" y="33"/>
                  </a:lnTo>
                  <a:lnTo>
                    <a:pt x="11" y="33"/>
                  </a:lnTo>
                  <a:lnTo>
                    <a:pt x="13" y="32"/>
                  </a:lnTo>
                  <a:lnTo>
                    <a:pt x="15" y="31"/>
                  </a:lnTo>
                  <a:lnTo>
                    <a:pt x="17" y="29"/>
                  </a:lnTo>
                  <a:lnTo>
                    <a:pt x="19" y="27"/>
                  </a:lnTo>
                  <a:lnTo>
                    <a:pt x="21" y="24"/>
                  </a:lnTo>
                  <a:lnTo>
                    <a:pt x="21" y="21"/>
                  </a:lnTo>
                  <a:lnTo>
                    <a:pt x="22" y="19"/>
                  </a:lnTo>
                  <a:lnTo>
                    <a:pt x="22" y="17"/>
                  </a:lnTo>
                  <a:lnTo>
                    <a:pt x="21" y="14"/>
                  </a:lnTo>
                  <a:lnTo>
                    <a:pt x="21" y="12"/>
                  </a:lnTo>
                  <a:lnTo>
                    <a:pt x="19" y="9"/>
                  </a:lnTo>
                  <a:lnTo>
                    <a:pt x="17" y="6"/>
                  </a:lnTo>
                  <a:lnTo>
                    <a:pt x="16" y="4"/>
                  </a:lnTo>
                  <a:lnTo>
                    <a:pt x="14" y="3"/>
                  </a:lnTo>
                  <a:lnTo>
                    <a:pt x="11" y="2"/>
                  </a:lnTo>
                  <a:lnTo>
                    <a:pt x="10" y="2"/>
                  </a:lnTo>
                  <a:lnTo>
                    <a:pt x="1" y="2"/>
                  </a:lnTo>
                  <a:lnTo>
                    <a:pt x="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47" name="Freeform 71"/>
            <p:cNvSpPr>
              <a:spLocks/>
            </p:cNvSpPr>
            <p:nvPr/>
          </p:nvSpPr>
          <p:spPr bwMode="auto">
            <a:xfrm>
              <a:off x="5366" y="3755"/>
              <a:ext cx="23" cy="36"/>
            </a:xfrm>
            <a:custGeom>
              <a:avLst/>
              <a:gdLst/>
              <a:ahLst/>
              <a:cxnLst>
                <a:cxn ang="0">
                  <a:pos x="21" y="2"/>
                </a:cxn>
                <a:cxn ang="0">
                  <a:pos x="18" y="3"/>
                </a:cxn>
                <a:cxn ang="0">
                  <a:pos x="15" y="4"/>
                </a:cxn>
                <a:cxn ang="0">
                  <a:pos x="13" y="8"/>
                </a:cxn>
                <a:cxn ang="0">
                  <a:pos x="10" y="12"/>
                </a:cxn>
                <a:cxn ang="0">
                  <a:pos x="10" y="16"/>
                </a:cxn>
                <a:cxn ang="0">
                  <a:pos x="10" y="19"/>
                </a:cxn>
                <a:cxn ang="0">
                  <a:pos x="10" y="23"/>
                </a:cxn>
                <a:cxn ang="0">
                  <a:pos x="11" y="25"/>
                </a:cxn>
                <a:cxn ang="0">
                  <a:pos x="13" y="28"/>
                </a:cxn>
                <a:cxn ang="0">
                  <a:pos x="15" y="30"/>
                </a:cxn>
                <a:cxn ang="0">
                  <a:pos x="17" y="32"/>
                </a:cxn>
                <a:cxn ang="0">
                  <a:pos x="19" y="32"/>
                </a:cxn>
                <a:cxn ang="0">
                  <a:pos x="22" y="33"/>
                </a:cxn>
                <a:cxn ang="0">
                  <a:pos x="16" y="35"/>
                </a:cxn>
                <a:cxn ang="0">
                  <a:pos x="14" y="35"/>
                </a:cxn>
                <a:cxn ang="0">
                  <a:pos x="10" y="34"/>
                </a:cxn>
                <a:cxn ang="0">
                  <a:pos x="7" y="32"/>
                </a:cxn>
                <a:cxn ang="0">
                  <a:pos x="4" y="30"/>
                </a:cxn>
                <a:cxn ang="0">
                  <a:pos x="2" y="27"/>
                </a:cxn>
                <a:cxn ang="0">
                  <a:pos x="1" y="24"/>
                </a:cxn>
                <a:cxn ang="0">
                  <a:pos x="0" y="21"/>
                </a:cxn>
                <a:cxn ang="0">
                  <a:pos x="0" y="19"/>
                </a:cxn>
                <a:cxn ang="0">
                  <a:pos x="0" y="15"/>
                </a:cxn>
                <a:cxn ang="0">
                  <a:pos x="0" y="12"/>
                </a:cxn>
                <a:cxn ang="0">
                  <a:pos x="1" y="9"/>
                </a:cxn>
                <a:cxn ang="0">
                  <a:pos x="3" y="6"/>
                </a:cxn>
                <a:cxn ang="0">
                  <a:pos x="6" y="3"/>
                </a:cxn>
                <a:cxn ang="0">
                  <a:pos x="8" y="2"/>
                </a:cxn>
                <a:cxn ang="0">
                  <a:pos x="10" y="0"/>
                </a:cxn>
                <a:cxn ang="0">
                  <a:pos x="13" y="0"/>
                </a:cxn>
                <a:cxn ang="0">
                  <a:pos x="15" y="0"/>
                </a:cxn>
                <a:cxn ang="0">
                  <a:pos x="21" y="2"/>
                </a:cxn>
              </a:cxnLst>
              <a:rect l="0" t="0" r="r" b="b"/>
              <a:pathLst>
                <a:path w="23" h="36">
                  <a:moveTo>
                    <a:pt x="21" y="2"/>
                  </a:moveTo>
                  <a:lnTo>
                    <a:pt x="18" y="3"/>
                  </a:lnTo>
                  <a:lnTo>
                    <a:pt x="15" y="4"/>
                  </a:lnTo>
                  <a:lnTo>
                    <a:pt x="13" y="8"/>
                  </a:lnTo>
                  <a:lnTo>
                    <a:pt x="10" y="12"/>
                  </a:lnTo>
                  <a:lnTo>
                    <a:pt x="10" y="16"/>
                  </a:lnTo>
                  <a:lnTo>
                    <a:pt x="10" y="19"/>
                  </a:lnTo>
                  <a:lnTo>
                    <a:pt x="10" y="23"/>
                  </a:lnTo>
                  <a:lnTo>
                    <a:pt x="11" y="25"/>
                  </a:lnTo>
                  <a:lnTo>
                    <a:pt x="13" y="28"/>
                  </a:lnTo>
                  <a:lnTo>
                    <a:pt x="15" y="30"/>
                  </a:lnTo>
                  <a:lnTo>
                    <a:pt x="17" y="32"/>
                  </a:lnTo>
                  <a:lnTo>
                    <a:pt x="19" y="32"/>
                  </a:lnTo>
                  <a:lnTo>
                    <a:pt x="22" y="33"/>
                  </a:lnTo>
                  <a:lnTo>
                    <a:pt x="16" y="35"/>
                  </a:lnTo>
                  <a:lnTo>
                    <a:pt x="14" y="35"/>
                  </a:lnTo>
                  <a:lnTo>
                    <a:pt x="10" y="34"/>
                  </a:lnTo>
                  <a:lnTo>
                    <a:pt x="7" y="32"/>
                  </a:lnTo>
                  <a:lnTo>
                    <a:pt x="4" y="30"/>
                  </a:lnTo>
                  <a:lnTo>
                    <a:pt x="2" y="27"/>
                  </a:lnTo>
                  <a:lnTo>
                    <a:pt x="1" y="24"/>
                  </a:lnTo>
                  <a:lnTo>
                    <a:pt x="0" y="21"/>
                  </a:lnTo>
                  <a:lnTo>
                    <a:pt x="0" y="19"/>
                  </a:lnTo>
                  <a:lnTo>
                    <a:pt x="0" y="15"/>
                  </a:lnTo>
                  <a:lnTo>
                    <a:pt x="0" y="12"/>
                  </a:lnTo>
                  <a:lnTo>
                    <a:pt x="1" y="9"/>
                  </a:lnTo>
                  <a:lnTo>
                    <a:pt x="3" y="6"/>
                  </a:lnTo>
                  <a:lnTo>
                    <a:pt x="6" y="3"/>
                  </a:lnTo>
                  <a:lnTo>
                    <a:pt x="8" y="2"/>
                  </a:lnTo>
                  <a:lnTo>
                    <a:pt x="10" y="0"/>
                  </a:lnTo>
                  <a:lnTo>
                    <a:pt x="13" y="0"/>
                  </a:lnTo>
                  <a:lnTo>
                    <a:pt x="15" y="0"/>
                  </a:lnTo>
                  <a:lnTo>
                    <a:pt x="21"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48" name="Freeform 72"/>
            <p:cNvSpPr>
              <a:spLocks/>
            </p:cNvSpPr>
            <p:nvPr/>
          </p:nvSpPr>
          <p:spPr bwMode="auto">
            <a:xfrm>
              <a:off x="4165" y="3499"/>
              <a:ext cx="1108" cy="74"/>
            </a:xfrm>
            <a:custGeom>
              <a:avLst/>
              <a:gdLst/>
              <a:ahLst/>
              <a:cxnLst>
                <a:cxn ang="0">
                  <a:pos x="1107" y="10"/>
                </a:cxn>
                <a:cxn ang="0">
                  <a:pos x="1023" y="15"/>
                </a:cxn>
                <a:cxn ang="0">
                  <a:pos x="940" y="28"/>
                </a:cxn>
                <a:cxn ang="0">
                  <a:pos x="859" y="42"/>
                </a:cxn>
                <a:cxn ang="0">
                  <a:pos x="777" y="60"/>
                </a:cxn>
                <a:cxn ang="0">
                  <a:pos x="728" y="73"/>
                </a:cxn>
                <a:cxn ang="0">
                  <a:pos x="796" y="47"/>
                </a:cxn>
                <a:cxn ang="0">
                  <a:pos x="696" y="34"/>
                </a:cxn>
                <a:cxn ang="0">
                  <a:pos x="573" y="28"/>
                </a:cxn>
                <a:cxn ang="0">
                  <a:pos x="434" y="26"/>
                </a:cxn>
                <a:cxn ang="0">
                  <a:pos x="247" y="21"/>
                </a:cxn>
                <a:cxn ang="0">
                  <a:pos x="113" y="30"/>
                </a:cxn>
                <a:cxn ang="0">
                  <a:pos x="0" y="42"/>
                </a:cxn>
                <a:cxn ang="0">
                  <a:pos x="150" y="21"/>
                </a:cxn>
                <a:cxn ang="0">
                  <a:pos x="298" y="10"/>
                </a:cxn>
                <a:cxn ang="0">
                  <a:pos x="315" y="10"/>
                </a:cxn>
                <a:cxn ang="0">
                  <a:pos x="669" y="2"/>
                </a:cxn>
                <a:cxn ang="0">
                  <a:pos x="728" y="18"/>
                </a:cxn>
                <a:cxn ang="0">
                  <a:pos x="884" y="2"/>
                </a:cxn>
                <a:cxn ang="0">
                  <a:pos x="920" y="0"/>
                </a:cxn>
                <a:cxn ang="0">
                  <a:pos x="998" y="0"/>
                </a:cxn>
                <a:cxn ang="0">
                  <a:pos x="1044" y="5"/>
                </a:cxn>
                <a:cxn ang="0">
                  <a:pos x="1107" y="10"/>
                </a:cxn>
              </a:cxnLst>
              <a:rect l="0" t="0" r="r" b="b"/>
              <a:pathLst>
                <a:path w="1108" h="74">
                  <a:moveTo>
                    <a:pt x="1107" y="10"/>
                  </a:moveTo>
                  <a:lnTo>
                    <a:pt x="1023" y="15"/>
                  </a:lnTo>
                  <a:lnTo>
                    <a:pt x="940" y="28"/>
                  </a:lnTo>
                  <a:lnTo>
                    <a:pt x="859" y="42"/>
                  </a:lnTo>
                  <a:lnTo>
                    <a:pt x="777" y="60"/>
                  </a:lnTo>
                  <a:lnTo>
                    <a:pt x="728" y="73"/>
                  </a:lnTo>
                  <a:lnTo>
                    <a:pt x="796" y="47"/>
                  </a:lnTo>
                  <a:lnTo>
                    <a:pt x="696" y="34"/>
                  </a:lnTo>
                  <a:lnTo>
                    <a:pt x="573" y="28"/>
                  </a:lnTo>
                  <a:lnTo>
                    <a:pt x="434" y="26"/>
                  </a:lnTo>
                  <a:lnTo>
                    <a:pt x="247" y="21"/>
                  </a:lnTo>
                  <a:lnTo>
                    <a:pt x="113" y="30"/>
                  </a:lnTo>
                  <a:lnTo>
                    <a:pt x="0" y="42"/>
                  </a:lnTo>
                  <a:lnTo>
                    <a:pt x="150" y="21"/>
                  </a:lnTo>
                  <a:lnTo>
                    <a:pt x="298" y="10"/>
                  </a:lnTo>
                  <a:lnTo>
                    <a:pt x="315" y="10"/>
                  </a:lnTo>
                  <a:lnTo>
                    <a:pt x="669" y="2"/>
                  </a:lnTo>
                  <a:lnTo>
                    <a:pt x="728" y="18"/>
                  </a:lnTo>
                  <a:lnTo>
                    <a:pt x="884" y="2"/>
                  </a:lnTo>
                  <a:lnTo>
                    <a:pt x="920" y="0"/>
                  </a:lnTo>
                  <a:lnTo>
                    <a:pt x="998" y="0"/>
                  </a:lnTo>
                  <a:lnTo>
                    <a:pt x="1044" y="5"/>
                  </a:lnTo>
                  <a:lnTo>
                    <a:pt x="1107"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49" name="Freeform 73"/>
            <p:cNvSpPr>
              <a:spLocks/>
            </p:cNvSpPr>
            <p:nvPr/>
          </p:nvSpPr>
          <p:spPr bwMode="auto">
            <a:xfrm>
              <a:off x="4648" y="3459"/>
              <a:ext cx="49" cy="49"/>
            </a:xfrm>
            <a:custGeom>
              <a:avLst/>
              <a:gdLst/>
              <a:ahLst/>
              <a:cxnLst>
                <a:cxn ang="0">
                  <a:pos x="9" y="0"/>
                </a:cxn>
                <a:cxn ang="0">
                  <a:pos x="24" y="11"/>
                </a:cxn>
                <a:cxn ang="0">
                  <a:pos x="36" y="24"/>
                </a:cxn>
                <a:cxn ang="0">
                  <a:pos x="48" y="45"/>
                </a:cxn>
                <a:cxn ang="0">
                  <a:pos x="31" y="48"/>
                </a:cxn>
                <a:cxn ang="0">
                  <a:pos x="24" y="34"/>
                </a:cxn>
                <a:cxn ang="0">
                  <a:pos x="16" y="27"/>
                </a:cxn>
                <a:cxn ang="0">
                  <a:pos x="0" y="13"/>
                </a:cxn>
                <a:cxn ang="0">
                  <a:pos x="9" y="0"/>
                </a:cxn>
              </a:cxnLst>
              <a:rect l="0" t="0" r="r" b="b"/>
              <a:pathLst>
                <a:path w="49" h="49">
                  <a:moveTo>
                    <a:pt x="9" y="0"/>
                  </a:moveTo>
                  <a:lnTo>
                    <a:pt x="24" y="11"/>
                  </a:lnTo>
                  <a:lnTo>
                    <a:pt x="36" y="24"/>
                  </a:lnTo>
                  <a:lnTo>
                    <a:pt x="48" y="45"/>
                  </a:lnTo>
                  <a:lnTo>
                    <a:pt x="31" y="48"/>
                  </a:lnTo>
                  <a:lnTo>
                    <a:pt x="24" y="34"/>
                  </a:lnTo>
                  <a:lnTo>
                    <a:pt x="16" y="27"/>
                  </a:lnTo>
                  <a:lnTo>
                    <a:pt x="0" y="13"/>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50" name="Freeform 74"/>
            <p:cNvSpPr>
              <a:spLocks/>
            </p:cNvSpPr>
            <p:nvPr/>
          </p:nvSpPr>
          <p:spPr bwMode="auto">
            <a:xfrm>
              <a:off x="5003" y="3451"/>
              <a:ext cx="98" cy="51"/>
            </a:xfrm>
            <a:custGeom>
              <a:avLst/>
              <a:gdLst/>
              <a:ahLst/>
              <a:cxnLst>
                <a:cxn ang="0">
                  <a:pos x="20" y="1"/>
                </a:cxn>
                <a:cxn ang="0">
                  <a:pos x="43" y="10"/>
                </a:cxn>
                <a:cxn ang="0">
                  <a:pos x="65" y="23"/>
                </a:cxn>
                <a:cxn ang="0">
                  <a:pos x="97" y="50"/>
                </a:cxn>
                <a:cxn ang="0">
                  <a:pos x="88" y="49"/>
                </a:cxn>
                <a:cxn ang="0">
                  <a:pos x="68" y="31"/>
                </a:cxn>
                <a:cxn ang="0">
                  <a:pos x="49" y="18"/>
                </a:cxn>
                <a:cxn ang="0">
                  <a:pos x="29" y="8"/>
                </a:cxn>
                <a:cxn ang="0">
                  <a:pos x="0" y="0"/>
                </a:cxn>
                <a:cxn ang="0">
                  <a:pos x="20" y="1"/>
                </a:cxn>
              </a:cxnLst>
              <a:rect l="0" t="0" r="r" b="b"/>
              <a:pathLst>
                <a:path w="98" h="51">
                  <a:moveTo>
                    <a:pt x="20" y="1"/>
                  </a:moveTo>
                  <a:lnTo>
                    <a:pt x="43" y="10"/>
                  </a:lnTo>
                  <a:lnTo>
                    <a:pt x="65" y="23"/>
                  </a:lnTo>
                  <a:lnTo>
                    <a:pt x="97" y="50"/>
                  </a:lnTo>
                  <a:lnTo>
                    <a:pt x="88" y="49"/>
                  </a:lnTo>
                  <a:lnTo>
                    <a:pt x="68" y="31"/>
                  </a:lnTo>
                  <a:lnTo>
                    <a:pt x="49" y="18"/>
                  </a:lnTo>
                  <a:lnTo>
                    <a:pt x="29" y="8"/>
                  </a:lnTo>
                  <a:lnTo>
                    <a:pt x="0" y="0"/>
                  </a:lnTo>
                  <a:lnTo>
                    <a:pt x="20"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51" name="Freeform 75"/>
            <p:cNvSpPr>
              <a:spLocks/>
            </p:cNvSpPr>
            <p:nvPr/>
          </p:nvSpPr>
          <p:spPr bwMode="auto">
            <a:xfrm>
              <a:off x="5154" y="3461"/>
              <a:ext cx="67" cy="46"/>
            </a:xfrm>
            <a:custGeom>
              <a:avLst/>
              <a:gdLst/>
              <a:ahLst/>
              <a:cxnLst>
                <a:cxn ang="0">
                  <a:pos x="34" y="24"/>
                </a:cxn>
                <a:cxn ang="0">
                  <a:pos x="27" y="22"/>
                </a:cxn>
                <a:cxn ang="0">
                  <a:pos x="26" y="17"/>
                </a:cxn>
                <a:cxn ang="0">
                  <a:pos x="26" y="14"/>
                </a:cxn>
                <a:cxn ang="0">
                  <a:pos x="27" y="9"/>
                </a:cxn>
                <a:cxn ang="0">
                  <a:pos x="29" y="3"/>
                </a:cxn>
                <a:cxn ang="0">
                  <a:pos x="0" y="0"/>
                </a:cxn>
                <a:cxn ang="0">
                  <a:pos x="43" y="3"/>
                </a:cxn>
                <a:cxn ang="0">
                  <a:pos x="52" y="6"/>
                </a:cxn>
                <a:cxn ang="0">
                  <a:pos x="59" y="11"/>
                </a:cxn>
                <a:cxn ang="0">
                  <a:pos x="63" y="18"/>
                </a:cxn>
                <a:cxn ang="0">
                  <a:pos x="65" y="25"/>
                </a:cxn>
                <a:cxn ang="0">
                  <a:pos x="66" y="45"/>
                </a:cxn>
                <a:cxn ang="0">
                  <a:pos x="35" y="41"/>
                </a:cxn>
                <a:cxn ang="0">
                  <a:pos x="35" y="27"/>
                </a:cxn>
                <a:cxn ang="0">
                  <a:pos x="34" y="24"/>
                </a:cxn>
              </a:cxnLst>
              <a:rect l="0" t="0" r="r" b="b"/>
              <a:pathLst>
                <a:path w="67" h="46">
                  <a:moveTo>
                    <a:pt x="34" y="24"/>
                  </a:moveTo>
                  <a:lnTo>
                    <a:pt x="27" y="22"/>
                  </a:lnTo>
                  <a:lnTo>
                    <a:pt x="26" y="17"/>
                  </a:lnTo>
                  <a:lnTo>
                    <a:pt x="26" y="14"/>
                  </a:lnTo>
                  <a:lnTo>
                    <a:pt x="27" y="9"/>
                  </a:lnTo>
                  <a:lnTo>
                    <a:pt x="29" y="3"/>
                  </a:lnTo>
                  <a:lnTo>
                    <a:pt x="0" y="0"/>
                  </a:lnTo>
                  <a:lnTo>
                    <a:pt x="43" y="3"/>
                  </a:lnTo>
                  <a:lnTo>
                    <a:pt x="52" y="6"/>
                  </a:lnTo>
                  <a:lnTo>
                    <a:pt x="59" y="11"/>
                  </a:lnTo>
                  <a:lnTo>
                    <a:pt x="63" y="18"/>
                  </a:lnTo>
                  <a:lnTo>
                    <a:pt x="65" y="25"/>
                  </a:lnTo>
                  <a:lnTo>
                    <a:pt x="66" y="45"/>
                  </a:lnTo>
                  <a:lnTo>
                    <a:pt x="35" y="41"/>
                  </a:lnTo>
                  <a:lnTo>
                    <a:pt x="35" y="27"/>
                  </a:lnTo>
                  <a:lnTo>
                    <a:pt x="34" y="2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52" name="Freeform 76"/>
            <p:cNvSpPr>
              <a:spLocks/>
            </p:cNvSpPr>
            <p:nvPr/>
          </p:nvSpPr>
          <p:spPr bwMode="auto">
            <a:xfrm>
              <a:off x="5122" y="3461"/>
              <a:ext cx="71" cy="41"/>
            </a:xfrm>
            <a:custGeom>
              <a:avLst/>
              <a:gdLst/>
              <a:ahLst/>
              <a:cxnLst>
                <a:cxn ang="0">
                  <a:pos x="66" y="23"/>
                </a:cxn>
                <a:cxn ang="0">
                  <a:pos x="42" y="19"/>
                </a:cxn>
                <a:cxn ang="0">
                  <a:pos x="39" y="21"/>
                </a:cxn>
                <a:cxn ang="0">
                  <a:pos x="36" y="24"/>
                </a:cxn>
                <a:cxn ang="0">
                  <a:pos x="33" y="40"/>
                </a:cxn>
                <a:cxn ang="0">
                  <a:pos x="0" y="39"/>
                </a:cxn>
                <a:cxn ang="0">
                  <a:pos x="9" y="14"/>
                </a:cxn>
                <a:cxn ang="0">
                  <a:pos x="13" y="7"/>
                </a:cxn>
                <a:cxn ang="0">
                  <a:pos x="19" y="2"/>
                </a:cxn>
                <a:cxn ang="0">
                  <a:pos x="25" y="0"/>
                </a:cxn>
                <a:cxn ang="0">
                  <a:pos x="32" y="0"/>
                </a:cxn>
                <a:cxn ang="0">
                  <a:pos x="30" y="4"/>
                </a:cxn>
                <a:cxn ang="0">
                  <a:pos x="30" y="9"/>
                </a:cxn>
                <a:cxn ang="0">
                  <a:pos x="30" y="15"/>
                </a:cxn>
                <a:cxn ang="0">
                  <a:pos x="33" y="18"/>
                </a:cxn>
                <a:cxn ang="0">
                  <a:pos x="34" y="13"/>
                </a:cxn>
                <a:cxn ang="0">
                  <a:pos x="39" y="17"/>
                </a:cxn>
                <a:cxn ang="0">
                  <a:pos x="42" y="13"/>
                </a:cxn>
                <a:cxn ang="0">
                  <a:pos x="45" y="17"/>
                </a:cxn>
                <a:cxn ang="0">
                  <a:pos x="70" y="19"/>
                </a:cxn>
                <a:cxn ang="0">
                  <a:pos x="66" y="23"/>
                </a:cxn>
              </a:cxnLst>
              <a:rect l="0" t="0" r="r" b="b"/>
              <a:pathLst>
                <a:path w="71" h="41">
                  <a:moveTo>
                    <a:pt x="66" y="23"/>
                  </a:moveTo>
                  <a:lnTo>
                    <a:pt x="42" y="19"/>
                  </a:lnTo>
                  <a:lnTo>
                    <a:pt x="39" y="21"/>
                  </a:lnTo>
                  <a:lnTo>
                    <a:pt x="36" y="24"/>
                  </a:lnTo>
                  <a:lnTo>
                    <a:pt x="33" y="40"/>
                  </a:lnTo>
                  <a:lnTo>
                    <a:pt x="0" y="39"/>
                  </a:lnTo>
                  <a:lnTo>
                    <a:pt x="9" y="14"/>
                  </a:lnTo>
                  <a:lnTo>
                    <a:pt x="13" y="7"/>
                  </a:lnTo>
                  <a:lnTo>
                    <a:pt x="19" y="2"/>
                  </a:lnTo>
                  <a:lnTo>
                    <a:pt x="25" y="0"/>
                  </a:lnTo>
                  <a:lnTo>
                    <a:pt x="32" y="0"/>
                  </a:lnTo>
                  <a:lnTo>
                    <a:pt x="30" y="4"/>
                  </a:lnTo>
                  <a:lnTo>
                    <a:pt x="30" y="9"/>
                  </a:lnTo>
                  <a:lnTo>
                    <a:pt x="30" y="15"/>
                  </a:lnTo>
                  <a:lnTo>
                    <a:pt x="33" y="18"/>
                  </a:lnTo>
                  <a:lnTo>
                    <a:pt x="34" y="13"/>
                  </a:lnTo>
                  <a:lnTo>
                    <a:pt x="39" y="17"/>
                  </a:lnTo>
                  <a:lnTo>
                    <a:pt x="42" y="13"/>
                  </a:lnTo>
                  <a:lnTo>
                    <a:pt x="45" y="17"/>
                  </a:lnTo>
                  <a:lnTo>
                    <a:pt x="70" y="19"/>
                  </a:lnTo>
                  <a:lnTo>
                    <a:pt x="66" y="2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53" name="Freeform 77"/>
            <p:cNvSpPr>
              <a:spLocks/>
            </p:cNvSpPr>
            <p:nvPr/>
          </p:nvSpPr>
          <p:spPr bwMode="auto">
            <a:xfrm>
              <a:off x="3652" y="3508"/>
              <a:ext cx="838" cy="377"/>
            </a:xfrm>
            <a:custGeom>
              <a:avLst/>
              <a:gdLst/>
              <a:ahLst/>
              <a:cxnLst>
                <a:cxn ang="0">
                  <a:pos x="837" y="5"/>
                </a:cxn>
                <a:cxn ang="0">
                  <a:pos x="654" y="0"/>
                </a:cxn>
                <a:cxn ang="0">
                  <a:pos x="530" y="0"/>
                </a:cxn>
                <a:cxn ang="0">
                  <a:pos x="380" y="12"/>
                </a:cxn>
                <a:cxn ang="0">
                  <a:pos x="271" y="28"/>
                </a:cxn>
                <a:cxn ang="0">
                  <a:pos x="182" y="56"/>
                </a:cxn>
                <a:cxn ang="0">
                  <a:pos x="113" y="86"/>
                </a:cxn>
                <a:cxn ang="0">
                  <a:pos x="72" y="112"/>
                </a:cxn>
                <a:cxn ang="0">
                  <a:pos x="32" y="140"/>
                </a:cxn>
                <a:cxn ang="0">
                  <a:pos x="13" y="161"/>
                </a:cxn>
                <a:cxn ang="0">
                  <a:pos x="4" y="177"/>
                </a:cxn>
                <a:cxn ang="0">
                  <a:pos x="2" y="189"/>
                </a:cxn>
                <a:cxn ang="0">
                  <a:pos x="0" y="205"/>
                </a:cxn>
                <a:cxn ang="0">
                  <a:pos x="7" y="252"/>
                </a:cxn>
                <a:cxn ang="0">
                  <a:pos x="17" y="290"/>
                </a:cxn>
                <a:cxn ang="0">
                  <a:pos x="7" y="304"/>
                </a:cxn>
                <a:cxn ang="0">
                  <a:pos x="4" y="315"/>
                </a:cxn>
                <a:cxn ang="0">
                  <a:pos x="4" y="323"/>
                </a:cxn>
                <a:cxn ang="0">
                  <a:pos x="9" y="332"/>
                </a:cxn>
                <a:cxn ang="0">
                  <a:pos x="13" y="341"/>
                </a:cxn>
                <a:cxn ang="0">
                  <a:pos x="37" y="357"/>
                </a:cxn>
                <a:cxn ang="0">
                  <a:pos x="72" y="367"/>
                </a:cxn>
                <a:cxn ang="0">
                  <a:pos x="176" y="374"/>
                </a:cxn>
                <a:cxn ang="0">
                  <a:pos x="344" y="376"/>
                </a:cxn>
                <a:cxn ang="0">
                  <a:pos x="163" y="367"/>
                </a:cxn>
                <a:cxn ang="0">
                  <a:pos x="87" y="360"/>
                </a:cxn>
                <a:cxn ang="0">
                  <a:pos x="50" y="353"/>
                </a:cxn>
                <a:cxn ang="0">
                  <a:pos x="30" y="346"/>
                </a:cxn>
                <a:cxn ang="0">
                  <a:pos x="17" y="332"/>
                </a:cxn>
                <a:cxn ang="0">
                  <a:pos x="15" y="323"/>
                </a:cxn>
                <a:cxn ang="0">
                  <a:pos x="15" y="313"/>
                </a:cxn>
                <a:cxn ang="0">
                  <a:pos x="17" y="306"/>
                </a:cxn>
                <a:cxn ang="0">
                  <a:pos x="26" y="296"/>
                </a:cxn>
                <a:cxn ang="0">
                  <a:pos x="11" y="236"/>
                </a:cxn>
                <a:cxn ang="0">
                  <a:pos x="9" y="205"/>
                </a:cxn>
                <a:cxn ang="0">
                  <a:pos x="10" y="189"/>
                </a:cxn>
                <a:cxn ang="0">
                  <a:pos x="19" y="175"/>
                </a:cxn>
                <a:cxn ang="0">
                  <a:pos x="26" y="158"/>
                </a:cxn>
                <a:cxn ang="0">
                  <a:pos x="46" y="147"/>
                </a:cxn>
                <a:cxn ang="0">
                  <a:pos x="85" y="114"/>
                </a:cxn>
                <a:cxn ang="0">
                  <a:pos x="151" y="80"/>
                </a:cxn>
                <a:cxn ang="0">
                  <a:pos x="217" y="57"/>
                </a:cxn>
                <a:cxn ang="0">
                  <a:pos x="296" y="33"/>
                </a:cxn>
                <a:cxn ang="0">
                  <a:pos x="389" y="18"/>
                </a:cxn>
                <a:cxn ang="0">
                  <a:pos x="463" y="12"/>
                </a:cxn>
                <a:cxn ang="0">
                  <a:pos x="561" y="5"/>
                </a:cxn>
                <a:cxn ang="0">
                  <a:pos x="641" y="5"/>
                </a:cxn>
                <a:cxn ang="0">
                  <a:pos x="700" y="5"/>
                </a:cxn>
                <a:cxn ang="0">
                  <a:pos x="837" y="5"/>
                </a:cxn>
              </a:cxnLst>
              <a:rect l="0" t="0" r="r" b="b"/>
              <a:pathLst>
                <a:path w="838" h="377">
                  <a:moveTo>
                    <a:pt x="837" y="5"/>
                  </a:moveTo>
                  <a:lnTo>
                    <a:pt x="654" y="0"/>
                  </a:lnTo>
                  <a:lnTo>
                    <a:pt x="530" y="0"/>
                  </a:lnTo>
                  <a:lnTo>
                    <a:pt x="380" y="12"/>
                  </a:lnTo>
                  <a:lnTo>
                    <a:pt x="271" y="28"/>
                  </a:lnTo>
                  <a:lnTo>
                    <a:pt x="182" y="56"/>
                  </a:lnTo>
                  <a:lnTo>
                    <a:pt x="113" y="86"/>
                  </a:lnTo>
                  <a:lnTo>
                    <a:pt x="72" y="112"/>
                  </a:lnTo>
                  <a:lnTo>
                    <a:pt x="32" y="140"/>
                  </a:lnTo>
                  <a:lnTo>
                    <a:pt x="13" y="161"/>
                  </a:lnTo>
                  <a:lnTo>
                    <a:pt x="4" y="177"/>
                  </a:lnTo>
                  <a:lnTo>
                    <a:pt x="2" y="189"/>
                  </a:lnTo>
                  <a:lnTo>
                    <a:pt x="0" y="205"/>
                  </a:lnTo>
                  <a:lnTo>
                    <a:pt x="7" y="252"/>
                  </a:lnTo>
                  <a:lnTo>
                    <a:pt x="17" y="290"/>
                  </a:lnTo>
                  <a:lnTo>
                    <a:pt x="7" y="304"/>
                  </a:lnTo>
                  <a:lnTo>
                    <a:pt x="4" y="315"/>
                  </a:lnTo>
                  <a:lnTo>
                    <a:pt x="4" y="323"/>
                  </a:lnTo>
                  <a:lnTo>
                    <a:pt x="9" y="332"/>
                  </a:lnTo>
                  <a:lnTo>
                    <a:pt x="13" y="341"/>
                  </a:lnTo>
                  <a:lnTo>
                    <a:pt x="37" y="357"/>
                  </a:lnTo>
                  <a:lnTo>
                    <a:pt x="72" y="367"/>
                  </a:lnTo>
                  <a:lnTo>
                    <a:pt x="176" y="374"/>
                  </a:lnTo>
                  <a:lnTo>
                    <a:pt x="344" y="376"/>
                  </a:lnTo>
                  <a:lnTo>
                    <a:pt x="163" y="367"/>
                  </a:lnTo>
                  <a:lnTo>
                    <a:pt x="87" y="360"/>
                  </a:lnTo>
                  <a:lnTo>
                    <a:pt x="50" y="353"/>
                  </a:lnTo>
                  <a:lnTo>
                    <a:pt x="30" y="346"/>
                  </a:lnTo>
                  <a:lnTo>
                    <a:pt x="17" y="332"/>
                  </a:lnTo>
                  <a:lnTo>
                    <a:pt x="15" y="323"/>
                  </a:lnTo>
                  <a:lnTo>
                    <a:pt x="15" y="313"/>
                  </a:lnTo>
                  <a:lnTo>
                    <a:pt x="17" y="306"/>
                  </a:lnTo>
                  <a:lnTo>
                    <a:pt x="26" y="296"/>
                  </a:lnTo>
                  <a:lnTo>
                    <a:pt x="11" y="236"/>
                  </a:lnTo>
                  <a:lnTo>
                    <a:pt x="9" y="205"/>
                  </a:lnTo>
                  <a:lnTo>
                    <a:pt x="10" y="189"/>
                  </a:lnTo>
                  <a:lnTo>
                    <a:pt x="19" y="175"/>
                  </a:lnTo>
                  <a:lnTo>
                    <a:pt x="26" y="158"/>
                  </a:lnTo>
                  <a:lnTo>
                    <a:pt x="46" y="147"/>
                  </a:lnTo>
                  <a:lnTo>
                    <a:pt x="85" y="114"/>
                  </a:lnTo>
                  <a:lnTo>
                    <a:pt x="151" y="80"/>
                  </a:lnTo>
                  <a:lnTo>
                    <a:pt x="217" y="57"/>
                  </a:lnTo>
                  <a:lnTo>
                    <a:pt x="296" y="33"/>
                  </a:lnTo>
                  <a:lnTo>
                    <a:pt x="389" y="18"/>
                  </a:lnTo>
                  <a:lnTo>
                    <a:pt x="463" y="12"/>
                  </a:lnTo>
                  <a:lnTo>
                    <a:pt x="561" y="5"/>
                  </a:lnTo>
                  <a:lnTo>
                    <a:pt x="641" y="5"/>
                  </a:lnTo>
                  <a:lnTo>
                    <a:pt x="700" y="5"/>
                  </a:lnTo>
                  <a:lnTo>
                    <a:pt x="837" y="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54" name="Freeform 78"/>
            <p:cNvSpPr>
              <a:spLocks/>
            </p:cNvSpPr>
            <p:nvPr/>
          </p:nvSpPr>
          <p:spPr bwMode="auto">
            <a:xfrm>
              <a:off x="4032" y="3580"/>
              <a:ext cx="465" cy="378"/>
            </a:xfrm>
            <a:custGeom>
              <a:avLst/>
              <a:gdLst/>
              <a:ahLst/>
              <a:cxnLst>
                <a:cxn ang="0">
                  <a:pos x="17" y="303"/>
                </a:cxn>
                <a:cxn ang="0">
                  <a:pos x="42" y="295"/>
                </a:cxn>
                <a:cxn ang="0">
                  <a:pos x="58" y="276"/>
                </a:cxn>
                <a:cxn ang="0">
                  <a:pos x="67" y="246"/>
                </a:cxn>
                <a:cxn ang="0">
                  <a:pos x="90" y="152"/>
                </a:cxn>
                <a:cxn ang="0">
                  <a:pos x="124" y="82"/>
                </a:cxn>
                <a:cxn ang="0">
                  <a:pos x="180" y="28"/>
                </a:cxn>
                <a:cxn ang="0">
                  <a:pos x="243" y="4"/>
                </a:cxn>
                <a:cxn ang="0">
                  <a:pos x="310" y="2"/>
                </a:cxn>
                <a:cxn ang="0">
                  <a:pos x="379" y="31"/>
                </a:cxn>
                <a:cxn ang="0">
                  <a:pos x="421" y="73"/>
                </a:cxn>
                <a:cxn ang="0">
                  <a:pos x="453" y="135"/>
                </a:cxn>
                <a:cxn ang="0">
                  <a:pos x="464" y="200"/>
                </a:cxn>
                <a:cxn ang="0">
                  <a:pos x="461" y="252"/>
                </a:cxn>
                <a:cxn ang="0">
                  <a:pos x="451" y="295"/>
                </a:cxn>
                <a:cxn ang="0">
                  <a:pos x="442" y="305"/>
                </a:cxn>
                <a:cxn ang="0">
                  <a:pos x="407" y="295"/>
                </a:cxn>
                <a:cxn ang="0">
                  <a:pos x="424" y="247"/>
                </a:cxn>
                <a:cxn ang="0">
                  <a:pos x="427" y="194"/>
                </a:cxn>
                <a:cxn ang="0">
                  <a:pos x="417" y="143"/>
                </a:cxn>
                <a:cxn ang="0">
                  <a:pos x="398" y="106"/>
                </a:cxn>
                <a:cxn ang="0">
                  <a:pos x="365" y="70"/>
                </a:cxn>
                <a:cxn ang="0">
                  <a:pos x="315" y="43"/>
                </a:cxn>
                <a:cxn ang="0">
                  <a:pos x="282" y="37"/>
                </a:cxn>
                <a:cxn ang="0">
                  <a:pos x="234" y="42"/>
                </a:cxn>
                <a:cxn ang="0">
                  <a:pos x="194" y="59"/>
                </a:cxn>
                <a:cxn ang="0">
                  <a:pos x="161" y="88"/>
                </a:cxn>
                <a:cxn ang="0">
                  <a:pos x="137" y="121"/>
                </a:cxn>
                <a:cxn ang="0">
                  <a:pos x="118" y="174"/>
                </a:cxn>
                <a:cxn ang="0">
                  <a:pos x="116" y="224"/>
                </a:cxn>
                <a:cxn ang="0">
                  <a:pos x="128" y="272"/>
                </a:cxn>
                <a:cxn ang="0">
                  <a:pos x="148" y="312"/>
                </a:cxn>
                <a:cxn ang="0">
                  <a:pos x="174" y="340"/>
                </a:cxn>
                <a:cxn ang="0">
                  <a:pos x="209" y="364"/>
                </a:cxn>
                <a:cxn ang="0">
                  <a:pos x="258" y="377"/>
                </a:cxn>
                <a:cxn ang="0">
                  <a:pos x="126" y="369"/>
                </a:cxn>
                <a:cxn ang="0">
                  <a:pos x="90" y="330"/>
                </a:cxn>
                <a:cxn ang="0">
                  <a:pos x="67" y="277"/>
                </a:cxn>
                <a:cxn ang="0">
                  <a:pos x="40" y="302"/>
                </a:cxn>
                <a:cxn ang="0">
                  <a:pos x="0" y="305"/>
                </a:cxn>
              </a:cxnLst>
              <a:rect l="0" t="0" r="r" b="b"/>
              <a:pathLst>
                <a:path w="465" h="378">
                  <a:moveTo>
                    <a:pt x="0" y="305"/>
                  </a:moveTo>
                  <a:lnTo>
                    <a:pt x="17" y="303"/>
                  </a:lnTo>
                  <a:lnTo>
                    <a:pt x="32" y="299"/>
                  </a:lnTo>
                  <a:lnTo>
                    <a:pt x="42" y="295"/>
                  </a:lnTo>
                  <a:lnTo>
                    <a:pt x="51" y="286"/>
                  </a:lnTo>
                  <a:lnTo>
                    <a:pt x="58" y="276"/>
                  </a:lnTo>
                  <a:lnTo>
                    <a:pt x="62" y="265"/>
                  </a:lnTo>
                  <a:lnTo>
                    <a:pt x="67" y="246"/>
                  </a:lnTo>
                  <a:lnTo>
                    <a:pt x="74" y="209"/>
                  </a:lnTo>
                  <a:lnTo>
                    <a:pt x="90" y="152"/>
                  </a:lnTo>
                  <a:lnTo>
                    <a:pt x="106" y="111"/>
                  </a:lnTo>
                  <a:lnTo>
                    <a:pt x="124" y="82"/>
                  </a:lnTo>
                  <a:lnTo>
                    <a:pt x="148" y="53"/>
                  </a:lnTo>
                  <a:lnTo>
                    <a:pt x="180" y="28"/>
                  </a:lnTo>
                  <a:lnTo>
                    <a:pt x="213" y="14"/>
                  </a:lnTo>
                  <a:lnTo>
                    <a:pt x="243" y="4"/>
                  </a:lnTo>
                  <a:lnTo>
                    <a:pt x="273" y="0"/>
                  </a:lnTo>
                  <a:lnTo>
                    <a:pt x="310" y="2"/>
                  </a:lnTo>
                  <a:lnTo>
                    <a:pt x="348" y="14"/>
                  </a:lnTo>
                  <a:lnTo>
                    <a:pt x="379" y="31"/>
                  </a:lnTo>
                  <a:lnTo>
                    <a:pt x="402" y="50"/>
                  </a:lnTo>
                  <a:lnTo>
                    <a:pt x="421" y="73"/>
                  </a:lnTo>
                  <a:lnTo>
                    <a:pt x="441" y="106"/>
                  </a:lnTo>
                  <a:lnTo>
                    <a:pt x="453" y="135"/>
                  </a:lnTo>
                  <a:lnTo>
                    <a:pt x="461" y="172"/>
                  </a:lnTo>
                  <a:lnTo>
                    <a:pt x="464" y="200"/>
                  </a:lnTo>
                  <a:lnTo>
                    <a:pt x="464" y="221"/>
                  </a:lnTo>
                  <a:lnTo>
                    <a:pt x="461" y="252"/>
                  </a:lnTo>
                  <a:lnTo>
                    <a:pt x="457" y="277"/>
                  </a:lnTo>
                  <a:lnTo>
                    <a:pt x="451" y="295"/>
                  </a:lnTo>
                  <a:lnTo>
                    <a:pt x="447" y="302"/>
                  </a:lnTo>
                  <a:lnTo>
                    <a:pt x="442" y="305"/>
                  </a:lnTo>
                  <a:lnTo>
                    <a:pt x="435" y="306"/>
                  </a:lnTo>
                  <a:lnTo>
                    <a:pt x="407" y="295"/>
                  </a:lnTo>
                  <a:lnTo>
                    <a:pt x="417" y="271"/>
                  </a:lnTo>
                  <a:lnTo>
                    <a:pt x="424" y="247"/>
                  </a:lnTo>
                  <a:lnTo>
                    <a:pt x="427" y="220"/>
                  </a:lnTo>
                  <a:lnTo>
                    <a:pt x="427" y="194"/>
                  </a:lnTo>
                  <a:lnTo>
                    <a:pt x="424" y="166"/>
                  </a:lnTo>
                  <a:lnTo>
                    <a:pt x="417" y="143"/>
                  </a:lnTo>
                  <a:lnTo>
                    <a:pt x="409" y="125"/>
                  </a:lnTo>
                  <a:lnTo>
                    <a:pt x="398" y="106"/>
                  </a:lnTo>
                  <a:lnTo>
                    <a:pt x="383" y="88"/>
                  </a:lnTo>
                  <a:lnTo>
                    <a:pt x="365" y="70"/>
                  </a:lnTo>
                  <a:lnTo>
                    <a:pt x="342" y="54"/>
                  </a:lnTo>
                  <a:lnTo>
                    <a:pt x="315" y="43"/>
                  </a:lnTo>
                  <a:lnTo>
                    <a:pt x="297" y="38"/>
                  </a:lnTo>
                  <a:lnTo>
                    <a:pt x="282" y="37"/>
                  </a:lnTo>
                  <a:lnTo>
                    <a:pt x="260" y="37"/>
                  </a:lnTo>
                  <a:lnTo>
                    <a:pt x="234" y="42"/>
                  </a:lnTo>
                  <a:lnTo>
                    <a:pt x="212" y="49"/>
                  </a:lnTo>
                  <a:lnTo>
                    <a:pt x="194" y="59"/>
                  </a:lnTo>
                  <a:lnTo>
                    <a:pt x="176" y="73"/>
                  </a:lnTo>
                  <a:lnTo>
                    <a:pt x="161" y="88"/>
                  </a:lnTo>
                  <a:lnTo>
                    <a:pt x="147" y="104"/>
                  </a:lnTo>
                  <a:lnTo>
                    <a:pt x="137" y="121"/>
                  </a:lnTo>
                  <a:lnTo>
                    <a:pt x="126" y="142"/>
                  </a:lnTo>
                  <a:lnTo>
                    <a:pt x="118" y="174"/>
                  </a:lnTo>
                  <a:lnTo>
                    <a:pt x="116" y="199"/>
                  </a:lnTo>
                  <a:lnTo>
                    <a:pt x="116" y="224"/>
                  </a:lnTo>
                  <a:lnTo>
                    <a:pt x="121" y="252"/>
                  </a:lnTo>
                  <a:lnTo>
                    <a:pt x="128" y="272"/>
                  </a:lnTo>
                  <a:lnTo>
                    <a:pt x="134" y="290"/>
                  </a:lnTo>
                  <a:lnTo>
                    <a:pt x="148" y="312"/>
                  </a:lnTo>
                  <a:lnTo>
                    <a:pt x="160" y="327"/>
                  </a:lnTo>
                  <a:lnTo>
                    <a:pt x="174" y="340"/>
                  </a:lnTo>
                  <a:lnTo>
                    <a:pt x="188" y="350"/>
                  </a:lnTo>
                  <a:lnTo>
                    <a:pt x="209" y="364"/>
                  </a:lnTo>
                  <a:lnTo>
                    <a:pt x="228" y="370"/>
                  </a:lnTo>
                  <a:lnTo>
                    <a:pt x="258" y="377"/>
                  </a:lnTo>
                  <a:lnTo>
                    <a:pt x="144" y="374"/>
                  </a:lnTo>
                  <a:lnTo>
                    <a:pt x="126" y="369"/>
                  </a:lnTo>
                  <a:lnTo>
                    <a:pt x="112" y="358"/>
                  </a:lnTo>
                  <a:lnTo>
                    <a:pt x="90" y="330"/>
                  </a:lnTo>
                  <a:lnTo>
                    <a:pt x="78" y="309"/>
                  </a:lnTo>
                  <a:lnTo>
                    <a:pt x="67" y="277"/>
                  </a:lnTo>
                  <a:lnTo>
                    <a:pt x="56" y="293"/>
                  </a:lnTo>
                  <a:lnTo>
                    <a:pt x="40" y="302"/>
                  </a:lnTo>
                  <a:lnTo>
                    <a:pt x="18" y="305"/>
                  </a:lnTo>
                  <a:lnTo>
                    <a:pt x="0" y="30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55" name="Freeform 79"/>
            <p:cNvSpPr>
              <a:spLocks/>
            </p:cNvSpPr>
            <p:nvPr/>
          </p:nvSpPr>
          <p:spPr bwMode="auto">
            <a:xfrm>
              <a:off x="4154" y="3623"/>
              <a:ext cx="300" cy="335"/>
            </a:xfrm>
            <a:custGeom>
              <a:avLst/>
              <a:gdLst/>
              <a:ahLst/>
              <a:cxnLst>
                <a:cxn ang="0">
                  <a:pos x="293" y="224"/>
                </a:cxn>
                <a:cxn ang="0">
                  <a:pos x="299" y="173"/>
                </a:cxn>
                <a:cxn ang="0">
                  <a:pos x="295" y="120"/>
                </a:cxn>
                <a:cxn ang="0">
                  <a:pos x="268" y="63"/>
                </a:cxn>
                <a:cxn ang="0">
                  <a:pos x="219" y="19"/>
                </a:cxn>
                <a:cxn ang="0">
                  <a:pos x="168" y="2"/>
                </a:cxn>
                <a:cxn ang="0">
                  <a:pos x="123" y="2"/>
                </a:cxn>
                <a:cxn ang="0">
                  <a:pos x="66" y="28"/>
                </a:cxn>
                <a:cxn ang="0">
                  <a:pos x="23" y="77"/>
                </a:cxn>
                <a:cxn ang="0">
                  <a:pos x="1" y="146"/>
                </a:cxn>
                <a:cxn ang="0">
                  <a:pos x="4" y="203"/>
                </a:cxn>
                <a:cxn ang="0">
                  <a:pos x="27" y="258"/>
                </a:cxn>
                <a:cxn ang="0">
                  <a:pos x="65" y="302"/>
                </a:cxn>
                <a:cxn ang="0">
                  <a:pos x="103" y="326"/>
                </a:cxn>
                <a:cxn ang="0">
                  <a:pos x="137" y="334"/>
                </a:cxn>
                <a:cxn ang="0">
                  <a:pos x="179" y="332"/>
                </a:cxn>
                <a:cxn ang="0">
                  <a:pos x="154" y="301"/>
                </a:cxn>
                <a:cxn ang="0">
                  <a:pos x="121" y="297"/>
                </a:cxn>
                <a:cxn ang="0">
                  <a:pos x="78" y="275"/>
                </a:cxn>
                <a:cxn ang="0">
                  <a:pos x="47" y="238"/>
                </a:cxn>
                <a:cxn ang="0">
                  <a:pos x="32" y="193"/>
                </a:cxn>
                <a:cxn ang="0">
                  <a:pos x="28" y="148"/>
                </a:cxn>
                <a:cxn ang="0">
                  <a:pos x="39" y="109"/>
                </a:cxn>
                <a:cxn ang="0">
                  <a:pos x="63" y="67"/>
                </a:cxn>
                <a:cxn ang="0">
                  <a:pos x="103" y="36"/>
                </a:cxn>
                <a:cxn ang="0">
                  <a:pos x="148" y="26"/>
                </a:cxn>
                <a:cxn ang="0">
                  <a:pos x="188" y="33"/>
                </a:cxn>
                <a:cxn ang="0">
                  <a:pos x="232" y="62"/>
                </a:cxn>
                <a:cxn ang="0">
                  <a:pos x="258" y="99"/>
                </a:cxn>
                <a:cxn ang="0">
                  <a:pos x="273" y="155"/>
                </a:cxn>
                <a:cxn ang="0">
                  <a:pos x="266" y="210"/>
                </a:cxn>
                <a:cxn ang="0">
                  <a:pos x="285" y="250"/>
                </a:cxn>
              </a:cxnLst>
              <a:rect l="0" t="0" r="r" b="b"/>
              <a:pathLst>
                <a:path w="300" h="335">
                  <a:moveTo>
                    <a:pt x="285" y="250"/>
                  </a:moveTo>
                  <a:lnTo>
                    <a:pt x="293" y="224"/>
                  </a:lnTo>
                  <a:lnTo>
                    <a:pt x="297" y="200"/>
                  </a:lnTo>
                  <a:lnTo>
                    <a:pt x="299" y="173"/>
                  </a:lnTo>
                  <a:lnTo>
                    <a:pt x="299" y="150"/>
                  </a:lnTo>
                  <a:lnTo>
                    <a:pt x="295" y="120"/>
                  </a:lnTo>
                  <a:lnTo>
                    <a:pt x="282" y="87"/>
                  </a:lnTo>
                  <a:lnTo>
                    <a:pt x="268" y="63"/>
                  </a:lnTo>
                  <a:lnTo>
                    <a:pt x="246" y="40"/>
                  </a:lnTo>
                  <a:lnTo>
                    <a:pt x="219" y="19"/>
                  </a:lnTo>
                  <a:lnTo>
                    <a:pt x="193" y="7"/>
                  </a:lnTo>
                  <a:lnTo>
                    <a:pt x="168" y="2"/>
                  </a:lnTo>
                  <a:lnTo>
                    <a:pt x="150" y="0"/>
                  </a:lnTo>
                  <a:lnTo>
                    <a:pt x="123" y="2"/>
                  </a:lnTo>
                  <a:lnTo>
                    <a:pt x="92" y="12"/>
                  </a:lnTo>
                  <a:lnTo>
                    <a:pt x="66" y="28"/>
                  </a:lnTo>
                  <a:lnTo>
                    <a:pt x="40" y="52"/>
                  </a:lnTo>
                  <a:lnTo>
                    <a:pt x="23" y="77"/>
                  </a:lnTo>
                  <a:lnTo>
                    <a:pt x="8" y="110"/>
                  </a:lnTo>
                  <a:lnTo>
                    <a:pt x="1" y="146"/>
                  </a:lnTo>
                  <a:lnTo>
                    <a:pt x="0" y="172"/>
                  </a:lnTo>
                  <a:lnTo>
                    <a:pt x="4" y="203"/>
                  </a:lnTo>
                  <a:lnTo>
                    <a:pt x="15" y="235"/>
                  </a:lnTo>
                  <a:lnTo>
                    <a:pt x="27" y="258"/>
                  </a:lnTo>
                  <a:lnTo>
                    <a:pt x="44" y="284"/>
                  </a:lnTo>
                  <a:lnTo>
                    <a:pt x="65" y="302"/>
                  </a:lnTo>
                  <a:lnTo>
                    <a:pt x="82" y="315"/>
                  </a:lnTo>
                  <a:lnTo>
                    <a:pt x="103" y="326"/>
                  </a:lnTo>
                  <a:lnTo>
                    <a:pt x="125" y="332"/>
                  </a:lnTo>
                  <a:lnTo>
                    <a:pt x="137" y="334"/>
                  </a:lnTo>
                  <a:lnTo>
                    <a:pt x="162" y="334"/>
                  </a:lnTo>
                  <a:lnTo>
                    <a:pt x="179" y="332"/>
                  </a:lnTo>
                  <a:lnTo>
                    <a:pt x="201" y="325"/>
                  </a:lnTo>
                  <a:lnTo>
                    <a:pt x="154" y="301"/>
                  </a:lnTo>
                  <a:lnTo>
                    <a:pt x="141" y="301"/>
                  </a:lnTo>
                  <a:lnTo>
                    <a:pt x="121" y="297"/>
                  </a:lnTo>
                  <a:lnTo>
                    <a:pt x="97" y="287"/>
                  </a:lnTo>
                  <a:lnTo>
                    <a:pt x="78" y="275"/>
                  </a:lnTo>
                  <a:lnTo>
                    <a:pt x="61" y="256"/>
                  </a:lnTo>
                  <a:lnTo>
                    <a:pt x="47" y="238"/>
                  </a:lnTo>
                  <a:lnTo>
                    <a:pt x="38" y="218"/>
                  </a:lnTo>
                  <a:lnTo>
                    <a:pt x="32" y="193"/>
                  </a:lnTo>
                  <a:lnTo>
                    <a:pt x="28" y="169"/>
                  </a:lnTo>
                  <a:lnTo>
                    <a:pt x="28" y="148"/>
                  </a:lnTo>
                  <a:lnTo>
                    <a:pt x="33" y="126"/>
                  </a:lnTo>
                  <a:lnTo>
                    <a:pt x="39" y="109"/>
                  </a:lnTo>
                  <a:lnTo>
                    <a:pt x="48" y="90"/>
                  </a:lnTo>
                  <a:lnTo>
                    <a:pt x="63" y="67"/>
                  </a:lnTo>
                  <a:lnTo>
                    <a:pt x="82" y="49"/>
                  </a:lnTo>
                  <a:lnTo>
                    <a:pt x="103" y="36"/>
                  </a:lnTo>
                  <a:lnTo>
                    <a:pt x="126" y="28"/>
                  </a:lnTo>
                  <a:lnTo>
                    <a:pt x="148" y="26"/>
                  </a:lnTo>
                  <a:lnTo>
                    <a:pt x="168" y="27"/>
                  </a:lnTo>
                  <a:lnTo>
                    <a:pt x="188" y="33"/>
                  </a:lnTo>
                  <a:lnTo>
                    <a:pt x="213" y="45"/>
                  </a:lnTo>
                  <a:lnTo>
                    <a:pt x="232" y="62"/>
                  </a:lnTo>
                  <a:lnTo>
                    <a:pt x="247" y="79"/>
                  </a:lnTo>
                  <a:lnTo>
                    <a:pt x="258" y="99"/>
                  </a:lnTo>
                  <a:lnTo>
                    <a:pt x="269" y="130"/>
                  </a:lnTo>
                  <a:lnTo>
                    <a:pt x="273" y="155"/>
                  </a:lnTo>
                  <a:lnTo>
                    <a:pt x="273" y="177"/>
                  </a:lnTo>
                  <a:lnTo>
                    <a:pt x="266" y="210"/>
                  </a:lnTo>
                  <a:lnTo>
                    <a:pt x="253" y="239"/>
                  </a:lnTo>
                  <a:lnTo>
                    <a:pt x="285" y="25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56" name="Freeform 80"/>
            <p:cNvSpPr>
              <a:spLocks/>
            </p:cNvSpPr>
            <p:nvPr/>
          </p:nvSpPr>
          <p:spPr bwMode="auto">
            <a:xfrm>
              <a:off x="4305" y="3857"/>
              <a:ext cx="135" cy="101"/>
            </a:xfrm>
            <a:custGeom>
              <a:avLst/>
              <a:gdLst/>
              <a:ahLst/>
              <a:cxnLst>
                <a:cxn ang="0">
                  <a:pos x="104" y="0"/>
                </a:cxn>
                <a:cxn ang="0">
                  <a:pos x="95" y="15"/>
                </a:cxn>
                <a:cxn ang="0">
                  <a:pos x="84" y="31"/>
                </a:cxn>
                <a:cxn ang="0">
                  <a:pos x="68" y="45"/>
                </a:cxn>
                <a:cxn ang="0">
                  <a:pos x="52" y="55"/>
                </a:cxn>
                <a:cxn ang="0">
                  <a:pos x="28" y="63"/>
                </a:cxn>
                <a:cxn ang="0">
                  <a:pos x="14" y="67"/>
                </a:cxn>
                <a:cxn ang="0">
                  <a:pos x="0" y="67"/>
                </a:cxn>
                <a:cxn ang="0">
                  <a:pos x="9" y="100"/>
                </a:cxn>
                <a:cxn ang="0">
                  <a:pos x="31" y="97"/>
                </a:cxn>
                <a:cxn ang="0">
                  <a:pos x="49" y="92"/>
                </a:cxn>
                <a:cxn ang="0">
                  <a:pos x="67" y="84"/>
                </a:cxn>
                <a:cxn ang="0">
                  <a:pos x="86" y="72"/>
                </a:cxn>
                <a:cxn ang="0">
                  <a:pos x="103" y="57"/>
                </a:cxn>
                <a:cxn ang="0">
                  <a:pos x="114" y="46"/>
                </a:cxn>
                <a:cxn ang="0">
                  <a:pos x="125" y="31"/>
                </a:cxn>
                <a:cxn ang="0">
                  <a:pos x="134" y="13"/>
                </a:cxn>
                <a:cxn ang="0">
                  <a:pos x="104" y="0"/>
                </a:cxn>
              </a:cxnLst>
              <a:rect l="0" t="0" r="r" b="b"/>
              <a:pathLst>
                <a:path w="135" h="101">
                  <a:moveTo>
                    <a:pt x="104" y="0"/>
                  </a:moveTo>
                  <a:lnTo>
                    <a:pt x="95" y="15"/>
                  </a:lnTo>
                  <a:lnTo>
                    <a:pt x="84" y="31"/>
                  </a:lnTo>
                  <a:lnTo>
                    <a:pt x="68" y="45"/>
                  </a:lnTo>
                  <a:lnTo>
                    <a:pt x="52" y="55"/>
                  </a:lnTo>
                  <a:lnTo>
                    <a:pt x="28" y="63"/>
                  </a:lnTo>
                  <a:lnTo>
                    <a:pt x="14" y="67"/>
                  </a:lnTo>
                  <a:lnTo>
                    <a:pt x="0" y="67"/>
                  </a:lnTo>
                  <a:lnTo>
                    <a:pt x="9" y="100"/>
                  </a:lnTo>
                  <a:lnTo>
                    <a:pt x="31" y="97"/>
                  </a:lnTo>
                  <a:lnTo>
                    <a:pt x="49" y="92"/>
                  </a:lnTo>
                  <a:lnTo>
                    <a:pt x="67" y="84"/>
                  </a:lnTo>
                  <a:lnTo>
                    <a:pt x="86" y="72"/>
                  </a:lnTo>
                  <a:lnTo>
                    <a:pt x="103" y="57"/>
                  </a:lnTo>
                  <a:lnTo>
                    <a:pt x="114" y="46"/>
                  </a:lnTo>
                  <a:lnTo>
                    <a:pt x="125" y="31"/>
                  </a:lnTo>
                  <a:lnTo>
                    <a:pt x="134" y="13"/>
                  </a:lnTo>
                  <a:lnTo>
                    <a:pt x="10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57" name="Freeform 81"/>
            <p:cNvSpPr>
              <a:spLocks/>
            </p:cNvSpPr>
            <p:nvPr/>
          </p:nvSpPr>
          <p:spPr bwMode="auto">
            <a:xfrm>
              <a:off x="4226" y="3668"/>
              <a:ext cx="187" cy="237"/>
            </a:xfrm>
            <a:custGeom>
              <a:avLst/>
              <a:gdLst/>
              <a:ahLst/>
              <a:cxnLst>
                <a:cxn ang="0">
                  <a:pos x="43" y="23"/>
                </a:cxn>
                <a:cxn ang="0">
                  <a:pos x="41" y="76"/>
                </a:cxn>
                <a:cxn ang="0">
                  <a:pos x="84" y="28"/>
                </a:cxn>
                <a:cxn ang="0">
                  <a:pos x="84" y="55"/>
                </a:cxn>
                <a:cxn ang="0">
                  <a:pos x="89" y="80"/>
                </a:cxn>
                <a:cxn ang="0">
                  <a:pos x="95" y="96"/>
                </a:cxn>
                <a:cxn ang="0">
                  <a:pos x="101" y="110"/>
                </a:cxn>
                <a:cxn ang="0">
                  <a:pos x="110" y="119"/>
                </a:cxn>
                <a:cxn ang="0">
                  <a:pos x="121" y="128"/>
                </a:cxn>
                <a:cxn ang="0">
                  <a:pos x="149" y="148"/>
                </a:cxn>
                <a:cxn ang="0">
                  <a:pos x="122" y="192"/>
                </a:cxn>
                <a:cxn ang="0">
                  <a:pos x="98" y="178"/>
                </a:cxn>
                <a:cxn ang="0">
                  <a:pos x="79" y="169"/>
                </a:cxn>
                <a:cxn ang="0">
                  <a:pos x="73" y="167"/>
                </a:cxn>
                <a:cxn ang="0">
                  <a:pos x="64" y="167"/>
                </a:cxn>
                <a:cxn ang="0">
                  <a:pos x="50" y="168"/>
                </a:cxn>
                <a:cxn ang="0">
                  <a:pos x="34" y="174"/>
                </a:cxn>
                <a:cxn ang="0">
                  <a:pos x="15" y="187"/>
                </a:cxn>
                <a:cxn ang="0">
                  <a:pos x="0" y="199"/>
                </a:cxn>
                <a:cxn ang="0">
                  <a:pos x="14" y="213"/>
                </a:cxn>
                <a:cxn ang="0">
                  <a:pos x="27" y="223"/>
                </a:cxn>
                <a:cxn ang="0">
                  <a:pos x="45" y="230"/>
                </a:cxn>
                <a:cxn ang="0">
                  <a:pos x="59" y="235"/>
                </a:cxn>
                <a:cxn ang="0">
                  <a:pos x="74" y="236"/>
                </a:cxn>
                <a:cxn ang="0">
                  <a:pos x="91" y="235"/>
                </a:cxn>
                <a:cxn ang="0">
                  <a:pos x="109" y="232"/>
                </a:cxn>
                <a:cxn ang="0">
                  <a:pos x="124" y="225"/>
                </a:cxn>
                <a:cxn ang="0">
                  <a:pos x="141" y="214"/>
                </a:cxn>
                <a:cxn ang="0">
                  <a:pos x="154" y="203"/>
                </a:cxn>
                <a:cxn ang="0">
                  <a:pos x="167" y="185"/>
                </a:cxn>
                <a:cxn ang="0">
                  <a:pos x="176" y="167"/>
                </a:cxn>
                <a:cxn ang="0">
                  <a:pos x="182" y="152"/>
                </a:cxn>
                <a:cxn ang="0">
                  <a:pos x="186" y="131"/>
                </a:cxn>
                <a:cxn ang="0">
                  <a:pos x="186" y="106"/>
                </a:cxn>
                <a:cxn ang="0">
                  <a:pos x="181" y="84"/>
                </a:cxn>
                <a:cxn ang="0">
                  <a:pos x="176" y="69"/>
                </a:cxn>
                <a:cxn ang="0">
                  <a:pos x="170" y="54"/>
                </a:cxn>
                <a:cxn ang="0">
                  <a:pos x="157" y="37"/>
                </a:cxn>
                <a:cxn ang="0">
                  <a:pos x="139" y="20"/>
                </a:cxn>
                <a:cxn ang="0">
                  <a:pos x="116" y="6"/>
                </a:cxn>
                <a:cxn ang="0">
                  <a:pos x="94" y="1"/>
                </a:cxn>
                <a:cxn ang="0">
                  <a:pos x="74" y="0"/>
                </a:cxn>
                <a:cxn ang="0">
                  <a:pos x="51" y="3"/>
                </a:cxn>
                <a:cxn ang="0">
                  <a:pos x="41" y="7"/>
                </a:cxn>
                <a:cxn ang="0">
                  <a:pos x="43" y="23"/>
                </a:cxn>
              </a:cxnLst>
              <a:rect l="0" t="0" r="r" b="b"/>
              <a:pathLst>
                <a:path w="187" h="237">
                  <a:moveTo>
                    <a:pt x="43" y="23"/>
                  </a:moveTo>
                  <a:lnTo>
                    <a:pt x="41" y="76"/>
                  </a:lnTo>
                  <a:lnTo>
                    <a:pt x="84" y="28"/>
                  </a:lnTo>
                  <a:lnTo>
                    <a:pt x="84" y="55"/>
                  </a:lnTo>
                  <a:lnTo>
                    <a:pt x="89" y="80"/>
                  </a:lnTo>
                  <a:lnTo>
                    <a:pt x="95" y="96"/>
                  </a:lnTo>
                  <a:lnTo>
                    <a:pt x="101" y="110"/>
                  </a:lnTo>
                  <a:lnTo>
                    <a:pt x="110" y="119"/>
                  </a:lnTo>
                  <a:lnTo>
                    <a:pt x="121" y="128"/>
                  </a:lnTo>
                  <a:lnTo>
                    <a:pt x="149" y="148"/>
                  </a:lnTo>
                  <a:lnTo>
                    <a:pt x="122" y="192"/>
                  </a:lnTo>
                  <a:lnTo>
                    <a:pt x="98" y="178"/>
                  </a:lnTo>
                  <a:lnTo>
                    <a:pt x="79" y="169"/>
                  </a:lnTo>
                  <a:lnTo>
                    <a:pt x="73" y="167"/>
                  </a:lnTo>
                  <a:lnTo>
                    <a:pt x="64" y="167"/>
                  </a:lnTo>
                  <a:lnTo>
                    <a:pt x="50" y="168"/>
                  </a:lnTo>
                  <a:lnTo>
                    <a:pt x="34" y="174"/>
                  </a:lnTo>
                  <a:lnTo>
                    <a:pt x="15" y="187"/>
                  </a:lnTo>
                  <a:lnTo>
                    <a:pt x="0" y="199"/>
                  </a:lnTo>
                  <a:lnTo>
                    <a:pt x="14" y="213"/>
                  </a:lnTo>
                  <a:lnTo>
                    <a:pt x="27" y="223"/>
                  </a:lnTo>
                  <a:lnTo>
                    <a:pt x="45" y="230"/>
                  </a:lnTo>
                  <a:lnTo>
                    <a:pt x="59" y="235"/>
                  </a:lnTo>
                  <a:lnTo>
                    <a:pt x="74" y="236"/>
                  </a:lnTo>
                  <a:lnTo>
                    <a:pt x="91" y="235"/>
                  </a:lnTo>
                  <a:lnTo>
                    <a:pt x="109" y="232"/>
                  </a:lnTo>
                  <a:lnTo>
                    <a:pt x="124" y="225"/>
                  </a:lnTo>
                  <a:lnTo>
                    <a:pt x="141" y="214"/>
                  </a:lnTo>
                  <a:lnTo>
                    <a:pt x="154" y="203"/>
                  </a:lnTo>
                  <a:lnTo>
                    <a:pt x="167" y="185"/>
                  </a:lnTo>
                  <a:lnTo>
                    <a:pt x="176" y="167"/>
                  </a:lnTo>
                  <a:lnTo>
                    <a:pt x="182" y="152"/>
                  </a:lnTo>
                  <a:lnTo>
                    <a:pt x="186" y="131"/>
                  </a:lnTo>
                  <a:lnTo>
                    <a:pt x="186" y="106"/>
                  </a:lnTo>
                  <a:lnTo>
                    <a:pt x="181" y="84"/>
                  </a:lnTo>
                  <a:lnTo>
                    <a:pt x="176" y="69"/>
                  </a:lnTo>
                  <a:lnTo>
                    <a:pt x="170" y="54"/>
                  </a:lnTo>
                  <a:lnTo>
                    <a:pt x="157" y="37"/>
                  </a:lnTo>
                  <a:lnTo>
                    <a:pt x="139" y="20"/>
                  </a:lnTo>
                  <a:lnTo>
                    <a:pt x="116" y="6"/>
                  </a:lnTo>
                  <a:lnTo>
                    <a:pt x="94" y="1"/>
                  </a:lnTo>
                  <a:lnTo>
                    <a:pt x="74" y="0"/>
                  </a:lnTo>
                  <a:lnTo>
                    <a:pt x="51" y="3"/>
                  </a:lnTo>
                  <a:lnTo>
                    <a:pt x="41" y="7"/>
                  </a:lnTo>
                  <a:lnTo>
                    <a:pt x="43" y="2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58" name="Freeform 82"/>
            <p:cNvSpPr>
              <a:spLocks/>
            </p:cNvSpPr>
            <p:nvPr/>
          </p:nvSpPr>
          <p:spPr bwMode="auto">
            <a:xfrm>
              <a:off x="4198" y="3674"/>
              <a:ext cx="73" cy="199"/>
            </a:xfrm>
            <a:custGeom>
              <a:avLst/>
              <a:gdLst/>
              <a:ahLst/>
              <a:cxnLst>
                <a:cxn ang="0">
                  <a:pos x="72" y="20"/>
                </a:cxn>
                <a:cxn ang="0">
                  <a:pos x="59" y="75"/>
                </a:cxn>
                <a:cxn ang="0">
                  <a:pos x="56" y="85"/>
                </a:cxn>
                <a:cxn ang="0">
                  <a:pos x="49" y="98"/>
                </a:cxn>
                <a:cxn ang="0">
                  <a:pos x="37" y="113"/>
                </a:cxn>
                <a:cxn ang="0">
                  <a:pos x="25" y="124"/>
                </a:cxn>
                <a:cxn ang="0">
                  <a:pos x="14" y="134"/>
                </a:cxn>
                <a:cxn ang="0">
                  <a:pos x="22" y="161"/>
                </a:cxn>
                <a:cxn ang="0">
                  <a:pos x="34" y="189"/>
                </a:cxn>
                <a:cxn ang="0">
                  <a:pos x="33" y="198"/>
                </a:cxn>
                <a:cxn ang="0">
                  <a:pos x="25" y="188"/>
                </a:cxn>
                <a:cxn ang="0">
                  <a:pos x="16" y="174"/>
                </a:cxn>
                <a:cxn ang="0">
                  <a:pos x="6" y="156"/>
                </a:cxn>
                <a:cxn ang="0">
                  <a:pos x="2" y="140"/>
                </a:cxn>
                <a:cxn ang="0">
                  <a:pos x="0" y="122"/>
                </a:cxn>
                <a:cxn ang="0">
                  <a:pos x="0" y="101"/>
                </a:cxn>
                <a:cxn ang="0">
                  <a:pos x="3" y="80"/>
                </a:cxn>
                <a:cxn ang="0">
                  <a:pos x="8" y="66"/>
                </a:cxn>
                <a:cxn ang="0">
                  <a:pos x="17" y="47"/>
                </a:cxn>
                <a:cxn ang="0">
                  <a:pos x="31" y="28"/>
                </a:cxn>
                <a:cxn ang="0">
                  <a:pos x="48" y="14"/>
                </a:cxn>
                <a:cxn ang="0">
                  <a:pos x="72" y="0"/>
                </a:cxn>
                <a:cxn ang="0">
                  <a:pos x="72" y="20"/>
                </a:cxn>
              </a:cxnLst>
              <a:rect l="0" t="0" r="r" b="b"/>
              <a:pathLst>
                <a:path w="73" h="199">
                  <a:moveTo>
                    <a:pt x="72" y="20"/>
                  </a:moveTo>
                  <a:lnTo>
                    <a:pt x="59" y="75"/>
                  </a:lnTo>
                  <a:lnTo>
                    <a:pt x="56" y="85"/>
                  </a:lnTo>
                  <a:lnTo>
                    <a:pt x="49" y="98"/>
                  </a:lnTo>
                  <a:lnTo>
                    <a:pt x="37" y="113"/>
                  </a:lnTo>
                  <a:lnTo>
                    <a:pt x="25" y="124"/>
                  </a:lnTo>
                  <a:lnTo>
                    <a:pt x="14" y="134"/>
                  </a:lnTo>
                  <a:lnTo>
                    <a:pt x="22" y="161"/>
                  </a:lnTo>
                  <a:lnTo>
                    <a:pt x="34" y="189"/>
                  </a:lnTo>
                  <a:lnTo>
                    <a:pt x="33" y="198"/>
                  </a:lnTo>
                  <a:lnTo>
                    <a:pt x="25" y="188"/>
                  </a:lnTo>
                  <a:lnTo>
                    <a:pt x="16" y="174"/>
                  </a:lnTo>
                  <a:lnTo>
                    <a:pt x="6" y="156"/>
                  </a:lnTo>
                  <a:lnTo>
                    <a:pt x="2" y="140"/>
                  </a:lnTo>
                  <a:lnTo>
                    <a:pt x="0" y="122"/>
                  </a:lnTo>
                  <a:lnTo>
                    <a:pt x="0" y="101"/>
                  </a:lnTo>
                  <a:lnTo>
                    <a:pt x="3" y="80"/>
                  </a:lnTo>
                  <a:lnTo>
                    <a:pt x="8" y="66"/>
                  </a:lnTo>
                  <a:lnTo>
                    <a:pt x="17" y="47"/>
                  </a:lnTo>
                  <a:lnTo>
                    <a:pt x="31" y="28"/>
                  </a:lnTo>
                  <a:lnTo>
                    <a:pt x="48" y="14"/>
                  </a:lnTo>
                  <a:lnTo>
                    <a:pt x="72" y="0"/>
                  </a:lnTo>
                  <a:lnTo>
                    <a:pt x="72" y="2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59" name="Freeform 83"/>
            <p:cNvSpPr>
              <a:spLocks/>
            </p:cNvSpPr>
            <p:nvPr/>
          </p:nvSpPr>
          <p:spPr bwMode="auto">
            <a:xfrm>
              <a:off x="4281" y="3767"/>
              <a:ext cx="27" cy="53"/>
            </a:xfrm>
            <a:custGeom>
              <a:avLst/>
              <a:gdLst/>
              <a:ahLst/>
              <a:cxnLst>
                <a:cxn ang="0">
                  <a:pos x="0" y="0"/>
                </a:cxn>
                <a:cxn ang="0">
                  <a:pos x="8" y="0"/>
                </a:cxn>
                <a:cxn ang="0">
                  <a:pos x="14" y="3"/>
                </a:cxn>
                <a:cxn ang="0">
                  <a:pos x="20" y="8"/>
                </a:cxn>
                <a:cxn ang="0">
                  <a:pos x="24" y="14"/>
                </a:cxn>
                <a:cxn ang="0">
                  <a:pos x="26" y="22"/>
                </a:cxn>
                <a:cxn ang="0">
                  <a:pos x="26" y="30"/>
                </a:cxn>
                <a:cxn ang="0">
                  <a:pos x="24" y="37"/>
                </a:cxn>
                <a:cxn ang="0">
                  <a:pos x="21" y="44"/>
                </a:cxn>
                <a:cxn ang="0">
                  <a:pos x="16" y="49"/>
                </a:cxn>
                <a:cxn ang="0">
                  <a:pos x="10" y="51"/>
                </a:cxn>
                <a:cxn ang="0">
                  <a:pos x="2" y="52"/>
                </a:cxn>
                <a:cxn ang="0">
                  <a:pos x="0" y="52"/>
                </a:cxn>
                <a:cxn ang="0">
                  <a:pos x="0" y="48"/>
                </a:cxn>
                <a:cxn ang="0">
                  <a:pos x="8" y="48"/>
                </a:cxn>
                <a:cxn ang="0">
                  <a:pos x="13" y="45"/>
                </a:cxn>
                <a:cxn ang="0">
                  <a:pos x="18" y="41"/>
                </a:cxn>
                <a:cxn ang="0">
                  <a:pos x="20" y="37"/>
                </a:cxn>
                <a:cxn ang="0">
                  <a:pos x="22" y="30"/>
                </a:cxn>
                <a:cxn ang="0">
                  <a:pos x="22" y="22"/>
                </a:cxn>
                <a:cxn ang="0">
                  <a:pos x="21" y="15"/>
                </a:cxn>
                <a:cxn ang="0">
                  <a:pos x="17" y="9"/>
                </a:cxn>
                <a:cxn ang="0">
                  <a:pos x="13" y="7"/>
                </a:cxn>
                <a:cxn ang="0">
                  <a:pos x="8" y="4"/>
                </a:cxn>
                <a:cxn ang="0">
                  <a:pos x="0" y="4"/>
                </a:cxn>
                <a:cxn ang="0">
                  <a:pos x="0" y="0"/>
                </a:cxn>
              </a:cxnLst>
              <a:rect l="0" t="0" r="r" b="b"/>
              <a:pathLst>
                <a:path w="27" h="53">
                  <a:moveTo>
                    <a:pt x="0" y="0"/>
                  </a:moveTo>
                  <a:lnTo>
                    <a:pt x="8" y="0"/>
                  </a:lnTo>
                  <a:lnTo>
                    <a:pt x="14" y="3"/>
                  </a:lnTo>
                  <a:lnTo>
                    <a:pt x="20" y="8"/>
                  </a:lnTo>
                  <a:lnTo>
                    <a:pt x="24" y="14"/>
                  </a:lnTo>
                  <a:lnTo>
                    <a:pt x="26" y="22"/>
                  </a:lnTo>
                  <a:lnTo>
                    <a:pt x="26" y="30"/>
                  </a:lnTo>
                  <a:lnTo>
                    <a:pt x="24" y="37"/>
                  </a:lnTo>
                  <a:lnTo>
                    <a:pt x="21" y="44"/>
                  </a:lnTo>
                  <a:lnTo>
                    <a:pt x="16" y="49"/>
                  </a:lnTo>
                  <a:lnTo>
                    <a:pt x="10" y="51"/>
                  </a:lnTo>
                  <a:lnTo>
                    <a:pt x="2" y="52"/>
                  </a:lnTo>
                  <a:lnTo>
                    <a:pt x="0" y="52"/>
                  </a:lnTo>
                  <a:lnTo>
                    <a:pt x="0" y="48"/>
                  </a:lnTo>
                  <a:lnTo>
                    <a:pt x="8" y="48"/>
                  </a:lnTo>
                  <a:lnTo>
                    <a:pt x="13" y="45"/>
                  </a:lnTo>
                  <a:lnTo>
                    <a:pt x="18" y="41"/>
                  </a:lnTo>
                  <a:lnTo>
                    <a:pt x="20" y="37"/>
                  </a:lnTo>
                  <a:lnTo>
                    <a:pt x="22" y="30"/>
                  </a:lnTo>
                  <a:lnTo>
                    <a:pt x="22" y="22"/>
                  </a:lnTo>
                  <a:lnTo>
                    <a:pt x="21" y="15"/>
                  </a:lnTo>
                  <a:lnTo>
                    <a:pt x="17" y="9"/>
                  </a:lnTo>
                  <a:lnTo>
                    <a:pt x="13" y="7"/>
                  </a:lnTo>
                  <a:lnTo>
                    <a:pt x="8" y="4"/>
                  </a:lnTo>
                  <a:lnTo>
                    <a:pt x="0" y="4"/>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60" name="Freeform 84"/>
            <p:cNvSpPr>
              <a:spLocks/>
            </p:cNvSpPr>
            <p:nvPr/>
          </p:nvSpPr>
          <p:spPr bwMode="auto">
            <a:xfrm>
              <a:off x="4258" y="3767"/>
              <a:ext cx="32" cy="53"/>
            </a:xfrm>
            <a:custGeom>
              <a:avLst/>
              <a:gdLst/>
              <a:ahLst/>
              <a:cxnLst>
                <a:cxn ang="0">
                  <a:pos x="26" y="4"/>
                </a:cxn>
                <a:cxn ang="0">
                  <a:pos x="20" y="6"/>
                </a:cxn>
                <a:cxn ang="0">
                  <a:pos x="15" y="10"/>
                </a:cxn>
                <a:cxn ang="0">
                  <a:pos x="12" y="15"/>
                </a:cxn>
                <a:cxn ang="0">
                  <a:pos x="10" y="21"/>
                </a:cxn>
                <a:cxn ang="0">
                  <a:pos x="10" y="28"/>
                </a:cxn>
                <a:cxn ang="0">
                  <a:pos x="11" y="34"/>
                </a:cxn>
                <a:cxn ang="0">
                  <a:pos x="14" y="39"/>
                </a:cxn>
                <a:cxn ang="0">
                  <a:pos x="18" y="42"/>
                </a:cxn>
                <a:cxn ang="0">
                  <a:pos x="21" y="45"/>
                </a:cxn>
                <a:cxn ang="0">
                  <a:pos x="25" y="47"/>
                </a:cxn>
                <a:cxn ang="0">
                  <a:pos x="28" y="48"/>
                </a:cxn>
                <a:cxn ang="0">
                  <a:pos x="31" y="48"/>
                </a:cxn>
                <a:cxn ang="0">
                  <a:pos x="26" y="52"/>
                </a:cxn>
                <a:cxn ang="0">
                  <a:pos x="20" y="51"/>
                </a:cxn>
                <a:cxn ang="0">
                  <a:pos x="14" y="49"/>
                </a:cxn>
                <a:cxn ang="0">
                  <a:pos x="9" y="46"/>
                </a:cxn>
                <a:cxn ang="0">
                  <a:pos x="5" y="41"/>
                </a:cxn>
                <a:cxn ang="0">
                  <a:pos x="3" y="37"/>
                </a:cxn>
                <a:cxn ang="0">
                  <a:pos x="2" y="34"/>
                </a:cxn>
                <a:cxn ang="0">
                  <a:pos x="1" y="28"/>
                </a:cxn>
                <a:cxn ang="0">
                  <a:pos x="0" y="24"/>
                </a:cxn>
                <a:cxn ang="0">
                  <a:pos x="2" y="17"/>
                </a:cxn>
                <a:cxn ang="0">
                  <a:pos x="4" y="12"/>
                </a:cxn>
                <a:cxn ang="0">
                  <a:pos x="8" y="7"/>
                </a:cxn>
                <a:cxn ang="0">
                  <a:pos x="12" y="3"/>
                </a:cxn>
                <a:cxn ang="0">
                  <a:pos x="18" y="1"/>
                </a:cxn>
                <a:cxn ang="0">
                  <a:pos x="23" y="0"/>
                </a:cxn>
                <a:cxn ang="0">
                  <a:pos x="26" y="4"/>
                </a:cxn>
              </a:cxnLst>
              <a:rect l="0" t="0" r="r" b="b"/>
              <a:pathLst>
                <a:path w="32" h="53">
                  <a:moveTo>
                    <a:pt x="26" y="4"/>
                  </a:moveTo>
                  <a:lnTo>
                    <a:pt x="20" y="6"/>
                  </a:lnTo>
                  <a:lnTo>
                    <a:pt x="15" y="10"/>
                  </a:lnTo>
                  <a:lnTo>
                    <a:pt x="12" y="15"/>
                  </a:lnTo>
                  <a:lnTo>
                    <a:pt x="10" y="21"/>
                  </a:lnTo>
                  <a:lnTo>
                    <a:pt x="10" y="28"/>
                  </a:lnTo>
                  <a:lnTo>
                    <a:pt x="11" y="34"/>
                  </a:lnTo>
                  <a:lnTo>
                    <a:pt x="14" y="39"/>
                  </a:lnTo>
                  <a:lnTo>
                    <a:pt x="18" y="42"/>
                  </a:lnTo>
                  <a:lnTo>
                    <a:pt x="21" y="45"/>
                  </a:lnTo>
                  <a:lnTo>
                    <a:pt x="25" y="47"/>
                  </a:lnTo>
                  <a:lnTo>
                    <a:pt x="28" y="48"/>
                  </a:lnTo>
                  <a:lnTo>
                    <a:pt x="31" y="48"/>
                  </a:lnTo>
                  <a:lnTo>
                    <a:pt x="26" y="52"/>
                  </a:lnTo>
                  <a:lnTo>
                    <a:pt x="20" y="51"/>
                  </a:lnTo>
                  <a:lnTo>
                    <a:pt x="14" y="49"/>
                  </a:lnTo>
                  <a:lnTo>
                    <a:pt x="9" y="46"/>
                  </a:lnTo>
                  <a:lnTo>
                    <a:pt x="5" y="41"/>
                  </a:lnTo>
                  <a:lnTo>
                    <a:pt x="3" y="37"/>
                  </a:lnTo>
                  <a:lnTo>
                    <a:pt x="2" y="34"/>
                  </a:lnTo>
                  <a:lnTo>
                    <a:pt x="1" y="28"/>
                  </a:lnTo>
                  <a:lnTo>
                    <a:pt x="0" y="24"/>
                  </a:lnTo>
                  <a:lnTo>
                    <a:pt x="2" y="17"/>
                  </a:lnTo>
                  <a:lnTo>
                    <a:pt x="4" y="12"/>
                  </a:lnTo>
                  <a:lnTo>
                    <a:pt x="8" y="7"/>
                  </a:lnTo>
                  <a:lnTo>
                    <a:pt x="12" y="3"/>
                  </a:lnTo>
                  <a:lnTo>
                    <a:pt x="18" y="1"/>
                  </a:lnTo>
                  <a:lnTo>
                    <a:pt x="23" y="0"/>
                  </a:lnTo>
                  <a:lnTo>
                    <a:pt x="26"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61" name="Freeform 85"/>
            <p:cNvSpPr>
              <a:spLocks/>
            </p:cNvSpPr>
            <p:nvPr/>
          </p:nvSpPr>
          <p:spPr bwMode="auto">
            <a:xfrm>
              <a:off x="4333" y="3795"/>
              <a:ext cx="10" cy="64"/>
            </a:xfrm>
            <a:custGeom>
              <a:avLst/>
              <a:gdLst/>
              <a:ahLst/>
              <a:cxnLst>
                <a:cxn ang="0">
                  <a:pos x="9" y="63"/>
                </a:cxn>
                <a:cxn ang="0">
                  <a:pos x="0" y="0"/>
                </a:cxn>
                <a:cxn ang="0">
                  <a:pos x="2" y="57"/>
                </a:cxn>
                <a:cxn ang="0">
                  <a:pos x="9" y="63"/>
                </a:cxn>
              </a:cxnLst>
              <a:rect l="0" t="0" r="r" b="b"/>
              <a:pathLst>
                <a:path w="10" h="64">
                  <a:moveTo>
                    <a:pt x="9" y="63"/>
                  </a:moveTo>
                  <a:lnTo>
                    <a:pt x="0" y="0"/>
                  </a:lnTo>
                  <a:lnTo>
                    <a:pt x="2" y="57"/>
                  </a:lnTo>
                  <a:lnTo>
                    <a:pt x="9" y="6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62" name="Freeform 86"/>
            <p:cNvSpPr>
              <a:spLocks/>
            </p:cNvSpPr>
            <p:nvPr/>
          </p:nvSpPr>
          <p:spPr bwMode="auto">
            <a:xfrm>
              <a:off x="4216" y="3799"/>
              <a:ext cx="47" cy="34"/>
            </a:xfrm>
            <a:custGeom>
              <a:avLst/>
              <a:gdLst/>
              <a:ahLst/>
              <a:cxnLst>
                <a:cxn ang="0">
                  <a:pos x="5" y="0"/>
                </a:cxn>
                <a:cxn ang="0">
                  <a:pos x="46" y="33"/>
                </a:cxn>
                <a:cxn ang="0">
                  <a:pos x="0" y="2"/>
                </a:cxn>
                <a:cxn ang="0">
                  <a:pos x="5" y="0"/>
                </a:cxn>
              </a:cxnLst>
              <a:rect l="0" t="0" r="r" b="b"/>
              <a:pathLst>
                <a:path w="47" h="34">
                  <a:moveTo>
                    <a:pt x="5" y="0"/>
                  </a:moveTo>
                  <a:lnTo>
                    <a:pt x="46" y="33"/>
                  </a:lnTo>
                  <a:lnTo>
                    <a:pt x="0" y="2"/>
                  </a:lnTo>
                  <a:lnTo>
                    <a:pt x="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63" name="Freeform 87"/>
            <p:cNvSpPr>
              <a:spLocks/>
            </p:cNvSpPr>
            <p:nvPr/>
          </p:nvSpPr>
          <p:spPr bwMode="auto">
            <a:xfrm>
              <a:off x="3676" y="3915"/>
              <a:ext cx="1992" cy="62"/>
            </a:xfrm>
            <a:custGeom>
              <a:avLst/>
              <a:gdLst/>
              <a:ahLst/>
              <a:cxnLst>
                <a:cxn ang="0">
                  <a:pos x="1991" y="14"/>
                </a:cxn>
                <a:cxn ang="0">
                  <a:pos x="0" y="61"/>
                </a:cxn>
                <a:cxn ang="0">
                  <a:pos x="290" y="19"/>
                </a:cxn>
                <a:cxn ang="0">
                  <a:pos x="1710" y="0"/>
                </a:cxn>
                <a:cxn ang="0">
                  <a:pos x="1991" y="14"/>
                </a:cxn>
              </a:cxnLst>
              <a:rect l="0" t="0" r="r" b="b"/>
              <a:pathLst>
                <a:path w="1992" h="62">
                  <a:moveTo>
                    <a:pt x="1991" y="14"/>
                  </a:moveTo>
                  <a:lnTo>
                    <a:pt x="0" y="61"/>
                  </a:lnTo>
                  <a:lnTo>
                    <a:pt x="290" y="19"/>
                  </a:lnTo>
                  <a:lnTo>
                    <a:pt x="1710" y="0"/>
                  </a:lnTo>
                  <a:lnTo>
                    <a:pt x="1991" y="1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64" name="Freeform 88"/>
            <p:cNvSpPr>
              <a:spLocks/>
            </p:cNvSpPr>
            <p:nvPr/>
          </p:nvSpPr>
          <p:spPr bwMode="auto">
            <a:xfrm>
              <a:off x="3931" y="3678"/>
              <a:ext cx="111" cy="104"/>
            </a:xfrm>
            <a:custGeom>
              <a:avLst/>
              <a:gdLst/>
              <a:ahLst/>
              <a:cxnLst>
                <a:cxn ang="0">
                  <a:pos x="107" y="66"/>
                </a:cxn>
                <a:cxn ang="0">
                  <a:pos x="97" y="80"/>
                </a:cxn>
                <a:cxn ang="0">
                  <a:pos x="85" y="91"/>
                </a:cxn>
                <a:cxn ang="0">
                  <a:pos x="68" y="98"/>
                </a:cxn>
                <a:cxn ang="0">
                  <a:pos x="52" y="103"/>
                </a:cxn>
                <a:cxn ang="0">
                  <a:pos x="38" y="103"/>
                </a:cxn>
                <a:cxn ang="0">
                  <a:pos x="25" y="100"/>
                </a:cxn>
                <a:cxn ang="0">
                  <a:pos x="14" y="94"/>
                </a:cxn>
                <a:cxn ang="0">
                  <a:pos x="5" y="84"/>
                </a:cxn>
                <a:cxn ang="0">
                  <a:pos x="1" y="73"/>
                </a:cxn>
                <a:cxn ang="0">
                  <a:pos x="0" y="60"/>
                </a:cxn>
                <a:cxn ang="0">
                  <a:pos x="1" y="48"/>
                </a:cxn>
                <a:cxn ang="0">
                  <a:pos x="5" y="37"/>
                </a:cxn>
                <a:cxn ang="0">
                  <a:pos x="12" y="25"/>
                </a:cxn>
                <a:cxn ang="0">
                  <a:pos x="25" y="13"/>
                </a:cxn>
                <a:cxn ang="0">
                  <a:pos x="42" y="4"/>
                </a:cxn>
                <a:cxn ang="0">
                  <a:pos x="57" y="0"/>
                </a:cxn>
                <a:cxn ang="0">
                  <a:pos x="70" y="0"/>
                </a:cxn>
                <a:cxn ang="0">
                  <a:pos x="88" y="4"/>
                </a:cxn>
                <a:cxn ang="0">
                  <a:pos x="99" y="13"/>
                </a:cxn>
                <a:cxn ang="0">
                  <a:pos x="107" y="25"/>
                </a:cxn>
                <a:cxn ang="0">
                  <a:pos x="110" y="37"/>
                </a:cxn>
                <a:cxn ang="0">
                  <a:pos x="103" y="25"/>
                </a:cxn>
                <a:cxn ang="0">
                  <a:pos x="95" y="16"/>
                </a:cxn>
                <a:cxn ang="0">
                  <a:pos x="82" y="10"/>
                </a:cxn>
                <a:cxn ang="0">
                  <a:pos x="68" y="8"/>
                </a:cxn>
                <a:cxn ang="0">
                  <a:pos x="51" y="12"/>
                </a:cxn>
                <a:cxn ang="0">
                  <a:pos x="37" y="21"/>
                </a:cxn>
                <a:cxn ang="0">
                  <a:pos x="27" y="32"/>
                </a:cxn>
                <a:cxn ang="0">
                  <a:pos x="23" y="45"/>
                </a:cxn>
                <a:cxn ang="0">
                  <a:pos x="22" y="57"/>
                </a:cxn>
                <a:cxn ang="0">
                  <a:pos x="33" y="84"/>
                </a:cxn>
                <a:cxn ang="0">
                  <a:pos x="33" y="56"/>
                </a:cxn>
                <a:cxn ang="0">
                  <a:pos x="48" y="82"/>
                </a:cxn>
                <a:cxn ang="0">
                  <a:pos x="49" y="59"/>
                </a:cxn>
                <a:cxn ang="0">
                  <a:pos x="63" y="76"/>
                </a:cxn>
                <a:cxn ang="0">
                  <a:pos x="64" y="60"/>
                </a:cxn>
                <a:cxn ang="0">
                  <a:pos x="74" y="72"/>
                </a:cxn>
                <a:cxn ang="0">
                  <a:pos x="77" y="59"/>
                </a:cxn>
                <a:cxn ang="0">
                  <a:pos x="84" y="71"/>
                </a:cxn>
                <a:cxn ang="0">
                  <a:pos x="93" y="72"/>
                </a:cxn>
                <a:cxn ang="0">
                  <a:pos x="99" y="71"/>
                </a:cxn>
                <a:cxn ang="0">
                  <a:pos x="107" y="66"/>
                </a:cxn>
              </a:cxnLst>
              <a:rect l="0" t="0" r="r" b="b"/>
              <a:pathLst>
                <a:path w="111" h="104">
                  <a:moveTo>
                    <a:pt x="107" y="66"/>
                  </a:moveTo>
                  <a:lnTo>
                    <a:pt x="97" y="80"/>
                  </a:lnTo>
                  <a:lnTo>
                    <a:pt x="85" y="91"/>
                  </a:lnTo>
                  <a:lnTo>
                    <a:pt x="68" y="98"/>
                  </a:lnTo>
                  <a:lnTo>
                    <a:pt x="52" y="103"/>
                  </a:lnTo>
                  <a:lnTo>
                    <a:pt x="38" y="103"/>
                  </a:lnTo>
                  <a:lnTo>
                    <a:pt x="25" y="100"/>
                  </a:lnTo>
                  <a:lnTo>
                    <a:pt x="14" y="94"/>
                  </a:lnTo>
                  <a:lnTo>
                    <a:pt x="5" y="84"/>
                  </a:lnTo>
                  <a:lnTo>
                    <a:pt x="1" y="73"/>
                  </a:lnTo>
                  <a:lnTo>
                    <a:pt x="0" y="60"/>
                  </a:lnTo>
                  <a:lnTo>
                    <a:pt x="1" y="48"/>
                  </a:lnTo>
                  <a:lnTo>
                    <a:pt x="5" y="37"/>
                  </a:lnTo>
                  <a:lnTo>
                    <a:pt x="12" y="25"/>
                  </a:lnTo>
                  <a:lnTo>
                    <a:pt x="25" y="13"/>
                  </a:lnTo>
                  <a:lnTo>
                    <a:pt x="42" y="4"/>
                  </a:lnTo>
                  <a:lnTo>
                    <a:pt x="57" y="0"/>
                  </a:lnTo>
                  <a:lnTo>
                    <a:pt x="70" y="0"/>
                  </a:lnTo>
                  <a:lnTo>
                    <a:pt x="88" y="4"/>
                  </a:lnTo>
                  <a:lnTo>
                    <a:pt x="99" y="13"/>
                  </a:lnTo>
                  <a:lnTo>
                    <a:pt x="107" y="25"/>
                  </a:lnTo>
                  <a:lnTo>
                    <a:pt x="110" y="37"/>
                  </a:lnTo>
                  <a:lnTo>
                    <a:pt x="103" y="25"/>
                  </a:lnTo>
                  <a:lnTo>
                    <a:pt x="95" y="16"/>
                  </a:lnTo>
                  <a:lnTo>
                    <a:pt x="82" y="10"/>
                  </a:lnTo>
                  <a:lnTo>
                    <a:pt x="68" y="8"/>
                  </a:lnTo>
                  <a:lnTo>
                    <a:pt x="51" y="12"/>
                  </a:lnTo>
                  <a:lnTo>
                    <a:pt x="37" y="21"/>
                  </a:lnTo>
                  <a:lnTo>
                    <a:pt x="27" y="32"/>
                  </a:lnTo>
                  <a:lnTo>
                    <a:pt x="23" y="45"/>
                  </a:lnTo>
                  <a:lnTo>
                    <a:pt x="22" y="57"/>
                  </a:lnTo>
                  <a:lnTo>
                    <a:pt x="33" y="84"/>
                  </a:lnTo>
                  <a:lnTo>
                    <a:pt x="33" y="56"/>
                  </a:lnTo>
                  <a:lnTo>
                    <a:pt x="48" y="82"/>
                  </a:lnTo>
                  <a:lnTo>
                    <a:pt x="49" y="59"/>
                  </a:lnTo>
                  <a:lnTo>
                    <a:pt x="63" y="76"/>
                  </a:lnTo>
                  <a:lnTo>
                    <a:pt x="64" y="60"/>
                  </a:lnTo>
                  <a:lnTo>
                    <a:pt x="74" y="72"/>
                  </a:lnTo>
                  <a:lnTo>
                    <a:pt x="77" y="59"/>
                  </a:lnTo>
                  <a:lnTo>
                    <a:pt x="84" y="71"/>
                  </a:lnTo>
                  <a:lnTo>
                    <a:pt x="93" y="72"/>
                  </a:lnTo>
                  <a:lnTo>
                    <a:pt x="99" y="71"/>
                  </a:lnTo>
                  <a:lnTo>
                    <a:pt x="107" y="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65" name="Freeform 89"/>
            <p:cNvSpPr>
              <a:spLocks/>
            </p:cNvSpPr>
            <p:nvPr/>
          </p:nvSpPr>
          <p:spPr bwMode="auto">
            <a:xfrm>
              <a:off x="3818" y="3866"/>
              <a:ext cx="276" cy="78"/>
            </a:xfrm>
            <a:custGeom>
              <a:avLst/>
              <a:gdLst/>
              <a:ahLst/>
              <a:cxnLst>
                <a:cxn ang="0">
                  <a:pos x="275" y="0"/>
                </a:cxn>
                <a:cxn ang="0">
                  <a:pos x="267" y="20"/>
                </a:cxn>
                <a:cxn ang="0">
                  <a:pos x="254" y="36"/>
                </a:cxn>
                <a:cxn ang="0">
                  <a:pos x="239" y="51"/>
                </a:cxn>
                <a:cxn ang="0">
                  <a:pos x="220" y="63"/>
                </a:cxn>
                <a:cxn ang="0">
                  <a:pos x="199" y="70"/>
                </a:cxn>
                <a:cxn ang="0">
                  <a:pos x="174" y="74"/>
                </a:cxn>
                <a:cxn ang="0">
                  <a:pos x="142" y="77"/>
                </a:cxn>
                <a:cxn ang="0">
                  <a:pos x="110" y="76"/>
                </a:cxn>
                <a:cxn ang="0">
                  <a:pos x="84" y="73"/>
                </a:cxn>
                <a:cxn ang="0">
                  <a:pos x="61" y="65"/>
                </a:cxn>
                <a:cxn ang="0">
                  <a:pos x="41" y="54"/>
                </a:cxn>
                <a:cxn ang="0">
                  <a:pos x="22" y="37"/>
                </a:cxn>
                <a:cxn ang="0">
                  <a:pos x="9" y="24"/>
                </a:cxn>
                <a:cxn ang="0">
                  <a:pos x="0" y="12"/>
                </a:cxn>
                <a:cxn ang="0">
                  <a:pos x="169" y="18"/>
                </a:cxn>
                <a:cxn ang="0">
                  <a:pos x="217" y="18"/>
                </a:cxn>
                <a:cxn ang="0">
                  <a:pos x="242" y="15"/>
                </a:cxn>
                <a:cxn ang="0">
                  <a:pos x="260" y="11"/>
                </a:cxn>
                <a:cxn ang="0">
                  <a:pos x="275" y="0"/>
                </a:cxn>
              </a:cxnLst>
              <a:rect l="0" t="0" r="r" b="b"/>
              <a:pathLst>
                <a:path w="276" h="78">
                  <a:moveTo>
                    <a:pt x="275" y="0"/>
                  </a:moveTo>
                  <a:lnTo>
                    <a:pt x="267" y="20"/>
                  </a:lnTo>
                  <a:lnTo>
                    <a:pt x="254" y="36"/>
                  </a:lnTo>
                  <a:lnTo>
                    <a:pt x="239" y="51"/>
                  </a:lnTo>
                  <a:lnTo>
                    <a:pt x="220" y="63"/>
                  </a:lnTo>
                  <a:lnTo>
                    <a:pt x="199" y="70"/>
                  </a:lnTo>
                  <a:lnTo>
                    <a:pt x="174" y="74"/>
                  </a:lnTo>
                  <a:lnTo>
                    <a:pt x="142" y="77"/>
                  </a:lnTo>
                  <a:lnTo>
                    <a:pt x="110" y="76"/>
                  </a:lnTo>
                  <a:lnTo>
                    <a:pt x="84" y="73"/>
                  </a:lnTo>
                  <a:lnTo>
                    <a:pt x="61" y="65"/>
                  </a:lnTo>
                  <a:lnTo>
                    <a:pt x="41" y="54"/>
                  </a:lnTo>
                  <a:lnTo>
                    <a:pt x="22" y="37"/>
                  </a:lnTo>
                  <a:lnTo>
                    <a:pt x="9" y="24"/>
                  </a:lnTo>
                  <a:lnTo>
                    <a:pt x="0" y="12"/>
                  </a:lnTo>
                  <a:lnTo>
                    <a:pt x="169" y="18"/>
                  </a:lnTo>
                  <a:lnTo>
                    <a:pt x="217" y="18"/>
                  </a:lnTo>
                  <a:lnTo>
                    <a:pt x="242" y="15"/>
                  </a:lnTo>
                  <a:lnTo>
                    <a:pt x="260" y="11"/>
                  </a:lnTo>
                  <a:lnTo>
                    <a:pt x="27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66" name="Freeform 90"/>
            <p:cNvSpPr>
              <a:spLocks/>
            </p:cNvSpPr>
            <p:nvPr/>
          </p:nvSpPr>
          <p:spPr bwMode="auto">
            <a:xfrm>
              <a:off x="3661" y="3700"/>
              <a:ext cx="62" cy="47"/>
            </a:xfrm>
            <a:custGeom>
              <a:avLst/>
              <a:gdLst/>
              <a:ahLst/>
              <a:cxnLst>
                <a:cxn ang="0">
                  <a:pos x="0" y="0"/>
                </a:cxn>
                <a:cxn ang="0">
                  <a:pos x="23" y="13"/>
                </a:cxn>
                <a:cxn ang="0">
                  <a:pos x="28" y="41"/>
                </a:cxn>
                <a:cxn ang="0">
                  <a:pos x="15" y="46"/>
                </a:cxn>
                <a:cxn ang="0">
                  <a:pos x="61" y="46"/>
                </a:cxn>
                <a:cxn ang="0">
                  <a:pos x="54" y="3"/>
                </a:cxn>
                <a:cxn ang="0">
                  <a:pos x="0" y="0"/>
                </a:cxn>
              </a:cxnLst>
              <a:rect l="0" t="0" r="r" b="b"/>
              <a:pathLst>
                <a:path w="62" h="47">
                  <a:moveTo>
                    <a:pt x="0" y="0"/>
                  </a:moveTo>
                  <a:lnTo>
                    <a:pt x="23" y="13"/>
                  </a:lnTo>
                  <a:lnTo>
                    <a:pt x="28" y="41"/>
                  </a:lnTo>
                  <a:lnTo>
                    <a:pt x="15" y="46"/>
                  </a:lnTo>
                  <a:lnTo>
                    <a:pt x="61" y="46"/>
                  </a:lnTo>
                  <a:lnTo>
                    <a:pt x="54" y="3"/>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67" name="Freeform 91"/>
            <p:cNvSpPr>
              <a:spLocks/>
            </p:cNvSpPr>
            <p:nvPr/>
          </p:nvSpPr>
          <p:spPr bwMode="auto">
            <a:xfrm>
              <a:off x="3730" y="3703"/>
              <a:ext cx="141" cy="47"/>
            </a:xfrm>
            <a:custGeom>
              <a:avLst/>
              <a:gdLst/>
              <a:ahLst/>
              <a:cxnLst>
                <a:cxn ang="0">
                  <a:pos x="0" y="0"/>
                </a:cxn>
                <a:cxn ang="0">
                  <a:pos x="17" y="10"/>
                </a:cxn>
                <a:cxn ang="0">
                  <a:pos x="22" y="44"/>
                </a:cxn>
                <a:cxn ang="0">
                  <a:pos x="140" y="46"/>
                </a:cxn>
                <a:cxn ang="0">
                  <a:pos x="140" y="40"/>
                </a:cxn>
                <a:cxn ang="0">
                  <a:pos x="136" y="30"/>
                </a:cxn>
                <a:cxn ang="0">
                  <a:pos x="129" y="19"/>
                </a:cxn>
                <a:cxn ang="0">
                  <a:pos x="120" y="10"/>
                </a:cxn>
                <a:cxn ang="0">
                  <a:pos x="109" y="6"/>
                </a:cxn>
                <a:cxn ang="0">
                  <a:pos x="97" y="3"/>
                </a:cxn>
                <a:cxn ang="0">
                  <a:pos x="81" y="1"/>
                </a:cxn>
                <a:cxn ang="0">
                  <a:pos x="0" y="0"/>
                </a:cxn>
              </a:cxnLst>
              <a:rect l="0" t="0" r="r" b="b"/>
              <a:pathLst>
                <a:path w="141" h="47">
                  <a:moveTo>
                    <a:pt x="0" y="0"/>
                  </a:moveTo>
                  <a:lnTo>
                    <a:pt x="17" y="10"/>
                  </a:lnTo>
                  <a:lnTo>
                    <a:pt x="22" y="44"/>
                  </a:lnTo>
                  <a:lnTo>
                    <a:pt x="140" y="46"/>
                  </a:lnTo>
                  <a:lnTo>
                    <a:pt x="140" y="40"/>
                  </a:lnTo>
                  <a:lnTo>
                    <a:pt x="136" y="30"/>
                  </a:lnTo>
                  <a:lnTo>
                    <a:pt x="129" y="19"/>
                  </a:lnTo>
                  <a:lnTo>
                    <a:pt x="120" y="10"/>
                  </a:lnTo>
                  <a:lnTo>
                    <a:pt x="109" y="6"/>
                  </a:lnTo>
                  <a:lnTo>
                    <a:pt x="97" y="3"/>
                  </a:lnTo>
                  <a:lnTo>
                    <a:pt x="81"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68" name="Freeform 92"/>
            <p:cNvSpPr>
              <a:spLocks/>
            </p:cNvSpPr>
            <p:nvPr/>
          </p:nvSpPr>
          <p:spPr bwMode="auto">
            <a:xfrm>
              <a:off x="3663" y="3743"/>
              <a:ext cx="210" cy="80"/>
            </a:xfrm>
            <a:custGeom>
              <a:avLst/>
              <a:gdLst/>
              <a:ahLst/>
              <a:cxnLst>
                <a:cxn ang="0">
                  <a:pos x="3" y="10"/>
                </a:cxn>
                <a:cxn ang="0">
                  <a:pos x="18" y="17"/>
                </a:cxn>
                <a:cxn ang="0">
                  <a:pos x="203" y="17"/>
                </a:cxn>
                <a:cxn ang="0">
                  <a:pos x="206" y="11"/>
                </a:cxn>
                <a:cxn ang="0">
                  <a:pos x="206" y="3"/>
                </a:cxn>
                <a:cxn ang="0">
                  <a:pos x="207" y="0"/>
                </a:cxn>
                <a:cxn ang="0">
                  <a:pos x="209" y="11"/>
                </a:cxn>
                <a:cxn ang="0">
                  <a:pos x="209" y="22"/>
                </a:cxn>
                <a:cxn ang="0">
                  <a:pos x="207" y="29"/>
                </a:cxn>
                <a:cxn ang="0">
                  <a:pos x="203" y="42"/>
                </a:cxn>
                <a:cxn ang="0">
                  <a:pos x="198" y="52"/>
                </a:cxn>
                <a:cxn ang="0">
                  <a:pos x="189" y="60"/>
                </a:cxn>
                <a:cxn ang="0">
                  <a:pos x="179" y="68"/>
                </a:cxn>
                <a:cxn ang="0">
                  <a:pos x="166" y="72"/>
                </a:cxn>
                <a:cxn ang="0">
                  <a:pos x="150" y="75"/>
                </a:cxn>
                <a:cxn ang="0">
                  <a:pos x="125" y="78"/>
                </a:cxn>
                <a:cxn ang="0">
                  <a:pos x="88" y="79"/>
                </a:cxn>
                <a:cxn ang="0">
                  <a:pos x="139" y="73"/>
                </a:cxn>
                <a:cxn ang="0">
                  <a:pos x="162" y="69"/>
                </a:cxn>
                <a:cxn ang="0">
                  <a:pos x="176" y="63"/>
                </a:cxn>
                <a:cxn ang="0">
                  <a:pos x="98" y="63"/>
                </a:cxn>
                <a:cxn ang="0">
                  <a:pos x="95" y="45"/>
                </a:cxn>
                <a:cxn ang="0">
                  <a:pos x="63" y="25"/>
                </a:cxn>
                <a:cxn ang="0">
                  <a:pos x="70" y="72"/>
                </a:cxn>
                <a:cxn ang="0">
                  <a:pos x="63" y="63"/>
                </a:cxn>
                <a:cxn ang="0">
                  <a:pos x="14" y="63"/>
                </a:cxn>
                <a:cxn ang="0">
                  <a:pos x="37" y="58"/>
                </a:cxn>
                <a:cxn ang="0">
                  <a:pos x="32" y="25"/>
                </a:cxn>
                <a:cxn ang="0">
                  <a:pos x="17" y="25"/>
                </a:cxn>
                <a:cxn ang="0">
                  <a:pos x="7" y="20"/>
                </a:cxn>
                <a:cxn ang="0">
                  <a:pos x="0" y="13"/>
                </a:cxn>
                <a:cxn ang="0">
                  <a:pos x="3" y="10"/>
                </a:cxn>
              </a:cxnLst>
              <a:rect l="0" t="0" r="r" b="b"/>
              <a:pathLst>
                <a:path w="210" h="80">
                  <a:moveTo>
                    <a:pt x="3" y="10"/>
                  </a:moveTo>
                  <a:lnTo>
                    <a:pt x="18" y="17"/>
                  </a:lnTo>
                  <a:lnTo>
                    <a:pt x="203" y="17"/>
                  </a:lnTo>
                  <a:lnTo>
                    <a:pt x="206" y="11"/>
                  </a:lnTo>
                  <a:lnTo>
                    <a:pt x="206" y="3"/>
                  </a:lnTo>
                  <a:lnTo>
                    <a:pt x="207" y="0"/>
                  </a:lnTo>
                  <a:lnTo>
                    <a:pt x="209" y="11"/>
                  </a:lnTo>
                  <a:lnTo>
                    <a:pt x="209" y="22"/>
                  </a:lnTo>
                  <a:lnTo>
                    <a:pt x="207" y="29"/>
                  </a:lnTo>
                  <a:lnTo>
                    <a:pt x="203" y="42"/>
                  </a:lnTo>
                  <a:lnTo>
                    <a:pt x="198" y="52"/>
                  </a:lnTo>
                  <a:lnTo>
                    <a:pt x="189" y="60"/>
                  </a:lnTo>
                  <a:lnTo>
                    <a:pt x="179" y="68"/>
                  </a:lnTo>
                  <a:lnTo>
                    <a:pt x="166" y="72"/>
                  </a:lnTo>
                  <a:lnTo>
                    <a:pt x="150" y="75"/>
                  </a:lnTo>
                  <a:lnTo>
                    <a:pt x="125" y="78"/>
                  </a:lnTo>
                  <a:lnTo>
                    <a:pt x="88" y="79"/>
                  </a:lnTo>
                  <a:lnTo>
                    <a:pt x="139" y="73"/>
                  </a:lnTo>
                  <a:lnTo>
                    <a:pt x="162" y="69"/>
                  </a:lnTo>
                  <a:lnTo>
                    <a:pt x="176" y="63"/>
                  </a:lnTo>
                  <a:lnTo>
                    <a:pt x="98" y="63"/>
                  </a:lnTo>
                  <a:lnTo>
                    <a:pt x="95" y="45"/>
                  </a:lnTo>
                  <a:lnTo>
                    <a:pt x="63" y="25"/>
                  </a:lnTo>
                  <a:lnTo>
                    <a:pt x="70" y="72"/>
                  </a:lnTo>
                  <a:lnTo>
                    <a:pt x="63" y="63"/>
                  </a:lnTo>
                  <a:lnTo>
                    <a:pt x="14" y="63"/>
                  </a:lnTo>
                  <a:lnTo>
                    <a:pt x="37" y="58"/>
                  </a:lnTo>
                  <a:lnTo>
                    <a:pt x="32" y="25"/>
                  </a:lnTo>
                  <a:lnTo>
                    <a:pt x="17" y="25"/>
                  </a:lnTo>
                  <a:lnTo>
                    <a:pt x="7" y="20"/>
                  </a:lnTo>
                  <a:lnTo>
                    <a:pt x="0" y="13"/>
                  </a:lnTo>
                  <a:lnTo>
                    <a:pt x="3"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69" name="Freeform 93"/>
            <p:cNvSpPr>
              <a:spLocks/>
            </p:cNvSpPr>
            <p:nvPr/>
          </p:nvSpPr>
          <p:spPr bwMode="auto">
            <a:xfrm>
              <a:off x="3857" y="3563"/>
              <a:ext cx="257" cy="63"/>
            </a:xfrm>
            <a:custGeom>
              <a:avLst/>
              <a:gdLst/>
              <a:ahLst/>
              <a:cxnLst>
                <a:cxn ang="0">
                  <a:pos x="2" y="59"/>
                </a:cxn>
                <a:cxn ang="0">
                  <a:pos x="75" y="31"/>
                </a:cxn>
                <a:cxn ang="0">
                  <a:pos x="141" y="13"/>
                </a:cxn>
                <a:cxn ang="0">
                  <a:pos x="217" y="0"/>
                </a:cxn>
                <a:cxn ang="0">
                  <a:pos x="237" y="1"/>
                </a:cxn>
                <a:cxn ang="0">
                  <a:pos x="251" y="9"/>
                </a:cxn>
                <a:cxn ang="0">
                  <a:pos x="255" y="14"/>
                </a:cxn>
                <a:cxn ang="0">
                  <a:pos x="256" y="21"/>
                </a:cxn>
                <a:cxn ang="0">
                  <a:pos x="255" y="28"/>
                </a:cxn>
                <a:cxn ang="0">
                  <a:pos x="252" y="34"/>
                </a:cxn>
                <a:cxn ang="0">
                  <a:pos x="247" y="40"/>
                </a:cxn>
                <a:cxn ang="0">
                  <a:pos x="232" y="47"/>
                </a:cxn>
                <a:cxn ang="0">
                  <a:pos x="206" y="53"/>
                </a:cxn>
                <a:cxn ang="0">
                  <a:pos x="184" y="57"/>
                </a:cxn>
                <a:cxn ang="0">
                  <a:pos x="137" y="59"/>
                </a:cxn>
                <a:cxn ang="0">
                  <a:pos x="74" y="62"/>
                </a:cxn>
                <a:cxn ang="0">
                  <a:pos x="184" y="54"/>
                </a:cxn>
                <a:cxn ang="0">
                  <a:pos x="217" y="47"/>
                </a:cxn>
                <a:cxn ang="0">
                  <a:pos x="238" y="38"/>
                </a:cxn>
                <a:cxn ang="0">
                  <a:pos x="247" y="31"/>
                </a:cxn>
                <a:cxn ang="0">
                  <a:pos x="249" y="25"/>
                </a:cxn>
                <a:cxn ang="0">
                  <a:pos x="248" y="19"/>
                </a:cxn>
                <a:cxn ang="0">
                  <a:pos x="232" y="19"/>
                </a:cxn>
                <a:cxn ang="0">
                  <a:pos x="189" y="22"/>
                </a:cxn>
                <a:cxn ang="0">
                  <a:pos x="127" y="31"/>
                </a:cxn>
                <a:cxn ang="0">
                  <a:pos x="72" y="42"/>
                </a:cxn>
                <a:cxn ang="0">
                  <a:pos x="20" y="56"/>
                </a:cxn>
                <a:cxn ang="0">
                  <a:pos x="20" y="59"/>
                </a:cxn>
                <a:cxn ang="0">
                  <a:pos x="49" y="60"/>
                </a:cxn>
                <a:cxn ang="0">
                  <a:pos x="0" y="62"/>
                </a:cxn>
                <a:cxn ang="0">
                  <a:pos x="2" y="59"/>
                </a:cxn>
              </a:cxnLst>
              <a:rect l="0" t="0" r="r" b="b"/>
              <a:pathLst>
                <a:path w="257" h="63">
                  <a:moveTo>
                    <a:pt x="2" y="59"/>
                  </a:moveTo>
                  <a:lnTo>
                    <a:pt x="75" y="31"/>
                  </a:lnTo>
                  <a:lnTo>
                    <a:pt x="141" y="13"/>
                  </a:lnTo>
                  <a:lnTo>
                    <a:pt x="217" y="0"/>
                  </a:lnTo>
                  <a:lnTo>
                    <a:pt x="237" y="1"/>
                  </a:lnTo>
                  <a:lnTo>
                    <a:pt x="251" y="9"/>
                  </a:lnTo>
                  <a:lnTo>
                    <a:pt x="255" y="14"/>
                  </a:lnTo>
                  <a:lnTo>
                    <a:pt x="256" y="21"/>
                  </a:lnTo>
                  <a:lnTo>
                    <a:pt x="255" y="28"/>
                  </a:lnTo>
                  <a:lnTo>
                    <a:pt x="252" y="34"/>
                  </a:lnTo>
                  <a:lnTo>
                    <a:pt x="247" y="40"/>
                  </a:lnTo>
                  <a:lnTo>
                    <a:pt x="232" y="47"/>
                  </a:lnTo>
                  <a:lnTo>
                    <a:pt x="206" y="53"/>
                  </a:lnTo>
                  <a:lnTo>
                    <a:pt x="184" y="57"/>
                  </a:lnTo>
                  <a:lnTo>
                    <a:pt x="137" y="59"/>
                  </a:lnTo>
                  <a:lnTo>
                    <a:pt x="74" y="62"/>
                  </a:lnTo>
                  <a:lnTo>
                    <a:pt x="184" y="54"/>
                  </a:lnTo>
                  <a:lnTo>
                    <a:pt x="217" y="47"/>
                  </a:lnTo>
                  <a:lnTo>
                    <a:pt x="238" y="38"/>
                  </a:lnTo>
                  <a:lnTo>
                    <a:pt x="247" y="31"/>
                  </a:lnTo>
                  <a:lnTo>
                    <a:pt x="249" y="25"/>
                  </a:lnTo>
                  <a:lnTo>
                    <a:pt x="248" y="19"/>
                  </a:lnTo>
                  <a:lnTo>
                    <a:pt x="232" y="19"/>
                  </a:lnTo>
                  <a:lnTo>
                    <a:pt x="189" y="22"/>
                  </a:lnTo>
                  <a:lnTo>
                    <a:pt x="127" y="31"/>
                  </a:lnTo>
                  <a:lnTo>
                    <a:pt x="72" y="42"/>
                  </a:lnTo>
                  <a:lnTo>
                    <a:pt x="20" y="56"/>
                  </a:lnTo>
                  <a:lnTo>
                    <a:pt x="20" y="59"/>
                  </a:lnTo>
                  <a:lnTo>
                    <a:pt x="49" y="60"/>
                  </a:lnTo>
                  <a:lnTo>
                    <a:pt x="0" y="62"/>
                  </a:lnTo>
                  <a:lnTo>
                    <a:pt x="2" y="5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70" name="Freeform 94"/>
            <p:cNvSpPr>
              <a:spLocks/>
            </p:cNvSpPr>
            <p:nvPr/>
          </p:nvSpPr>
          <p:spPr bwMode="auto">
            <a:xfrm>
              <a:off x="3693" y="3645"/>
              <a:ext cx="489" cy="6"/>
            </a:xfrm>
            <a:custGeom>
              <a:avLst/>
              <a:gdLst/>
              <a:ahLst/>
              <a:cxnLst>
                <a:cxn ang="0">
                  <a:pos x="9" y="0"/>
                </a:cxn>
                <a:cxn ang="0">
                  <a:pos x="488" y="0"/>
                </a:cxn>
                <a:cxn ang="0">
                  <a:pos x="488" y="5"/>
                </a:cxn>
                <a:cxn ang="0">
                  <a:pos x="0" y="5"/>
                </a:cxn>
                <a:cxn ang="0">
                  <a:pos x="9" y="0"/>
                </a:cxn>
              </a:cxnLst>
              <a:rect l="0" t="0" r="r" b="b"/>
              <a:pathLst>
                <a:path w="489" h="6">
                  <a:moveTo>
                    <a:pt x="9" y="0"/>
                  </a:moveTo>
                  <a:lnTo>
                    <a:pt x="488" y="0"/>
                  </a:lnTo>
                  <a:lnTo>
                    <a:pt x="488" y="5"/>
                  </a:lnTo>
                  <a:lnTo>
                    <a:pt x="0" y="5"/>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71" name="Freeform 95"/>
            <p:cNvSpPr>
              <a:spLocks/>
            </p:cNvSpPr>
            <p:nvPr/>
          </p:nvSpPr>
          <p:spPr bwMode="auto">
            <a:xfrm>
              <a:off x="5168" y="3519"/>
              <a:ext cx="155" cy="279"/>
            </a:xfrm>
            <a:custGeom>
              <a:avLst/>
              <a:gdLst/>
              <a:ahLst/>
              <a:cxnLst>
                <a:cxn ang="0">
                  <a:pos x="139" y="0"/>
                </a:cxn>
                <a:cxn ang="0">
                  <a:pos x="144" y="5"/>
                </a:cxn>
                <a:cxn ang="0">
                  <a:pos x="148" y="10"/>
                </a:cxn>
                <a:cxn ang="0">
                  <a:pos x="151" y="18"/>
                </a:cxn>
                <a:cxn ang="0">
                  <a:pos x="151" y="28"/>
                </a:cxn>
                <a:cxn ang="0">
                  <a:pos x="149" y="40"/>
                </a:cxn>
                <a:cxn ang="0">
                  <a:pos x="143" y="58"/>
                </a:cxn>
                <a:cxn ang="0">
                  <a:pos x="126" y="94"/>
                </a:cxn>
                <a:cxn ang="0">
                  <a:pos x="104" y="138"/>
                </a:cxn>
                <a:cxn ang="0">
                  <a:pos x="75" y="186"/>
                </a:cxn>
                <a:cxn ang="0">
                  <a:pos x="48" y="225"/>
                </a:cxn>
                <a:cxn ang="0">
                  <a:pos x="27" y="250"/>
                </a:cxn>
                <a:cxn ang="0">
                  <a:pos x="0" y="278"/>
                </a:cxn>
                <a:cxn ang="0">
                  <a:pos x="8" y="278"/>
                </a:cxn>
                <a:cxn ang="0">
                  <a:pos x="32" y="252"/>
                </a:cxn>
                <a:cxn ang="0">
                  <a:pos x="53" y="225"/>
                </a:cxn>
                <a:cxn ang="0">
                  <a:pos x="80" y="184"/>
                </a:cxn>
                <a:cxn ang="0">
                  <a:pos x="104" y="144"/>
                </a:cxn>
                <a:cxn ang="0">
                  <a:pos x="125" y="106"/>
                </a:cxn>
                <a:cxn ang="0">
                  <a:pos x="139" y="72"/>
                </a:cxn>
                <a:cxn ang="0">
                  <a:pos x="150" y="46"/>
                </a:cxn>
                <a:cxn ang="0">
                  <a:pos x="154" y="28"/>
                </a:cxn>
                <a:cxn ang="0">
                  <a:pos x="154" y="18"/>
                </a:cxn>
                <a:cxn ang="0">
                  <a:pos x="151" y="10"/>
                </a:cxn>
                <a:cxn ang="0">
                  <a:pos x="146" y="4"/>
                </a:cxn>
                <a:cxn ang="0">
                  <a:pos x="139" y="0"/>
                </a:cxn>
              </a:cxnLst>
              <a:rect l="0" t="0" r="r" b="b"/>
              <a:pathLst>
                <a:path w="155" h="279">
                  <a:moveTo>
                    <a:pt x="139" y="0"/>
                  </a:moveTo>
                  <a:lnTo>
                    <a:pt x="144" y="5"/>
                  </a:lnTo>
                  <a:lnTo>
                    <a:pt x="148" y="10"/>
                  </a:lnTo>
                  <a:lnTo>
                    <a:pt x="151" y="18"/>
                  </a:lnTo>
                  <a:lnTo>
                    <a:pt x="151" y="28"/>
                  </a:lnTo>
                  <a:lnTo>
                    <a:pt x="149" y="40"/>
                  </a:lnTo>
                  <a:lnTo>
                    <a:pt x="143" y="58"/>
                  </a:lnTo>
                  <a:lnTo>
                    <a:pt x="126" y="94"/>
                  </a:lnTo>
                  <a:lnTo>
                    <a:pt x="104" y="138"/>
                  </a:lnTo>
                  <a:lnTo>
                    <a:pt x="75" y="186"/>
                  </a:lnTo>
                  <a:lnTo>
                    <a:pt x="48" y="225"/>
                  </a:lnTo>
                  <a:lnTo>
                    <a:pt x="27" y="250"/>
                  </a:lnTo>
                  <a:lnTo>
                    <a:pt x="0" y="278"/>
                  </a:lnTo>
                  <a:lnTo>
                    <a:pt x="8" y="278"/>
                  </a:lnTo>
                  <a:lnTo>
                    <a:pt x="32" y="252"/>
                  </a:lnTo>
                  <a:lnTo>
                    <a:pt x="53" y="225"/>
                  </a:lnTo>
                  <a:lnTo>
                    <a:pt x="80" y="184"/>
                  </a:lnTo>
                  <a:lnTo>
                    <a:pt x="104" y="144"/>
                  </a:lnTo>
                  <a:lnTo>
                    <a:pt x="125" y="106"/>
                  </a:lnTo>
                  <a:lnTo>
                    <a:pt x="139" y="72"/>
                  </a:lnTo>
                  <a:lnTo>
                    <a:pt x="150" y="46"/>
                  </a:lnTo>
                  <a:lnTo>
                    <a:pt x="154" y="28"/>
                  </a:lnTo>
                  <a:lnTo>
                    <a:pt x="154" y="18"/>
                  </a:lnTo>
                  <a:lnTo>
                    <a:pt x="151" y="10"/>
                  </a:lnTo>
                  <a:lnTo>
                    <a:pt x="146" y="4"/>
                  </a:lnTo>
                  <a:lnTo>
                    <a:pt x="13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72" name="Freeform 96"/>
            <p:cNvSpPr>
              <a:spLocks/>
            </p:cNvSpPr>
            <p:nvPr/>
          </p:nvSpPr>
          <p:spPr bwMode="auto">
            <a:xfrm>
              <a:off x="4745" y="3533"/>
              <a:ext cx="148" cy="262"/>
            </a:xfrm>
            <a:custGeom>
              <a:avLst/>
              <a:gdLst/>
              <a:ahLst/>
              <a:cxnLst>
                <a:cxn ang="0">
                  <a:pos x="132" y="0"/>
                </a:cxn>
                <a:cxn ang="0">
                  <a:pos x="142" y="8"/>
                </a:cxn>
                <a:cxn ang="0">
                  <a:pos x="146" y="14"/>
                </a:cxn>
                <a:cxn ang="0">
                  <a:pos x="147" y="21"/>
                </a:cxn>
                <a:cxn ang="0">
                  <a:pos x="147" y="25"/>
                </a:cxn>
                <a:cxn ang="0">
                  <a:pos x="145" y="31"/>
                </a:cxn>
                <a:cxn ang="0">
                  <a:pos x="142" y="37"/>
                </a:cxn>
                <a:cxn ang="0">
                  <a:pos x="136" y="43"/>
                </a:cxn>
                <a:cxn ang="0">
                  <a:pos x="133" y="48"/>
                </a:cxn>
                <a:cxn ang="0">
                  <a:pos x="131" y="54"/>
                </a:cxn>
                <a:cxn ang="0">
                  <a:pos x="130" y="60"/>
                </a:cxn>
                <a:cxn ang="0">
                  <a:pos x="128" y="61"/>
                </a:cxn>
                <a:cxn ang="0">
                  <a:pos x="48" y="101"/>
                </a:cxn>
                <a:cxn ang="0">
                  <a:pos x="26" y="116"/>
                </a:cxn>
                <a:cxn ang="0">
                  <a:pos x="20" y="122"/>
                </a:cxn>
                <a:cxn ang="0">
                  <a:pos x="13" y="128"/>
                </a:cxn>
                <a:cxn ang="0">
                  <a:pos x="8" y="136"/>
                </a:cxn>
                <a:cxn ang="0">
                  <a:pos x="6" y="142"/>
                </a:cxn>
                <a:cxn ang="0">
                  <a:pos x="4" y="149"/>
                </a:cxn>
                <a:cxn ang="0">
                  <a:pos x="3" y="155"/>
                </a:cxn>
                <a:cxn ang="0">
                  <a:pos x="9" y="261"/>
                </a:cxn>
                <a:cxn ang="0">
                  <a:pos x="6" y="260"/>
                </a:cxn>
                <a:cxn ang="0">
                  <a:pos x="0" y="158"/>
                </a:cxn>
                <a:cxn ang="0">
                  <a:pos x="0" y="145"/>
                </a:cxn>
                <a:cxn ang="0">
                  <a:pos x="4" y="134"/>
                </a:cxn>
                <a:cxn ang="0">
                  <a:pos x="11" y="124"/>
                </a:cxn>
                <a:cxn ang="0">
                  <a:pos x="22" y="113"/>
                </a:cxn>
                <a:cxn ang="0">
                  <a:pos x="37" y="104"/>
                </a:cxn>
                <a:cxn ang="0">
                  <a:pos x="48" y="97"/>
                </a:cxn>
                <a:cxn ang="0">
                  <a:pos x="74" y="85"/>
                </a:cxn>
                <a:cxn ang="0">
                  <a:pos x="127" y="58"/>
                </a:cxn>
                <a:cxn ang="0">
                  <a:pos x="129" y="49"/>
                </a:cxn>
                <a:cxn ang="0">
                  <a:pos x="132" y="43"/>
                </a:cxn>
                <a:cxn ang="0">
                  <a:pos x="138" y="37"/>
                </a:cxn>
                <a:cxn ang="0">
                  <a:pos x="142" y="31"/>
                </a:cxn>
                <a:cxn ang="0">
                  <a:pos x="143" y="24"/>
                </a:cxn>
                <a:cxn ang="0">
                  <a:pos x="143" y="20"/>
                </a:cxn>
                <a:cxn ang="0">
                  <a:pos x="141" y="13"/>
                </a:cxn>
                <a:cxn ang="0">
                  <a:pos x="136" y="8"/>
                </a:cxn>
                <a:cxn ang="0">
                  <a:pos x="126" y="0"/>
                </a:cxn>
                <a:cxn ang="0">
                  <a:pos x="132" y="0"/>
                </a:cxn>
              </a:cxnLst>
              <a:rect l="0" t="0" r="r" b="b"/>
              <a:pathLst>
                <a:path w="148" h="262">
                  <a:moveTo>
                    <a:pt x="132" y="0"/>
                  </a:moveTo>
                  <a:lnTo>
                    <a:pt x="142" y="8"/>
                  </a:lnTo>
                  <a:lnTo>
                    <a:pt x="146" y="14"/>
                  </a:lnTo>
                  <a:lnTo>
                    <a:pt x="147" y="21"/>
                  </a:lnTo>
                  <a:lnTo>
                    <a:pt x="147" y="25"/>
                  </a:lnTo>
                  <a:lnTo>
                    <a:pt x="145" y="31"/>
                  </a:lnTo>
                  <a:lnTo>
                    <a:pt x="142" y="37"/>
                  </a:lnTo>
                  <a:lnTo>
                    <a:pt x="136" y="43"/>
                  </a:lnTo>
                  <a:lnTo>
                    <a:pt x="133" y="48"/>
                  </a:lnTo>
                  <a:lnTo>
                    <a:pt x="131" y="54"/>
                  </a:lnTo>
                  <a:lnTo>
                    <a:pt x="130" y="60"/>
                  </a:lnTo>
                  <a:lnTo>
                    <a:pt x="128" y="61"/>
                  </a:lnTo>
                  <a:lnTo>
                    <a:pt x="48" y="101"/>
                  </a:lnTo>
                  <a:lnTo>
                    <a:pt x="26" y="116"/>
                  </a:lnTo>
                  <a:lnTo>
                    <a:pt x="20" y="122"/>
                  </a:lnTo>
                  <a:lnTo>
                    <a:pt x="13" y="128"/>
                  </a:lnTo>
                  <a:lnTo>
                    <a:pt x="8" y="136"/>
                  </a:lnTo>
                  <a:lnTo>
                    <a:pt x="6" y="142"/>
                  </a:lnTo>
                  <a:lnTo>
                    <a:pt x="4" y="149"/>
                  </a:lnTo>
                  <a:lnTo>
                    <a:pt x="3" y="155"/>
                  </a:lnTo>
                  <a:lnTo>
                    <a:pt x="9" y="261"/>
                  </a:lnTo>
                  <a:lnTo>
                    <a:pt x="6" y="260"/>
                  </a:lnTo>
                  <a:lnTo>
                    <a:pt x="0" y="158"/>
                  </a:lnTo>
                  <a:lnTo>
                    <a:pt x="0" y="145"/>
                  </a:lnTo>
                  <a:lnTo>
                    <a:pt x="4" y="134"/>
                  </a:lnTo>
                  <a:lnTo>
                    <a:pt x="11" y="124"/>
                  </a:lnTo>
                  <a:lnTo>
                    <a:pt x="22" y="113"/>
                  </a:lnTo>
                  <a:lnTo>
                    <a:pt x="37" y="104"/>
                  </a:lnTo>
                  <a:lnTo>
                    <a:pt x="48" y="97"/>
                  </a:lnTo>
                  <a:lnTo>
                    <a:pt x="74" y="85"/>
                  </a:lnTo>
                  <a:lnTo>
                    <a:pt x="127" y="58"/>
                  </a:lnTo>
                  <a:lnTo>
                    <a:pt x="129" y="49"/>
                  </a:lnTo>
                  <a:lnTo>
                    <a:pt x="132" y="43"/>
                  </a:lnTo>
                  <a:lnTo>
                    <a:pt x="138" y="37"/>
                  </a:lnTo>
                  <a:lnTo>
                    <a:pt x="142" y="31"/>
                  </a:lnTo>
                  <a:lnTo>
                    <a:pt x="143" y="24"/>
                  </a:lnTo>
                  <a:lnTo>
                    <a:pt x="143" y="20"/>
                  </a:lnTo>
                  <a:lnTo>
                    <a:pt x="141" y="13"/>
                  </a:lnTo>
                  <a:lnTo>
                    <a:pt x="136" y="8"/>
                  </a:lnTo>
                  <a:lnTo>
                    <a:pt x="126" y="0"/>
                  </a:lnTo>
                  <a:lnTo>
                    <a:pt x="1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73" name="Freeform 97"/>
            <p:cNvSpPr>
              <a:spLocks/>
            </p:cNvSpPr>
            <p:nvPr/>
          </p:nvSpPr>
          <p:spPr bwMode="auto">
            <a:xfrm>
              <a:off x="4472" y="3866"/>
              <a:ext cx="760" cy="19"/>
            </a:xfrm>
            <a:custGeom>
              <a:avLst/>
              <a:gdLst/>
              <a:ahLst/>
              <a:cxnLst>
                <a:cxn ang="0">
                  <a:pos x="733" y="18"/>
                </a:cxn>
                <a:cxn ang="0">
                  <a:pos x="0" y="18"/>
                </a:cxn>
                <a:cxn ang="0">
                  <a:pos x="0" y="12"/>
                </a:cxn>
                <a:cxn ang="0">
                  <a:pos x="741" y="12"/>
                </a:cxn>
                <a:cxn ang="0">
                  <a:pos x="751" y="7"/>
                </a:cxn>
                <a:cxn ang="0">
                  <a:pos x="759" y="0"/>
                </a:cxn>
                <a:cxn ang="0">
                  <a:pos x="758" y="9"/>
                </a:cxn>
                <a:cxn ang="0">
                  <a:pos x="733" y="18"/>
                </a:cxn>
              </a:cxnLst>
              <a:rect l="0" t="0" r="r" b="b"/>
              <a:pathLst>
                <a:path w="760" h="19">
                  <a:moveTo>
                    <a:pt x="733" y="18"/>
                  </a:moveTo>
                  <a:lnTo>
                    <a:pt x="0" y="18"/>
                  </a:lnTo>
                  <a:lnTo>
                    <a:pt x="0" y="12"/>
                  </a:lnTo>
                  <a:lnTo>
                    <a:pt x="741" y="12"/>
                  </a:lnTo>
                  <a:lnTo>
                    <a:pt x="751" y="7"/>
                  </a:lnTo>
                  <a:lnTo>
                    <a:pt x="759" y="0"/>
                  </a:lnTo>
                  <a:lnTo>
                    <a:pt x="758" y="9"/>
                  </a:lnTo>
                  <a:lnTo>
                    <a:pt x="733" y="1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74" name="Freeform 98"/>
            <p:cNvSpPr>
              <a:spLocks/>
            </p:cNvSpPr>
            <p:nvPr/>
          </p:nvSpPr>
          <p:spPr bwMode="auto">
            <a:xfrm>
              <a:off x="4486" y="3794"/>
              <a:ext cx="764" cy="5"/>
            </a:xfrm>
            <a:custGeom>
              <a:avLst/>
              <a:gdLst/>
              <a:ahLst/>
              <a:cxnLst>
                <a:cxn ang="0">
                  <a:pos x="761" y="0"/>
                </a:cxn>
                <a:cxn ang="0">
                  <a:pos x="0" y="0"/>
                </a:cxn>
                <a:cxn ang="0">
                  <a:pos x="0" y="4"/>
                </a:cxn>
                <a:cxn ang="0">
                  <a:pos x="763" y="4"/>
                </a:cxn>
                <a:cxn ang="0">
                  <a:pos x="761" y="0"/>
                </a:cxn>
              </a:cxnLst>
              <a:rect l="0" t="0" r="r" b="b"/>
              <a:pathLst>
                <a:path w="764" h="5">
                  <a:moveTo>
                    <a:pt x="761" y="0"/>
                  </a:moveTo>
                  <a:lnTo>
                    <a:pt x="0" y="0"/>
                  </a:lnTo>
                  <a:lnTo>
                    <a:pt x="0" y="4"/>
                  </a:lnTo>
                  <a:lnTo>
                    <a:pt x="763" y="4"/>
                  </a:lnTo>
                  <a:lnTo>
                    <a:pt x="76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75" name="Freeform 99"/>
            <p:cNvSpPr>
              <a:spLocks/>
            </p:cNvSpPr>
            <p:nvPr/>
          </p:nvSpPr>
          <p:spPr bwMode="auto">
            <a:xfrm>
              <a:off x="5149" y="3814"/>
              <a:ext cx="73" cy="50"/>
            </a:xfrm>
            <a:custGeom>
              <a:avLst/>
              <a:gdLst/>
              <a:ahLst/>
              <a:cxnLst>
                <a:cxn ang="0">
                  <a:pos x="22" y="44"/>
                </a:cxn>
                <a:cxn ang="0">
                  <a:pos x="30" y="42"/>
                </a:cxn>
                <a:cxn ang="0">
                  <a:pos x="35" y="37"/>
                </a:cxn>
                <a:cxn ang="0">
                  <a:pos x="37" y="31"/>
                </a:cxn>
                <a:cxn ang="0">
                  <a:pos x="36" y="25"/>
                </a:cxn>
                <a:cxn ang="0">
                  <a:pos x="35" y="19"/>
                </a:cxn>
                <a:cxn ang="0">
                  <a:pos x="38" y="22"/>
                </a:cxn>
                <a:cxn ang="0">
                  <a:pos x="40" y="26"/>
                </a:cxn>
                <a:cxn ang="0">
                  <a:pos x="41" y="32"/>
                </a:cxn>
                <a:cxn ang="0">
                  <a:pos x="43" y="26"/>
                </a:cxn>
                <a:cxn ang="0">
                  <a:pos x="43" y="19"/>
                </a:cxn>
                <a:cxn ang="0">
                  <a:pos x="47" y="28"/>
                </a:cxn>
                <a:cxn ang="0">
                  <a:pos x="47" y="34"/>
                </a:cxn>
                <a:cxn ang="0">
                  <a:pos x="47" y="38"/>
                </a:cxn>
                <a:cxn ang="0">
                  <a:pos x="50" y="33"/>
                </a:cxn>
                <a:cxn ang="0">
                  <a:pos x="52" y="28"/>
                </a:cxn>
                <a:cxn ang="0">
                  <a:pos x="52" y="19"/>
                </a:cxn>
                <a:cxn ang="0">
                  <a:pos x="55" y="28"/>
                </a:cxn>
                <a:cxn ang="0">
                  <a:pos x="55" y="34"/>
                </a:cxn>
                <a:cxn ang="0">
                  <a:pos x="53" y="43"/>
                </a:cxn>
                <a:cxn ang="0">
                  <a:pos x="58" y="38"/>
                </a:cxn>
                <a:cxn ang="0">
                  <a:pos x="62" y="31"/>
                </a:cxn>
                <a:cxn ang="0">
                  <a:pos x="63" y="22"/>
                </a:cxn>
                <a:cxn ang="0">
                  <a:pos x="65" y="29"/>
                </a:cxn>
                <a:cxn ang="0">
                  <a:pos x="63" y="36"/>
                </a:cxn>
                <a:cxn ang="0">
                  <a:pos x="60" y="44"/>
                </a:cxn>
                <a:cxn ang="0">
                  <a:pos x="55" y="48"/>
                </a:cxn>
                <a:cxn ang="0">
                  <a:pos x="52" y="49"/>
                </a:cxn>
                <a:cxn ang="0">
                  <a:pos x="62" y="45"/>
                </a:cxn>
                <a:cxn ang="0">
                  <a:pos x="67" y="40"/>
                </a:cxn>
                <a:cxn ang="0">
                  <a:pos x="71" y="33"/>
                </a:cxn>
                <a:cxn ang="0">
                  <a:pos x="72" y="29"/>
                </a:cxn>
                <a:cxn ang="0">
                  <a:pos x="72" y="22"/>
                </a:cxn>
                <a:cxn ang="0">
                  <a:pos x="71" y="15"/>
                </a:cxn>
                <a:cxn ang="0">
                  <a:pos x="67" y="9"/>
                </a:cxn>
                <a:cxn ang="0">
                  <a:pos x="57" y="1"/>
                </a:cxn>
                <a:cxn ang="0">
                  <a:pos x="47" y="0"/>
                </a:cxn>
                <a:cxn ang="0">
                  <a:pos x="35" y="1"/>
                </a:cxn>
                <a:cxn ang="0">
                  <a:pos x="22" y="5"/>
                </a:cxn>
                <a:cxn ang="0">
                  <a:pos x="10" y="12"/>
                </a:cxn>
                <a:cxn ang="0">
                  <a:pos x="3" y="18"/>
                </a:cxn>
                <a:cxn ang="0">
                  <a:pos x="1" y="22"/>
                </a:cxn>
                <a:cxn ang="0">
                  <a:pos x="0" y="24"/>
                </a:cxn>
                <a:cxn ang="0">
                  <a:pos x="1" y="28"/>
                </a:cxn>
                <a:cxn ang="0">
                  <a:pos x="4" y="32"/>
                </a:cxn>
                <a:cxn ang="0">
                  <a:pos x="12" y="38"/>
                </a:cxn>
                <a:cxn ang="0">
                  <a:pos x="22" y="44"/>
                </a:cxn>
              </a:cxnLst>
              <a:rect l="0" t="0" r="r" b="b"/>
              <a:pathLst>
                <a:path w="73" h="50">
                  <a:moveTo>
                    <a:pt x="22" y="44"/>
                  </a:moveTo>
                  <a:lnTo>
                    <a:pt x="30" y="42"/>
                  </a:lnTo>
                  <a:lnTo>
                    <a:pt x="35" y="37"/>
                  </a:lnTo>
                  <a:lnTo>
                    <a:pt x="37" y="31"/>
                  </a:lnTo>
                  <a:lnTo>
                    <a:pt x="36" y="25"/>
                  </a:lnTo>
                  <a:lnTo>
                    <a:pt x="35" y="19"/>
                  </a:lnTo>
                  <a:lnTo>
                    <a:pt x="38" y="22"/>
                  </a:lnTo>
                  <a:lnTo>
                    <a:pt x="40" y="26"/>
                  </a:lnTo>
                  <a:lnTo>
                    <a:pt x="41" y="32"/>
                  </a:lnTo>
                  <a:lnTo>
                    <a:pt x="43" y="26"/>
                  </a:lnTo>
                  <a:lnTo>
                    <a:pt x="43" y="19"/>
                  </a:lnTo>
                  <a:lnTo>
                    <a:pt x="47" y="28"/>
                  </a:lnTo>
                  <a:lnTo>
                    <a:pt x="47" y="34"/>
                  </a:lnTo>
                  <a:lnTo>
                    <a:pt x="47" y="38"/>
                  </a:lnTo>
                  <a:lnTo>
                    <a:pt x="50" y="33"/>
                  </a:lnTo>
                  <a:lnTo>
                    <a:pt x="52" y="28"/>
                  </a:lnTo>
                  <a:lnTo>
                    <a:pt x="52" y="19"/>
                  </a:lnTo>
                  <a:lnTo>
                    <a:pt x="55" y="28"/>
                  </a:lnTo>
                  <a:lnTo>
                    <a:pt x="55" y="34"/>
                  </a:lnTo>
                  <a:lnTo>
                    <a:pt x="53" y="43"/>
                  </a:lnTo>
                  <a:lnTo>
                    <a:pt x="58" y="38"/>
                  </a:lnTo>
                  <a:lnTo>
                    <a:pt x="62" y="31"/>
                  </a:lnTo>
                  <a:lnTo>
                    <a:pt x="63" y="22"/>
                  </a:lnTo>
                  <a:lnTo>
                    <a:pt x="65" y="29"/>
                  </a:lnTo>
                  <a:lnTo>
                    <a:pt x="63" y="36"/>
                  </a:lnTo>
                  <a:lnTo>
                    <a:pt x="60" y="44"/>
                  </a:lnTo>
                  <a:lnTo>
                    <a:pt x="55" y="48"/>
                  </a:lnTo>
                  <a:lnTo>
                    <a:pt x="52" y="49"/>
                  </a:lnTo>
                  <a:lnTo>
                    <a:pt x="62" y="45"/>
                  </a:lnTo>
                  <a:lnTo>
                    <a:pt x="67" y="40"/>
                  </a:lnTo>
                  <a:lnTo>
                    <a:pt x="71" y="33"/>
                  </a:lnTo>
                  <a:lnTo>
                    <a:pt x="72" y="29"/>
                  </a:lnTo>
                  <a:lnTo>
                    <a:pt x="72" y="22"/>
                  </a:lnTo>
                  <a:lnTo>
                    <a:pt x="71" y="15"/>
                  </a:lnTo>
                  <a:lnTo>
                    <a:pt x="67" y="9"/>
                  </a:lnTo>
                  <a:lnTo>
                    <a:pt x="57" y="1"/>
                  </a:lnTo>
                  <a:lnTo>
                    <a:pt x="47" y="0"/>
                  </a:lnTo>
                  <a:lnTo>
                    <a:pt x="35" y="1"/>
                  </a:lnTo>
                  <a:lnTo>
                    <a:pt x="22" y="5"/>
                  </a:lnTo>
                  <a:lnTo>
                    <a:pt x="10" y="12"/>
                  </a:lnTo>
                  <a:lnTo>
                    <a:pt x="3" y="18"/>
                  </a:lnTo>
                  <a:lnTo>
                    <a:pt x="1" y="22"/>
                  </a:lnTo>
                  <a:lnTo>
                    <a:pt x="0" y="24"/>
                  </a:lnTo>
                  <a:lnTo>
                    <a:pt x="1" y="28"/>
                  </a:lnTo>
                  <a:lnTo>
                    <a:pt x="4" y="32"/>
                  </a:lnTo>
                  <a:lnTo>
                    <a:pt x="12" y="38"/>
                  </a:lnTo>
                  <a:lnTo>
                    <a:pt x="22"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76" name="Freeform 100"/>
            <p:cNvSpPr>
              <a:spLocks/>
            </p:cNvSpPr>
            <p:nvPr/>
          </p:nvSpPr>
          <p:spPr bwMode="auto">
            <a:xfrm>
              <a:off x="4785" y="3810"/>
              <a:ext cx="397" cy="29"/>
            </a:xfrm>
            <a:custGeom>
              <a:avLst/>
              <a:gdLst/>
              <a:ahLst/>
              <a:cxnLst>
                <a:cxn ang="0">
                  <a:pos x="24" y="0"/>
                </a:cxn>
                <a:cxn ang="0">
                  <a:pos x="14" y="5"/>
                </a:cxn>
                <a:cxn ang="0">
                  <a:pos x="7" y="13"/>
                </a:cxn>
                <a:cxn ang="0">
                  <a:pos x="1" y="22"/>
                </a:cxn>
                <a:cxn ang="0">
                  <a:pos x="0" y="28"/>
                </a:cxn>
                <a:cxn ang="0">
                  <a:pos x="3" y="25"/>
                </a:cxn>
                <a:cxn ang="0">
                  <a:pos x="11" y="17"/>
                </a:cxn>
                <a:cxn ang="0">
                  <a:pos x="19" y="25"/>
                </a:cxn>
                <a:cxn ang="0">
                  <a:pos x="27" y="17"/>
                </a:cxn>
                <a:cxn ang="0">
                  <a:pos x="35" y="25"/>
                </a:cxn>
                <a:cxn ang="0">
                  <a:pos x="43" y="17"/>
                </a:cxn>
                <a:cxn ang="0">
                  <a:pos x="51" y="25"/>
                </a:cxn>
                <a:cxn ang="0">
                  <a:pos x="59" y="17"/>
                </a:cxn>
                <a:cxn ang="0">
                  <a:pos x="67" y="25"/>
                </a:cxn>
                <a:cxn ang="0">
                  <a:pos x="75" y="17"/>
                </a:cxn>
                <a:cxn ang="0">
                  <a:pos x="83" y="25"/>
                </a:cxn>
                <a:cxn ang="0">
                  <a:pos x="91" y="17"/>
                </a:cxn>
                <a:cxn ang="0">
                  <a:pos x="99" y="25"/>
                </a:cxn>
                <a:cxn ang="0">
                  <a:pos x="107" y="17"/>
                </a:cxn>
                <a:cxn ang="0">
                  <a:pos x="115" y="25"/>
                </a:cxn>
                <a:cxn ang="0">
                  <a:pos x="123" y="17"/>
                </a:cxn>
                <a:cxn ang="0">
                  <a:pos x="131" y="25"/>
                </a:cxn>
                <a:cxn ang="0">
                  <a:pos x="139" y="17"/>
                </a:cxn>
                <a:cxn ang="0">
                  <a:pos x="147" y="25"/>
                </a:cxn>
                <a:cxn ang="0">
                  <a:pos x="155" y="17"/>
                </a:cxn>
                <a:cxn ang="0">
                  <a:pos x="163" y="25"/>
                </a:cxn>
                <a:cxn ang="0">
                  <a:pos x="172" y="17"/>
                </a:cxn>
                <a:cxn ang="0">
                  <a:pos x="179" y="25"/>
                </a:cxn>
                <a:cxn ang="0">
                  <a:pos x="187" y="17"/>
                </a:cxn>
                <a:cxn ang="0">
                  <a:pos x="195" y="25"/>
                </a:cxn>
                <a:cxn ang="0">
                  <a:pos x="203" y="17"/>
                </a:cxn>
                <a:cxn ang="0">
                  <a:pos x="211" y="25"/>
                </a:cxn>
                <a:cxn ang="0">
                  <a:pos x="219" y="17"/>
                </a:cxn>
                <a:cxn ang="0">
                  <a:pos x="227" y="25"/>
                </a:cxn>
                <a:cxn ang="0">
                  <a:pos x="235" y="17"/>
                </a:cxn>
                <a:cxn ang="0">
                  <a:pos x="243" y="25"/>
                </a:cxn>
                <a:cxn ang="0">
                  <a:pos x="251" y="17"/>
                </a:cxn>
                <a:cxn ang="0">
                  <a:pos x="259" y="25"/>
                </a:cxn>
                <a:cxn ang="0">
                  <a:pos x="267" y="17"/>
                </a:cxn>
                <a:cxn ang="0">
                  <a:pos x="275" y="25"/>
                </a:cxn>
                <a:cxn ang="0">
                  <a:pos x="283" y="17"/>
                </a:cxn>
                <a:cxn ang="0">
                  <a:pos x="291" y="25"/>
                </a:cxn>
                <a:cxn ang="0">
                  <a:pos x="299" y="17"/>
                </a:cxn>
                <a:cxn ang="0">
                  <a:pos x="307" y="25"/>
                </a:cxn>
                <a:cxn ang="0">
                  <a:pos x="315" y="17"/>
                </a:cxn>
                <a:cxn ang="0">
                  <a:pos x="323" y="25"/>
                </a:cxn>
                <a:cxn ang="0">
                  <a:pos x="331" y="17"/>
                </a:cxn>
                <a:cxn ang="0">
                  <a:pos x="339" y="25"/>
                </a:cxn>
                <a:cxn ang="0">
                  <a:pos x="347" y="17"/>
                </a:cxn>
                <a:cxn ang="0">
                  <a:pos x="355" y="25"/>
                </a:cxn>
                <a:cxn ang="0">
                  <a:pos x="362" y="18"/>
                </a:cxn>
                <a:cxn ang="0">
                  <a:pos x="372" y="9"/>
                </a:cxn>
                <a:cxn ang="0">
                  <a:pos x="384" y="4"/>
                </a:cxn>
                <a:cxn ang="0">
                  <a:pos x="396" y="0"/>
                </a:cxn>
                <a:cxn ang="0">
                  <a:pos x="24" y="0"/>
                </a:cxn>
              </a:cxnLst>
              <a:rect l="0" t="0" r="r" b="b"/>
              <a:pathLst>
                <a:path w="397" h="29">
                  <a:moveTo>
                    <a:pt x="24" y="0"/>
                  </a:moveTo>
                  <a:lnTo>
                    <a:pt x="14" y="5"/>
                  </a:lnTo>
                  <a:lnTo>
                    <a:pt x="7" y="13"/>
                  </a:lnTo>
                  <a:lnTo>
                    <a:pt x="1" y="22"/>
                  </a:lnTo>
                  <a:lnTo>
                    <a:pt x="0" y="28"/>
                  </a:lnTo>
                  <a:lnTo>
                    <a:pt x="3" y="25"/>
                  </a:lnTo>
                  <a:lnTo>
                    <a:pt x="11" y="17"/>
                  </a:lnTo>
                  <a:lnTo>
                    <a:pt x="19" y="25"/>
                  </a:lnTo>
                  <a:lnTo>
                    <a:pt x="27" y="17"/>
                  </a:lnTo>
                  <a:lnTo>
                    <a:pt x="35" y="25"/>
                  </a:lnTo>
                  <a:lnTo>
                    <a:pt x="43" y="17"/>
                  </a:lnTo>
                  <a:lnTo>
                    <a:pt x="51" y="25"/>
                  </a:lnTo>
                  <a:lnTo>
                    <a:pt x="59" y="17"/>
                  </a:lnTo>
                  <a:lnTo>
                    <a:pt x="67" y="25"/>
                  </a:lnTo>
                  <a:lnTo>
                    <a:pt x="75" y="17"/>
                  </a:lnTo>
                  <a:lnTo>
                    <a:pt x="83" y="25"/>
                  </a:lnTo>
                  <a:lnTo>
                    <a:pt x="91" y="17"/>
                  </a:lnTo>
                  <a:lnTo>
                    <a:pt x="99" y="25"/>
                  </a:lnTo>
                  <a:lnTo>
                    <a:pt x="107" y="17"/>
                  </a:lnTo>
                  <a:lnTo>
                    <a:pt x="115" y="25"/>
                  </a:lnTo>
                  <a:lnTo>
                    <a:pt x="123" y="17"/>
                  </a:lnTo>
                  <a:lnTo>
                    <a:pt x="131" y="25"/>
                  </a:lnTo>
                  <a:lnTo>
                    <a:pt x="139" y="17"/>
                  </a:lnTo>
                  <a:lnTo>
                    <a:pt x="147" y="25"/>
                  </a:lnTo>
                  <a:lnTo>
                    <a:pt x="155" y="17"/>
                  </a:lnTo>
                  <a:lnTo>
                    <a:pt x="163" y="25"/>
                  </a:lnTo>
                  <a:lnTo>
                    <a:pt x="172" y="17"/>
                  </a:lnTo>
                  <a:lnTo>
                    <a:pt x="179" y="25"/>
                  </a:lnTo>
                  <a:lnTo>
                    <a:pt x="187" y="17"/>
                  </a:lnTo>
                  <a:lnTo>
                    <a:pt x="195" y="25"/>
                  </a:lnTo>
                  <a:lnTo>
                    <a:pt x="203" y="17"/>
                  </a:lnTo>
                  <a:lnTo>
                    <a:pt x="211" y="25"/>
                  </a:lnTo>
                  <a:lnTo>
                    <a:pt x="219" y="17"/>
                  </a:lnTo>
                  <a:lnTo>
                    <a:pt x="227" y="25"/>
                  </a:lnTo>
                  <a:lnTo>
                    <a:pt x="235" y="17"/>
                  </a:lnTo>
                  <a:lnTo>
                    <a:pt x="243" y="25"/>
                  </a:lnTo>
                  <a:lnTo>
                    <a:pt x="251" y="17"/>
                  </a:lnTo>
                  <a:lnTo>
                    <a:pt x="259" y="25"/>
                  </a:lnTo>
                  <a:lnTo>
                    <a:pt x="267" y="17"/>
                  </a:lnTo>
                  <a:lnTo>
                    <a:pt x="275" y="25"/>
                  </a:lnTo>
                  <a:lnTo>
                    <a:pt x="283" y="17"/>
                  </a:lnTo>
                  <a:lnTo>
                    <a:pt x="291" y="25"/>
                  </a:lnTo>
                  <a:lnTo>
                    <a:pt x="299" y="17"/>
                  </a:lnTo>
                  <a:lnTo>
                    <a:pt x="307" y="25"/>
                  </a:lnTo>
                  <a:lnTo>
                    <a:pt x="315" y="17"/>
                  </a:lnTo>
                  <a:lnTo>
                    <a:pt x="323" y="25"/>
                  </a:lnTo>
                  <a:lnTo>
                    <a:pt x="331" y="17"/>
                  </a:lnTo>
                  <a:lnTo>
                    <a:pt x="339" y="25"/>
                  </a:lnTo>
                  <a:lnTo>
                    <a:pt x="347" y="17"/>
                  </a:lnTo>
                  <a:lnTo>
                    <a:pt x="355" y="25"/>
                  </a:lnTo>
                  <a:lnTo>
                    <a:pt x="362" y="18"/>
                  </a:lnTo>
                  <a:lnTo>
                    <a:pt x="372" y="9"/>
                  </a:lnTo>
                  <a:lnTo>
                    <a:pt x="384" y="4"/>
                  </a:lnTo>
                  <a:lnTo>
                    <a:pt x="396" y="0"/>
                  </a:lnTo>
                  <a:lnTo>
                    <a:pt x="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77" name="Freeform 101"/>
            <p:cNvSpPr>
              <a:spLocks/>
            </p:cNvSpPr>
            <p:nvPr/>
          </p:nvSpPr>
          <p:spPr bwMode="auto">
            <a:xfrm>
              <a:off x="4785" y="3838"/>
              <a:ext cx="397" cy="30"/>
            </a:xfrm>
            <a:custGeom>
              <a:avLst/>
              <a:gdLst/>
              <a:ahLst/>
              <a:cxnLst>
                <a:cxn ang="0">
                  <a:pos x="6" y="29"/>
                </a:cxn>
                <a:cxn ang="0">
                  <a:pos x="3" y="24"/>
                </a:cxn>
                <a:cxn ang="0">
                  <a:pos x="1" y="16"/>
                </a:cxn>
                <a:cxn ang="0">
                  <a:pos x="0" y="7"/>
                </a:cxn>
                <a:cxn ang="0">
                  <a:pos x="0" y="0"/>
                </a:cxn>
                <a:cxn ang="0">
                  <a:pos x="3" y="4"/>
                </a:cxn>
                <a:cxn ang="0">
                  <a:pos x="11" y="13"/>
                </a:cxn>
                <a:cxn ang="0">
                  <a:pos x="19" y="4"/>
                </a:cxn>
                <a:cxn ang="0">
                  <a:pos x="27" y="13"/>
                </a:cxn>
                <a:cxn ang="0">
                  <a:pos x="35" y="4"/>
                </a:cxn>
                <a:cxn ang="0">
                  <a:pos x="43" y="13"/>
                </a:cxn>
                <a:cxn ang="0">
                  <a:pos x="51" y="4"/>
                </a:cxn>
                <a:cxn ang="0">
                  <a:pos x="59" y="13"/>
                </a:cxn>
                <a:cxn ang="0">
                  <a:pos x="67" y="4"/>
                </a:cxn>
                <a:cxn ang="0">
                  <a:pos x="75" y="13"/>
                </a:cxn>
                <a:cxn ang="0">
                  <a:pos x="83" y="4"/>
                </a:cxn>
                <a:cxn ang="0">
                  <a:pos x="91" y="13"/>
                </a:cxn>
                <a:cxn ang="0">
                  <a:pos x="99" y="4"/>
                </a:cxn>
                <a:cxn ang="0">
                  <a:pos x="107" y="13"/>
                </a:cxn>
                <a:cxn ang="0">
                  <a:pos x="115" y="4"/>
                </a:cxn>
                <a:cxn ang="0">
                  <a:pos x="123" y="13"/>
                </a:cxn>
                <a:cxn ang="0">
                  <a:pos x="131" y="4"/>
                </a:cxn>
                <a:cxn ang="0">
                  <a:pos x="139" y="13"/>
                </a:cxn>
                <a:cxn ang="0">
                  <a:pos x="147" y="4"/>
                </a:cxn>
                <a:cxn ang="0">
                  <a:pos x="155" y="13"/>
                </a:cxn>
                <a:cxn ang="0">
                  <a:pos x="163" y="4"/>
                </a:cxn>
                <a:cxn ang="0">
                  <a:pos x="172" y="13"/>
                </a:cxn>
                <a:cxn ang="0">
                  <a:pos x="179" y="4"/>
                </a:cxn>
                <a:cxn ang="0">
                  <a:pos x="187" y="13"/>
                </a:cxn>
                <a:cxn ang="0">
                  <a:pos x="195" y="4"/>
                </a:cxn>
                <a:cxn ang="0">
                  <a:pos x="203" y="13"/>
                </a:cxn>
                <a:cxn ang="0">
                  <a:pos x="211" y="4"/>
                </a:cxn>
                <a:cxn ang="0">
                  <a:pos x="219" y="13"/>
                </a:cxn>
                <a:cxn ang="0">
                  <a:pos x="227" y="4"/>
                </a:cxn>
                <a:cxn ang="0">
                  <a:pos x="235" y="13"/>
                </a:cxn>
                <a:cxn ang="0">
                  <a:pos x="243" y="4"/>
                </a:cxn>
                <a:cxn ang="0">
                  <a:pos x="251" y="13"/>
                </a:cxn>
                <a:cxn ang="0">
                  <a:pos x="259" y="4"/>
                </a:cxn>
                <a:cxn ang="0">
                  <a:pos x="267" y="13"/>
                </a:cxn>
                <a:cxn ang="0">
                  <a:pos x="275" y="4"/>
                </a:cxn>
                <a:cxn ang="0">
                  <a:pos x="283" y="13"/>
                </a:cxn>
                <a:cxn ang="0">
                  <a:pos x="291" y="4"/>
                </a:cxn>
                <a:cxn ang="0">
                  <a:pos x="299" y="13"/>
                </a:cxn>
                <a:cxn ang="0">
                  <a:pos x="307" y="4"/>
                </a:cxn>
                <a:cxn ang="0">
                  <a:pos x="315" y="13"/>
                </a:cxn>
                <a:cxn ang="0">
                  <a:pos x="323" y="4"/>
                </a:cxn>
                <a:cxn ang="0">
                  <a:pos x="331" y="13"/>
                </a:cxn>
                <a:cxn ang="0">
                  <a:pos x="339" y="4"/>
                </a:cxn>
                <a:cxn ang="0">
                  <a:pos x="347" y="13"/>
                </a:cxn>
                <a:cxn ang="0">
                  <a:pos x="355" y="4"/>
                </a:cxn>
                <a:cxn ang="0">
                  <a:pos x="362" y="11"/>
                </a:cxn>
                <a:cxn ang="0">
                  <a:pos x="372" y="20"/>
                </a:cxn>
                <a:cxn ang="0">
                  <a:pos x="384" y="25"/>
                </a:cxn>
                <a:cxn ang="0">
                  <a:pos x="396" y="29"/>
                </a:cxn>
                <a:cxn ang="0">
                  <a:pos x="6" y="29"/>
                </a:cxn>
              </a:cxnLst>
              <a:rect l="0" t="0" r="r" b="b"/>
              <a:pathLst>
                <a:path w="397" h="30">
                  <a:moveTo>
                    <a:pt x="6" y="29"/>
                  </a:moveTo>
                  <a:lnTo>
                    <a:pt x="3" y="24"/>
                  </a:lnTo>
                  <a:lnTo>
                    <a:pt x="1" y="16"/>
                  </a:lnTo>
                  <a:lnTo>
                    <a:pt x="0" y="7"/>
                  </a:lnTo>
                  <a:lnTo>
                    <a:pt x="0" y="0"/>
                  </a:lnTo>
                  <a:lnTo>
                    <a:pt x="3" y="4"/>
                  </a:lnTo>
                  <a:lnTo>
                    <a:pt x="11" y="13"/>
                  </a:lnTo>
                  <a:lnTo>
                    <a:pt x="19" y="4"/>
                  </a:lnTo>
                  <a:lnTo>
                    <a:pt x="27" y="13"/>
                  </a:lnTo>
                  <a:lnTo>
                    <a:pt x="35" y="4"/>
                  </a:lnTo>
                  <a:lnTo>
                    <a:pt x="43" y="13"/>
                  </a:lnTo>
                  <a:lnTo>
                    <a:pt x="51" y="4"/>
                  </a:lnTo>
                  <a:lnTo>
                    <a:pt x="59" y="13"/>
                  </a:lnTo>
                  <a:lnTo>
                    <a:pt x="67" y="4"/>
                  </a:lnTo>
                  <a:lnTo>
                    <a:pt x="75" y="13"/>
                  </a:lnTo>
                  <a:lnTo>
                    <a:pt x="83" y="4"/>
                  </a:lnTo>
                  <a:lnTo>
                    <a:pt x="91" y="13"/>
                  </a:lnTo>
                  <a:lnTo>
                    <a:pt x="99" y="4"/>
                  </a:lnTo>
                  <a:lnTo>
                    <a:pt x="107" y="13"/>
                  </a:lnTo>
                  <a:lnTo>
                    <a:pt x="115" y="4"/>
                  </a:lnTo>
                  <a:lnTo>
                    <a:pt x="123" y="13"/>
                  </a:lnTo>
                  <a:lnTo>
                    <a:pt x="131" y="4"/>
                  </a:lnTo>
                  <a:lnTo>
                    <a:pt x="139" y="13"/>
                  </a:lnTo>
                  <a:lnTo>
                    <a:pt x="147" y="4"/>
                  </a:lnTo>
                  <a:lnTo>
                    <a:pt x="155" y="13"/>
                  </a:lnTo>
                  <a:lnTo>
                    <a:pt x="163" y="4"/>
                  </a:lnTo>
                  <a:lnTo>
                    <a:pt x="172" y="13"/>
                  </a:lnTo>
                  <a:lnTo>
                    <a:pt x="179" y="4"/>
                  </a:lnTo>
                  <a:lnTo>
                    <a:pt x="187" y="13"/>
                  </a:lnTo>
                  <a:lnTo>
                    <a:pt x="195" y="4"/>
                  </a:lnTo>
                  <a:lnTo>
                    <a:pt x="203" y="13"/>
                  </a:lnTo>
                  <a:lnTo>
                    <a:pt x="211" y="4"/>
                  </a:lnTo>
                  <a:lnTo>
                    <a:pt x="219" y="13"/>
                  </a:lnTo>
                  <a:lnTo>
                    <a:pt x="227" y="4"/>
                  </a:lnTo>
                  <a:lnTo>
                    <a:pt x="235" y="13"/>
                  </a:lnTo>
                  <a:lnTo>
                    <a:pt x="243" y="4"/>
                  </a:lnTo>
                  <a:lnTo>
                    <a:pt x="251" y="13"/>
                  </a:lnTo>
                  <a:lnTo>
                    <a:pt x="259" y="4"/>
                  </a:lnTo>
                  <a:lnTo>
                    <a:pt x="267" y="13"/>
                  </a:lnTo>
                  <a:lnTo>
                    <a:pt x="275" y="4"/>
                  </a:lnTo>
                  <a:lnTo>
                    <a:pt x="283" y="13"/>
                  </a:lnTo>
                  <a:lnTo>
                    <a:pt x="291" y="4"/>
                  </a:lnTo>
                  <a:lnTo>
                    <a:pt x="299" y="13"/>
                  </a:lnTo>
                  <a:lnTo>
                    <a:pt x="307" y="4"/>
                  </a:lnTo>
                  <a:lnTo>
                    <a:pt x="315" y="13"/>
                  </a:lnTo>
                  <a:lnTo>
                    <a:pt x="323" y="4"/>
                  </a:lnTo>
                  <a:lnTo>
                    <a:pt x="331" y="13"/>
                  </a:lnTo>
                  <a:lnTo>
                    <a:pt x="339" y="4"/>
                  </a:lnTo>
                  <a:lnTo>
                    <a:pt x="347" y="13"/>
                  </a:lnTo>
                  <a:lnTo>
                    <a:pt x="355" y="4"/>
                  </a:lnTo>
                  <a:lnTo>
                    <a:pt x="362" y="11"/>
                  </a:lnTo>
                  <a:lnTo>
                    <a:pt x="372" y="20"/>
                  </a:lnTo>
                  <a:lnTo>
                    <a:pt x="384" y="25"/>
                  </a:lnTo>
                  <a:lnTo>
                    <a:pt x="396" y="29"/>
                  </a:lnTo>
                  <a:lnTo>
                    <a:pt x="6"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78" name="Freeform 102"/>
            <p:cNvSpPr>
              <a:spLocks/>
            </p:cNvSpPr>
            <p:nvPr/>
          </p:nvSpPr>
          <p:spPr bwMode="auto">
            <a:xfrm>
              <a:off x="4475" y="3404"/>
              <a:ext cx="577" cy="118"/>
            </a:xfrm>
            <a:custGeom>
              <a:avLst/>
              <a:gdLst/>
              <a:ahLst/>
              <a:cxnLst>
                <a:cxn ang="0">
                  <a:pos x="555" y="100"/>
                </a:cxn>
                <a:cxn ang="0">
                  <a:pos x="550" y="86"/>
                </a:cxn>
                <a:cxn ang="0">
                  <a:pos x="542" y="77"/>
                </a:cxn>
                <a:cxn ang="0">
                  <a:pos x="533" y="69"/>
                </a:cxn>
                <a:cxn ang="0">
                  <a:pos x="535" y="88"/>
                </a:cxn>
                <a:cxn ang="0">
                  <a:pos x="523" y="80"/>
                </a:cxn>
                <a:cxn ang="0">
                  <a:pos x="523" y="91"/>
                </a:cxn>
                <a:cxn ang="0">
                  <a:pos x="510" y="87"/>
                </a:cxn>
                <a:cxn ang="0">
                  <a:pos x="510" y="95"/>
                </a:cxn>
                <a:cxn ang="0">
                  <a:pos x="424" y="117"/>
                </a:cxn>
                <a:cxn ang="0">
                  <a:pos x="354" y="98"/>
                </a:cxn>
                <a:cxn ang="0">
                  <a:pos x="437" y="29"/>
                </a:cxn>
                <a:cxn ang="0">
                  <a:pos x="397" y="21"/>
                </a:cxn>
                <a:cxn ang="0">
                  <a:pos x="346" y="13"/>
                </a:cxn>
                <a:cxn ang="0">
                  <a:pos x="283" y="10"/>
                </a:cxn>
                <a:cxn ang="0">
                  <a:pos x="240" y="10"/>
                </a:cxn>
                <a:cxn ang="0">
                  <a:pos x="184" y="13"/>
                </a:cxn>
                <a:cxn ang="0">
                  <a:pos x="178" y="13"/>
                </a:cxn>
                <a:cxn ang="0">
                  <a:pos x="178" y="17"/>
                </a:cxn>
                <a:cxn ang="0">
                  <a:pos x="148" y="32"/>
                </a:cxn>
                <a:cxn ang="0">
                  <a:pos x="123" y="47"/>
                </a:cxn>
                <a:cxn ang="0">
                  <a:pos x="94" y="65"/>
                </a:cxn>
                <a:cxn ang="0">
                  <a:pos x="54" y="91"/>
                </a:cxn>
                <a:cxn ang="0">
                  <a:pos x="37" y="100"/>
                </a:cxn>
                <a:cxn ang="0">
                  <a:pos x="72" y="85"/>
                </a:cxn>
                <a:cxn ang="0">
                  <a:pos x="117" y="67"/>
                </a:cxn>
                <a:cxn ang="0">
                  <a:pos x="150" y="55"/>
                </a:cxn>
                <a:cxn ang="0">
                  <a:pos x="182" y="47"/>
                </a:cxn>
                <a:cxn ang="0">
                  <a:pos x="187" y="54"/>
                </a:cxn>
                <a:cxn ang="0">
                  <a:pos x="160" y="110"/>
                </a:cxn>
                <a:cxn ang="0">
                  <a:pos x="0" y="107"/>
                </a:cxn>
                <a:cxn ang="0">
                  <a:pos x="89" y="53"/>
                </a:cxn>
                <a:cxn ang="0">
                  <a:pos x="173" y="6"/>
                </a:cxn>
                <a:cxn ang="0">
                  <a:pos x="214" y="2"/>
                </a:cxn>
                <a:cxn ang="0">
                  <a:pos x="241" y="0"/>
                </a:cxn>
                <a:cxn ang="0">
                  <a:pos x="292" y="0"/>
                </a:cxn>
                <a:cxn ang="0">
                  <a:pos x="342" y="3"/>
                </a:cxn>
                <a:cxn ang="0">
                  <a:pos x="391" y="8"/>
                </a:cxn>
                <a:cxn ang="0">
                  <a:pos x="455" y="21"/>
                </a:cxn>
                <a:cxn ang="0">
                  <a:pos x="525" y="39"/>
                </a:cxn>
                <a:cxn ang="0">
                  <a:pos x="547" y="55"/>
                </a:cxn>
                <a:cxn ang="0">
                  <a:pos x="561" y="74"/>
                </a:cxn>
                <a:cxn ang="0">
                  <a:pos x="571" y="88"/>
                </a:cxn>
                <a:cxn ang="0">
                  <a:pos x="576" y="102"/>
                </a:cxn>
                <a:cxn ang="0">
                  <a:pos x="555" y="100"/>
                </a:cxn>
              </a:cxnLst>
              <a:rect l="0" t="0" r="r" b="b"/>
              <a:pathLst>
                <a:path w="577" h="118">
                  <a:moveTo>
                    <a:pt x="555" y="100"/>
                  </a:moveTo>
                  <a:lnTo>
                    <a:pt x="550" y="86"/>
                  </a:lnTo>
                  <a:lnTo>
                    <a:pt x="542" y="77"/>
                  </a:lnTo>
                  <a:lnTo>
                    <a:pt x="533" y="69"/>
                  </a:lnTo>
                  <a:lnTo>
                    <a:pt x="535" y="88"/>
                  </a:lnTo>
                  <a:lnTo>
                    <a:pt x="523" y="80"/>
                  </a:lnTo>
                  <a:lnTo>
                    <a:pt x="523" y="91"/>
                  </a:lnTo>
                  <a:lnTo>
                    <a:pt x="510" y="87"/>
                  </a:lnTo>
                  <a:lnTo>
                    <a:pt x="510" y="95"/>
                  </a:lnTo>
                  <a:lnTo>
                    <a:pt x="424" y="117"/>
                  </a:lnTo>
                  <a:lnTo>
                    <a:pt x="354" y="98"/>
                  </a:lnTo>
                  <a:lnTo>
                    <a:pt x="437" y="29"/>
                  </a:lnTo>
                  <a:lnTo>
                    <a:pt x="397" y="21"/>
                  </a:lnTo>
                  <a:lnTo>
                    <a:pt x="346" y="13"/>
                  </a:lnTo>
                  <a:lnTo>
                    <a:pt x="283" y="10"/>
                  </a:lnTo>
                  <a:lnTo>
                    <a:pt x="240" y="10"/>
                  </a:lnTo>
                  <a:lnTo>
                    <a:pt x="184" y="13"/>
                  </a:lnTo>
                  <a:lnTo>
                    <a:pt x="178" y="13"/>
                  </a:lnTo>
                  <a:lnTo>
                    <a:pt x="178" y="17"/>
                  </a:lnTo>
                  <a:lnTo>
                    <a:pt x="148" y="32"/>
                  </a:lnTo>
                  <a:lnTo>
                    <a:pt x="123" y="47"/>
                  </a:lnTo>
                  <a:lnTo>
                    <a:pt x="94" y="65"/>
                  </a:lnTo>
                  <a:lnTo>
                    <a:pt x="54" y="91"/>
                  </a:lnTo>
                  <a:lnTo>
                    <a:pt x="37" y="100"/>
                  </a:lnTo>
                  <a:lnTo>
                    <a:pt x="72" y="85"/>
                  </a:lnTo>
                  <a:lnTo>
                    <a:pt x="117" y="67"/>
                  </a:lnTo>
                  <a:lnTo>
                    <a:pt x="150" y="55"/>
                  </a:lnTo>
                  <a:lnTo>
                    <a:pt x="182" y="47"/>
                  </a:lnTo>
                  <a:lnTo>
                    <a:pt x="187" y="54"/>
                  </a:lnTo>
                  <a:lnTo>
                    <a:pt x="160" y="110"/>
                  </a:lnTo>
                  <a:lnTo>
                    <a:pt x="0" y="107"/>
                  </a:lnTo>
                  <a:lnTo>
                    <a:pt x="89" y="53"/>
                  </a:lnTo>
                  <a:lnTo>
                    <a:pt x="173" y="6"/>
                  </a:lnTo>
                  <a:lnTo>
                    <a:pt x="214" y="2"/>
                  </a:lnTo>
                  <a:lnTo>
                    <a:pt x="241" y="0"/>
                  </a:lnTo>
                  <a:lnTo>
                    <a:pt x="292" y="0"/>
                  </a:lnTo>
                  <a:lnTo>
                    <a:pt x="342" y="3"/>
                  </a:lnTo>
                  <a:lnTo>
                    <a:pt x="391" y="8"/>
                  </a:lnTo>
                  <a:lnTo>
                    <a:pt x="455" y="21"/>
                  </a:lnTo>
                  <a:lnTo>
                    <a:pt x="525" y="39"/>
                  </a:lnTo>
                  <a:lnTo>
                    <a:pt x="547" y="55"/>
                  </a:lnTo>
                  <a:lnTo>
                    <a:pt x="561" y="74"/>
                  </a:lnTo>
                  <a:lnTo>
                    <a:pt x="571" y="88"/>
                  </a:lnTo>
                  <a:lnTo>
                    <a:pt x="576" y="102"/>
                  </a:lnTo>
                  <a:lnTo>
                    <a:pt x="555" y="10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79" name="Freeform 103"/>
            <p:cNvSpPr>
              <a:spLocks/>
            </p:cNvSpPr>
            <p:nvPr/>
          </p:nvSpPr>
          <p:spPr bwMode="auto">
            <a:xfrm>
              <a:off x="4898" y="3882"/>
              <a:ext cx="225" cy="43"/>
            </a:xfrm>
            <a:custGeom>
              <a:avLst/>
              <a:gdLst/>
              <a:ahLst/>
              <a:cxnLst>
                <a:cxn ang="0">
                  <a:pos x="224" y="0"/>
                </a:cxn>
                <a:cxn ang="0">
                  <a:pos x="202" y="23"/>
                </a:cxn>
                <a:cxn ang="0">
                  <a:pos x="167" y="42"/>
                </a:cxn>
                <a:cxn ang="0">
                  <a:pos x="110" y="37"/>
                </a:cxn>
                <a:cxn ang="0">
                  <a:pos x="66" y="42"/>
                </a:cxn>
                <a:cxn ang="0">
                  <a:pos x="31" y="23"/>
                </a:cxn>
                <a:cxn ang="0">
                  <a:pos x="13" y="9"/>
                </a:cxn>
                <a:cxn ang="0">
                  <a:pos x="0" y="0"/>
                </a:cxn>
                <a:cxn ang="0">
                  <a:pos x="224" y="0"/>
                </a:cxn>
              </a:cxnLst>
              <a:rect l="0" t="0" r="r" b="b"/>
              <a:pathLst>
                <a:path w="225" h="43">
                  <a:moveTo>
                    <a:pt x="224" y="0"/>
                  </a:moveTo>
                  <a:lnTo>
                    <a:pt x="202" y="23"/>
                  </a:lnTo>
                  <a:lnTo>
                    <a:pt x="167" y="42"/>
                  </a:lnTo>
                  <a:lnTo>
                    <a:pt x="110" y="37"/>
                  </a:lnTo>
                  <a:lnTo>
                    <a:pt x="66" y="42"/>
                  </a:lnTo>
                  <a:lnTo>
                    <a:pt x="31" y="23"/>
                  </a:lnTo>
                  <a:lnTo>
                    <a:pt x="13" y="9"/>
                  </a:lnTo>
                  <a:lnTo>
                    <a:pt x="0" y="0"/>
                  </a:lnTo>
                  <a:lnTo>
                    <a:pt x="2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24689" name="Group 113"/>
          <p:cNvGrpSpPr>
            <a:grpSpLocks/>
          </p:cNvGrpSpPr>
          <p:nvPr/>
        </p:nvGrpSpPr>
        <p:grpSpPr bwMode="auto">
          <a:xfrm>
            <a:off x="8645525" y="5013325"/>
            <a:ext cx="334963" cy="574675"/>
            <a:chOff x="5446" y="3158"/>
            <a:chExt cx="211" cy="362"/>
          </a:xfrm>
        </p:grpSpPr>
        <p:sp>
          <p:nvSpPr>
            <p:cNvPr id="24681" name="Line 105"/>
            <p:cNvSpPr>
              <a:spLocks noChangeShapeType="1"/>
            </p:cNvSpPr>
            <p:nvPr/>
          </p:nvSpPr>
          <p:spPr bwMode="auto">
            <a:xfrm flipV="1">
              <a:off x="5548" y="3262"/>
              <a:ext cx="0" cy="258"/>
            </a:xfrm>
            <a:prstGeom prst="line">
              <a:avLst/>
            </a:prstGeom>
            <a:noFill/>
            <a:ln w="12700">
              <a:solidFill>
                <a:schemeClr val="bg2"/>
              </a:solidFill>
              <a:round/>
              <a:headEnd/>
              <a:tailEnd/>
            </a:ln>
            <a:effectLst/>
          </p:spPr>
          <p:txBody>
            <a:bodyPr/>
            <a:lstStyle/>
            <a:p>
              <a:endParaRPr lang="en-US"/>
            </a:p>
          </p:txBody>
        </p:sp>
        <p:grpSp>
          <p:nvGrpSpPr>
            <p:cNvPr id="24688" name="Group 112"/>
            <p:cNvGrpSpPr>
              <a:grpSpLocks/>
            </p:cNvGrpSpPr>
            <p:nvPr/>
          </p:nvGrpSpPr>
          <p:grpSpPr bwMode="auto">
            <a:xfrm>
              <a:off x="5446" y="3158"/>
              <a:ext cx="211" cy="190"/>
              <a:chOff x="5446" y="3158"/>
              <a:chExt cx="211" cy="190"/>
            </a:xfrm>
          </p:grpSpPr>
          <p:sp>
            <p:nvSpPr>
              <p:cNvPr id="24682" name="Line 106"/>
              <p:cNvSpPr>
                <a:spLocks noChangeShapeType="1"/>
              </p:cNvSpPr>
              <p:nvPr/>
            </p:nvSpPr>
            <p:spPr bwMode="auto">
              <a:xfrm>
                <a:off x="5567" y="3261"/>
                <a:ext cx="77" cy="45"/>
              </a:xfrm>
              <a:prstGeom prst="line">
                <a:avLst/>
              </a:prstGeom>
              <a:noFill/>
              <a:ln w="12700">
                <a:solidFill>
                  <a:schemeClr val="accent2"/>
                </a:solidFill>
                <a:round/>
                <a:headEnd/>
                <a:tailEnd/>
              </a:ln>
              <a:effectLst/>
            </p:spPr>
            <p:txBody>
              <a:bodyPr/>
              <a:lstStyle/>
              <a:p>
                <a:endParaRPr lang="en-US"/>
              </a:p>
            </p:txBody>
          </p:sp>
          <p:sp>
            <p:nvSpPr>
              <p:cNvPr id="24683" name="Line 107"/>
              <p:cNvSpPr>
                <a:spLocks noChangeShapeType="1"/>
              </p:cNvSpPr>
              <p:nvPr/>
            </p:nvSpPr>
            <p:spPr bwMode="auto">
              <a:xfrm>
                <a:off x="5458" y="3206"/>
                <a:ext cx="77" cy="45"/>
              </a:xfrm>
              <a:prstGeom prst="line">
                <a:avLst/>
              </a:prstGeom>
              <a:noFill/>
              <a:ln w="12700">
                <a:solidFill>
                  <a:schemeClr val="accent2"/>
                </a:solidFill>
                <a:round/>
                <a:headEnd/>
                <a:tailEnd/>
              </a:ln>
              <a:effectLst/>
            </p:spPr>
            <p:txBody>
              <a:bodyPr/>
              <a:lstStyle/>
              <a:p>
                <a:endParaRPr lang="en-US"/>
              </a:p>
            </p:txBody>
          </p:sp>
          <p:sp>
            <p:nvSpPr>
              <p:cNvPr id="24684" name="Line 108"/>
              <p:cNvSpPr>
                <a:spLocks noChangeShapeType="1"/>
              </p:cNvSpPr>
              <p:nvPr/>
            </p:nvSpPr>
            <p:spPr bwMode="auto">
              <a:xfrm flipV="1">
                <a:off x="5494" y="3271"/>
                <a:ext cx="41" cy="77"/>
              </a:xfrm>
              <a:prstGeom prst="line">
                <a:avLst/>
              </a:prstGeom>
              <a:noFill/>
              <a:ln w="12700">
                <a:solidFill>
                  <a:schemeClr val="accent2"/>
                </a:solidFill>
                <a:round/>
                <a:headEnd/>
                <a:tailEnd/>
              </a:ln>
              <a:effectLst/>
            </p:spPr>
            <p:txBody>
              <a:bodyPr/>
              <a:lstStyle/>
              <a:p>
                <a:endParaRPr lang="en-US"/>
              </a:p>
            </p:txBody>
          </p:sp>
          <p:sp>
            <p:nvSpPr>
              <p:cNvPr id="24685" name="Line 109"/>
              <p:cNvSpPr>
                <a:spLocks noChangeShapeType="1"/>
              </p:cNvSpPr>
              <p:nvPr/>
            </p:nvSpPr>
            <p:spPr bwMode="auto">
              <a:xfrm flipV="1">
                <a:off x="5446" y="3261"/>
                <a:ext cx="73" cy="17"/>
              </a:xfrm>
              <a:prstGeom prst="line">
                <a:avLst/>
              </a:prstGeom>
              <a:noFill/>
              <a:ln w="12700">
                <a:solidFill>
                  <a:schemeClr val="accent2"/>
                </a:solidFill>
                <a:round/>
                <a:headEnd/>
                <a:tailEnd/>
              </a:ln>
              <a:effectLst/>
            </p:spPr>
            <p:txBody>
              <a:bodyPr/>
              <a:lstStyle/>
              <a:p>
                <a:endParaRPr lang="en-US"/>
              </a:p>
            </p:txBody>
          </p:sp>
          <p:sp>
            <p:nvSpPr>
              <p:cNvPr id="24686" name="Line 110"/>
              <p:cNvSpPr>
                <a:spLocks noChangeShapeType="1"/>
              </p:cNvSpPr>
              <p:nvPr/>
            </p:nvSpPr>
            <p:spPr bwMode="auto">
              <a:xfrm flipV="1">
                <a:off x="5574" y="3216"/>
                <a:ext cx="83" cy="18"/>
              </a:xfrm>
              <a:prstGeom prst="line">
                <a:avLst/>
              </a:prstGeom>
              <a:noFill/>
              <a:ln w="12700">
                <a:solidFill>
                  <a:schemeClr val="accent2"/>
                </a:solidFill>
                <a:round/>
                <a:headEnd/>
                <a:tailEnd/>
              </a:ln>
              <a:effectLst/>
            </p:spPr>
            <p:txBody>
              <a:bodyPr/>
              <a:lstStyle/>
              <a:p>
                <a:endParaRPr lang="en-US"/>
              </a:p>
            </p:txBody>
          </p:sp>
          <p:sp>
            <p:nvSpPr>
              <p:cNvPr id="24687" name="Line 111"/>
              <p:cNvSpPr>
                <a:spLocks noChangeShapeType="1"/>
              </p:cNvSpPr>
              <p:nvPr/>
            </p:nvSpPr>
            <p:spPr bwMode="auto">
              <a:xfrm flipH="1">
                <a:off x="5555" y="3158"/>
                <a:ext cx="35" cy="72"/>
              </a:xfrm>
              <a:prstGeom prst="line">
                <a:avLst/>
              </a:prstGeom>
              <a:noFill/>
              <a:ln w="12700">
                <a:solidFill>
                  <a:schemeClr val="accent2"/>
                </a:solidFill>
                <a:round/>
                <a:headEnd/>
                <a:tailEnd/>
              </a:ln>
              <a:effectLst/>
            </p:spPr>
            <p:txBody>
              <a:bodyPr/>
              <a:lstStyle/>
              <a:p>
                <a:endParaRPr lang="en-US"/>
              </a:p>
            </p:txBody>
          </p:sp>
        </p:grpSp>
      </p:grpSp>
      <p:sp>
        <p:nvSpPr>
          <p:cNvPr id="24690" name="Freeform 114"/>
          <p:cNvSpPr>
            <a:spLocks/>
          </p:cNvSpPr>
          <p:nvPr/>
        </p:nvSpPr>
        <p:spPr bwMode="auto">
          <a:xfrm>
            <a:off x="8026400" y="5729288"/>
            <a:ext cx="136525" cy="163512"/>
          </a:xfrm>
          <a:custGeom>
            <a:avLst/>
            <a:gdLst/>
            <a:ahLst/>
            <a:cxnLst>
              <a:cxn ang="0">
                <a:pos x="82" y="0"/>
              </a:cxn>
              <a:cxn ang="0">
                <a:pos x="5" y="0"/>
              </a:cxn>
              <a:cxn ang="0">
                <a:pos x="0" y="31"/>
              </a:cxn>
              <a:cxn ang="0">
                <a:pos x="8" y="33"/>
              </a:cxn>
              <a:cxn ang="0">
                <a:pos x="11" y="25"/>
              </a:cxn>
              <a:cxn ang="0">
                <a:pos x="12" y="23"/>
              </a:cxn>
              <a:cxn ang="0">
                <a:pos x="14" y="21"/>
              </a:cxn>
              <a:cxn ang="0">
                <a:pos x="15" y="19"/>
              </a:cxn>
              <a:cxn ang="0">
                <a:pos x="17" y="18"/>
              </a:cxn>
              <a:cxn ang="0">
                <a:pos x="19" y="17"/>
              </a:cxn>
              <a:cxn ang="0">
                <a:pos x="21" y="17"/>
              </a:cxn>
              <a:cxn ang="0">
                <a:pos x="23" y="16"/>
              </a:cxn>
              <a:cxn ang="0">
                <a:pos x="26" y="17"/>
              </a:cxn>
              <a:cxn ang="0">
                <a:pos x="67" y="17"/>
              </a:cxn>
              <a:cxn ang="0">
                <a:pos x="62" y="22"/>
              </a:cxn>
              <a:cxn ang="0">
                <a:pos x="56" y="28"/>
              </a:cxn>
              <a:cxn ang="0">
                <a:pos x="51" y="34"/>
              </a:cxn>
              <a:cxn ang="0">
                <a:pos x="46" y="40"/>
              </a:cxn>
              <a:cxn ang="0">
                <a:pos x="41" y="47"/>
              </a:cxn>
              <a:cxn ang="0">
                <a:pos x="37" y="54"/>
              </a:cxn>
              <a:cxn ang="0">
                <a:pos x="33" y="61"/>
              </a:cxn>
              <a:cxn ang="0">
                <a:pos x="29" y="68"/>
              </a:cxn>
              <a:cxn ang="0">
                <a:pos x="26" y="75"/>
              </a:cxn>
              <a:cxn ang="0">
                <a:pos x="23" y="83"/>
              </a:cxn>
              <a:cxn ang="0">
                <a:pos x="20" y="90"/>
              </a:cxn>
              <a:cxn ang="0">
                <a:pos x="18" y="98"/>
              </a:cxn>
              <a:cxn ang="0">
                <a:pos x="16" y="102"/>
              </a:cxn>
              <a:cxn ang="0">
                <a:pos x="44" y="102"/>
              </a:cxn>
              <a:cxn ang="0">
                <a:pos x="45" y="99"/>
              </a:cxn>
              <a:cxn ang="0">
                <a:pos x="45" y="92"/>
              </a:cxn>
              <a:cxn ang="0">
                <a:pos x="46" y="85"/>
              </a:cxn>
              <a:cxn ang="0">
                <a:pos x="48" y="79"/>
              </a:cxn>
              <a:cxn ang="0">
                <a:pos x="49" y="72"/>
              </a:cxn>
              <a:cxn ang="0">
                <a:pos x="52" y="66"/>
              </a:cxn>
              <a:cxn ang="0">
                <a:pos x="54" y="59"/>
              </a:cxn>
              <a:cxn ang="0">
                <a:pos x="57" y="53"/>
              </a:cxn>
              <a:cxn ang="0">
                <a:pos x="60" y="47"/>
              </a:cxn>
              <a:cxn ang="0">
                <a:pos x="63" y="41"/>
              </a:cxn>
              <a:cxn ang="0">
                <a:pos x="67" y="36"/>
              </a:cxn>
              <a:cxn ang="0">
                <a:pos x="71" y="30"/>
              </a:cxn>
              <a:cxn ang="0">
                <a:pos x="75" y="25"/>
              </a:cxn>
              <a:cxn ang="0">
                <a:pos x="80" y="20"/>
              </a:cxn>
              <a:cxn ang="0">
                <a:pos x="85" y="15"/>
              </a:cxn>
              <a:cxn ang="0">
                <a:pos x="82" y="0"/>
              </a:cxn>
            </a:cxnLst>
            <a:rect l="0" t="0" r="r" b="b"/>
            <a:pathLst>
              <a:path w="86" h="103">
                <a:moveTo>
                  <a:pt x="82" y="0"/>
                </a:moveTo>
                <a:lnTo>
                  <a:pt x="5" y="0"/>
                </a:lnTo>
                <a:lnTo>
                  <a:pt x="0" y="31"/>
                </a:lnTo>
                <a:lnTo>
                  <a:pt x="8" y="33"/>
                </a:lnTo>
                <a:lnTo>
                  <a:pt x="11" y="25"/>
                </a:lnTo>
                <a:lnTo>
                  <a:pt x="12" y="23"/>
                </a:lnTo>
                <a:lnTo>
                  <a:pt x="14" y="21"/>
                </a:lnTo>
                <a:lnTo>
                  <a:pt x="15" y="19"/>
                </a:lnTo>
                <a:lnTo>
                  <a:pt x="17" y="18"/>
                </a:lnTo>
                <a:lnTo>
                  <a:pt x="19" y="17"/>
                </a:lnTo>
                <a:lnTo>
                  <a:pt x="21" y="17"/>
                </a:lnTo>
                <a:lnTo>
                  <a:pt x="23" y="16"/>
                </a:lnTo>
                <a:lnTo>
                  <a:pt x="26" y="17"/>
                </a:lnTo>
                <a:lnTo>
                  <a:pt x="67" y="17"/>
                </a:lnTo>
                <a:lnTo>
                  <a:pt x="62" y="22"/>
                </a:lnTo>
                <a:lnTo>
                  <a:pt x="56" y="28"/>
                </a:lnTo>
                <a:lnTo>
                  <a:pt x="51" y="34"/>
                </a:lnTo>
                <a:lnTo>
                  <a:pt x="46" y="40"/>
                </a:lnTo>
                <a:lnTo>
                  <a:pt x="41" y="47"/>
                </a:lnTo>
                <a:lnTo>
                  <a:pt x="37" y="54"/>
                </a:lnTo>
                <a:lnTo>
                  <a:pt x="33" y="61"/>
                </a:lnTo>
                <a:lnTo>
                  <a:pt x="29" y="68"/>
                </a:lnTo>
                <a:lnTo>
                  <a:pt x="26" y="75"/>
                </a:lnTo>
                <a:lnTo>
                  <a:pt x="23" y="83"/>
                </a:lnTo>
                <a:lnTo>
                  <a:pt x="20" y="90"/>
                </a:lnTo>
                <a:lnTo>
                  <a:pt x="18" y="98"/>
                </a:lnTo>
                <a:lnTo>
                  <a:pt x="16" y="102"/>
                </a:lnTo>
                <a:lnTo>
                  <a:pt x="44" y="102"/>
                </a:lnTo>
                <a:lnTo>
                  <a:pt x="45" y="99"/>
                </a:lnTo>
                <a:lnTo>
                  <a:pt x="45" y="92"/>
                </a:lnTo>
                <a:lnTo>
                  <a:pt x="46" y="85"/>
                </a:lnTo>
                <a:lnTo>
                  <a:pt x="48" y="79"/>
                </a:lnTo>
                <a:lnTo>
                  <a:pt x="49" y="72"/>
                </a:lnTo>
                <a:lnTo>
                  <a:pt x="52" y="66"/>
                </a:lnTo>
                <a:lnTo>
                  <a:pt x="54" y="59"/>
                </a:lnTo>
                <a:lnTo>
                  <a:pt x="57" y="53"/>
                </a:lnTo>
                <a:lnTo>
                  <a:pt x="60" y="47"/>
                </a:lnTo>
                <a:lnTo>
                  <a:pt x="63" y="41"/>
                </a:lnTo>
                <a:lnTo>
                  <a:pt x="67" y="36"/>
                </a:lnTo>
                <a:lnTo>
                  <a:pt x="71" y="30"/>
                </a:lnTo>
                <a:lnTo>
                  <a:pt x="75" y="25"/>
                </a:lnTo>
                <a:lnTo>
                  <a:pt x="80" y="20"/>
                </a:lnTo>
                <a:lnTo>
                  <a:pt x="85" y="15"/>
                </a:lnTo>
                <a:lnTo>
                  <a:pt x="82"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sp>
        <p:nvSpPr>
          <p:cNvPr id="24691" name="AutoShape 115"/>
          <p:cNvSpPr>
            <a:spLocks noChangeArrowheads="1"/>
          </p:cNvSpPr>
          <p:nvPr/>
        </p:nvSpPr>
        <p:spPr bwMode="auto">
          <a:xfrm flipH="1">
            <a:off x="4922838" y="5521325"/>
            <a:ext cx="858837" cy="387350"/>
          </a:xfrm>
          <a:prstGeom prst="rightArrow">
            <a:avLst>
              <a:gd name="adj1" fmla="val 50000"/>
              <a:gd name="adj2" fmla="val 110871"/>
            </a:avLst>
          </a:prstGeom>
          <a:solidFill>
            <a:schemeClr val="bg1"/>
          </a:solidFill>
          <a:ln w="12700">
            <a:solidFill>
              <a:schemeClr val="tx1"/>
            </a:solidFill>
            <a:miter lim="800000"/>
            <a:headEnd/>
            <a:tailEnd/>
          </a:ln>
          <a:effectLst/>
        </p:spPr>
        <p:txBody>
          <a:bodyPr wrap="none" anchor="ct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460375" y="1947863"/>
            <a:ext cx="4395788" cy="461327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6627" name="Rectangle 3"/>
          <p:cNvSpPr>
            <a:spLocks noChangeArrowheads="1"/>
          </p:cNvSpPr>
          <p:nvPr/>
        </p:nvSpPr>
        <p:spPr bwMode="auto">
          <a:xfrm>
            <a:off x="563563" y="1960563"/>
            <a:ext cx="8566150" cy="2644775"/>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int main( )</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a:t>
            </a:r>
            <a:r>
              <a:rPr lang="en-US" altLang="zh-CN" b="1">
                <a:solidFill>
                  <a:schemeClr val="accent2"/>
                </a:solidFill>
                <a:latin typeface="Arial" charset="0"/>
                <a:ea typeface="宋体" pitchFamily="2" charset="-122"/>
              </a:rPr>
              <a:t>Car racer(7);</a:t>
            </a:r>
          </a:p>
          <a:p>
            <a:endParaRPr lang="en-US" altLang="zh-CN">
              <a:solidFill>
                <a:srgbClr val="000000"/>
              </a:solidFill>
              <a:latin typeface="Arial" charset="0"/>
              <a:ea typeface="宋体" pitchFamily="2" charset="-122"/>
            </a:endParaRPr>
          </a:p>
          <a:p>
            <a:r>
              <a:rPr lang="en-US" altLang="zh-CN">
                <a:solidFill>
                  <a:srgbClr val="000000"/>
                </a:solidFill>
                <a:latin typeface="Arial" charset="0"/>
                <a:ea typeface="宋体" pitchFamily="2" charset="-122"/>
              </a:rPr>
              <a:t>   </a:t>
            </a:r>
            <a:r>
              <a:rPr lang="en-US" altLang="zh-CN" b="1">
                <a:solidFill>
                  <a:schemeClr val="accent2"/>
                </a:solidFill>
                <a:latin typeface="Arial" charset="0"/>
                <a:ea typeface="宋体" pitchFamily="2" charset="-122"/>
              </a:rPr>
              <a:t>racer.turn_around( );</a:t>
            </a:r>
          </a:p>
          <a:p>
            <a:r>
              <a:rPr lang="en-US" altLang="zh-CN" b="1">
                <a:solidFill>
                  <a:schemeClr val="accent2"/>
                </a:solidFill>
                <a:latin typeface="Arial" charset="0"/>
                <a:ea typeface="宋体" pitchFamily="2" charset="-122"/>
              </a:rPr>
              <a:t>   racer.move( );</a:t>
            </a:r>
            <a:endParaRPr lang="en-US" altLang="zh-CN" b="1">
              <a:solidFill>
                <a:schemeClr val="bg2"/>
              </a:solidFill>
              <a:latin typeface="Arial" charset="0"/>
              <a:ea typeface="宋体" pitchFamily="2" charset="-122"/>
            </a:endParaRPr>
          </a:p>
          <a:p>
            <a:r>
              <a:rPr lang="en-US" altLang="zh-CN">
                <a:solidFill>
                  <a:srgbClr val="000000"/>
                </a:solidFill>
                <a:latin typeface="Arial" charset="0"/>
                <a:ea typeface="宋体" pitchFamily="2" charset="-122"/>
              </a:rPr>
              <a:t>   . . .</a:t>
            </a:r>
          </a:p>
        </p:txBody>
      </p:sp>
      <p:sp>
        <p:nvSpPr>
          <p:cNvPr id="26628" name="Rectangle 4"/>
          <p:cNvSpPr>
            <a:spLocks noGrp="1" noChangeArrowheads="1"/>
          </p:cNvSpPr>
          <p:nvPr>
            <p:ph type="title"/>
          </p:nvPr>
        </p:nvSpPr>
        <p:spPr>
          <a:noFill/>
          <a:ln/>
        </p:spPr>
        <p:txBody>
          <a:bodyPr/>
          <a:lstStyle/>
          <a:p>
            <a:r>
              <a:rPr lang="en-US" altLang="zh-CN">
                <a:ea typeface="宋体" pitchFamily="2" charset="-122"/>
              </a:rPr>
              <a:t>The move Function</a:t>
            </a:r>
          </a:p>
        </p:txBody>
      </p:sp>
      <p:sp>
        <p:nvSpPr>
          <p:cNvPr id="26629" name="Rectangle 5"/>
          <p:cNvSpPr>
            <a:spLocks noGrp="1" noChangeArrowheads="1"/>
          </p:cNvSpPr>
          <p:nvPr>
            <p:ph type="body" sz="half" idx="1"/>
          </p:nvPr>
        </p:nvSpPr>
        <p:spPr>
          <a:xfrm>
            <a:off x="4991100" y="1873250"/>
            <a:ext cx="4140200" cy="4114800"/>
          </a:xfrm>
          <a:noFill/>
          <a:ln/>
        </p:spPr>
        <p:txBody>
          <a:bodyPr/>
          <a:lstStyle/>
          <a:p>
            <a:pPr marL="0" indent="0">
              <a:buFont typeface="Monotype Sorts" pitchFamily="2" charset="2"/>
              <a:buNone/>
            </a:pPr>
            <a:r>
              <a:rPr lang="en-US" altLang="zh-CN">
                <a:effectLst/>
                <a:ea typeface="宋体" pitchFamily="2" charset="-122"/>
              </a:rPr>
              <a:t>When we activate move, the computer signals the car to move forward one foot. </a:t>
            </a:r>
          </a:p>
        </p:txBody>
      </p:sp>
      <p:sp>
        <p:nvSpPr>
          <p:cNvPr id="26630" name="Freeform 6"/>
          <p:cNvSpPr>
            <a:spLocks/>
          </p:cNvSpPr>
          <p:nvPr/>
        </p:nvSpPr>
        <p:spPr bwMode="auto">
          <a:xfrm>
            <a:off x="6615113" y="5840413"/>
            <a:ext cx="407987" cy="214312"/>
          </a:xfrm>
          <a:custGeom>
            <a:avLst/>
            <a:gdLst/>
            <a:ahLst/>
            <a:cxnLst>
              <a:cxn ang="0">
                <a:pos x="128" y="134"/>
              </a:cxn>
              <a:cxn ang="0">
                <a:pos x="0" y="8"/>
              </a:cxn>
              <a:cxn ang="0">
                <a:pos x="9" y="0"/>
              </a:cxn>
              <a:cxn ang="0">
                <a:pos x="129" y="121"/>
              </a:cxn>
              <a:cxn ang="0">
                <a:pos x="248" y="0"/>
              </a:cxn>
              <a:cxn ang="0">
                <a:pos x="256" y="8"/>
              </a:cxn>
              <a:cxn ang="0">
                <a:pos x="128" y="134"/>
              </a:cxn>
            </a:cxnLst>
            <a:rect l="0" t="0" r="r" b="b"/>
            <a:pathLst>
              <a:path w="257" h="135">
                <a:moveTo>
                  <a:pt x="128" y="134"/>
                </a:moveTo>
                <a:lnTo>
                  <a:pt x="0" y="8"/>
                </a:lnTo>
                <a:lnTo>
                  <a:pt x="9" y="0"/>
                </a:lnTo>
                <a:lnTo>
                  <a:pt x="129" y="121"/>
                </a:lnTo>
                <a:lnTo>
                  <a:pt x="248" y="0"/>
                </a:lnTo>
                <a:lnTo>
                  <a:pt x="256" y="8"/>
                </a:lnTo>
                <a:lnTo>
                  <a:pt x="128" y="134"/>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6631" name="Freeform 7"/>
          <p:cNvSpPr>
            <a:spLocks/>
          </p:cNvSpPr>
          <p:nvPr/>
        </p:nvSpPr>
        <p:spPr bwMode="auto">
          <a:xfrm>
            <a:off x="6616700" y="5605463"/>
            <a:ext cx="406400" cy="401637"/>
          </a:xfrm>
          <a:custGeom>
            <a:avLst/>
            <a:gdLst/>
            <a:ahLst/>
            <a:cxnLst>
              <a:cxn ang="0">
                <a:pos x="127" y="252"/>
              </a:cxn>
              <a:cxn ang="0">
                <a:pos x="0" y="126"/>
              </a:cxn>
              <a:cxn ang="0">
                <a:pos x="127" y="0"/>
              </a:cxn>
              <a:cxn ang="0">
                <a:pos x="255" y="126"/>
              </a:cxn>
              <a:cxn ang="0">
                <a:pos x="127" y="252"/>
              </a:cxn>
            </a:cxnLst>
            <a:rect l="0" t="0" r="r" b="b"/>
            <a:pathLst>
              <a:path w="256" h="253">
                <a:moveTo>
                  <a:pt x="127" y="252"/>
                </a:moveTo>
                <a:lnTo>
                  <a:pt x="0" y="126"/>
                </a:lnTo>
                <a:lnTo>
                  <a:pt x="127" y="0"/>
                </a:lnTo>
                <a:lnTo>
                  <a:pt x="255" y="126"/>
                </a:lnTo>
                <a:lnTo>
                  <a:pt x="127" y="25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grpSp>
        <p:nvGrpSpPr>
          <p:cNvPr id="26739" name="Group 115"/>
          <p:cNvGrpSpPr>
            <a:grpSpLocks/>
          </p:cNvGrpSpPr>
          <p:nvPr/>
        </p:nvGrpSpPr>
        <p:grpSpPr bwMode="auto">
          <a:xfrm>
            <a:off x="4926013" y="5013325"/>
            <a:ext cx="3325812" cy="1300163"/>
            <a:chOff x="3103" y="3158"/>
            <a:chExt cx="2095" cy="819"/>
          </a:xfrm>
        </p:grpSpPr>
        <p:grpSp>
          <p:nvGrpSpPr>
            <p:cNvPr id="26728" name="Group 104"/>
            <p:cNvGrpSpPr>
              <a:grpSpLocks/>
            </p:cNvGrpSpPr>
            <p:nvPr/>
          </p:nvGrpSpPr>
          <p:grpSpPr bwMode="auto">
            <a:xfrm>
              <a:off x="3103" y="3402"/>
              <a:ext cx="2095" cy="575"/>
              <a:chOff x="3103" y="3402"/>
              <a:chExt cx="2095" cy="575"/>
            </a:xfrm>
          </p:grpSpPr>
          <p:sp>
            <p:nvSpPr>
              <p:cNvPr id="26632" name="Freeform 8"/>
              <p:cNvSpPr>
                <a:spLocks/>
              </p:cNvSpPr>
              <p:nvPr/>
            </p:nvSpPr>
            <p:spPr bwMode="auto">
              <a:xfrm>
                <a:off x="4458" y="3418"/>
                <a:ext cx="266" cy="120"/>
              </a:xfrm>
              <a:custGeom>
                <a:avLst/>
                <a:gdLst/>
                <a:ahLst/>
                <a:cxnLst>
                  <a:cxn ang="0">
                    <a:pos x="229" y="23"/>
                  </a:cxn>
                  <a:cxn ang="0">
                    <a:pos x="265" y="102"/>
                  </a:cxn>
                  <a:cxn ang="0">
                    <a:pos x="49" y="119"/>
                  </a:cxn>
                  <a:cxn ang="0">
                    <a:pos x="0" y="18"/>
                  </a:cxn>
                  <a:cxn ang="0">
                    <a:pos x="127" y="0"/>
                  </a:cxn>
                  <a:cxn ang="0">
                    <a:pos x="229" y="23"/>
                  </a:cxn>
                </a:cxnLst>
                <a:rect l="0" t="0" r="r" b="b"/>
                <a:pathLst>
                  <a:path w="266" h="120">
                    <a:moveTo>
                      <a:pt x="229" y="23"/>
                    </a:moveTo>
                    <a:lnTo>
                      <a:pt x="265" y="102"/>
                    </a:lnTo>
                    <a:lnTo>
                      <a:pt x="49" y="119"/>
                    </a:lnTo>
                    <a:lnTo>
                      <a:pt x="0" y="18"/>
                    </a:lnTo>
                    <a:lnTo>
                      <a:pt x="127" y="0"/>
                    </a:lnTo>
                    <a:lnTo>
                      <a:pt x="229"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6633" name="Freeform 9"/>
              <p:cNvSpPr>
                <a:spLocks/>
              </p:cNvSpPr>
              <p:nvPr/>
            </p:nvSpPr>
            <p:spPr bwMode="auto">
              <a:xfrm>
                <a:off x="3107" y="3414"/>
                <a:ext cx="2088" cy="472"/>
              </a:xfrm>
              <a:custGeom>
                <a:avLst/>
                <a:gdLst/>
                <a:ahLst/>
                <a:cxnLst>
                  <a:cxn ang="0">
                    <a:pos x="2083" y="308"/>
                  </a:cxn>
                  <a:cxn ang="0">
                    <a:pos x="2063" y="347"/>
                  </a:cxn>
                  <a:cxn ang="0">
                    <a:pos x="2026" y="378"/>
                  </a:cxn>
                  <a:cxn ang="0">
                    <a:pos x="1965" y="413"/>
                  </a:cxn>
                  <a:cxn ang="0">
                    <a:pos x="1887" y="453"/>
                  </a:cxn>
                  <a:cxn ang="0">
                    <a:pos x="1854" y="458"/>
                  </a:cxn>
                  <a:cxn ang="0">
                    <a:pos x="1588" y="440"/>
                  </a:cxn>
                  <a:cxn ang="0">
                    <a:pos x="1560" y="466"/>
                  </a:cxn>
                  <a:cxn ang="0">
                    <a:pos x="806" y="466"/>
                  </a:cxn>
                  <a:cxn ang="0">
                    <a:pos x="446" y="418"/>
                  </a:cxn>
                  <a:cxn ang="0">
                    <a:pos x="422" y="462"/>
                  </a:cxn>
                  <a:cxn ang="0">
                    <a:pos x="397" y="471"/>
                  </a:cxn>
                  <a:cxn ang="0">
                    <a:pos x="41" y="448"/>
                  </a:cxn>
                  <a:cxn ang="0">
                    <a:pos x="13" y="431"/>
                  </a:cxn>
                  <a:cxn ang="0">
                    <a:pos x="8" y="422"/>
                  </a:cxn>
                  <a:cxn ang="0">
                    <a:pos x="8" y="400"/>
                  </a:cxn>
                  <a:cxn ang="0">
                    <a:pos x="13" y="387"/>
                  </a:cxn>
                  <a:cxn ang="0">
                    <a:pos x="0" y="290"/>
                  </a:cxn>
                  <a:cxn ang="0">
                    <a:pos x="8" y="264"/>
                  </a:cxn>
                  <a:cxn ang="0">
                    <a:pos x="37" y="233"/>
                  </a:cxn>
                  <a:cxn ang="0">
                    <a:pos x="82" y="202"/>
                  </a:cxn>
                  <a:cxn ang="0">
                    <a:pos x="155" y="167"/>
                  </a:cxn>
                  <a:cxn ang="0">
                    <a:pos x="246" y="132"/>
                  </a:cxn>
                  <a:cxn ang="0">
                    <a:pos x="360" y="114"/>
                  </a:cxn>
                  <a:cxn ang="0">
                    <a:pos x="491" y="101"/>
                  </a:cxn>
                  <a:cxn ang="0">
                    <a:pos x="557" y="97"/>
                  </a:cxn>
                  <a:cxn ang="0">
                    <a:pos x="720" y="97"/>
                  </a:cxn>
                  <a:cxn ang="0">
                    <a:pos x="848" y="101"/>
                  </a:cxn>
                  <a:cxn ang="0">
                    <a:pos x="1359" y="35"/>
                  </a:cxn>
                  <a:cxn ang="0">
                    <a:pos x="1416" y="66"/>
                  </a:cxn>
                  <a:cxn ang="0">
                    <a:pos x="1444" y="97"/>
                  </a:cxn>
                  <a:cxn ang="0">
                    <a:pos x="1608" y="93"/>
                  </a:cxn>
                  <a:cxn ang="0">
                    <a:pos x="1613" y="79"/>
                  </a:cxn>
                  <a:cxn ang="0">
                    <a:pos x="1608" y="48"/>
                  </a:cxn>
                  <a:cxn ang="0">
                    <a:pos x="1588" y="0"/>
                  </a:cxn>
                  <a:cxn ang="0">
                    <a:pos x="1666" y="27"/>
                  </a:cxn>
                  <a:cxn ang="0">
                    <a:pos x="1735" y="71"/>
                  </a:cxn>
                  <a:cxn ang="0">
                    <a:pos x="1764" y="88"/>
                  </a:cxn>
                  <a:cxn ang="0">
                    <a:pos x="1797" y="101"/>
                  </a:cxn>
                  <a:cxn ang="0">
                    <a:pos x="1887" y="106"/>
                  </a:cxn>
                  <a:cxn ang="0">
                    <a:pos x="1981" y="119"/>
                  </a:cxn>
                  <a:cxn ang="0">
                    <a:pos x="2038" y="141"/>
                  </a:cxn>
                  <a:cxn ang="0">
                    <a:pos x="2067" y="167"/>
                  </a:cxn>
                  <a:cxn ang="0">
                    <a:pos x="2071" y="189"/>
                  </a:cxn>
                  <a:cxn ang="0">
                    <a:pos x="2071" y="233"/>
                  </a:cxn>
                  <a:cxn ang="0">
                    <a:pos x="2067" y="286"/>
                  </a:cxn>
                  <a:cxn ang="0">
                    <a:pos x="2087" y="295"/>
                  </a:cxn>
                  <a:cxn ang="0">
                    <a:pos x="2083" y="308"/>
                  </a:cxn>
                </a:cxnLst>
                <a:rect l="0" t="0" r="r" b="b"/>
                <a:pathLst>
                  <a:path w="2088" h="472">
                    <a:moveTo>
                      <a:pt x="2083" y="308"/>
                    </a:moveTo>
                    <a:lnTo>
                      <a:pt x="2063" y="347"/>
                    </a:lnTo>
                    <a:lnTo>
                      <a:pt x="2026" y="378"/>
                    </a:lnTo>
                    <a:lnTo>
                      <a:pt x="1965" y="413"/>
                    </a:lnTo>
                    <a:lnTo>
                      <a:pt x="1887" y="453"/>
                    </a:lnTo>
                    <a:lnTo>
                      <a:pt x="1854" y="458"/>
                    </a:lnTo>
                    <a:lnTo>
                      <a:pt x="1588" y="440"/>
                    </a:lnTo>
                    <a:lnTo>
                      <a:pt x="1560" y="466"/>
                    </a:lnTo>
                    <a:lnTo>
                      <a:pt x="806" y="466"/>
                    </a:lnTo>
                    <a:lnTo>
                      <a:pt x="446" y="418"/>
                    </a:lnTo>
                    <a:lnTo>
                      <a:pt x="422" y="462"/>
                    </a:lnTo>
                    <a:lnTo>
                      <a:pt x="397" y="471"/>
                    </a:lnTo>
                    <a:lnTo>
                      <a:pt x="41" y="448"/>
                    </a:lnTo>
                    <a:lnTo>
                      <a:pt x="13" y="431"/>
                    </a:lnTo>
                    <a:lnTo>
                      <a:pt x="8" y="422"/>
                    </a:lnTo>
                    <a:lnTo>
                      <a:pt x="8" y="400"/>
                    </a:lnTo>
                    <a:lnTo>
                      <a:pt x="13" y="387"/>
                    </a:lnTo>
                    <a:lnTo>
                      <a:pt x="0" y="290"/>
                    </a:lnTo>
                    <a:lnTo>
                      <a:pt x="8" y="264"/>
                    </a:lnTo>
                    <a:lnTo>
                      <a:pt x="37" y="233"/>
                    </a:lnTo>
                    <a:lnTo>
                      <a:pt x="82" y="202"/>
                    </a:lnTo>
                    <a:lnTo>
                      <a:pt x="155" y="167"/>
                    </a:lnTo>
                    <a:lnTo>
                      <a:pt x="246" y="132"/>
                    </a:lnTo>
                    <a:lnTo>
                      <a:pt x="360" y="114"/>
                    </a:lnTo>
                    <a:lnTo>
                      <a:pt x="491" y="101"/>
                    </a:lnTo>
                    <a:lnTo>
                      <a:pt x="557" y="97"/>
                    </a:lnTo>
                    <a:lnTo>
                      <a:pt x="720" y="97"/>
                    </a:lnTo>
                    <a:lnTo>
                      <a:pt x="848" y="101"/>
                    </a:lnTo>
                    <a:lnTo>
                      <a:pt x="1359" y="35"/>
                    </a:lnTo>
                    <a:lnTo>
                      <a:pt x="1416" y="66"/>
                    </a:lnTo>
                    <a:lnTo>
                      <a:pt x="1444" y="97"/>
                    </a:lnTo>
                    <a:lnTo>
                      <a:pt x="1608" y="93"/>
                    </a:lnTo>
                    <a:lnTo>
                      <a:pt x="1613" y="79"/>
                    </a:lnTo>
                    <a:lnTo>
                      <a:pt x="1608" y="48"/>
                    </a:lnTo>
                    <a:lnTo>
                      <a:pt x="1588" y="0"/>
                    </a:lnTo>
                    <a:lnTo>
                      <a:pt x="1666" y="27"/>
                    </a:lnTo>
                    <a:lnTo>
                      <a:pt x="1735" y="71"/>
                    </a:lnTo>
                    <a:lnTo>
                      <a:pt x="1764" y="88"/>
                    </a:lnTo>
                    <a:lnTo>
                      <a:pt x="1797" y="101"/>
                    </a:lnTo>
                    <a:lnTo>
                      <a:pt x="1887" y="106"/>
                    </a:lnTo>
                    <a:lnTo>
                      <a:pt x="1981" y="119"/>
                    </a:lnTo>
                    <a:lnTo>
                      <a:pt x="2038" y="141"/>
                    </a:lnTo>
                    <a:lnTo>
                      <a:pt x="2067" y="167"/>
                    </a:lnTo>
                    <a:lnTo>
                      <a:pt x="2071" y="189"/>
                    </a:lnTo>
                    <a:lnTo>
                      <a:pt x="2071" y="233"/>
                    </a:lnTo>
                    <a:lnTo>
                      <a:pt x="2067" y="286"/>
                    </a:lnTo>
                    <a:lnTo>
                      <a:pt x="2087" y="295"/>
                    </a:lnTo>
                    <a:lnTo>
                      <a:pt x="2083" y="30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26634" name="Freeform 10"/>
              <p:cNvSpPr>
                <a:spLocks/>
              </p:cNvSpPr>
              <p:nvPr/>
            </p:nvSpPr>
            <p:spPr bwMode="auto">
              <a:xfrm>
                <a:off x="3948" y="3793"/>
                <a:ext cx="758" cy="12"/>
              </a:xfrm>
              <a:custGeom>
                <a:avLst/>
                <a:gdLst/>
                <a:ahLst/>
                <a:cxnLst>
                  <a:cxn ang="0">
                    <a:pos x="749" y="11"/>
                  </a:cxn>
                  <a:cxn ang="0">
                    <a:pos x="0" y="11"/>
                  </a:cxn>
                  <a:cxn ang="0">
                    <a:pos x="0" y="0"/>
                  </a:cxn>
                  <a:cxn ang="0">
                    <a:pos x="757" y="0"/>
                  </a:cxn>
                  <a:cxn ang="0">
                    <a:pos x="749" y="11"/>
                  </a:cxn>
                </a:cxnLst>
                <a:rect l="0" t="0" r="r" b="b"/>
                <a:pathLst>
                  <a:path w="758" h="12">
                    <a:moveTo>
                      <a:pt x="749" y="11"/>
                    </a:moveTo>
                    <a:lnTo>
                      <a:pt x="0" y="11"/>
                    </a:lnTo>
                    <a:lnTo>
                      <a:pt x="0" y="0"/>
                    </a:lnTo>
                    <a:lnTo>
                      <a:pt x="757" y="0"/>
                    </a:lnTo>
                    <a:lnTo>
                      <a:pt x="749" y="11"/>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35" name="Freeform 11"/>
              <p:cNvSpPr>
                <a:spLocks/>
              </p:cNvSpPr>
              <p:nvPr/>
            </p:nvSpPr>
            <p:spPr bwMode="auto">
              <a:xfrm>
                <a:off x="4238" y="3811"/>
                <a:ext cx="434" cy="58"/>
              </a:xfrm>
              <a:custGeom>
                <a:avLst/>
                <a:gdLst/>
                <a:ahLst/>
                <a:cxnLst>
                  <a:cxn ang="0">
                    <a:pos x="432" y="16"/>
                  </a:cxn>
                  <a:cxn ang="0">
                    <a:pos x="417" y="4"/>
                  </a:cxn>
                  <a:cxn ang="0">
                    <a:pos x="406" y="1"/>
                  </a:cxn>
                  <a:cxn ang="0">
                    <a:pos x="401" y="0"/>
                  </a:cxn>
                  <a:cxn ang="0">
                    <a:pos x="24" y="0"/>
                  </a:cxn>
                  <a:cxn ang="0">
                    <a:pos x="8" y="11"/>
                  </a:cxn>
                  <a:cxn ang="0">
                    <a:pos x="2" y="22"/>
                  </a:cxn>
                  <a:cxn ang="0">
                    <a:pos x="0" y="28"/>
                  </a:cxn>
                  <a:cxn ang="0">
                    <a:pos x="1" y="41"/>
                  </a:cxn>
                  <a:cxn ang="0">
                    <a:pos x="15" y="50"/>
                  </a:cxn>
                  <a:cxn ang="0">
                    <a:pos x="32" y="57"/>
                  </a:cxn>
                  <a:cxn ang="0">
                    <a:pos x="395" y="57"/>
                  </a:cxn>
                  <a:cxn ang="0">
                    <a:pos x="411" y="55"/>
                  </a:cxn>
                  <a:cxn ang="0">
                    <a:pos x="425" y="45"/>
                  </a:cxn>
                  <a:cxn ang="0">
                    <a:pos x="432" y="37"/>
                  </a:cxn>
                  <a:cxn ang="0">
                    <a:pos x="433" y="26"/>
                  </a:cxn>
                  <a:cxn ang="0">
                    <a:pos x="432" y="16"/>
                  </a:cxn>
                </a:cxnLst>
                <a:rect l="0" t="0" r="r" b="b"/>
                <a:pathLst>
                  <a:path w="434" h="58">
                    <a:moveTo>
                      <a:pt x="432" y="16"/>
                    </a:moveTo>
                    <a:lnTo>
                      <a:pt x="417" y="4"/>
                    </a:lnTo>
                    <a:lnTo>
                      <a:pt x="406" y="1"/>
                    </a:lnTo>
                    <a:lnTo>
                      <a:pt x="401" y="0"/>
                    </a:lnTo>
                    <a:lnTo>
                      <a:pt x="24" y="0"/>
                    </a:lnTo>
                    <a:lnTo>
                      <a:pt x="8" y="11"/>
                    </a:lnTo>
                    <a:lnTo>
                      <a:pt x="2" y="22"/>
                    </a:lnTo>
                    <a:lnTo>
                      <a:pt x="0" y="28"/>
                    </a:lnTo>
                    <a:lnTo>
                      <a:pt x="1" y="41"/>
                    </a:lnTo>
                    <a:lnTo>
                      <a:pt x="15" y="50"/>
                    </a:lnTo>
                    <a:lnTo>
                      <a:pt x="32" y="57"/>
                    </a:lnTo>
                    <a:lnTo>
                      <a:pt x="395" y="57"/>
                    </a:lnTo>
                    <a:lnTo>
                      <a:pt x="411" y="55"/>
                    </a:lnTo>
                    <a:lnTo>
                      <a:pt x="425" y="45"/>
                    </a:lnTo>
                    <a:lnTo>
                      <a:pt x="432" y="37"/>
                    </a:lnTo>
                    <a:lnTo>
                      <a:pt x="433" y="26"/>
                    </a:lnTo>
                    <a:lnTo>
                      <a:pt x="432" y="1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6636" name="Freeform 12"/>
              <p:cNvSpPr>
                <a:spLocks/>
              </p:cNvSpPr>
              <p:nvPr/>
            </p:nvSpPr>
            <p:spPr bwMode="auto">
              <a:xfrm>
                <a:off x="4242" y="3823"/>
                <a:ext cx="367" cy="32"/>
              </a:xfrm>
              <a:custGeom>
                <a:avLst/>
                <a:gdLst/>
                <a:ahLst/>
                <a:cxnLst>
                  <a:cxn ang="0">
                    <a:pos x="355" y="14"/>
                  </a:cxn>
                  <a:cxn ang="0">
                    <a:pos x="356" y="10"/>
                  </a:cxn>
                  <a:cxn ang="0">
                    <a:pos x="366" y="0"/>
                  </a:cxn>
                  <a:cxn ang="0">
                    <a:pos x="354" y="10"/>
                  </a:cxn>
                  <a:cxn ang="0">
                    <a:pos x="351" y="14"/>
                  </a:cxn>
                  <a:cxn ang="0">
                    <a:pos x="0" y="14"/>
                  </a:cxn>
                  <a:cxn ang="0">
                    <a:pos x="0" y="17"/>
                  </a:cxn>
                  <a:cxn ang="0">
                    <a:pos x="351" y="17"/>
                  </a:cxn>
                  <a:cxn ang="0">
                    <a:pos x="354" y="21"/>
                  </a:cxn>
                  <a:cxn ang="0">
                    <a:pos x="366" y="31"/>
                  </a:cxn>
                  <a:cxn ang="0">
                    <a:pos x="356" y="20"/>
                  </a:cxn>
                  <a:cxn ang="0">
                    <a:pos x="355" y="17"/>
                  </a:cxn>
                  <a:cxn ang="0">
                    <a:pos x="355" y="14"/>
                  </a:cxn>
                </a:cxnLst>
                <a:rect l="0" t="0" r="r" b="b"/>
                <a:pathLst>
                  <a:path w="367" h="32">
                    <a:moveTo>
                      <a:pt x="355" y="14"/>
                    </a:moveTo>
                    <a:lnTo>
                      <a:pt x="356" y="10"/>
                    </a:lnTo>
                    <a:lnTo>
                      <a:pt x="366" y="0"/>
                    </a:lnTo>
                    <a:lnTo>
                      <a:pt x="354" y="10"/>
                    </a:lnTo>
                    <a:lnTo>
                      <a:pt x="351" y="14"/>
                    </a:lnTo>
                    <a:lnTo>
                      <a:pt x="0" y="14"/>
                    </a:lnTo>
                    <a:lnTo>
                      <a:pt x="0" y="17"/>
                    </a:lnTo>
                    <a:lnTo>
                      <a:pt x="351" y="17"/>
                    </a:lnTo>
                    <a:lnTo>
                      <a:pt x="354" y="21"/>
                    </a:lnTo>
                    <a:lnTo>
                      <a:pt x="366" y="31"/>
                    </a:lnTo>
                    <a:lnTo>
                      <a:pt x="356" y="20"/>
                    </a:lnTo>
                    <a:lnTo>
                      <a:pt x="355" y="17"/>
                    </a:lnTo>
                    <a:lnTo>
                      <a:pt x="355" y="1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6637" name="Freeform 13"/>
              <p:cNvSpPr>
                <a:spLocks/>
              </p:cNvSpPr>
              <p:nvPr/>
            </p:nvSpPr>
            <p:spPr bwMode="auto">
              <a:xfrm>
                <a:off x="4622" y="3848"/>
                <a:ext cx="30" cy="19"/>
              </a:xfrm>
              <a:custGeom>
                <a:avLst/>
                <a:gdLst/>
                <a:ahLst/>
                <a:cxnLst>
                  <a:cxn ang="0">
                    <a:pos x="29" y="9"/>
                  </a:cxn>
                  <a:cxn ang="0">
                    <a:pos x="17" y="18"/>
                  </a:cxn>
                  <a:cxn ang="0">
                    <a:pos x="0" y="11"/>
                  </a:cxn>
                  <a:cxn ang="0">
                    <a:pos x="10" y="7"/>
                  </a:cxn>
                  <a:cxn ang="0">
                    <a:pos x="15" y="0"/>
                  </a:cxn>
                  <a:cxn ang="0">
                    <a:pos x="15" y="8"/>
                  </a:cxn>
                  <a:cxn ang="0">
                    <a:pos x="24" y="4"/>
                  </a:cxn>
                  <a:cxn ang="0">
                    <a:pos x="22" y="9"/>
                  </a:cxn>
                  <a:cxn ang="0">
                    <a:pos x="29" y="9"/>
                  </a:cxn>
                </a:cxnLst>
                <a:rect l="0" t="0" r="r" b="b"/>
                <a:pathLst>
                  <a:path w="30" h="19">
                    <a:moveTo>
                      <a:pt x="29" y="9"/>
                    </a:moveTo>
                    <a:lnTo>
                      <a:pt x="17" y="18"/>
                    </a:lnTo>
                    <a:lnTo>
                      <a:pt x="0" y="11"/>
                    </a:lnTo>
                    <a:lnTo>
                      <a:pt x="10" y="7"/>
                    </a:lnTo>
                    <a:lnTo>
                      <a:pt x="15" y="0"/>
                    </a:lnTo>
                    <a:lnTo>
                      <a:pt x="15" y="8"/>
                    </a:lnTo>
                    <a:lnTo>
                      <a:pt x="24" y="4"/>
                    </a:lnTo>
                    <a:lnTo>
                      <a:pt x="22" y="9"/>
                    </a:lnTo>
                    <a:lnTo>
                      <a:pt x="29" y="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6638" name="Freeform 14"/>
              <p:cNvSpPr>
                <a:spLocks/>
              </p:cNvSpPr>
              <p:nvPr/>
            </p:nvSpPr>
            <p:spPr bwMode="auto">
              <a:xfrm>
                <a:off x="4757" y="3638"/>
                <a:ext cx="235" cy="272"/>
              </a:xfrm>
              <a:custGeom>
                <a:avLst/>
                <a:gdLst/>
                <a:ahLst/>
                <a:cxnLst>
                  <a:cxn ang="0">
                    <a:pos x="174" y="16"/>
                  </a:cxn>
                  <a:cxn ang="0">
                    <a:pos x="207" y="51"/>
                  </a:cxn>
                  <a:cxn ang="0">
                    <a:pos x="234" y="116"/>
                  </a:cxn>
                  <a:cxn ang="0">
                    <a:pos x="226" y="186"/>
                  </a:cxn>
                  <a:cxn ang="0">
                    <a:pos x="195" y="240"/>
                  </a:cxn>
                  <a:cxn ang="0">
                    <a:pos x="147" y="269"/>
                  </a:cxn>
                  <a:cxn ang="0">
                    <a:pos x="102" y="271"/>
                  </a:cxn>
                  <a:cxn ang="0">
                    <a:pos x="48" y="252"/>
                  </a:cxn>
                  <a:cxn ang="0">
                    <a:pos x="16" y="204"/>
                  </a:cxn>
                  <a:cxn ang="0">
                    <a:pos x="0" y="144"/>
                  </a:cxn>
                  <a:cxn ang="0">
                    <a:pos x="13" y="78"/>
                  </a:cxn>
                  <a:cxn ang="0">
                    <a:pos x="46" y="25"/>
                  </a:cxn>
                  <a:cxn ang="0">
                    <a:pos x="91" y="2"/>
                  </a:cxn>
                  <a:cxn ang="0">
                    <a:pos x="141" y="0"/>
                  </a:cxn>
                  <a:cxn ang="0">
                    <a:pos x="174" y="16"/>
                  </a:cxn>
                </a:cxnLst>
                <a:rect l="0" t="0" r="r" b="b"/>
                <a:pathLst>
                  <a:path w="235" h="272">
                    <a:moveTo>
                      <a:pt x="174" y="16"/>
                    </a:moveTo>
                    <a:lnTo>
                      <a:pt x="207" y="51"/>
                    </a:lnTo>
                    <a:lnTo>
                      <a:pt x="234" y="116"/>
                    </a:lnTo>
                    <a:lnTo>
                      <a:pt x="226" y="186"/>
                    </a:lnTo>
                    <a:lnTo>
                      <a:pt x="195" y="240"/>
                    </a:lnTo>
                    <a:lnTo>
                      <a:pt x="147" y="269"/>
                    </a:lnTo>
                    <a:lnTo>
                      <a:pt x="102" y="271"/>
                    </a:lnTo>
                    <a:lnTo>
                      <a:pt x="48" y="252"/>
                    </a:lnTo>
                    <a:lnTo>
                      <a:pt x="16" y="204"/>
                    </a:lnTo>
                    <a:lnTo>
                      <a:pt x="0" y="144"/>
                    </a:lnTo>
                    <a:lnTo>
                      <a:pt x="13" y="78"/>
                    </a:lnTo>
                    <a:lnTo>
                      <a:pt x="46" y="25"/>
                    </a:lnTo>
                    <a:lnTo>
                      <a:pt x="91" y="2"/>
                    </a:lnTo>
                    <a:lnTo>
                      <a:pt x="141" y="0"/>
                    </a:lnTo>
                    <a:lnTo>
                      <a:pt x="174" y="16"/>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6639" name="Freeform 15"/>
              <p:cNvSpPr>
                <a:spLocks/>
              </p:cNvSpPr>
              <p:nvPr/>
            </p:nvSpPr>
            <p:spPr bwMode="auto">
              <a:xfrm>
                <a:off x="4777" y="3651"/>
                <a:ext cx="196" cy="246"/>
              </a:xfrm>
              <a:custGeom>
                <a:avLst/>
                <a:gdLst/>
                <a:ahLst/>
                <a:cxnLst>
                  <a:cxn ang="0">
                    <a:pos x="159" y="28"/>
                  </a:cxn>
                  <a:cxn ang="0">
                    <a:pos x="177" y="49"/>
                  </a:cxn>
                  <a:cxn ang="0">
                    <a:pos x="191" y="82"/>
                  </a:cxn>
                  <a:cxn ang="0">
                    <a:pos x="195" y="123"/>
                  </a:cxn>
                  <a:cxn ang="0">
                    <a:pos x="190" y="162"/>
                  </a:cxn>
                  <a:cxn ang="0">
                    <a:pos x="179" y="193"/>
                  </a:cxn>
                  <a:cxn ang="0">
                    <a:pos x="156" y="222"/>
                  </a:cxn>
                  <a:cxn ang="0">
                    <a:pos x="132" y="239"/>
                  </a:cxn>
                  <a:cxn ang="0">
                    <a:pos x="108" y="245"/>
                  </a:cxn>
                  <a:cxn ang="0">
                    <a:pos x="81" y="244"/>
                  </a:cxn>
                  <a:cxn ang="0">
                    <a:pos x="49" y="231"/>
                  </a:cxn>
                  <a:cxn ang="0">
                    <a:pos x="28" y="210"/>
                  </a:cxn>
                  <a:cxn ang="0">
                    <a:pos x="12" y="181"/>
                  </a:cxn>
                  <a:cxn ang="0">
                    <a:pos x="1" y="145"/>
                  </a:cxn>
                  <a:cxn ang="0">
                    <a:pos x="0" y="112"/>
                  </a:cxn>
                  <a:cxn ang="0">
                    <a:pos x="7" y="73"/>
                  </a:cxn>
                  <a:cxn ang="0">
                    <a:pos x="26" y="38"/>
                  </a:cxn>
                  <a:cxn ang="0">
                    <a:pos x="53" y="12"/>
                  </a:cxn>
                  <a:cxn ang="0">
                    <a:pos x="81" y="3"/>
                  </a:cxn>
                  <a:cxn ang="0">
                    <a:pos x="109" y="0"/>
                  </a:cxn>
                  <a:cxn ang="0">
                    <a:pos x="140" y="12"/>
                  </a:cxn>
                  <a:cxn ang="0">
                    <a:pos x="159" y="28"/>
                  </a:cxn>
                </a:cxnLst>
                <a:rect l="0" t="0" r="r" b="b"/>
                <a:pathLst>
                  <a:path w="196" h="246">
                    <a:moveTo>
                      <a:pt x="159" y="28"/>
                    </a:moveTo>
                    <a:lnTo>
                      <a:pt x="177" y="49"/>
                    </a:lnTo>
                    <a:lnTo>
                      <a:pt x="191" y="82"/>
                    </a:lnTo>
                    <a:lnTo>
                      <a:pt x="195" y="123"/>
                    </a:lnTo>
                    <a:lnTo>
                      <a:pt x="190" y="162"/>
                    </a:lnTo>
                    <a:lnTo>
                      <a:pt x="179" y="193"/>
                    </a:lnTo>
                    <a:lnTo>
                      <a:pt x="156" y="222"/>
                    </a:lnTo>
                    <a:lnTo>
                      <a:pt x="132" y="239"/>
                    </a:lnTo>
                    <a:lnTo>
                      <a:pt x="108" y="245"/>
                    </a:lnTo>
                    <a:lnTo>
                      <a:pt x="81" y="244"/>
                    </a:lnTo>
                    <a:lnTo>
                      <a:pt x="49" y="231"/>
                    </a:lnTo>
                    <a:lnTo>
                      <a:pt x="28" y="210"/>
                    </a:lnTo>
                    <a:lnTo>
                      <a:pt x="12" y="181"/>
                    </a:lnTo>
                    <a:lnTo>
                      <a:pt x="1" y="145"/>
                    </a:lnTo>
                    <a:lnTo>
                      <a:pt x="0" y="112"/>
                    </a:lnTo>
                    <a:lnTo>
                      <a:pt x="7" y="73"/>
                    </a:lnTo>
                    <a:lnTo>
                      <a:pt x="26" y="38"/>
                    </a:lnTo>
                    <a:lnTo>
                      <a:pt x="53" y="12"/>
                    </a:lnTo>
                    <a:lnTo>
                      <a:pt x="81" y="3"/>
                    </a:lnTo>
                    <a:lnTo>
                      <a:pt x="109" y="0"/>
                    </a:lnTo>
                    <a:lnTo>
                      <a:pt x="140" y="12"/>
                    </a:lnTo>
                    <a:lnTo>
                      <a:pt x="159" y="28"/>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6640" name="Freeform 16"/>
              <p:cNvSpPr>
                <a:spLocks/>
              </p:cNvSpPr>
              <p:nvPr/>
            </p:nvSpPr>
            <p:spPr bwMode="auto">
              <a:xfrm>
                <a:off x="4795" y="3729"/>
                <a:ext cx="84" cy="93"/>
              </a:xfrm>
              <a:custGeom>
                <a:avLst/>
                <a:gdLst/>
                <a:ahLst/>
                <a:cxnLst>
                  <a:cxn ang="0">
                    <a:pos x="83" y="4"/>
                  </a:cxn>
                  <a:cxn ang="0">
                    <a:pos x="71" y="22"/>
                  </a:cxn>
                  <a:cxn ang="0">
                    <a:pos x="68" y="33"/>
                  </a:cxn>
                  <a:cxn ang="0">
                    <a:pos x="68" y="45"/>
                  </a:cxn>
                  <a:cxn ang="0">
                    <a:pos x="71" y="63"/>
                  </a:cxn>
                  <a:cxn ang="0">
                    <a:pos x="42" y="92"/>
                  </a:cxn>
                  <a:cxn ang="0">
                    <a:pos x="33" y="80"/>
                  </a:cxn>
                  <a:cxn ang="0">
                    <a:pos x="23" y="67"/>
                  </a:cxn>
                  <a:cxn ang="0">
                    <a:pos x="12" y="59"/>
                  </a:cxn>
                  <a:cxn ang="0">
                    <a:pos x="0" y="20"/>
                  </a:cxn>
                  <a:cxn ang="0">
                    <a:pos x="18" y="18"/>
                  </a:cxn>
                  <a:cxn ang="0">
                    <a:pos x="31" y="12"/>
                  </a:cxn>
                  <a:cxn ang="0">
                    <a:pos x="43" y="0"/>
                  </a:cxn>
                  <a:cxn ang="0">
                    <a:pos x="83" y="4"/>
                  </a:cxn>
                </a:cxnLst>
                <a:rect l="0" t="0" r="r" b="b"/>
                <a:pathLst>
                  <a:path w="84" h="93">
                    <a:moveTo>
                      <a:pt x="83" y="4"/>
                    </a:moveTo>
                    <a:lnTo>
                      <a:pt x="71" y="22"/>
                    </a:lnTo>
                    <a:lnTo>
                      <a:pt x="68" y="33"/>
                    </a:lnTo>
                    <a:lnTo>
                      <a:pt x="68" y="45"/>
                    </a:lnTo>
                    <a:lnTo>
                      <a:pt x="71" y="63"/>
                    </a:lnTo>
                    <a:lnTo>
                      <a:pt x="42" y="92"/>
                    </a:lnTo>
                    <a:lnTo>
                      <a:pt x="33" y="80"/>
                    </a:lnTo>
                    <a:lnTo>
                      <a:pt x="23" y="67"/>
                    </a:lnTo>
                    <a:lnTo>
                      <a:pt x="12" y="59"/>
                    </a:lnTo>
                    <a:lnTo>
                      <a:pt x="0" y="20"/>
                    </a:lnTo>
                    <a:lnTo>
                      <a:pt x="18" y="18"/>
                    </a:lnTo>
                    <a:lnTo>
                      <a:pt x="31" y="12"/>
                    </a:lnTo>
                    <a:lnTo>
                      <a:pt x="43" y="0"/>
                    </a:lnTo>
                    <a:lnTo>
                      <a:pt x="83"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6641" name="Freeform 17"/>
              <p:cNvSpPr>
                <a:spLocks/>
              </p:cNvSpPr>
              <p:nvPr/>
            </p:nvSpPr>
            <p:spPr bwMode="auto">
              <a:xfrm>
                <a:off x="4832" y="3674"/>
                <a:ext cx="65" cy="54"/>
              </a:xfrm>
              <a:custGeom>
                <a:avLst/>
                <a:gdLst/>
                <a:ahLst/>
                <a:cxnLst>
                  <a:cxn ang="0">
                    <a:pos x="0" y="48"/>
                  </a:cxn>
                  <a:cxn ang="0">
                    <a:pos x="58" y="53"/>
                  </a:cxn>
                  <a:cxn ang="0">
                    <a:pos x="64" y="39"/>
                  </a:cxn>
                  <a:cxn ang="0">
                    <a:pos x="41" y="0"/>
                  </a:cxn>
                  <a:cxn ang="0">
                    <a:pos x="0" y="48"/>
                  </a:cxn>
                </a:cxnLst>
                <a:rect l="0" t="0" r="r" b="b"/>
                <a:pathLst>
                  <a:path w="65" h="54">
                    <a:moveTo>
                      <a:pt x="0" y="48"/>
                    </a:moveTo>
                    <a:lnTo>
                      <a:pt x="58" y="53"/>
                    </a:lnTo>
                    <a:lnTo>
                      <a:pt x="64" y="39"/>
                    </a:lnTo>
                    <a:lnTo>
                      <a:pt x="41" y="0"/>
                    </a:lnTo>
                    <a:lnTo>
                      <a:pt x="0" y="4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6642" name="Freeform 18"/>
              <p:cNvSpPr>
                <a:spLocks/>
              </p:cNvSpPr>
              <p:nvPr/>
            </p:nvSpPr>
            <p:spPr bwMode="auto">
              <a:xfrm>
                <a:off x="4783" y="3744"/>
                <a:ext cx="18" cy="60"/>
              </a:xfrm>
              <a:custGeom>
                <a:avLst/>
                <a:gdLst/>
                <a:ahLst/>
                <a:cxnLst>
                  <a:cxn ang="0">
                    <a:pos x="6" y="0"/>
                  </a:cxn>
                  <a:cxn ang="0">
                    <a:pos x="17" y="59"/>
                  </a:cxn>
                  <a:cxn ang="0">
                    <a:pos x="3" y="49"/>
                  </a:cxn>
                  <a:cxn ang="0">
                    <a:pos x="0" y="28"/>
                  </a:cxn>
                  <a:cxn ang="0">
                    <a:pos x="3" y="7"/>
                  </a:cxn>
                  <a:cxn ang="0">
                    <a:pos x="6" y="0"/>
                  </a:cxn>
                </a:cxnLst>
                <a:rect l="0" t="0" r="r" b="b"/>
                <a:pathLst>
                  <a:path w="18" h="60">
                    <a:moveTo>
                      <a:pt x="6" y="0"/>
                    </a:moveTo>
                    <a:lnTo>
                      <a:pt x="17" y="59"/>
                    </a:lnTo>
                    <a:lnTo>
                      <a:pt x="3" y="49"/>
                    </a:lnTo>
                    <a:lnTo>
                      <a:pt x="0" y="28"/>
                    </a:lnTo>
                    <a:lnTo>
                      <a:pt x="3" y="7"/>
                    </a:lnTo>
                    <a:lnTo>
                      <a:pt x="6"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6643" name="Freeform 19"/>
              <p:cNvSpPr>
                <a:spLocks/>
              </p:cNvSpPr>
              <p:nvPr/>
            </p:nvSpPr>
            <p:spPr bwMode="auto">
              <a:xfrm>
                <a:off x="4834" y="3793"/>
                <a:ext cx="59" cy="71"/>
              </a:xfrm>
              <a:custGeom>
                <a:avLst/>
                <a:gdLst/>
                <a:ahLst/>
                <a:cxnLst>
                  <a:cxn ang="0">
                    <a:pos x="0" y="47"/>
                  </a:cxn>
                  <a:cxn ang="0">
                    <a:pos x="41" y="0"/>
                  </a:cxn>
                  <a:cxn ang="0">
                    <a:pos x="58" y="48"/>
                  </a:cxn>
                  <a:cxn ang="0">
                    <a:pos x="8" y="70"/>
                  </a:cxn>
                  <a:cxn ang="0">
                    <a:pos x="0" y="47"/>
                  </a:cxn>
                </a:cxnLst>
                <a:rect l="0" t="0" r="r" b="b"/>
                <a:pathLst>
                  <a:path w="59" h="71">
                    <a:moveTo>
                      <a:pt x="0" y="47"/>
                    </a:moveTo>
                    <a:lnTo>
                      <a:pt x="41" y="0"/>
                    </a:lnTo>
                    <a:lnTo>
                      <a:pt x="58" y="48"/>
                    </a:lnTo>
                    <a:lnTo>
                      <a:pt x="8" y="70"/>
                    </a:lnTo>
                    <a:lnTo>
                      <a:pt x="0" y="4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6644" name="Freeform 20"/>
              <p:cNvSpPr>
                <a:spLocks/>
              </p:cNvSpPr>
              <p:nvPr/>
            </p:nvSpPr>
            <p:spPr bwMode="auto">
              <a:xfrm>
                <a:off x="4733" y="3599"/>
                <a:ext cx="275" cy="297"/>
              </a:xfrm>
              <a:custGeom>
                <a:avLst/>
                <a:gdLst/>
                <a:ahLst/>
                <a:cxnLst>
                  <a:cxn ang="0">
                    <a:pos x="255" y="147"/>
                  </a:cxn>
                  <a:cxn ang="0">
                    <a:pos x="231" y="86"/>
                  </a:cxn>
                  <a:cxn ang="0">
                    <a:pos x="191" y="47"/>
                  </a:cxn>
                  <a:cxn ang="0">
                    <a:pos x="128" y="33"/>
                  </a:cxn>
                  <a:cxn ang="0">
                    <a:pos x="73" y="61"/>
                  </a:cxn>
                  <a:cxn ang="0">
                    <a:pos x="39" y="108"/>
                  </a:cxn>
                  <a:cxn ang="0">
                    <a:pos x="27" y="162"/>
                  </a:cxn>
                  <a:cxn ang="0">
                    <a:pos x="29" y="209"/>
                  </a:cxn>
                  <a:cxn ang="0">
                    <a:pos x="47" y="252"/>
                  </a:cxn>
                  <a:cxn ang="0">
                    <a:pos x="67" y="286"/>
                  </a:cxn>
                  <a:cxn ang="0">
                    <a:pos x="45" y="296"/>
                  </a:cxn>
                  <a:cxn ang="0">
                    <a:pos x="9" y="227"/>
                  </a:cxn>
                  <a:cxn ang="0">
                    <a:pos x="0" y="160"/>
                  </a:cxn>
                  <a:cxn ang="0">
                    <a:pos x="31" y="68"/>
                  </a:cxn>
                  <a:cxn ang="0">
                    <a:pos x="90" y="8"/>
                  </a:cxn>
                  <a:cxn ang="0">
                    <a:pos x="175" y="0"/>
                  </a:cxn>
                  <a:cxn ang="0">
                    <a:pos x="230" y="35"/>
                  </a:cxn>
                  <a:cxn ang="0">
                    <a:pos x="264" y="83"/>
                  </a:cxn>
                  <a:cxn ang="0">
                    <a:pos x="274" y="149"/>
                  </a:cxn>
                  <a:cxn ang="0">
                    <a:pos x="255" y="147"/>
                  </a:cxn>
                </a:cxnLst>
                <a:rect l="0" t="0" r="r" b="b"/>
                <a:pathLst>
                  <a:path w="275" h="297">
                    <a:moveTo>
                      <a:pt x="255" y="147"/>
                    </a:moveTo>
                    <a:lnTo>
                      <a:pt x="231" y="86"/>
                    </a:lnTo>
                    <a:lnTo>
                      <a:pt x="191" y="47"/>
                    </a:lnTo>
                    <a:lnTo>
                      <a:pt x="128" y="33"/>
                    </a:lnTo>
                    <a:lnTo>
                      <a:pt x="73" y="61"/>
                    </a:lnTo>
                    <a:lnTo>
                      <a:pt x="39" y="108"/>
                    </a:lnTo>
                    <a:lnTo>
                      <a:pt x="27" y="162"/>
                    </a:lnTo>
                    <a:lnTo>
                      <a:pt x="29" y="209"/>
                    </a:lnTo>
                    <a:lnTo>
                      <a:pt x="47" y="252"/>
                    </a:lnTo>
                    <a:lnTo>
                      <a:pt x="67" y="286"/>
                    </a:lnTo>
                    <a:lnTo>
                      <a:pt x="45" y="296"/>
                    </a:lnTo>
                    <a:lnTo>
                      <a:pt x="9" y="227"/>
                    </a:lnTo>
                    <a:lnTo>
                      <a:pt x="0" y="160"/>
                    </a:lnTo>
                    <a:lnTo>
                      <a:pt x="31" y="68"/>
                    </a:lnTo>
                    <a:lnTo>
                      <a:pt x="90" y="8"/>
                    </a:lnTo>
                    <a:lnTo>
                      <a:pt x="175" y="0"/>
                    </a:lnTo>
                    <a:lnTo>
                      <a:pt x="230" y="35"/>
                    </a:lnTo>
                    <a:lnTo>
                      <a:pt x="264" y="83"/>
                    </a:lnTo>
                    <a:lnTo>
                      <a:pt x="274" y="149"/>
                    </a:lnTo>
                    <a:lnTo>
                      <a:pt x="255" y="14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6645" name="Freeform 21"/>
              <p:cNvSpPr>
                <a:spLocks/>
              </p:cNvSpPr>
              <p:nvPr/>
            </p:nvSpPr>
            <p:spPr bwMode="auto">
              <a:xfrm>
                <a:off x="3622" y="3648"/>
                <a:ext cx="265" cy="290"/>
              </a:xfrm>
              <a:custGeom>
                <a:avLst/>
                <a:gdLst/>
                <a:ahLst/>
                <a:cxnLst>
                  <a:cxn ang="0">
                    <a:pos x="220" y="25"/>
                  </a:cxn>
                  <a:cxn ang="0">
                    <a:pos x="249" y="74"/>
                  </a:cxn>
                  <a:cxn ang="0">
                    <a:pos x="264" y="137"/>
                  </a:cxn>
                  <a:cxn ang="0">
                    <a:pos x="255" y="203"/>
                  </a:cxn>
                  <a:cxn ang="0">
                    <a:pos x="213" y="262"/>
                  </a:cxn>
                  <a:cxn ang="0">
                    <a:pos x="145" y="289"/>
                  </a:cxn>
                  <a:cxn ang="0">
                    <a:pos x="62" y="268"/>
                  </a:cxn>
                  <a:cxn ang="0">
                    <a:pos x="18" y="215"/>
                  </a:cxn>
                  <a:cxn ang="0">
                    <a:pos x="3" y="164"/>
                  </a:cxn>
                  <a:cxn ang="0">
                    <a:pos x="0" y="98"/>
                  </a:cxn>
                  <a:cxn ang="0">
                    <a:pos x="32" y="34"/>
                  </a:cxn>
                  <a:cxn ang="0">
                    <a:pos x="98" y="2"/>
                  </a:cxn>
                  <a:cxn ang="0">
                    <a:pos x="175" y="0"/>
                  </a:cxn>
                  <a:cxn ang="0">
                    <a:pos x="220" y="25"/>
                  </a:cxn>
                </a:cxnLst>
                <a:rect l="0" t="0" r="r" b="b"/>
                <a:pathLst>
                  <a:path w="265" h="290">
                    <a:moveTo>
                      <a:pt x="220" y="25"/>
                    </a:moveTo>
                    <a:lnTo>
                      <a:pt x="249" y="74"/>
                    </a:lnTo>
                    <a:lnTo>
                      <a:pt x="264" y="137"/>
                    </a:lnTo>
                    <a:lnTo>
                      <a:pt x="255" y="203"/>
                    </a:lnTo>
                    <a:lnTo>
                      <a:pt x="213" y="262"/>
                    </a:lnTo>
                    <a:lnTo>
                      <a:pt x="145" y="289"/>
                    </a:lnTo>
                    <a:lnTo>
                      <a:pt x="62" y="268"/>
                    </a:lnTo>
                    <a:lnTo>
                      <a:pt x="18" y="215"/>
                    </a:lnTo>
                    <a:lnTo>
                      <a:pt x="3" y="164"/>
                    </a:lnTo>
                    <a:lnTo>
                      <a:pt x="0" y="98"/>
                    </a:lnTo>
                    <a:lnTo>
                      <a:pt x="32" y="34"/>
                    </a:lnTo>
                    <a:lnTo>
                      <a:pt x="98" y="2"/>
                    </a:lnTo>
                    <a:lnTo>
                      <a:pt x="175" y="0"/>
                    </a:lnTo>
                    <a:lnTo>
                      <a:pt x="220" y="2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6646" name="Freeform 22"/>
              <p:cNvSpPr>
                <a:spLocks/>
              </p:cNvSpPr>
              <p:nvPr/>
            </p:nvSpPr>
            <p:spPr bwMode="auto">
              <a:xfrm>
                <a:off x="3643" y="3660"/>
                <a:ext cx="226" cy="251"/>
              </a:xfrm>
              <a:custGeom>
                <a:avLst/>
                <a:gdLst/>
                <a:ahLst/>
                <a:cxnLst>
                  <a:cxn ang="0">
                    <a:pos x="181" y="25"/>
                  </a:cxn>
                  <a:cxn ang="0">
                    <a:pos x="206" y="60"/>
                  </a:cxn>
                  <a:cxn ang="0">
                    <a:pos x="221" y="98"/>
                  </a:cxn>
                  <a:cxn ang="0">
                    <a:pos x="225" y="135"/>
                  </a:cxn>
                  <a:cxn ang="0">
                    <a:pos x="217" y="176"/>
                  </a:cxn>
                  <a:cxn ang="0">
                    <a:pos x="194" y="213"/>
                  </a:cxn>
                  <a:cxn ang="0">
                    <a:pos x="164" y="238"/>
                  </a:cxn>
                  <a:cxn ang="0">
                    <a:pos x="128" y="250"/>
                  </a:cxn>
                  <a:cxn ang="0">
                    <a:pos x="79" y="248"/>
                  </a:cxn>
                  <a:cxn ang="0">
                    <a:pos x="41" y="221"/>
                  </a:cxn>
                  <a:cxn ang="0">
                    <a:pos x="17" y="195"/>
                  </a:cxn>
                  <a:cxn ang="0">
                    <a:pos x="4" y="156"/>
                  </a:cxn>
                  <a:cxn ang="0">
                    <a:pos x="0" y="123"/>
                  </a:cxn>
                  <a:cxn ang="0">
                    <a:pos x="6" y="76"/>
                  </a:cxn>
                  <a:cxn ang="0">
                    <a:pos x="32" y="39"/>
                  </a:cxn>
                  <a:cxn ang="0">
                    <a:pos x="70" y="11"/>
                  </a:cxn>
                  <a:cxn ang="0">
                    <a:pos x="110" y="0"/>
                  </a:cxn>
                  <a:cxn ang="0">
                    <a:pos x="146" y="8"/>
                  </a:cxn>
                  <a:cxn ang="0">
                    <a:pos x="179" y="23"/>
                  </a:cxn>
                  <a:cxn ang="0">
                    <a:pos x="181" y="25"/>
                  </a:cxn>
                </a:cxnLst>
                <a:rect l="0" t="0" r="r" b="b"/>
                <a:pathLst>
                  <a:path w="226" h="251">
                    <a:moveTo>
                      <a:pt x="181" y="25"/>
                    </a:moveTo>
                    <a:lnTo>
                      <a:pt x="206" y="60"/>
                    </a:lnTo>
                    <a:lnTo>
                      <a:pt x="221" y="98"/>
                    </a:lnTo>
                    <a:lnTo>
                      <a:pt x="225" y="135"/>
                    </a:lnTo>
                    <a:lnTo>
                      <a:pt x="217" y="176"/>
                    </a:lnTo>
                    <a:lnTo>
                      <a:pt x="194" y="213"/>
                    </a:lnTo>
                    <a:lnTo>
                      <a:pt x="164" y="238"/>
                    </a:lnTo>
                    <a:lnTo>
                      <a:pt x="128" y="250"/>
                    </a:lnTo>
                    <a:lnTo>
                      <a:pt x="79" y="248"/>
                    </a:lnTo>
                    <a:lnTo>
                      <a:pt x="41" y="221"/>
                    </a:lnTo>
                    <a:lnTo>
                      <a:pt x="17" y="195"/>
                    </a:lnTo>
                    <a:lnTo>
                      <a:pt x="4" y="156"/>
                    </a:lnTo>
                    <a:lnTo>
                      <a:pt x="0" y="123"/>
                    </a:lnTo>
                    <a:lnTo>
                      <a:pt x="6" y="76"/>
                    </a:lnTo>
                    <a:lnTo>
                      <a:pt x="32" y="39"/>
                    </a:lnTo>
                    <a:lnTo>
                      <a:pt x="70" y="11"/>
                    </a:lnTo>
                    <a:lnTo>
                      <a:pt x="110" y="0"/>
                    </a:lnTo>
                    <a:lnTo>
                      <a:pt x="146" y="8"/>
                    </a:lnTo>
                    <a:lnTo>
                      <a:pt x="179" y="23"/>
                    </a:lnTo>
                    <a:lnTo>
                      <a:pt x="181" y="2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6647" name="Freeform 23"/>
              <p:cNvSpPr>
                <a:spLocks/>
              </p:cNvSpPr>
              <p:nvPr/>
            </p:nvSpPr>
            <p:spPr bwMode="auto">
              <a:xfrm>
                <a:off x="3578" y="3595"/>
                <a:ext cx="343" cy="346"/>
              </a:xfrm>
              <a:custGeom>
                <a:avLst/>
                <a:gdLst/>
                <a:ahLst/>
                <a:cxnLst>
                  <a:cxn ang="0">
                    <a:pos x="306" y="280"/>
                  </a:cxn>
                  <a:cxn ang="0">
                    <a:pos x="319" y="270"/>
                  </a:cxn>
                  <a:cxn ang="0">
                    <a:pos x="337" y="229"/>
                  </a:cxn>
                  <a:cxn ang="0">
                    <a:pos x="342" y="137"/>
                  </a:cxn>
                  <a:cxn ang="0">
                    <a:pos x="288" y="49"/>
                  </a:cxn>
                  <a:cxn ang="0">
                    <a:pos x="206" y="0"/>
                  </a:cxn>
                  <a:cxn ang="0">
                    <a:pos x="104" y="20"/>
                  </a:cxn>
                  <a:cxn ang="0">
                    <a:pos x="37" y="84"/>
                  </a:cxn>
                  <a:cxn ang="0">
                    <a:pos x="0" y="186"/>
                  </a:cxn>
                  <a:cxn ang="0">
                    <a:pos x="13" y="280"/>
                  </a:cxn>
                  <a:cxn ang="0">
                    <a:pos x="49" y="321"/>
                  </a:cxn>
                  <a:cxn ang="0">
                    <a:pos x="91" y="345"/>
                  </a:cxn>
                  <a:cxn ang="0">
                    <a:pos x="109" y="325"/>
                  </a:cxn>
                  <a:cxn ang="0">
                    <a:pos x="57" y="262"/>
                  </a:cxn>
                  <a:cxn ang="0">
                    <a:pos x="40" y="205"/>
                  </a:cxn>
                  <a:cxn ang="0">
                    <a:pos x="47" y="145"/>
                  </a:cxn>
                  <a:cxn ang="0">
                    <a:pos x="86" y="84"/>
                  </a:cxn>
                  <a:cxn ang="0">
                    <a:pos x="146" y="45"/>
                  </a:cxn>
                  <a:cxn ang="0">
                    <a:pos x="238" y="61"/>
                  </a:cxn>
                  <a:cxn ang="0">
                    <a:pos x="292" y="114"/>
                  </a:cxn>
                  <a:cxn ang="0">
                    <a:pos x="306" y="170"/>
                  </a:cxn>
                  <a:cxn ang="0">
                    <a:pos x="304" y="221"/>
                  </a:cxn>
                  <a:cxn ang="0">
                    <a:pos x="290" y="274"/>
                  </a:cxn>
                  <a:cxn ang="0">
                    <a:pos x="306" y="280"/>
                  </a:cxn>
                </a:cxnLst>
                <a:rect l="0" t="0" r="r" b="b"/>
                <a:pathLst>
                  <a:path w="343" h="346">
                    <a:moveTo>
                      <a:pt x="306" y="280"/>
                    </a:moveTo>
                    <a:lnTo>
                      <a:pt x="319" y="270"/>
                    </a:lnTo>
                    <a:lnTo>
                      <a:pt x="337" y="229"/>
                    </a:lnTo>
                    <a:lnTo>
                      <a:pt x="342" y="137"/>
                    </a:lnTo>
                    <a:lnTo>
                      <a:pt x="288" y="49"/>
                    </a:lnTo>
                    <a:lnTo>
                      <a:pt x="206" y="0"/>
                    </a:lnTo>
                    <a:lnTo>
                      <a:pt x="104" y="20"/>
                    </a:lnTo>
                    <a:lnTo>
                      <a:pt x="37" y="84"/>
                    </a:lnTo>
                    <a:lnTo>
                      <a:pt x="0" y="186"/>
                    </a:lnTo>
                    <a:lnTo>
                      <a:pt x="13" y="280"/>
                    </a:lnTo>
                    <a:lnTo>
                      <a:pt x="49" y="321"/>
                    </a:lnTo>
                    <a:lnTo>
                      <a:pt x="91" y="345"/>
                    </a:lnTo>
                    <a:lnTo>
                      <a:pt x="109" y="325"/>
                    </a:lnTo>
                    <a:lnTo>
                      <a:pt x="57" y="262"/>
                    </a:lnTo>
                    <a:lnTo>
                      <a:pt x="40" y="205"/>
                    </a:lnTo>
                    <a:lnTo>
                      <a:pt x="47" y="145"/>
                    </a:lnTo>
                    <a:lnTo>
                      <a:pt x="86" y="84"/>
                    </a:lnTo>
                    <a:lnTo>
                      <a:pt x="146" y="45"/>
                    </a:lnTo>
                    <a:lnTo>
                      <a:pt x="238" y="61"/>
                    </a:lnTo>
                    <a:lnTo>
                      <a:pt x="292" y="114"/>
                    </a:lnTo>
                    <a:lnTo>
                      <a:pt x="306" y="170"/>
                    </a:lnTo>
                    <a:lnTo>
                      <a:pt x="304" y="221"/>
                    </a:lnTo>
                    <a:lnTo>
                      <a:pt x="290" y="274"/>
                    </a:lnTo>
                    <a:lnTo>
                      <a:pt x="306" y="28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6648" name="Freeform 24"/>
              <p:cNvSpPr>
                <a:spLocks/>
              </p:cNvSpPr>
              <p:nvPr/>
            </p:nvSpPr>
            <p:spPr bwMode="auto">
              <a:xfrm>
                <a:off x="3656" y="3685"/>
                <a:ext cx="183" cy="189"/>
              </a:xfrm>
              <a:custGeom>
                <a:avLst/>
                <a:gdLst/>
                <a:ahLst/>
                <a:cxnLst>
                  <a:cxn ang="0">
                    <a:pos x="111" y="0"/>
                  </a:cxn>
                  <a:cxn ang="0">
                    <a:pos x="182" y="126"/>
                  </a:cxn>
                  <a:cxn ang="0">
                    <a:pos x="142" y="188"/>
                  </a:cxn>
                  <a:cxn ang="0">
                    <a:pos x="26" y="178"/>
                  </a:cxn>
                  <a:cxn ang="0">
                    <a:pos x="0" y="123"/>
                  </a:cxn>
                  <a:cxn ang="0">
                    <a:pos x="61" y="4"/>
                  </a:cxn>
                  <a:cxn ang="0">
                    <a:pos x="111" y="0"/>
                  </a:cxn>
                </a:cxnLst>
                <a:rect l="0" t="0" r="r" b="b"/>
                <a:pathLst>
                  <a:path w="183" h="189">
                    <a:moveTo>
                      <a:pt x="111" y="0"/>
                    </a:moveTo>
                    <a:lnTo>
                      <a:pt x="182" y="126"/>
                    </a:lnTo>
                    <a:lnTo>
                      <a:pt x="142" y="188"/>
                    </a:lnTo>
                    <a:lnTo>
                      <a:pt x="26" y="178"/>
                    </a:lnTo>
                    <a:lnTo>
                      <a:pt x="0" y="123"/>
                    </a:lnTo>
                    <a:lnTo>
                      <a:pt x="61" y="4"/>
                    </a:lnTo>
                    <a:lnTo>
                      <a:pt x="111"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6649" name="Freeform 25"/>
              <p:cNvSpPr>
                <a:spLocks/>
              </p:cNvSpPr>
              <p:nvPr/>
            </p:nvSpPr>
            <p:spPr bwMode="auto">
              <a:xfrm>
                <a:off x="3695" y="3730"/>
                <a:ext cx="81" cy="105"/>
              </a:xfrm>
              <a:custGeom>
                <a:avLst/>
                <a:gdLst/>
                <a:ahLst/>
                <a:cxnLst>
                  <a:cxn ang="0">
                    <a:pos x="58" y="0"/>
                  </a:cxn>
                  <a:cxn ang="0">
                    <a:pos x="0" y="59"/>
                  </a:cxn>
                  <a:cxn ang="0">
                    <a:pos x="29" y="98"/>
                  </a:cxn>
                  <a:cxn ang="0">
                    <a:pos x="47" y="98"/>
                  </a:cxn>
                  <a:cxn ang="0">
                    <a:pos x="72" y="104"/>
                  </a:cxn>
                  <a:cxn ang="0">
                    <a:pos x="80" y="61"/>
                  </a:cxn>
                  <a:cxn ang="0">
                    <a:pos x="67" y="41"/>
                  </a:cxn>
                  <a:cxn ang="0">
                    <a:pos x="60" y="28"/>
                  </a:cxn>
                  <a:cxn ang="0">
                    <a:pos x="58" y="16"/>
                  </a:cxn>
                  <a:cxn ang="0">
                    <a:pos x="58" y="0"/>
                  </a:cxn>
                </a:cxnLst>
                <a:rect l="0" t="0" r="r" b="b"/>
                <a:pathLst>
                  <a:path w="81" h="105">
                    <a:moveTo>
                      <a:pt x="58" y="0"/>
                    </a:moveTo>
                    <a:lnTo>
                      <a:pt x="0" y="59"/>
                    </a:lnTo>
                    <a:lnTo>
                      <a:pt x="29" y="98"/>
                    </a:lnTo>
                    <a:lnTo>
                      <a:pt x="47" y="98"/>
                    </a:lnTo>
                    <a:lnTo>
                      <a:pt x="72" y="104"/>
                    </a:lnTo>
                    <a:lnTo>
                      <a:pt x="80" y="61"/>
                    </a:lnTo>
                    <a:lnTo>
                      <a:pt x="67" y="41"/>
                    </a:lnTo>
                    <a:lnTo>
                      <a:pt x="60" y="28"/>
                    </a:lnTo>
                    <a:lnTo>
                      <a:pt x="58" y="16"/>
                    </a:lnTo>
                    <a:lnTo>
                      <a:pt x="58"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6650" name="Freeform 26"/>
              <p:cNvSpPr>
                <a:spLocks/>
              </p:cNvSpPr>
              <p:nvPr/>
            </p:nvSpPr>
            <p:spPr bwMode="auto">
              <a:xfrm>
                <a:off x="3702" y="3682"/>
                <a:ext cx="63" cy="80"/>
              </a:xfrm>
              <a:custGeom>
                <a:avLst/>
                <a:gdLst/>
                <a:ahLst/>
                <a:cxnLst>
                  <a:cxn ang="0">
                    <a:pos x="62" y="17"/>
                  </a:cxn>
                  <a:cxn ang="0">
                    <a:pos x="9" y="79"/>
                  </a:cxn>
                  <a:cxn ang="0">
                    <a:pos x="0" y="17"/>
                  </a:cxn>
                  <a:cxn ang="0">
                    <a:pos x="53" y="0"/>
                  </a:cxn>
                  <a:cxn ang="0">
                    <a:pos x="62" y="17"/>
                  </a:cxn>
                </a:cxnLst>
                <a:rect l="0" t="0" r="r" b="b"/>
                <a:pathLst>
                  <a:path w="63" h="80">
                    <a:moveTo>
                      <a:pt x="62" y="17"/>
                    </a:moveTo>
                    <a:lnTo>
                      <a:pt x="9" y="79"/>
                    </a:lnTo>
                    <a:lnTo>
                      <a:pt x="0" y="17"/>
                    </a:lnTo>
                    <a:lnTo>
                      <a:pt x="53" y="0"/>
                    </a:lnTo>
                    <a:lnTo>
                      <a:pt x="62" y="1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6651" name="Freeform 27"/>
              <p:cNvSpPr>
                <a:spLocks/>
              </p:cNvSpPr>
              <p:nvPr/>
            </p:nvSpPr>
            <p:spPr bwMode="auto">
              <a:xfrm>
                <a:off x="3653" y="3789"/>
                <a:ext cx="62" cy="87"/>
              </a:xfrm>
              <a:custGeom>
                <a:avLst/>
                <a:gdLst/>
                <a:ahLst/>
                <a:cxnLst>
                  <a:cxn ang="0">
                    <a:pos x="27" y="0"/>
                  </a:cxn>
                  <a:cxn ang="0">
                    <a:pos x="61" y="47"/>
                  </a:cxn>
                  <a:cxn ang="0">
                    <a:pos x="34" y="86"/>
                  </a:cxn>
                  <a:cxn ang="0">
                    <a:pos x="14" y="60"/>
                  </a:cxn>
                  <a:cxn ang="0">
                    <a:pos x="0" y="19"/>
                  </a:cxn>
                  <a:cxn ang="0">
                    <a:pos x="27" y="0"/>
                  </a:cxn>
                </a:cxnLst>
                <a:rect l="0" t="0" r="r" b="b"/>
                <a:pathLst>
                  <a:path w="62" h="87">
                    <a:moveTo>
                      <a:pt x="27" y="0"/>
                    </a:moveTo>
                    <a:lnTo>
                      <a:pt x="61" y="47"/>
                    </a:lnTo>
                    <a:lnTo>
                      <a:pt x="34" y="86"/>
                    </a:lnTo>
                    <a:lnTo>
                      <a:pt x="14" y="60"/>
                    </a:lnTo>
                    <a:lnTo>
                      <a:pt x="0" y="19"/>
                    </a:lnTo>
                    <a:lnTo>
                      <a:pt x="27"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6652" name="Freeform 28"/>
              <p:cNvSpPr>
                <a:spLocks/>
              </p:cNvSpPr>
              <p:nvPr/>
            </p:nvSpPr>
            <p:spPr bwMode="auto">
              <a:xfrm>
                <a:off x="3775" y="3779"/>
                <a:ext cx="68" cy="95"/>
              </a:xfrm>
              <a:custGeom>
                <a:avLst/>
                <a:gdLst/>
                <a:ahLst/>
                <a:cxnLst>
                  <a:cxn ang="0">
                    <a:pos x="0" y="69"/>
                  </a:cxn>
                  <a:cxn ang="0">
                    <a:pos x="9" y="0"/>
                  </a:cxn>
                  <a:cxn ang="0">
                    <a:pos x="67" y="35"/>
                  </a:cxn>
                  <a:cxn ang="0">
                    <a:pos x="29" y="94"/>
                  </a:cxn>
                  <a:cxn ang="0">
                    <a:pos x="0" y="69"/>
                  </a:cxn>
                </a:cxnLst>
                <a:rect l="0" t="0" r="r" b="b"/>
                <a:pathLst>
                  <a:path w="68" h="95">
                    <a:moveTo>
                      <a:pt x="0" y="69"/>
                    </a:moveTo>
                    <a:lnTo>
                      <a:pt x="9" y="0"/>
                    </a:lnTo>
                    <a:lnTo>
                      <a:pt x="67" y="35"/>
                    </a:lnTo>
                    <a:lnTo>
                      <a:pt x="29" y="94"/>
                    </a:lnTo>
                    <a:lnTo>
                      <a:pt x="0" y="69"/>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6653" name="Freeform 29"/>
              <p:cNvSpPr>
                <a:spLocks/>
              </p:cNvSpPr>
              <p:nvPr/>
            </p:nvSpPr>
            <p:spPr bwMode="auto">
              <a:xfrm>
                <a:off x="4342" y="3432"/>
                <a:ext cx="536" cy="142"/>
              </a:xfrm>
              <a:custGeom>
                <a:avLst/>
                <a:gdLst/>
                <a:ahLst/>
                <a:cxnLst>
                  <a:cxn ang="0">
                    <a:pos x="0" y="141"/>
                  </a:cxn>
                  <a:cxn ang="0">
                    <a:pos x="109" y="121"/>
                  </a:cxn>
                  <a:cxn ang="0">
                    <a:pos x="234" y="101"/>
                  </a:cxn>
                  <a:cxn ang="0">
                    <a:pos x="334" y="94"/>
                  </a:cxn>
                  <a:cxn ang="0">
                    <a:pos x="427" y="89"/>
                  </a:cxn>
                  <a:cxn ang="0">
                    <a:pos x="535" y="84"/>
                  </a:cxn>
                  <a:cxn ang="0">
                    <a:pos x="493" y="68"/>
                  </a:cxn>
                  <a:cxn ang="0">
                    <a:pos x="463" y="47"/>
                  </a:cxn>
                  <a:cxn ang="0">
                    <a:pos x="430" y="26"/>
                  </a:cxn>
                  <a:cxn ang="0">
                    <a:pos x="396" y="10"/>
                  </a:cxn>
                  <a:cxn ang="0">
                    <a:pos x="372" y="0"/>
                  </a:cxn>
                  <a:cxn ang="0">
                    <a:pos x="393" y="40"/>
                  </a:cxn>
                  <a:cxn ang="0">
                    <a:pos x="396" y="57"/>
                  </a:cxn>
                  <a:cxn ang="0">
                    <a:pos x="394" y="68"/>
                  </a:cxn>
                  <a:cxn ang="0">
                    <a:pos x="390" y="77"/>
                  </a:cxn>
                  <a:cxn ang="0">
                    <a:pos x="383" y="79"/>
                  </a:cxn>
                  <a:cxn ang="0">
                    <a:pos x="314" y="80"/>
                  </a:cxn>
                  <a:cxn ang="0">
                    <a:pos x="194" y="97"/>
                  </a:cxn>
                  <a:cxn ang="0">
                    <a:pos x="68" y="117"/>
                  </a:cxn>
                  <a:cxn ang="0">
                    <a:pos x="0" y="141"/>
                  </a:cxn>
                </a:cxnLst>
                <a:rect l="0" t="0" r="r" b="b"/>
                <a:pathLst>
                  <a:path w="536" h="142">
                    <a:moveTo>
                      <a:pt x="0" y="141"/>
                    </a:moveTo>
                    <a:lnTo>
                      <a:pt x="109" y="121"/>
                    </a:lnTo>
                    <a:lnTo>
                      <a:pt x="234" y="101"/>
                    </a:lnTo>
                    <a:lnTo>
                      <a:pt x="334" y="94"/>
                    </a:lnTo>
                    <a:lnTo>
                      <a:pt x="427" y="89"/>
                    </a:lnTo>
                    <a:lnTo>
                      <a:pt x="535" y="84"/>
                    </a:lnTo>
                    <a:lnTo>
                      <a:pt x="493" y="68"/>
                    </a:lnTo>
                    <a:lnTo>
                      <a:pt x="463" y="47"/>
                    </a:lnTo>
                    <a:lnTo>
                      <a:pt x="430" y="26"/>
                    </a:lnTo>
                    <a:lnTo>
                      <a:pt x="396" y="10"/>
                    </a:lnTo>
                    <a:lnTo>
                      <a:pt x="372" y="0"/>
                    </a:lnTo>
                    <a:lnTo>
                      <a:pt x="393" y="40"/>
                    </a:lnTo>
                    <a:lnTo>
                      <a:pt x="396" y="57"/>
                    </a:lnTo>
                    <a:lnTo>
                      <a:pt x="394" y="68"/>
                    </a:lnTo>
                    <a:lnTo>
                      <a:pt x="390" y="77"/>
                    </a:lnTo>
                    <a:lnTo>
                      <a:pt x="383" y="79"/>
                    </a:lnTo>
                    <a:lnTo>
                      <a:pt x="314" y="80"/>
                    </a:lnTo>
                    <a:lnTo>
                      <a:pt x="194" y="97"/>
                    </a:lnTo>
                    <a:lnTo>
                      <a:pt x="68" y="117"/>
                    </a:lnTo>
                    <a:lnTo>
                      <a:pt x="0" y="141"/>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6654" name="Freeform 30"/>
              <p:cNvSpPr>
                <a:spLocks/>
              </p:cNvSpPr>
              <p:nvPr/>
            </p:nvSpPr>
            <p:spPr bwMode="auto">
              <a:xfrm>
                <a:off x="3572" y="3519"/>
                <a:ext cx="857" cy="52"/>
              </a:xfrm>
              <a:custGeom>
                <a:avLst/>
                <a:gdLst/>
                <a:ahLst/>
                <a:cxnLst>
                  <a:cxn ang="0">
                    <a:pos x="0" y="31"/>
                  </a:cxn>
                  <a:cxn ang="0">
                    <a:pos x="184" y="14"/>
                  </a:cxn>
                  <a:cxn ang="0">
                    <a:pos x="296" y="11"/>
                  </a:cxn>
                  <a:cxn ang="0">
                    <a:pos x="442" y="17"/>
                  </a:cxn>
                  <a:cxn ang="0">
                    <a:pos x="744" y="45"/>
                  </a:cxn>
                  <a:cxn ang="0">
                    <a:pos x="780" y="51"/>
                  </a:cxn>
                  <a:cxn ang="0">
                    <a:pos x="856" y="22"/>
                  </a:cxn>
                  <a:cxn ang="0">
                    <a:pos x="739" y="8"/>
                  </a:cxn>
                  <a:cxn ang="0">
                    <a:pos x="553" y="3"/>
                  </a:cxn>
                  <a:cxn ang="0">
                    <a:pos x="414" y="0"/>
                  </a:cxn>
                  <a:cxn ang="0">
                    <a:pos x="222" y="0"/>
                  </a:cxn>
                  <a:cxn ang="0">
                    <a:pos x="0" y="31"/>
                  </a:cxn>
                </a:cxnLst>
                <a:rect l="0" t="0" r="r" b="b"/>
                <a:pathLst>
                  <a:path w="857" h="52">
                    <a:moveTo>
                      <a:pt x="0" y="31"/>
                    </a:moveTo>
                    <a:lnTo>
                      <a:pt x="184" y="14"/>
                    </a:lnTo>
                    <a:lnTo>
                      <a:pt x="296" y="11"/>
                    </a:lnTo>
                    <a:lnTo>
                      <a:pt x="442" y="17"/>
                    </a:lnTo>
                    <a:lnTo>
                      <a:pt x="744" y="45"/>
                    </a:lnTo>
                    <a:lnTo>
                      <a:pt x="780" y="51"/>
                    </a:lnTo>
                    <a:lnTo>
                      <a:pt x="856" y="22"/>
                    </a:lnTo>
                    <a:lnTo>
                      <a:pt x="739" y="8"/>
                    </a:lnTo>
                    <a:lnTo>
                      <a:pt x="553" y="3"/>
                    </a:lnTo>
                    <a:lnTo>
                      <a:pt x="414" y="0"/>
                    </a:lnTo>
                    <a:lnTo>
                      <a:pt x="222" y="0"/>
                    </a:lnTo>
                    <a:lnTo>
                      <a:pt x="0" y="31"/>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6655" name="Freeform 31"/>
              <p:cNvSpPr>
                <a:spLocks/>
              </p:cNvSpPr>
              <p:nvPr/>
            </p:nvSpPr>
            <p:spPr bwMode="auto">
              <a:xfrm>
                <a:off x="3182" y="3702"/>
                <a:ext cx="25" cy="46"/>
              </a:xfrm>
              <a:custGeom>
                <a:avLst/>
                <a:gdLst/>
                <a:ahLst/>
                <a:cxnLst>
                  <a:cxn ang="0">
                    <a:pos x="0" y="0"/>
                  </a:cxn>
                  <a:cxn ang="0">
                    <a:pos x="8" y="45"/>
                  </a:cxn>
                  <a:cxn ang="0">
                    <a:pos x="24" y="45"/>
                  </a:cxn>
                  <a:cxn ang="0">
                    <a:pos x="13" y="0"/>
                  </a:cxn>
                  <a:cxn ang="0">
                    <a:pos x="0" y="0"/>
                  </a:cxn>
                </a:cxnLst>
                <a:rect l="0" t="0" r="r" b="b"/>
                <a:pathLst>
                  <a:path w="25" h="46">
                    <a:moveTo>
                      <a:pt x="0" y="0"/>
                    </a:moveTo>
                    <a:lnTo>
                      <a:pt x="8" y="45"/>
                    </a:lnTo>
                    <a:lnTo>
                      <a:pt x="24" y="45"/>
                    </a:lnTo>
                    <a:lnTo>
                      <a:pt x="13" y="0"/>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6656" name="Freeform 32"/>
              <p:cNvSpPr>
                <a:spLocks/>
              </p:cNvSpPr>
              <p:nvPr/>
            </p:nvSpPr>
            <p:spPr bwMode="auto">
              <a:xfrm>
                <a:off x="3193" y="3767"/>
                <a:ext cx="24" cy="40"/>
              </a:xfrm>
              <a:custGeom>
                <a:avLst/>
                <a:gdLst/>
                <a:ahLst/>
                <a:cxnLst>
                  <a:cxn ang="0">
                    <a:pos x="0" y="0"/>
                  </a:cxn>
                  <a:cxn ang="0">
                    <a:pos x="7" y="39"/>
                  </a:cxn>
                  <a:cxn ang="0">
                    <a:pos x="23" y="39"/>
                  </a:cxn>
                  <a:cxn ang="0">
                    <a:pos x="18" y="11"/>
                  </a:cxn>
                  <a:cxn ang="0">
                    <a:pos x="0" y="0"/>
                  </a:cxn>
                </a:cxnLst>
                <a:rect l="0" t="0" r="r" b="b"/>
                <a:pathLst>
                  <a:path w="24" h="40">
                    <a:moveTo>
                      <a:pt x="0" y="0"/>
                    </a:moveTo>
                    <a:lnTo>
                      <a:pt x="7" y="39"/>
                    </a:lnTo>
                    <a:lnTo>
                      <a:pt x="23" y="39"/>
                    </a:lnTo>
                    <a:lnTo>
                      <a:pt x="18" y="11"/>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6657" name="Freeform 33"/>
              <p:cNvSpPr>
                <a:spLocks/>
              </p:cNvSpPr>
              <p:nvPr/>
            </p:nvSpPr>
            <p:spPr bwMode="auto">
              <a:xfrm>
                <a:off x="3132" y="3764"/>
                <a:ext cx="25" cy="43"/>
              </a:xfrm>
              <a:custGeom>
                <a:avLst/>
                <a:gdLst/>
                <a:ahLst/>
                <a:cxnLst>
                  <a:cxn ang="0">
                    <a:pos x="8" y="42"/>
                  </a:cxn>
                  <a:cxn ang="0">
                    <a:pos x="0" y="0"/>
                  </a:cxn>
                  <a:cxn ang="0">
                    <a:pos x="13" y="0"/>
                  </a:cxn>
                  <a:cxn ang="0">
                    <a:pos x="24" y="42"/>
                  </a:cxn>
                  <a:cxn ang="0">
                    <a:pos x="8" y="42"/>
                  </a:cxn>
                </a:cxnLst>
                <a:rect l="0" t="0" r="r" b="b"/>
                <a:pathLst>
                  <a:path w="25" h="43">
                    <a:moveTo>
                      <a:pt x="8" y="42"/>
                    </a:moveTo>
                    <a:lnTo>
                      <a:pt x="0" y="0"/>
                    </a:lnTo>
                    <a:lnTo>
                      <a:pt x="13" y="0"/>
                    </a:lnTo>
                    <a:lnTo>
                      <a:pt x="24" y="42"/>
                    </a:lnTo>
                    <a:lnTo>
                      <a:pt x="8"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6658" name="Freeform 34"/>
              <p:cNvSpPr>
                <a:spLocks/>
              </p:cNvSpPr>
              <p:nvPr/>
            </p:nvSpPr>
            <p:spPr bwMode="auto">
              <a:xfrm>
                <a:off x="3119" y="3702"/>
                <a:ext cx="22" cy="43"/>
              </a:xfrm>
              <a:custGeom>
                <a:avLst/>
                <a:gdLst/>
                <a:ahLst/>
                <a:cxnLst>
                  <a:cxn ang="0">
                    <a:pos x="8" y="42"/>
                  </a:cxn>
                  <a:cxn ang="0">
                    <a:pos x="0" y="0"/>
                  </a:cxn>
                  <a:cxn ang="0">
                    <a:pos x="14" y="0"/>
                  </a:cxn>
                  <a:cxn ang="0">
                    <a:pos x="21" y="42"/>
                  </a:cxn>
                  <a:cxn ang="0">
                    <a:pos x="8" y="42"/>
                  </a:cxn>
                </a:cxnLst>
                <a:rect l="0" t="0" r="r" b="b"/>
                <a:pathLst>
                  <a:path w="22" h="43">
                    <a:moveTo>
                      <a:pt x="8" y="42"/>
                    </a:moveTo>
                    <a:lnTo>
                      <a:pt x="0" y="0"/>
                    </a:lnTo>
                    <a:lnTo>
                      <a:pt x="14" y="0"/>
                    </a:lnTo>
                    <a:lnTo>
                      <a:pt x="21" y="42"/>
                    </a:lnTo>
                    <a:lnTo>
                      <a:pt x="8"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6659" name="Freeform 35"/>
              <p:cNvSpPr>
                <a:spLocks/>
              </p:cNvSpPr>
              <p:nvPr/>
            </p:nvSpPr>
            <p:spPr bwMode="auto">
              <a:xfrm>
                <a:off x="3114" y="3800"/>
                <a:ext cx="441" cy="92"/>
              </a:xfrm>
              <a:custGeom>
                <a:avLst/>
                <a:gdLst/>
                <a:ahLst/>
                <a:cxnLst>
                  <a:cxn ang="0">
                    <a:pos x="440" y="0"/>
                  </a:cxn>
                  <a:cxn ang="0">
                    <a:pos x="422" y="37"/>
                  </a:cxn>
                  <a:cxn ang="0">
                    <a:pos x="406" y="51"/>
                  </a:cxn>
                  <a:cxn ang="0">
                    <a:pos x="385" y="54"/>
                  </a:cxn>
                  <a:cxn ang="0">
                    <a:pos x="359" y="51"/>
                  </a:cxn>
                  <a:cxn ang="0">
                    <a:pos x="37" y="34"/>
                  </a:cxn>
                  <a:cxn ang="0">
                    <a:pos x="18" y="29"/>
                  </a:cxn>
                  <a:cxn ang="0">
                    <a:pos x="10" y="23"/>
                  </a:cxn>
                  <a:cxn ang="0">
                    <a:pos x="2" y="12"/>
                  </a:cxn>
                  <a:cxn ang="0">
                    <a:pos x="0" y="29"/>
                  </a:cxn>
                  <a:cxn ang="0">
                    <a:pos x="8" y="46"/>
                  </a:cxn>
                  <a:cxn ang="0">
                    <a:pos x="18" y="54"/>
                  </a:cxn>
                  <a:cxn ang="0">
                    <a:pos x="34" y="62"/>
                  </a:cxn>
                  <a:cxn ang="0">
                    <a:pos x="65" y="68"/>
                  </a:cxn>
                  <a:cxn ang="0">
                    <a:pos x="364" y="91"/>
                  </a:cxn>
                  <a:cxn ang="0">
                    <a:pos x="398" y="88"/>
                  </a:cxn>
                  <a:cxn ang="0">
                    <a:pos x="422" y="74"/>
                  </a:cxn>
                  <a:cxn ang="0">
                    <a:pos x="432" y="54"/>
                  </a:cxn>
                  <a:cxn ang="0">
                    <a:pos x="440" y="20"/>
                  </a:cxn>
                  <a:cxn ang="0">
                    <a:pos x="440" y="0"/>
                  </a:cxn>
                </a:cxnLst>
                <a:rect l="0" t="0" r="r" b="b"/>
                <a:pathLst>
                  <a:path w="441" h="92">
                    <a:moveTo>
                      <a:pt x="440" y="0"/>
                    </a:moveTo>
                    <a:lnTo>
                      <a:pt x="422" y="37"/>
                    </a:lnTo>
                    <a:lnTo>
                      <a:pt x="406" y="51"/>
                    </a:lnTo>
                    <a:lnTo>
                      <a:pt x="385" y="54"/>
                    </a:lnTo>
                    <a:lnTo>
                      <a:pt x="359" y="51"/>
                    </a:lnTo>
                    <a:lnTo>
                      <a:pt x="37" y="34"/>
                    </a:lnTo>
                    <a:lnTo>
                      <a:pt x="18" y="29"/>
                    </a:lnTo>
                    <a:lnTo>
                      <a:pt x="10" y="23"/>
                    </a:lnTo>
                    <a:lnTo>
                      <a:pt x="2" y="12"/>
                    </a:lnTo>
                    <a:lnTo>
                      <a:pt x="0" y="29"/>
                    </a:lnTo>
                    <a:lnTo>
                      <a:pt x="8" y="46"/>
                    </a:lnTo>
                    <a:lnTo>
                      <a:pt x="18" y="54"/>
                    </a:lnTo>
                    <a:lnTo>
                      <a:pt x="34" y="62"/>
                    </a:lnTo>
                    <a:lnTo>
                      <a:pt x="65" y="68"/>
                    </a:lnTo>
                    <a:lnTo>
                      <a:pt x="364" y="91"/>
                    </a:lnTo>
                    <a:lnTo>
                      <a:pt x="398" y="88"/>
                    </a:lnTo>
                    <a:lnTo>
                      <a:pt x="422" y="74"/>
                    </a:lnTo>
                    <a:lnTo>
                      <a:pt x="432" y="54"/>
                    </a:lnTo>
                    <a:lnTo>
                      <a:pt x="440" y="20"/>
                    </a:lnTo>
                    <a:lnTo>
                      <a:pt x="44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6660" name="Freeform 36"/>
              <p:cNvSpPr>
                <a:spLocks/>
              </p:cNvSpPr>
              <p:nvPr/>
            </p:nvSpPr>
            <p:spPr bwMode="auto">
              <a:xfrm>
                <a:off x="3408" y="3691"/>
                <a:ext cx="86" cy="54"/>
              </a:xfrm>
              <a:custGeom>
                <a:avLst/>
                <a:gdLst/>
                <a:ahLst/>
                <a:cxnLst>
                  <a:cxn ang="0">
                    <a:pos x="0" y="43"/>
                  </a:cxn>
                  <a:cxn ang="0">
                    <a:pos x="0" y="35"/>
                  </a:cxn>
                  <a:cxn ang="0">
                    <a:pos x="4" y="22"/>
                  </a:cxn>
                  <a:cxn ang="0">
                    <a:pos x="12" y="11"/>
                  </a:cxn>
                  <a:cxn ang="0">
                    <a:pos x="24" y="4"/>
                  </a:cxn>
                  <a:cxn ang="0">
                    <a:pos x="37" y="0"/>
                  </a:cxn>
                  <a:cxn ang="0">
                    <a:pos x="51" y="1"/>
                  </a:cxn>
                  <a:cxn ang="0">
                    <a:pos x="64" y="6"/>
                  </a:cxn>
                  <a:cxn ang="0">
                    <a:pos x="74" y="13"/>
                  </a:cxn>
                  <a:cxn ang="0">
                    <a:pos x="81" y="22"/>
                  </a:cxn>
                  <a:cxn ang="0">
                    <a:pos x="85" y="31"/>
                  </a:cxn>
                  <a:cxn ang="0">
                    <a:pos x="85" y="35"/>
                  </a:cxn>
                  <a:cxn ang="0">
                    <a:pos x="84" y="42"/>
                  </a:cxn>
                  <a:cxn ang="0">
                    <a:pos x="82" y="51"/>
                  </a:cxn>
                  <a:cxn ang="0">
                    <a:pos x="66" y="53"/>
                  </a:cxn>
                  <a:cxn ang="0">
                    <a:pos x="57" y="48"/>
                  </a:cxn>
                  <a:cxn ang="0">
                    <a:pos x="53" y="41"/>
                  </a:cxn>
                  <a:cxn ang="0">
                    <a:pos x="52" y="30"/>
                  </a:cxn>
                  <a:cxn ang="0">
                    <a:pos x="54" y="21"/>
                  </a:cxn>
                  <a:cxn ang="0">
                    <a:pos x="58" y="16"/>
                  </a:cxn>
                  <a:cxn ang="0">
                    <a:pos x="49" y="10"/>
                  </a:cxn>
                  <a:cxn ang="0">
                    <a:pos x="37" y="8"/>
                  </a:cxn>
                  <a:cxn ang="0">
                    <a:pos x="24" y="9"/>
                  </a:cxn>
                  <a:cxn ang="0">
                    <a:pos x="13" y="13"/>
                  </a:cxn>
                  <a:cxn ang="0">
                    <a:pos x="6" y="21"/>
                  </a:cxn>
                  <a:cxn ang="0">
                    <a:pos x="2" y="31"/>
                  </a:cxn>
                  <a:cxn ang="0">
                    <a:pos x="0" y="43"/>
                  </a:cxn>
                </a:cxnLst>
                <a:rect l="0" t="0" r="r" b="b"/>
                <a:pathLst>
                  <a:path w="86" h="54">
                    <a:moveTo>
                      <a:pt x="0" y="43"/>
                    </a:moveTo>
                    <a:lnTo>
                      <a:pt x="0" y="35"/>
                    </a:lnTo>
                    <a:lnTo>
                      <a:pt x="4" y="22"/>
                    </a:lnTo>
                    <a:lnTo>
                      <a:pt x="12" y="11"/>
                    </a:lnTo>
                    <a:lnTo>
                      <a:pt x="24" y="4"/>
                    </a:lnTo>
                    <a:lnTo>
                      <a:pt x="37" y="0"/>
                    </a:lnTo>
                    <a:lnTo>
                      <a:pt x="51" y="1"/>
                    </a:lnTo>
                    <a:lnTo>
                      <a:pt x="64" y="6"/>
                    </a:lnTo>
                    <a:lnTo>
                      <a:pt x="74" y="13"/>
                    </a:lnTo>
                    <a:lnTo>
                      <a:pt x="81" y="22"/>
                    </a:lnTo>
                    <a:lnTo>
                      <a:pt x="85" y="31"/>
                    </a:lnTo>
                    <a:lnTo>
                      <a:pt x="85" y="35"/>
                    </a:lnTo>
                    <a:lnTo>
                      <a:pt x="84" y="42"/>
                    </a:lnTo>
                    <a:lnTo>
                      <a:pt x="82" y="51"/>
                    </a:lnTo>
                    <a:lnTo>
                      <a:pt x="66" y="53"/>
                    </a:lnTo>
                    <a:lnTo>
                      <a:pt x="57" y="48"/>
                    </a:lnTo>
                    <a:lnTo>
                      <a:pt x="53" y="41"/>
                    </a:lnTo>
                    <a:lnTo>
                      <a:pt x="52" y="30"/>
                    </a:lnTo>
                    <a:lnTo>
                      <a:pt x="54" y="21"/>
                    </a:lnTo>
                    <a:lnTo>
                      <a:pt x="58" y="16"/>
                    </a:lnTo>
                    <a:lnTo>
                      <a:pt x="49" y="10"/>
                    </a:lnTo>
                    <a:lnTo>
                      <a:pt x="37" y="8"/>
                    </a:lnTo>
                    <a:lnTo>
                      <a:pt x="24" y="9"/>
                    </a:lnTo>
                    <a:lnTo>
                      <a:pt x="13" y="13"/>
                    </a:lnTo>
                    <a:lnTo>
                      <a:pt x="6" y="21"/>
                    </a:lnTo>
                    <a:lnTo>
                      <a:pt x="2" y="31"/>
                    </a:lnTo>
                    <a:lnTo>
                      <a:pt x="0" y="43"/>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26661" name="Freeform 37"/>
              <p:cNvSpPr>
                <a:spLocks/>
              </p:cNvSpPr>
              <p:nvPr/>
            </p:nvSpPr>
            <p:spPr bwMode="auto">
              <a:xfrm>
                <a:off x="3419" y="3709"/>
                <a:ext cx="36" cy="31"/>
              </a:xfrm>
              <a:custGeom>
                <a:avLst/>
                <a:gdLst/>
                <a:ahLst/>
                <a:cxnLst>
                  <a:cxn ang="0">
                    <a:pos x="35" y="3"/>
                  </a:cxn>
                  <a:cxn ang="0">
                    <a:pos x="31" y="14"/>
                  </a:cxn>
                  <a:cxn ang="0">
                    <a:pos x="31" y="28"/>
                  </a:cxn>
                  <a:cxn ang="0">
                    <a:pos x="20" y="12"/>
                  </a:cxn>
                  <a:cxn ang="0">
                    <a:pos x="20" y="29"/>
                  </a:cxn>
                  <a:cxn ang="0">
                    <a:pos x="7" y="14"/>
                  </a:cxn>
                  <a:cxn ang="0">
                    <a:pos x="7" y="30"/>
                  </a:cxn>
                  <a:cxn ang="0">
                    <a:pos x="1" y="19"/>
                  </a:cxn>
                  <a:cxn ang="0">
                    <a:pos x="0" y="11"/>
                  </a:cxn>
                  <a:cxn ang="0">
                    <a:pos x="7" y="4"/>
                  </a:cxn>
                  <a:cxn ang="0">
                    <a:pos x="16" y="1"/>
                  </a:cxn>
                  <a:cxn ang="0">
                    <a:pos x="24" y="0"/>
                  </a:cxn>
                  <a:cxn ang="0">
                    <a:pos x="35" y="3"/>
                  </a:cxn>
                </a:cxnLst>
                <a:rect l="0" t="0" r="r" b="b"/>
                <a:pathLst>
                  <a:path w="36" h="31">
                    <a:moveTo>
                      <a:pt x="35" y="3"/>
                    </a:moveTo>
                    <a:lnTo>
                      <a:pt x="31" y="14"/>
                    </a:lnTo>
                    <a:lnTo>
                      <a:pt x="31" y="28"/>
                    </a:lnTo>
                    <a:lnTo>
                      <a:pt x="20" y="12"/>
                    </a:lnTo>
                    <a:lnTo>
                      <a:pt x="20" y="29"/>
                    </a:lnTo>
                    <a:lnTo>
                      <a:pt x="7" y="14"/>
                    </a:lnTo>
                    <a:lnTo>
                      <a:pt x="7" y="30"/>
                    </a:lnTo>
                    <a:lnTo>
                      <a:pt x="1" y="19"/>
                    </a:lnTo>
                    <a:lnTo>
                      <a:pt x="0" y="11"/>
                    </a:lnTo>
                    <a:lnTo>
                      <a:pt x="7" y="4"/>
                    </a:lnTo>
                    <a:lnTo>
                      <a:pt x="16" y="1"/>
                    </a:lnTo>
                    <a:lnTo>
                      <a:pt x="24" y="0"/>
                    </a:lnTo>
                    <a:lnTo>
                      <a:pt x="35" y="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6662" name="Freeform 38"/>
              <p:cNvSpPr>
                <a:spLocks/>
              </p:cNvSpPr>
              <p:nvPr/>
            </p:nvSpPr>
            <p:spPr bwMode="auto">
              <a:xfrm>
                <a:off x="3315" y="3577"/>
                <a:ext cx="246" cy="49"/>
              </a:xfrm>
              <a:custGeom>
                <a:avLst/>
                <a:gdLst/>
                <a:ahLst/>
                <a:cxnLst>
                  <a:cxn ang="0">
                    <a:pos x="0" y="45"/>
                  </a:cxn>
                  <a:cxn ang="0">
                    <a:pos x="53" y="48"/>
                  </a:cxn>
                  <a:cxn ang="0">
                    <a:pos x="85" y="46"/>
                  </a:cxn>
                  <a:cxn ang="0">
                    <a:pos x="122" y="44"/>
                  </a:cxn>
                  <a:cxn ang="0">
                    <a:pos x="151" y="43"/>
                  </a:cxn>
                  <a:cxn ang="0">
                    <a:pos x="184" y="40"/>
                  </a:cxn>
                  <a:cxn ang="0">
                    <a:pos x="214" y="34"/>
                  </a:cxn>
                  <a:cxn ang="0">
                    <a:pos x="231" y="25"/>
                  </a:cxn>
                  <a:cxn ang="0">
                    <a:pos x="240" y="17"/>
                  </a:cxn>
                  <a:cxn ang="0">
                    <a:pos x="245" y="11"/>
                  </a:cxn>
                  <a:cxn ang="0">
                    <a:pos x="245" y="3"/>
                  </a:cxn>
                  <a:cxn ang="0">
                    <a:pos x="242" y="0"/>
                  </a:cxn>
                  <a:cxn ang="0">
                    <a:pos x="181" y="4"/>
                  </a:cxn>
                  <a:cxn ang="0">
                    <a:pos x="124" y="12"/>
                  </a:cxn>
                  <a:cxn ang="0">
                    <a:pos x="73" y="23"/>
                  </a:cxn>
                  <a:cxn ang="0">
                    <a:pos x="28" y="35"/>
                  </a:cxn>
                  <a:cxn ang="0">
                    <a:pos x="0" y="45"/>
                  </a:cxn>
                </a:cxnLst>
                <a:rect l="0" t="0" r="r" b="b"/>
                <a:pathLst>
                  <a:path w="246" h="49">
                    <a:moveTo>
                      <a:pt x="0" y="45"/>
                    </a:moveTo>
                    <a:lnTo>
                      <a:pt x="53" y="48"/>
                    </a:lnTo>
                    <a:lnTo>
                      <a:pt x="85" y="46"/>
                    </a:lnTo>
                    <a:lnTo>
                      <a:pt x="122" y="44"/>
                    </a:lnTo>
                    <a:lnTo>
                      <a:pt x="151" y="43"/>
                    </a:lnTo>
                    <a:lnTo>
                      <a:pt x="184" y="40"/>
                    </a:lnTo>
                    <a:lnTo>
                      <a:pt x="214" y="34"/>
                    </a:lnTo>
                    <a:lnTo>
                      <a:pt x="231" y="25"/>
                    </a:lnTo>
                    <a:lnTo>
                      <a:pt x="240" y="17"/>
                    </a:lnTo>
                    <a:lnTo>
                      <a:pt x="245" y="11"/>
                    </a:lnTo>
                    <a:lnTo>
                      <a:pt x="245" y="3"/>
                    </a:lnTo>
                    <a:lnTo>
                      <a:pt x="242" y="0"/>
                    </a:lnTo>
                    <a:lnTo>
                      <a:pt x="181" y="4"/>
                    </a:lnTo>
                    <a:lnTo>
                      <a:pt x="124" y="12"/>
                    </a:lnTo>
                    <a:lnTo>
                      <a:pt x="73" y="23"/>
                    </a:lnTo>
                    <a:lnTo>
                      <a:pt x="28" y="35"/>
                    </a:lnTo>
                    <a:lnTo>
                      <a:pt x="0" y="4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6663" name="Freeform 39"/>
              <p:cNvSpPr>
                <a:spLocks/>
              </p:cNvSpPr>
              <p:nvPr/>
            </p:nvSpPr>
            <p:spPr bwMode="auto">
              <a:xfrm>
                <a:off x="3315" y="3574"/>
                <a:ext cx="249" cy="50"/>
              </a:xfrm>
              <a:custGeom>
                <a:avLst/>
                <a:gdLst/>
                <a:ahLst/>
                <a:cxnLst>
                  <a:cxn ang="0">
                    <a:pos x="39" y="49"/>
                  </a:cxn>
                  <a:cxn ang="0">
                    <a:pos x="78" y="37"/>
                  </a:cxn>
                  <a:cxn ang="0">
                    <a:pos x="120" y="25"/>
                  </a:cxn>
                  <a:cxn ang="0">
                    <a:pos x="162" y="20"/>
                  </a:cxn>
                  <a:cxn ang="0">
                    <a:pos x="196" y="18"/>
                  </a:cxn>
                  <a:cxn ang="0">
                    <a:pos x="229" y="19"/>
                  </a:cxn>
                  <a:cxn ang="0">
                    <a:pos x="225" y="25"/>
                  </a:cxn>
                  <a:cxn ang="0">
                    <a:pos x="219" y="29"/>
                  </a:cxn>
                  <a:cxn ang="0">
                    <a:pos x="206" y="35"/>
                  </a:cxn>
                  <a:cxn ang="0">
                    <a:pos x="192" y="42"/>
                  </a:cxn>
                  <a:cxn ang="0">
                    <a:pos x="221" y="35"/>
                  </a:cxn>
                  <a:cxn ang="0">
                    <a:pos x="239" y="26"/>
                  </a:cxn>
                  <a:cxn ang="0">
                    <a:pos x="245" y="20"/>
                  </a:cxn>
                  <a:cxn ang="0">
                    <a:pos x="248" y="12"/>
                  </a:cxn>
                  <a:cxn ang="0">
                    <a:pos x="247" y="6"/>
                  </a:cxn>
                  <a:cxn ang="0">
                    <a:pos x="243" y="0"/>
                  </a:cxn>
                  <a:cxn ang="0">
                    <a:pos x="197" y="1"/>
                  </a:cxn>
                  <a:cxn ang="0">
                    <a:pos x="151" y="7"/>
                  </a:cxn>
                  <a:cxn ang="0">
                    <a:pos x="103" y="17"/>
                  </a:cxn>
                  <a:cxn ang="0">
                    <a:pos x="37" y="37"/>
                  </a:cxn>
                  <a:cxn ang="0">
                    <a:pos x="0" y="48"/>
                  </a:cxn>
                  <a:cxn ang="0">
                    <a:pos x="39" y="49"/>
                  </a:cxn>
                </a:cxnLst>
                <a:rect l="0" t="0" r="r" b="b"/>
                <a:pathLst>
                  <a:path w="249" h="50">
                    <a:moveTo>
                      <a:pt x="39" y="49"/>
                    </a:moveTo>
                    <a:lnTo>
                      <a:pt x="78" y="37"/>
                    </a:lnTo>
                    <a:lnTo>
                      <a:pt x="120" y="25"/>
                    </a:lnTo>
                    <a:lnTo>
                      <a:pt x="162" y="20"/>
                    </a:lnTo>
                    <a:lnTo>
                      <a:pt x="196" y="18"/>
                    </a:lnTo>
                    <a:lnTo>
                      <a:pt x="229" y="19"/>
                    </a:lnTo>
                    <a:lnTo>
                      <a:pt x="225" y="25"/>
                    </a:lnTo>
                    <a:lnTo>
                      <a:pt x="219" y="29"/>
                    </a:lnTo>
                    <a:lnTo>
                      <a:pt x="206" y="35"/>
                    </a:lnTo>
                    <a:lnTo>
                      <a:pt x="192" y="42"/>
                    </a:lnTo>
                    <a:lnTo>
                      <a:pt x="221" y="35"/>
                    </a:lnTo>
                    <a:lnTo>
                      <a:pt x="239" y="26"/>
                    </a:lnTo>
                    <a:lnTo>
                      <a:pt x="245" y="20"/>
                    </a:lnTo>
                    <a:lnTo>
                      <a:pt x="248" y="12"/>
                    </a:lnTo>
                    <a:lnTo>
                      <a:pt x="247" y="6"/>
                    </a:lnTo>
                    <a:lnTo>
                      <a:pt x="243" y="0"/>
                    </a:lnTo>
                    <a:lnTo>
                      <a:pt x="197" y="1"/>
                    </a:lnTo>
                    <a:lnTo>
                      <a:pt x="151" y="7"/>
                    </a:lnTo>
                    <a:lnTo>
                      <a:pt x="103" y="17"/>
                    </a:lnTo>
                    <a:lnTo>
                      <a:pt x="37" y="37"/>
                    </a:lnTo>
                    <a:lnTo>
                      <a:pt x="0" y="48"/>
                    </a:lnTo>
                    <a:lnTo>
                      <a:pt x="39" y="4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6664" name="Freeform 40"/>
              <p:cNvSpPr>
                <a:spLocks/>
              </p:cNvSpPr>
              <p:nvPr/>
            </p:nvSpPr>
            <p:spPr bwMode="auto">
              <a:xfrm>
                <a:off x="5138" y="3590"/>
                <a:ext cx="39" cy="35"/>
              </a:xfrm>
              <a:custGeom>
                <a:avLst/>
                <a:gdLst/>
                <a:ahLst/>
                <a:cxnLst>
                  <a:cxn ang="0">
                    <a:pos x="23" y="0"/>
                  </a:cxn>
                  <a:cxn ang="0">
                    <a:pos x="9" y="13"/>
                  </a:cxn>
                  <a:cxn ang="0">
                    <a:pos x="6" y="22"/>
                  </a:cxn>
                  <a:cxn ang="0">
                    <a:pos x="6" y="25"/>
                  </a:cxn>
                  <a:cxn ang="0">
                    <a:pos x="19" y="23"/>
                  </a:cxn>
                  <a:cxn ang="0">
                    <a:pos x="27" y="23"/>
                  </a:cxn>
                  <a:cxn ang="0">
                    <a:pos x="33" y="21"/>
                  </a:cxn>
                  <a:cxn ang="0">
                    <a:pos x="38" y="15"/>
                  </a:cxn>
                  <a:cxn ang="0">
                    <a:pos x="38" y="24"/>
                  </a:cxn>
                  <a:cxn ang="0">
                    <a:pos x="36" y="32"/>
                  </a:cxn>
                  <a:cxn ang="0">
                    <a:pos x="0" y="34"/>
                  </a:cxn>
                  <a:cxn ang="0">
                    <a:pos x="0" y="23"/>
                  </a:cxn>
                  <a:cxn ang="0">
                    <a:pos x="3" y="17"/>
                  </a:cxn>
                  <a:cxn ang="0">
                    <a:pos x="8" y="11"/>
                  </a:cxn>
                  <a:cxn ang="0">
                    <a:pos x="11" y="8"/>
                  </a:cxn>
                  <a:cxn ang="0">
                    <a:pos x="23" y="0"/>
                  </a:cxn>
                </a:cxnLst>
                <a:rect l="0" t="0" r="r" b="b"/>
                <a:pathLst>
                  <a:path w="39" h="35">
                    <a:moveTo>
                      <a:pt x="23" y="0"/>
                    </a:moveTo>
                    <a:lnTo>
                      <a:pt x="9" y="13"/>
                    </a:lnTo>
                    <a:lnTo>
                      <a:pt x="6" y="22"/>
                    </a:lnTo>
                    <a:lnTo>
                      <a:pt x="6" y="25"/>
                    </a:lnTo>
                    <a:lnTo>
                      <a:pt x="19" y="23"/>
                    </a:lnTo>
                    <a:lnTo>
                      <a:pt x="27" y="23"/>
                    </a:lnTo>
                    <a:lnTo>
                      <a:pt x="33" y="21"/>
                    </a:lnTo>
                    <a:lnTo>
                      <a:pt x="38" y="15"/>
                    </a:lnTo>
                    <a:lnTo>
                      <a:pt x="38" y="24"/>
                    </a:lnTo>
                    <a:lnTo>
                      <a:pt x="36" y="32"/>
                    </a:lnTo>
                    <a:lnTo>
                      <a:pt x="0" y="34"/>
                    </a:lnTo>
                    <a:lnTo>
                      <a:pt x="0" y="23"/>
                    </a:lnTo>
                    <a:lnTo>
                      <a:pt x="3" y="17"/>
                    </a:lnTo>
                    <a:lnTo>
                      <a:pt x="8" y="11"/>
                    </a:lnTo>
                    <a:lnTo>
                      <a:pt x="11" y="8"/>
                    </a:lnTo>
                    <a:lnTo>
                      <a:pt x="23"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6665" name="Freeform 41"/>
              <p:cNvSpPr>
                <a:spLocks/>
              </p:cNvSpPr>
              <p:nvPr/>
            </p:nvSpPr>
            <p:spPr bwMode="auto">
              <a:xfrm>
                <a:off x="4599" y="3461"/>
                <a:ext cx="39" cy="23"/>
              </a:xfrm>
              <a:custGeom>
                <a:avLst/>
                <a:gdLst/>
                <a:ahLst/>
                <a:cxnLst>
                  <a:cxn ang="0">
                    <a:pos x="38" y="3"/>
                  </a:cxn>
                  <a:cxn ang="0">
                    <a:pos x="6" y="0"/>
                  </a:cxn>
                  <a:cxn ang="0">
                    <a:pos x="2" y="2"/>
                  </a:cxn>
                  <a:cxn ang="0">
                    <a:pos x="0" y="7"/>
                  </a:cxn>
                  <a:cxn ang="0">
                    <a:pos x="1" y="11"/>
                  </a:cxn>
                  <a:cxn ang="0">
                    <a:pos x="3" y="18"/>
                  </a:cxn>
                  <a:cxn ang="0">
                    <a:pos x="6" y="22"/>
                  </a:cxn>
                  <a:cxn ang="0">
                    <a:pos x="12" y="18"/>
                  </a:cxn>
                  <a:cxn ang="0">
                    <a:pos x="18" y="18"/>
                  </a:cxn>
                  <a:cxn ang="0">
                    <a:pos x="36" y="21"/>
                  </a:cxn>
                  <a:cxn ang="0">
                    <a:pos x="38" y="3"/>
                  </a:cxn>
                </a:cxnLst>
                <a:rect l="0" t="0" r="r" b="b"/>
                <a:pathLst>
                  <a:path w="39" h="23">
                    <a:moveTo>
                      <a:pt x="38" y="3"/>
                    </a:moveTo>
                    <a:lnTo>
                      <a:pt x="6" y="0"/>
                    </a:lnTo>
                    <a:lnTo>
                      <a:pt x="2" y="2"/>
                    </a:lnTo>
                    <a:lnTo>
                      <a:pt x="0" y="7"/>
                    </a:lnTo>
                    <a:lnTo>
                      <a:pt x="1" y="11"/>
                    </a:lnTo>
                    <a:lnTo>
                      <a:pt x="3" y="18"/>
                    </a:lnTo>
                    <a:lnTo>
                      <a:pt x="6" y="22"/>
                    </a:lnTo>
                    <a:lnTo>
                      <a:pt x="12" y="18"/>
                    </a:lnTo>
                    <a:lnTo>
                      <a:pt x="18" y="18"/>
                    </a:lnTo>
                    <a:lnTo>
                      <a:pt x="36" y="21"/>
                    </a:lnTo>
                    <a:lnTo>
                      <a:pt x="38" y="3"/>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6666" name="Freeform 42"/>
              <p:cNvSpPr>
                <a:spLocks/>
              </p:cNvSpPr>
              <p:nvPr/>
            </p:nvSpPr>
            <p:spPr bwMode="auto">
              <a:xfrm>
                <a:off x="3933" y="3408"/>
                <a:ext cx="561" cy="118"/>
              </a:xfrm>
              <a:custGeom>
                <a:avLst/>
                <a:gdLst/>
                <a:ahLst/>
                <a:cxnLst>
                  <a:cxn ang="0">
                    <a:pos x="525" y="48"/>
                  </a:cxn>
                  <a:cxn ang="0">
                    <a:pos x="539" y="61"/>
                  </a:cxn>
                  <a:cxn ang="0">
                    <a:pos x="550" y="76"/>
                  </a:cxn>
                  <a:cxn ang="0">
                    <a:pos x="560" y="99"/>
                  </a:cxn>
                  <a:cxn ang="0">
                    <a:pos x="427" y="117"/>
                  </a:cxn>
                  <a:cxn ang="0">
                    <a:pos x="0" y="104"/>
                  </a:cxn>
                  <a:cxn ang="0">
                    <a:pos x="108" y="41"/>
                  </a:cxn>
                  <a:cxn ang="0">
                    <a:pos x="172" y="5"/>
                  </a:cxn>
                  <a:cxn ang="0">
                    <a:pos x="259" y="0"/>
                  </a:cxn>
                  <a:cxn ang="0">
                    <a:pos x="326" y="3"/>
                  </a:cxn>
                  <a:cxn ang="0">
                    <a:pos x="379" y="9"/>
                  </a:cxn>
                  <a:cxn ang="0">
                    <a:pos x="437" y="20"/>
                  </a:cxn>
                  <a:cxn ang="0">
                    <a:pos x="486" y="33"/>
                  </a:cxn>
                  <a:cxn ang="0">
                    <a:pos x="504" y="39"/>
                  </a:cxn>
                  <a:cxn ang="0">
                    <a:pos x="525" y="48"/>
                  </a:cxn>
                </a:cxnLst>
                <a:rect l="0" t="0" r="r" b="b"/>
                <a:pathLst>
                  <a:path w="561" h="118">
                    <a:moveTo>
                      <a:pt x="525" y="48"/>
                    </a:moveTo>
                    <a:lnTo>
                      <a:pt x="539" y="61"/>
                    </a:lnTo>
                    <a:lnTo>
                      <a:pt x="550" y="76"/>
                    </a:lnTo>
                    <a:lnTo>
                      <a:pt x="560" y="99"/>
                    </a:lnTo>
                    <a:lnTo>
                      <a:pt x="427" y="117"/>
                    </a:lnTo>
                    <a:lnTo>
                      <a:pt x="0" y="104"/>
                    </a:lnTo>
                    <a:lnTo>
                      <a:pt x="108" y="41"/>
                    </a:lnTo>
                    <a:lnTo>
                      <a:pt x="172" y="5"/>
                    </a:lnTo>
                    <a:lnTo>
                      <a:pt x="259" y="0"/>
                    </a:lnTo>
                    <a:lnTo>
                      <a:pt x="326" y="3"/>
                    </a:lnTo>
                    <a:lnTo>
                      <a:pt x="379" y="9"/>
                    </a:lnTo>
                    <a:lnTo>
                      <a:pt x="437" y="20"/>
                    </a:lnTo>
                    <a:lnTo>
                      <a:pt x="486" y="33"/>
                    </a:lnTo>
                    <a:lnTo>
                      <a:pt x="504" y="39"/>
                    </a:lnTo>
                    <a:lnTo>
                      <a:pt x="525" y="4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6667" name="Freeform 43"/>
              <p:cNvSpPr>
                <a:spLocks/>
              </p:cNvSpPr>
              <p:nvPr/>
            </p:nvSpPr>
            <p:spPr bwMode="auto">
              <a:xfrm>
                <a:off x="3962" y="3419"/>
                <a:ext cx="334" cy="87"/>
              </a:xfrm>
              <a:custGeom>
                <a:avLst/>
                <a:gdLst/>
                <a:ahLst/>
                <a:cxnLst>
                  <a:cxn ang="0">
                    <a:pos x="0" y="86"/>
                  </a:cxn>
                  <a:cxn ang="0">
                    <a:pos x="72" y="42"/>
                  </a:cxn>
                  <a:cxn ang="0">
                    <a:pos x="104" y="22"/>
                  </a:cxn>
                  <a:cxn ang="0">
                    <a:pos x="145" y="2"/>
                  </a:cxn>
                  <a:cxn ang="0">
                    <a:pos x="200" y="0"/>
                  </a:cxn>
                  <a:cxn ang="0">
                    <a:pos x="252" y="2"/>
                  </a:cxn>
                  <a:cxn ang="0">
                    <a:pos x="333" y="9"/>
                  </a:cxn>
                  <a:cxn ang="0">
                    <a:pos x="240" y="15"/>
                  </a:cxn>
                  <a:cxn ang="0">
                    <a:pos x="151" y="30"/>
                  </a:cxn>
                  <a:cxn ang="0">
                    <a:pos x="88" y="47"/>
                  </a:cxn>
                  <a:cxn ang="0">
                    <a:pos x="53" y="61"/>
                  </a:cxn>
                  <a:cxn ang="0">
                    <a:pos x="0" y="86"/>
                  </a:cxn>
                </a:cxnLst>
                <a:rect l="0" t="0" r="r" b="b"/>
                <a:pathLst>
                  <a:path w="334" h="87">
                    <a:moveTo>
                      <a:pt x="0" y="86"/>
                    </a:moveTo>
                    <a:lnTo>
                      <a:pt x="72" y="42"/>
                    </a:lnTo>
                    <a:lnTo>
                      <a:pt x="104" y="22"/>
                    </a:lnTo>
                    <a:lnTo>
                      <a:pt x="145" y="2"/>
                    </a:lnTo>
                    <a:lnTo>
                      <a:pt x="200" y="0"/>
                    </a:lnTo>
                    <a:lnTo>
                      <a:pt x="252" y="2"/>
                    </a:lnTo>
                    <a:lnTo>
                      <a:pt x="333" y="9"/>
                    </a:lnTo>
                    <a:lnTo>
                      <a:pt x="240" y="15"/>
                    </a:lnTo>
                    <a:lnTo>
                      <a:pt x="151" y="30"/>
                    </a:lnTo>
                    <a:lnTo>
                      <a:pt x="88" y="47"/>
                    </a:lnTo>
                    <a:lnTo>
                      <a:pt x="53" y="61"/>
                    </a:lnTo>
                    <a:lnTo>
                      <a:pt x="0" y="8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6668" name="Freeform 44"/>
              <p:cNvSpPr>
                <a:spLocks/>
              </p:cNvSpPr>
              <p:nvPr/>
            </p:nvSpPr>
            <p:spPr bwMode="auto">
              <a:xfrm>
                <a:off x="4007" y="3427"/>
                <a:ext cx="201" cy="54"/>
              </a:xfrm>
              <a:custGeom>
                <a:avLst/>
                <a:gdLst/>
                <a:ahLst/>
                <a:cxnLst>
                  <a:cxn ang="0">
                    <a:pos x="0" y="53"/>
                  </a:cxn>
                  <a:cxn ang="0">
                    <a:pos x="38" y="35"/>
                  </a:cxn>
                  <a:cxn ang="0">
                    <a:pos x="105" y="14"/>
                  </a:cxn>
                  <a:cxn ang="0">
                    <a:pos x="200" y="0"/>
                  </a:cxn>
                  <a:cxn ang="0">
                    <a:pos x="141" y="0"/>
                  </a:cxn>
                  <a:cxn ang="0">
                    <a:pos x="112" y="1"/>
                  </a:cxn>
                  <a:cxn ang="0">
                    <a:pos x="91" y="5"/>
                  </a:cxn>
                  <a:cxn ang="0">
                    <a:pos x="42" y="29"/>
                  </a:cxn>
                  <a:cxn ang="0">
                    <a:pos x="0" y="53"/>
                  </a:cxn>
                </a:cxnLst>
                <a:rect l="0" t="0" r="r" b="b"/>
                <a:pathLst>
                  <a:path w="201" h="54">
                    <a:moveTo>
                      <a:pt x="0" y="53"/>
                    </a:moveTo>
                    <a:lnTo>
                      <a:pt x="38" y="35"/>
                    </a:lnTo>
                    <a:lnTo>
                      <a:pt x="105" y="14"/>
                    </a:lnTo>
                    <a:lnTo>
                      <a:pt x="200" y="0"/>
                    </a:lnTo>
                    <a:lnTo>
                      <a:pt x="141" y="0"/>
                    </a:lnTo>
                    <a:lnTo>
                      <a:pt x="112" y="1"/>
                    </a:lnTo>
                    <a:lnTo>
                      <a:pt x="91" y="5"/>
                    </a:lnTo>
                    <a:lnTo>
                      <a:pt x="42" y="29"/>
                    </a:lnTo>
                    <a:lnTo>
                      <a:pt x="0" y="5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6669" name="Freeform 45"/>
              <p:cNvSpPr>
                <a:spLocks/>
              </p:cNvSpPr>
              <p:nvPr/>
            </p:nvSpPr>
            <p:spPr bwMode="auto">
              <a:xfrm>
                <a:off x="4401" y="3486"/>
                <a:ext cx="74" cy="25"/>
              </a:xfrm>
              <a:custGeom>
                <a:avLst/>
                <a:gdLst/>
                <a:ahLst/>
                <a:cxnLst>
                  <a:cxn ang="0">
                    <a:pos x="73" y="11"/>
                  </a:cxn>
                  <a:cxn ang="0">
                    <a:pos x="65" y="0"/>
                  </a:cxn>
                  <a:cxn ang="0">
                    <a:pos x="63" y="11"/>
                  </a:cxn>
                  <a:cxn ang="0">
                    <a:pos x="53" y="5"/>
                  </a:cxn>
                  <a:cxn ang="0">
                    <a:pos x="50" y="13"/>
                  </a:cxn>
                  <a:cxn ang="0">
                    <a:pos x="42" y="10"/>
                  </a:cxn>
                  <a:cxn ang="0">
                    <a:pos x="40" y="15"/>
                  </a:cxn>
                  <a:cxn ang="0">
                    <a:pos x="0" y="24"/>
                  </a:cxn>
                  <a:cxn ang="0">
                    <a:pos x="73" y="11"/>
                  </a:cxn>
                </a:cxnLst>
                <a:rect l="0" t="0" r="r" b="b"/>
                <a:pathLst>
                  <a:path w="74" h="25">
                    <a:moveTo>
                      <a:pt x="73" y="11"/>
                    </a:moveTo>
                    <a:lnTo>
                      <a:pt x="65" y="0"/>
                    </a:lnTo>
                    <a:lnTo>
                      <a:pt x="63" y="11"/>
                    </a:lnTo>
                    <a:lnTo>
                      <a:pt x="53" y="5"/>
                    </a:lnTo>
                    <a:lnTo>
                      <a:pt x="50" y="13"/>
                    </a:lnTo>
                    <a:lnTo>
                      <a:pt x="42" y="10"/>
                    </a:lnTo>
                    <a:lnTo>
                      <a:pt x="40" y="15"/>
                    </a:lnTo>
                    <a:lnTo>
                      <a:pt x="0" y="24"/>
                    </a:lnTo>
                    <a:lnTo>
                      <a:pt x="73"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6670" name="Freeform 46"/>
              <p:cNvSpPr>
                <a:spLocks/>
              </p:cNvSpPr>
              <p:nvPr/>
            </p:nvSpPr>
            <p:spPr bwMode="auto">
              <a:xfrm>
                <a:off x="4956" y="3622"/>
                <a:ext cx="220" cy="133"/>
              </a:xfrm>
              <a:custGeom>
                <a:avLst/>
                <a:gdLst/>
                <a:ahLst/>
                <a:cxnLst>
                  <a:cxn ang="0">
                    <a:pos x="219" y="42"/>
                  </a:cxn>
                  <a:cxn ang="0">
                    <a:pos x="180" y="23"/>
                  </a:cxn>
                  <a:cxn ang="0">
                    <a:pos x="162" y="19"/>
                  </a:cxn>
                  <a:cxn ang="0">
                    <a:pos x="70" y="23"/>
                  </a:cxn>
                  <a:cxn ang="0">
                    <a:pos x="39" y="14"/>
                  </a:cxn>
                  <a:cxn ang="0">
                    <a:pos x="0" y="0"/>
                  </a:cxn>
                  <a:cxn ang="0">
                    <a:pos x="70" y="132"/>
                  </a:cxn>
                  <a:cxn ang="0">
                    <a:pos x="219" y="70"/>
                  </a:cxn>
                  <a:cxn ang="0">
                    <a:pos x="219" y="42"/>
                  </a:cxn>
                </a:cxnLst>
                <a:rect l="0" t="0" r="r" b="b"/>
                <a:pathLst>
                  <a:path w="220" h="133">
                    <a:moveTo>
                      <a:pt x="219" y="42"/>
                    </a:moveTo>
                    <a:lnTo>
                      <a:pt x="180" y="23"/>
                    </a:lnTo>
                    <a:lnTo>
                      <a:pt x="162" y="19"/>
                    </a:lnTo>
                    <a:lnTo>
                      <a:pt x="70" y="23"/>
                    </a:lnTo>
                    <a:lnTo>
                      <a:pt x="39" y="14"/>
                    </a:lnTo>
                    <a:lnTo>
                      <a:pt x="0" y="0"/>
                    </a:lnTo>
                    <a:lnTo>
                      <a:pt x="70" y="132"/>
                    </a:lnTo>
                    <a:lnTo>
                      <a:pt x="219" y="70"/>
                    </a:lnTo>
                    <a:lnTo>
                      <a:pt x="219"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6671" name="Freeform 47"/>
              <p:cNvSpPr>
                <a:spLocks/>
              </p:cNvSpPr>
              <p:nvPr/>
            </p:nvSpPr>
            <p:spPr bwMode="auto">
              <a:xfrm>
                <a:off x="5000" y="3730"/>
                <a:ext cx="194" cy="138"/>
              </a:xfrm>
              <a:custGeom>
                <a:avLst/>
                <a:gdLst/>
                <a:ahLst/>
                <a:cxnLst>
                  <a:cxn ang="0">
                    <a:pos x="26" y="34"/>
                  </a:cxn>
                  <a:cxn ang="0">
                    <a:pos x="193" y="0"/>
                  </a:cxn>
                  <a:cxn ang="0">
                    <a:pos x="163" y="38"/>
                  </a:cxn>
                  <a:cxn ang="0">
                    <a:pos x="123" y="67"/>
                  </a:cxn>
                  <a:cxn ang="0">
                    <a:pos x="13" y="128"/>
                  </a:cxn>
                  <a:cxn ang="0">
                    <a:pos x="0" y="137"/>
                  </a:cxn>
                  <a:cxn ang="0">
                    <a:pos x="4" y="81"/>
                  </a:cxn>
                  <a:cxn ang="0">
                    <a:pos x="26" y="34"/>
                  </a:cxn>
                </a:cxnLst>
                <a:rect l="0" t="0" r="r" b="b"/>
                <a:pathLst>
                  <a:path w="194" h="138">
                    <a:moveTo>
                      <a:pt x="26" y="34"/>
                    </a:moveTo>
                    <a:lnTo>
                      <a:pt x="193" y="0"/>
                    </a:lnTo>
                    <a:lnTo>
                      <a:pt x="163" y="38"/>
                    </a:lnTo>
                    <a:lnTo>
                      <a:pt x="123" y="67"/>
                    </a:lnTo>
                    <a:lnTo>
                      <a:pt x="13" y="128"/>
                    </a:lnTo>
                    <a:lnTo>
                      <a:pt x="0" y="137"/>
                    </a:lnTo>
                    <a:lnTo>
                      <a:pt x="4" y="81"/>
                    </a:lnTo>
                    <a:lnTo>
                      <a:pt x="26" y="34"/>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6672" name="Freeform 48"/>
              <p:cNvSpPr>
                <a:spLocks/>
              </p:cNvSpPr>
              <p:nvPr/>
            </p:nvSpPr>
            <p:spPr bwMode="auto">
              <a:xfrm>
                <a:off x="3887" y="3641"/>
                <a:ext cx="859" cy="157"/>
              </a:xfrm>
              <a:custGeom>
                <a:avLst/>
                <a:gdLst/>
                <a:ahLst/>
                <a:cxnLst>
                  <a:cxn ang="0">
                    <a:pos x="858" y="14"/>
                  </a:cxn>
                  <a:cxn ang="0">
                    <a:pos x="827" y="38"/>
                  </a:cxn>
                  <a:cxn ang="0">
                    <a:pos x="801" y="47"/>
                  </a:cxn>
                  <a:cxn ang="0">
                    <a:pos x="647" y="61"/>
                  </a:cxn>
                  <a:cxn ang="0">
                    <a:pos x="506" y="71"/>
                  </a:cxn>
                  <a:cxn ang="0">
                    <a:pos x="409" y="71"/>
                  </a:cxn>
                  <a:cxn ang="0">
                    <a:pos x="334" y="71"/>
                  </a:cxn>
                  <a:cxn ang="0">
                    <a:pos x="308" y="56"/>
                  </a:cxn>
                  <a:cxn ang="0">
                    <a:pos x="299" y="47"/>
                  </a:cxn>
                  <a:cxn ang="0">
                    <a:pos x="44" y="23"/>
                  </a:cxn>
                  <a:cxn ang="0">
                    <a:pos x="0" y="0"/>
                  </a:cxn>
                  <a:cxn ang="0">
                    <a:pos x="44" y="117"/>
                  </a:cxn>
                  <a:cxn ang="0">
                    <a:pos x="53" y="156"/>
                  </a:cxn>
                  <a:cxn ang="0">
                    <a:pos x="823" y="156"/>
                  </a:cxn>
                  <a:cxn ang="0">
                    <a:pos x="858" y="14"/>
                  </a:cxn>
                </a:cxnLst>
                <a:rect l="0" t="0" r="r" b="b"/>
                <a:pathLst>
                  <a:path w="859" h="157">
                    <a:moveTo>
                      <a:pt x="858" y="14"/>
                    </a:moveTo>
                    <a:lnTo>
                      <a:pt x="827" y="38"/>
                    </a:lnTo>
                    <a:lnTo>
                      <a:pt x="801" y="47"/>
                    </a:lnTo>
                    <a:lnTo>
                      <a:pt x="647" y="61"/>
                    </a:lnTo>
                    <a:lnTo>
                      <a:pt x="506" y="71"/>
                    </a:lnTo>
                    <a:lnTo>
                      <a:pt x="409" y="71"/>
                    </a:lnTo>
                    <a:lnTo>
                      <a:pt x="334" y="71"/>
                    </a:lnTo>
                    <a:lnTo>
                      <a:pt x="308" y="56"/>
                    </a:lnTo>
                    <a:lnTo>
                      <a:pt x="299" y="47"/>
                    </a:lnTo>
                    <a:lnTo>
                      <a:pt x="44" y="23"/>
                    </a:lnTo>
                    <a:lnTo>
                      <a:pt x="0" y="0"/>
                    </a:lnTo>
                    <a:lnTo>
                      <a:pt x="44" y="117"/>
                    </a:lnTo>
                    <a:lnTo>
                      <a:pt x="53" y="156"/>
                    </a:lnTo>
                    <a:lnTo>
                      <a:pt x="823" y="156"/>
                    </a:lnTo>
                    <a:lnTo>
                      <a:pt x="858" y="14"/>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6673" name="Freeform 49"/>
              <p:cNvSpPr>
                <a:spLocks/>
              </p:cNvSpPr>
              <p:nvPr/>
            </p:nvSpPr>
            <p:spPr bwMode="auto">
              <a:xfrm>
                <a:off x="3927" y="3825"/>
                <a:ext cx="770" cy="58"/>
              </a:xfrm>
              <a:custGeom>
                <a:avLst/>
                <a:gdLst/>
                <a:ahLst/>
                <a:cxnLst>
                  <a:cxn ang="0">
                    <a:pos x="769" y="0"/>
                  </a:cxn>
                  <a:cxn ang="0">
                    <a:pos x="739" y="0"/>
                  </a:cxn>
                  <a:cxn ang="0">
                    <a:pos x="739" y="24"/>
                  </a:cxn>
                  <a:cxn ang="0">
                    <a:pos x="726" y="37"/>
                  </a:cxn>
                  <a:cxn ang="0">
                    <a:pos x="708" y="42"/>
                  </a:cxn>
                  <a:cxn ang="0">
                    <a:pos x="321" y="42"/>
                  </a:cxn>
                  <a:cxn ang="0">
                    <a:pos x="307" y="14"/>
                  </a:cxn>
                  <a:cxn ang="0">
                    <a:pos x="0" y="14"/>
                  </a:cxn>
                  <a:cxn ang="0">
                    <a:pos x="0" y="57"/>
                  </a:cxn>
                  <a:cxn ang="0">
                    <a:pos x="743" y="57"/>
                  </a:cxn>
                  <a:cxn ang="0">
                    <a:pos x="765" y="37"/>
                  </a:cxn>
                  <a:cxn ang="0">
                    <a:pos x="769" y="0"/>
                  </a:cxn>
                </a:cxnLst>
                <a:rect l="0" t="0" r="r" b="b"/>
                <a:pathLst>
                  <a:path w="770" h="58">
                    <a:moveTo>
                      <a:pt x="769" y="0"/>
                    </a:moveTo>
                    <a:lnTo>
                      <a:pt x="739" y="0"/>
                    </a:lnTo>
                    <a:lnTo>
                      <a:pt x="739" y="24"/>
                    </a:lnTo>
                    <a:lnTo>
                      <a:pt x="726" y="37"/>
                    </a:lnTo>
                    <a:lnTo>
                      <a:pt x="708" y="42"/>
                    </a:lnTo>
                    <a:lnTo>
                      <a:pt x="321" y="42"/>
                    </a:lnTo>
                    <a:lnTo>
                      <a:pt x="307" y="14"/>
                    </a:lnTo>
                    <a:lnTo>
                      <a:pt x="0" y="14"/>
                    </a:lnTo>
                    <a:lnTo>
                      <a:pt x="0" y="57"/>
                    </a:lnTo>
                    <a:lnTo>
                      <a:pt x="743" y="57"/>
                    </a:lnTo>
                    <a:lnTo>
                      <a:pt x="765" y="37"/>
                    </a:lnTo>
                    <a:lnTo>
                      <a:pt x="769"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6674" name="Freeform 50"/>
              <p:cNvSpPr>
                <a:spLocks/>
              </p:cNvSpPr>
              <p:nvPr/>
            </p:nvSpPr>
            <p:spPr bwMode="auto">
              <a:xfrm>
                <a:off x="4803" y="3516"/>
                <a:ext cx="366" cy="118"/>
              </a:xfrm>
              <a:custGeom>
                <a:avLst/>
                <a:gdLst/>
                <a:ahLst/>
                <a:cxnLst>
                  <a:cxn ang="0">
                    <a:pos x="0" y="4"/>
                  </a:cxn>
                  <a:cxn ang="0">
                    <a:pos x="160" y="9"/>
                  </a:cxn>
                  <a:cxn ang="0">
                    <a:pos x="251" y="21"/>
                  </a:cxn>
                  <a:cxn ang="0">
                    <a:pos x="313" y="39"/>
                  </a:cxn>
                  <a:cxn ang="0">
                    <a:pos x="339" y="52"/>
                  </a:cxn>
                  <a:cxn ang="0">
                    <a:pos x="350" y="65"/>
                  </a:cxn>
                  <a:cxn ang="0">
                    <a:pos x="291" y="80"/>
                  </a:cxn>
                  <a:cxn ang="0">
                    <a:pos x="255" y="82"/>
                  </a:cxn>
                  <a:cxn ang="0">
                    <a:pos x="216" y="84"/>
                  </a:cxn>
                  <a:cxn ang="0">
                    <a:pos x="164" y="80"/>
                  </a:cxn>
                  <a:cxn ang="0">
                    <a:pos x="120" y="60"/>
                  </a:cxn>
                  <a:cxn ang="0">
                    <a:pos x="164" y="82"/>
                  </a:cxn>
                  <a:cxn ang="0">
                    <a:pos x="194" y="108"/>
                  </a:cxn>
                  <a:cxn ang="0">
                    <a:pos x="208" y="114"/>
                  </a:cxn>
                  <a:cxn ang="0">
                    <a:pos x="228" y="117"/>
                  </a:cxn>
                  <a:cxn ang="0">
                    <a:pos x="277" y="113"/>
                  </a:cxn>
                  <a:cxn ang="0">
                    <a:pos x="331" y="104"/>
                  </a:cxn>
                  <a:cxn ang="0">
                    <a:pos x="335" y="95"/>
                  </a:cxn>
                  <a:cxn ang="0">
                    <a:pos x="343" y="82"/>
                  </a:cxn>
                  <a:cxn ang="0">
                    <a:pos x="357" y="73"/>
                  </a:cxn>
                  <a:cxn ang="0">
                    <a:pos x="365" y="67"/>
                  </a:cxn>
                  <a:cxn ang="0">
                    <a:pos x="353" y="48"/>
                  </a:cxn>
                  <a:cxn ang="0">
                    <a:pos x="327" y="34"/>
                  </a:cxn>
                  <a:cxn ang="0">
                    <a:pos x="289" y="21"/>
                  </a:cxn>
                  <a:cxn ang="0">
                    <a:pos x="251" y="10"/>
                  </a:cxn>
                  <a:cxn ang="0">
                    <a:pos x="200" y="4"/>
                  </a:cxn>
                  <a:cxn ang="0">
                    <a:pos x="148" y="0"/>
                  </a:cxn>
                  <a:cxn ang="0">
                    <a:pos x="61" y="0"/>
                  </a:cxn>
                  <a:cxn ang="0">
                    <a:pos x="0" y="4"/>
                  </a:cxn>
                </a:cxnLst>
                <a:rect l="0" t="0" r="r" b="b"/>
                <a:pathLst>
                  <a:path w="366" h="118">
                    <a:moveTo>
                      <a:pt x="0" y="4"/>
                    </a:moveTo>
                    <a:lnTo>
                      <a:pt x="160" y="9"/>
                    </a:lnTo>
                    <a:lnTo>
                      <a:pt x="251" y="21"/>
                    </a:lnTo>
                    <a:lnTo>
                      <a:pt x="313" y="39"/>
                    </a:lnTo>
                    <a:lnTo>
                      <a:pt x="339" y="52"/>
                    </a:lnTo>
                    <a:lnTo>
                      <a:pt x="350" y="65"/>
                    </a:lnTo>
                    <a:lnTo>
                      <a:pt x="291" y="80"/>
                    </a:lnTo>
                    <a:lnTo>
                      <a:pt x="255" y="82"/>
                    </a:lnTo>
                    <a:lnTo>
                      <a:pt x="216" y="84"/>
                    </a:lnTo>
                    <a:lnTo>
                      <a:pt x="164" y="80"/>
                    </a:lnTo>
                    <a:lnTo>
                      <a:pt x="120" y="60"/>
                    </a:lnTo>
                    <a:lnTo>
                      <a:pt x="164" y="82"/>
                    </a:lnTo>
                    <a:lnTo>
                      <a:pt x="194" y="108"/>
                    </a:lnTo>
                    <a:lnTo>
                      <a:pt x="208" y="114"/>
                    </a:lnTo>
                    <a:lnTo>
                      <a:pt x="228" y="117"/>
                    </a:lnTo>
                    <a:lnTo>
                      <a:pt x="277" y="113"/>
                    </a:lnTo>
                    <a:lnTo>
                      <a:pt x="331" y="104"/>
                    </a:lnTo>
                    <a:lnTo>
                      <a:pt x="335" y="95"/>
                    </a:lnTo>
                    <a:lnTo>
                      <a:pt x="343" y="82"/>
                    </a:lnTo>
                    <a:lnTo>
                      <a:pt x="357" y="73"/>
                    </a:lnTo>
                    <a:lnTo>
                      <a:pt x="365" y="67"/>
                    </a:lnTo>
                    <a:lnTo>
                      <a:pt x="353" y="48"/>
                    </a:lnTo>
                    <a:lnTo>
                      <a:pt x="327" y="34"/>
                    </a:lnTo>
                    <a:lnTo>
                      <a:pt x="289" y="21"/>
                    </a:lnTo>
                    <a:lnTo>
                      <a:pt x="251" y="10"/>
                    </a:lnTo>
                    <a:lnTo>
                      <a:pt x="200" y="4"/>
                    </a:lnTo>
                    <a:lnTo>
                      <a:pt x="148" y="0"/>
                    </a:lnTo>
                    <a:lnTo>
                      <a:pt x="61" y="0"/>
                    </a:lnTo>
                    <a:lnTo>
                      <a:pt x="0" y="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75" name="Freeform 51"/>
              <p:cNvSpPr>
                <a:spLocks/>
              </p:cNvSpPr>
              <p:nvPr/>
            </p:nvSpPr>
            <p:spPr bwMode="auto">
              <a:xfrm>
                <a:off x="5056" y="3702"/>
                <a:ext cx="136" cy="55"/>
              </a:xfrm>
              <a:custGeom>
                <a:avLst/>
                <a:gdLst/>
                <a:ahLst/>
                <a:cxnLst>
                  <a:cxn ang="0">
                    <a:pos x="116" y="0"/>
                  </a:cxn>
                  <a:cxn ang="0">
                    <a:pos x="120" y="9"/>
                  </a:cxn>
                  <a:cxn ang="0">
                    <a:pos x="92" y="24"/>
                  </a:cxn>
                  <a:cxn ang="0">
                    <a:pos x="0" y="54"/>
                  </a:cxn>
                  <a:cxn ang="0">
                    <a:pos x="100" y="28"/>
                  </a:cxn>
                  <a:cxn ang="0">
                    <a:pos x="135" y="15"/>
                  </a:cxn>
                  <a:cxn ang="0">
                    <a:pos x="132" y="7"/>
                  </a:cxn>
                  <a:cxn ang="0">
                    <a:pos x="125" y="2"/>
                  </a:cxn>
                  <a:cxn ang="0">
                    <a:pos x="116" y="0"/>
                  </a:cxn>
                </a:cxnLst>
                <a:rect l="0" t="0" r="r" b="b"/>
                <a:pathLst>
                  <a:path w="136" h="55">
                    <a:moveTo>
                      <a:pt x="116" y="0"/>
                    </a:moveTo>
                    <a:lnTo>
                      <a:pt x="120" y="9"/>
                    </a:lnTo>
                    <a:lnTo>
                      <a:pt x="92" y="24"/>
                    </a:lnTo>
                    <a:lnTo>
                      <a:pt x="0" y="54"/>
                    </a:lnTo>
                    <a:lnTo>
                      <a:pt x="100" y="28"/>
                    </a:lnTo>
                    <a:lnTo>
                      <a:pt x="135" y="15"/>
                    </a:lnTo>
                    <a:lnTo>
                      <a:pt x="132" y="7"/>
                    </a:lnTo>
                    <a:lnTo>
                      <a:pt x="125" y="2"/>
                    </a:lnTo>
                    <a:lnTo>
                      <a:pt x="116"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76" name="Freeform 52"/>
              <p:cNvSpPr>
                <a:spLocks/>
              </p:cNvSpPr>
              <p:nvPr/>
            </p:nvSpPr>
            <p:spPr bwMode="auto">
              <a:xfrm>
                <a:off x="5150" y="3637"/>
                <a:ext cx="27" cy="12"/>
              </a:xfrm>
              <a:custGeom>
                <a:avLst/>
                <a:gdLst/>
                <a:ahLst/>
                <a:cxnLst>
                  <a:cxn ang="0">
                    <a:pos x="0" y="0"/>
                  </a:cxn>
                  <a:cxn ang="0">
                    <a:pos x="26" y="11"/>
                  </a:cxn>
                  <a:cxn ang="0">
                    <a:pos x="26" y="0"/>
                  </a:cxn>
                  <a:cxn ang="0">
                    <a:pos x="0" y="0"/>
                  </a:cxn>
                </a:cxnLst>
                <a:rect l="0" t="0" r="r" b="b"/>
                <a:pathLst>
                  <a:path w="27" h="12">
                    <a:moveTo>
                      <a:pt x="0" y="0"/>
                    </a:moveTo>
                    <a:lnTo>
                      <a:pt x="26" y="11"/>
                    </a:lnTo>
                    <a:lnTo>
                      <a:pt x="26"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77" name="Freeform 53"/>
              <p:cNvSpPr>
                <a:spLocks/>
              </p:cNvSpPr>
              <p:nvPr/>
            </p:nvSpPr>
            <p:spPr bwMode="auto">
              <a:xfrm>
                <a:off x="4682" y="3410"/>
                <a:ext cx="120" cy="50"/>
              </a:xfrm>
              <a:custGeom>
                <a:avLst/>
                <a:gdLst/>
                <a:ahLst/>
                <a:cxnLst>
                  <a:cxn ang="0">
                    <a:pos x="17" y="15"/>
                  </a:cxn>
                  <a:cxn ang="0">
                    <a:pos x="67" y="30"/>
                  </a:cxn>
                  <a:cxn ang="0">
                    <a:pos x="119" y="49"/>
                  </a:cxn>
                  <a:cxn ang="0">
                    <a:pos x="67" y="21"/>
                  </a:cxn>
                  <a:cxn ang="0">
                    <a:pos x="17" y="4"/>
                  </a:cxn>
                  <a:cxn ang="0">
                    <a:pos x="0" y="0"/>
                  </a:cxn>
                  <a:cxn ang="0">
                    <a:pos x="17" y="15"/>
                  </a:cxn>
                </a:cxnLst>
                <a:rect l="0" t="0" r="r" b="b"/>
                <a:pathLst>
                  <a:path w="120" h="50">
                    <a:moveTo>
                      <a:pt x="17" y="15"/>
                    </a:moveTo>
                    <a:lnTo>
                      <a:pt x="67" y="30"/>
                    </a:lnTo>
                    <a:lnTo>
                      <a:pt x="119" y="49"/>
                    </a:lnTo>
                    <a:lnTo>
                      <a:pt x="67" y="21"/>
                    </a:lnTo>
                    <a:lnTo>
                      <a:pt x="17" y="4"/>
                    </a:lnTo>
                    <a:lnTo>
                      <a:pt x="0" y="0"/>
                    </a:lnTo>
                    <a:lnTo>
                      <a:pt x="17" y="1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78" name="Freeform 54"/>
              <p:cNvSpPr>
                <a:spLocks/>
              </p:cNvSpPr>
              <p:nvPr/>
            </p:nvSpPr>
            <p:spPr bwMode="auto">
              <a:xfrm>
                <a:off x="4188" y="3602"/>
                <a:ext cx="590" cy="97"/>
              </a:xfrm>
              <a:custGeom>
                <a:avLst/>
                <a:gdLst/>
                <a:ahLst/>
                <a:cxnLst>
                  <a:cxn ang="0">
                    <a:pos x="589" y="0"/>
                  </a:cxn>
                  <a:cxn ang="0">
                    <a:pos x="563" y="27"/>
                  </a:cxn>
                  <a:cxn ang="0">
                    <a:pos x="524" y="72"/>
                  </a:cxn>
                  <a:cxn ang="0">
                    <a:pos x="329" y="81"/>
                  </a:cxn>
                  <a:cxn ang="0">
                    <a:pos x="172" y="92"/>
                  </a:cxn>
                  <a:cxn ang="0">
                    <a:pos x="81" y="96"/>
                  </a:cxn>
                  <a:cxn ang="0">
                    <a:pos x="25" y="96"/>
                  </a:cxn>
                  <a:cxn ang="0">
                    <a:pos x="12" y="92"/>
                  </a:cxn>
                  <a:cxn ang="0">
                    <a:pos x="4" y="83"/>
                  </a:cxn>
                  <a:cxn ang="0">
                    <a:pos x="0" y="70"/>
                  </a:cxn>
                  <a:cxn ang="0">
                    <a:pos x="11" y="81"/>
                  </a:cxn>
                  <a:cxn ang="0">
                    <a:pos x="20" y="85"/>
                  </a:cxn>
                  <a:cxn ang="0">
                    <a:pos x="37" y="85"/>
                  </a:cxn>
                  <a:cxn ang="0">
                    <a:pos x="325" y="68"/>
                  </a:cxn>
                  <a:cxn ang="0">
                    <a:pos x="515" y="42"/>
                  </a:cxn>
                  <a:cxn ang="0">
                    <a:pos x="547" y="31"/>
                  </a:cxn>
                  <a:cxn ang="0">
                    <a:pos x="561" y="24"/>
                  </a:cxn>
                  <a:cxn ang="0">
                    <a:pos x="589" y="0"/>
                  </a:cxn>
                </a:cxnLst>
                <a:rect l="0" t="0" r="r" b="b"/>
                <a:pathLst>
                  <a:path w="590" h="97">
                    <a:moveTo>
                      <a:pt x="589" y="0"/>
                    </a:moveTo>
                    <a:lnTo>
                      <a:pt x="563" y="27"/>
                    </a:lnTo>
                    <a:lnTo>
                      <a:pt x="524" y="72"/>
                    </a:lnTo>
                    <a:lnTo>
                      <a:pt x="329" y="81"/>
                    </a:lnTo>
                    <a:lnTo>
                      <a:pt x="172" y="92"/>
                    </a:lnTo>
                    <a:lnTo>
                      <a:pt x="81" y="96"/>
                    </a:lnTo>
                    <a:lnTo>
                      <a:pt x="25" y="96"/>
                    </a:lnTo>
                    <a:lnTo>
                      <a:pt x="12" y="92"/>
                    </a:lnTo>
                    <a:lnTo>
                      <a:pt x="4" y="83"/>
                    </a:lnTo>
                    <a:lnTo>
                      <a:pt x="0" y="70"/>
                    </a:lnTo>
                    <a:lnTo>
                      <a:pt x="11" y="81"/>
                    </a:lnTo>
                    <a:lnTo>
                      <a:pt x="20" y="85"/>
                    </a:lnTo>
                    <a:lnTo>
                      <a:pt x="37" y="85"/>
                    </a:lnTo>
                    <a:lnTo>
                      <a:pt x="325" y="68"/>
                    </a:lnTo>
                    <a:lnTo>
                      <a:pt x="515" y="42"/>
                    </a:lnTo>
                    <a:lnTo>
                      <a:pt x="547" y="31"/>
                    </a:lnTo>
                    <a:lnTo>
                      <a:pt x="561" y="24"/>
                    </a:lnTo>
                    <a:lnTo>
                      <a:pt x="58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79" name="Freeform 55"/>
              <p:cNvSpPr>
                <a:spLocks/>
              </p:cNvSpPr>
              <p:nvPr/>
            </p:nvSpPr>
            <p:spPr bwMode="auto">
              <a:xfrm>
                <a:off x="3745" y="3572"/>
                <a:ext cx="467" cy="101"/>
              </a:xfrm>
              <a:custGeom>
                <a:avLst/>
                <a:gdLst/>
                <a:ahLst/>
                <a:cxnLst>
                  <a:cxn ang="0">
                    <a:pos x="0" y="0"/>
                  </a:cxn>
                  <a:cxn ang="0">
                    <a:pos x="41" y="2"/>
                  </a:cxn>
                  <a:cxn ang="0">
                    <a:pos x="81" y="11"/>
                  </a:cxn>
                  <a:cxn ang="0">
                    <a:pos x="115" y="28"/>
                  </a:cxn>
                  <a:cxn ang="0">
                    <a:pos x="144" y="50"/>
                  </a:cxn>
                  <a:cxn ang="0">
                    <a:pos x="166" y="73"/>
                  </a:cxn>
                  <a:cxn ang="0">
                    <a:pos x="227" y="83"/>
                  </a:cxn>
                  <a:cxn ang="0">
                    <a:pos x="301" y="87"/>
                  </a:cxn>
                  <a:cxn ang="0">
                    <a:pos x="368" y="93"/>
                  </a:cxn>
                  <a:cxn ang="0">
                    <a:pos x="443" y="100"/>
                  </a:cxn>
                  <a:cxn ang="0">
                    <a:pos x="448" y="85"/>
                  </a:cxn>
                  <a:cxn ang="0">
                    <a:pos x="466" y="67"/>
                  </a:cxn>
                  <a:cxn ang="0">
                    <a:pos x="434" y="78"/>
                  </a:cxn>
                  <a:cxn ang="0">
                    <a:pos x="410" y="80"/>
                  </a:cxn>
                  <a:cxn ang="0">
                    <a:pos x="368" y="80"/>
                  </a:cxn>
                  <a:cxn ang="0">
                    <a:pos x="178" y="54"/>
                  </a:cxn>
                  <a:cxn ang="0">
                    <a:pos x="154" y="46"/>
                  </a:cxn>
                  <a:cxn ang="0">
                    <a:pos x="111" y="16"/>
                  </a:cxn>
                  <a:cxn ang="0">
                    <a:pos x="72" y="7"/>
                  </a:cxn>
                  <a:cxn ang="0">
                    <a:pos x="41" y="0"/>
                  </a:cxn>
                  <a:cxn ang="0">
                    <a:pos x="0" y="0"/>
                  </a:cxn>
                </a:cxnLst>
                <a:rect l="0" t="0" r="r" b="b"/>
                <a:pathLst>
                  <a:path w="467" h="101">
                    <a:moveTo>
                      <a:pt x="0" y="0"/>
                    </a:moveTo>
                    <a:lnTo>
                      <a:pt x="41" y="2"/>
                    </a:lnTo>
                    <a:lnTo>
                      <a:pt x="81" y="11"/>
                    </a:lnTo>
                    <a:lnTo>
                      <a:pt x="115" y="28"/>
                    </a:lnTo>
                    <a:lnTo>
                      <a:pt x="144" y="50"/>
                    </a:lnTo>
                    <a:lnTo>
                      <a:pt x="166" y="73"/>
                    </a:lnTo>
                    <a:lnTo>
                      <a:pt x="227" y="83"/>
                    </a:lnTo>
                    <a:lnTo>
                      <a:pt x="301" y="87"/>
                    </a:lnTo>
                    <a:lnTo>
                      <a:pt x="368" y="93"/>
                    </a:lnTo>
                    <a:lnTo>
                      <a:pt x="443" y="100"/>
                    </a:lnTo>
                    <a:lnTo>
                      <a:pt x="448" y="85"/>
                    </a:lnTo>
                    <a:lnTo>
                      <a:pt x="466" y="67"/>
                    </a:lnTo>
                    <a:lnTo>
                      <a:pt x="434" y="78"/>
                    </a:lnTo>
                    <a:lnTo>
                      <a:pt x="410" y="80"/>
                    </a:lnTo>
                    <a:lnTo>
                      <a:pt x="368" y="80"/>
                    </a:lnTo>
                    <a:lnTo>
                      <a:pt x="178" y="54"/>
                    </a:lnTo>
                    <a:lnTo>
                      <a:pt x="154" y="46"/>
                    </a:lnTo>
                    <a:lnTo>
                      <a:pt x="111" y="16"/>
                    </a:lnTo>
                    <a:lnTo>
                      <a:pt x="72" y="7"/>
                    </a:lnTo>
                    <a:lnTo>
                      <a:pt x="41"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80" name="Freeform 56"/>
              <p:cNvSpPr>
                <a:spLocks/>
              </p:cNvSpPr>
              <p:nvPr/>
            </p:nvSpPr>
            <p:spPr bwMode="auto">
              <a:xfrm>
                <a:off x="3153" y="3712"/>
                <a:ext cx="410" cy="128"/>
              </a:xfrm>
              <a:custGeom>
                <a:avLst/>
                <a:gdLst/>
                <a:ahLst/>
                <a:cxnLst>
                  <a:cxn ang="0">
                    <a:pos x="409" y="0"/>
                  </a:cxn>
                  <a:cxn ang="0">
                    <a:pos x="378" y="75"/>
                  </a:cxn>
                  <a:cxn ang="0">
                    <a:pos x="369" y="103"/>
                  </a:cxn>
                  <a:cxn ang="0">
                    <a:pos x="352" y="117"/>
                  </a:cxn>
                  <a:cxn ang="0">
                    <a:pos x="321" y="117"/>
                  </a:cxn>
                  <a:cxn ang="0">
                    <a:pos x="0" y="108"/>
                  </a:cxn>
                  <a:cxn ang="0">
                    <a:pos x="356" y="127"/>
                  </a:cxn>
                  <a:cxn ang="0">
                    <a:pos x="369" y="117"/>
                  </a:cxn>
                  <a:cxn ang="0">
                    <a:pos x="383" y="103"/>
                  </a:cxn>
                  <a:cxn ang="0">
                    <a:pos x="391" y="61"/>
                  </a:cxn>
                  <a:cxn ang="0">
                    <a:pos x="409" y="0"/>
                  </a:cxn>
                </a:cxnLst>
                <a:rect l="0" t="0" r="r" b="b"/>
                <a:pathLst>
                  <a:path w="410" h="128">
                    <a:moveTo>
                      <a:pt x="409" y="0"/>
                    </a:moveTo>
                    <a:lnTo>
                      <a:pt x="378" y="75"/>
                    </a:lnTo>
                    <a:lnTo>
                      <a:pt x="369" y="103"/>
                    </a:lnTo>
                    <a:lnTo>
                      <a:pt x="352" y="117"/>
                    </a:lnTo>
                    <a:lnTo>
                      <a:pt x="321" y="117"/>
                    </a:lnTo>
                    <a:lnTo>
                      <a:pt x="0" y="108"/>
                    </a:lnTo>
                    <a:lnTo>
                      <a:pt x="356" y="127"/>
                    </a:lnTo>
                    <a:lnTo>
                      <a:pt x="369" y="117"/>
                    </a:lnTo>
                    <a:lnTo>
                      <a:pt x="383" y="103"/>
                    </a:lnTo>
                    <a:lnTo>
                      <a:pt x="391" y="61"/>
                    </a:lnTo>
                    <a:lnTo>
                      <a:pt x="40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81" name="Freeform 57"/>
              <p:cNvSpPr>
                <a:spLocks/>
              </p:cNvSpPr>
              <p:nvPr/>
            </p:nvSpPr>
            <p:spPr bwMode="auto">
              <a:xfrm>
                <a:off x="3536" y="3626"/>
                <a:ext cx="88" cy="49"/>
              </a:xfrm>
              <a:custGeom>
                <a:avLst/>
                <a:gdLst/>
                <a:ahLst/>
                <a:cxnLst>
                  <a:cxn ang="0">
                    <a:pos x="87" y="0"/>
                  </a:cxn>
                  <a:cxn ang="0">
                    <a:pos x="57" y="38"/>
                  </a:cxn>
                  <a:cxn ang="0">
                    <a:pos x="0" y="48"/>
                  </a:cxn>
                  <a:cxn ang="0">
                    <a:pos x="87" y="0"/>
                  </a:cxn>
                </a:cxnLst>
                <a:rect l="0" t="0" r="r" b="b"/>
                <a:pathLst>
                  <a:path w="88" h="49">
                    <a:moveTo>
                      <a:pt x="87" y="0"/>
                    </a:moveTo>
                    <a:lnTo>
                      <a:pt x="57" y="38"/>
                    </a:lnTo>
                    <a:lnTo>
                      <a:pt x="0" y="48"/>
                    </a:lnTo>
                    <a:lnTo>
                      <a:pt x="87"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82" name="Freeform 58"/>
              <p:cNvSpPr>
                <a:spLocks/>
              </p:cNvSpPr>
              <p:nvPr/>
            </p:nvSpPr>
            <p:spPr bwMode="auto">
              <a:xfrm>
                <a:off x="3219" y="3508"/>
                <a:ext cx="679" cy="91"/>
              </a:xfrm>
              <a:custGeom>
                <a:avLst/>
                <a:gdLst/>
                <a:ahLst/>
                <a:cxnLst>
                  <a:cxn ang="0">
                    <a:pos x="637" y="14"/>
                  </a:cxn>
                  <a:cxn ang="0">
                    <a:pos x="523" y="14"/>
                  </a:cxn>
                  <a:cxn ang="0">
                    <a:pos x="396" y="28"/>
                  </a:cxn>
                  <a:cxn ang="0">
                    <a:pos x="246" y="47"/>
                  </a:cxn>
                  <a:cxn ang="0">
                    <a:pos x="162" y="71"/>
                  </a:cxn>
                  <a:cxn ang="0">
                    <a:pos x="273" y="28"/>
                  </a:cxn>
                  <a:cxn ang="0">
                    <a:pos x="162" y="47"/>
                  </a:cxn>
                  <a:cxn ang="0">
                    <a:pos x="57" y="76"/>
                  </a:cxn>
                  <a:cxn ang="0">
                    <a:pos x="0" y="90"/>
                  </a:cxn>
                  <a:cxn ang="0">
                    <a:pos x="114" y="47"/>
                  </a:cxn>
                  <a:cxn ang="0">
                    <a:pos x="225" y="19"/>
                  </a:cxn>
                  <a:cxn ang="0">
                    <a:pos x="360" y="9"/>
                  </a:cxn>
                  <a:cxn ang="0">
                    <a:pos x="492" y="0"/>
                  </a:cxn>
                  <a:cxn ang="0">
                    <a:pos x="678" y="9"/>
                  </a:cxn>
                  <a:cxn ang="0">
                    <a:pos x="637" y="14"/>
                  </a:cxn>
                </a:cxnLst>
                <a:rect l="0" t="0" r="r" b="b"/>
                <a:pathLst>
                  <a:path w="679" h="91">
                    <a:moveTo>
                      <a:pt x="637" y="14"/>
                    </a:moveTo>
                    <a:lnTo>
                      <a:pt x="523" y="14"/>
                    </a:lnTo>
                    <a:lnTo>
                      <a:pt x="396" y="28"/>
                    </a:lnTo>
                    <a:lnTo>
                      <a:pt x="246" y="47"/>
                    </a:lnTo>
                    <a:lnTo>
                      <a:pt x="162" y="71"/>
                    </a:lnTo>
                    <a:lnTo>
                      <a:pt x="273" y="28"/>
                    </a:lnTo>
                    <a:lnTo>
                      <a:pt x="162" y="47"/>
                    </a:lnTo>
                    <a:lnTo>
                      <a:pt x="57" y="76"/>
                    </a:lnTo>
                    <a:lnTo>
                      <a:pt x="0" y="90"/>
                    </a:lnTo>
                    <a:lnTo>
                      <a:pt x="114" y="47"/>
                    </a:lnTo>
                    <a:lnTo>
                      <a:pt x="225" y="19"/>
                    </a:lnTo>
                    <a:lnTo>
                      <a:pt x="360" y="9"/>
                    </a:lnTo>
                    <a:lnTo>
                      <a:pt x="492" y="0"/>
                    </a:lnTo>
                    <a:lnTo>
                      <a:pt x="678" y="9"/>
                    </a:lnTo>
                    <a:lnTo>
                      <a:pt x="637" y="1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83" name="Freeform 59"/>
              <p:cNvSpPr>
                <a:spLocks/>
              </p:cNvSpPr>
              <p:nvPr/>
            </p:nvSpPr>
            <p:spPr bwMode="auto">
              <a:xfrm>
                <a:off x="5005" y="3586"/>
                <a:ext cx="149" cy="39"/>
              </a:xfrm>
              <a:custGeom>
                <a:avLst/>
                <a:gdLst/>
                <a:ahLst/>
                <a:cxnLst>
                  <a:cxn ang="0">
                    <a:pos x="148" y="0"/>
                  </a:cxn>
                  <a:cxn ang="0">
                    <a:pos x="118" y="14"/>
                  </a:cxn>
                  <a:cxn ang="0">
                    <a:pos x="84" y="21"/>
                  </a:cxn>
                  <a:cxn ang="0">
                    <a:pos x="49" y="26"/>
                  </a:cxn>
                  <a:cxn ang="0">
                    <a:pos x="0" y="33"/>
                  </a:cxn>
                  <a:cxn ang="0">
                    <a:pos x="41" y="38"/>
                  </a:cxn>
                  <a:cxn ang="0">
                    <a:pos x="97" y="33"/>
                  </a:cxn>
                  <a:cxn ang="0">
                    <a:pos x="125" y="23"/>
                  </a:cxn>
                  <a:cxn ang="0">
                    <a:pos x="131" y="17"/>
                  </a:cxn>
                  <a:cxn ang="0">
                    <a:pos x="138" y="10"/>
                  </a:cxn>
                  <a:cxn ang="0">
                    <a:pos x="148" y="0"/>
                  </a:cxn>
                </a:cxnLst>
                <a:rect l="0" t="0" r="r" b="b"/>
                <a:pathLst>
                  <a:path w="149" h="39">
                    <a:moveTo>
                      <a:pt x="148" y="0"/>
                    </a:moveTo>
                    <a:lnTo>
                      <a:pt x="118" y="14"/>
                    </a:lnTo>
                    <a:lnTo>
                      <a:pt x="84" y="21"/>
                    </a:lnTo>
                    <a:lnTo>
                      <a:pt x="49" y="26"/>
                    </a:lnTo>
                    <a:lnTo>
                      <a:pt x="0" y="33"/>
                    </a:lnTo>
                    <a:lnTo>
                      <a:pt x="41" y="38"/>
                    </a:lnTo>
                    <a:lnTo>
                      <a:pt x="97" y="33"/>
                    </a:lnTo>
                    <a:lnTo>
                      <a:pt x="125" y="23"/>
                    </a:lnTo>
                    <a:lnTo>
                      <a:pt x="131" y="17"/>
                    </a:lnTo>
                    <a:lnTo>
                      <a:pt x="138" y="10"/>
                    </a:lnTo>
                    <a:lnTo>
                      <a:pt x="148"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6684" name="Freeform 60"/>
              <p:cNvSpPr>
                <a:spLocks/>
              </p:cNvSpPr>
              <p:nvPr/>
            </p:nvSpPr>
            <p:spPr bwMode="auto">
              <a:xfrm>
                <a:off x="4441" y="3644"/>
                <a:ext cx="287" cy="37"/>
              </a:xfrm>
              <a:custGeom>
                <a:avLst/>
                <a:gdLst/>
                <a:ahLst/>
                <a:cxnLst>
                  <a:cxn ang="0">
                    <a:pos x="286" y="0"/>
                  </a:cxn>
                  <a:cxn ang="0">
                    <a:pos x="255" y="9"/>
                  </a:cxn>
                  <a:cxn ang="0">
                    <a:pos x="202" y="16"/>
                  </a:cxn>
                  <a:cxn ang="0">
                    <a:pos x="138" y="26"/>
                  </a:cxn>
                  <a:cxn ang="0">
                    <a:pos x="0" y="36"/>
                  </a:cxn>
                  <a:cxn ang="0">
                    <a:pos x="159" y="28"/>
                  </a:cxn>
                  <a:cxn ang="0">
                    <a:pos x="234" y="23"/>
                  </a:cxn>
                  <a:cxn ang="0">
                    <a:pos x="272" y="16"/>
                  </a:cxn>
                  <a:cxn ang="0">
                    <a:pos x="277" y="9"/>
                  </a:cxn>
                  <a:cxn ang="0">
                    <a:pos x="286" y="0"/>
                  </a:cxn>
                </a:cxnLst>
                <a:rect l="0" t="0" r="r" b="b"/>
                <a:pathLst>
                  <a:path w="287" h="37">
                    <a:moveTo>
                      <a:pt x="286" y="0"/>
                    </a:moveTo>
                    <a:lnTo>
                      <a:pt x="255" y="9"/>
                    </a:lnTo>
                    <a:lnTo>
                      <a:pt x="202" y="16"/>
                    </a:lnTo>
                    <a:lnTo>
                      <a:pt x="138" y="26"/>
                    </a:lnTo>
                    <a:lnTo>
                      <a:pt x="0" y="36"/>
                    </a:lnTo>
                    <a:lnTo>
                      <a:pt x="159" y="28"/>
                    </a:lnTo>
                    <a:lnTo>
                      <a:pt x="234" y="23"/>
                    </a:lnTo>
                    <a:lnTo>
                      <a:pt x="272" y="16"/>
                    </a:lnTo>
                    <a:lnTo>
                      <a:pt x="277" y="9"/>
                    </a:lnTo>
                    <a:lnTo>
                      <a:pt x="28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6685" name="Freeform 61"/>
              <p:cNvSpPr>
                <a:spLocks/>
              </p:cNvSpPr>
              <p:nvPr/>
            </p:nvSpPr>
            <p:spPr bwMode="auto">
              <a:xfrm>
                <a:off x="3882" y="3613"/>
                <a:ext cx="307" cy="54"/>
              </a:xfrm>
              <a:custGeom>
                <a:avLst/>
                <a:gdLst/>
                <a:ahLst/>
                <a:cxnLst>
                  <a:cxn ang="0">
                    <a:pos x="0" y="0"/>
                  </a:cxn>
                  <a:cxn ang="0">
                    <a:pos x="18" y="12"/>
                  </a:cxn>
                  <a:cxn ang="0">
                    <a:pos x="34" y="29"/>
                  </a:cxn>
                  <a:cxn ang="0">
                    <a:pos x="98" y="36"/>
                  </a:cxn>
                  <a:cxn ang="0">
                    <a:pos x="293" y="53"/>
                  </a:cxn>
                  <a:cxn ang="0">
                    <a:pos x="306" y="40"/>
                  </a:cxn>
                  <a:cxn ang="0">
                    <a:pos x="282" y="43"/>
                  </a:cxn>
                  <a:cxn ang="0">
                    <a:pos x="251" y="43"/>
                  </a:cxn>
                  <a:cxn ang="0">
                    <a:pos x="177" y="37"/>
                  </a:cxn>
                  <a:cxn ang="0">
                    <a:pos x="36" y="23"/>
                  </a:cxn>
                  <a:cxn ang="0">
                    <a:pos x="20" y="13"/>
                  </a:cxn>
                  <a:cxn ang="0">
                    <a:pos x="13" y="7"/>
                  </a:cxn>
                  <a:cxn ang="0">
                    <a:pos x="0" y="0"/>
                  </a:cxn>
                </a:cxnLst>
                <a:rect l="0" t="0" r="r" b="b"/>
                <a:pathLst>
                  <a:path w="307" h="54">
                    <a:moveTo>
                      <a:pt x="0" y="0"/>
                    </a:moveTo>
                    <a:lnTo>
                      <a:pt x="18" y="12"/>
                    </a:lnTo>
                    <a:lnTo>
                      <a:pt x="34" y="29"/>
                    </a:lnTo>
                    <a:lnTo>
                      <a:pt x="98" y="36"/>
                    </a:lnTo>
                    <a:lnTo>
                      <a:pt x="293" y="53"/>
                    </a:lnTo>
                    <a:lnTo>
                      <a:pt x="306" y="40"/>
                    </a:lnTo>
                    <a:lnTo>
                      <a:pt x="282" y="43"/>
                    </a:lnTo>
                    <a:lnTo>
                      <a:pt x="251" y="43"/>
                    </a:lnTo>
                    <a:lnTo>
                      <a:pt x="177" y="37"/>
                    </a:lnTo>
                    <a:lnTo>
                      <a:pt x="36" y="23"/>
                    </a:lnTo>
                    <a:lnTo>
                      <a:pt x="20" y="13"/>
                    </a:lnTo>
                    <a:lnTo>
                      <a:pt x="13" y="7"/>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6686" name="Freeform 62"/>
              <p:cNvSpPr>
                <a:spLocks/>
              </p:cNvSpPr>
              <p:nvPr/>
            </p:nvSpPr>
            <p:spPr bwMode="auto">
              <a:xfrm>
                <a:off x="3389" y="3511"/>
                <a:ext cx="430" cy="36"/>
              </a:xfrm>
              <a:custGeom>
                <a:avLst/>
                <a:gdLst/>
                <a:ahLst/>
                <a:cxnLst>
                  <a:cxn ang="0">
                    <a:pos x="355" y="8"/>
                  </a:cxn>
                  <a:cxn ang="0">
                    <a:pos x="204" y="15"/>
                  </a:cxn>
                  <a:cxn ang="0">
                    <a:pos x="93" y="25"/>
                  </a:cxn>
                  <a:cxn ang="0">
                    <a:pos x="0" y="35"/>
                  </a:cxn>
                  <a:cxn ang="0">
                    <a:pos x="105" y="14"/>
                  </a:cxn>
                  <a:cxn ang="0">
                    <a:pos x="247" y="0"/>
                  </a:cxn>
                  <a:cxn ang="0">
                    <a:pos x="429" y="4"/>
                  </a:cxn>
                  <a:cxn ang="0">
                    <a:pos x="355" y="8"/>
                  </a:cxn>
                </a:cxnLst>
                <a:rect l="0" t="0" r="r" b="b"/>
                <a:pathLst>
                  <a:path w="430" h="36">
                    <a:moveTo>
                      <a:pt x="355" y="8"/>
                    </a:moveTo>
                    <a:lnTo>
                      <a:pt x="204" y="15"/>
                    </a:lnTo>
                    <a:lnTo>
                      <a:pt x="93" y="25"/>
                    </a:lnTo>
                    <a:lnTo>
                      <a:pt x="0" y="35"/>
                    </a:lnTo>
                    <a:lnTo>
                      <a:pt x="105" y="14"/>
                    </a:lnTo>
                    <a:lnTo>
                      <a:pt x="247" y="0"/>
                    </a:lnTo>
                    <a:lnTo>
                      <a:pt x="429" y="4"/>
                    </a:lnTo>
                    <a:lnTo>
                      <a:pt x="355" y="8"/>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6687" name="Freeform 63"/>
              <p:cNvSpPr>
                <a:spLocks/>
              </p:cNvSpPr>
              <p:nvPr/>
            </p:nvSpPr>
            <p:spPr bwMode="auto">
              <a:xfrm>
                <a:off x="4800" y="3514"/>
                <a:ext cx="398" cy="359"/>
              </a:xfrm>
              <a:custGeom>
                <a:avLst/>
                <a:gdLst/>
                <a:ahLst/>
                <a:cxnLst>
                  <a:cxn ang="0">
                    <a:pos x="386" y="197"/>
                  </a:cxn>
                  <a:cxn ang="0">
                    <a:pos x="374" y="207"/>
                  </a:cxn>
                  <a:cxn ang="0">
                    <a:pos x="284" y="234"/>
                  </a:cxn>
                  <a:cxn ang="0">
                    <a:pos x="371" y="215"/>
                  </a:cxn>
                  <a:cxn ang="0">
                    <a:pos x="378" y="230"/>
                  </a:cxn>
                  <a:cxn ang="0">
                    <a:pos x="357" y="257"/>
                  </a:cxn>
                  <a:cxn ang="0">
                    <a:pos x="326" y="279"/>
                  </a:cxn>
                  <a:cxn ang="0">
                    <a:pos x="192" y="358"/>
                  </a:cxn>
                  <a:cxn ang="0">
                    <a:pos x="327" y="284"/>
                  </a:cxn>
                  <a:cxn ang="0">
                    <a:pos x="359" y="261"/>
                  </a:cxn>
                  <a:cxn ang="0">
                    <a:pos x="382" y="235"/>
                  </a:cxn>
                  <a:cxn ang="0">
                    <a:pos x="397" y="203"/>
                  </a:cxn>
                  <a:cxn ang="0">
                    <a:pos x="389" y="190"/>
                  </a:cxn>
                  <a:cxn ang="0">
                    <a:pos x="383" y="103"/>
                  </a:cxn>
                  <a:cxn ang="0">
                    <a:pos x="376" y="74"/>
                  </a:cxn>
                  <a:cxn ang="0">
                    <a:pos x="360" y="52"/>
                  </a:cxn>
                  <a:cxn ang="0">
                    <a:pos x="334" y="32"/>
                  </a:cxn>
                  <a:cxn ang="0">
                    <a:pos x="280" y="16"/>
                  </a:cxn>
                  <a:cxn ang="0">
                    <a:pos x="193" y="3"/>
                  </a:cxn>
                  <a:cxn ang="0">
                    <a:pos x="84" y="0"/>
                  </a:cxn>
                  <a:cxn ang="0">
                    <a:pos x="102" y="3"/>
                  </a:cxn>
                  <a:cxn ang="0">
                    <a:pos x="234" y="13"/>
                  </a:cxn>
                  <a:cxn ang="0">
                    <a:pos x="318" y="33"/>
                  </a:cxn>
                  <a:cxn ang="0">
                    <a:pos x="359" y="60"/>
                  </a:cxn>
                  <a:cxn ang="0">
                    <a:pos x="376" y="90"/>
                  </a:cxn>
                  <a:cxn ang="0">
                    <a:pos x="370" y="105"/>
                  </a:cxn>
                  <a:cxn ang="0">
                    <a:pos x="343" y="107"/>
                  </a:cxn>
                  <a:cxn ang="0">
                    <a:pos x="340" y="98"/>
                  </a:cxn>
                  <a:cxn ang="0">
                    <a:pos x="346" y="87"/>
                  </a:cxn>
                  <a:cxn ang="0">
                    <a:pos x="361" y="76"/>
                  </a:cxn>
                  <a:cxn ang="0">
                    <a:pos x="338" y="94"/>
                  </a:cxn>
                  <a:cxn ang="0">
                    <a:pos x="335" y="102"/>
                  </a:cxn>
                  <a:cxn ang="0">
                    <a:pos x="338" y="116"/>
                  </a:cxn>
                  <a:cxn ang="0">
                    <a:pos x="347" y="122"/>
                  </a:cxn>
                  <a:cxn ang="0">
                    <a:pos x="376" y="124"/>
                  </a:cxn>
                  <a:cxn ang="0">
                    <a:pos x="229" y="223"/>
                  </a:cxn>
                  <a:cxn ang="0">
                    <a:pos x="377" y="188"/>
                  </a:cxn>
                </a:cxnLst>
                <a:rect l="0" t="0" r="r" b="b"/>
                <a:pathLst>
                  <a:path w="398" h="359">
                    <a:moveTo>
                      <a:pt x="377" y="188"/>
                    </a:moveTo>
                    <a:lnTo>
                      <a:pt x="386" y="197"/>
                    </a:lnTo>
                    <a:lnTo>
                      <a:pt x="389" y="201"/>
                    </a:lnTo>
                    <a:lnTo>
                      <a:pt x="374" y="207"/>
                    </a:lnTo>
                    <a:lnTo>
                      <a:pt x="340" y="219"/>
                    </a:lnTo>
                    <a:lnTo>
                      <a:pt x="284" y="234"/>
                    </a:lnTo>
                    <a:lnTo>
                      <a:pt x="344" y="221"/>
                    </a:lnTo>
                    <a:lnTo>
                      <a:pt x="371" y="215"/>
                    </a:lnTo>
                    <a:lnTo>
                      <a:pt x="388" y="211"/>
                    </a:lnTo>
                    <a:lnTo>
                      <a:pt x="378" y="230"/>
                    </a:lnTo>
                    <a:lnTo>
                      <a:pt x="369" y="244"/>
                    </a:lnTo>
                    <a:lnTo>
                      <a:pt x="357" y="257"/>
                    </a:lnTo>
                    <a:lnTo>
                      <a:pt x="347" y="265"/>
                    </a:lnTo>
                    <a:lnTo>
                      <a:pt x="326" y="279"/>
                    </a:lnTo>
                    <a:lnTo>
                      <a:pt x="215" y="347"/>
                    </a:lnTo>
                    <a:lnTo>
                      <a:pt x="192" y="358"/>
                    </a:lnTo>
                    <a:lnTo>
                      <a:pt x="216" y="349"/>
                    </a:lnTo>
                    <a:lnTo>
                      <a:pt x="327" y="284"/>
                    </a:lnTo>
                    <a:lnTo>
                      <a:pt x="344" y="273"/>
                    </a:lnTo>
                    <a:lnTo>
                      <a:pt x="359" y="261"/>
                    </a:lnTo>
                    <a:lnTo>
                      <a:pt x="370" y="251"/>
                    </a:lnTo>
                    <a:lnTo>
                      <a:pt x="382" y="235"/>
                    </a:lnTo>
                    <a:lnTo>
                      <a:pt x="396" y="208"/>
                    </a:lnTo>
                    <a:lnTo>
                      <a:pt x="397" y="203"/>
                    </a:lnTo>
                    <a:lnTo>
                      <a:pt x="397" y="201"/>
                    </a:lnTo>
                    <a:lnTo>
                      <a:pt x="389" y="190"/>
                    </a:lnTo>
                    <a:lnTo>
                      <a:pt x="379" y="180"/>
                    </a:lnTo>
                    <a:lnTo>
                      <a:pt x="383" y="103"/>
                    </a:lnTo>
                    <a:lnTo>
                      <a:pt x="381" y="87"/>
                    </a:lnTo>
                    <a:lnTo>
                      <a:pt x="376" y="74"/>
                    </a:lnTo>
                    <a:lnTo>
                      <a:pt x="369" y="62"/>
                    </a:lnTo>
                    <a:lnTo>
                      <a:pt x="360" y="52"/>
                    </a:lnTo>
                    <a:lnTo>
                      <a:pt x="350" y="42"/>
                    </a:lnTo>
                    <a:lnTo>
                      <a:pt x="334" y="32"/>
                    </a:lnTo>
                    <a:lnTo>
                      <a:pt x="314" y="25"/>
                    </a:lnTo>
                    <a:lnTo>
                      <a:pt x="280" y="16"/>
                    </a:lnTo>
                    <a:lnTo>
                      <a:pt x="239" y="8"/>
                    </a:lnTo>
                    <a:lnTo>
                      <a:pt x="193" y="3"/>
                    </a:lnTo>
                    <a:lnTo>
                      <a:pt x="143" y="0"/>
                    </a:lnTo>
                    <a:lnTo>
                      <a:pt x="84" y="0"/>
                    </a:lnTo>
                    <a:lnTo>
                      <a:pt x="0" y="4"/>
                    </a:lnTo>
                    <a:lnTo>
                      <a:pt x="102" y="3"/>
                    </a:lnTo>
                    <a:lnTo>
                      <a:pt x="167" y="6"/>
                    </a:lnTo>
                    <a:lnTo>
                      <a:pt x="234" y="13"/>
                    </a:lnTo>
                    <a:lnTo>
                      <a:pt x="277" y="22"/>
                    </a:lnTo>
                    <a:lnTo>
                      <a:pt x="318" y="33"/>
                    </a:lnTo>
                    <a:lnTo>
                      <a:pt x="341" y="44"/>
                    </a:lnTo>
                    <a:lnTo>
                      <a:pt x="359" y="60"/>
                    </a:lnTo>
                    <a:lnTo>
                      <a:pt x="370" y="75"/>
                    </a:lnTo>
                    <a:lnTo>
                      <a:pt x="376" y="90"/>
                    </a:lnTo>
                    <a:lnTo>
                      <a:pt x="375" y="100"/>
                    </a:lnTo>
                    <a:lnTo>
                      <a:pt x="370" y="105"/>
                    </a:lnTo>
                    <a:lnTo>
                      <a:pt x="352" y="105"/>
                    </a:lnTo>
                    <a:lnTo>
                      <a:pt x="343" y="107"/>
                    </a:lnTo>
                    <a:lnTo>
                      <a:pt x="340" y="108"/>
                    </a:lnTo>
                    <a:lnTo>
                      <a:pt x="340" y="98"/>
                    </a:lnTo>
                    <a:lnTo>
                      <a:pt x="343" y="93"/>
                    </a:lnTo>
                    <a:lnTo>
                      <a:pt x="346" y="87"/>
                    </a:lnTo>
                    <a:lnTo>
                      <a:pt x="354" y="81"/>
                    </a:lnTo>
                    <a:lnTo>
                      <a:pt x="361" y="76"/>
                    </a:lnTo>
                    <a:lnTo>
                      <a:pt x="344" y="87"/>
                    </a:lnTo>
                    <a:lnTo>
                      <a:pt x="338" y="94"/>
                    </a:lnTo>
                    <a:lnTo>
                      <a:pt x="336" y="99"/>
                    </a:lnTo>
                    <a:lnTo>
                      <a:pt x="335" y="102"/>
                    </a:lnTo>
                    <a:lnTo>
                      <a:pt x="335" y="108"/>
                    </a:lnTo>
                    <a:lnTo>
                      <a:pt x="338" y="116"/>
                    </a:lnTo>
                    <a:lnTo>
                      <a:pt x="341" y="120"/>
                    </a:lnTo>
                    <a:lnTo>
                      <a:pt x="347" y="122"/>
                    </a:lnTo>
                    <a:lnTo>
                      <a:pt x="357" y="124"/>
                    </a:lnTo>
                    <a:lnTo>
                      <a:pt x="376" y="124"/>
                    </a:lnTo>
                    <a:lnTo>
                      <a:pt x="374" y="181"/>
                    </a:lnTo>
                    <a:lnTo>
                      <a:pt x="229" y="223"/>
                    </a:lnTo>
                    <a:lnTo>
                      <a:pt x="229" y="226"/>
                    </a:lnTo>
                    <a:lnTo>
                      <a:pt x="377" y="18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688" name="Freeform 64"/>
              <p:cNvSpPr>
                <a:spLocks/>
              </p:cNvSpPr>
              <p:nvPr/>
            </p:nvSpPr>
            <p:spPr bwMode="auto">
              <a:xfrm>
                <a:off x="4373" y="3402"/>
                <a:ext cx="514" cy="109"/>
              </a:xfrm>
              <a:custGeom>
                <a:avLst/>
                <a:gdLst/>
                <a:ahLst/>
                <a:cxnLst>
                  <a:cxn ang="0">
                    <a:pos x="513" y="106"/>
                  </a:cxn>
                  <a:cxn ang="0">
                    <a:pos x="492" y="97"/>
                  </a:cxn>
                  <a:cxn ang="0">
                    <a:pos x="472" y="84"/>
                  </a:cxn>
                  <a:cxn ang="0">
                    <a:pos x="406" y="44"/>
                  </a:cxn>
                  <a:cxn ang="0">
                    <a:pos x="367" y="24"/>
                  </a:cxn>
                  <a:cxn ang="0">
                    <a:pos x="342" y="15"/>
                  </a:cxn>
                  <a:cxn ang="0">
                    <a:pos x="326" y="10"/>
                  </a:cxn>
                  <a:cxn ang="0">
                    <a:pos x="309" y="6"/>
                  </a:cxn>
                  <a:cxn ang="0">
                    <a:pos x="273" y="0"/>
                  </a:cxn>
                  <a:cxn ang="0">
                    <a:pos x="214" y="0"/>
                  </a:cxn>
                  <a:cxn ang="0">
                    <a:pos x="166" y="0"/>
                  </a:cxn>
                  <a:cxn ang="0">
                    <a:pos x="73" y="10"/>
                  </a:cxn>
                  <a:cxn ang="0">
                    <a:pos x="0" y="26"/>
                  </a:cxn>
                  <a:cxn ang="0">
                    <a:pos x="77" y="54"/>
                  </a:cxn>
                  <a:cxn ang="0">
                    <a:pos x="148" y="42"/>
                  </a:cxn>
                  <a:cxn ang="0">
                    <a:pos x="205" y="40"/>
                  </a:cxn>
                  <a:cxn ang="0">
                    <a:pos x="253" y="42"/>
                  </a:cxn>
                  <a:cxn ang="0">
                    <a:pos x="315" y="49"/>
                  </a:cxn>
                  <a:cxn ang="0">
                    <a:pos x="324" y="64"/>
                  </a:cxn>
                  <a:cxn ang="0">
                    <a:pos x="330" y="82"/>
                  </a:cxn>
                  <a:cxn ang="0">
                    <a:pos x="334" y="99"/>
                  </a:cxn>
                  <a:cxn ang="0">
                    <a:pos x="334" y="108"/>
                  </a:cxn>
                  <a:cxn ang="0">
                    <a:pos x="350" y="108"/>
                  </a:cxn>
                  <a:cxn ang="0">
                    <a:pos x="354" y="104"/>
                  </a:cxn>
                  <a:cxn ang="0">
                    <a:pos x="357" y="99"/>
                  </a:cxn>
                  <a:cxn ang="0">
                    <a:pos x="357" y="90"/>
                  </a:cxn>
                  <a:cxn ang="0">
                    <a:pos x="352" y="75"/>
                  </a:cxn>
                  <a:cxn ang="0">
                    <a:pos x="344" y="53"/>
                  </a:cxn>
                  <a:cxn ang="0">
                    <a:pos x="334" y="35"/>
                  </a:cxn>
                  <a:cxn ang="0">
                    <a:pos x="326" y="22"/>
                  </a:cxn>
                  <a:cxn ang="0">
                    <a:pos x="317" y="13"/>
                  </a:cxn>
                  <a:cxn ang="0">
                    <a:pos x="348" y="22"/>
                  </a:cxn>
                  <a:cxn ang="0">
                    <a:pos x="387" y="37"/>
                  </a:cxn>
                  <a:cxn ang="0">
                    <a:pos x="422" y="57"/>
                  </a:cxn>
                  <a:cxn ang="0">
                    <a:pos x="484" y="95"/>
                  </a:cxn>
                  <a:cxn ang="0">
                    <a:pos x="513" y="106"/>
                  </a:cxn>
                </a:cxnLst>
                <a:rect l="0" t="0" r="r" b="b"/>
                <a:pathLst>
                  <a:path w="514" h="109">
                    <a:moveTo>
                      <a:pt x="513" y="106"/>
                    </a:moveTo>
                    <a:lnTo>
                      <a:pt x="492" y="97"/>
                    </a:lnTo>
                    <a:lnTo>
                      <a:pt x="472" y="84"/>
                    </a:lnTo>
                    <a:lnTo>
                      <a:pt x="406" y="44"/>
                    </a:lnTo>
                    <a:lnTo>
                      <a:pt x="367" y="24"/>
                    </a:lnTo>
                    <a:lnTo>
                      <a:pt x="342" y="15"/>
                    </a:lnTo>
                    <a:lnTo>
                      <a:pt x="326" y="10"/>
                    </a:lnTo>
                    <a:lnTo>
                      <a:pt x="309" y="6"/>
                    </a:lnTo>
                    <a:lnTo>
                      <a:pt x="273" y="0"/>
                    </a:lnTo>
                    <a:lnTo>
                      <a:pt x="214" y="0"/>
                    </a:lnTo>
                    <a:lnTo>
                      <a:pt x="166" y="0"/>
                    </a:lnTo>
                    <a:lnTo>
                      <a:pt x="73" y="10"/>
                    </a:lnTo>
                    <a:lnTo>
                      <a:pt x="0" y="26"/>
                    </a:lnTo>
                    <a:lnTo>
                      <a:pt x="77" y="54"/>
                    </a:lnTo>
                    <a:lnTo>
                      <a:pt x="148" y="42"/>
                    </a:lnTo>
                    <a:lnTo>
                      <a:pt x="205" y="40"/>
                    </a:lnTo>
                    <a:lnTo>
                      <a:pt x="253" y="42"/>
                    </a:lnTo>
                    <a:lnTo>
                      <a:pt x="315" y="49"/>
                    </a:lnTo>
                    <a:lnTo>
                      <a:pt x="324" y="64"/>
                    </a:lnTo>
                    <a:lnTo>
                      <a:pt x="330" y="82"/>
                    </a:lnTo>
                    <a:lnTo>
                      <a:pt x="334" y="99"/>
                    </a:lnTo>
                    <a:lnTo>
                      <a:pt x="334" y="108"/>
                    </a:lnTo>
                    <a:lnTo>
                      <a:pt x="350" y="108"/>
                    </a:lnTo>
                    <a:lnTo>
                      <a:pt x="354" y="104"/>
                    </a:lnTo>
                    <a:lnTo>
                      <a:pt x="357" y="99"/>
                    </a:lnTo>
                    <a:lnTo>
                      <a:pt x="357" y="90"/>
                    </a:lnTo>
                    <a:lnTo>
                      <a:pt x="352" y="75"/>
                    </a:lnTo>
                    <a:lnTo>
                      <a:pt x="344" y="53"/>
                    </a:lnTo>
                    <a:lnTo>
                      <a:pt x="334" y="35"/>
                    </a:lnTo>
                    <a:lnTo>
                      <a:pt x="326" y="22"/>
                    </a:lnTo>
                    <a:lnTo>
                      <a:pt x="317" y="13"/>
                    </a:lnTo>
                    <a:lnTo>
                      <a:pt x="348" y="22"/>
                    </a:lnTo>
                    <a:lnTo>
                      <a:pt x="387" y="37"/>
                    </a:lnTo>
                    <a:lnTo>
                      <a:pt x="422" y="57"/>
                    </a:lnTo>
                    <a:lnTo>
                      <a:pt x="484" y="95"/>
                    </a:lnTo>
                    <a:lnTo>
                      <a:pt x="513" y="10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689" name="Freeform 65"/>
              <p:cNvSpPr>
                <a:spLocks/>
              </p:cNvSpPr>
              <p:nvPr/>
            </p:nvSpPr>
            <p:spPr bwMode="auto">
              <a:xfrm>
                <a:off x="4782" y="3659"/>
                <a:ext cx="187" cy="234"/>
              </a:xfrm>
              <a:custGeom>
                <a:avLst/>
                <a:gdLst/>
                <a:ahLst/>
                <a:cxnLst>
                  <a:cxn ang="0">
                    <a:pos x="108" y="0"/>
                  </a:cxn>
                  <a:cxn ang="0">
                    <a:pos x="68" y="58"/>
                  </a:cxn>
                  <a:cxn ang="0">
                    <a:pos x="107" y="63"/>
                  </a:cxn>
                  <a:cxn ang="0">
                    <a:pos x="93" y="95"/>
                  </a:cxn>
                  <a:cxn ang="0">
                    <a:pos x="90" y="107"/>
                  </a:cxn>
                  <a:cxn ang="0">
                    <a:pos x="89" y="115"/>
                  </a:cxn>
                  <a:cxn ang="0">
                    <a:pos x="89" y="125"/>
                  </a:cxn>
                  <a:cxn ang="0">
                    <a:pos x="91" y="136"/>
                  </a:cxn>
                  <a:cxn ang="0">
                    <a:pos x="94" y="150"/>
                  </a:cxn>
                  <a:cxn ang="0">
                    <a:pos x="104" y="177"/>
                  </a:cxn>
                  <a:cxn ang="0">
                    <a:pos x="66" y="198"/>
                  </a:cxn>
                  <a:cxn ang="0">
                    <a:pos x="86" y="148"/>
                  </a:cxn>
                  <a:cxn ang="0">
                    <a:pos x="62" y="198"/>
                  </a:cxn>
                  <a:cxn ang="0">
                    <a:pos x="52" y="172"/>
                  </a:cxn>
                  <a:cxn ang="0">
                    <a:pos x="45" y="161"/>
                  </a:cxn>
                  <a:cxn ang="0">
                    <a:pos x="38" y="152"/>
                  </a:cxn>
                  <a:cxn ang="0">
                    <a:pos x="31" y="145"/>
                  </a:cxn>
                  <a:cxn ang="0">
                    <a:pos x="21" y="139"/>
                  </a:cxn>
                  <a:cxn ang="0">
                    <a:pos x="12" y="135"/>
                  </a:cxn>
                  <a:cxn ang="0">
                    <a:pos x="6" y="132"/>
                  </a:cxn>
                  <a:cxn ang="0">
                    <a:pos x="3" y="122"/>
                  </a:cxn>
                  <a:cxn ang="0">
                    <a:pos x="3" y="109"/>
                  </a:cxn>
                  <a:cxn ang="0">
                    <a:pos x="4" y="91"/>
                  </a:cxn>
                  <a:cxn ang="0">
                    <a:pos x="8" y="77"/>
                  </a:cxn>
                  <a:cxn ang="0">
                    <a:pos x="10" y="61"/>
                  </a:cxn>
                  <a:cxn ang="0">
                    <a:pos x="3" y="84"/>
                  </a:cxn>
                  <a:cxn ang="0">
                    <a:pos x="0" y="104"/>
                  </a:cxn>
                  <a:cxn ang="0">
                    <a:pos x="0" y="121"/>
                  </a:cxn>
                  <a:cxn ang="0">
                    <a:pos x="2" y="139"/>
                  </a:cxn>
                  <a:cxn ang="0">
                    <a:pos x="6" y="160"/>
                  </a:cxn>
                  <a:cxn ang="0">
                    <a:pos x="12" y="175"/>
                  </a:cxn>
                  <a:cxn ang="0">
                    <a:pos x="21" y="191"/>
                  </a:cxn>
                  <a:cxn ang="0">
                    <a:pos x="30" y="202"/>
                  </a:cxn>
                  <a:cxn ang="0">
                    <a:pos x="43" y="215"/>
                  </a:cxn>
                  <a:cxn ang="0">
                    <a:pos x="55" y="223"/>
                  </a:cxn>
                  <a:cxn ang="0">
                    <a:pos x="68" y="229"/>
                  </a:cxn>
                  <a:cxn ang="0">
                    <a:pos x="84" y="233"/>
                  </a:cxn>
                  <a:cxn ang="0">
                    <a:pos x="99" y="233"/>
                  </a:cxn>
                  <a:cxn ang="0">
                    <a:pos x="114" y="230"/>
                  </a:cxn>
                  <a:cxn ang="0">
                    <a:pos x="127" y="226"/>
                  </a:cxn>
                  <a:cxn ang="0">
                    <a:pos x="142" y="216"/>
                  </a:cxn>
                  <a:cxn ang="0">
                    <a:pos x="155" y="204"/>
                  </a:cxn>
                  <a:cxn ang="0">
                    <a:pos x="165" y="189"/>
                  </a:cxn>
                  <a:cxn ang="0">
                    <a:pos x="174" y="173"/>
                  </a:cxn>
                  <a:cxn ang="0">
                    <a:pos x="180" y="155"/>
                  </a:cxn>
                  <a:cxn ang="0">
                    <a:pos x="184" y="140"/>
                  </a:cxn>
                  <a:cxn ang="0">
                    <a:pos x="186" y="119"/>
                  </a:cxn>
                  <a:cxn ang="0">
                    <a:pos x="186" y="104"/>
                  </a:cxn>
                  <a:cxn ang="0">
                    <a:pos x="181" y="79"/>
                  </a:cxn>
                  <a:cxn ang="0">
                    <a:pos x="178" y="66"/>
                  </a:cxn>
                  <a:cxn ang="0">
                    <a:pos x="169" y="48"/>
                  </a:cxn>
                  <a:cxn ang="0">
                    <a:pos x="163" y="36"/>
                  </a:cxn>
                  <a:cxn ang="0">
                    <a:pos x="152" y="24"/>
                  </a:cxn>
                  <a:cxn ang="0">
                    <a:pos x="142" y="15"/>
                  </a:cxn>
                  <a:cxn ang="0">
                    <a:pos x="128" y="6"/>
                  </a:cxn>
                  <a:cxn ang="0">
                    <a:pos x="118" y="3"/>
                  </a:cxn>
                  <a:cxn ang="0">
                    <a:pos x="108" y="0"/>
                  </a:cxn>
                </a:cxnLst>
                <a:rect l="0" t="0" r="r" b="b"/>
                <a:pathLst>
                  <a:path w="187" h="234">
                    <a:moveTo>
                      <a:pt x="108" y="0"/>
                    </a:moveTo>
                    <a:lnTo>
                      <a:pt x="68" y="58"/>
                    </a:lnTo>
                    <a:lnTo>
                      <a:pt x="107" y="63"/>
                    </a:lnTo>
                    <a:lnTo>
                      <a:pt x="93" y="95"/>
                    </a:lnTo>
                    <a:lnTo>
                      <a:pt x="90" y="107"/>
                    </a:lnTo>
                    <a:lnTo>
                      <a:pt x="89" y="115"/>
                    </a:lnTo>
                    <a:lnTo>
                      <a:pt x="89" y="125"/>
                    </a:lnTo>
                    <a:lnTo>
                      <a:pt x="91" y="136"/>
                    </a:lnTo>
                    <a:lnTo>
                      <a:pt x="94" y="150"/>
                    </a:lnTo>
                    <a:lnTo>
                      <a:pt x="104" y="177"/>
                    </a:lnTo>
                    <a:lnTo>
                      <a:pt x="66" y="198"/>
                    </a:lnTo>
                    <a:lnTo>
                      <a:pt x="86" y="148"/>
                    </a:lnTo>
                    <a:lnTo>
                      <a:pt x="62" y="198"/>
                    </a:lnTo>
                    <a:lnTo>
                      <a:pt x="52" y="172"/>
                    </a:lnTo>
                    <a:lnTo>
                      <a:pt x="45" y="161"/>
                    </a:lnTo>
                    <a:lnTo>
                      <a:pt x="38" y="152"/>
                    </a:lnTo>
                    <a:lnTo>
                      <a:pt x="31" y="145"/>
                    </a:lnTo>
                    <a:lnTo>
                      <a:pt x="21" y="139"/>
                    </a:lnTo>
                    <a:lnTo>
                      <a:pt x="12" y="135"/>
                    </a:lnTo>
                    <a:lnTo>
                      <a:pt x="6" y="132"/>
                    </a:lnTo>
                    <a:lnTo>
                      <a:pt x="3" y="122"/>
                    </a:lnTo>
                    <a:lnTo>
                      <a:pt x="3" y="109"/>
                    </a:lnTo>
                    <a:lnTo>
                      <a:pt x="4" y="91"/>
                    </a:lnTo>
                    <a:lnTo>
                      <a:pt x="8" y="77"/>
                    </a:lnTo>
                    <a:lnTo>
                      <a:pt x="10" y="61"/>
                    </a:lnTo>
                    <a:lnTo>
                      <a:pt x="3" y="84"/>
                    </a:lnTo>
                    <a:lnTo>
                      <a:pt x="0" y="104"/>
                    </a:lnTo>
                    <a:lnTo>
                      <a:pt x="0" y="121"/>
                    </a:lnTo>
                    <a:lnTo>
                      <a:pt x="2" y="139"/>
                    </a:lnTo>
                    <a:lnTo>
                      <a:pt x="6" y="160"/>
                    </a:lnTo>
                    <a:lnTo>
                      <a:pt x="12" y="175"/>
                    </a:lnTo>
                    <a:lnTo>
                      <a:pt x="21" y="191"/>
                    </a:lnTo>
                    <a:lnTo>
                      <a:pt x="30" y="202"/>
                    </a:lnTo>
                    <a:lnTo>
                      <a:pt x="43" y="215"/>
                    </a:lnTo>
                    <a:lnTo>
                      <a:pt x="55" y="223"/>
                    </a:lnTo>
                    <a:lnTo>
                      <a:pt x="68" y="229"/>
                    </a:lnTo>
                    <a:lnTo>
                      <a:pt x="84" y="233"/>
                    </a:lnTo>
                    <a:lnTo>
                      <a:pt x="99" y="233"/>
                    </a:lnTo>
                    <a:lnTo>
                      <a:pt x="114" y="230"/>
                    </a:lnTo>
                    <a:lnTo>
                      <a:pt x="127" y="226"/>
                    </a:lnTo>
                    <a:lnTo>
                      <a:pt x="142" y="216"/>
                    </a:lnTo>
                    <a:lnTo>
                      <a:pt x="155" y="204"/>
                    </a:lnTo>
                    <a:lnTo>
                      <a:pt x="165" y="189"/>
                    </a:lnTo>
                    <a:lnTo>
                      <a:pt x="174" y="173"/>
                    </a:lnTo>
                    <a:lnTo>
                      <a:pt x="180" y="155"/>
                    </a:lnTo>
                    <a:lnTo>
                      <a:pt x="184" y="140"/>
                    </a:lnTo>
                    <a:lnTo>
                      <a:pt x="186" y="119"/>
                    </a:lnTo>
                    <a:lnTo>
                      <a:pt x="186" y="104"/>
                    </a:lnTo>
                    <a:lnTo>
                      <a:pt x="181" y="79"/>
                    </a:lnTo>
                    <a:lnTo>
                      <a:pt x="178" y="66"/>
                    </a:lnTo>
                    <a:lnTo>
                      <a:pt x="169" y="48"/>
                    </a:lnTo>
                    <a:lnTo>
                      <a:pt x="163" y="36"/>
                    </a:lnTo>
                    <a:lnTo>
                      <a:pt x="152" y="24"/>
                    </a:lnTo>
                    <a:lnTo>
                      <a:pt x="142" y="15"/>
                    </a:lnTo>
                    <a:lnTo>
                      <a:pt x="128" y="6"/>
                    </a:lnTo>
                    <a:lnTo>
                      <a:pt x="118" y="3"/>
                    </a:lnTo>
                    <a:lnTo>
                      <a:pt x="10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690" name="Freeform 66"/>
              <p:cNvSpPr>
                <a:spLocks/>
              </p:cNvSpPr>
              <p:nvPr/>
            </p:nvSpPr>
            <p:spPr bwMode="auto">
              <a:xfrm>
                <a:off x="4785" y="3657"/>
                <a:ext cx="114" cy="89"/>
              </a:xfrm>
              <a:custGeom>
                <a:avLst/>
                <a:gdLst/>
                <a:ahLst/>
                <a:cxnLst>
                  <a:cxn ang="0">
                    <a:pos x="0" y="88"/>
                  </a:cxn>
                  <a:cxn ang="0">
                    <a:pos x="25" y="84"/>
                  </a:cxn>
                  <a:cxn ang="0">
                    <a:pos x="35" y="79"/>
                  </a:cxn>
                  <a:cxn ang="0">
                    <a:pos x="42" y="73"/>
                  </a:cxn>
                  <a:cxn ang="0">
                    <a:pos x="49" y="65"/>
                  </a:cxn>
                  <a:cxn ang="0">
                    <a:pos x="113" y="3"/>
                  </a:cxn>
                  <a:cxn ang="0">
                    <a:pos x="102" y="1"/>
                  </a:cxn>
                  <a:cxn ang="0">
                    <a:pos x="96" y="0"/>
                  </a:cxn>
                  <a:cxn ang="0">
                    <a:pos x="85" y="0"/>
                  </a:cxn>
                  <a:cxn ang="0">
                    <a:pos x="71" y="2"/>
                  </a:cxn>
                  <a:cxn ang="0">
                    <a:pos x="59" y="6"/>
                  </a:cxn>
                  <a:cxn ang="0">
                    <a:pos x="45" y="14"/>
                  </a:cxn>
                  <a:cxn ang="0">
                    <a:pos x="34" y="23"/>
                  </a:cxn>
                  <a:cxn ang="0">
                    <a:pos x="22" y="36"/>
                  </a:cxn>
                  <a:cxn ang="0">
                    <a:pos x="14" y="49"/>
                  </a:cxn>
                  <a:cxn ang="0">
                    <a:pos x="6" y="66"/>
                  </a:cxn>
                  <a:cxn ang="0">
                    <a:pos x="0" y="88"/>
                  </a:cxn>
                </a:cxnLst>
                <a:rect l="0" t="0" r="r" b="b"/>
                <a:pathLst>
                  <a:path w="114" h="89">
                    <a:moveTo>
                      <a:pt x="0" y="88"/>
                    </a:moveTo>
                    <a:lnTo>
                      <a:pt x="25" y="84"/>
                    </a:lnTo>
                    <a:lnTo>
                      <a:pt x="35" y="79"/>
                    </a:lnTo>
                    <a:lnTo>
                      <a:pt x="42" y="73"/>
                    </a:lnTo>
                    <a:lnTo>
                      <a:pt x="49" y="65"/>
                    </a:lnTo>
                    <a:lnTo>
                      <a:pt x="113" y="3"/>
                    </a:lnTo>
                    <a:lnTo>
                      <a:pt x="102" y="1"/>
                    </a:lnTo>
                    <a:lnTo>
                      <a:pt x="96" y="0"/>
                    </a:lnTo>
                    <a:lnTo>
                      <a:pt x="85" y="0"/>
                    </a:lnTo>
                    <a:lnTo>
                      <a:pt x="71" y="2"/>
                    </a:lnTo>
                    <a:lnTo>
                      <a:pt x="59" y="6"/>
                    </a:lnTo>
                    <a:lnTo>
                      <a:pt x="45" y="14"/>
                    </a:lnTo>
                    <a:lnTo>
                      <a:pt x="34" y="23"/>
                    </a:lnTo>
                    <a:lnTo>
                      <a:pt x="22" y="36"/>
                    </a:lnTo>
                    <a:lnTo>
                      <a:pt x="14" y="49"/>
                    </a:lnTo>
                    <a:lnTo>
                      <a:pt x="6" y="66"/>
                    </a:lnTo>
                    <a:lnTo>
                      <a:pt x="0" y="8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691" name="Freeform 67"/>
              <p:cNvSpPr>
                <a:spLocks/>
              </p:cNvSpPr>
              <p:nvPr/>
            </p:nvSpPr>
            <p:spPr bwMode="auto">
              <a:xfrm>
                <a:off x="4654" y="3580"/>
                <a:ext cx="380" cy="306"/>
              </a:xfrm>
              <a:custGeom>
                <a:avLst/>
                <a:gdLst/>
                <a:ahLst/>
                <a:cxnLst>
                  <a:cxn ang="0">
                    <a:pos x="331" y="291"/>
                  </a:cxn>
                  <a:cxn ang="0">
                    <a:pos x="348" y="283"/>
                  </a:cxn>
                  <a:cxn ang="0">
                    <a:pos x="361" y="272"/>
                  </a:cxn>
                  <a:cxn ang="0">
                    <a:pos x="369" y="254"/>
                  </a:cxn>
                  <a:cxn ang="0">
                    <a:pos x="375" y="228"/>
                  </a:cxn>
                  <a:cxn ang="0">
                    <a:pos x="378" y="200"/>
                  </a:cxn>
                  <a:cxn ang="0">
                    <a:pos x="377" y="167"/>
                  </a:cxn>
                  <a:cxn ang="0">
                    <a:pos x="370" y="131"/>
                  </a:cxn>
                  <a:cxn ang="0">
                    <a:pos x="349" y="80"/>
                  </a:cxn>
                  <a:cxn ang="0">
                    <a:pos x="304" y="28"/>
                  </a:cxn>
                  <a:cxn ang="0">
                    <a:pos x="245" y="4"/>
                  </a:cxn>
                  <a:cxn ang="0">
                    <a:pos x="188" y="4"/>
                  </a:cxn>
                  <a:cxn ang="0">
                    <a:pos x="126" y="35"/>
                  </a:cxn>
                  <a:cxn ang="0">
                    <a:pos x="86" y="85"/>
                  </a:cxn>
                  <a:cxn ang="0">
                    <a:pos x="56" y="156"/>
                  </a:cxn>
                  <a:cxn ang="0">
                    <a:pos x="43" y="217"/>
                  </a:cxn>
                  <a:cxn ang="0">
                    <a:pos x="38" y="252"/>
                  </a:cxn>
                  <a:cxn ang="0">
                    <a:pos x="27" y="287"/>
                  </a:cxn>
                  <a:cxn ang="0">
                    <a:pos x="11" y="302"/>
                  </a:cxn>
                  <a:cxn ang="0">
                    <a:pos x="16" y="302"/>
                  </a:cxn>
                  <a:cxn ang="0">
                    <a:pos x="31" y="289"/>
                  </a:cxn>
                  <a:cxn ang="0">
                    <a:pos x="102" y="252"/>
                  </a:cxn>
                  <a:cxn ang="0">
                    <a:pos x="93" y="184"/>
                  </a:cxn>
                  <a:cxn ang="0">
                    <a:pos x="97" y="149"/>
                  </a:cxn>
                  <a:cxn ang="0">
                    <a:pos x="111" y="110"/>
                  </a:cxn>
                  <a:cxn ang="0">
                    <a:pos x="140" y="66"/>
                  </a:cxn>
                  <a:cxn ang="0">
                    <a:pos x="186" y="38"/>
                  </a:cxn>
                  <a:cxn ang="0">
                    <a:pos x="245" y="35"/>
                  </a:cxn>
                  <a:cxn ang="0">
                    <a:pos x="302" y="69"/>
                  </a:cxn>
                  <a:cxn ang="0">
                    <a:pos x="333" y="115"/>
                  </a:cxn>
                  <a:cxn ang="0">
                    <a:pos x="345" y="155"/>
                  </a:cxn>
                  <a:cxn ang="0">
                    <a:pos x="349" y="198"/>
                  </a:cxn>
                  <a:cxn ang="0">
                    <a:pos x="344" y="238"/>
                  </a:cxn>
                  <a:cxn ang="0">
                    <a:pos x="329" y="278"/>
                  </a:cxn>
                </a:cxnLst>
                <a:rect l="0" t="0" r="r" b="b"/>
                <a:pathLst>
                  <a:path w="380" h="306">
                    <a:moveTo>
                      <a:pt x="323" y="291"/>
                    </a:moveTo>
                    <a:lnTo>
                      <a:pt x="331" y="291"/>
                    </a:lnTo>
                    <a:lnTo>
                      <a:pt x="340" y="288"/>
                    </a:lnTo>
                    <a:lnTo>
                      <a:pt x="348" y="283"/>
                    </a:lnTo>
                    <a:lnTo>
                      <a:pt x="355" y="277"/>
                    </a:lnTo>
                    <a:lnTo>
                      <a:pt x="361" y="272"/>
                    </a:lnTo>
                    <a:lnTo>
                      <a:pt x="364" y="265"/>
                    </a:lnTo>
                    <a:lnTo>
                      <a:pt x="369" y="254"/>
                    </a:lnTo>
                    <a:lnTo>
                      <a:pt x="371" y="244"/>
                    </a:lnTo>
                    <a:lnTo>
                      <a:pt x="375" y="228"/>
                    </a:lnTo>
                    <a:lnTo>
                      <a:pt x="377" y="213"/>
                    </a:lnTo>
                    <a:lnTo>
                      <a:pt x="378" y="200"/>
                    </a:lnTo>
                    <a:lnTo>
                      <a:pt x="379" y="185"/>
                    </a:lnTo>
                    <a:lnTo>
                      <a:pt x="377" y="167"/>
                    </a:lnTo>
                    <a:lnTo>
                      <a:pt x="375" y="154"/>
                    </a:lnTo>
                    <a:lnTo>
                      <a:pt x="370" y="131"/>
                    </a:lnTo>
                    <a:lnTo>
                      <a:pt x="361" y="103"/>
                    </a:lnTo>
                    <a:lnTo>
                      <a:pt x="349" y="80"/>
                    </a:lnTo>
                    <a:lnTo>
                      <a:pt x="329" y="51"/>
                    </a:lnTo>
                    <a:lnTo>
                      <a:pt x="304" y="28"/>
                    </a:lnTo>
                    <a:lnTo>
                      <a:pt x="277" y="11"/>
                    </a:lnTo>
                    <a:lnTo>
                      <a:pt x="245" y="4"/>
                    </a:lnTo>
                    <a:lnTo>
                      <a:pt x="217" y="0"/>
                    </a:lnTo>
                    <a:lnTo>
                      <a:pt x="188" y="4"/>
                    </a:lnTo>
                    <a:lnTo>
                      <a:pt x="153" y="17"/>
                    </a:lnTo>
                    <a:lnTo>
                      <a:pt x="126" y="35"/>
                    </a:lnTo>
                    <a:lnTo>
                      <a:pt x="105" y="57"/>
                    </a:lnTo>
                    <a:lnTo>
                      <a:pt x="86" y="85"/>
                    </a:lnTo>
                    <a:lnTo>
                      <a:pt x="71" y="119"/>
                    </a:lnTo>
                    <a:lnTo>
                      <a:pt x="56" y="156"/>
                    </a:lnTo>
                    <a:lnTo>
                      <a:pt x="44" y="197"/>
                    </a:lnTo>
                    <a:lnTo>
                      <a:pt x="43" y="217"/>
                    </a:lnTo>
                    <a:lnTo>
                      <a:pt x="42" y="233"/>
                    </a:lnTo>
                    <a:lnTo>
                      <a:pt x="38" y="252"/>
                    </a:lnTo>
                    <a:lnTo>
                      <a:pt x="34" y="268"/>
                    </a:lnTo>
                    <a:lnTo>
                      <a:pt x="27" y="287"/>
                    </a:lnTo>
                    <a:lnTo>
                      <a:pt x="20" y="297"/>
                    </a:lnTo>
                    <a:lnTo>
                      <a:pt x="11" y="302"/>
                    </a:lnTo>
                    <a:lnTo>
                      <a:pt x="0" y="305"/>
                    </a:lnTo>
                    <a:lnTo>
                      <a:pt x="16" y="302"/>
                    </a:lnTo>
                    <a:lnTo>
                      <a:pt x="26" y="296"/>
                    </a:lnTo>
                    <a:lnTo>
                      <a:pt x="31" y="289"/>
                    </a:lnTo>
                    <a:lnTo>
                      <a:pt x="117" y="283"/>
                    </a:lnTo>
                    <a:lnTo>
                      <a:pt x="102" y="252"/>
                    </a:lnTo>
                    <a:lnTo>
                      <a:pt x="93" y="214"/>
                    </a:lnTo>
                    <a:lnTo>
                      <a:pt x="93" y="184"/>
                    </a:lnTo>
                    <a:lnTo>
                      <a:pt x="95" y="163"/>
                    </a:lnTo>
                    <a:lnTo>
                      <a:pt x="97" y="149"/>
                    </a:lnTo>
                    <a:lnTo>
                      <a:pt x="101" y="132"/>
                    </a:lnTo>
                    <a:lnTo>
                      <a:pt x="111" y="110"/>
                    </a:lnTo>
                    <a:lnTo>
                      <a:pt x="124" y="87"/>
                    </a:lnTo>
                    <a:lnTo>
                      <a:pt x="140" y="66"/>
                    </a:lnTo>
                    <a:lnTo>
                      <a:pt x="160" y="50"/>
                    </a:lnTo>
                    <a:lnTo>
                      <a:pt x="186" y="38"/>
                    </a:lnTo>
                    <a:lnTo>
                      <a:pt x="215" y="33"/>
                    </a:lnTo>
                    <a:lnTo>
                      <a:pt x="245" y="35"/>
                    </a:lnTo>
                    <a:lnTo>
                      <a:pt x="274" y="46"/>
                    </a:lnTo>
                    <a:lnTo>
                      <a:pt x="302" y="69"/>
                    </a:lnTo>
                    <a:lnTo>
                      <a:pt x="320" y="92"/>
                    </a:lnTo>
                    <a:lnTo>
                      <a:pt x="333" y="115"/>
                    </a:lnTo>
                    <a:lnTo>
                      <a:pt x="340" y="136"/>
                    </a:lnTo>
                    <a:lnTo>
                      <a:pt x="345" y="155"/>
                    </a:lnTo>
                    <a:lnTo>
                      <a:pt x="348" y="178"/>
                    </a:lnTo>
                    <a:lnTo>
                      <a:pt x="349" y="198"/>
                    </a:lnTo>
                    <a:lnTo>
                      <a:pt x="347" y="219"/>
                    </a:lnTo>
                    <a:lnTo>
                      <a:pt x="344" y="238"/>
                    </a:lnTo>
                    <a:lnTo>
                      <a:pt x="337" y="258"/>
                    </a:lnTo>
                    <a:lnTo>
                      <a:pt x="329" y="278"/>
                    </a:lnTo>
                    <a:lnTo>
                      <a:pt x="323" y="29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692" name="Freeform 68"/>
              <p:cNvSpPr>
                <a:spLocks/>
              </p:cNvSpPr>
              <p:nvPr/>
            </p:nvSpPr>
            <p:spPr bwMode="auto">
              <a:xfrm>
                <a:off x="4685" y="3621"/>
                <a:ext cx="320" cy="311"/>
              </a:xfrm>
              <a:custGeom>
                <a:avLst/>
                <a:gdLst/>
                <a:ahLst/>
                <a:cxnLst>
                  <a:cxn ang="0">
                    <a:pos x="69" y="206"/>
                  </a:cxn>
                  <a:cxn ang="0">
                    <a:pos x="63" y="166"/>
                  </a:cxn>
                  <a:cxn ang="0">
                    <a:pos x="64" y="128"/>
                  </a:cxn>
                  <a:cxn ang="0">
                    <a:pos x="76" y="84"/>
                  </a:cxn>
                  <a:cxn ang="0">
                    <a:pos x="101" y="44"/>
                  </a:cxn>
                  <a:cxn ang="0">
                    <a:pos x="139" y="13"/>
                  </a:cxn>
                  <a:cxn ang="0">
                    <a:pos x="182" y="0"/>
                  </a:cxn>
                  <a:cxn ang="0">
                    <a:pos x="231" y="9"/>
                  </a:cxn>
                  <a:cxn ang="0">
                    <a:pos x="268" y="32"/>
                  </a:cxn>
                  <a:cxn ang="0">
                    <a:pos x="295" y="65"/>
                  </a:cxn>
                  <a:cxn ang="0">
                    <a:pos x="314" y="117"/>
                  </a:cxn>
                  <a:cxn ang="0">
                    <a:pos x="319" y="155"/>
                  </a:cxn>
                  <a:cxn ang="0">
                    <a:pos x="309" y="212"/>
                  </a:cxn>
                  <a:cxn ang="0">
                    <a:pos x="287" y="256"/>
                  </a:cxn>
                  <a:cxn ang="0">
                    <a:pos x="278" y="227"/>
                  </a:cxn>
                  <a:cxn ang="0">
                    <a:pos x="291" y="194"/>
                  </a:cxn>
                  <a:cxn ang="0">
                    <a:pos x="297" y="156"/>
                  </a:cxn>
                  <a:cxn ang="0">
                    <a:pos x="293" y="120"/>
                  </a:cxn>
                  <a:cxn ang="0">
                    <a:pos x="281" y="86"/>
                  </a:cxn>
                  <a:cxn ang="0">
                    <a:pos x="257" y="52"/>
                  </a:cxn>
                  <a:cxn ang="0">
                    <a:pos x="225" y="30"/>
                  </a:cxn>
                  <a:cxn ang="0">
                    <a:pos x="185" y="23"/>
                  </a:cxn>
                  <a:cxn ang="0">
                    <a:pos x="148" y="34"/>
                  </a:cxn>
                  <a:cxn ang="0">
                    <a:pos x="122" y="52"/>
                  </a:cxn>
                  <a:cxn ang="0">
                    <a:pos x="100" y="84"/>
                  </a:cxn>
                  <a:cxn ang="0">
                    <a:pos x="85" y="123"/>
                  </a:cxn>
                  <a:cxn ang="0">
                    <a:pos x="82" y="159"/>
                  </a:cxn>
                  <a:cxn ang="0">
                    <a:pos x="86" y="190"/>
                  </a:cxn>
                  <a:cxn ang="0">
                    <a:pos x="96" y="217"/>
                  </a:cxn>
                  <a:cxn ang="0">
                    <a:pos x="117" y="250"/>
                  </a:cxn>
                  <a:cxn ang="0">
                    <a:pos x="139" y="269"/>
                  </a:cxn>
                  <a:cxn ang="0">
                    <a:pos x="165" y="282"/>
                  </a:cxn>
                  <a:cxn ang="0">
                    <a:pos x="190" y="285"/>
                  </a:cxn>
                  <a:cxn ang="0">
                    <a:pos x="171" y="310"/>
                  </a:cxn>
                  <a:cxn ang="0">
                    <a:pos x="31" y="295"/>
                  </a:cxn>
                  <a:cxn ang="0">
                    <a:pos x="11" y="272"/>
                  </a:cxn>
                  <a:cxn ang="0">
                    <a:pos x="0" y="245"/>
                  </a:cxn>
                </a:cxnLst>
                <a:rect l="0" t="0" r="r" b="b"/>
                <a:pathLst>
                  <a:path w="320" h="311">
                    <a:moveTo>
                      <a:pt x="8" y="225"/>
                    </a:moveTo>
                    <a:lnTo>
                      <a:pt x="69" y="206"/>
                    </a:lnTo>
                    <a:lnTo>
                      <a:pt x="64" y="184"/>
                    </a:lnTo>
                    <a:lnTo>
                      <a:pt x="63" y="166"/>
                    </a:lnTo>
                    <a:lnTo>
                      <a:pt x="63" y="146"/>
                    </a:lnTo>
                    <a:lnTo>
                      <a:pt x="64" y="128"/>
                    </a:lnTo>
                    <a:lnTo>
                      <a:pt x="69" y="106"/>
                    </a:lnTo>
                    <a:lnTo>
                      <a:pt x="76" y="84"/>
                    </a:lnTo>
                    <a:lnTo>
                      <a:pt x="89" y="61"/>
                    </a:lnTo>
                    <a:lnTo>
                      <a:pt x="101" y="44"/>
                    </a:lnTo>
                    <a:lnTo>
                      <a:pt x="120" y="26"/>
                    </a:lnTo>
                    <a:lnTo>
                      <a:pt x="139" y="13"/>
                    </a:lnTo>
                    <a:lnTo>
                      <a:pt x="159" y="4"/>
                    </a:lnTo>
                    <a:lnTo>
                      <a:pt x="182" y="0"/>
                    </a:lnTo>
                    <a:lnTo>
                      <a:pt x="206" y="1"/>
                    </a:lnTo>
                    <a:lnTo>
                      <a:pt x="231" y="9"/>
                    </a:lnTo>
                    <a:lnTo>
                      <a:pt x="252" y="18"/>
                    </a:lnTo>
                    <a:lnTo>
                      <a:pt x="268" y="32"/>
                    </a:lnTo>
                    <a:lnTo>
                      <a:pt x="284" y="49"/>
                    </a:lnTo>
                    <a:lnTo>
                      <a:pt x="295" y="65"/>
                    </a:lnTo>
                    <a:lnTo>
                      <a:pt x="309" y="97"/>
                    </a:lnTo>
                    <a:lnTo>
                      <a:pt x="314" y="117"/>
                    </a:lnTo>
                    <a:lnTo>
                      <a:pt x="317" y="138"/>
                    </a:lnTo>
                    <a:lnTo>
                      <a:pt x="319" y="155"/>
                    </a:lnTo>
                    <a:lnTo>
                      <a:pt x="315" y="185"/>
                    </a:lnTo>
                    <a:lnTo>
                      <a:pt x="309" y="212"/>
                    </a:lnTo>
                    <a:lnTo>
                      <a:pt x="298" y="239"/>
                    </a:lnTo>
                    <a:lnTo>
                      <a:pt x="287" y="256"/>
                    </a:lnTo>
                    <a:lnTo>
                      <a:pt x="270" y="241"/>
                    </a:lnTo>
                    <a:lnTo>
                      <a:pt x="278" y="227"/>
                    </a:lnTo>
                    <a:lnTo>
                      <a:pt x="285" y="213"/>
                    </a:lnTo>
                    <a:lnTo>
                      <a:pt x="291" y="194"/>
                    </a:lnTo>
                    <a:lnTo>
                      <a:pt x="295" y="174"/>
                    </a:lnTo>
                    <a:lnTo>
                      <a:pt x="297" y="156"/>
                    </a:lnTo>
                    <a:lnTo>
                      <a:pt x="295" y="138"/>
                    </a:lnTo>
                    <a:lnTo>
                      <a:pt x="293" y="120"/>
                    </a:lnTo>
                    <a:lnTo>
                      <a:pt x="287" y="102"/>
                    </a:lnTo>
                    <a:lnTo>
                      <a:pt x="281" y="86"/>
                    </a:lnTo>
                    <a:lnTo>
                      <a:pt x="273" y="71"/>
                    </a:lnTo>
                    <a:lnTo>
                      <a:pt x="257" y="52"/>
                    </a:lnTo>
                    <a:lnTo>
                      <a:pt x="241" y="38"/>
                    </a:lnTo>
                    <a:lnTo>
                      <a:pt x="225" y="30"/>
                    </a:lnTo>
                    <a:lnTo>
                      <a:pt x="199" y="23"/>
                    </a:lnTo>
                    <a:lnTo>
                      <a:pt x="185" y="23"/>
                    </a:lnTo>
                    <a:lnTo>
                      <a:pt x="164" y="27"/>
                    </a:lnTo>
                    <a:lnTo>
                      <a:pt x="148" y="34"/>
                    </a:lnTo>
                    <a:lnTo>
                      <a:pt x="133" y="42"/>
                    </a:lnTo>
                    <a:lnTo>
                      <a:pt x="122" y="52"/>
                    </a:lnTo>
                    <a:lnTo>
                      <a:pt x="111" y="64"/>
                    </a:lnTo>
                    <a:lnTo>
                      <a:pt x="100" y="84"/>
                    </a:lnTo>
                    <a:lnTo>
                      <a:pt x="93" y="100"/>
                    </a:lnTo>
                    <a:lnTo>
                      <a:pt x="85" y="123"/>
                    </a:lnTo>
                    <a:lnTo>
                      <a:pt x="82" y="143"/>
                    </a:lnTo>
                    <a:lnTo>
                      <a:pt x="82" y="159"/>
                    </a:lnTo>
                    <a:lnTo>
                      <a:pt x="83" y="174"/>
                    </a:lnTo>
                    <a:lnTo>
                      <a:pt x="86" y="190"/>
                    </a:lnTo>
                    <a:lnTo>
                      <a:pt x="91" y="203"/>
                    </a:lnTo>
                    <a:lnTo>
                      <a:pt x="96" y="217"/>
                    </a:lnTo>
                    <a:lnTo>
                      <a:pt x="105" y="234"/>
                    </a:lnTo>
                    <a:lnTo>
                      <a:pt x="117" y="250"/>
                    </a:lnTo>
                    <a:lnTo>
                      <a:pt x="127" y="261"/>
                    </a:lnTo>
                    <a:lnTo>
                      <a:pt x="139" y="269"/>
                    </a:lnTo>
                    <a:lnTo>
                      <a:pt x="153" y="277"/>
                    </a:lnTo>
                    <a:lnTo>
                      <a:pt x="165" y="282"/>
                    </a:lnTo>
                    <a:lnTo>
                      <a:pt x="175" y="283"/>
                    </a:lnTo>
                    <a:lnTo>
                      <a:pt x="190" y="285"/>
                    </a:lnTo>
                    <a:lnTo>
                      <a:pt x="190" y="310"/>
                    </a:lnTo>
                    <a:lnTo>
                      <a:pt x="171" y="310"/>
                    </a:lnTo>
                    <a:lnTo>
                      <a:pt x="44" y="301"/>
                    </a:lnTo>
                    <a:lnTo>
                      <a:pt x="31" y="295"/>
                    </a:lnTo>
                    <a:lnTo>
                      <a:pt x="22" y="286"/>
                    </a:lnTo>
                    <a:lnTo>
                      <a:pt x="11" y="272"/>
                    </a:lnTo>
                    <a:lnTo>
                      <a:pt x="4" y="257"/>
                    </a:lnTo>
                    <a:lnTo>
                      <a:pt x="0" y="245"/>
                    </a:lnTo>
                    <a:lnTo>
                      <a:pt x="8" y="22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693" name="Freeform 69"/>
              <p:cNvSpPr>
                <a:spLocks/>
              </p:cNvSpPr>
              <p:nvPr/>
            </p:nvSpPr>
            <p:spPr bwMode="auto">
              <a:xfrm>
                <a:off x="4863" y="3860"/>
                <a:ext cx="116" cy="72"/>
              </a:xfrm>
              <a:custGeom>
                <a:avLst/>
                <a:gdLst/>
                <a:ahLst/>
                <a:cxnLst>
                  <a:cxn ang="0">
                    <a:pos x="93" y="0"/>
                  </a:cxn>
                  <a:cxn ang="0">
                    <a:pos x="84" y="11"/>
                  </a:cxn>
                  <a:cxn ang="0">
                    <a:pos x="72" y="22"/>
                  </a:cxn>
                  <a:cxn ang="0">
                    <a:pos x="60" y="31"/>
                  </a:cxn>
                  <a:cxn ang="0">
                    <a:pos x="50" y="38"/>
                  </a:cxn>
                  <a:cxn ang="0">
                    <a:pos x="38" y="42"/>
                  </a:cxn>
                  <a:cxn ang="0">
                    <a:pos x="27" y="44"/>
                  </a:cxn>
                  <a:cxn ang="0">
                    <a:pos x="19" y="46"/>
                  </a:cxn>
                  <a:cxn ang="0">
                    <a:pos x="9" y="46"/>
                  </a:cxn>
                  <a:cxn ang="0">
                    <a:pos x="0" y="71"/>
                  </a:cxn>
                  <a:cxn ang="0">
                    <a:pos x="10" y="71"/>
                  </a:cxn>
                  <a:cxn ang="0">
                    <a:pos x="17" y="71"/>
                  </a:cxn>
                  <a:cxn ang="0">
                    <a:pos x="29" y="70"/>
                  </a:cxn>
                  <a:cxn ang="0">
                    <a:pos x="43" y="68"/>
                  </a:cxn>
                  <a:cxn ang="0">
                    <a:pos x="57" y="62"/>
                  </a:cxn>
                  <a:cxn ang="0">
                    <a:pos x="69" y="56"/>
                  </a:cxn>
                  <a:cxn ang="0">
                    <a:pos x="79" y="49"/>
                  </a:cxn>
                  <a:cxn ang="0">
                    <a:pos x="88" y="42"/>
                  </a:cxn>
                  <a:cxn ang="0">
                    <a:pos x="100" y="28"/>
                  </a:cxn>
                  <a:cxn ang="0">
                    <a:pos x="107" y="22"/>
                  </a:cxn>
                  <a:cxn ang="0">
                    <a:pos x="115" y="9"/>
                  </a:cxn>
                  <a:cxn ang="0">
                    <a:pos x="93" y="0"/>
                  </a:cxn>
                </a:cxnLst>
                <a:rect l="0" t="0" r="r" b="b"/>
                <a:pathLst>
                  <a:path w="116" h="72">
                    <a:moveTo>
                      <a:pt x="93" y="0"/>
                    </a:moveTo>
                    <a:lnTo>
                      <a:pt x="84" y="11"/>
                    </a:lnTo>
                    <a:lnTo>
                      <a:pt x="72" y="22"/>
                    </a:lnTo>
                    <a:lnTo>
                      <a:pt x="60" y="31"/>
                    </a:lnTo>
                    <a:lnTo>
                      <a:pt x="50" y="38"/>
                    </a:lnTo>
                    <a:lnTo>
                      <a:pt x="38" y="42"/>
                    </a:lnTo>
                    <a:lnTo>
                      <a:pt x="27" y="44"/>
                    </a:lnTo>
                    <a:lnTo>
                      <a:pt x="19" y="46"/>
                    </a:lnTo>
                    <a:lnTo>
                      <a:pt x="9" y="46"/>
                    </a:lnTo>
                    <a:lnTo>
                      <a:pt x="0" y="71"/>
                    </a:lnTo>
                    <a:lnTo>
                      <a:pt x="10" y="71"/>
                    </a:lnTo>
                    <a:lnTo>
                      <a:pt x="17" y="71"/>
                    </a:lnTo>
                    <a:lnTo>
                      <a:pt x="29" y="70"/>
                    </a:lnTo>
                    <a:lnTo>
                      <a:pt x="43" y="68"/>
                    </a:lnTo>
                    <a:lnTo>
                      <a:pt x="57" y="62"/>
                    </a:lnTo>
                    <a:lnTo>
                      <a:pt x="69" y="56"/>
                    </a:lnTo>
                    <a:lnTo>
                      <a:pt x="79" y="49"/>
                    </a:lnTo>
                    <a:lnTo>
                      <a:pt x="88" y="42"/>
                    </a:lnTo>
                    <a:lnTo>
                      <a:pt x="100" y="28"/>
                    </a:lnTo>
                    <a:lnTo>
                      <a:pt x="107" y="22"/>
                    </a:lnTo>
                    <a:lnTo>
                      <a:pt x="115" y="9"/>
                    </a:lnTo>
                    <a:lnTo>
                      <a:pt x="9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694" name="Freeform 70"/>
              <p:cNvSpPr>
                <a:spLocks/>
              </p:cNvSpPr>
              <p:nvPr/>
            </p:nvSpPr>
            <p:spPr bwMode="auto">
              <a:xfrm>
                <a:off x="4831" y="3755"/>
                <a:ext cx="25" cy="36"/>
              </a:xfrm>
              <a:custGeom>
                <a:avLst/>
                <a:gdLst/>
                <a:ahLst/>
                <a:cxnLst>
                  <a:cxn ang="0">
                    <a:pos x="1" y="0"/>
                  </a:cxn>
                  <a:cxn ang="0">
                    <a:pos x="11" y="0"/>
                  </a:cxn>
                  <a:cxn ang="0">
                    <a:pos x="17" y="2"/>
                  </a:cxn>
                  <a:cxn ang="0">
                    <a:pos x="21" y="7"/>
                  </a:cxn>
                  <a:cxn ang="0">
                    <a:pos x="23" y="13"/>
                  </a:cxn>
                  <a:cxn ang="0">
                    <a:pos x="24" y="17"/>
                  </a:cxn>
                  <a:cxn ang="0">
                    <a:pos x="23" y="22"/>
                  </a:cxn>
                  <a:cxn ang="0">
                    <a:pos x="22" y="27"/>
                  </a:cxn>
                  <a:cxn ang="0">
                    <a:pos x="19" y="31"/>
                  </a:cxn>
                  <a:cxn ang="0">
                    <a:pos x="15" y="34"/>
                  </a:cxn>
                  <a:cxn ang="0">
                    <a:pos x="10" y="35"/>
                  </a:cxn>
                  <a:cxn ang="0">
                    <a:pos x="0" y="35"/>
                  </a:cxn>
                  <a:cxn ang="0">
                    <a:pos x="2" y="33"/>
                  </a:cxn>
                  <a:cxn ang="0">
                    <a:pos x="9" y="33"/>
                  </a:cxn>
                  <a:cxn ang="0">
                    <a:pos x="11" y="33"/>
                  </a:cxn>
                  <a:cxn ang="0">
                    <a:pos x="13" y="32"/>
                  </a:cxn>
                  <a:cxn ang="0">
                    <a:pos x="15" y="31"/>
                  </a:cxn>
                  <a:cxn ang="0">
                    <a:pos x="17" y="29"/>
                  </a:cxn>
                  <a:cxn ang="0">
                    <a:pos x="19" y="27"/>
                  </a:cxn>
                  <a:cxn ang="0">
                    <a:pos x="21" y="24"/>
                  </a:cxn>
                  <a:cxn ang="0">
                    <a:pos x="21" y="21"/>
                  </a:cxn>
                  <a:cxn ang="0">
                    <a:pos x="22" y="19"/>
                  </a:cxn>
                  <a:cxn ang="0">
                    <a:pos x="22" y="17"/>
                  </a:cxn>
                  <a:cxn ang="0">
                    <a:pos x="21" y="14"/>
                  </a:cxn>
                  <a:cxn ang="0">
                    <a:pos x="21" y="12"/>
                  </a:cxn>
                  <a:cxn ang="0">
                    <a:pos x="19" y="9"/>
                  </a:cxn>
                  <a:cxn ang="0">
                    <a:pos x="17" y="6"/>
                  </a:cxn>
                  <a:cxn ang="0">
                    <a:pos x="16" y="4"/>
                  </a:cxn>
                  <a:cxn ang="0">
                    <a:pos x="14" y="3"/>
                  </a:cxn>
                  <a:cxn ang="0">
                    <a:pos x="11" y="2"/>
                  </a:cxn>
                  <a:cxn ang="0">
                    <a:pos x="10" y="2"/>
                  </a:cxn>
                  <a:cxn ang="0">
                    <a:pos x="1" y="2"/>
                  </a:cxn>
                  <a:cxn ang="0">
                    <a:pos x="1" y="0"/>
                  </a:cxn>
                </a:cxnLst>
                <a:rect l="0" t="0" r="r" b="b"/>
                <a:pathLst>
                  <a:path w="25" h="36">
                    <a:moveTo>
                      <a:pt x="1" y="0"/>
                    </a:moveTo>
                    <a:lnTo>
                      <a:pt x="11" y="0"/>
                    </a:lnTo>
                    <a:lnTo>
                      <a:pt x="17" y="2"/>
                    </a:lnTo>
                    <a:lnTo>
                      <a:pt x="21" y="7"/>
                    </a:lnTo>
                    <a:lnTo>
                      <a:pt x="23" y="13"/>
                    </a:lnTo>
                    <a:lnTo>
                      <a:pt x="24" y="17"/>
                    </a:lnTo>
                    <a:lnTo>
                      <a:pt x="23" y="22"/>
                    </a:lnTo>
                    <a:lnTo>
                      <a:pt x="22" y="27"/>
                    </a:lnTo>
                    <a:lnTo>
                      <a:pt x="19" y="31"/>
                    </a:lnTo>
                    <a:lnTo>
                      <a:pt x="15" y="34"/>
                    </a:lnTo>
                    <a:lnTo>
                      <a:pt x="10" y="35"/>
                    </a:lnTo>
                    <a:lnTo>
                      <a:pt x="0" y="35"/>
                    </a:lnTo>
                    <a:lnTo>
                      <a:pt x="2" y="33"/>
                    </a:lnTo>
                    <a:lnTo>
                      <a:pt x="9" y="33"/>
                    </a:lnTo>
                    <a:lnTo>
                      <a:pt x="11" y="33"/>
                    </a:lnTo>
                    <a:lnTo>
                      <a:pt x="13" y="32"/>
                    </a:lnTo>
                    <a:lnTo>
                      <a:pt x="15" y="31"/>
                    </a:lnTo>
                    <a:lnTo>
                      <a:pt x="17" y="29"/>
                    </a:lnTo>
                    <a:lnTo>
                      <a:pt x="19" y="27"/>
                    </a:lnTo>
                    <a:lnTo>
                      <a:pt x="21" y="24"/>
                    </a:lnTo>
                    <a:lnTo>
                      <a:pt x="21" y="21"/>
                    </a:lnTo>
                    <a:lnTo>
                      <a:pt x="22" y="19"/>
                    </a:lnTo>
                    <a:lnTo>
                      <a:pt x="22" y="17"/>
                    </a:lnTo>
                    <a:lnTo>
                      <a:pt x="21" y="14"/>
                    </a:lnTo>
                    <a:lnTo>
                      <a:pt x="21" y="12"/>
                    </a:lnTo>
                    <a:lnTo>
                      <a:pt x="19" y="9"/>
                    </a:lnTo>
                    <a:lnTo>
                      <a:pt x="17" y="6"/>
                    </a:lnTo>
                    <a:lnTo>
                      <a:pt x="16" y="4"/>
                    </a:lnTo>
                    <a:lnTo>
                      <a:pt x="14" y="3"/>
                    </a:lnTo>
                    <a:lnTo>
                      <a:pt x="11" y="2"/>
                    </a:lnTo>
                    <a:lnTo>
                      <a:pt x="10" y="2"/>
                    </a:lnTo>
                    <a:lnTo>
                      <a:pt x="1" y="2"/>
                    </a:lnTo>
                    <a:lnTo>
                      <a:pt x="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695" name="Freeform 71"/>
              <p:cNvSpPr>
                <a:spLocks/>
              </p:cNvSpPr>
              <p:nvPr/>
            </p:nvSpPr>
            <p:spPr bwMode="auto">
              <a:xfrm>
                <a:off x="4817" y="3755"/>
                <a:ext cx="23" cy="36"/>
              </a:xfrm>
              <a:custGeom>
                <a:avLst/>
                <a:gdLst/>
                <a:ahLst/>
                <a:cxnLst>
                  <a:cxn ang="0">
                    <a:pos x="21" y="2"/>
                  </a:cxn>
                  <a:cxn ang="0">
                    <a:pos x="18" y="3"/>
                  </a:cxn>
                  <a:cxn ang="0">
                    <a:pos x="15" y="4"/>
                  </a:cxn>
                  <a:cxn ang="0">
                    <a:pos x="13" y="8"/>
                  </a:cxn>
                  <a:cxn ang="0">
                    <a:pos x="10" y="12"/>
                  </a:cxn>
                  <a:cxn ang="0">
                    <a:pos x="10" y="16"/>
                  </a:cxn>
                  <a:cxn ang="0">
                    <a:pos x="10" y="19"/>
                  </a:cxn>
                  <a:cxn ang="0">
                    <a:pos x="10" y="23"/>
                  </a:cxn>
                  <a:cxn ang="0">
                    <a:pos x="11" y="25"/>
                  </a:cxn>
                  <a:cxn ang="0">
                    <a:pos x="13" y="28"/>
                  </a:cxn>
                  <a:cxn ang="0">
                    <a:pos x="15" y="30"/>
                  </a:cxn>
                  <a:cxn ang="0">
                    <a:pos x="17" y="32"/>
                  </a:cxn>
                  <a:cxn ang="0">
                    <a:pos x="19" y="32"/>
                  </a:cxn>
                  <a:cxn ang="0">
                    <a:pos x="22" y="33"/>
                  </a:cxn>
                  <a:cxn ang="0">
                    <a:pos x="16" y="35"/>
                  </a:cxn>
                  <a:cxn ang="0">
                    <a:pos x="14" y="35"/>
                  </a:cxn>
                  <a:cxn ang="0">
                    <a:pos x="10" y="34"/>
                  </a:cxn>
                  <a:cxn ang="0">
                    <a:pos x="7" y="32"/>
                  </a:cxn>
                  <a:cxn ang="0">
                    <a:pos x="4" y="30"/>
                  </a:cxn>
                  <a:cxn ang="0">
                    <a:pos x="2" y="27"/>
                  </a:cxn>
                  <a:cxn ang="0">
                    <a:pos x="1" y="24"/>
                  </a:cxn>
                  <a:cxn ang="0">
                    <a:pos x="0" y="21"/>
                  </a:cxn>
                  <a:cxn ang="0">
                    <a:pos x="0" y="19"/>
                  </a:cxn>
                  <a:cxn ang="0">
                    <a:pos x="0" y="15"/>
                  </a:cxn>
                  <a:cxn ang="0">
                    <a:pos x="0" y="12"/>
                  </a:cxn>
                  <a:cxn ang="0">
                    <a:pos x="1" y="9"/>
                  </a:cxn>
                  <a:cxn ang="0">
                    <a:pos x="3" y="6"/>
                  </a:cxn>
                  <a:cxn ang="0">
                    <a:pos x="6" y="3"/>
                  </a:cxn>
                  <a:cxn ang="0">
                    <a:pos x="8" y="2"/>
                  </a:cxn>
                  <a:cxn ang="0">
                    <a:pos x="10" y="0"/>
                  </a:cxn>
                  <a:cxn ang="0">
                    <a:pos x="13" y="0"/>
                  </a:cxn>
                  <a:cxn ang="0">
                    <a:pos x="15" y="0"/>
                  </a:cxn>
                  <a:cxn ang="0">
                    <a:pos x="21" y="2"/>
                  </a:cxn>
                </a:cxnLst>
                <a:rect l="0" t="0" r="r" b="b"/>
                <a:pathLst>
                  <a:path w="23" h="36">
                    <a:moveTo>
                      <a:pt x="21" y="2"/>
                    </a:moveTo>
                    <a:lnTo>
                      <a:pt x="18" y="3"/>
                    </a:lnTo>
                    <a:lnTo>
                      <a:pt x="15" y="4"/>
                    </a:lnTo>
                    <a:lnTo>
                      <a:pt x="13" y="8"/>
                    </a:lnTo>
                    <a:lnTo>
                      <a:pt x="10" y="12"/>
                    </a:lnTo>
                    <a:lnTo>
                      <a:pt x="10" y="16"/>
                    </a:lnTo>
                    <a:lnTo>
                      <a:pt x="10" y="19"/>
                    </a:lnTo>
                    <a:lnTo>
                      <a:pt x="10" y="23"/>
                    </a:lnTo>
                    <a:lnTo>
                      <a:pt x="11" y="25"/>
                    </a:lnTo>
                    <a:lnTo>
                      <a:pt x="13" y="28"/>
                    </a:lnTo>
                    <a:lnTo>
                      <a:pt x="15" y="30"/>
                    </a:lnTo>
                    <a:lnTo>
                      <a:pt x="17" y="32"/>
                    </a:lnTo>
                    <a:lnTo>
                      <a:pt x="19" y="32"/>
                    </a:lnTo>
                    <a:lnTo>
                      <a:pt x="22" y="33"/>
                    </a:lnTo>
                    <a:lnTo>
                      <a:pt x="16" y="35"/>
                    </a:lnTo>
                    <a:lnTo>
                      <a:pt x="14" y="35"/>
                    </a:lnTo>
                    <a:lnTo>
                      <a:pt x="10" y="34"/>
                    </a:lnTo>
                    <a:lnTo>
                      <a:pt x="7" y="32"/>
                    </a:lnTo>
                    <a:lnTo>
                      <a:pt x="4" y="30"/>
                    </a:lnTo>
                    <a:lnTo>
                      <a:pt x="2" y="27"/>
                    </a:lnTo>
                    <a:lnTo>
                      <a:pt x="1" y="24"/>
                    </a:lnTo>
                    <a:lnTo>
                      <a:pt x="0" y="21"/>
                    </a:lnTo>
                    <a:lnTo>
                      <a:pt x="0" y="19"/>
                    </a:lnTo>
                    <a:lnTo>
                      <a:pt x="0" y="15"/>
                    </a:lnTo>
                    <a:lnTo>
                      <a:pt x="0" y="12"/>
                    </a:lnTo>
                    <a:lnTo>
                      <a:pt x="1" y="9"/>
                    </a:lnTo>
                    <a:lnTo>
                      <a:pt x="3" y="6"/>
                    </a:lnTo>
                    <a:lnTo>
                      <a:pt x="6" y="3"/>
                    </a:lnTo>
                    <a:lnTo>
                      <a:pt x="8" y="2"/>
                    </a:lnTo>
                    <a:lnTo>
                      <a:pt x="10" y="0"/>
                    </a:lnTo>
                    <a:lnTo>
                      <a:pt x="13" y="0"/>
                    </a:lnTo>
                    <a:lnTo>
                      <a:pt x="15" y="0"/>
                    </a:lnTo>
                    <a:lnTo>
                      <a:pt x="21"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696" name="Freeform 72"/>
              <p:cNvSpPr>
                <a:spLocks/>
              </p:cNvSpPr>
              <p:nvPr/>
            </p:nvSpPr>
            <p:spPr bwMode="auto">
              <a:xfrm>
                <a:off x="3616" y="3499"/>
                <a:ext cx="1108" cy="74"/>
              </a:xfrm>
              <a:custGeom>
                <a:avLst/>
                <a:gdLst/>
                <a:ahLst/>
                <a:cxnLst>
                  <a:cxn ang="0">
                    <a:pos x="1107" y="10"/>
                  </a:cxn>
                  <a:cxn ang="0">
                    <a:pos x="1023" y="15"/>
                  </a:cxn>
                  <a:cxn ang="0">
                    <a:pos x="940" y="28"/>
                  </a:cxn>
                  <a:cxn ang="0">
                    <a:pos x="859" y="42"/>
                  </a:cxn>
                  <a:cxn ang="0">
                    <a:pos x="777" y="60"/>
                  </a:cxn>
                  <a:cxn ang="0">
                    <a:pos x="728" y="73"/>
                  </a:cxn>
                  <a:cxn ang="0">
                    <a:pos x="796" y="47"/>
                  </a:cxn>
                  <a:cxn ang="0">
                    <a:pos x="696" y="34"/>
                  </a:cxn>
                  <a:cxn ang="0">
                    <a:pos x="573" y="28"/>
                  </a:cxn>
                  <a:cxn ang="0">
                    <a:pos x="434" y="26"/>
                  </a:cxn>
                  <a:cxn ang="0">
                    <a:pos x="247" y="21"/>
                  </a:cxn>
                  <a:cxn ang="0">
                    <a:pos x="113" y="30"/>
                  </a:cxn>
                  <a:cxn ang="0">
                    <a:pos x="0" y="42"/>
                  </a:cxn>
                  <a:cxn ang="0">
                    <a:pos x="150" y="21"/>
                  </a:cxn>
                  <a:cxn ang="0">
                    <a:pos x="298" y="10"/>
                  </a:cxn>
                  <a:cxn ang="0">
                    <a:pos x="315" y="10"/>
                  </a:cxn>
                  <a:cxn ang="0">
                    <a:pos x="669" y="2"/>
                  </a:cxn>
                  <a:cxn ang="0">
                    <a:pos x="728" y="18"/>
                  </a:cxn>
                  <a:cxn ang="0">
                    <a:pos x="884" y="2"/>
                  </a:cxn>
                  <a:cxn ang="0">
                    <a:pos x="920" y="0"/>
                  </a:cxn>
                  <a:cxn ang="0">
                    <a:pos x="998" y="0"/>
                  </a:cxn>
                  <a:cxn ang="0">
                    <a:pos x="1044" y="5"/>
                  </a:cxn>
                  <a:cxn ang="0">
                    <a:pos x="1107" y="10"/>
                  </a:cxn>
                </a:cxnLst>
                <a:rect l="0" t="0" r="r" b="b"/>
                <a:pathLst>
                  <a:path w="1108" h="74">
                    <a:moveTo>
                      <a:pt x="1107" y="10"/>
                    </a:moveTo>
                    <a:lnTo>
                      <a:pt x="1023" y="15"/>
                    </a:lnTo>
                    <a:lnTo>
                      <a:pt x="940" y="28"/>
                    </a:lnTo>
                    <a:lnTo>
                      <a:pt x="859" y="42"/>
                    </a:lnTo>
                    <a:lnTo>
                      <a:pt x="777" y="60"/>
                    </a:lnTo>
                    <a:lnTo>
                      <a:pt x="728" y="73"/>
                    </a:lnTo>
                    <a:lnTo>
                      <a:pt x="796" y="47"/>
                    </a:lnTo>
                    <a:lnTo>
                      <a:pt x="696" y="34"/>
                    </a:lnTo>
                    <a:lnTo>
                      <a:pt x="573" y="28"/>
                    </a:lnTo>
                    <a:lnTo>
                      <a:pt x="434" y="26"/>
                    </a:lnTo>
                    <a:lnTo>
                      <a:pt x="247" y="21"/>
                    </a:lnTo>
                    <a:lnTo>
                      <a:pt x="113" y="30"/>
                    </a:lnTo>
                    <a:lnTo>
                      <a:pt x="0" y="42"/>
                    </a:lnTo>
                    <a:lnTo>
                      <a:pt x="150" y="21"/>
                    </a:lnTo>
                    <a:lnTo>
                      <a:pt x="298" y="10"/>
                    </a:lnTo>
                    <a:lnTo>
                      <a:pt x="315" y="10"/>
                    </a:lnTo>
                    <a:lnTo>
                      <a:pt x="669" y="2"/>
                    </a:lnTo>
                    <a:lnTo>
                      <a:pt x="728" y="18"/>
                    </a:lnTo>
                    <a:lnTo>
                      <a:pt x="884" y="2"/>
                    </a:lnTo>
                    <a:lnTo>
                      <a:pt x="920" y="0"/>
                    </a:lnTo>
                    <a:lnTo>
                      <a:pt x="998" y="0"/>
                    </a:lnTo>
                    <a:lnTo>
                      <a:pt x="1044" y="5"/>
                    </a:lnTo>
                    <a:lnTo>
                      <a:pt x="1107"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697" name="Freeform 73"/>
              <p:cNvSpPr>
                <a:spLocks/>
              </p:cNvSpPr>
              <p:nvPr/>
            </p:nvSpPr>
            <p:spPr bwMode="auto">
              <a:xfrm>
                <a:off x="4099" y="3459"/>
                <a:ext cx="49" cy="49"/>
              </a:xfrm>
              <a:custGeom>
                <a:avLst/>
                <a:gdLst/>
                <a:ahLst/>
                <a:cxnLst>
                  <a:cxn ang="0">
                    <a:pos x="9" y="0"/>
                  </a:cxn>
                  <a:cxn ang="0">
                    <a:pos x="24" y="11"/>
                  </a:cxn>
                  <a:cxn ang="0">
                    <a:pos x="36" y="24"/>
                  </a:cxn>
                  <a:cxn ang="0">
                    <a:pos x="48" y="45"/>
                  </a:cxn>
                  <a:cxn ang="0">
                    <a:pos x="31" y="48"/>
                  </a:cxn>
                  <a:cxn ang="0">
                    <a:pos x="24" y="34"/>
                  </a:cxn>
                  <a:cxn ang="0">
                    <a:pos x="16" y="27"/>
                  </a:cxn>
                  <a:cxn ang="0">
                    <a:pos x="0" y="13"/>
                  </a:cxn>
                  <a:cxn ang="0">
                    <a:pos x="9" y="0"/>
                  </a:cxn>
                </a:cxnLst>
                <a:rect l="0" t="0" r="r" b="b"/>
                <a:pathLst>
                  <a:path w="49" h="49">
                    <a:moveTo>
                      <a:pt x="9" y="0"/>
                    </a:moveTo>
                    <a:lnTo>
                      <a:pt x="24" y="11"/>
                    </a:lnTo>
                    <a:lnTo>
                      <a:pt x="36" y="24"/>
                    </a:lnTo>
                    <a:lnTo>
                      <a:pt x="48" y="45"/>
                    </a:lnTo>
                    <a:lnTo>
                      <a:pt x="31" y="48"/>
                    </a:lnTo>
                    <a:lnTo>
                      <a:pt x="24" y="34"/>
                    </a:lnTo>
                    <a:lnTo>
                      <a:pt x="16" y="27"/>
                    </a:lnTo>
                    <a:lnTo>
                      <a:pt x="0" y="13"/>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698" name="Freeform 74"/>
              <p:cNvSpPr>
                <a:spLocks/>
              </p:cNvSpPr>
              <p:nvPr/>
            </p:nvSpPr>
            <p:spPr bwMode="auto">
              <a:xfrm>
                <a:off x="4454" y="3451"/>
                <a:ext cx="98" cy="51"/>
              </a:xfrm>
              <a:custGeom>
                <a:avLst/>
                <a:gdLst/>
                <a:ahLst/>
                <a:cxnLst>
                  <a:cxn ang="0">
                    <a:pos x="20" y="1"/>
                  </a:cxn>
                  <a:cxn ang="0">
                    <a:pos x="43" y="10"/>
                  </a:cxn>
                  <a:cxn ang="0">
                    <a:pos x="65" y="23"/>
                  </a:cxn>
                  <a:cxn ang="0">
                    <a:pos x="97" y="50"/>
                  </a:cxn>
                  <a:cxn ang="0">
                    <a:pos x="88" y="49"/>
                  </a:cxn>
                  <a:cxn ang="0">
                    <a:pos x="68" y="31"/>
                  </a:cxn>
                  <a:cxn ang="0">
                    <a:pos x="49" y="18"/>
                  </a:cxn>
                  <a:cxn ang="0">
                    <a:pos x="29" y="8"/>
                  </a:cxn>
                  <a:cxn ang="0">
                    <a:pos x="0" y="0"/>
                  </a:cxn>
                  <a:cxn ang="0">
                    <a:pos x="20" y="1"/>
                  </a:cxn>
                </a:cxnLst>
                <a:rect l="0" t="0" r="r" b="b"/>
                <a:pathLst>
                  <a:path w="98" h="51">
                    <a:moveTo>
                      <a:pt x="20" y="1"/>
                    </a:moveTo>
                    <a:lnTo>
                      <a:pt x="43" y="10"/>
                    </a:lnTo>
                    <a:lnTo>
                      <a:pt x="65" y="23"/>
                    </a:lnTo>
                    <a:lnTo>
                      <a:pt x="97" y="50"/>
                    </a:lnTo>
                    <a:lnTo>
                      <a:pt x="88" y="49"/>
                    </a:lnTo>
                    <a:lnTo>
                      <a:pt x="68" y="31"/>
                    </a:lnTo>
                    <a:lnTo>
                      <a:pt x="49" y="18"/>
                    </a:lnTo>
                    <a:lnTo>
                      <a:pt x="29" y="8"/>
                    </a:lnTo>
                    <a:lnTo>
                      <a:pt x="0" y="0"/>
                    </a:lnTo>
                    <a:lnTo>
                      <a:pt x="20"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699" name="Freeform 75"/>
              <p:cNvSpPr>
                <a:spLocks/>
              </p:cNvSpPr>
              <p:nvPr/>
            </p:nvSpPr>
            <p:spPr bwMode="auto">
              <a:xfrm>
                <a:off x="4605" y="3461"/>
                <a:ext cx="67" cy="46"/>
              </a:xfrm>
              <a:custGeom>
                <a:avLst/>
                <a:gdLst/>
                <a:ahLst/>
                <a:cxnLst>
                  <a:cxn ang="0">
                    <a:pos x="34" y="24"/>
                  </a:cxn>
                  <a:cxn ang="0">
                    <a:pos x="27" y="22"/>
                  </a:cxn>
                  <a:cxn ang="0">
                    <a:pos x="26" y="17"/>
                  </a:cxn>
                  <a:cxn ang="0">
                    <a:pos x="26" y="14"/>
                  </a:cxn>
                  <a:cxn ang="0">
                    <a:pos x="27" y="9"/>
                  </a:cxn>
                  <a:cxn ang="0">
                    <a:pos x="29" y="3"/>
                  </a:cxn>
                  <a:cxn ang="0">
                    <a:pos x="0" y="0"/>
                  </a:cxn>
                  <a:cxn ang="0">
                    <a:pos x="43" y="3"/>
                  </a:cxn>
                  <a:cxn ang="0">
                    <a:pos x="52" y="6"/>
                  </a:cxn>
                  <a:cxn ang="0">
                    <a:pos x="59" y="11"/>
                  </a:cxn>
                  <a:cxn ang="0">
                    <a:pos x="63" y="18"/>
                  </a:cxn>
                  <a:cxn ang="0">
                    <a:pos x="65" y="25"/>
                  </a:cxn>
                  <a:cxn ang="0">
                    <a:pos x="66" y="45"/>
                  </a:cxn>
                  <a:cxn ang="0">
                    <a:pos x="35" y="41"/>
                  </a:cxn>
                  <a:cxn ang="0">
                    <a:pos x="35" y="27"/>
                  </a:cxn>
                  <a:cxn ang="0">
                    <a:pos x="34" y="24"/>
                  </a:cxn>
                </a:cxnLst>
                <a:rect l="0" t="0" r="r" b="b"/>
                <a:pathLst>
                  <a:path w="67" h="46">
                    <a:moveTo>
                      <a:pt x="34" y="24"/>
                    </a:moveTo>
                    <a:lnTo>
                      <a:pt x="27" y="22"/>
                    </a:lnTo>
                    <a:lnTo>
                      <a:pt x="26" y="17"/>
                    </a:lnTo>
                    <a:lnTo>
                      <a:pt x="26" y="14"/>
                    </a:lnTo>
                    <a:lnTo>
                      <a:pt x="27" y="9"/>
                    </a:lnTo>
                    <a:lnTo>
                      <a:pt x="29" y="3"/>
                    </a:lnTo>
                    <a:lnTo>
                      <a:pt x="0" y="0"/>
                    </a:lnTo>
                    <a:lnTo>
                      <a:pt x="43" y="3"/>
                    </a:lnTo>
                    <a:lnTo>
                      <a:pt x="52" y="6"/>
                    </a:lnTo>
                    <a:lnTo>
                      <a:pt x="59" y="11"/>
                    </a:lnTo>
                    <a:lnTo>
                      <a:pt x="63" y="18"/>
                    </a:lnTo>
                    <a:lnTo>
                      <a:pt x="65" y="25"/>
                    </a:lnTo>
                    <a:lnTo>
                      <a:pt x="66" y="45"/>
                    </a:lnTo>
                    <a:lnTo>
                      <a:pt x="35" y="41"/>
                    </a:lnTo>
                    <a:lnTo>
                      <a:pt x="35" y="27"/>
                    </a:lnTo>
                    <a:lnTo>
                      <a:pt x="34" y="2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00" name="Freeform 76"/>
              <p:cNvSpPr>
                <a:spLocks/>
              </p:cNvSpPr>
              <p:nvPr/>
            </p:nvSpPr>
            <p:spPr bwMode="auto">
              <a:xfrm>
                <a:off x="4573" y="3461"/>
                <a:ext cx="71" cy="41"/>
              </a:xfrm>
              <a:custGeom>
                <a:avLst/>
                <a:gdLst/>
                <a:ahLst/>
                <a:cxnLst>
                  <a:cxn ang="0">
                    <a:pos x="66" y="23"/>
                  </a:cxn>
                  <a:cxn ang="0">
                    <a:pos x="42" y="19"/>
                  </a:cxn>
                  <a:cxn ang="0">
                    <a:pos x="39" y="21"/>
                  </a:cxn>
                  <a:cxn ang="0">
                    <a:pos x="36" y="24"/>
                  </a:cxn>
                  <a:cxn ang="0">
                    <a:pos x="33" y="40"/>
                  </a:cxn>
                  <a:cxn ang="0">
                    <a:pos x="0" y="39"/>
                  </a:cxn>
                  <a:cxn ang="0">
                    <a:pos x="9" y="14"/>
                  </a:cxn>
                  <a:cxn ang="0">
                    <a:pos x="13" y="7"/>
                  </a:cxn>
                  <a:cxn ang="0">
                    <a:pos x="19" y="2"/>
                  </a:cxn>
                  <a:cxn ang="0">
                    <a:pos x="25" y="0"/>
                  </a:cxn>
                  <a:cxn ang="0">
                    <a:pos x="32" y="0"/>
                  </a:cxn>
                  <a:cxn ang="0">
                    <a:pos x="30" y="4"/>
                  </a:cxn>
                  <a:cxn ang="0">
                    <a:pos x="30" y="9"/>
                  </a:cxn>
                  <a:cxn ang="0">
                    <a:pos x="30" y="15"/>
                  </a:cxn>
                  <a:cxn ang="0">
                    <a:pos x="33" y="18"/>
                  </a:cxn>
                  <a:cxn ang="0">
                    <a:pos x="34" y="13"/>
                  </a:cxn>
                  <a:cxn ang="0">
                    <a:pos x="39" y="17"/>
                  </a:cxn>
                  <a:cxn ang="0">
                    <a:pos x="42" y="13"/>
                  </a:cxn>
                  <a:cxn ang="0">
                    <a:pos x="45" y="17"/>
                  </a:cxn>
                  <a:cxn ang="0">
                    <a:pos x="70" y="19"/>
                  </a:cxn>
                  <a:cxn ang="0">
                    <a:pos x="66" y="23"/>
                  </a:cxn>
                </a:cxnLst>
                <a:rect l="0" t="0" r="r" b="b"/>
                <a:pathLst>
                  <a:path w="71" h="41">
                    <a:moveTo>
                      <a:pt x="66" y="23"/>
                    </a:moveTo>
                    <a:lnTo>
                      <a:pt x="42" y="19"/>
                    </a:lnTo>
                    <a:lnTo>
                      <a:pt x="39" y="21"/>
                    </a:lnTo>
                    <a:lnTo>
                      <a:pt x="36" y="24"/>
                    </a:lnTo>
                    <a:lnTo>
                      <a:pt x="33" y="40"/>
                    </a:lnTo>
                    <a:lnTo>
                      <a:pt x="0" y="39"/>
                    </a:lnTo>
                    <a:lnTo>
                      <a:pt x="9" y="14"/>
                    </a:lnTo>
                    <a:lnTo>
                      <a:pt x="13" y="7"/>
                    </a:lnTo>
                    <a:lnTo>
                      <a:pt x="19" y="2"/>
                    </a:lnTo>
                    <a:lnTo>
                      <a:pt x="25" y="0"/>
                    </a:lnTo>
                    <a:lnTo>
                      <a:pt x="32" y="0"/>
                    </a:lnTo>
                    <a:lnTo>
                      <a:pt x="30" y="4"/>
                    </a:lnTo>
                    <a:lnTo>
                      <a:pt x="30" y="9"/>
                    </a:lnTo>
                    <a:lnTo>
                      <a:pt x="30" y="15"/>
                    </a:lnTo>
                    <a:lnTo>
                      <a:pt x="33" y="18"/>
                    </a:lnTo>
                    <a:lnTo>
                      <a:pt x="34" y="13"/>
                    </a:lnTo>
                    <a:lnTo>
                      <a:pt x="39" y="17"/>
                    </a:lnTo>
                    <a:lnTo>
                      <a:pt x="42" y="13"/>
                    </a:lnTo>
                    <a:lnTo>
                      <a:pt x="45" y="17"/>
                    </a:lnTo>
                    <a:lnTo>
                      <a:pt x="70" y="19"/>
                    </a:lnTo>
                    <a:lnTo>
                      <a:pt x="66" y="2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01" name="Freeform 77"/>
              <p:cNvSpPr>
                <a:spLocks/>
              </p:cNvSpPr>
              <p:nvPr/>
            </p:nvSpPr>
            <p:spPr bwMode="auto">
              <a:xfrm>
                <a:off x="3103" y="3508"/>
                <a:ext cx="838" cy="377"/>
              </a:xfrm>
              <a:custGeom>
                <a:avLst/>
                <a:gdLst/>
                <a:ahLst/>
                <a:cxnLst>
                  <a:cxn ang="0">
                    <a:pos x="837" y="5"/>
                  </a:cxn>
                  <a:cxn ang="0">
                    <a:pos x="654" y="0"/>
                  </a:cxn>
                  <a:cxn ang="0">
                    <a:pos x="530" y="0"/>
                  </a:cxn>
                  <a:cxn ang="0">
                    <a:pos x="380" y="12"/>
                  </a:cxn>
                  <a:cxn ang="0">
                    <a:pos x="271" y="28"/>
                  </a:cxn>
                  <a:cxn ang="0">
                    <a:pos x="182" y="56"/>
                  </a:cxn>
                  <a:cxn ang="0">
                    <a:pos x="113" y="86"/>
                  </a:cxn>
                  <a:cxn ang="0">
                    <a:pos x="72" y="112"/>
                  </a:cxn>
                  <a:cxn ang="0">
                    <a:pos x="32" y="140"/>
                  </a:cxn>
                  <a:cxn ang="0">
                    <a:pos x="13" y="161"/>
                  </a:cxn>
                  <a:cxn ang="0">
                    <a:pos x="4" y="177"/>
                  </a:cxn>
                  <a:cxn ang="0">
                    <a:pos x="2" y="189"/>
                  </a:cxn>
                  <a:cxn ang="0">
                    <a:pos x="0" y="205"/>
                  </a:cxn>
                  <a:cxn ang="0">
                    <a:pos x="7" y="252"/>
                  </a:cxn>
                  <a:cxn ang="0">
                    <a:pos x="17" y="290"/>
                  </a:cxn>
                  <a:cxn ang="0">
                    <a:pos x="7" y="304"/>
                  </a:cxn>
                  <a:cxn ang="0">
                    <a:pos x="4" y="315"/>
                  </a:cxn>
                  <a:cxn ang="0">
                    <a:pos x="4" y="323"/>
                  </a:cxn>
                  <a:cxn ang="0">
                    <a:pos x="9" y="332"/>
                  </a:cxn>
                  <a:cxn ang="0">
                    <a:pos x="13" y="341"/>
                  </a:cxn>
                  <a:cxn ang="0">
                    <a:pos x="37" y="357"/>
                  </a:cxn>
                  <a:cxn ang="0">
                    <a:pos x="72" y="367"/>
                  </a:cxn>
                  <a:cxn ang="0">
                    <a:pos x="176" y="374"/>
                  </a:cxn>
                  <a:cxn ang="0">
                    <a:pos x="344" y="376"/>
                  </a:cxn>
                  <a:cxn ang="0">
                    <a:pos x="163" y="367"/>
                  </a:cxn>
                  <a:cxn ang="0">
                    <a:pos x="87" y="360"/>
                  </a:cxn>
                  <a:cxn ang="0">
                    <a:pos x="50" y="353"/>
                  </a:cxn>
                  <a:cxn ang="0">
                    <a:pos x="30" y="346"/>
                  </a:cxn>
                  <a:cxn ang="0">
                    <a:pos x="17" y="332"/>
                  </a:cxn>
                  <a:cxn ang="0">
                    <a:pos x="15" y="323"/>
                  </a:cxn>
                  <a:cxn ang="0">
                    <a:pos x="15" y="313"/>
                  </a:cxn>
                  <a:cxn ang="0">
                    <a:pos x="17" y="306"/>
                  </a:cxn>
                  <a:cxn ang="0">
                    <a:pos x="26" y="296"/>
                  </a:cxn>
                  <a:cxn ang="0">
                    <a:pos x="11" y="236"/>
                  </a:cxn>
                  <a:cxn ang="0">
                    <a:pos x="9" y="205"/>
                  </a:cxn>
                  <a:cxn ang="0">
                    <a:pos x="10" y="189"/>
                  </a:cxn>
                  <a:cxn ang="0">
                    <a:pos x="19" y="175"/>
                  </a:cxn>
                  <a:cxn ang="0">
                    <a:pos x="26" y="158"/>
                  </a:cxn>
                  <a:cxn ang="0">
                    <a:pos x="46" y="147"/>
                  </a:cxn>
                  <a:cxn ang="0">
                    <a:pos x="85" y="114"/>
                  </a:cxn>
                  <a:cxn ang="0">
                    <a:pos x="151" y="80"/>
                  </a:cxn>
                  <a:cxn ang="0">
                    <a:pos x="217" y="57"/>
                  </a:cxn>
                  <a:cxn ang="0">
                    <a:pos x="296" y="33"/>
                  </a:cxn>
                  <a:cxn ang="0">
                    <a:pos x="389" y="18"/>
                  </a:cxn>
                  <a:cxn ang="0">
                    <a:pos x="463" y="12"/>
                  </a:cxn>
                  <a:cxn ang="0">
                    <a:pos x="561" y="5"/>
                  </a:cxn>
                  <a:cxn ang="0">
                    <a:pos x="641" y="5"/>
                  </a:cxn>
                  <a:cxn ang="0">
                    <a:pos x="700" y="5"/>
                  </a:cxn>
                  <a:cxn ang="0">
                    <a:pos x="837" y="5"/>
                  </a:cxn>
                </a:cxnLst>
                <a:rect l="0" t="0" r="r" b="b"/>
                <a:pathLst>
                  <a:path w="838" h="377">
                    <a:moveTo>
                      <a:pt x="837" y="5"/>
                    </a:moveTo>
                    <a:lnTo>
                      <a:pt x="654" y="0"/>
                    </a:lnTo>
                    <a:lnTo>
                      <a:pt x="530" y="0"/>
                    </a:lnTo>
                    <a:lnTo>
                      <a:pt x="380" y="12"/>
                    </a:lnTo>
                    <a:lnTo>
                      <a:pt x="271" y="28"/>
                    </a:lnTo>
                    <a:lnTo>
                      <a:pt x="182" y="56"/>
                    </a:lnTo>
                    <a:lnTo>
                      <a:pt x="113" y="86"/>
                    </a:lnTo>
                    <a:lnTo>
                      <a:pt x="72" y="112"/>
                    </a:lnTo>
                    <a:lnTo>
                      <a:pt x="32" y="140"/>
                    </a:lnTo>
                    <a:lnTo>
                      <a:pt x="13" y="161"/>
                    </a:lnTo>
                    <a:lnTo>
                      <a:pt x="4" y="177"/>
                    </a:lnTo>
                    <a:lnTo>
                      <a:pt x="2" y="189"/>
                    </a:lnTo>
                    <a:lnTo>
                      <a:pt x="0" y="205"/>
                    </a:lnTo>
                    <a:lnTo>
                      <a:pt x="7" y="252"/>
                    </a:lnTo>
                    <a:lnTo>
                      <a:pt x="17" y="290"/>
                    </a:lnTo>
                    <a:lnTo>
                      <a:pt x="7" y="304"/>
                    </a:lnTo>
                    <a:lnTo>
                      <a:pt x="4" y="315"/>
                    </a:lnTo>
                    <a:lnTo>
                      <a:pt x="4" y="323"/>
                    </a:lnTo>
                    <a:lnTo>
                      <a:pt x="9" y="332"/>
                    </a:lnTo>
                    <a:lnTo>
                      <a:pt x="13" y="341"/>
                    </a:lnTo>
                    <a:lnTo>
                      <a:pt x="37" y="357"/>
                    </a:lnTo>
                    <a:lnTo>
                      <a:pt x="72" y="367"/>
                    </a:lnTo>
                    <a:lnTo>
                      <a:pt x="176" y="374"/>
                    </a:lnTo>
                    <a:lnTo>
                      <a:pt x="344" y="376"/>
                    </a:lnTo>
                    <a:lnTo>
                      <a:pt x="163" y="367"/>
                    </a:lnTo>
                    <a:lnTo>
                      <a:pt x="87" y="360"/>
                    </a:lnTo>
                    <a:lnTo>
                      <a:pt x="50" y="353"/>
                    </a:lnTo>
                    <a:lnTo>
                      <a:pt x="30" y="346"/>
                    </a:lnTo>
                    <a:lnTo>
                      <a:pt x="17" y="332"/>
                    </a:lnTo>
                    <a:lnTo>
                      <a:pt x="15" y="323"/>
                    </a:lnTo>
                    <a:lnTo>
                      <a:pt x="15" y="313"/>
                    </a:lnTo>
                    <a:lnTo>
                      <a:pt x="17" y="306"/>
                    </a:lnTo>
                    <a:lnTo>
                      <a:pt x="26" y="296"/>
                    </a:lnTo>
                    <a:lnTo>
                      <a:pt x="11" y="236"/>
                    </a:lnTo>
                    <a:lnTo>
                      <a:pt x="9" y="205"/>
                    </a:lnTo>
                    <a:lnTo>
                      <a:pt x="10" y="189"/>
                    </a:lnTo>
                    <a:lnTo>
                      <a:pt x="19" y="175"/>
                    </a:lnTo>
                    <a:lnTo>
                      <a:pt x="26" y="158"/>
                    </a:lnTo>
                    <a:lnTo>
                      <a:pt x="46" y="147"/>
                    </a:lnTo>
                    <a:lnTo>
                      <a:pt x="85" y="114"/>
                    </a:lnTo>
                    <a:lnTo>
                      <a:pt x="151" y="80"/>
                    </a:lnTo>
                    <a:lnTo>
                      <a:pt x="217" y="57"/>
                    </a:lnTo>
                    <a:lnTo>
                      <a:pt x="296" y="33"/>
                    </a:lnTo>
                    <a:lnTo>
                      <a:pt x="389" y="18"/>
                    </a:lnTo>
                    <a:lnTo>
                      <a:pt x="463" y="12"/>
                    </a:lnTo>
                    <a:lnTo>
                      <a:pt x="561" y="5"/>
                    </a:lnTo>
                    <a:lnTo>
                      <a:pt x="641" y="5"/>
                    </a:lnTo>
                    <a:lnTo>
                      <a:pt x="700" y="5"/>
                    </a:lnTo>
                    <a:lnTo>
                      <a:pt x="837" y="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02" name="Freeform 78"/>
              <p:cNvSpPr>
                <a:spLocks/>
              </p:cNvSpPr>
              <p:nvPr/>
            </p:nvSpPr>
            <p:spPr bwMode="auto">
              <a:xfrm>
                <a:off x="3483" y="3580"/>
                <a:ext cx="465" cy="378"/>
              </a:xfrm>
              <a:custGeom>
                <a:avLst/>
                <a:gdLst/>
                <a:ahLst/>
                <a:cxnLst>
                  <a:cxn ang="0">
                    <a:pos x="17" y="303"/>
                  </a:cxn>
                  <a:cxn ang="0">
                    <a:pos x="42" y="295"/>
                  </a:cxn>
                  <a:cxn ang="0">
                    <a:pos x="58" y="276"/>
                  </a:cxn>
                  <a:cxn ang="0">
                    <a:pos x="67" y="246"/>
                  </a:cxn>
                  <a:cxn ang="0">
                    <a:pos x="90" y="152"/>
                  </a:cxn>
                  <a:cxn ang="0">
                    <a:pos x="124" y="82"/>
                  </a:cxn>
                  <a:cxn ang="0">
                    <a:pos x="180" y="28"/>
                  </a:cxn>
                  <a:cxn ang="0">
                    <a:pos x="243" y="4"/>
                  </a:cxn>
                  <a:cxn ang="0">
                    <a:pos x="310" y="2"/>
                  </a:cxn>
                  <a:cxn ang="0">
                    <a:pos x="379" y="31"/>
                  </a:cxn>
                  <a:cxn ang="0">
                    <a:pos x="421" y="73"/>
                  </a:cxn>
                  <a:cxn ang="0">
                    <a:pos x="453" y="135"/>
                  </a:cxn>
                  <a:cxn ang="0">
                    <a:pos x="464" y="200"/>
                  </a:cxn>
                  <a:cxn ang="0">
                    <a:pos x="461" y="252"/>
                  </a:cxn>
                  <a:cxn ang="0">
                    <a:pos x="451" y="295"/>
                  </a:cxn>
                  <a:cxn ang="0">
                    <a:pos x="442" y="305"/>
                  </a:cxn>
                  <a:cxn ang="0">
                    <a:pos x="407" y="295"/>
                  </a:cxn>
                  <a:cxn ang="0">
                    <a:pos x="424" y="247"/>
                  </a:cxn>
                  <a:cxn ang="0">
                    <a:pos x="427" y="194"/>
                  </a:cxn>
                  <a:cxn ang="0">
                    <a:pos x="417" y="143"/>
                  </a:cxn>
                  <a:cxn ang="0">
                    <a:pos x="398" y="106"/>
                  </a:cxn>
                  <a:cxn ang="0">
                    <a:pos x="365" y="70"/>
                  </a:cxn>
                  <a:cxn ang="0">
                    <a:pos x="315" y="43"/>
                  </a:cxn>
                  <a:cxn ang="0">
                    <a:pos x="282" y="37"/>
                  </a:cxn>
                  <a:cxn ang="0">
                    <a:pos x="234" y="42"/>
                  </a:cxn>
                  <a:cxn ang="0">
                    <a:pos x="194" y="59"/>
                  </a:cxn>
                  <a:cxn ang="0">
                    <a:pos x="161" y="88"/>
                  </a:cxn>
                  <a:cxn ang="0">
                    <a:pos x="137" y="121"/>
                  </a:cxn>
                  <a:cxn ang="0">
                    <a:pos x="118" y="174"/>
                  </a:cxn>
                  <a:cxn ang="0">
                    <a:pos x="116" y="224"/>
                  </a:cxn>
                  <a:cxn ang="0">
                    <a:pos x="128" y="272"/>
                  </a:cxn>
                  <a:cxn ang="0">
                    <a:pos x="148" y="312"/>
                  </a:cxn>
                  <a:cxn ang="0">
                    <a:pos x="174" y="340"/>
                  </a:cxn>
                  <a:cxn ang="0">
                    <a:pos x="209" y="364"/>
                  </a:cxn>
                  <a:cxn ang="0">
                    <a:pos x="258" y="377"/>
                  </a:cxn>
                  <a:cxn ang="0">
                    <a:pos x="126" y="369"/>
                  </a:cxn>
                  <a:cxn ang="0">
                    <a:pos x="90" y="330"/>
                  </a:cxn>
                  <a:cxn ang="0">
                    <a:pos x="67" y="277"/>
                  </a:cxn>
                  <a:cxn ang="0">
                    <a:pos x="40" y="302"/>
                  </a:cxn>
                  <a:cxn ang="0">
                    <a:pos x="0" y="305"/>
                  </a:cxn>
                </a:cxnLst>
                <a:rect l="0" t="0" r="r" b="b"/>
                <a:pathLst>
                  <a:path w="465" h="378">
                    <a:moveTo>
                      <a:pt x="0" y="305"/>
                    </a:moveTo>
                    <a:lnTo>
                      <a:pt x="17" y="303"/>
                    </a:lnTo>
                    <a:lnTo>
                      <a:pt x="32" y="299"/>
                    </a:lnTo>
                    <a:lnTo>
                      <a:pt x="42" y="295"/>
                    </a:lnTo>
                    <a:lnTo>
                      <a:pt x="51" y="286"/>
                    </a:lnTo>
                    <a:lnTo>
                      <a:pt x="58" y="276"/>
                    </a:lnTo>
                    <a:lnTo>
                      <a:pt x="62" y="265"/>
                    </a:lnTo>
                    <a:lnTo>
                      <a:pt x="67" y="246"/>
                    </a:lnTo>
                    <a:lnTo>
                      <a:pt x="74" y="209"/>
                    </a:lnTo>
                    <a:lnTo>
                      <a:pt x="90" y="152"/>
                    </a:lnTo>
                    <a:lnTo>
                      <a:pt x="106" y="111"/>
                    </a:lnTo>
                    <a:lnTo>
                      <a:pt x="124" y="82"/>
                    </a:lnTo>
                    <a:lnTo>
                      <a:pt x="148" y="53"/>
                    </a:lnTo>
                    <a:lnTo>
                      <a:pt x="180" y="28"/>
                    </a:lnTo>
                    <a:lnTo>
                      <a:pt x="213" y="14"/>
                    </a:lnTo>
                    <a:lnTo>
                      <a:pt x="243" y="4"/>
                    </a:lnTo>
                    <a:lnTo>
                      <a:pt x="273" y="0"/>
                    </a:lnTo>
                    <a:lnTo>
                      <a:pt x="310" y="2"/>
                    </a:lnTo>
                    <a:lnTo>
                      <a:pt x="348" y="14"/>
                    </a:lnTo>
                    <a:lnTo>
                      <a:pt x="379" y="31"/>
                    </a:lnTo>
                    <a:lnTo>
                      <a:pt x="402" y="50"/>
                    </a:lnTo>
                    <a:lnTo>
                      <a:pt x="421" y="73"/>
                    </a:lnTo>
                    <a:lnTo>
                      <a:pt x="441" y="106"/>
                    </a:lnTo>
                    <a:lnTo>
                      <a:pt x="453" y="135"/>
                    </a:lnTo>
                    <a:lnTo>
                      <a:pt x="461" y="172"/>
                    </a:lnTo>
                    <a:lnTo>
                      <a:pt x="464" y="200"/>
                    </a:lnTo>
                    <a:lnTo>
                      <a:pt x="464" y="221"/>
                    </a:lnTo>
                    <a:lnTo>
                      <a:pt x="461" y="252"/>
                    </a:lnTo>
                    <a:lnTo>
                      <a:pt x="457" y="277"/>
                    </a:lnTo>
                    <a:lnTo>
                      <a:pt x="451" y="295"/>
                    </a:lnTo>
                    <a:lnTo>
                      <a:pt x="447" y="302"/>
                    </a:lnTo>
                    <a:lnTo>
                      <a:pt x="442" y="305"/>
                    </a:lnTo>
                    <a:lnTo>
                      <a:pt x="435" y="306"/>
                    </a:lnTo>
                    <a:lnTo>
                      <a:pt x="407" y="295"/>
                    </a:lnTo>
                    <a:lnTo>
                      <a:pt x="417" y="271"/>
                    </a:lnTo>
                    <a:lnTo>
                      <a:pt x="424" y="247"/>
                    </a:lnTo>
                    <a:lnTo>
                      <a:pt x="427" y="220"/>
                    </a:lnTo>
                    <a:lnTo>
                      <a:pt x="427" y="194"/>
                    </a:lnTo>
                    <a:lnTo>
                      <a:pt x="424" y="166"/>
                    </a:lnTo>
                    <a:lnTo>
                      <a:pt x="417" y="143"/>
                    </a:lnTo>
                    <a:lnTo>
                      <a:pt x="409" y="125"/>
                    </a:lnTo>
                    <a:lnTo>
                      <a:pt x="398" y="106"/>
                    </a:lnTo>
                    <a:lnTo>
                      <a:pt x="383" y="88"/>
                    </a:lnTo>
                    <a:lnTo>
                      <a:pt x="365" y="70"/>
                    </a:lnTo>
                    <a:lnTo>
                      <a:pt x="342" y="54"/>
                    </a:lnTo>
                    <a:lnTo>
                      <a:pt x="315" y="43"/>
                    </a:lnTo>
                    <a:lnTo>
                      <a:pt x="297" y="38"/>
                    </a:lnTo>
                    <a:lnTo>
                      <a:pt x="282" y="37"/>
                    </a:lnTo>
                    <a:lnTo>
                      <a:pt x="260" y="37"/>
                    </a:lnTo>
                    <a:lnTo>
                      <a:pt x="234" y="42"/>
                    </a:lnTo>
                    <a:lnTo>
                      <a:pt x="212" y="49"/>
                    </a:lnTo>
                    <a:lnTo>
                      <a:pt x="194" y="59"/>
                    </a:lnTo>
                    <a:lnTo>
                      <a:pt x="176" y="73"/>
                    </a:lnTo>
                    <a:lnTo>
                      <a:pt x="161" y="88"/>
                    </a:lnTo>
                    <a:lnTo>
                      <a:pt x="147" y="104"/>
                    </a:lnTo>
                    <a:lnTo>
                      <a:pt x="137" y="121"/>
                    </a:lnTo>
                    <a:lnTo>
                      <a:pt x="126" y="142"/>
                    </a:lnTo>
                    <a:lnTo>
                      <a:pt x="118" y="174"/>
                    </a:lnTo>
                    <a:lnTo>
                      <a:pt x="116" y="199"/>
                    </a:lnTo>
                    <a:lnTo>
                      <a:pt x="116" y="224"/>
                    </a:lnTo>
                    <a:lnTo>
                      <a:pt x="121" y="252"/>
                    </a:lnTo>
                    <a:lnTo>
                      <a:pt x="128" y="272"/>
                    </a:lnTo>
                    <a:lnTo>
                      <a:pt x="134" y="290"/>
                    </a:lnTo>
                    <a:lnTo>
                      <a:pt x="148" y="312"/>
                    </a:lnTo>
                    <a:lnTo>
                      <a:pt x="160" y="327"/>
                    </a:lnTo>
                    <a:lnTo>
                      <a:pt x="174" y="340"/>
                    </a:lnTo>
                    <a:lnTo>
                      <a:pt x="188" y="350"/>
                    </a:lnTo>
                    <a:lnTo>
                      <a:pt x="209" y="364"/>
                    </a:lnTo>
                    <a:lnTo>
                      <a:pt x="228" y="370"/>
                    </a:lnTo>
                    <a:lnTo>
                      <a:pt x="258" y="377"/>
                    </a:lnTo>
                    <a:lnTo>
                      <a:pt x="144" y="374"/>
                    </a:lnTo>
                    <a:lnTo>
                      <a:pt x="126" y="369"/>
                    </a:lnTo>
                    <a:lnTo>
                      <a:pt x="112" y="358"/>
                    </a:lnTo>
                    <a:lnTo>
                      <a:pt x="90" y="330"/>
                    </a:lnTo>
                    <a:lnTo>
                      <a:pt x="78" y="309"/>
                    </a:lnTo>
                    <a:lnTo>
                      <a:pt x="67" y="277"/>
                    </a:lnTo>
                    <a:lnTo>
                      <a:pt x="56" y="293"/>
                    </a:lnTo>
                    <a:lnTo>
                      <a:pt x="40" y="302"/>
                    </a:lnTo>
                    <a:lnTo>
                      <a:pt x="18" y="305"/>
                    </a:lnTo>
                    <a:lnTo>
                      <a:pt x="0" y="30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03" name="Freeform 79"/>
              <p:cNvSpPr>
                <a:spLocks/>
              </p:cNvSpPr>
              <p:nvPr/>
            </p:nvSpPr>
            <p:spPr bwMode="auto">
              <a:xfrm>
                <a:off x="3605" y="3623"/>
                <a:ext cx="300" cy="335"/>
              </a:xfrm>
              <a:custGeom>
                <a:avLst/>
                <a:gdLst/>
                <a:ahLst/>
                <a:cxnLst>
                  <a:cxn ang="0">
                    <a:pos x="293" y="224"/>
                  </a:cxn>
                  <a:cxn ang="0">
                    <a:pos x="299" y="173"/>
                  </a:cxn>
                  <a:cxn ang="0">
                    <a:pos x="295" y="120"/>
                  </a:cxn>
                  <a:cxn ang="0">
                    <a:pos x="268" y="63"/>
                  </a:cxn>
                  <a:cxn ang="0">
                    <a:pos x="219" y="19"/>
                  </a:cxn>
                  <a:cxn ang="0">
                    <a:pos x="168" y="2"/>
                  </a:cxn>
                  <a:cxn ang="0">
                    <a:pos x="123" y="2"/>
                  </a:cxn>
                  <a:cxn ang="0">
                    <a:pos x="66" y="28"/>
                  </a:cxn>
                  <a:cxn ang="0">
                    <a:pos x="23" y="77"/>
                  </a:cxn>
                  <a:cxn ang="0">
                    <a:pos x="1" y="146"/>
                  </a:cxn>
                  <a:cxn ang="0">
                    <a:pos x="4" y="203"/>
                  </a:cxn>
                  <a:cxn ang="0">
                    <a:pos x="27" y="258"/>
                  </a:cxn>
                  <a:cxn ang="0">
                    <a:pos x="65" y="302"/>
                  </a:cxn>
                  <a:cxn ang="0">
                    <a:pos x="103" y="326"/>
                  </a:cxn>
                  <a:cxn ang="0">
                    <a:pos x="137" y="334"/>
                  </a:cxn>
                  <a:cxn ang="0">
                    <a:pos x="179" y="332"/>
                  </a:cxn>
                  <a:cxn ang="0">
                    <a:pos x="154" y="301"/>
                  </a:cxn>
                  <a:cxn ang="0">
                    <a:pos x="121" y="297"/>
                  </a:cxn>
                  <a:cxn ang="0">
                    <a:pos x="78" y="275"/>
                  </a:cxn>
                  <a:cxn ang="0">
                    <a:pos x="47" y="238"/>
                  </a:cxn>
                  <a:cxn ang="0">
                    <a:pos x="32" y="193"/>
                  </a:cxn>
                  <a:cxn ang="0">
                    <a:pos x="28" y="148"/>
                  </a:cxn>
                  <a:cxn ang="0">
                    <a:pos x="39" y="109"/>
                  </a:cxn>
                  <a:cxn ang="0">
                    <a:pos x="63" y="67"/>
                  </a:cxn>
                  <a:cxn ang="0">
                    <a:pos x="103" y="36"/>
                  </a:cxn>
                  <a:cxn ang="0">
                    <a:pos x="148" y="26"/>
                  </a:cxn>
                  <a:cxn ang="0">
                    <a:pos x="188" y="33"/>
                  </a:cxn>
                  <a:cxn ang="0">
                    <a:pos x="232" y="62"/>
                  </a:cxn>
                  <a:cxn ang="0">
                    <a:pos x="258" y="99"/>
                  </a:cxn>
                  <a:cxn ang="0">
                    <a:pos x="273" y="155"/>
                  </a:cxn>
                  <a:cxn ang="0">
                    <a:pos x="266" y="210"/>
                  </a:cxn>
                  <a:cxn ang="0">
                    <a:pos x="285" y="250"/>
                  </a:cxn>
                </a:cxnLst>
                <a:rect l="0" t="0" r="r" b="b"/>
                <a:pathLst>
                  <a:path w="300" h="335">
                    <a:moveTo>
                      <a:pt x="285" y="250"/>
                    </a:moveTo>
                    <a:lnTo>
                      <a:pt x="293" y="224"/>
                    </a:lnTo>
                    <a:lnTo>
                      <a:pt x="297" y="200"/>
                    </a:lnTo>
                    <a:lnTo>
                      <a:pt x="299" y="173"/>
                    </a:lnTo>
                    <a:lnTo>
                      <a:pt x="299" y="150"/>
                    </a:lnTo>
                    <a:lnTo>
                      <a:pt x="295" y="120"/>
                    </a:lnTo>
                    <a:lnTo>
                      <a:pt x="282" y="87"/>
                    </a:lnTo>
                    <a:lnTo>
                      <a:pt x="268" y="63"/>
                    </a:lnTo>
                    <a:lnTo>
                      <a:pt x="246" y="40"/>
                    </a:lnTo>
                    <a:lnTo>
                      <a:pt x="219" y="19"/>
                    </a:lnTo>
                    <a:lnTo>
                      <a:pt x="193" y="7"/>
                    </a:lnTo>
                    <a:lnTo>
                      <a:pt x="168" y="2"/>
                    </a:lnTo>
                    <a:lnTo>
                      <a:pt x="150" y="0"/>
                    </a:lnTo>
                    <a:lnTo>
                      <a:pt x="123" y="2"/>
                    </a:lnTo>
                    <a:lnTo>
                      <a:pt x="92" y="12"/>
                    </a:lnTo>
                    <a:lnTo>
                      <a:pt x="66" y="28"/>
                    </a:lnTo>
                    <a:lnTo>
                      <a:pt x="40" y="52"/>
                    </a:lnTo>
                    <a:lnTo>
                      <a:pt x="23" y="77"/>
                    </a:lnTo>
                    <a:lnTo>
                      <a:pt x="8" y="110"/>
                    </a:lnTo>
                    <a:lnTo>
                      <a:pt x="1" y="146"/>
                    </a:lnTo>
                    <a:lnTo>
                      <a:pt x="0" y="172"/>
                    </a:lnTo>
                    <a:lnTo>
                      <a:pt x="4" y="203"/>
                    </a:lnTo>
                    <a:lnTo>
                      <a:pt x="15" y="235"/>
                    </a:lnTo>
                    <a:lnTo>
                      <a:pt x="27" y="258"/>
                    </a:lnTo>
                    <a:lnTo>
                      <a:pt x="44" y="284"/>
                    </a:lnTo>
                    <a:lnTo>
                      <a:pt x="65" y="302"/>
                    </a:lnTo>
                    <a:lnTo>
                      <a:pt x="82" y="315"/>
                    </a:lnTo>
                    <a:lnTo>
                      <a:pt x="103" y="326"/>
                    </a:lnTo>
                    <a:lnTo>
                      <a:pt x="125" y="332"/>
                    </a:lnTo>
                    <a:lnTo>
                      <a:pt x="137" y="334"/>
                    </a:lnTo>
                    <a:lnTo>
                      <a:pt x="162" y="334"/>
                    </a:lnTo>
                    <a:lnTo>
                      <a:pt x="179" y="332"/>
                    </a:lnTo>
                    <a:lnTo>
                      <a:pt x="201" y="325"/>
                    </a:lnTo>
                    <a:lnTo>
                      <a:pt x="154" y="301"/>
                    </a:lnTo>
                    <a:lnTo>
                      <a:pt x="141" y="301"/>
                    </a:lnTo>
                    <a:lnTo>
                      <a:pt x="121" y="297"/>
                    </a:lnTo>
                    <a:lnTo>
                      <a:pt x="97" y="287"/>
                    </a:lnTo>
                    <a:lnTo>
                      <a:pt x="78" y="275"/>
                    </a:lnTo>
                    <a:lnTo>
                      <a:pt x="61" y="256"/>
                    </a:lnTo>
                    <a:lnTo>
                      <a:pt x="47" y="238"/>
                    </a:lnTo>
                    <a:lnTo>
                      <a:pt x="38" y="218"/>
                    </a:lnTo>
                    <a:lnTo>
                      <a:pt x="32" y="193"/>
                    </a:lnTo>
                    <a:lnTo>
                      <a:pt x="28" y="169"/>
                    </a:lnTo>
                    <a:lnTo>
                      <a:pt x="28" y="148"/>
                    </a:lnTo>
                    <a:lnTo>
                      <a:pt x="33" y="126"/>
                    </a:lnTo>
                    <a:lnTo>
                      <a:pt x="39" y="109"/>
                    </a:lnTo>
                    <a:lnTo>
                      <a:pt x="48" y="90"/>
                    </a:lnTo>
                    <a:lnTo>
                      <a:pt x="63" y="67"/>
                    </a:lnTo>
                    <a:lnTo>
                      <a:pt x="82" y="49"/>
                    </a:lnTo>
                    <a:lnTo>
                      <a:pt x="103" y="36"/>
                    </a:lnTo>
                    <a:lnTo>
                      <a:pt x="126" y="28"/>
                    </a:lnTo>
                    <a:lnTo>
                      <a:pt x="148" y="26"/>
                    </a:lnTo>
                    <a:lnTo>
                      <a:pt x="168" y="27"/>
                    </a:lnTo>
                    <a:lnTo>
                      <a:pt x="188" y="33"/>
                    </a:lnTo>
                    <a:lnTo>
                      <a:pt x="213" y="45"/>
                    </a:lnTo>
                    <a:lnTo>
                      <a:pt x="232" y="62"/>
                    </a:lnTo>
                    <a:lnTo>
                      <a:pt x="247" y="79"/>
                    </a:lnTo>
                    <a:lnTo>
                      <a:pt x="258" y="99"/>
                    </a:lnTo>
                    <a:lnTo>
                      <a:pt x="269" y="130"/>
                    </a:lnTo>
                    <a:lnTo>
                      <a:pt x="273" y="155"/>
                    </a:lnTo>
                    <a:lnTo>
                      <a:pt x="273" y="177"/>
                    </a:lnTo>
                    <a:lnTo>
                      <a:pt x="266" y="210"/>
                    </a:lnTo>
                    <a:lnTo>
                      <a:pt x="253" y="239"/>
                    </a:lnTo>
                    <a:lnTo>
                      <a:pt x="285" y="25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04" name="Freeform 80"/>
              <p:cNvSpPr>
                <a:spLocks/>
              </p:cNvSpPr>
              <p:nvPr/>
            </p:nvSpPr>
            <p:spPr bwMode="auto">
              <a:xfrm>
                <a:off x="3756" y="3857"/>
                <a:ext cx="135" cy="101"/>
              </a:xfrm>
              <a:custGeom>
                <a:avLst/>
                <a:gdLst/>
                <a:ahLst/>
                <a:cxnLst>
                  <a:cxn ang="0">
                    <a:pos x="104" y="0"/>
                  </a:cxn>
                  <a:cxn ang="0">
                    <a:pos x="95" y="15"/>
                  </a:cxn>
                  <a:cxn ang="0">
                    <a:pos x="84" y="31"/>
                  </a:cxn>
                  <a:cxn ang="0">
                    <a:pos x="68" y="45"/>
                  </a:cxn>
                  <a:cxn ang="0">
                    <a:pos x="52" y="55"/>
                  </a:cxn>
                  <a:cxn ang="0">
                    <a:pos x="28" y="63"/>
                  </a:cxn>
                  <a:cxn ang="0">
                    <a:pos x="14" y="67"/>
                  </a:cxn>
                  <a:cxn ang="0">
                    <a:pos x="0" y="67"/>
                  </a:cxn>
                  <a:cxn ang="0">
                    <a:pos x="9" y="100"/>
                  </a:cxn>
                  <a:cxn ang="0">
                    <a:pos x="31" y="97"/>
                  </a:cxn>
                  <a:cxn ang="0">
                    <a:pos x="49" y="92"/>
                  </a:cxn>
                  <a:cxn ang="0">
                    <a:pos x="67" y="84"/>
                  </a:cxn>
                  <a:cxn ang="0">
                    <a:pos x="86" y="72"/>
                  </a:cxn>
                  <a:cxn ang="0">
                    <a:pos x="103" y="57"/>
                  </a:cxn>
                  <a:cxn ang="0">
                    <a:pos x="114" y="46"/>
                  </a:cxn>
                  <a:cxn ang="0">
                    <a:pos x="125" y="31"/>
                  </a:cxn>
                  <a:cxn ang="0">
                    <a:pos x="134" y="13"/>
                  </a:cxn>
                  <a:cxn ang="0">
                    <a:pos x="104" y="0"/>
                  </a:cxn>
                </a:cxnLst>
                <a:rect l="0" t="0" r="r" b="b"/>
                <a:pathLst>
                  <a:path w="135" h="101">
                    <a:moveTo>
                      <a:pt x="104" y="0"/>
                    </a:moveTo>
                    <a:lnTo>
                      <a:pt x="95" y="15"/>
                    </a:lnTo>
                    <a:lnTo>
                      <a:pt x="84" y="31"/>
                    </a:lnTo>
                    <a:lnTo>
                      <a:pt x="68" y="45"/>
                    </a:lnTo>
                    <a:lnTo>
                      <a:pt x="52" y="55"/>
                    </a:lnTo>
                    <a:lnTo>
                      <a:pt x="28" y="63"/>
                    </a:lnTo>
                    <a:lnTo>
                      <a:pt x="14" y="67"/>
                    </a:lnTo>
                    <a:lnTo>
                      <a:pt x="0" y="67"/>
                    </a:lnTo>
                    <a:lnTo>
                      <a:pt x="9" y="100"/>
                    </a:lnTo>
                    <a:lnTo>
                      <a:pt x="31" y="97"/>
                    </a:lnTo>
                    <a:lnTo>
                      <a:pt x="49" y="92"/>
                    </a:lnTo>
                    <a:lnTo>
                      <a:pt x="67" y="84"/>
                    </a:lnTo>
                    <a:lnTo>
                      <a:pt x="86" y="72"/>
                    </a:lnTo>
                    <a:lnTo>
                      <a:pt x="103" y="57"/>
                    </a:lnTo>
                    <a:lnTo>
                      <a:pt x="114" y="46"/>
                    </a:lnTo>
                    <a:lnTo>
                      <a:pt x="125" y="31"/>
                    </a:lnTo>
                    <a:lnTo>
                      <a:pt x="134" y="13"/>
                    </a:lnTo>
                    <a:lnTo>
                      <a:pt x="10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05" name="Freeform 81"/>
              <p:cNvSpPr>
                <a:spLocks/>
              </p:cNvSpPr>
              <p:nvPr/>
            </p:nvSpPr>
            <p:spPr bwMode="auto">
              <a:xfrm>
                <a:off x="3677" y="3668"/>
                <a:ext cx="187" cy="237"/>
              </a:xfrm>
              <a:custGeom>
                <a:avLst/>
                <a:gdLst/>
                <a:ahLst/>
                <a:cxnLst>
                  <a:cxn ang="0">
                    <a:pos x="43" y="23"/>
                  </a:cxn>
                  <a:cxn ang="0">
                    <a:pos x="41" y="76"/>
                  </a:cxn>
                  <a:cxn ang="0">
                    <a:pos x="84" y="28"/>
                  </a:cxn>
                  <a:cxn ang="0">
                    <a:pos x="84" y="55"/>
                  </a:cxn>
                  <a:cxn ang="0">
                    <a:pos x="89" y="80"/>
                  </a:cxn>
                  <a:cxn ang="0">
                    <a:pos x="95" y="96"/>
                  </a:cxn>
                  <a:cxn ang="0">
                    <a:pos x="101" y="110"/>
                  </a:cxn>
                  <a:cxn ang="0">
                    <a:pos x="110" y="119"/>
                  </a:cxn>
                  <a:cxn ang="0">
                    <a:pos x="121" y="128"/>
                  </a:cxn>
                  <a:cxn ang="0">
                    <a:pos x="149" y="148"/>
                  </a:cxn>
                  <a:cxn ang="0">
                    <a:pos x="122" y="192"/>
                  </a:cxn>
                  <a:cxn ang="0">
                    <a:pos x="98" y="178"/>
                  </a:cxn>
                  <a:cxn ang="0">
                    <a:pos x="79" y="169"/>
                  </a:cxn>
                  <a:cxn ang="0">
                    <a:pos x="73" y="167"/>
                  </a:cxn>
                  <a:cxn ang="0">
                    <a:pos x="64" y="167"/>
                  </a:cxn>
                  <a:cxn ang="0">
                    <a:pos x="50" y="168"/>
                  </a:cxn>
                  <a:cxn ang="0">
                    <a:pos x="34" y="174"/>
                  </a:cxn>
                  <a:cxn ang="0">
                    <a:pos x="15" y="187"/>
                  </a:cxn>
                  <a:cxn ang="0">
                    <a:pos x="0" y="199"/>
                  </a:cxn>
                  <a:cxn ang="0">
                    <a:pos x="14" y="213"/>
                  </a:cxn>
                  <a:cxn ang="0">
                    <a:pos x="27" y="223"/>
                  </a:cxn>
                  <a:cxn ang="0">
                    <a:pos x="45" y="230"/>
                  </a:cxn>
                  <a:cxn ang="0">
                    <a:pos x="59" y="235"/>
                  </a:cxn>
                  <a:cxn ang="0">
                    <a:pos x="74" y="236"/>
                  </a:cxn>
                  <a:cxn ang="0">
                    <a:pos x="91" y="235"/>
                  </a:cxn>
                  <a:cxn ang="0">
                    <a:pos x="109" y="232"/>
                  </a:cxn>
                  <a:cxn ang="0">
                    <a:pos x="124" y="225"/>
                  </a:cxn>
                  <a:cxn ang="0">
                    <a:pos x="141" y="214"/>
                  </a:cxn>
                  <a:cxn ang="0">
                    <a:pos x="154" y="203"/>
                  </a:cxn>
                  <a:cxn ang="0">
                    <a:pos x="167" y="185"/>
                  </a:cxn>
                  <a:cxn ang="0">
                    <a:pos x="176" y="167"/>
                  </a:cxn>
                  <a:cxn ang="0">
                    <a:pos x="182" y="152"/>
                  </a:cxn>
                  <a:cxn ang="0">
                    <a:pos x="186" y="131"/>
                  </a:cxn>
                  <a:cxn ang="0">
                    <a:pos x="186" y="106"/>
                  </a:cxn>
                  <a:cxn ang="0">
                    <a:pos x="181" y="84"/>
                  </a:cxn>
                  <a:cxn ang="0">
                    <a:pos x="176" y="69"/>
                  </a:cxn>
                  <a:cxn ang="0">
                    <a:pos x="170" y="54"/>
                  </a:cxn>
                  <a:cxn ang="0">
                    <a:pos x="157" y="37"/>
                  </a:cxn>
                  <a:cxn ang="0">
                    <a:pos x="139" y="20"/>
                  </a:cxn>
                  <a:cxn ang="0">
                    <a:pos x="116" y="6"/>
                  </a:cxn>
                  <a:cxn ang="0">
                    <a:pos x="94" y="1"/>
                  </a:cxn>
                  <a:cxn ang="0">
                    <a:pos x="74" y="0"/>
                  </a:cxn>
                  <a:cxn ang="0">
                    <a:pos x="51" y="3"/>
                  </a:cxn>
                  <a:cxn ang="0">
                    <a:pos x="41" y="7"/>
                  </a:cxn>
                  <a:cxn ang="0">
                    <a:pos x="43" y="23"/>
                  </a:cxn>
                </a:cxnLst>
                <a:rect l="0" t="0" r="r" b="b"/>
                <a:pathLst>
                  <a:path w="187" h="237">
                    <a:moveTo>
                      <a:pt x="43" y="23"/>
                    </a:moveTo>
                    <a:lnTo>
                      <a:pt x="41" y="76"/>
                    </a:lnTo>
                    <a:lnTo>
                      <a:pt x="84" y="28"/>
                    </a:lnTo>
                    <a:lnTo>
                      <a:pt x="84" y="55"/>
                    </a:lnTo>
                    <a:lnTo>
                      <a:pt x="89" y="80"/>
                    </a:lnTo>
                    <a:lnTo>
                      <a:pt x="95" y="96"/>
                    </a:lnTo>
                    <a:lnTo>
                      <a:pt x="101" y="110"/>
                    </a:lnTo>
                    <a:lnTo>
                      <a:pt x="110" y="119"/>
                    </a:lnTo>
                    <a:lnTo>
                      <a:pt x="121" y="128"/>
                    </a:lnTo>
                    <a:lnTo>
                      <a:pt x="149" y="148"/>
                    </a:lnTo>
                    <a:lnTo>
                      <a:pt x="122" y="192"/>
                    </a:lnTo>
                    <a:lnTo>
                      <a:pt x="98" y="178"/>
                    </a:lnTo>
                    <a:lnTo>
                      <a:pt x="79" y="169"/>
                    </a:lnTo>
                    <a:lnTo>
                      <a:pt x="73" y="167"/>
                    </a:lnTo>
                    <a:lnTo>
                      <a:pt x="64" y="167"/>
                    </a:lnTo>
                    <a:lnTo>
                      <a:pt x="50" y="168"/>
                    </a:lnTo>
                    <a:lnTo>
                      <a:pt x="34" y="174"/>
                    </a:lnTo>
                    <a:lnTo>
                      <a:pt x="15" y="187"/>
                    </a:lnTo>
                    <a:lnTo>
                      <a:pt x="0" y="199"/>
                    </a:lnTo>
                    <a:lnTo>
                      <a:pt x="14" y="213"/>
                    </a:lnTo>
                    <a:lnTo>
                      <a:pt x="27" y="223"/>
                    </a:lnTo>
                    <a:lnTo>
                      <a:pt x="45" y="230"/>
                    </a:lnTo>
                    <a:lnTo>
                      <a:pt x="59" y="235"/>
                    </a:lnTo>
                    <a:lnTo>
                      <a:pt x="74" y="236"/>
                    </a:lnTo>
                    <a:lnTo>
                      <a:pt x="91" y="235"/>
                    </a:lnTo>
                    <a:lnTo>
                      <a:pt x="109" y="232"/>
                    </a:lnTo>
                    <a:lnTo>
                      <a:pt x="124" y="225"/>
                    </a:lnTo>
                    <a:lnTo>
                      <a:pt x="141" y="214"/>
                    </a:lnTo>
                    <a:lnTo>
                      <a:pt x="154" y="203"/>
                    </a:lnTo>
                    <a:lnTo>
                      <a:pt x="167" y="185"/>
                    </a:lnTo>
                    <a:lnTo>
                      <a:pt x="176" y="167"/>
                    </a:lnTo>
                    <a:lnTo>
                      <a:pt x="182" y="152"/>
                    </a:lnTo>
                    <a:lnTo>
                      <a:pt x="186" y="131"/>
                    </a:lnTo>
                    <a:lnTo>
                      <a:pt x="186" y="106"/>
                    </a:lnTo>
                    <a:lnTo>
                      <a:pt x="181" y="84"/>
                    </a:lnTo>
                    <a:lnTo>
                      <a:pt x="176" y="69"/>
                    </a:lnTo>
                    <a:lnTo>
                      <a:pt x="170" y="54"/>
                    </a:lnTo>
                    <a:lnTo>
                      <a:pt x="157" y="37"/>
                    </a:lnTo>
                    <a:lnTo>
                      <a:pt x="139" y="20"/>
                    </a:lnTo>
                    <a:lnTo>
                      <a:pt x="116" y="6"/>
                    </a:lnTo>
                    <a:lnTo>
                      <a:pt x="94" y="1"/>
                    </a:lnTo>
                    <a:lnTo>
                      <a:pt x="74" y="0"/>
                    </a:lnTo>
                    <a:lnTo>
                      <a:pt x="51" y="3"/>
                    </a:lnTo>
                    <a:lnTo>
                      <a:pt x="41" y="7"/>
                    </a:lnTo>
                    <a:lnTo>
                      <a:pt x="43" y="2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06" name="Freeform 82"/>
              <p:cNvSpPr>
                <a:spLocks/>
              </p:cNvSpPr>
              <p:nvPr/>
            </p:nvSpPr>
            <p:spPr bwMode="auto">
              <a:xfrm>
                <a:off x="3649" y="3674"/>
                <a:ext cx="73" cy="199"/>
              </a:xfrm>
              <a:custGeom>
                <a:avLst/>
                <a:gdLst/>
                <a:ahLst/>
                <a:cxnLst>
                  <a:cxn ang="0">
                    <a:pos x="72" y="20"/>
                  </a:cxn>
                  <a:cxn ang="0">
                    <a:pos x="59" y="75"/>
                  </a:cxn>
                  <a:cxn ang="0">
                    <a:pos x="56" y="85"/>
                  </a:cxn>
                  <a:cxn ang="0">
                    <a:pos x="49" y="98"/>
                  </a:cxn>
                  <a:cxn ang="0">
                    <a:pos x="37" y="113"/>
                  </a:cxn>
                  <a:cxn ang="0">
                    <a:pos x="25" y="124"/>
                  </a:cxn>
                  <a:cxn ang="0">
                    <a:pos x="14" y="134"/>
                  </a:cxn>
                  <a:cxn ang="0">
                    <a:pos x="22" y="161"/>
                  </a:cxn>
                  <a:cxn ang="0">
                    <a:pos x="34" y="189"/>
                  </a:cxn>
                  <a:cxn ang="0">
                    <a:pos x="33" y="198"/>
                  </a:cxn>
                  <a:cxn ang="0">
                    <a:pos x="25" y="188"/>
                  </a:cxn>
                  <a:cxn ang="0">
                    <a:pos x="16" y="174"/>
                  </a:cxn>
                  <a:cxn ang="0">
                    <a:pos x="6" y="156"/>
                  </a:cxn>
                  <a:cxn ang="0">
                    <a:pos x="2" y="140"/>
                  </a:cxn>
                  <a:cxn ang="0">
                    <a:pos x="0" y="122"/>
                  </a:cxn>
                  <a:cxn ang="0">
                    <a:pos x="0" y="101"/>
                  </a:cxn>
                  <a:cxn ang="0">
                    <a:pos x="3" y="80"/>
                  </a:cxn>
                  <a:cxn ang="0">
                    <a:pos x="8" y="66"/>
                  </a:cxn>
                  <a:cxn ang="0">
                    <a:pos x="17" y="47"/>
                  </a:cxn>
                  <a:cxn ang="0">
                    <a:pos x="31" y="28"/>
                  </a:cxn>
                  <a:cxn ang="0">
                    <a:pos x="48" y="14"/>
                  </a:cxn>
                  <a:cxn ang="0">
                    <a:pos x="72" y="0"/>
                  </a:cxn>
                  <a:cxn ang="0">
                    <a:pos x="72" y="20"/>
                  </a:cxn>
                </a:cxnLst>
                <a:rect l="0" t="0" r="r" b="b"/>
                <a:pathLst>
                  <a:path w="73" h="199">
                    <a:moveTo>
                      <a:pt x="72" y="20"/>
                    </a:moveTo>
                    <a:lnTo>
                      <a:pt x="59" y="75"/>
                    </a:lnTo>
                    <a:lnTo>
                      <a:pt x="56" y="85"/>
                    </a:lnTo>
                    <a:lnTo>
                      <a:pt x="49" y="98"/>
                    </a:lnTo>
                    <a:lnTo>
                      <a:pt x="37" y="113"/>
                    </a:lnTo>
                    <a:lnTo>
                      <a:pt x="25" y="124"/>
                    </a:lnTo>
                    <a:lnTo>
                      <a:pt x="14" y="134"/>
                    </a:lnTo>
                    <a:lnTo>
                      <a:pt x="22" y="161"/>
                    </a:lnTo>
                    <a:lnTo>
                      <a:pt x="34" y="189"/>
                    </a:lnTo>
                    <a:lnTo>
                      <a:pt x="33" y="198"/>
                    </a:lnTo>
                    <a:lnTo>
                      <a:pt x="25" y="188"/>
                    </a:lnTo>
                    <a:lnTo>
                      <a:pt x="16" y="174"/>
                    </a:lnTo>
                    <a:lnTo>
                      <a:pt x="6" y="156"/>
                    </a:lnTo>
                    <a:lnTo>
                      <a:pt x="2" y="140"/>
                    </a:lnTo>
                    <a:lnTo>
                      <a:pt x="0" y="122"/>
                    </a:lnTo>
                    <a:lnTo>
                      <a:pt x="0" y="101"/>
                    </a:lnTo>
                    <a:lnTo>
                      <a:pt x="3" y="80"/>
                    </a:lnTo>
                    <a:lnTo>
                      <a:pt x="8" y="66"/>
                    </a:lnTo>
                    <a:lnTo>
                      <a:pt x="17" y="47"/>
                    </a:lnTo>
                    <a:lnTo>
                      <a:pt x="31" y="28"/>
                    </a:lnTo>
                    <a:lnTo>
                      <a:pt x="48" y="14"/>
                    </a:lnTo>
                    <a:lnTo>
                      <a:pt x="72" y="0"/>
                    </a:lnTo>
                    <a:lnTo>
                      <a:pt x="72" y="2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07" name="Freeform 83"/>
              <p:cNvSpPr>
                <a:spLocks/>
              </p:cNvSpPr>
              <p:nvPr/>
            </p:nvSpPr>
            <p:spPr bwMode="auto">
              <a:xfrm>
                <a:off x="3732" y="3767"/>
                <a:ext cx="27" cy="53"/>
              </a:xfrm>
              <a:custGeom>
                <a:avLst/>
                <a:gdLst/>
                <a:ahLst/>
                <a:cxnLst>
                  <a:cxn ang="0">
                    <a:pos x="0" y="0"/>
                  </a:cxn>
                  <a:cxn ang="0">
                    <a:pos x="8" y="0"/>
                  </a:cxn>
                  <a:cxn ang="0">
                    <a:pos x="14" y="3"/>
                  </a:cxn>
                  <a:cxn ang="0">
                    <a:pos x="20" y="8"/>
                  </a:cxn>
                  <a:cxn ang="0">
                    <a:pos x="24" y="14"/>
                  </a:cxn>
                  <a:cxn ang="0">
                    <a:pos x="26" y="22"/>
                  </a:cxn>
                  <a:cxn ang="0">
                    <a:pos x="26" y="30"/>
                  </a:cxn>
                  <a:cxn ang="0">
                    <a:pos x="24" y="37"/>
                  </a:cxn>
                  <a:cxn ang="0">
                    <a:pos x="21" y="44"/>
                  </a:cxn>
                  <a:cxn ang="0">
                    <a:pos x="16" y="49"/>
                  </a:cxn>
                  <a:cxn ang="0">
                    <a:pos x="10" y="51"/>
                  </a:cxn>
                  <a:cxn ang="0">
                    <a:pos x="2" y="52"/>
                  </a:cxn>
                  <a:cxn ang="0">
                    <a:pos x="0" y="52"/>
                  </a:cxn>
                  <a:cxn ang="0">
                    <a:pos x="0" y="48"/>
                  </a:cxn>
                  <a:cxn ang="0">
                    <a:pos x="8" y="48"/>
                  </a:cxn>
                  <a:cxn ang="0">
                    <a:pos x="13" y="45"/>
                  </a:cxn>
                  <a:cxn ang="0">
                    <a:pos x="18" y="41"/>
                  </a:cxn>
                  <a:cxn ang="0">
                    <a:pos x="20" y="37"/>
                  </a:cxn>
                  <a:cxn ang="0">
                    <a:pos x="22" y="30"/>
                  </a:cxn>
                  <a:cxn ang="0">
                    <a:pos x="22" y="22"/>
                  </a:cxn>
                  <a:cxn ang="0">
                    <a:pos x="21" y="15"/>
                  </a:cxn>
                  <a:cxn ang="0">
                    <a:pos x="17" y="9"/>
                  </a:cxn>
                  <a:cxn ang="0">
                    <a:pos x="13" y="7"/>
                  </a:cxn>
                  <a:cxn ang="0">
                    <a:pos x="8" y="4"/>
                  </a:cxn>
                  <a:cxn ang="0">
                    <a:pos x="0" y="4"/>
                  </a:cxn>
                  <a:cxn ang="0">
                    <a:pos x="0" y="0"/>
                  </a:cxn>
                </a:cxnLst>
                <a:rect l="0" t="0" r="r" b="b"/>
                <a:pathLst>
                  <a:path w="27" h="53">
                    <a:moveTo>
                      <a:pt x="0" y="0"/>
                    </a:moveTo>
                    <a:lnTo>
                      <a:pt x="8" y="0"/>
                    </a:lnTo>
                    <a:lnTo>
                      <a:pt x="14" y="3"/>
                    </a:lnTo>
                    <a:lnTo>
                      <a:pt x="20" y="8"/>
                    </a:lnTo>
                    <a:lnTo>
                      <a:pt x="24" y="14"/>
                    </a:lnTo>
                    <a:lnTo>
                      <a:pt x="26" y="22"/>
                    </a:lnTo>
                    <a:lnTo>
                      <a:pt x="26" y="30"/>
                    </a:lnTo>
                    <a:lnTo>
                      <a:pt x="24" y="37"/>
                    </a:lnTo>
                    <a:lnTo>
                      <a:pt x="21" y="44"/>
                    </a:lnTo>
                    <a:lnTo>
                      <a:pt x="16" y="49"/>
                    </a:lnTo>
                    <a:lnTo>
                      <a:pt x="10" y="51"/>
                    </a:lnTo>
                    <a:lnTo>
                      <a:pt x="2" y="52"/>
                    </a:lnTo>
                    <a:lnTo>
                      <a:pt x="0" y="52"/>
                    </a:lnTo>
                    <a:lnTo>
                      <a:pt x="0" y="48"/>
                    </a:lnTo>
                    <a:lnTo>
                      <a:pt x="8" y="48"/>
                    </a:lnTo>
                    <a:lnTo>
                      <a:pt x="13" y="45"/>
                    </a:lnTo>
                    <a:lnTo>
                      <a:pt x="18" y="41"/>
                    </a:lnTo>
                    <a:lnTo>
                      <a:pt x="20" y="37"/>
                    </a:lnTo>
                    <a:lnTo>
                      <a:pt x="22" y="30"/>
                    </a:lnTo>
                    <a:lnTo>
                      <a:pt x="22" y="22"/>
                    </a:lnTo>
                    <a:lnTo>
                      <a:pt x="21" y="15"/>
                    </a:lnTo>
                    <a:lnTo>
                      <a:pt x="17" y="9"/>
                    </a:lnTo>
                    <a:lnTo>
                      <a:pt x="13" y="7"/>
                    </a:lnTo>
                    <a:lnTo>
                      <a:pt x="8" y="4"/>
                    </a:lnTo>
                    <a:lnTo>
                      <a:pt x="0" y="4"/>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08" name="Freeform 84"/>
              <p:cNvSpPr>
                <a:spLocks/>
              </p:cNvSpPr>
              <p:nvPr/>
            </p:nvSpPr>
            <p:spPr bwMode="auto">
              <a:xfrm>
                <a:off x="3709" y="3767"/>
                <a:ext cx="32" cy="53"/>
              </a:xfrm>
              <a:custGeom>
                <a:avLst/>
                <a:gdLst/>
                <a:ahLst/>
                <a:cxnLst>
                  <a:cxn ang="0">
                    <a:pos x="26" y="4"/>
                  </a:cxn>
                  <a:cxn ang="0">
                    <a:pos x="20" y="6"/>
                  </a:cxn>
                  <a:cxn ang="0">
                    <a:pos x="15" y="10"/>
                  </a:cxn>
                  <a:cxn ang="0">
                    <a:pos x="12" y="15"/>
                  </a:cxn>
                  <a:cxn ang="0">
                    <a:pos x="10" y="21"/>
                  </a:cxn>
                  <a:cxn ang="0">
                    <a:pos x="10" y="28"/>
                  </a:cxn>
                  <a:cxn ang="0">
                    <a:pos x="11" y="34"/>
                  </a:cxn>
                  <a:cxn ang="0">
                    <a:pos x="14" y="39"/>
                  </a:cxn>
                  <a:cxn ang="0">
                    <a:pos x="18" y="42"/>
                  </a:cxn>
                  <a:cxn ang="0">
                    <a:pos x="21" y="45"/>
                  </a:cxn>
                  <a:cxn ang="0">
                    <a:pos x="25" y="47"/>
                  </a:cxn>
                  <a:cxn ang="0">
                    <a:pos x="28" y="48"/>
                  </a:cxn>
                  <a:cxn ang="0">
                    <a:pos x="31" y="48"/>
                  </a:cxn>
                  <a:cxn ang="0">
                    <a:pos x="26" y="52"/>
                  </a:cxn>
                  <a:cxn ang="0">
                    <a:pos x="20" y="51"/>
                  </a:cxn>
                  <a:cxn ang="0">
                    <a:pos x="14" y="49"/>
                  </a:cxn>
                  <a:cxn ang="0">
                    <a:pos x="9" y="46"/>
                  </a:cxn>
                  <a:cxn ang="0">
                    <a:pos x="5" y="41"/>
                  </a:cxn>
                  <a:cxn ang="0">
                    <a:pos x="3" y="37"/>
                  </a:cxn>
                  <a:cxn ang="0">
                    <a:pos x="2" y="34"/>
                  </a:cxn>
                  <a:cxn ang="0">
                    <a:pos x="1" y="28"/>
                  </a:cxn>
                  <a:cxn ang="0">
                    <a:pos x="0" y="24"/>
                  </a:cxn>
                  <a:cxn ang="0">
                    <a:pos x="2" y="17"/>
                  </a:cxn>
                  <a:cxn ang="0">
                    <a:pos x="4" y="12"/>
                  </a:cxn>
                  <a:cxn ang="0">
                    <a:pos x="8" y="7"/>
                  </a:cxn>
                  <a:cxn ang="0">
                    <a:pos x="12" y="3"/>
                  </a:cxn>
                  <a:cxn ang="0">
                    <a:pos x="18" y="1"/>
                  </a:cxn>
                  <a:cxn ang="0">
                    <a:pos x="23" y="0"/>
                  </a:cxn>
                  <a:cxn ang="0">
                    <a:pos x="26" y="4"/>
                  </a:cxn>
                </a:cxnLst>
                <a:rect l="0" t="0" r="r" b="b"/>
                <a:pathLst>
                  <a:path w="32" h="53">
                    <a:moveTo>
                      <a:pt x="26" y="4"/>
                    </a:moveTo>
                    <a:lnTo>
                      <a:pt x="20" y="6"/>
                    </a:lnTo>
                    <a:lnTo>
                      <a:pt x="15" y="10"/>
                    </a:lnTo>
                    <a:lnTo>
                      <a:pt x="12" y="15"/>
                    </a:lnTo>
                    <a:lnTo>
                      <a:pt x="10" y="21"/>
                    </a:lnTo>
                    <a:lnTo>
                      <a:pt x="10" y="28"/>
                    </a:lnTo>
                    <a:lnTo>
                      <a:pt x="11" y="34"/>
                    </a:lnTo>
                    <a:lnTo>
                      <a:pt x="14" y="39"/>
                    </a:lnTo>
                    <a:lnTo>
                      <a:pt x="18" y="42"/>
                    </a:lnTo>
                    <a:lnTo>
                      <a:pt x="21" y="45"/>
                    </a:lnTo>
                    <a:lnTo>
                      <a:pt x="25" y="47"/>
                    </a:lnTo>
                    <a:lnTo>
                      <a:pt x="28" y="48"/>
                    </a:lnTo>
                    <a:lnTo>
                      <a:pt x="31" y="48"/>
                    </a:lnTo>
                    <a:lnTo>
                      <a:pt x="26" y="52"/>
                    </a:lnTo>
                    <a:lnTo>
                      <a:pt x="20" y="51"/>
                    </a:lnTo>
                    <a:lnTo>
                      <a:pt x="14" y="49"/>
                    </a:lnTo>
                    <a:lnTo>
                      <a:pt x="9" y="46"/>
                    </a:lnTo>
                    <a:lnTo>
                      <a:pt x="5" y="41"/>
                    </a:lnTo>
                    <a:lnTo>
                      <a:pt x="3" y="37"/>
                    </a:lnTo>
                    <a:lnTo>
                      <a:pt x="2" y="34"/>
                    </a:lnTo>
                    <a:lnTo>
                      <a:pt x="1" y="28"/>
                    </a:lnTo>
                    <a:lnTo>
                      <a:pt x="0" y="24"/>
                    </a:lnTo>
                    <a:lnTo>
                      <a:pt x="2" y="17"/>
                    </a:lnTo>
                    <a:lnTo>
                      <a:pt x="4" y="12"/>
                    </a:lnTo>
                    <a:lnTo>
                      <a:pt x="8" y="7"/>
                    </a:lnTo>
                    <a:lnTo>
                      <a:pt x="12" y="3"/>
                    </a:lnTo>
                    <a:lnTo>
                      <a:pt x="18" y="1"/>
                    </a:lnTo>
                    <a:lnTo>
                      <a:pt x="23" y="0"/>
                    </a:lnTo>
                    <a:lnTo>
                      <a:pt x="26"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09" name="Freeform 85"/>
              <p:cNvSpPr>
                <a:spLocks/>
              </p:cNvSpPr>
              <p:nvPr/>
            </p:nvSpPr>
            <p:spPr bwMode="auto">
              <a:xfrm>
                <a:off x="3784" y="3795"/>
                <a:ext cx="10" cy="64"/>
              </a:xfrm>
              <a:custGeom>
                <a:avLst/>
                <a:gdLst/>
                <a:ahLst/>
                <a:cxnLst>
                  <a:cxn ang="0">
                    <a:pos x="9" y="63"/>
                  </a:cxn>
                  <a:cxn ang="0">
                    <a:pos x="0" y="0"/>
                  </a:cxn>
                  <a:cxn ang="0">
                    <a:pos x="2" y="57"/>
                  </a:cxn>
                  <a:cxn ang="0">
                    <a:pos x="9" y="63"/>
                  </a:cxn>
                </a:cxnLst>
                <a:rect l="0" t="0" r="r" b="b"/>
                <a:pathLst>
                  <a:path w="10" h="64">
                    <a:moveTo>
                      <a:pt x="9" y="63"/>
                    </a:moveTo>
                    <a:lnTo>
                      <a:pt x="0" y="0"/>
                    </a:lnTo>
                    <a:lnTo>
                      <a:pt x="2" y="57"/>
                    </a:lnTo>
                    <a:lnTo>
                      <a:pt x="9" y="6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10" name="Freeform 86"/>
              <p:cNvSpPr>
                <a:spLocks/>
              </p:cNvSpPr>
              <p:nvPr/>
            </p:nvSpPr>
            <p:spPr bwMode="auto">
              <a:xfrm>
                <a:off x="3667" y="3799"/>
                <a:ext cx="47" cy="34"/>
              </a:xfrm>
              <a:custGeom>
                <a:avLst/>
                <a:gdLst/>
                <a:ahLst/>
                <a:cxnLst>
                  <a:cxn ang="0">
                    <a:pos x="5" y="0"/>
                  </a:cxn>
                  <a:cxn ang="0">
                    <a:pos x="46" y="33"/>
                  </a:cxn>
                  <a:cxn ang="0">
                    <a:pos x="0" y="2"/>
                  </a:cxn>
                  <a:cxn ang="0">
                    <a:pos x="5" y="0"/>
                  </a:cxn>
                </a:cxnLst>
                <a:rect l="0" t="0" r="r" b="b"/>
                <a:pathLst>
                  <a:path w="47" h="34">
                    <a:moveTo>
                      <a:pt x="5" y="0"/>
                    </a:moveTo>
                    <a:lnTo>
                      <a:pt x="46" y="33"/>
                    </a:lnTo>
                    <a:lnTo>
                      <a:pt x="0" y="2"/>
                    </a:lnTo>
                    <a:lnTo>
                      <a:pt x="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11" name="Freeform 87"/>
              <p:cNvSpPr>
                <a:spLocks/>
              </p:cNvSpPr>
              <p:nvPr/>
            </p:nvSpPr>
            <p:spPr bwMode="auto">
              <a:xfrm>
                <a:off x="3127" y="3915"/>
                <a:ext cx="1992" cy="62"/>
              </a:xfrm>
              <a:custGeom>
                <a:avLst/>
                <a:gdLst/>
                <a:ahLst/>
                <a:cxnLst>
                  <a:cxn ang="0">
                    <a:pos x="1991" y="14"/>
                  </a:cxn>
                  <a:cxn ang="0">
                    <a:pos x="0" y="61"/>
                  </a:cxn>
                  <a:cxn ang="0">
                    <a:pos x="290" y="19"/>
                  </a:cxn>
                  <a:cxn ang="0">
                    <a:pos x="1710" y="0"/>
                  </a:cxn>
                  <a:cxn ang="0">
                    <a:pos x="1991" y="14"/>
                  </a:cxn>
                </a:cxnLst>
                <a:rect l="0" t="0" r="r" b="b"/>
                <a:pathLst>
                  <a:path w="1992" h="62">
                    <a:moveTo>
                      <a:pt x="1991" y="14"/>
                    </a:moveTo>
                    <a:lnTo>
                      <a:pt x="0" y="61"/>
                    </a:lnTo>
                    <a:lnTo>
                      <a:pt x="290" y="19"/>
                    </a:lnTo>
                    <a:lnTo>
                      <a:pt x="1710" y="0"/>
                    </a:lnTo>
                    <a:lnTo>
                      <a:pt x="1991" y="1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12" name="Freeform 88"/>
              <p:cNvSpPr>
                <a:spLocks/>
              </p:cNvSpPr>
              <p:nvPr/>
            </p:nvSpPr>
            <p:spPr bwMode="auto">
              <a:xfrm>
                <a:off x="3382" y="3678"/>
                <a:ext cx="111" cy="104"/>
              </a:xfrm>
              <a:custGeom>
                <a:avLst/>
                <a:gdLst/>
                <a:ahLst/>
                <a:cxnLst>
                  <a:cxn ang="0">
                    <a:pos x="107" y="66"/>
                  </a:cxn>
                  <a:cxn ang="0">
                    <a:pos x="97" y="80"/>
                  </a:cxn>
                  <a:cxn ang="0">
                    <a:pos x="85" y="91"/>
                  </a:cxn>
                  <a:cxn ang="0">
                    <a:pos x="68" y="98"/>
                  </a:cxn>
                  <a:cxn ang="0">
                    <a:pos x="52" y="103"/>
                  </a:cxn>
                  <a:cxn ang="0">
                    <a:pos x="38" y="103"/>
                  </a:cxn>
                  <a:cxn ang="0">
                    <a:pos x="25" y="100"/>
                  </a:cxn>
                  <a:cxn ang="0">
                    <a:pos x="14" y="94"/>
                  </a:cxn>
                  <a:cxn ang="0">
                    <a:pos x="5" y="84"/>
                  </a:cxn>
                  <a:cxn ang="0">
                    <a:pos x="1" y="73"/>
                  </a:cxn>
                  <a:cxn ang="0">
                    <a:pos x="0" y="60"/>
                  </a:cxn>
                  <a:cxn ang="0">
                    <a:pos x="1" y="48"/>
                  </a:cxn>
                  <a:cxn ang="0">
                    <a:pos x="5" y="37"/>
                  </a:cxn>
                  <a:cxn ang="0">
                    <a:pos x="12" y="25"/>
                  </a:cxn>
                  <a:cxn ang="0">
                    <a:pos x="25" y="13"/>
                  </a:cxn>
                  <a:cxn ang="0">
                    <a:pos x="42" y="4"/>
                  </a:cxn>
                  <a:cxn ang="0">
                    <a:pos x="57" y="0"/>
                  </a:cxn>
                  <a:cxn ang="0">
                    <a:pos x="70" y="0"/>
                  </a:cxn>
                  <a:cxn ang="0">
                    <a:pos x="88" y="4"/>
                  </a:cxn>
                  <a:cxn ang="0">
                    <a:pos x="99" y="13"/>
                  </a:cxn>
                  <a:cxn ang="0">
                    <a:pos x="107" y="25"/>
                  </a:cxn>
                  <a:cxn ang="0">
                    <a:pos x="110" y="37"/>
                  </a:cxn>
                  <a:cxn ang="0">
                    <a:pos x="103" y="25"/>
                  </a:cxn>
                  <a:cxn ang="0">
                    <a:pos x="95" y="16"/>
                  </a:cxn>
                  <a:cxn ang="0">
                    <a:pos x="82" y="10"/>
                  </a:cxn>
                  <a:cxn ang="0">
                    <a:pos x="68" y="8"/>
                  </a:cxn>
                  <a:cxn ang="0">
                    <a:pos x="51" y="12"/>
                  </a:cxn>
                  <a:cxn ang="0">
                    <a:pos x="37" y="21"/>
                  </a:cxn>
                  <a:cxn ang="0">
                    <a:pos x="27" y="32"/>
                  </a:cxn>
                  <a:cxn ang="0">
                    <a:pos x="23" y="45"/>
                  </a:cxn>
                  <a:cxn ang="0">
                    <a:pos x="22" y="57"/>
                  </a:cxn>
                  <a:cxn ang="0">
                    <a:pos x="33" y="84"/>
                  </a:cxn>
                  <a:cxn ang="0">
                    <a:pos x="33" y="56"/>
                  </a:cxn>
                  <a:cxn ang="0">
                    <a:pos x="48" y="82"/>
                  </a:cxn>
                  <a:cxn ang="0">
                    <a:pos x="49" y="59"/>
                  </a:cxn>
                  <a:cxn ang="0">
                    <a:pos x="63" y="76"/>
                  </a:cxn>
                  <a:cxn ang="0">
                    <a:pos x="64" y="60"/>
                  </a:cxn>
                  <a:cxn ang="0">
                    <a:pos x="74" y="72"/>
                  </a:cxn>
                  <a:cxn ang="0">
                    <a:pos x="77" y="59"/>
                  </a:cxn>
                  <a:cxn ang="0">
                    <a:pos x="84" y="71"/>
                  </a:cxn>
                  <a:cxn ang="0">
                    <a:pos x="93" y="72"/>
                  </a:cxn>
                  <a:cxn ang="0">
                    <a:pos x="99" y="71"/>
                  </a:cxn>
                  <a:cxn ang="0">
                    <a:pos x="107" y="66"/>
                  </a:cxn>
                </a:cxnLst>
                <a:rect l="0" t="0" r="r" b="b"/>
                <a:pathLst>
                  <a:path w="111" h="104">
                    <a:moveTo>
                      <a:pt x="107" y="66"/>
                    </a:moveTo>
                    <a:lnTo>
                      <a:pt x="97" y="80"/>
                    </a:lnTo>
                    <a:lnTo>
                      <a:pt x="85" y="91"/>
                    </a:lnTo>
                    <a:lnTo>
                      <a:pt x="68" y="98"/>
                    </a:lnTo>
                    <a:lnTo>
                      <a:pt x="52" y="103"/>
                    </a:lnTo>
                    <a:lnTo>
                      <a:pt x="38" y="103"/>
                    </a:lnTo>
                    <a:lnTo>
                      <a:pt x="25" y="100"/>
                    </a:lnTo>
                    <a:lnTo>
                      <a:pt x="14" y="94"/>
                    </a:lnTo>
                    <a:lnTo>
                      <a:pt x="5" y="84"/>
                    </a:lnTo>
                    <a:lnTo>
                      <a:pt x="1" y="73"/>
                    </a:lnTo>
                    <a:lnTo>
                      <a:pt x="0" y="60"/>
                    </a:lnTo>
                    <a:lnTo>
                      <a:pt x="1" y="48"/>
                    </a:lnTo>
                    <a:lnTo>
                      <a:pt x="5" y="37"/>
                    </a:lnTo>
                    <a:lnTo>
                      <a:pt x="12" y="25"/>
                    </a:lnTo>
                    <a:lnTo>
                      <a:pt x="25" y="13"/>
                    </a:lnTo>
                    <a:lnTo>
                      <a:pt x="42" y="4"/>
                    </a:lnTo>
                    <a:lnTo>
                      <a:pt x="57" y="0"/>
                    </a:lnTo>
                    <a:lnTo>
                      <a:pt x="70" y="0"/>
                    </a:lnTo>
                    <a:lnTo>
                      <a:pt x="88" y="4"/>
                    </a:lnTo>
                    <a:lnTo>
                      <a:pt x="99" y="13"/>
                    </a:lnTo>
                    <a:lnTo>
                      <a:pt x="107" y="25"/>
                    </a:lnTo>
                    <a:lnTo>
                      <a:pt x="110" y="37"/>
                    </a:lnTo>
                    <a:lnTo>
                      <a:pt x="103" y="25"/>
                    </a:lnTo>
                    <a:lnTo>
                      <a:pt x="95" y="16"/>
                    </a:lnTo>
                    <a:lnTo>
                      <a:pt x="82" y="10"/>
                    </a:lnTo>
                    <a:lnTo>
                      <a:pt x="68" y="8"/>
                    </a:lnTo>
                    <a:lnTo>
                      <a:pt x="51" y="12"/>
                    </a:lnTo>
                    <a:lnTo>
                      <a:pt x="37" y="21"/>
                    </a:lnTo>
                    <a:lnTo>
                      <a:pt x="27" y="32"/>
                    </a:lnTo>
                    <a:lnTo>
                      <a:pt x="23" y="45"/>
                    </a:lnTo>
                    <a:lnTo>
                      <a:pt x="22" y="57"/>
                    </a:lnTo>
                    <a:lnTo>
                      <a:pt x="33" y="84"/>
                    </a:lnTo>
                    <a:lnTo>
                      <a:pt x="33" y="56"/>
                    </a:lnTo>
                    <a:lnTo>
                      <a:pt x="48" y="82"/>
                    </a:lnTo>
                    <a:lnTo>
                      <a:pt x="49" y="59"/>
                    </a:lnTo>
                    <a:lnTo>
                      <a:pt x="63" y="76"/>
                    </a:lnTo>
                    <a:lnTo>
                      <a:pt x="64" y="60"/>
                    </a:lnTo>
                    <a:lnTo>
                      <a:pt x="74" y="72"/>
                    </a:lnTo>
                    <a:lnTo>
                      <a:pt x="77" y="59"/>
                    </a:lnTo>
                    <a:lnTo>
                      <a:pt x="84" y="71"/>
                    </a:lnTo>
                    <a:lnTo>
                      <a:pt x="93" y="72"/>
                    </a:lnTo>
                    <a:lnTo>
                      <a:pt x="99" y="71"/>
                    </a:lnTo>
                    <a:lnTo>
                      <a:pt x="107" y="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13" name="Freeform 89"/>
              <p:cNvSpPr>
                <a:spLocks/>
              </p:cNvSpPr>
              <p:nvPr/>
            </p:nvSpPr>
            <p:spPr bwMode="auto">
              <a:xfrm>
                <a:off x="3269" y="3866"/>
                <a:ext cx="276" cy="78"/>
              </a:xfrm>
              <a:custGeom>
                <a:avLst/>
                <a:gdLst/>
                <a:ahLst/>
                <a:cxnLst>
                  <a:cxn ang="0">
                    <a:pos x="275" y="0"/>
                  </a:cxn>
                  <a:cxn ang="0">
                    <a:pos x="267" y="20"/>
                  </a:cxn>
                  <a:cxn ang="0">
                    <a:pos x="254" y="36"/>
                  </a:cxn>
                  <a:cxn ang="0">
                    <a:pos x="239" y="51"/>
                  </a:cxn>
                  <a:cxn ang="0">
                    <a:pos x="220" y="63"/>
                  </a:cxn>
                  <a:cxn ang="0">
                    <a:pos x="199" y="70"/>
                  </a:cxn>
                  <a:cxn ang="0">
                    <a:pos x="174" y="74"/>
                  </a:cxn>
                  <a:cxn ang="0">
                    <a:pos x="142" y="77"/>
                  </a:cxn>
                  <a:cxn ang="0">
                    <a:pos x="110" y="76"/>
                  </a:cxn>
                  <a:cxn ang="0">
                    <a:pos x="84" y="73"/>
                  </a:cxn>
                  <a:cxn ang="0">
                    <a:pos x="61" y="65"/>
                  </a:cxn>
                  <a:cxn ang="0">
                    <a:pos x="41" y="54"/>
                  </a:cxn>
                  <a:cxn ang="0">
                    <a:pos x="22" y="37"/>
                  </a:cxn>
                  <a:cxn ang="0">
                    <a:pos x="9" y="24"/>
                  </a:cxn>
                  <a:cxn ang="0">
                    <a:pos x="0" y="12"/>
                  </a:cxn>
                  <a:cxn ang="0">
                    <a:pos x="169" y="18"/>
                  </a:cxn>
                  <a:cxn ang="0">
                    <a:pos x="217" y="18"/>
                  </a:cxn>
                  <a:cxn ang="0">
                    <a:pos x="242" y="15"/>
                  </a:cxn>
                  <a:cxn ang="0">
                    <a:pos x="260" y="11"/>
                  </a:cxn>
                  <a:cxn ang="0">
                    <a:pos x="275" y="0"/>
                  </a:cxn>
                </a:cxnLst>
                <a:rect l="0" t="0" r="r" b="b"/>
                <a:pathLst>
                  <a:path w="276" h="78">
                    <a:moveTo>
                      <a:pt x="275" y="0"/>
                    </a:moveTo>
                    <a:lnTo>
                      <a:pt x="267" y="20"/>
                    </a:lnTo>
                    <a:lnTo>
                      <a:pt x="254" y="36"/>
                    </a:lnTo>
                    <a:lnTo>
                      <a:pt x="239" y="51"/>
                    </a:lnTo>
                    <a:lnTo>
                      <a:pt x="220" y="63"/>
                    </a:lnTo>
                    <a:lnTo>
                      <a:pt x="199" y="70"/>
                    </a:lnTo>
                    <a:lnTo>
                      <a:pt x="174" y="74"/>
                    </a:lnTo>
                    <a:lnTo>
                      <a:pt x="142" y="77"/>
                    </a:lnTo>
                    <a:lnTo>
                      <a:pt x="110" y="76"/>
                    </a:lnTo>
                    <a:lnTo>
                      <a:pt x="84" y="73"/>
                    </a:lnTo>
                    <a:lnTo>
                      <a:pt x="61" y="65"/>
                    </a:lnTo>
                    <a:lnTo>
                      <a:pt x="41" y="54"/>
                    </a:lnTo>
                    <a:lnTo>
                      <a:pt x="22" y="37"/>
                    </a:lnTo>
                    <a:lnTo>
                      <a:pt x="9" y="24"/>
                    </a:lnTo>
                    <a:lnTo>
                      <a:pt x="0" y="12"/>
                    </a:lnTo>
                    <a:lnTo>
                      <a:pt x="169" y="18"/>
                    </a:lnTo>
                    <a:lnTo>
                      <a:pt x="217" y="18"/>
                    </a:lnTo>
                    <a:lnTo>
                      <a:pt x="242" y="15"/>
                    </a:lnTo>
                    <a:lnTo>
                      <a:pt x="260" y="11"/>
                    </a:lnTo>
                    <a:lnTo>
                      <a:pt x="27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14" name="Freeform 90"/>
              <p:cNvSpPr>
                <a:spLocks/>
              </p:cNvSpPr>
              <p:nvPr/>
            </p:nvSpPr>
            <p:spPr bwMode="auto">
              <a:xfrm>
                <a:off x="3112" y="3700"/>
                <a:ext cx="62" cy="47"/>
              </a:xfrm>
              <a:custGeom>
                <a:avLst/>
                <a:gdLst/>
                <a:ahLst/>
                <a:cxnLst>
                  <a:cxn ang="0">
                    <a:pos x="0" y="0"/>
                  </a:cxn>
                  <a:cxn ang="0">
                    <a:pos x="23" y="13"/>
                  </a:cxn>
                  <a:cxn ang="0">
                    <a:pos x="28" y="41"/>
                  </a:cxn>
                  <a:cxn ang="0">
                    <a:pos x="15" y="46"/>
                  </a:cxn>
                  <a:cxn ang="0">
                    <a:pos x="61" y="46"/>
                  </a:cxn>
                  <a:cxn ang="0">
                    <a:pos x="54" y="3"/>
                  </a:cxn>
                  <a:cxn ang="0">
                    <a:pos x="0" y="0"/>
                  </a:cxn>
                </a:cxnLst>
                <a:rect l="0" t="0" r="r" b="b"/>
                <a:pathLst>
                  <a:path w="62" h="47">
                    <a:moveTo>
                      <a:pt x="0" y="0"/>
                    </a:moveTo>
                    <a:lnTo>
                      <a:pt x="23" y="13"/>
                    </a:lnTo>
                    <a:lnTo>
                      <a:pt x="28" y="41"/>
                    </a:lnTo>
                    <a:lnTo>
                      <a:pt x="15" y="46"/>
                    </a:lnTo>
                    <a:lnTo>
                      <a:pt x="61" y="46"/>
                    </a:lnTo>
                    <a:lnTo>
                      <a:pt x="54" y="3"/>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15" name="Freeform 91"/>
              <p:cNvSpPr>
                <a:spLocks/>
              </p:cNvSpPr>
              <p:nvPr/>
            </p:nvSpPr>
            <p:spPr bwMode="auto">
              <a:xfrm>
                <a:off x="3181" y="3703"/>
                <a:ext cx="141" cy="47"/>
              </a:xfrm>
              <a:custGeom>
                <a:avLst/>
                <a:gdLst/>
                <a:ahLst/>
                <a:cxnLst>
                  <a:cxn ang="0">
                    <a:pos x="0" y="0"/>
                  </a:cxn>
                  <a:cxn ang="0">
                    <a:pos x="17" y="10"/>
                  </a:cxn>
                  <a:cxn ang="0">
                    <a:pos x="22" y="44"/>
                  </a:cxn>
                  <a:cxn ang="0">
                    <a:pos x="140" y="46"/>
                  </a:cxn>
                  <a:cxn ang="0">
                    <a:pos x="140" y="40"/>
                  </a:cxn>
                  <a:cxn ang="0">
                    <a:pos x="136" y="30"/>
                  </a:cxn>
                  <a:cxn ang="0">
                    <a:pos x="129" y="19"/>
                  </a:cxn>
                  <a:cxn ang="0">
                    <a:pos x="120" y="10"/>
                  </a:cxn>
                  <a:cxn ang="0">
                    <a:pos x="109" y="6"/>
                  </a:cxn>
                  <a:cxn ang="0">
                    <a:pos x="97" y="3"/>
                  </a:cxn>
                  <a:cxn ang="0">
                    <a:pos x="81" y="1"/>
                  </a:cxn>
                  <a:cxn ang="0">
                    <a:pos x="0" y="0"/>
                  </a:cxn>
                </a:cxnLst>
                <a:rect l="0" t="0" r="r" b="b"/>
                <a:pathLst>
                  <a:path w="141" h="47">
                    <a:moveTo>
                      <a:pt x="0" y="0"/>
                    </a:moveTo>
                    <a:lnTo>
                      <a:pt x="17" y="10"/>
                    </a:lnTo>
                    <a:lnTo>
                      <a:pt x="22" y="44"/>
                    </a:lnTo>
                    <a:lnTo>
                      <a:pt x="140" y="46"/>
                    </a:lnTo>
                    <a:lnTo>
                      <a:pt x="140" y="40"/>
                    </a:lnTo>
                    <a:lnTo>
                      <a:pt x="136" y="30"/>
                    </a:lnTo>
                    <a:lnTo>
                      <a:pt x="129" y="19"/>
                    </a:lnTo>
                    <a:lnTo>
                      <a:pt x="120" y="10"/>
                    </a:lnTo>
                    <a:lnTo>
                      <a:pt x="109" y="6"/>
                    </a:lnTo>
                    <a:lnTo>
                      <a:pt x="97" y="3"/>
                    </a:lnTo>
                    <a:lnTo>
                      <a:pt x="81"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16" name="Freeform 92"/>
              <p:cNvSpPr>
                <a:spLocks/>
              </p:cNvSpPr>
              <p:nvPr/>
            </p:nvSpPr>
            <p:spPr bwMode="auto">
              <a:xfrm>
                <a:off x="3114" y="3743"/>
                <a:ext cx="210" cy="80"/>
              </a:xfrm>
              <a:custGeom>
                <a:avLst/>
                <a:gdLst/>
                <a:ahLst/>
                <a:cxnLst>
                  <a:cxn ang="0">
                    <a:pos x="3" y="10"/>
                  </a:cxn>
                  <a:cxn ang="0">
                    <a:pos x="18" y="17"/>
                  </a:cxn>
                  <a:cxn ang="0">
                    <a:pos x="203" y="17"/>
                  </a:cxn>
                  <a:cxn ang="0">
                    <a:pos x="206" y="11"/>
                  </a:cxn>
                  <a:cxn ang="0">
                    <a:pos x="206" y="3"/>
                  </a:cxn>
                  <a:cxn ang="0">
                    <a:pos x="207" y="0"/>
                  </a:cxn>
                  <a:cxn ang="0">
                    <a:pos x="209" y="11"/>
                  </a:cxn>
                  <a:cxn ang="0">
                    <a:pos x="209" y="22"/>
                  </a:cxn>
                  <a:cxn ang="0">
                    <a:pos x="207" y="29"/>
                  </a:cxn>
                  <a:cxn ang="0">
                    <a:pos x="203" y="42"/>
                  </a:cxn>
                  <a:cxn ang="0">
                    <a:pos x="198" y="52"/>
                  </a:cxn>
                  <a:cxn ang="0">
                    <a:pos x="189" y="60"/>
                  </a:cxn>
                  <a:cxn ang="0">
                    <a:pos x="179" y="68"/>
                  </a:cxn>
                  <a:cxn ang="0">
                    <a:pos x="166" y="72"/>
                  </a:cxn>
                  <a:cxn ang="0">
                    <a:pos x="150" y="75"/>
                  </a:cxn>
                  <a:cxn ang="0">
                    <a:pos x="125" y="78"/>
                  </a:cxn>
                  <a:cxn ang="0">
                    <a:pos x="88" y="79"/>
                  </a:cxn>
                  <a:cxn ang="0">
                    <a:pos x="139" y="73"/>
                  </a:cxn>
                  <a:cxn ang="0">
                    <a:pos x="162" y="69"/>
                  </a:cxn>
                  <a:cxn ang="0">
                    <a:pos x="176" y="63"/>
                  </a:cxn>
                  <a:cxn ang="0">
                    <a:pos x="98" y="63"/>
                  </a:cxn>
                  <a:cxn ang="0">
                    <a:pos x="95" y="45"/>
                  </a:cxn>
                  <a:cxn ang="0">
                    <a:pos x="63" y="25"/>
                  </a:cxn>
                  <a:cxn ang="0">
                    <a:pos x="70" y="72"/>
                  </a:cxn>
                  <a:cxn ang="0">
                    <a:pos x="63" y="63"/>
                  </a:cxn>
                  <a:cxn ang="0">
                    <a:pos x="14" y="63"/>
                  </a:cxn>
                  <a:cxn ang="0">
                    <a:pos x="37" y="58"/>
                  </a:cxn>
                  <a:cxn ang="0">
                    <a:pos x="32" y="25"/>
                  </a:cxn>
                  <a:cxn ang="0">
                    <a:pos x="17" y="25"/>
                  </a:cxn>
                  <a:cxn ang="0">
                    <a:pos x="7" y="20"/>
                  </a:cxn>
                  <a:cxn ang="0">
                    <a:pos x="0" y="13"/>
                  </a:cxn>
                  <a:cxn ang="0">
                    <a:pos x="3" y="10"/>
                  </a:cxn>
                </a:cxnLst>
                <a:rect l="0" t="0" r="r" b="b"/>
                <a:pathLst>
                  <a:path w="210" h="80">
                    <a:moveTo>
                      <a:pt x="3" y="10"/>
                    </a:moveTo>
                    <a:lnTo>
                      <a:pt x="18" y="17"/>
                    </a:lnTo>
                    <a:lnTo>
                      <a:pt x="203" y="17"/>
                    </a:lnTo>
                    <a:lnTo>
                      <a:pt x="206" y="11"/>
                    </a:lnTo>
                    <a:lnTo>
                      <a:pt x="206" y="3"/>
                    </a:lnTo>
                    <a:lnTo>
                      <a:pt x="207" y="0"/>
                    </a:lnTo>
                    <a:lnTo>
                      <a:pt x="209" y="11"/>
                    </a:lnTo>
                    <a:lnTo>
                      <a:pt x="209" y="22"/>
                    </a:lnTo>
                    <a:lnTo>
                      <a:pt x="207" y="29"/>
                    </a:lnTo>
                    <a:lnTo>
                      <a:pt x="203" y="42"/>
                    </a:lnTo>
                    <a:lnTo>
                      <a:pt x="198" y="52"/>
                    </a:lnTo>
                    <a:lnTo>
                      <a:pt x="189" y="60"/>
                    </a:lnTo>
                    <a:lnTo>
                      <a:pt x="179" y="68"/>
                    </a:lnTo>
                    <a:lnTo>
                      <a:pt x="166" y="72"/>
                    </a:lnTo>
                    <a:lnTo>
                      <a:pt x="150" y="75"/>
                    </a:lnTo>
                    <a:lnTo>
                      <a:pt x="125" y="78"/>
                    </a:lnTo>
                    <a:lnTo>
                      <a:pt x="88" y="79"/>
                    </a:lnTo>
                    <a:lnTo>
                      <a:pt x="139" y="73"/>
                    </a:lnTo>
                    <a:lnTo>
                      <a:pt x="162" y="69"/>
                    </a:lnTo>
                    <a:lnTo>
                      <a:pt x="176" y="63"/>
                    </a:lnTo>
                    <a:lnTo>
                      <a:pt x="98" y="63"/>
                    </a:lnTo>
                    <a:lnTo>
                      <a:pt x="95" y="45"/>
                    </a:lnTo>
                    <a:lnTo>
                      <a:pt x="63" y="25"/>
                    </a:lnTo>
                    <a:lnTo>
                      <a:pt x="70" y="72"/>
                    </a:lnTo>
                    <a:lnTo>
                      <a:pt x="63" y="63"/>
                    </a:lnTo>
                    <a:lnTo>
                      <a:pt x="14" y="63"/>
                    </a:lnTo>
                    <a:lnTo>
                      <a:pt x="37" y="58"/>
                    </a:lnTo>
                    <a:lnTo>
                      <a:pt x="32" y="25"/>
                    </a:lnTo>
                    <a:lnTo>
                      <a:pt x="17" y="25"/>
                    </a:lnTo>
                    <a:lnTo>
                      <a:pt x="7" y="20"/>
                    </a:lnTo>
                    <a:lnTo>
                      <a:pt x="0" y="13"/>
                    </a:lnTo>
                    <a:lnTo>
                      <a:pt x="3"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17" name="Freeform 93"/>
              <p:cNvSpPr>
                <a:spLocks/>
              </p:cNvSpPr>
              <p:nvPr/>
            </p:nvSpPr>
            <p:spPr bwMode="auto">
              <a:xfrm>
                <a:off x="3308" y="3563"/>
                <a:ext cx="257" cy="63"/>
              </a:xfrm>
              <a:custGeom>
                <a:avLst/>
                <a:gdLst/>
                <a:ahLst/>
                <a:cxnLst>
                  <a:cxn ang="0">
                    <a:pos x="2" y="59"/>
                  </a:cxn>
                  <a:cxn ang="0">
                    <a:pos x="75" y="31"/>
                  </a:cxn>
                  <a:cxn ang="0">
                    <a:pos x="141" y="13"/>
                  </a:cxn>
                  <a:cxn ang="0">
                    <a:pos x="217" y="0"/>
                  </a:cxn>
                  <a:cxn ang="0">
                    <a:pos x="237" y="1"/>
                  </a:cxn>
                  <a:cxn ang="0">
                    <a:pos x="251" y="9"/>
                  </a:cxn>
                  <a:cxn ang="0">
                    <a:pos x="255" y="14"/>
                  </a:cxn>
                  <a:cxn ang="0">
                    <a:pos x="256" y="21"/>
                  </a:cxn>
                  <a:cxn ang="0">
                    <a:pos x="255" y="28"/>
                  </a:cxn>
                  <a:cxn ang="0">
                    <a:pos x="252" y="34"/>
                  </a:cxn>
                  <a:cxn ang="0">
                    <a:pos x="247" y="40"/>
                  </a:cxn>
                  <a:cxn ang="0">
                    <a:pos x="232" y="47"/>
                  </a:cxn>
                  <a:cxn ang="0">
                    <a:pos x="206" y="53"/>
                  </a:cxn>
                  <a:cxn ang="0">
                    <a:pos x="184" y="57"/>
                  </a:cxn>
                  <a:cxn ang="0">
                    <a:pos x="137" y="59"/>
                  </a:cxn>
                  <a:cxn ang="0">
                    <a:pos x="74" y="62"/>
                  </a:cxn>
                  <a:cxn ang="0">
                    <a:pos x="184" y="54"/>
                  </a:cxn>
                  <a:cxn ang="0">
                    <a:pos x="217" y="47"/>
                  </a:cxn>
                  <a:cxn ang="0">
                    <a:pos x="238" y="38"/>
                  </a:cxn>
                  <a:cxn ang="0">
                    <a:pos x="247" y="31"/>
                  </a:cxn>
                  <a:cxn ang="0">
                    <a:pos x="249" y="25"/>
                  </a:cxn>
                  <a:cxn ang="0">
                    <a:pos x="248" y="19"/>
                  </a:cxn>
                  <a:cxn ang="0">
                    <a:pos x="232" y="19"/>
                  </a:cxn>
                  <a:cxn ang="0">
                    <a:pos x="189" y="22"/>
                  </a:cxn>
                  <a:cxn ang="0">
                    <a:pos x="127" y="31"/>
                  </a:cxn>
                  <a:cxn ang="0">
                    <a:pos x="72" y="42"/>
                  </a:cxn>
                  <a:cxn ang="0">
                    <a:pos x="20" y="56"/>
                  </a:cxn>
                  <a:cxn ang="0">
                    <a:pos x="20" y="59"/>
                  </a:cxn>
                  <a:cxn ang="0">
                    <a:pos x="49" y="60"/>
                  </a:cxn>
                  <a:cxn ang="0">
                    <a:pos x="0" y="62"/>
                  </a:cxn>
                  <a:cxn ang="0">
                    <a:pos x="2" y="59"/>
                  </a:cxn>
                </a:cxnLst>
                <a:rect l="0" t="0" r="r" b="b"/>
                <a:pathLst>
                  <a:path w="257" h="63">
                    <a:moveTo>
                      <a:pt x="2" y="59"/>
                    </a:moveTo>
                    <a:lnTo>
                      <a:pt x="75" y="31"/>
                    </a:lnTo>
                    <a:lnTo>
                      <a:pt x="141" y="13"/>
                    </a:lnTo>
                    <a:lnTo>
                      <a:pt x="217" y="0"/>
                    </a:lnTo>
                    <a:lnTo>
                      <a:pt x="237" y="1"/>
                    </a:lnTo>
                    <a:lnTo>
                      <a:pt x="251" y="9"/>
                    </a:lnTo>
                    <a:lnTo>
                      <a:pt x="255" y="14"/>
                    </a:lnTo>
                    <a:lnTo>
                      <a:pt x="256" y="21"/>
                    </a:lnTo>
                    <a:lnTo>
                      <a:pt x="255" y="28"/>
                    </a:lnTo>
                    <a:lnTo>
                      <a:pt x="252" y="34"/>
                    </a:lnTo>
                    <a:lnTo>
                      <a:pt x="247" y="40"/>
                    </a:lnTo>
                    <a:lnTo>
                      <a:pt x="232" y="47"/>
                    </a:lnTo>
                    <a:lnTo>
                      <a:pt x="206" y="53"/>
                    </a:lnTo>
                    <a:lnTo>
                      <a:pt x="184" y="57"/>
                    </a:lnTo>
                    <a:lnTo>
                      <a:pt x="137" y="59"/>
                    </a:lnTo>
                    <a:lnTo>
                      <a:pt x="74" y="62"/>
                    </a:lnTo>
                    <a:lnTo>
                      <a:pt x="184" y="54"/>
                    </a:lnTo>
                    <a:lnTo>
                      <a:pt x="217" y="47"/>
                    </a:lnTo>
                    <a:lnTo>
                      <a:pt x="238" y="38"/>
                    </a:lnTo>
                    <a:lnTo>
                      <a:pt x="247" y="31"/>
                    </a:lnTo>
                    <a:lnTo>
                      <a:pt x="249" y="25"/>
                    </a:lnTo>
                    <a:lnTo>
                      <a:pt x="248" y="19"/>
                    </a:lnTo>
                    <a:lnTo>
                      <a:pt x="232" y="19"/>
                    </a:lnTo>
                    <a:lnTo>
                      <a:pt x="189" y="22"/>
                    </a:lnTo>
                    <a:lnTo>
                      <a:pt x="127" y="31"/>
                    </a:lnTo>
                    <a:lnTo>
                      <a:pt x="72" y="42"/>
                    </a:lnTo>
                    <a:lnTo>
                      <a:pt x="20" y="56"/>
                    </a:lnTo>
                    <a:lnTo>
                      <a:pt x="20" y="59"/>
                    </a:lnTo>
                    <a:lnTo>
                      <a:pt x="49" y="60"/>
                    </a:lnTo>
                    <a:lnTo>
                      <a:pt x="0" y="62"/>
                    </a:lnTo>
                    <a:lnTo>
                      <a:pt x="2" y="5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18" name="Freeform 94"/>
              <p:cNvSpPr>
                <a:spLocks/>
              </p:cNvSpPr>
              <p:nvPr/>
            </p:nvSpPr>
            <p:spPr bwMode="auto">
              <a:xfrm>
                <a:off x="3144" y="3645"/>
                <a:ext cx="489" cy="6"/>
              </a:xfrm>
              <a:custGeom>
                <a:avLst/>
                <a:gdLst/>
                <a:ahLst/>
                <a:cxnLst>
                  <a:cxn ang="0">
                    <a:pos x="9" y="0"/>
                  </a:cxn>
                  <a:cxn ang="0">
                    <a:pos x="488" y="0"/>
                  </a:cxn>
                  <a:cxn ang="0">
                    <a:pos x="488" y="5"/>
                  </a:cxn>
                  <a:cxn ang="0">
                    <a:pos x="0" y="5"/>
                  </a:cxn>
                  <a:cxn ang="0">
                    <a:pos x="9" y="0"/>
                  </a:cxn>
                </a:cxnLst>
                <a:rect l="0" t="0" r="r" b="b"/>
                <a:pathLst>
                  <a:path w="489" h="6">
                    <a:moveTo>
                      <a:pt x="9" y="0"/>
                    </a:moveTo>
                    <a:lnTo>
                      <a:pt x="488" y="0"/>
                    </a:lnTo>
                    <a:lnTo>
                      <a:pt x="488" y="5"/>
                    </a:lnTo>
                    <a:lnTo>
                      <a:pt x="0" y="5"/>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19" name="Freeform 95"/>
              <p:cNvSpPr>
                <a:spLocks/>
              </p:cNvSpPr>
              <p:nvPr/>
            </p:nvSpPr>
            <p:spPr bwMode="auto">
              <a:xfrm>
                <a:off x="4619" y="3519"/>
                <a:ext cx="155" cy="279"/>
              </a:xfrm>
              <a:custGeom>
                <a:avLst/>
                <a:gdLst/>
                <a:ahLst/>
                <a:cxnLst>
                  <a:cxn ang="0">
                    <a:pos x="139" y="0"/>
                  </a:cxn>
                  <a:cxn ang="0">
                    <a:pos x="144" y="5"/>
                  </a:cxn>
                  <a:cxn ang="0">
                    <a:pos x="148" y="10"/>
                  </a:cxn>
                  <a:cxn ang="0">
                    <a:pos x="151" y="18"/>
                  </a:cxn>
                  <a:cxn ang="0">
                    <a:pos x="151" y="28"/>
                  </a:cxn>
                  <a:cxn ang="0">
                    <a:pos x="149" y="40"/>
                  </a:cxn>
                  <a:cxn ang="0">
                    <a:pos x="143" y="58"/>
                  </a:cxn>
                  <a:cxn ang="0">
                    <a:pos x="126" y="94"/>
                  </a:cxn>
                  <a:cxn ang="0">
                    <a:pos x="104" y="138"/>
                  </a:cxn>
                  <a:cxn ang="0">
                    <a:pos x="75" y="186"/>
                  </a:cxn>
                  <a:cxn ang="0">
                    <a:pos x="48" y="225"/>
                  </a:cxn>
                  <a:cxn ang="0">
                    <a:pos x="27" y="250"/>
                  </a:cxn>
                  <a:cxn ang="0">
                    <a:pos x="0" y="278"/>
                  </a:cxn>
                  <a:cxn ang="0">
                    <a:pos x="8" y="278"/>
                  </a:cxn>
                  <a:cxn ang="0">
                    <a:pos x="32" y="252"/>
                  </a:cxn>
                  <a:cxn ang="0">
                    <a:pos x="53" y="225"/>
                  </a:cxn>
                  <a:cxn ang="0">
                    <a:pos x="80" y="184"/>
                  </a:cxn>
                  <a:cxn ang="0">
                    <a:pos x="104" y="144"/>
                  </a:cxn>
                  <a:cxn ang="0">
                    <a:pos x="125" y="106"/>
                  </a:cxn>
                  <a:cxn ang="0">
                    <a:pos x="139" y="72"/>
                  </a:cxn>
                  <a:cxn ang="0">
                    <a:pos x="150" y="46"/>
                  </a:cxn>
                  <a:cxn ang="0">
                    <a:pos x="154" y="28"/>
                  </a:cxn>
                  <a:cxn ang="0">
                    <a:pos x="154" y="18"/>
                  </a:cxn>
                  <a:cxn ang="0">
                    <a:pos x="151" y="10"/>
                  </a:cxn>
                  <a:cxn ang="0">
                    <a:pos x="146" y="4"/>
                  </a:cxn>
                  <a:cxn ang="0">
                    <a:pos x="139" y="0"/>
                  </a:cxn>
                </a:cxnLst>
                <a:rect l="0" t="0" r="r" b="b"/>
                <a:pathLst>
                  <a:path w="155" h="279">
                    <a:moveTo>
                      <a:pt x="139" y="0"/>
                    </a:moveTo>
                    <a:lnTo>
                      <a:pt x="144" y="5"/>
                    </a:lnTo>
                    <a:lnTo>
                      <a:pt x="148" y="10"/>
                    </a:lnTo>
                    <a:lnTo>
                      <a:pt x="151" y="18"/>
                    </a:lnTo>
                    <a:lnTo>
                      <a:pt x="151" y="28"/>
                    </a:lnTo>
                    <a:lnTo>
                      <a:pt x="149" y="40"/>
                    </a:lnTo>
                    <a:lnTo>
                      <a:pt x="143" y="58"/>
                    </a:lnTo>
                    <a:lnTo>
                      <a:pt x="126" y="94"/>
                    </a:lnTo>
                    <a:lnTo>
                      <a:pt x="104" y="138"/>
                    </a:lnTo>
                    <a:lnTo>
                      <a:pt x="75" y="186"/>
                    </a:lnTo>
                    <a:lnTo>
                      <a:pt x="48" y="225"/>
                    </a:lnTo>
                    <a:lnTo>
                      <a:pt x="27" y="250"/>
                    </a:lnTo>
                    <a:lnTo>
                      <a:pt x="0" y="278"/>
                    </a:lnTo>
                    <a:lnTo>
                      <a:pt x="8" y="278"/>
                    </a:lnTo>
                    <a:lnTo>
                      <a:pt x="32" y="252"/>
                    </a:lnTo>
                    <a:lnTo>
                      <a:pt x="53" y="225"/>
                    </a:lnTo>
                    <a:lnTo>
                      <a:pt x="80" y="184"/>
                    </a:lnTo>
                    <a:lnTo>
                      <a:pt x="104" y="144"/>
                    </a:lnTo>
                    <a:lnTo>
                      <a:pt x="125" y="106"/>
                    </a:lnTo>
                    <a:lnTo>
                      <a:pt x="139" y="72"/>
                    </a:lnTo>
                    <a:lnTo>
                      <a:pt x="150" y="46"/>
                    </a:lnTo>
                    <a:lnTo>
                      <a:pt x="154" y="28"/>
                    </a:lnTo>
                    <a:lnTo>
                      <a:pt x="154" y="18"/>
                    </a:lnTo>
                    <a:lnTo>
                      <a:pt x="151" y="10"/>
                    </a:lnTo>
                    <a:lnTo>
                      <a:pt x="146" y="4"/>
                    </a:lnTo>
                    <a:lnTo>
                      <a:pt x="13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20" name="Freeform 96"/>
              <p:cNvSpPr>
                <a:spLocks/>
              </p:cNvSpPr>
              <p:nvPr/>
            </p:nvSpPr>
            <p:spPr bwMode="auto">
              <a:xfrm>
                <a:off x="4196" y="3533"/>
                <a:ext cx="148" cy="262"/>
              </a:xfrm>
              <a:custGeom>
                <a:avLst/>
                <a:gdLst/>
                <a:ahLst/>
                <a:cxnLst>
                  <a:cxn ang="0">
                    <a:pos x="132" y="0"/>
                  </a:cxn>
                  <a:cxn ang="0">
                    <a:pos x="142" y="8"/>
                  </a:cxn>
                  <a:cxn ang="0">
                    <a:pos x="146" y="14"/>
                  </a:cxn>
                  <a:cxn ang="0">
                    <a:pos x="147" y="21"/>
                  </a:cxn>
                  <a:cxn ang="0">
                    <a:pos x="147" y="25"/>
                  </a:cxn>
                  <a:cxn ang="0">
                    <a:pos x="145" y="31"/>
                  </a:cxn>
                  <a:cxn ang="0">
                    <a:pos x="142" y="37"/>
                  </a:cxn>
                  <a:cxn ang="0">
                    <a:pos x="136" y="43"/>
                  </a:cxn>
                  <a:cxn ang="0">
                    <a:pos x="133" y="48"/>
                  </a:cxn>
                  <a:cxn ang="0">
                    <a:pos x="131" y="54"/>
                  </a:cxn>
                  <a:cxn ang="0">
                    <a:pos x="130" y="60"/>
                  </a:cxn>
                  <a:cxn ang="0">
                    <a:pos x="128" y="61"/>
                  </a:cxn>
                  <a:cxn ang="0">
                    <a:pos x="48" y="101"/>
                  </a:cxn>
                  <a:cxn ang="0">
                    <a:pos x="26" y="116"/>
                  </a:cxn>
                  <a:cxn ang="0">
                    <a:pos x="20" y="122"/>
                  </a:cxn>
                  <a:cxn ang="0">
                    <a:pos x="13" y="128"/>
                  </a:cxn>
                  <a:cxn ang="0">
                    <a:pos x="8" y="136"/>
                  </a:cxn>
                  <a:cxn ang="0">
                    <a:pos x="6" y="142"/>
                  </a:cxn>
                  <a:cxn ang="0">
                    <a:pos x="4" y="149"/>
                  </a:cxn>
                  <a:cxn ang="0">
                    <a:pos x="3" y="155"/>
                  </a:cxn>
                  <a:cxn ang="0">
                    <a:pos x="9" y="261"/>
                  </a:cxn>
                  <a:cxn ang="0">
                    <a:pos x="6" y="260"/>
                  </a:cxn>
                  <a:cxn ang="0">
                    <a:pos x="0" y="158"/>
                  </a:cxn>
                  <a:cxn ang="0">
                    <a:pos x="0" y="145"/>
                  </a:cxn>
                  <a:cxn ang="0">
                    <a:pos x="4" y="134"/>
                  </a:cxn>
                  <a:cxn ang="0">
                    <a:pos x="11" y="124"/>
                  </a:cxn>
                  <a:cxn ang="0">
                    <a:pos x="22" y="113"/>
                  </a:cxn>
                  <a:cxn ang="0">
                    <a:pos x="37" y="104"/>
                  </a:cxn>
                  <a:cxn ang="0">
                    <a:pos x="48" y="97"/>
                  </a:cxn>
                  <a:cxn ang="0">
                    <a:pos x="74" y="85"/>
                  </a:cxn>
                  <a:cxn ang="0">
                    <a:pos x="127" y="58"/>
                  </a:cxn>
                  <a:cxn ang="0">
                    <a:pos x="129" y="49"/>
                  </a:cxn>
                  <a:cxn ang="0">
                    <a:pos x="132" y="43"/>
                  </a:cxn>
                  <a:cxn ang="0">
                    <a:pos x="138" y="37"/>
                  </a:cxn>
                  <a:cxn ang="0">
                    <a:pos x="142" y="31"/>
                  </a:cxn>
                  <a:cxn ang="0">
                    <a:pos x="143" y="24"/>
                  </a:cxn>
                  <a:cxn ang="0">
                    <a:pos x="143" y="20"/>
                  </a:cxn>
                  <a:cxn ang="0">
                    <a:pos x="141" y="13"/>
                  </a:cxn>
                  <a:cxn ang="0">
                    <a:pos x="136" y="8"/>
                  </a:cxn>
                  <a:cxn ang="0">
                    <a:pos x="126" y="0"/>
                  </a:cxn>
                  <a:cxn ang="0">
                    <a:pos x="132" y="0"/>
                  </a:cxn>
                </a:cxnLst>
                <a:rect l="0" t="0" r="r" b="b"/>
                <a:pathLst>
                  <a:path w="148" h="262">
                    <a:moveTo>
                      <a:pt x="132" y="0"/>
                    </a:moveTo>
                    <a:lnTo>
                      <a:pt x="142" y="8"/>
                    </a:lnTo>
                    <a:lnTo>
                      <a:pt x="146" y="14"/>
                    </a:lnTo>
                    <a:lnTo>
                      <a:pt x="147" y="21"/>
                    </a:lnTo>
                    <a:lnTo>
                      <a:pt x="147" y="25"/>
                    </a:lnTo>
                    <a:lnTo>
                      <a:pt x="145" y="31"/>
                    </a:lnTo>
                    <a:lnTo>
                      <a:pt x="142" y="37"/>
                    </a:lnTo>
                    <a:lnTo>
                      <a:pt x="136" y="43"/>
                    </a:lnTo>
                    <a:lnTo>
                      <a:pt x="133" y="48"/>
                    </a:lnTo>
                    <a:lnTo>
                      <a:pt x="131" y="54"/>
                    </a:lnTo>
                    <a:lnTo>
                      <a:pt x="130" y="60"/>
                    </a:lnTo>
                    <a:lnTo>
                      <a:pt x="128" y="61"/>
                    </a:lnTo>
                    <a:lnTo>
                      <a:pt x="48" y="101"/>
                    </a:lnTo>
                    <a:lnTo>
                      <a:pt x="26" y="116"/>
                    </a:lnTo>
                    <a:lnTo>
                      <a:pt x="20" y="122"/>
                    </a:lnTo>
                    <a:lnTo>
                      <a:pt x="13" y="128"/>
                    </a:lnTo>
                    <a:lnTo>
                      <a:pt x="8" y="136"/>
                    </a:lnTo>
                    <a:lnTo>
                      <a:pt x="6" y="142"/>
                    </a:lnTo>
                    <a:lnTo>
                      <a:pt x="4" y="149"/>
                    </a:lnTo>
                    <a:lnTo>
                      <a:pt x="3" y="155"/>
                    </a:lnTo>
                    <a:lnTo>
                      <a:pt x="9" y="261"/>
                    </a:lnTo>
                    <a:lnTo>
                      <a:pt x="6" y="260"/>
                    </a:lnTo>
                    <a:lnTo>
                      <a:pt x="0" y="158"/>
                    </a:lnTo>
                    <a:lnTo>
                      <a:pt x="0" y="145"/>
                    </a:lnTo>
                    <a:lnTo>
                      <a:pt x="4" y="134"/>
                    </a:lnTo>
                    <a:lnTo>
                      <a:pt x="11" y="124"/>
                    </a:lnTo>
                    <a:lnTo>
                      <a:pt x="22" y="113"/>
                    </a:lnTo>
                    <a:lnTo>
                      <a:pt x="37" y="104"/>
                    </a:lnTo>
                    <a:lnTo>
                      <a:pt x="48" y="97"/>
                    </a:lnTo>
                    <a:lnTo>
                      <a:pt x="74" y="85"/>
                    </a:lnTo>
                    <a:lnTo>
                      <a:pt x="127" y="58"/>
                    </a:lnTo>
                    <a:lnTo>
                      <a:pt x="129" y="49"/>
                    </a:lnTo>
                    <a:lnTo>
                      <a:pt x="132" y="43"/>
                    </a:lnTo>
                    <a:lnTo>
                      <a:pt x="138" y="37"/>
                    </a:lnTo>
                    <a:lnTo>
                      <a:pt x="142" y="31"/>
                    </a:lnTo>
                    <a:lnTo>
                      <a:pt x="143" y="24"/>
                    </a:lnTo>
                    <a:lnTo>
                      <a:pt x="143" y="20"/>
                    </a:lnTo>
                    <a:lnTo>
                      <a:pt x="141" y="13"/>
                    </a:lnTo>
                    <a:lnTo>
                      <a:pt x="136" y="8"/>
                    </a:lnTo>
                    <a:lnTo>
                      <a:pt x="126" y="0"/>
                    </a:lnTo>
                    <a:lnTo>
                      <a:pt x="1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21" name="Freeform 97"/>
              <p:cNvSpPr>
                <a:spLocks/>
              </p:cNvSpPr>
              <p:nvPr/>
            </p:nvSpPr>
            <p:spPr bwMode="auto">
              <a:xfrm>
                <a:off x="3923" y="3866"/>
                <a:ext cx="760" cy="19"/>
              </a:xfrm>
              <a:custGeom>
                <a:avLst/>
                <a:gdLst/>
                <a:ahLst/>
                <a:cxnLst>
                  <a:cxn ang="0">
                    <a:pos x="733" y="18"/>
                  </a:cxn>
                  <a:cxn ang="0">
                    <a:pos x="0" y="18"/>
                  </a:cxn>
                  <a:cxn ang="0">
                    <a:pos x="0" y="12"/>
                  </a:cxn>
                  <a:cxn ang="0">
                    <a:pos x="741" y="12"/>
                  </a:cxn>
                  <a:cxn ang="0">
                    <a:pos x="751" y="7"/>
                  </a:cxn>
                  <a:cxn ang="0">
                    <a:pos x="759" y="0"/>
                  </a:cxn>
                  <a:cxn ang="0">
                    <a:pos x="758" y="9"/>
                  </a:cxn>
                  <a:cxn ang="0">
                    <a:pos x="733" y="18"/>
                  </a:cxn>
                </a:cxnLst>
                <a:rect l="0" t="0" r="r" b="b"/>
                <a:pathLst>
                  <a:path w="760" h="19">
                    <a:moveTo>
                      <a:pt x="733" y="18"/>
                    </a:moveTo>
                    <a:lnTo>
                      <a:pt x="0" y="18"/>
                    </a:lnTo>
                    <a:lnTo>
                      <a:pt x="0" y="12"/>
                    </a:lnTo>
                    <a:lnTo>
                      <a:pt x="741" y="12"/>
                    </a:lnTo>
                    <a:lnTo>
                      <a:pt x="751" y="7"/>
                    </a:lnTo>
                    <a:lnTo>
                      <a:pt x="759" y="0"/>
                    </a:lnTo>
                    <a:lnTo>
                      <a:pt x="758" y="9"/>
                    </a:lnTo>
                    <a:lnTo>
                      <a:pt x="733" y="1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22" name="Freeform 98"/>
              <p:cNvSpPr>
                <a:spLocks/>
              </p:cNvSpPr>
              <p:nvPr/>
            </p:nvSpPr>
            <p:spPr bwMode="auto">
              <a:xfrm>
                <a:off x="3937" y="3794"/>
                <a:ext cx="764" cy="5"/>
              </a:xfrm>
              <a:custGeom>
                <a:avLst/>
                <a:gdLst/>
                <a:ahLst/>
                <a:cxnLst>
                  <a:cxn ang="0">
                    <a:pos x="761" y="0"/>
                  </a:cxn>
                  <a:cxn ang="0">
                    <a:pos x="0" y="0"/>
                  </a:cxn>
                  <a:cxn ang="0">
                    <a:pos x="0" y="4"/>
                  </a:cxn>
                  <a:cxn ang="0">
                    <a:pos x="763" y="4"/>
                  </a:cxn>
                  <a:cxn ang="0">
                    <a:pos x="761" y="0"/>
                  </a:cxn>
                </a:cxnLst>
                <a:rect l="0" t="0" r="r" b="b"/>
                <a:pathLst>
                  <a:path w="764" h="5">
                    <a:moveTo>
                      <a:pt x="761" y="0"/>
                    </a:moveTo>
                    <a:lnTo>
                      <a:pt x="0" y="0"/>
                    </a:lnTo>
                    <a:lnTo>
                      <a:pt x="0" y="4"/>
                    </a:lnTo>
                    <a:lnTo>
                      <a:pt x="763" y="4"/>
                    </a:lnTo>
                    <a:lnTo>
                      <a:pt x="76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23" name="Freeform 99"/>
              <p:cNvSpPr>
                <a:spLocks/>
              </p:cNvSpPr>
              <p:nvPr/>
            </p:nvSpPr>
            <p:spPr bwMode="auto">
              <a:xfrm>
                <a:off x="4600" y="3814"/>
                <a:ext cx="73" cy="50"/>
              </a:xfrm>
              <a:custGeom>
                <a:avLst/>
                <a:gdLst/>
                <a:ahLst/>
                <a:cxnLst>
                  <a:cxn ang="0">
                    <a:pos x="22" y="44"/>
                  </a:cxn>
                  <a:cxn ang="0">
                    <a:pos x="30" y="42"/>
                  </a:cxn>
                  <a:cxn ang="0">
                    <a:pos x="35" y="37"/>
                  </a:cxn>
                  <a:cxn ang="0">
                    <a:pos x="37" y="31"/>
                  </a:cxn>
                  <a:cxn ang="0">
                    <a:pos x="36" y="25"/>
                  </a:cxn>
                  <a:cxn ang="0">
                    <a:pos x="35" y="19"/>
                  </a:cxn>
                  <a:cxn ang="0">
                    <a:pos x="38" y="22"/>
                  </a:cxn>
                  <a:cxn ang="0">
                    <a:pos x="40" y="26"/>
                  </a:cxn>
                  <a:cxn ang="0">
                    <a:pos x="41" y="32"/>
                  </a:cxn>
                  <a:cxn ang="0">
                    <a:pos x="43" y="26"/>
                  </a:cxn>
                  <a:cxn ang="0">
                    <a:pos x="43" y="19"/>
                  </a:cxn>
                  <a:cxn ang="0">
                    <a:pos x="47" y="28"/>
                  </a:cxn>
                  <a:cxn ang="0">
                    <a:pos x="47" y="34"/>
                  </a:cxn>
                  <a:cxn ang="0">
                    <a:pos x="47" y="38"/>
                  </a:cxn>
                  <a:cxn ang="0">
                    <a:pos x="50" y="33"/>
                  </a:cxn>
                  <a:cxn ang="0">
                    <a:pos x="52" y="28"/>
                  </a:cxn>
                  <a:cxn ang="0">
                    <a:pos x="52" y="19"/>
                  </a:cxn>
                  <a:cxn ang="0">
                    <a:pos x="55" y="28"/>
                  </a:cxn>
                  <a:cxn ang="0">
                    <a:pos x="55" y="34"/>
                  </a:cxn>
                  <a:cxn ang="0">
                    <a:pos x="53" y="43"/>
                  </a:cxn>
                  <a:cxn ang="0">
                    <a:pos x="58" y="38"/>
                  </a:cxn>
                  <a:cxn ang="0">
                    <a:pos x="62" y="31"/>
                  </a:cxn>
                  <a:cxn ang="0">
                    <a:pos x="63" y="22"/>
                  </a:cxn>
                  <a:cxn ang="0">
                    <a:pos x="65" y="29"/>
                  </a:cxn>
                  <a:cxn ang="0">
                    <a:pos x="63" y="36"/>
                  </a:cxn>
                  <a:cxn ang="0">
                    <a:pos x="60" y="44"/>
                  </a:cxn>
                  <a:cxn ang="0">
                    <a:pos x="55" y="48"/>
                  </a:cxn>
                  <a:cxn ang="0">
                    <a:pos x="52" y="49"/>
                  </a:cxn>
                  <a:cxn ang="0">
                    <a:pos x="62" y="45"/>
                  </a:cxn>
                  <a:cxn ang="0">
                    <a:pos x="67" y="40"/>
                  </a:cxn>
                  <a:cxn ang="0">
                    <a:pos x="71" y="33"/>
                  </a:cxn>
                  <a:cxn ang="0">
                    <a:pos x="72" y="29"/>
                  </a:cxn>
                  <a:cxn ang="0">
                    <a:pos x="72" y="22"/>
                  </a:cxn>
                  <a:cxn ang="0">
                    <a:pos x="71" y="15"/>
                  </a:cxn>
                  <a:cxn ang="0">
                    <a:pos x="67" y="9"/>
                  </a:cxn>
                  <a:cxn ang="0">
                    <a:pos x="57" y="1"/>
                  </a:cxn>
                  <a:cxn ang="0">
                    <a:pos x="47" y="0"/>
                  </a:cxn>
                  <a:cxn ang="0">
                    <a:pos x="35" y="1"/>
                  </a:cxn>
                  <a:cxn ang="0">
                    <a:pos x="22" y="5"/>
                  </a:cxn>
                  <a:cxn ang="0">
                    <a:pos x="10" y="12"/>
                  </a:cxn>
                  <a:cxn ang="0">
                    <a:pos x="3" y="18"/>
                  </a:cxn>
                  <a:cxn ang="0">
                    <a:pos x="1" y="22"/>
                  </a:cxn>
                  <a:cxn ang="0">
                    <a:pos x="0" y="24"/>
                  </a:cxn>
                  <a:cxn ang="0">
                    <a:pos x="1" y="28"/>
                  </a:cxn>
                  <a:cxn ang="0">
                    <a:pos x="4" y="32"/>
                  </a:cxn>
                  <a:cxn ang="0">
                    <a:pos x="12" y="38"/>
                  </a:cxn>
                  <a:cxn ang="0">
                    <a:pos x="22" y="44"/>
                  </a:cxn>
                </a:cxnLst>
                <a:rect l="0" t="0" r="r" b="b"/>
                <a:pathLst>
                  <a:path w="73" h="50">
                    <a:moveTo>
                      <a:pt x="22" y="44"/>
                    </a:moveTo>
                    <a:lnTo>
                      <a:pt x="30" y="42"/>
                    </a:lnTo>
                    <a:lnTo>
                      <a:pt x="35" y="37"/>
                    </a:lnTo>
                    <a:lnTo>
                      <a:pt x="37" y="31"/>
                    </a:lnTo>
                    <a:lnTo>
                      <a:pt x="36" y="25"/>
                    </a:lnTo>
                    <a:lnTo>
                      <a:pt x="35" y="19"/>
                    </a:lnTo>
                    <a:lnTo>
                      <a:pt x="38" y="22"/>
                    </a:lnTo>
                    <a:lnTo>
                      <a:pt x="40" y="26"/>
                    </a:lnTo>
                    <a:lnTo>
                      <a:pt x="41" y="32"/>
                    </a:lnTo>
                    <a:lnTo>
                      <a:pt x="43" y="26"/>
                    </a:lnTo>
                    <a:lnTo>
                      <a:pt x="43" y="19"/>
                    </a:lnTo>
                    <a:lnTo>
                      <a:pt x="47" y="28"/>
                    </a:lnTo>
                    <a:lnTo>
                      <a:pt x="47" y="34"/>
                    </a:lnTo>
                    <a:lnTo>
                      <a:pt x="47" y="38"/>
                    </a:lnTo>
                    <a:lnTo>
                      <a:pt x="50" y="33"/>
                    </a:lnTo>
                    <a:lnTo>
                      <a:pt x="52" y="28"/>
                    </a:lnTo>
                    <a:lnTo>
                      <a:pt x="52" y="19"/>
                    </a:lnTo>
                    <a:lnTo>
                      <a:pt x="55" y="28"/>
                    </a:lnTo>
                    <a:lnTo>
                      <a:pt x="55" y="34"/>
                    </a:lnTo>
                    <a:lnTo>
                      <a:pt x="53" y="43"/>
                    </a:lnTo>
                    <a:lnTo>
                      <a:pt x="58" y="38"/>
                    </a:lnTo>
                    <a:lnTo>
                      <a:pt x="62" y="31"/>
                    </a:lnTo>
                    <a:lnTo>
                      <a:pt x="63" y="22"/>
                    </a:lnTo>
                    <a:lnTo>
                      <a:pt x="65" y="29"/>
                    </a:lnTo>
                    <a:lnTo>
                      <a:pt x="63" y="36"/>
                    </a:lnTo>
                    <a:lnTo>
                      <a:pt x="60" y="44"/>
                    </a:lnTo>
                    <a:lnTo>
                      <a:pt x="55" y="48"/>
                    </a:lnTo>
                    <a:lnTo>
                      <a:pt x="52" y="49"/>
                    </a:lnTo>
                    <a:lnTo>
                      <a:pt x="62" y="45"/>
                    </a:lnTo>
                    <a:lnTo>
                      <a:pt x="67" y="40"/>
                    </a:lnTo>
                    <a:lnTo>
                      <a:pt x="71" y="33"/>
                    </a:lnTo>
                    <a:lnTo>
                      <a:pt x="72" y="29"/>
                    </a:lnTo>
                    <a:lnTo>
                      <a:pt x="72" y="22"/>
                    </a:lnTo>
                    <a:lnTo>
                      <a:pt x="71" y="15"/>
                    </a:lnTo>
                    <a:lnTo>
                      <a:pt x="67" y="9"/>
                    </a:lnTo>
                    <a:lnTo>
                      <a:pt x="57" y="1"/>
                    </a:lnTo>
                    <a:lnTo>
                      <a:pt x="47" y="0"/>
                    </a:lnTo>
                    <a:lnTo>
                      <a:pt x="35" y="1"/>
                    </a:lnTo>
                    <a:lnTo>
                      <a:pt x="22" y="5"/>
                    </a:lnTo>
                    <a:lnTo>
                      <a:pt x="10" y="12"/>
                    </a:lnTo>
                    <a:lnTo>
                      <a:pt x="3" y="18"/>
                    </a:lnTo>
                    <a:lnTo>
                      <a:pt x="1" y="22"/>
                    </a:lnTo>
                    <a:lnTo>
                      <a:pt x="0" y="24"/>
                    </a:lnTo>
                    <a:lnTo>
                      <a:pt x="1" y="28"/>
                    </a:lnTo>
                    <a:lnTo>
                      <a:pt x="4" y="32"/>
                    </a:lnTo>
                    <a:lnTo>
                      <a:pt x="12" y="38"/>
                    </a:lnTo>
                    <a:lnTo>
                      <a:pt x="22"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24" name="Freeform 100"/>
              <p:cNvSpPr>
                <a:spLocks/>
              </p:cNvSpPr>
              <p:nvPr/>
            </p:nvSpPr>
            <p:spPr bwMode="auto">
              <a:xfrm>
                <a:off x="4236" y="3810"/>
                <a:ext cx="397" cy="29"/>
              </a:xfrm>
              <a:custGeom>
                <a:avLst/>
                <a:gdLst/>
                <a:ahLst/>
                <a:cxnLst>
                  <a:cxn ang="0">
                    <a:pos x="24" y="0"/>
                  </a:cxn>
                  <a:cxn ang="0">
                    <a:pos x="14" y="5"/>
                  </a:cxn>
                  <a:cxn ang="0">
                    <a:pos x="7" y="13"/>
                  </a:cxn>
                  <a:cxn ang="0">
                    <a:pos x="1" y="22"/>
                  </a:cxn>
                  <a:cxn ang="0">
                    <a:pos x="0" y="28"/>
                  </a:cxn>
                  <a:cxn ang="0">
                    <a:pos x="3" y="25"/>
                  </a:cxn>
                  <a:cxn ang="0">
                    <a:pos x="11" y="17"/>
                  </a:cxn>
                  <a:cxn ang="0">
                    <a:pos x="19" y="25"/>
                  </a:cxn>
                  <a:cxn ang="0">
                    <a:pos x="27" y="17"/>
                  </a:cxn>
                  <a:cxn ang="0">
                    <a:pos x="35" y="25"/>
                  </a:cxn>
                  <a:cxn ang="0">
                    <a:pos x="43" y="17"/>
                  </a:cxn>
                  <a:cxn ang="0">
                    <a:pos x="51" y="25"/>
                  </a:cxn>
                  <a:cxn ang="0">
                    <a:pos x="59" y="17"/>
                  </a:cxn>
                  <a:cxn ang="0">
                    <a:pos x="67" y="25"/>
                  </a:cxn>
                  <a:cxn ang="0">
                    <a:pos x="75" y="17"/>
                  </a:cxn>
                  <a:cxn ang="0">
                    <a:pos x="83" y="25"/>
                  </a:cxn>
                  <a:cxn ang="0">
                    <a:pos x="91" y="17"/>
                  </a:cxn>
                  <a:cxn ang="0">
                    <a:pos x="99" y="25"/>
                  </a:cxn>
                  <a:cxn ang="0">
                    <a:pos x="107" y="17"/>
                  </a:cxn>
                  <a:cxn ang="0">
                    <a:pos x="115" y="25"/>
                  </a:cxn>
                  <a:cxn ang="0">
                    <a:pos x="123" y="17"/>
                  </a:cxn>
                  <a:cxn ang="0">
                    <a:pos x="131" y="25"/>
                  </a:cxn>
                  <a:cxn ang="0">
                    <a:pos x="139" y="17"/>
                  </a:cxn>
                  <a:cxn ang="0">
                    <a:pos x="147" y="25"/>
                  </a:cxn>
                  <a:cxn ang="0">
                    <a:pos x="155" y="17"/>
                  </a:cxn>
                  <a:cxn ang="0">
                    <a:pos x="163" y="25"/>
                  </a:cxn>
                  <a:cxn ang="0">
                    <a:pos x="172" y="17"/>
                  </a:cxn>
                  <a:cxn ang="0">
                    <a:pos x="179" y="25"/>
                  </a:cxn>
                  <a:cxn ang="0">
                    <a:pos x="187" y="17"/>
                  </a:cxn>
                  <a:cxn ang="0">
                    <a:pos x="195" y="25"/>
                  </a:cxn>
                  <a:cxn ang="0">
                    <a:pos x="203" y="17"/>
                  </a:cxn>
                  <a:cxn ang="0">
                    <a:pos x="211" y="25"/>
                  </a:cxn>
                  <a:cxn ang="0">
                    <a:pos x="219" y="17"/>
                  </a:cxn>
                  <a:cxn ang="0">
                    <a:pos x="227" y="25"/>
                  </a:cxn>
                  <a:cxn ang="0">
                    <a:pos x="235" y="17"/>
                  </a:cxn>
                  <a:cxn ang="0">
                    <a:pos x="243" y="25"/>
                  </a:cxn>
                  <a:cxn ang="0">
                    <a:pos x="251" y="17"/>
                  </a:cxn>
                  <a:cxn ang="0">
                    <a:pos x="259" y="25"/>
                  </a:cxn>
                  <a:cxn ang="0">
                    <a:pos x="267" y="17"/>
                  </a:cxn>
                  <a:cxn ang="0">
                    <a:pos x="275" y="25"/>
                  </a:cxn>
                  <a:cxn ang="0">
                    <a:pos x="283" y="17"/>
                  </a:cxn>
                  <a:cxn ang="0">
                    <a:pos x="291" y="25"/>
                  </a:cxn>
                  <a:cxn ang="0">
                    <a:pos x="299" y="17"/>
                  </a:cxn>
                  <a:cxn ang="0">
                    <a:pos x="307" y="25"/>
                  </a:cxn>
                  <a:cxn ang="0">
                    <a:pos x="315" y="17"/>
                  </a:cxn>
                  <a:cxn ang="0">
                    <a:pos x="323" y="25"/>
                  </a:cxn>
                  <a:cxn ang="0">
                    <a:pos x="331" y="17"/>
                  </a:cxn>
                  <a:cxn ang="0">
                    <a:pos x="339" y="25"/>
                  </a:cxn>
                  <a:cxn ang="0">
                    <a:pos x="347" y="17"/>
                  </a:cxn>
                  <a:cxn ang="0">
                    <a:pos x="355" y="25"/>
                  </a:cxn>
                  <a:cxn ang="0">
                    <a:pos x="362" y="18"/>
                  </a:cxn>
                  <a:cxn ang="0">
                    <a:pos x="372" y="9"/>
                  </a:cxn>
                  <a:cxn ang="0">
                    <a:pos x="384" y="4"/>
                  </a:cxn>
                  <a:cxn ang="0">
                    <a:pos x="396" y="0"/>
                  </a:cxn>
                  <a:cxn ang="0">
                    <a:pos x="24" y="0"/>
                  </a:cxn>
                </a:cxnLst>
                <a:rect l="0" t="0" r="r" b="b"/>
                <a:pathLst>
                  <a:path w="397" h="29">
                    <a:moveTo>
                      <a:pt x="24" y="0"/>
                    </a:moveTo>
                    <a:lnTo>
                      <a:pt x="14" y="5"/>
                    </a:lnTo>
                    <a:lnTo>
                      <a:pt x="7" y="13"/>
                    </a:lnTo>
                    <a:lnTo>
                      <a:pt x="1" y="22"/>
                    </a:lnTo>
                    <a:lnTo>
                      <a:pt x="0" y="28"/>
                    </a:lnTo>
                    <a:lnTo>
                      <a:pt x="3" y="25"/>
                    </a:lnTo>
                    <a:lnTo>
                      <a:pt x="11" y="17"/>
                    </a:lnTo>
                    <a:lnTo>
                      <a:pt x="19" y="25"/>
                    </a:lnTo>
                    <a:lnTo>
                      <a:pt x="27" y="17"/>
                    </a:lnTo>
                    <a:lnTo>
                      <a:pt x="35" y="25"/>
                    </a:lnTo>
                    <a:lnTo>
                      <a:pt x="43" y="17"/>
                    </a:lnTo>
                    <a:lnTo>
                      <a:pt x="51" y="25"/>
                    </a:lnTo>
                    <a:lnTo>
                      <a:pt x="59" y="17"/>
                    </a:lnTo>
                    <a:lnTo>
                      <a:pt x="67" y="25"/>
                    </a:lnTo>
                    <a:lnTo>
                      <a:pt x="75" y="17"/>
                    </a:lnTo>
                    <a:lnTo>
                      <a:pt x="83" y="25"/>
                    </a:lnTo>
                    <a:lnTo>
                      <a:pt x="91" y="17"/>
                    </a:lnTo>
                    <a:lnTo>
                      <a:pt x="99" y="25"/>
                    </a:lnTo>
                    <a:lnTo>
                      <a:pt x="107" y="17"/>
                    </a:lnTo>
                    <a:lnTo>
                      <a:pt x="115" y="25"/>
                    </a:lnTo>
                    <a:lnTo>
                      <a:pt x="123" y="17"/>
                    </a:lnTo>
                    <a:lnTo>
                      <a:pt x="131" y="25"/>
                    </a:lnTo>
                    <a:lnTo>
                      <a:pt x="139" y="17"/>
                    </a:lnTo>
                    <a:lnTo>
                      <a:pt x="147" y="25"/>
                    </a:lnTo>
                    <a:lnTo>
                      <a:pt x="155" y="17"/>
                    </a:lnTo>
                    <a:lnTo>
                      <a:pt x="163" y="25"/>
                    </a:lnTo>
                    <a:lnTo>
                      <a:pt x="172" y="17"/>
                    </a:lnTo>
                    <a:lnTo>
                      <a:pt x="179" y="25"/>
                    </a:lnTo>
                    <a:lnTo>
                      <a:pt x="187" y="17"/>
                    </a:lnTo>
                    <a:lnTo>
                      <a:pt x="195" y="25"/>
                    </a:lnTo>
                    <a:lnTo>
                      <a:pt x="203" y="17"/>
                    </a:lnTo>
                    <a:lnTo>
                      <a:pt x="211" y="25"/>
                    </a:lnTo>
                    <a:lnTo>
                      <a:pt x="219" y="17"/>
                    </a:lnTo>
                    <a:lnTo>
                      <a:pt x="227" y="25"/>
                    </a:lnTo>
                    <a:lnTo>
                      <a:pt x="235" y="17"/>
                    </a:lnTo>
                    <a:lnTo>
                      <a:pt x="243" y="25"/>
                    </a:lnTo>
                    <a:lnTo>
                      <a:pt x="251" y="17"/>
                    </a:lnTo>
                    <a:lnTo>
                      <a:pt x="259" y="25"/>
                    </a:lnTo>
                    <a:lnTo>
                      <a:pt x="267" y="17"/>
                    </a:lnTo>
                    <a:lnTo>
                      <a:pt x="275" y="25"/>
                    </a:lnTo>
                    <a:lnTo>
                      <a:pt x="283" y="17"/>
                    </a:lnTo>
                    <a:lnTo>
                      <a:pt x="291" y="25"/>
                    </a:lnTo>
                    <a:lnTo>
                      <a:pt x="299" y="17"/>
                    </a:lnTo>
                    <a:lnTo>
                      <a:pt x="307" y="25"/>
                    </a:lnTo>
                    <a:lnTo>
                      <a:pt x="315" y="17"/>
                    </a:lnTo>
                    <a:lnTo>
                      <a:pt x="323" y="25"/>
                    </a:lnTo>
                    <a:lnTo>
                      <a:pt x="331" y="17"/>
                    </a:lnTo>
                    <a:lnTo>
                      <a:pt x="339" y="25"/>
                    </a:lnTo>
                    <a:lnTo>
                      <a:pt x="347" y="17"/>
                    </a:lnTo>
                    <a:lnTo>
                      <a:pt x="355" y="25"/>
                    </a:lnTo>
                    <a:lnTo>
                      <a:pt x="362" y="18"/>
                    </a:lnTo>
                    <a:lnTo>
                      <a:pt x="372" y="9"/>
                    </a:lnTo>
                    <a:lnTo>
                      <a:pt x="384" y="4"/>
                    </a:lnTo>
                    <a:lnTo>
                      <a:pt x="396" y="0"/>
                    </a:lnTo>
                    <a:lnTo>
                      <a:pt x="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25" name="Freeform 101"/>
              <p:cNvSpPr>
                <a:spLocks/>
              </p:cNvSpPr>
              <p:nvPr/>
            </p:nvSpPr>
            <p:spPr bwMode="auto">
              <a:xfrm>
                <a:off x="4236" y="3838"/>
                <a:ext cx="397" cy="30"/>
              </a:xfrm>
              <a:custGeom>
                <a:avLst/>
                <a:gdLst/>
                <a:ahLst/>
                <a:cxnLst>
                  <a:cxn ang="0">
                    <a:pos x="6" y="29"/>
                  </a:cxn>
                  <a:cxn ang="0">
                    <a:pos x="3" y="24"/>
                  </a:cxn>
                  <a:cxn ang="0">
                    <a:pos x="1" y="16"/>
                  </a:cxn>
                  <a:cxn ang="0">
                    <a:pos x="0" y="7"/>
                  </a:cxn>
                  <a:cxn ang="0">
                    <a:pos x="0" y="0"/>
                  </a:cxn>
                  <a:cxn ang="0">
                    <a:pos x="3" y="4"/>
                  </a:cxn>
                  <a:cxn ang="0">
                    <a:pos x="11" y="13"/>
                  </a:cxn>
                  <a:cxn ang="0">
                    <a:pos x="19" y="4"/>
                  </a:cxn>
                  <a:cxn ang="0">
                    <a:pos x="27" y="13"/>
                  </a:cxn>
                  <a:cxn ang="0">
                    <a:pos x="35" y="4"/>
                  </a:cxn>
                  <a:cxn ang="0">
                    <a:pos x="43" y="13"/>
                  </a:cxn>
                  <a:cxn ang="0">
                    <a:pos x="51" y="4"/>
                  </a:cxn>
                  <a:cxn ang="0">
                    <a:pos x="59" y="13"/>
                  </a:cxn>
                  <a:cxn ang="0">
                    <a:pos x="67" y="4"/>
                  </a:cxn>
                  <a:cxn ang="0">
                    <a:pos x="75" y="13"/>
                  </a:cxn>
                  <a:cxn ang="0">
                    <a:pos x="83" y="4"/>
                  </a:cxn>
                  <a:cxn ang="0">
                    <a:pos x="91" y="13"/>
                  </a:cxn>
                  <a:cxn ang="0">
                    <a:pos x="99" y="4"/>
                  </a:cxn>
                  <a:cxn ang="0">
                    <a:pos x="107" y="13"/>
                  </a:cxn>
                  <a:cxn ang="0">
                    <a:pos x="115" y="4"/>
                  </a:cxn>
                  <a:cxn ang="0">
                    <a:pos x="123" y="13"/>
                  </a:cxn>
                  <a:cxn ang="0">
                    <a:pos x="131" y="4"/>
                  </a:cxn>
                  <a:cxn ang="0">
                    <a:pos x="139" y="13"/>
                  </a:cxn>
                  <a:cxn ang="0">
                    <a:pos x="147" y="4"/>
                  </a:cxn>
                  <a:cxn ang="0">
                    <a:pos x="155" y="13"/>
                  </a:cxn>
                  <a:cxn ang="0">
                    <a:pos x="163" y="4"/>
                  </a:cxn>
                  <a:cxn ang="0">
                    <a:pos x="172" y="13"/>
                  </a:cxn>
                  <a:cxn ang="0">
                    <a:pos x="179" y="4"/>
                  </a:cxn>
                  <a:cxn ang="0">
                    <a:pos x="187" y="13"/>
                  </a:cxn>
                  <a:cxn ang="0">
                    <a:pos x="195" y="4"/>
                  </a:cxn>
                  <a:cxn ang="0">
                    <a:pos x="203" y="13"/>
                  </a:cxn>
                  <a:cxn ang="0">
                    <a:pos x="211" y="4"/>
                  </a:cxn>
                  <a:cxn ang="0">
                    <a:pos x="219" y="13"/>
                  </a:cxn>
                  <a:cxn ang="0">
                    <a:pos x="227" y="4"/>
                  </a:cxn>
                  <a:cxn ang="0">
                    <a:pos x="235" y="13"/>
                  </a:cxn>
                  <a:cxn ang="0">
                    <a:pos x="243" y="4"/>
                  </a:cxn>
                  <a:cxn ang="0">
                    <a:pos x="251" y="13"/>
                  </a:cxn>
                  <a:cxn ang="0">
                    <a:pos x="259" y="4"/>
                  </a:cxn>
                  <a:cxn ang="0">
                    <a:pos x="267" y="13"/>
                  </a:cxn>
                  <a:cxn ang="0">
                    <a:pos x="275" y="4"/>
                  </a:cxn>
                  <a:cxn ang="0">
                    <a:pos x="283" y="13"/>
                  </a:cxn>
                  <a:cxn ang="0">
                    <a:pos x="291" y="4"/>
                  </a:cxn>
                  <a:cxn ang="0">
                    <a:pos x="299" y="13"/>
                  </a:cxn>
                  <a:cxn ang="0">
                    <a:pos x="307" y="4"/>
                  </a:cxn>
                  <a:cxn ang="0">
                    <a:pos x="315" y="13"/>
                  </a:cxn>
                  <a:cxn ang="0">
                    <a:pos x="323" y="4"/>
                  </a:cxn>
                  <a:cxn ang="0">
                    <a:pos x="331" y="13"/>
                  </a:cxn>
                  <a:cxn ang="0">
                    <a:pos x="339" y="4"/>
                  </a:cxn>
                  <a:cxn ang="0">
                    <a:pos x="347" y="13"/>
                  </a:cxn>
                  <a:cxn ang="0">
                    <a:pos x="355" y="4"/>
                  </a:cxn>
                  <a:cxn ang="0">
                    <a:pos x="362" y="11"/>
                  </a:cxn>
                  <a:cxn ang="0">
                    <a:pos x="372" y="20"/>
                  </a:cxn>
                  <a:cxn ang="0">
                    <a:pos x="384" y="25"/>
                  </a:cxn>
                  <a:cxn ang="0">
                    <a:pos x="396" y="29"/>
                  </a:cxn>
                  <a:cxn ang="0">
                    <a:pos x="6" y="29"/>
                  </a:cxn>
                </a:cxnLst>
                <a:rect l="0" t="0" r="r" b="b"/>
                <a:pathLst>
                  <a:path w="397" h="30">
                    <a:moveTo>
                      <a:pt x="6" y="29"/>
                    </a:moveTo>
                    <a:lnTo>
                      <a:pt x="3" y="24"/>
                    </a:lnTo>
                    <a:lnTo>
                      <a:pt x="1" y="16"/>
                    </a:lnTo>
                    <a:lnTo>
                      <a:pt x="0" y="7"/>
                    </a:lnTo>
                    <a:lnTo>
                      <a:pt x="0" y="0"/>
                    </a:lnTo>
                    <a:lnTo>
                      <a:pt x="3" y="4"/>
                    </a:lnTo>
                    <a:lnTo>
                      <a:pt x="11" y="13"/>
                    </a:lnTo>
                    <a:lnTo>
                      <a:pt x="19" y="4"/>
                    </a:lnTo>
                    <a:lnTo>
                      <a:pt x="27" y="13"/>
                    </a:lnTo>
                    <a:lnTo>
                      <a:pt x="35" y="4"/>
                    </a:lnTo>
                    <a:lnTo>
                      <a:pt x="43" y="13"/>
                    </a:lnTo>
                    <a:lnTo>
                      <a:pt x="51" y="4"/>
                    </a:lnTo>
                    <a:lnTo>
                      <a:pt x="59" y="13"/>
                    </a:lnTo>
                    <a:lnTo>
                      <a:pt x="67" y="4"/>
                    </a:lnTo>
                    <a:lnTo>
                      <a:pt x="75" y="13"/>
                    </a:lnTo>
                    <a:lnTo>
                      <a:pt x="83" y="4"/>
                    </a:lnTo>
                    <a:lnTo>
                      <a:pt x="91" y="13"/>
                    </a:lnTo>
                    <a:lnTo>
                      <a:pt x="99" y="4"/>
                    </a:lnTo>
                    <a:lnTo>
                      <a:pt x="107" y="13"/>
                    </a:lnTo>
                    <a:lnTo>
                      <a:pt x="115" y="4"/>
                    </a:lnTo>
                    <a:lnTo>
                      <a:pt x="123" y="13"/>
                    </a:lnTo>
                    <a:lnTo>
                      <a:pt x="131" y="4"/>
                    </a:lnTo>
                    <a:lnTo>
                      <a:pt x="139" y="13"/>
                    </a:lnTo>
                    <a:lnTo>
                      <a:pt x="147" y="4"/>
                    </a:lnTo>
                    <a:lnTo>
                      <a:pt x="155" y="13"/>
                    </a:lnTo>
                    <a:lnTo>
                      <a:pt x="163" y="4"/>
                    </a:lnTo>
                    <a:lnTo>
                      <a:pt x="172" y="13"/>
                    </a:lnTo>
                    <a:lnTo>
                      <a:pt x="179" y="4"/>
                    </a:lnTo>
                    <a:lnTo>
                      <a:pt x="187" y="13"/>
                    </a:lnTo>
                    <a:lnTo>
                      <a:pt x="195" y="4"/>
                    </a:lnTo>
                    <a:lnTo>
                      <a:pt x="203" y="13"/>
                    </a:lnTo>
                    <a:lnTo>
                      <a:pt x="211" y="4"/>
                    </a:lnTo>
                    <a:lnTo>
                      <a:pt x="219" y="13"/>
                    </a:lnTo>
                    <a:lnTo>
                      <a:pt x="227" y="4"/>
                    </a:lnTo>
                    <a:lnTo>
                      <a:pt x="235" y="13"/>
                    </a:lnTo>
                    <a:lnTo>
                      <a:pt x="243" y="4"/>
                    </a:lnTo>
                    <a:lnTo>
                      <a:pt x="251" y="13"/>
                    </a:lnTo>
                    <a:lnTo>
                      <a:pt x="259" y="4"/>
                    </a:lnTo>
                    <a:lnTo>
                      <a:pt x="267" y="13"/>
                    </a:lnTo>
                    <a:lnTo>
                      <a:pt x="275" y="4"/>
                    </a:lnTo>
                    <a:lnTo>
                      <a:pt x="283" y="13"/>
                    </a:lnTo>
                    <a:lnTo>
                      <a:pt x="291" y="4"/>
                    </a:lnTo>
                    <a:lnTo>
                      <a:pt x="299" y="13"/>
                    </a:lnTo>
                    <a:lnTo>
                      <a:pt x="307" y="4"/>
                    </a:lnTo>
                    <a:lnTo>
                      <a:pt x="315" y="13"/>
                    </a:lnTo>
                    <a:lnTo>
                      <a:pt x="323" y="4"/>
                    </a:lnTo>
                    <a:lnTo>
                      <a:pt x="331" y="13"/>
                    </a:lnTo>
                    <a:lnTo>
                      <a:pt x="339" y="4"/>
                    </a:lnTo>
                    <a:lnTo>
                      <a:pt x="347" y="13"/>
                    </a:lnTo>
                    <a:lnTo>
                      <a:pt x="355" y="4"/>
                    </a:lnTo>
                    <a:lnTo>
                      <a:pt x="362" y="11"/>
                    </a:lnTo>
                    <a:lnTo>
                      <a:pt x="372" y="20"/>
                    </a:lnTo>
                    <a:lnTo>
                      <a:pt x="384" y="25"/>
                    </a:lnTo>
                    <a:lnTo>
                      <a:pt x="396" y="29"/>
                    </a:lnTo>
                    <a:lnTo>
                      <a:pt x="6"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26" name="Freeform 102"/>
              <p:cNvSpPr>
                <a:spLocks/>
              </p:cNvSpPr>
              <p:nvPr/>
            </p:nvSpPr>
            <p:spPr bwMode="auto">
              <a:xfrm>
                <a:off x="3926" y="3404"/>
                <a:ext cx="577" cy="118"/>
              </a:xfrm>
              <a:custGeom>
                <a:avLst/>
                <a:gdLst/>
                <a:ahLst/>
                <a:cxnLst>
                  <a:cxn ang="0">
                    <a:pos x="555" y="100"/>
                  </a:cxn>
                  <a:cxn ang="0">
                    <a:pos x="550" y="86"/>
                  </a:cxn>
                  <a:cxn ang="0">
                    <a:pos x="542" y="77"/>
                  </a:cxn>
                  <a:cxn ang="0">
                    <a:pos x="533" y="69"/>
                  </a:cxn>
                  <a:cxn ang="0">
                    <a:pos x="535" y="88"/>
                  </a:cxn>
                  <a:cxn ang="0">
                    <a:pos x="523" y="80"/>
                  </a:cxn>
                  <a:cxn ang="0">
                    <a:pos x="523" y="91"/>
                  </a:cxn>
                  <a:cxn ang="0">
                    <a:pos x="510" y="87"/>
                  </a:cxn>
                  <a:cxn ang="0">
                    <a:pos x="510" y="95"/>
                  </a:cxn>
                  <a:cxn ang="0">
                    <a:pos x="424" y="117"/>
                  </a:cxn>
                  <a:cxn ang="0">
                    <a:pos x="354" y="98"/>
                  </a:cxn>
                  <a:cxn ang="0">
                    <a:pos x="437" y="29"/>
                  </a:cxn>
                  <a:cxn ang="0">
                    <a:pos x="397" y="21"/>
                  </a:cxn>
                  <a:cxn ang="0">
                    <a:pos x="346" y="13"/>
                  </a:cxn>
                  <a:cxn ang="0">
                    <a:pos x="283" y="10"/>
                  </a:cxn>
                  <a:cxn ang="0">
                    <a:pos x="240" y="10"/>
                  </a:cxn>
                  <a:cxn ang="0">
                    <a:pos x="184" y="13"/>
                  </a:cxn>
                  <a:cxn ang="0">
                    <a:pos x="178" y="13"/>
                  </a:cxn>
                  <a:cxn ang="0">
                    <a:pos x="178" y="17"/>
                  </a:cxn>
                  <a:cxn ang="0">
                    <a:pos x="148" y="32"/>
                  </a:cxn>
                  <a:cxn ang="0">
                    <a:pos x="123" y="47"/>
                  </a:cxn>
                  <a:cxn ang="0">
                    <a:pos x="94" y="65"/>
                  </a:cxn>
                  <a:cxn ang="0">
                    <a:pos x="54" y="91"/>
                  </a:cxn>
                  <a:cxn ang="0">
                    <a:pos x="37" y="100"/>
                  </a:cxn>
                  <a:cxn ang="0">
                    <a:pos x="72" y="85"/>
                  </a:cxn>
                  <a:cxn ang="0">
                    <a:pos x="117" y="67"/>
                  </a:cxn>
                  <a:cxn ang="0">
                    <a:pos x="150" y="55"/>
                  </a:cxn>
                  <a:cxn ang="0">
                    <a:pos x="182" y="47"/>
                  </a:cxn>
                  <a:cxn ang="0">
                    <a:pos x="187" y="54"/>
                  </a:cxn>
                  <a:cxn ang="0">
                    <a:pos x="160" y="110"/>
                  </a:cxn>
                  <a:cxn ang="0">
                    <a:pos x="0" y="107"/>
                  </a:cxn>
                  <a:cxn ang="0">
                    <a:pos x="89" y="53"/>
                  </a:cxn>
                  <a:cxn ang="0">
                    <a:pos x="173" y="6"/>
                  </a:cxn>
                  <a:cxn ang="0">
                    <a:pos x="214" y="2"/>
                  </a:cxn>
                  <a:cxn ang="0">
                    <a:pos x="241" y="0"/>
                  </a:cxn>
                  <a:cxn ang="0">
                    <a:pos x="292" y="0"/>
                  </a:cxn>
                  <a:cxn ang="0">
                    <a:pos x="342" y="3"/>
                  </a:cxn>
                  <a:cxn ang="0">
                    <a:pos x="391" y="8"/>
                  </a:cxn>
                  <a:cxn ang="0">
                    <a:pos x="455" y="21"/>
                  </a:cxn>
                  <a:cxn ang="0">
                    <a:pos x="525" y="39"/>
                  </a:cxn>
                  <a:cxn ang="0">
                    <a:pos x="547" y="55"/>
                  </a:cxn>
                  <a:cxn ang="0">
                    <a:pos x="561" y="74"/>
                  </a:cxn>
                  <a:cxn ang="0">
                    <a:pos x="571" y="88"/>
                  </a:cxn>
                  <a:cxn ang="0">
                    <a:pos x="576" y="102"/>
                  </a:cxn>
                  <a:cxn ang="0">
                    <a:pos x="555" y="100"/>
                  </a:cxn>
                </a:cxnLst>
                <a:rect l="0" t="0" r="r" b="b"/>
                <a:pathLst>
                  <a:path w="577" h="118">
                    <a:moveTo>
                      <a:pt x="555" y="100"/>
                    </a:moveTo>
                    <a:lnTo>
                      <a:pt x="550" y="86"/>
                    </a:lnTo>
                    <a:lnTo>
                      <a:pt x="542" y="77"/>
                    </a:lnTo>
                    <a:lnTo>
                      <a:pt x="533" y="69"/>
                    </a:lnTo>
                    <a:lnTo>
                      <a:pt x="535" y="88"/>
                    </a:lnTo>
                    <a:lnTo>
                      <a:pt x="523" y="80"/>
                    </a:lnTo>
                    <a:lnTo>
                      <a:pt x="523" y="91"/>
                    </a:lnTo>
                    <a:lnTo>
                      <a:pt x="510" y="87"/>
                    </a:lnTo>
                    <a:lnTo>
                      <a:pt x="510" y="95"/>
                    </a:lnTo>
                    <a:lnTo>
                      <a:pt x="424" y="117"/>
                    </a:lnTo>
                    <a:lnTo>
                      <a:pt x="354" y="98"/>
                    </a:lnTo>
                    <a:lnTo>
                      <a:pt x="437" y="29"/>
                    </a:lnTo>
                    <a:lnTo>
                      <a:pt x="397" y="21"/>
                    </a:lnTo>
                    <a:lnTo>
                      <a:pt x="346" y="13"/>
                    </a:lnTo>
                    <a:lnTo>
                      <a:pt x="283" y="10"/>
                    </a:lnTo>
                    <a:lnTo>
                      <a:pt x="240" y="10"/>
                    </a:lnTo>
                    <a:lnTo>
                      <a:pt x="184" y="13"/>
                    </a:lnTo>
                    <a:lnTo>
                      <a:pt x="178" y="13"/>
                    </a:lnTo>
                    <a:lnTo>
                      <a:pt x="178" y="17"/>
                    </a:lnTo>
                    <a:lnTo>
                      <a:pt x="148" y="32"/>
                    </a:lnTo>
                    <a:lnTo>
                      <a:pt x="123" y="47"/>
                    </a:lnTo>
                    <a:lnTo>
                      <a:pt x="94" y="65"/>
                    </a:lnTo>
                    <a:lnTo>
                      <a:pt x="54" y="91"/>
                    </a:lnTo>
                    <a:lnTo>
                      <a:pt x="37" y="100"/>
                    </a:lnTo>
                    <a:lnTo>
                      <a:pt x="72" y="85"/>
                    </a:lnTo>
                    <a:lnTo>
                      <a:pt x="117" y="67"/>
                    </a:lnTo>
                    <a:lnTo>
                      <a:pt x="150" y="55"/>
                    </a:lnTo>
                    <a:lnTo>
                      <a:pt x="182" y="47"/>
                    </a:lnTo>
                    <a:lnTo>
                      <a:pt x="187" y="54"/>
                    </a:lnTo>
                    <a:lnTo>
                      <a:pt x="160" y="110"/>
                    </a:lnTo>
                    <a:lnTo>
                      <a:pt x="0" y="107"/>
                    </a:lnTo>
                    <a:lnTo>
                      <a:pt x="89" y="53"/>
                    </a:lnTo>
                    <a:lnTo>
                      <a:pt x="173" y="6"/>
                    </a:lnTo>
                    <a:lnTo>
                      <a:pt x="214" y="2"/>
                    </a:lnTo>
                    <a:lnTo>
                      <a:pt x="241" y="0"/>
                    </a:lnTo>
                    <a:lnTo>
                      <a:pt x="292" y="0"/>
                    </a:lnTo>
                    <a:lnTo>
                      <a:pt x="342" y="3"/>
                    </a:lnTo>
                    <a:lnTo>
                      <a:pt x="391" y="8"/>
                    </a:lnTo>
                    <a:lnTo>
                      <a:pt x="455" y="21"/>
                    </a:lnTo>
                    <a:lnTo>
                      <a:pt x="525" y="39"/>
                    </a:lnTo>
                    <a:lnTo>
                      <a:pt x="547" y="55"/>
                    </a:lnTo>
                    <a:lnTo>
                      <a:pt x="561" y="74"/>
                    </a:lnTo>
                    <a:lnTo>
                      <a:pt x="571" y="88"/>
                    </a:lnTo>
                    <a:lnTo>
                      <a:pt x="576" y="102"/>
                    </a:lnTo>
                    <a:lnTo>
                      <a:pt x="555" y="10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727" name="Freeform 103"/>
              <p:cNvSpPr>
                <a:spLocks/>
              </p:cNvSpPr>
              <p:nvPr/>
            </p:nvSpPr>
            <p:spPr bwMode="auto">
              <a:xfrm>
                <a:off x="4349" y="3882"/>
                <a:ext cx="225" cy="43"/>
              </a:xfrm>
              <a:custGeom>
                <a:avLst/>
                <a:gdLst/>
                <a:ahLst/>
                <a:cxnLst>
                  <a:cxn ang="0">
                    <a:pos x="224" y="0"/>
                  </a:cxn>
                  <a:cxn ang="0">
                    <a:pos x="202" y="23"/>
                  </a:cxn>
                  <a:cxn ang="0">
                    <a:pos x="167" y="42"/>
                  </a:cxn>
                  <a:cxn ang="0">
                    <a:pos x="110" y="37"/>
                  </a:cxn>
                  <a:cxn ang="0">
                    <a:pos x="66" y="42"/>
                  </a:cxn>
                  <a:cxn ang="0">
                    <a:pos x="31" y="23"/>
                  </a:cxn>
                  <a:cxn ang="0">
                    <a:pos x="13" y="9"/>
                  </a:cxn>
                  <a:cxn ang="0">
                    <a:pos x="0" y="0"/>
                  </a:cxn>
                  <a:cxn ang="0">
                    <a:pos x="224" y="0"/>
                  </a:cxn>
                </a:cxnLst>
                <a:rect l="0" t="0" r="r" b="b"/>
                <a:pathLst>
                  <a:path w="225" h="43">
                    <a:moveTo>
                      <a:pt x="224" y="0"/>
                    </a:moveTo>
                    <a:lnTo>
                      <a:pt x="202" y="23"/>
                    </a:lnTo>
                    <a:lnTo>
                      <a:pt x="167" y="42"/>
                    </a:lnTo>
                    <a:lnTo>
                      <a:pt x="110" y="37"/>
                    </a:lnTo>
                    <a:lnTo>
                      <a:pt x="66" y="42"/>
                    </a:lnTo>
                    <a:lnTo>
                      <a:pt x="31" y="23"/>
                    </a:lnTo>
                    <a:lnTo>
                      <a:pt x="13" y="9"/>
                    </a:lnTo>
                    <a:lnTo>
                      <a:pt x="0" y="0"/>
                    </a:lnTo>
                    <a:lnTo>
                      <a:pt x="2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26737" name="Group 113"/>
            <p:cNvGrpSpPr>
              <a:grpSpLocks/>
            </p:cNvGrpSpPr>
            <p:nvPr/>
          </p:nvGrpSpPr>
          <p:grpSpPr bwMode="auto">
            <a:xfrm>
              <a:off x="4897" y="3158"/>
              <a:ext cx="211" cy="362"/>
              <a:chOff x="4897" y="3158"/>
              <a:chExt cx="211" cy="362"/>
            </a:xfrm>
          </p:grpSpPr>
          <p:sp>
            <p:nvSpPr>
              <p:cNvPr id="26729" name="Line 105"/>
              <p:cNvSpPr>
                <a:spLocks noChangeShapeType="1"/>
              </p:cNvSpPr>
              <p:nvPr/>
            </p:nvSpPr>
            <p:spPr bwMode="auto">
              <a:xfrm flipV="1">
                <a:off x="4999" y="3262"/>
                <a:ext cx="0" cy="258"/>
              </a:xfrm>
              <a:prstGeom prst="line">
                <a:avLst/>
              </a:prstGeom>
              <a:noFill/>
              <a:ln w="12700">
                <a:solidFill>
                  <a:schemeClr val="bg2"/>
                </a:solidFill>
                <a:round/>
                <a:headEnd/>
                <a:tailEnd/>
              </a:ln>
              <a:effectLst/>
            </p:spPr>
            <p:txBody>
              <a:bodyPr/>
              <a:lstStyle/>
              <a:p>
                <a:endParaRPr lang="en-US"/>
              </a:p>
            </p:txBody>
          </p:sp>
          <p:grpSp>
            <p:nvGrpSpPr>
              <p:cNvPr id="26736" name="Group 112"/>
              <p:cNvGrpSpPr>
                <a:grpSpLocks/>
              </p:cNvGrpSpPr>
              <p:nvPr/>
            </p:nvGrpSpPr>
            <p:grpSpPr bwMode="auto">
              <a:xfrm>
                <a:off x="4897" y="3158"/>
                <a:ext cx="211" cy="190"/>
                <a:chOff x="4897" y="3158"/>
                <a:chExt cx="211" cy="190"/>
              </a:xfrm>
            </p:grpSpPr>
            <p:sp>
              <p:nvSpPr>
                <p:cNvPr id="26730" name="Line 106"/>
                <p:cNvSpPr>
                  <a:spLocks noChangeShapeType="1"/>
                </p:cNvSpPr>
                <p:nvPr/>
              </p:nvSpPr>
              <p:spPr bwMode="auto">
                <a:xfrm>
                  <a:off x="5018" y="3261"/>
                  <a:ext cx="77" cy="45"/>
                </a:xfrm>
                <a:prstGeom prst="line">
                  <a:avLst/>
                </a:prstGeom>
                <a:noFill/>
                <a:ln w="12700">
                  <a:solidFill>
                    <a:schemeClr val="accent2"/>
                  </a:solidFill>
                  <a:round/>
                  <a:headEnd/>
                  <a:tailEnd/>
                </a:ln>
                <a:effectLst/>
              </p:spPr>
              <p:txBody>
                <a:bodyPr/>
                <a:lstStyle/>
                <a:p>
                  <a:endParaRPr lang="en-US"/>
                </a:p>
              </p:txBody>
            </p:sp>
            <p:sp>
              <p:nvSpPr>
                <p:cNvPr id="26731" name="Line 107"/>
                <p:cNvSpPr>
                  <a:spLocks noChangeShapeType="1"/>
                </p:cNvSpPr>
                <p:nvPr/>
              </p:nvSpPr>
              <p:spPr bwMode="auto">
                <a:xfrm>
                  <a:off x="4909" y="3206"/>
                  <a:ext cx="77" cy="45"/>
                </a:xfrm>
                <a:prstGeom prst="line">
                  <a:avLst/>
                </a:prstGeom>
                <a:noFill/>
                <a:ln w="12700">
                  <a:solidFill>
                    <a:schemeClr val="accent2"/>
                  </a:solidFill>
                  <a:round/>
                  <a:headEnd/>
                  <a:tailEnd/>
                </a:ln>
                <a:effectLst/>
              </p:spPr>
              <p:txBody>
                <a:bodyPr/>
                <a:lstStyle/>
                <a:p>
                  <a:endParaRPr lang="en-US"/>
                </a:p>
              </p:txBody>
            </p:sp>
            <p:sp>
              <p:nvSpPr>
                <p:cNvPr id="26732" name="Line 108"/>
                <p:cNvSpPr>
                  <a:spLocks noChangeShapeType="1"/>
                </p:cNvSpPr>
                <p:nvPr/>
              </p:nvSpPr>
              <p:spPr bwMode="auto">
                <a:xfrm flipV="1">
                  <a:off x="4945" y="3271"/>
                  <a:ext cx="41" cy="77"/>
                </a:xfrm>
                <a:prstGeom prst="line">
                  <a:avLst/>
                </a:prstGeom>
                <a:noFill/>
                <a:ln w="12700">
                  <a:solidFill>
                    <a:schemeClr val="accent2"/>
                  </a:solidFill>
                  <a:round/>
                  <a:headEnd/>
                  <a:tailEnd/>
                </a:ln>
                <a:effectLst/>
              </p:spPr>
              <p:txBody>
                <a:bodyPr/>
                <a:lstStyle/>
                <a:p>
                  <a:endParaRPr lang="en-US"/>
                </a:p>
              </p:txBody>
            </p:sp>
            <p:sp>
              <p:nvSpPr>
                <p:cNvPr id="26733" name="Line 109"/>
                <p:cNvSpPr>
                  <a:spLocks noChangeShapeType="1"/>
                </p:cNvSpPr>
                <p:nvPr/>
              </p:nvSpPr>
              <p:spPr bwMode="auto">
                <a:xfrm flipV="1">
                  <a:off x="4897" y="3261"/>
                  <a:ext cx="73" cy="17"/>
                </a:xfrm>
                <a:prstGeom prst="line">
                  <a:avLst/>
                </a:prstGeom>
                <a:noFill/>
                <a:ln w="12700">
                  <a:solidFill>
                    <a:schemeClr val="accent2"/>
                  </a:solidFill>
                  <a:round/>
                  <a:headEnd/>
                  <a:tailEnd/>
                </a:ln>
                <a:effectLst/>
              </p:spPr>
              <p:txBody>
                <a:bodyPr/>
                <a:lstStyle/>
                <a:p>
                  <a:endParaRPr lang="en-US"/>
                </a:p>
              </p:txBody>
            </p:sp>
            <p:sp>
              <p:nvSpPr>
                <p:cNvPr id="26734" name="Line 110"/>
                <p:cNvSpPr>
                  <a:spLocks noChangeShapeType="1"/>
                </p:cNvSpPr>
                <p:nvPr/>
              </p:nvSpPr>
              <p:spPr bwMode="auto">
                <a:xfrm flipV="1">
                  <a:off x="5025" y="3216"/>
                  <a:ext cx="83" cy="18"/>
                </a:xfrm>
                <a:prstGeom prst="line">
                  <a:avLst/>
                </a:prstGeom>
                <a:noFill/>
                <a:ln w="12700">
                  <a:solidFill>
                    <a:schemeClr val="accent2"/>
                  </a:solidFill>
                  <a:round/>
                  <a:headEnd/>
                  <a:tailEnd/>
                </a:ln>
                <a:effectLst/>
              </p:spPr>
              <p:txBody>
                <a:bodyPr/>
                <a:lstStyle/>
                <a:p>
                  <a:endParaRPr lang="en-US"/>
                </a:p>
              </p:txBody>
            </p:sp>
            <p:sp>
              <p:nvSpPr>
                <p:cNvPr id="26735" name="Line 111"/>
                <p:cNvSpPr>
                  <a:spLocks noChangeShapeType="1"/>
                </p:cNvSpPr>
                <p:nvPr/>
              </p:nvSpPr>
              <p:spPr bwMode="auto">
                <a:xfrm flipH="1">
                  <a:off x="5006" y="3158"/>
                  <a:ext cx="35" cy="72"/>
                </a:xfrm>
                <a:prstGeom prst="line">
                  <a:avLst/>
                </a:prstGeom>
                <a:noFill/>
                <a:ln w="12700">
                  <a:solidFill>
                    <a:schemeClr val="accent2"/>
                  </a:solidFill>
                  <a:round/>
                  <a:headEnd/>
                  <a:tailEnd/>
                </a:ln>
                <a:effectLst/>
              </p:spPr>
              <p:txBody>
                <a:bodyPr/>
                <a:lstStyle/>
                <a:p>
                  <a:endParaRPr lang="en-US"/>
                </a:p>
              </p:txBody>
            </p:sp>
          </p:grpSp>
        </p:grpSp>
        <p:sp>
          <p:nvSpPr>
            <p:cNvPr id="26738" name="Freeform 114"/>
            <p:cNvSpPr>
              <a:spLocks/>
            </p:cNvSpPr>
            <p:nvPr/>
          </p:nvSpPr>
          <p:spPr bwMode="auto">
            <a:xfrm>
              <a:off x="4507" y="3609"/>
              <a:ext cx="86" cy="103"/>
            </a:xfrm>
            <a:custGeom>
              <a:avLst/>
              <a:gdLst/>
              <a:ahLst/>
              <a:cxnLst>
                <a:cxn ang="0">
                  <a:pos x="82" y="0"/>
                </a:cxn>
                <a:cxn ang="0">
                  <a:pos x="5" y="0"/>
                </a:cxn>
                <a:cxn ang="0">
                  <a:pos x="0" y="31"/>
                </a:cxn>
                <a:cxn ang="0">
                  <a:pos x="8" y="33"/>
                </a:cxn>
                <a:cxn ang="0">
                  <a:pos x="11" y="25"/>
                </a:cxn>
                <a:cxn ang="0">
                  <a:pos x="12" y="23"/>
                </a:cxn>
                <a:cxn ang="0">
                  <a:pos x="14" y="21"/>
                </a:cxn>
                <a:cxn ang="0">
                  <a:pos x="15" y="19"/>
                </a:cxn>
                <a:cxn ang="0">
                  <a:pos x="17" y="18"/>
                </a:cxn>
                <a:cxn ang="0">
                  <a:pos x="19" y="17"/>
                </a:cxn>
                <a:cxn ang="0">
                  <a:pos x="21" y="17"/>
                </a:cxn>
                <a:cxn ang="0">
                  <a:pos x="23" y="16"/>
                </a:cxn>
                <a:cxn ang="0">
                  <a:pos x="26" y="17"/>
                </a:cxn>
                <a:cxn ang="0">
                  <a:pos x="67" y="17"/>
                </a:cxn>
                <a:cxn ang="0">
                  <a:pos x="62" y="22"/>
                </a:cxn>
                <a:cxn ang="0">
                  <a:pos x="56" y="28"/>
                </a:cxn>
                <a:cxn ang="0">
                  <a:pos x="51" y="34"/>
                </a:cxn>
                <a:cxn ang="0">
                  <a:pos x="46" y="40"/>
                </a:cxn>
                <a:cxn ang="0">
                  <a:pos x="41" y="47"/>
                </a:cxn>
                <a:cxn ang="0">
                  <a:pos x="37" y="54"/>
                </a:cxn>
                <a:cxn ang="0">
                  <a:pos x="33" y="61"/>
                </a:cxn>
                <a:cxn ang="0">
                  <a:pos x="29" y="68"/>
                </a:cxn>
                <a:cxn ang="0">
                  <a:pos x="26" y="75"/>
                </a:cxn>
                <a:cxn ang="0">
                  <a:pos x="23" y="83"/>
                </a:cxn>
                <a:cxn ang="0">
                  <a:pos x="20" y="90"/>
                </a:cxn>
                <a:cxn ang="0">
                  <a:pos x="18" y="98"/>
                </a:cxn>
                <a:cxn ang="0">
                  <a:pos x="16" y="102"/>
                </a:cxn>
                <a:cxn ang="0">
                  <a:pos x="44" y="102"/>
                </a:cxn>
                <a:cxn ang="0">
                  <a:pos x="45" y="99"/>
                </a:cxn>
                <a:cxn ang="0">
                  <a:pos x="45" y="92"/>
                </a:cxn>
                <a:cxn ang="0">
                  <a:pos x="46" y="85"/>
                </a:cxn>
                <a:cxn ang="0">
                  <a:pos x="48" y="79"/>
                </a:cxn>
                <a:cxn ang="0">
                  <a:pos x="49" y="72"/>
                </a:cxn>
                <a:cxn ang="0">
                  <a:pos x="52" y="66"/>
                </a:cxn>
                <a:cxn ang="0">
                  <a:pos x="54" y="59"/>
                </a:cxn>
                <a:cxn ang="0">
                  <a:pos x="57" y="53"/>
                </a:cxn>
                <a:cxn ang="0">
                  <a:pos x="60" y="47"/>
                </a:cxn>
                <a:cxn ang="0">
                  <a:pos x="63" y="41"/>
                </a:cxn>
                <a:cxn ang="0">
                  <a:pos x="67" y="36"/>
                </a:cxn>
                <a:cxn ang="0">
                  <a:pos x="71" y="30"/>
                </a:cxn>
                <a:cxn ang="0">
                  <a:pos x="75" y="25"/>
                </a:cxn>
                <a:cxn ang="0">
                  <a:pos x="80" y="20"/>
                </a:cxn>
                <a:cxn ang="0">
                  <a:pos x="85" y="15"/>
                </a:cxn>
                <a:cxn ang="0">
                  <a:pos x="82" y="0"/>
                </a:cxn>
              </a:cxnLst>
              <a:rect l="0" t="0" r="r" b="b"/>
              <a:pathLst>
                <a:path w="86" h="103">
                  <a:moveTo>
                    <a:pt x="82" y="0"/>
                  </a:moveTo>
                  <a:lnTo>
                    <a:pt x="5" y="0"/>
                  </a:lnTo>
                  <a:lnTo>
                    <a:pt x="0" y="31"/>
                  </a:lnTo>
                  <a:lnTo>
                    <a:pt x="8" y="33"/>
                  </a:lnTo>
                  <a:lnTo>
                    <a:pt x="11" y="25"/>
                  </a:lnTo>
                  <a:lnTo>
                    <a:pt x="12" y="23"/>
                  </a:lnTo>
                  <a:lnTo>
                    <a:pt x="14" y="21"/>
                  </a:lnTo>
                  <a:lnTo>
                    <a:pt x="15" y="19"/>
                  </a:lnTo>
                  <a:lnTo>
                    <a:pt x="17" y="18"/>
                  </a:lnTo>
                  <a:lnTo>
                    <a:pt x="19" y="17"/>
                  </a:lnTo>
                  <a:lnTo>
                    <a:pt x="21" y="17"/>
                  </a:lnTo>
                  <a:lnTo>
                    <a:pt x="23" y="16"/>
                  </a:lnTo>
                  <a:lnTo>
                    <a:pt x="26" y="17"/>
                  </a:lnTo>
                  <a:lnTo>
                    <a:pt x="67" y="17"/>
                  </a:lnTo>
                  <a:lnTo>
                    <a:pt x="62" y="22"/>
                  </a:lnTo>
                  <a:lnTo>
                    <a:pt x="56" y="28"/>
                  </a:lnTo>
                  <a:lnTo>
                    <a:pt x="51" y="34"/>
                  </a:lnTo>
                  <a:lnTo>
                    <a:pt x="46" y="40"/>
                  </a:lnTo>
                  <a:lnTo>
                    <a:pt x="41" y="47"/>
                  </a:lnTo>
                  <a:lnTo>
                    <a:pt x="37" y="54"/>
                  </a:lnTo>
                  <a:lnTo>
                    <a:pt x="33" y="61"/>
                  </a:lnTo>
                  <a:lnTo>
                    <a:pt x="29" y="68"/>
                  </a:lnTo>
                  <a:lnTo>
                    <a:pt x="26" y="75"/>
                  </a:lnTo>
                  <a:lnTo>
                    <a:pt x="23" y="83"/>
                  </a:lnTo>
                  <a:lnTo>
                    <a:pt x="20" y="90"/>
                  </a:lnTo>
                  <a:lnTo>
                    <a:pt x="18" y="98"/>
                  </a:lnTo>
                  <a:lnTo>
                    <a:pt x="16" y="102"/>
                  </a:lnTo>
                  <a:lnTo>
                    <a:pt x="44" y="102"/>
                  </a:lnTo>
                  <a:lnTo>
                    <a:pt x="45" y="99"/>
                  </a:lnTo>
                  <a:lnTo>
                    <a:pt x="45" y="92"/>
                  </a:lnTo>
                  <a:lnTo>
                    <a:pt x="46" y="85"/>
                  </a:lnTo>
                  <a:lnTo>
                    <a:pt x="48" y="79"/>
                  </a:lnTo>
                  <a:lnTo>
                    <a:pt x="49" y="72"/>
                  </a:lnTo>
                  <a:lnTo>
                    <a:pt x="52" y="66"/>
                  </a:lnTo>
                  <a:lnTo>
                    <a:pt x="54" y="59"/>
                  </a:lnTo>
                  <a:lnTo>
                    <a:pt x="57" y="53"/>
                  </a:lnTo>
                  <a:lnTo>
                    <a:pt x="60" y="47"/>
                  </a:lnTo>
                  <a:lnTo>
                    <a:pt x="63" y="41"/>
                  </a:lnTo>
                  <a:lnTo>
                    <a:pt x="67" y="36"/>
                  </a:lnTo>
                  <a:lnTo>
                    <a:pt x="71" y="30"/>
                  </a:lnTo>
                  <a:lnTo>
                    <a:pt x="75" y="25"/>
                  </a:lnTo>
                  <a:lnTo>
                    <a:pt x="80" y="20"/>
                  </a:lnTo>
                  <a:lnTo>
                    <a:pt x="85" y="15"/>
                  </a:lnTo>
                  <a:lnTo>
                    <a:pt x="82"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460375" y="1947863"/>
            <a:ext cx="4395788" cy="461327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8675" name="Rectangle 3"/>
          <p:cNvSpPr>
            <a:spLocks noChangeArrowheads="1"/>
          </p:cNvSpPr>
          <p:nvPr/>
        </p:nvSpPr>
        <p:spPr bwMode="auto">
          <a:xfrm>
            <a:off x="563563" y="1960563"/>
            <a:ext cx="8566150" cy="3375025"/>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int main( )</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a:t>
            </a:r>
            <a:r>
              <a:rPr lang="en-US" altLang="zh-CN" b="1">
                <a:solidFill>
                  <a:schemeClr val="accent2"/>
                </a:solidFill>
                <a:latin typeface="Arial" charset="0"/>
                <a:ea typeface="宋体" pitchFamily="2" charset="-122"/>
              </a:rPr>
              <a:t>Car racer(7);</a:t>
            </a:r>
          </a:p>
          <a:p>
            <a:endParaRPr lang="en-US" altLang="zh-CN">
              <a:solidFill>
                <a:srgbClr val="000000"/>
              </a:solidFill>
              <a:latin typeface="Arial" charset="0"/>
              <a:ea typeface="宋体" pitchFamily="2" charset="-122"/>
            </a:endParaRPr>
          </a:p>
          <a:p>
            <a:r>
              <a:rPr lang="en-US" altLang="zh-CN">
                <a:solidFill>
                  <a:srgbClr val="000000"/>
                </a:solidFill>
                <a:latin typeface="Arial" charset="0"/>
                <a:ea typeface="宋体" pitchFamily="2" charset="-122"/>
              </a:rPr>
              <a:t>   </a:t>
            </a:r>
            <a:r>
              <a:rPr lang="en-US" altLang="zh-CN" b="1">
                <a:solidFill>
                  <a:schemeClr val="accent2"/>
                </a:solidFill>
                <a:latin typeface="Arial" charset="0"/>
                <a:ea typeface="宋体" pitchFamily="2" charset="-122"/>
              </a:rPr>
              <a:t>racer.turn_around( );</a:t>
            </a:r>
          </a:p>
          <a:p>
            <a:r>
              <a:rPr lang="en-US" altLang="zh-CN" b="1">
                <a:solidFill>
                  <a:schemeClr val="accent2"/>
                </a:solidFill>
                <a:latin typeface="Arial" charset="0"/>
                <a:ea typeface="宋体" pitchFamily="2" charset="-122"/>
              </a:rPr>
              <a:t>   racer.move( );</a:t>
            </a:r>
            <a:endParaRPr lang="en-US" altLang="zh-CN">
              <a:solidFill>
                <a:srgbClr val="000000"/>
              </a:solidFill>
              <a:latin typeface="Arial" charset="0"/>
              <a:ea typeface="宋体" pitchFamily="2" charset="-122"/>
            </a:endParaRPr>
          </a:p>
          <a:p>
            <a:r>
              <a:rPr lang="en-US" altLang="zh-CN">
                <a:solidFill>
                  <a:srgbClr val="000000"/>
                </a:solidFill>
                <a:latin typeface="Arial" charset="0"/>
                <a:ea typeface="宋体" pitchFamily="2" charset="-122"/>
              </a:rPr>
              <a:t>   if (</a:t>
            </a:r>
            <a:r>
              <a:rPr lang="en-US" altLang="zh-CN" b="1">
                <a:solidFill>
                  <a:schemeClr val="accent2"/>
                </a:solidFill>
                <a:latin typeface="Arial" charset="0"/>
                <a:ea typeface="宋体" pitchFamily="2" charset="-122"/>
              </a:rPr>
              <a:t>racer.is_blocked( )</a:t>
            </a:r>
            <a:r>
              <a:rPr lang="en-US" altLang="zh-CN">
                <a:solidFill>
                  <a:srgbClr val="000000"/>
                </a:solidFill>
                <a:latin typeface="Arial" charset="0"/>
                <a:ea typeface="宋体" pitchFamily="2" charset="-122"/>
              </a:rPr>
              <a:t> )</a:t>
            </a:r>
            <a:endParaRPr lang="en-US" altLang="zh-CN">
              <a:solidFill>
                <a:schemeClr val="bg2"/>
              </a:solidFill>
              <a:latin typeface="Arial" charset="0"/>
              <a:ea typeface="宋体" pitchFamily="2" charset="-122"/>
            </a:endParaRPr>
          </a:p>
          <a:p>
            <a:r>
              <a:rPr lang="en-US" altLang="zh-CN">
                <a:solidFill>
                  <a:srgbClr val="000000"/>
                </a:solidFill>
                <a:latin typeface="Arial" charset="0"/>
                <a:ea typeface="宋体" pitchFamily="2" charset="-122"/>
              </a:rPr>
              <a:t>     cout &lt;&lt; "Cannot move!";</a:t>
            </a:r>
          </a:p>
          <a:p>
            <a:r>
              <a:rPr lang="en-US" altLang="zh-CN">
                <a:solidFill>
                  <a:srgbClr val="000000"/>
                </a:solidFill>
                <a:latin typeface="Arial" charset="0"/>
                <a:ea typeface="宋体" pitchFamily="2" charset="-122"/>
              </a:rPr>
              <a:t>   . . .</a:t>
            </a:r>
          </a:p>
        </p:txBody>
      </p:sp>
      <p:sp>
        <p:nvSpPr>
          <p:cNvPr id="28676" name="Rectangle 4"/>
          <p:cNvSpPr>
            <a:spLocks noGrp="1" noChangeArrowheads="1"/>
          </p:cNvSpPr>
          <p:nvPr>
            <p:ph type="title"/>
          </p:nvPr>
        </p:nvSpPr>
        <p:spPr>
          <a:noFill/>
          <a:ln/>
        </p:spPr>
        <p:txBody>
          <a:bodyPr/>
          <a:lstStyle/>
          <a:p>
            <a:r>
              <a:rPr lang="en-US" altLang="zh-CN">
                <a:ea typeface="宋体" pitchFamily="2" charset="-122"/>
              </a:rPr>
              <a:t>The is_blocked( ) Function</a:t>
            </a:r>
          </a:p>
        </p:txBody>
      </p:sp>
      <p:sp>
        <p:nvSpPr>
          <p:cNvPr id="28677" name="Rectangle 5"/>
          <p:cNvSpPr>
            <a:spLocks noGrp="1" noChangeArrowheads="1"/>
          </p:cNvSpPr>
          <p:nvPr>
            <p:ph type="body" sz="half" idx="1"/>
          </p:nvPr>
        </p:nvSpPr>
        <p:spPr>
          <a:xfrm>
            <a:off x="4991100" y="1873250"/>
            <a:ext cx="4140200" cy="4114800"/>
          </a:xfrm>
          <a:noFill/>
          <a:ln/>
        </p:spPr>
        <p:txBody>
          <a:bodyPr/>
          <a:lstStyle/>
          <a:p>
            <a:pPr marL="0" indent="0">
              <a:buFont typeface="Monotype Sorts" pitchFamily="2" charset="2"/>
              <a:buNone/>
            </a:pPr>
            <a:r>
              <a:rPr lang="en-US" altLang="zh-CN">
                <a:effectLst/>
                <a:ea typeface="宋体" pitchFamily="2" charset="-122"/>
              </a:rPr>
              <a:t>The is_blocked member function detects barriers. </a:t>
            </a:r>
          </a:p>
        </p:txBody>
      </p:sp>
      <p:sp>
        <p:nvSpPr>
          <p:cNvPr id="28678" name="Freeform 6"/>
          <p:cNvSpPr>
            <a:spLocks/>
          </p:cNvSpPr>
          <p:nvPr/>
        </p:nvSpPr>
        <p:spPr bwMode="auto">
          <a:xfrm>
            <a:off x="6615113" y="5840413"/>
            <a:ext cx="407987" cy="214312"/>
          </a:xfrm>
          <a:custGeom>
            <a:avLst/>
            <a:gdLst/>
            <a:ahLst/>
            <a:cxnLst>
              <a:cxn ang="0">
                <a:pos x="128" y="134"/>
              </a:cxn>
              <a:cxn ang="0">
                <a:pos x="0" y="8"/>
              </a:cxn>
              <a:cxn ang="0">
                <a:pos x="9" y="0"/>
              </a:cxn>
              <a:cxn ang="0">
                <a:pos x="129" y="121"/>
              </a:cxn>
              <a:cxn ang="0">
                <a:pos x="248" y="0"/>
              </a:cxn>
              <a:cxn ang="0">
                <a:pos x="256" y="8"/>
              </a:cxn>
              <a:cxn ang="0">
                <a:pos x="128" y="134"/>
              </a:cxn>
            </a:cxnLst>
            <a:rect l="0" t="0" r="r" b="b"/>
            <a:pathLst>
              <a:path w="257" h="135">
                <a:moveTo>
                  <a:pt x="128" y="134"/>
                </a:moveTo>
                <a:lnTo>
                  <a:pt x="0" y="8"/>
                </a:lnTo>
                <a:lnTo>
                  <a:pt x="9" y="0"/>
                </a:lnTo>
                <a:lnTo>
                  <a:pt x="129" y="121"/>
                </a:lnTo>
                <a:lnTo>
                  <a:pt x="248" y="0"/>
                </a:lnTo>
                <a:lnTo>
                  <a:pt x="256" y="8"/>
                </a:lnTo>
                <a:lnTo>
                  <a:pt x="128" y="134"/>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8679" name="Freeform 7"/>
          <p:cNvSpPr>
            <a:spLocks/>
          </p:cNvSpPr>
          <p:nvPr/>
        </p:nvSpPr>
        <p:spPr bwMode="auto">
          <a:xfrm>
            <a:off x="6616700" y="5605463"/>
            <a:ext cx="406400" cy="401637"/>
          </a:xfrm>
          <a:custGeom>
            <a:avLst/>
            <a:gdLst/>
            <a:ahLst/>
            <a:cxnLst>
              <a:cxn ang="0">
                <a:pos x="127" y="252"/>
              </a:cxn>
              <a:cxn ang="0">
                <a:pos x="0" y="126"/>
              </a:cxn>
              <a:cxn ang="0">
                <a:pos x="127" y="0"/>
              </a:cxn>
              <a:cxn ang="0">
                <a:pos x="255" y="126"/>
              </a:cxn>
              <a:cxn ang="0">
                <a:pos x="127" y="252"/>
              </a:cxn>
            </a:cxnLst>
            <a:rect l="0" t="0" r="r" b="b"/>
            <a:pathLst>
              <a:path w="256" h="253">
                <a:moveTo>
                  <a:pt x="127" y="252"/>
                </a:moveTo>
                <a:lnTo>
                  <a:pt x="0" y="126"/>
                </a:lnTo>
                <a:lnTo>
                  <a:pt x="127" y="0"/>
                </a:lnTo>
                <a:lnTo>
                  <a:pt x="255" y="126"/>
                </a:lnTo>
                <a:lnTo>
                  <a:pt x="127" y="25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pic>
        <p:nvPicPr>
          <p:cNvPr id="28680" name="Picture 8"/>
          <p:cNvPicPr>
            <a:picLocks noChangeArrowheads="1"/>
          </p:cNvPicPr>
          <p:nvPr/>
        </p:nvPicPr>
        <p:blipFill>
          <a:blip r:embed="rId3" cstate="print"/>
          <a:srcRect/>
          <a:stretch>
            <a:fillRect/>
          </a:stretch>
        </p:blipFill>
        <p:spPr bwMode="auto">
          <a:xfrm>
            <a:off x="3506788" y="5187950"/>
            <a:ext cx="2025650" cy="1657350"/>
          </a:xfrm>
          <a:prstGeom prst="rect">
            <a:avLst/>
          </a:prstGeom>
          <a:noFill/>
          <a:ln w="12700">
            <a:noFill/>
            <a:miter lim="800000"/>
            <a:headEnd/>
            <a:tailEnd/>
          </a:ln>
          <a:effectLst/>
        </p:spPr>
      </p:pic>
      <p:grpSp>
        <p:nvGrpSpPr>
          <p:cNvPr id="28788" name="Group 116"/>
          <p:cNvGrpSpPr>
            <a:grpSpLocks/>
          </p:cNvGrpSpPr>
          <p:nvPr/>
        </p:nvGrpSpPr>
        <p:grpSpPr bwMode="auto">
          <a:xfrm>
            <a:off x="4926013" y="5013325"/>
            <a:ext cx="3325812" cy="1300163"/>
            <a:chOff x="3103" y="3158"/>
            <a:chExt cx="2095" cy="819"/>
          </a:xfrm>
        </p:grpSpPr>
        <p:grpSp>
          <p:nvGrpSpPr>
            <p:cNvPr id="28777" name="Group 105"/>
            <p:cNvGrpSpPr>
              <a:grpSpLocks/>
            </p:cNvGrpSpPr>
            <p:nvPr/>
          </p:nvGrpSpPr>
          <p:grpSpPr bwMode="auto">
            <a:xfrm>
              <a:off x="3103" y="3402"/>
              <a:ext cx="2095" cy="575"/>
              <a:chOff x="3103" y="3402"/>
              <a:chExt cx="2095" cy="575"/>
            </a:xfrm>
          </p:grpSpPr>
          <p:sp>
            <p:nvSpPr>
              <p:cNvPr id="28681" name="Freeform 9"/>
              <p:cNvSpPr>
                <a:spLocks/>
              </p:cNvSpPr>
              <p:nvPr/>
            </p:nvSpPr>
            <p:spPr bwMode="auto">
              <a:xfrm>
                <a:off x="4458" y="3418"/>
                <a:ext cx="266" cy="120"/>
              </a:xfrm>
              <a:custGeom>
                <a:avLst/>
                <a:gdLst/>
                <a:ahLst/>
                <a:cxnLst>
                  <a:cxn ang="0">
                    <a:pos x="229" y="23"/>
                  </a:cxn>
                  <a:cxn ang="0">
                    <a:pos x="265" y="102"/>
                  </a:cxn>
                  <a:cxn ang="0">
                    <a:pos x="49" y="119"/>
                  </a:cxn>
                  <a:cxn ang="0">
                    <a:pos x="0" y="18"/>
                  </a:cxn>
                  <a:cxn ang="0">
                    <a:pos x="127" y="0"/>
                  </a:cxn>
                  <a:cxn ang="0">
                    <a:pos x="229" y="23"/>
                  </a:cxn>
                </a:cxnLst>
                <a:rect l="0" t="0" r="r" b="b"/>
                <a:pathLst>
                  <a:path w="266" h="120">
                    <a:moveTo>
                      <a:pt x="229" y="23"/>
                    </a:moveTo>
                    <a:lnTo>
                      <a:pt x="265" y="102"/>
                    </a:lnTo>
                    <a:lnTo>
                      <a:pt x="49" y="119"/>
                    </a:lnTo>
                    <a:lnTo>
                      <a:pt x="0" y="18"/>
                    </a:lnTo>
                    <a:lnTo>
                      <a:pt x="127" y="0"/>
                    </a:lnTo>
                    <a:lnTo>
                      <a:pt x="229"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8682" name="Freeform 10"/>
              <p:cNvSpPr>
                <a:spLocks/>
              </p:cNvSpPr>
              <p:nvPr/>
            </p:nvSpPr>
            <p:spPr bwMode="auto">
              <a:xfrm>
                <a:off x="3107" y="3414"/>
                <a:ext cx="2088" cy="472"/>
              </a:xfrm>
              <a:custGeom>
                <a:avLst/>
                <a:gdLst/>
                <a:ahLst/>
                <a:cxnLst>
                  <a:cxn ang="0">
                    <a:pos x="2083" y="308"/>
                  </a:cxn>
                  <a:cxn ang="0">
                    <a:pos x="2063" y="347"/>
                  </a:cxn>
                  <a:cxn ang="0">
                    <a:pos x="2026" y="378"/>
                  </a:cxn>
                  <a:cxn ang="0">
                    <a:pos x="1965" y="413"/>
                  </a:cxn>
                  <a:cxn ang="0">
                    <a:pos x="1887" y="453"/>
                  </a:cxn>
                  <a:cxn ang="0">
                    <a:pos x="1854" y="458"/>
                  </a:cxn>
                  <a:cxn ang="0">
                    <a:pos x="1588" y="440"/>
                  </a:cxn>
                  <a:cxn ang="0">
                    <a:pos x="1560" y="466"/>
                  </a:cxn>
                  <a:cxn ang="0">
                    <a:pos x="806" y="466"/>
                  </a:cxn>
                  <a:cxn ang="0">
                    <a:pos x="446" y="418"/>
                  </a:cxn>
                  <a:cxn ang="0">
                    <a:pos x="422" y="462"/>
                  </a:cxn>
                  <a:cxn ang="0">
                    <a:pos x="397" y="471"/>
                  </a:cxn>
                  <a:cxn ang="0">
                    <a:pos x="41" y="448"/>
                  </a:cxn>
                  <a:cxn ang="0">
                    <a:pos x="13" y="431"/>
                  </a:cxn>
                  <a:cxn ang="0">
                    <a:pos x="8" y="422"/>
                  </a:cxn>
                  <a:cxn ang="0">
                    <a:pos x="8" y="400"/>
                  </a:cxn>
                  <a:cxn ang="0">
                    <a:pos x="13" y="387"/>
                  </a:cxn>
                  <a:cxn ang="0">
                    <a:pos x="0" y="290"/>
                  </a:cxn>
                  <a:cxn ang="0">
                    <a:pos x="8" y="264"/>
                  </a:cxn>
                  <a:cxn ang="0">
                    <a:pos x="37" y="233"/>
                  </a:cxn>
                  <a:cxn ang="0">
                    <a:pos x="82" y="202"/>
                  </a:cxn>
                  <a:cxn ang="0">
                    <a:pos x="155" y="167"/>
                  </a:cxn>
                  <a:cxn ang="0">
                    <a:pos x="246" y="132"/>
                  </a:cxn>
                  <a:cxn ang="0">
                    <a:pos x="360" y="114"/>
                  </a:cxn>
                  <a:cxn ang="0">
                    <a:pos x="491" y="101"/>
                  </a:cxn>
                  <a:cxn ang="0">
                    <a:pos x="557" y="97"/>
                  </a:cxn>
                  <a:cxn ang="0">
                    <a:pos x="720" y="97"/>
                  </a:cxn>
                  <a:cxn ang="0">
                    <a:pos x="848" y="101"/>
                  </a:cxn>
                  <a:cxn ang="0">
                    <a:pos x="1359" y="35"/>
                  </a:cxn>
                  <a:cxn ang="0">
                    <a:pos x="1416" y="66"/>
                  </a:cxn>
                  <a:cxn ang="0">
                    <a:pos x="1444" y="97"/>
                  </a:cxn>
                  <a:cxn ang="0">
                    <a:pos x="1608" y="93"/>
                  </a:cxn>
                  <a:cxn ang="0">
                    <a:pos x="1613" y="79"/>
                  </a:cxn>
                  <a:cxn ang="0">
                    <a:pos x="1608" y="48"/>
                  </a:cxn>
                  <a:cxn ang="0">
                    <a:pos x="1588" y="0"/>
                  </a:cxn>
                  <a:cxn ang="0">
                    <a:pos x="1666" y="27"/>
                  </a:cxn>
                  <a:cxn ang="0">
                    <a:pos x="1735" y="71"/>
                  </a:cxn>
                  <a:cxn ang="0">
                    <a:pos x="1764" y="88"/>
                  </a:cxn>
                  <a:cxn ang="0">
                    <a:pos x="1797" y="101"/>
                  </a:cxn>
                  <a:cxn ang="0">
                    <a:pos x="1887" y="106"/>
                  </a:cxn>
                  <a:cxn ang="0">
                    <a:pos x="1981" y="119"/>
                  </a:cxn>
                  <a:cxn ang="0">
                    <a:pos x="2038" y="141"/>
                  </a:cxn>
                  <a:cxn ang="0">
                    <a:pos x="2067" y="167"/>
                  </a:cxn>
                  <a:cxn ang="0">
                    <a:pos x="2071" y="189"/>
                  </a:cxn>
                  <a:cxn ang="0">
                    <a:pos x="2071" y="233"/>
                  </a:cxn>
                  <a:cxn ang="0">
                    <a:pos x="2067" y="286"/>
                  </a:cxn>
                  <a:cxn ang="0">
                    <a:pos x="2087" y="295"/>
                  </a:cxn>
                  <a:cxn ang="0">
                    <a:pos x="2083" y="308"/>
                  </a:cxn>
                </a:cxnLst>
                <a:rect l="0" t="0" r="r" b="b"/>
                <a:pathLst>
                  <a:path w="2088" h="472">
                    <a:moveTo>
                      <a:pt x="2083" y="308"/>
                    </a:moveTo>
                    <a:lnTo>
                      <a:pt x="2063" y="347"/>
                    </a:lnTo>
                    <a:lnTo>
                      <a:pt x="2026" y="378"/>
                    </a:lnTo>
                    <a:lnTo>
                      <a:pt x="1965" y="413"/>
                    </a:lnTo>
                    <a:lnTo>
                      <a:pt x="1887" y="453"/>
                    </a:lnTo>
                    <a:lnTo>
                      <a:pt x="1854" y="458"/>
                    </a:lnTo>
                    <a:lnTo>
                      <a:pt x="1588" y="440"/>
                    </a:lnTo>
                    <a:lnTo>
                      <a:pt x="1560" y="466"/>
                    </a:lnTo>
                    <a:lnTo>
                      <a:pt x="806" y="466"/>
                    </a:lnTo>
                    <a:lnTo>
                      <a:pt x="446" y="418"/>
                    </a:lnTo>
                    <a:lnTo>
                      <a:pt x="422" y="462"/>
                    </a:lnTo>
                    <a:lnTo>
                      <a:pt x="397" y="471"/>
                    </a:lnTo>
                    <a:lnTo>
                      <a:pt x="41" y="448"/>
                    </a:lnTo>
                    <a:lnTo>
                      <a:pt x="13" y="431"/>
                    </a:lnTo>
                    <a:lnTo>
                      <a:pt x="8" y="422"/>
                    </a:lnTo>
                    <a:lnTo>
                      <a:pt x="8" y="400"/>
                    </a:lnTo>
                    <a:lnTo>
                      <a:pt x="13" y="387"/>
                    </a:lnTo>
                    <a:lnTo>
                      <a:pt x="0" y="290"/>
                    </a:lnTo>
                    <a:lnTo>
                      <a:pt x="8" y="264"/>
                    </a:lnTo>
                    <a:lnTo>
                      <a:pt x="37" y="233"/>
                    </a:lnTo>
                    <a:lnTo>
                      <a:pt x="82" y="202"/>
                    </a:lnTo>
                    <a:lnTo>
                      <a:pt x="155" y="167"/>
                    </a:lnTo>
                    <a:lnTo>
                      <a:pt x="246" y="132"/>
                    </a:lnTo>
                    <a:lnTo>
                      <a:pt x="360" y="114"/>
                    </a:lnTo>
                    <a:lnTo>
                      <a:pt x="491" y="101"/>
                    </a:lnTo>
                    <a:lnTo>
                      <a:pt x="557" y="97"/>
                    </a:lnTo>
                    <a:lnTo>
                      <a:pt x="720" y="97"/>
                    </a:lnTo>
                    <a:lnTo>
                      <a:pt x="848" y="101"/>
                    </a:lnTo>
                    <a:lnTo>
                      <a:pt x="1359" y="35"/>
                    </a:lnTo>
                    <a:lnTo>
                      <a:pt x="1416" y="66"/>
                    </a:lnTo>
                    <a:lnTo>
                      <a:pt x="1444" y="97"/>
                    </a:lnTo>
                    <a:lnTo>
                      <a:pt x="1608" y="93"/>
                    </a:lnTo>
                    <a:lnTo>
                      <a:pt x="1613" y="79"/>
                    </a:lnTo>
                    <a:lnTo>
                      <a:pt x="1608" y="48"/>
                    </a:lnTo>
                    <a:lnTo>
                      <a:pt x="1588" y="0"/>
                    </a:lnTo>
                    <a:lnTo>
                      <a:pt x="1666" y="27"/>
                    </a:lnTo>
                    <a:lnTo>
                      <a:pt x="1735" y="71"/>
                    </a:lnTo>
                    <a:lnTo>
                      <a:pt x="1764" y="88"/>
                    </a:lnTo>
                    <a:lnTo>
                      <a:pt x="1797" y="101"/>
                    </a:lnTo>
                    <a:lnTo>
                      <a:pt x="1887" y="106"/>
                    </a:lnTo>
                    <a:lnTo>
                      <a:pt x="1981" y="119"/>
                    </a:lnTo>
                    <a:lnTo>
                      <a:pt x="2038" y="141"/>
                    </a:lnTo>
                    <a:lnTo>
                      <a:pt x="2067" y="167"/>
                    </a:lnTo>
                    <a:lnTo>
                      <a:pt x="2071" y="189"/>
                    </a:lnTo>
                    <a:lnTo>
                      <a:pt x="2071" y="233"/>
                    </a:lnTo>
                    <a:lnTo>
                      <a:pt x="2067" y="286"/>
                    </a:lnTo>
                    <a:lnTo>
                      <a:pt x="2087" y="295"/>
                    </a:lnTo>
                    <a:lnTo>
                      <a:pt x="2083" y="30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28683" name="Freeform 11"/>
              <p:cNvSpPr>
                <a:spLocks/>
              </p:cNvSpPr>
              <p:nvPr/>
            </p:nvSpPr>
            <p:spPr bwMode="auto">
              <a:xfrm>
                <a:off x="3948" y="3793"/>
                <a:ext cx="758" cy="12"/>
              </a:xfrm>
              <a:custGeom>
                <a:avLst/>
                <a:gdLst/>
                <a:ahLst/>
                <a:cxnLst>
                  <a:cxn ang="0">
                    <a:pos x="749" y="11"/>
                  </a:cxn>
                  <a:cxn ang="0">
                    <a:pos x="0" y="11"/>
                  </a:cxn>
                  <a:cxn ang="0">
                    <a:pos x="0" y="0"/>
                  </a:cxn>
                  <a:cxn ang="0">
                    <a:pos x="757" y="0"/>
                  </a:cxn>
                  <a:cxn ang="0">
                    <a:pos x="749" y="11"/>
                  </a:cxn>
                </a:cxnLst>
                <a:rect l="0" t="0" r="r" b="b"/>
                <a:pathLst>
                  <a:path w="758" h="12">
                    <a:moveTo>
                      <a:pt x="749" y="11"/>
                    </a:moveTo>
                    <a:lnTo>
                      <a:pt x="0" y="11"/>
                    </a:lnTo>
                    <a:lnTo>
                      <a:pt x="0" y="0"/>
                    </a:lnTo>
                    <a:lnTo>
                      <a:pt x="757" y="0"/>
                    </a:lnTo>
                    <a:lnTo>
                      <a:pt x="749" y="11"/>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684" name="Freeform 12"/>
              <p:cNvSpPr>
                <a:spLocks/>
              </p:cNvSpPr>
              <p:nvPr/>
            </p:nvSpPr>
            <p:spPr bwMode="auto">
              <a:xfrm>
                <a:off x="4238" y="3811"/>
                <a:ext cx="434" cy="58"/>
              </a:xfrm>
              <a:custGeom>
                <a:avLst/>
                <a:gdLst/>
                <a:ahLst/>
                <a:cxnLst>
                  <a:cxn ang="0">
                    <a:pos x="432" y="16"/>
                  </a:cxn>
                  <a:cxn ang="0">
                    <a:pos x="417" y="4"/>
                  </a:cxn>
                  <a:cxn ang="0">
                    <a:pos x="406" y="1"/>
                  </a:cxn>
                  <a:cxn ang="0">
                    <a:pos x="401" y="0"/>
                  </a:cxn>
                  <a:cxn ang="0">
                    <a:pos x="24" y="0"/>
                  </a:cxn>
                  <a:cxn ang="0">
                    <a:pos x="8" y="11"/>
                  </a:cxn>
                  <a:cxn ang="0">
                    <a:pos x="2" y="22"/>
                  </a:cxn>
                  <a:cxn ang="0">
                    <a:pos x="0" y="28"/>
                  </a:cxn>
                  <a:cxn ang="0">
                    <a:pos x="1" y="41"/>
                  </a:cxn>
                  <a:cxn ang="0">
                    <a:pos x="15" y="50"/>
                  </a:cxn>
                  <a:cxn ang="0">
                    <a:pos x="32" y="57"/>
                  </a:cxn>
                  <a:cxn ang="0">
                    <a:pos x="395" y="57"/>
                  </a:cxn>
                  <a:cxn ang="0">
                    <a:pos x="411" y="55"/>
                  </a:cxn>
                  <a:cxn ang="0">
                    <a:pos x="425" y="45"/>
                  </a:cxn>
                  <a:cxn ang="0">
                    <a:pos x="432" y="37"/>
                  </a:cxn>
                  <a:cxn ang="0">
                    <a:pos x="433" y="26"/>
                  </a:cxn>
                  <a:cxn ang="0">
                    <a:pos x="432" y="16"/>
                  </a:cxn>
                </a:cxnLst>
                <a:rect l="0" t="0" r="r" b="b"/>
                <a:pathLst>
                  <a:path w="434" h="58">
                    <a:moveTo>
                      <a:pt x="432" y="16"/>
                    </a:moveTo>
                    <a:lnTo>
                      <a:pt x="417" y="4"/>
                    </a:lnTo>
                    <a:lnTo>
                      <a:pt x="406" y="1"/>
                    </a:lnTo>
                    <a:lnTo>
                      <a:pt x="401" y="0"/>
                    </a:lnTo>
                    <a:lnTo>
                      <a:pt x="24" y="0"/>
                    </a:lnTo>
                    <a:lnTo>
                      <a:pt x="8" y="11"/>
                    </a:lnTo>
                    <a:lnTo>
                      <a:pt x="2" y="22"/>
                    </a:lnTo>
                    <a:lnTo>
                      <a:pt x="0" y="28"/>
                    </a:lnTo>
                    <a:lnTo>
                      <a:pt x="1" y="41"/>
                    </a:lnTo>
                    <a:lnTo>
                      <a:pt x="15" y="50"/>
                    </a:lnTo>
                    <a:lnTo>
                      <a:pt x="32" y="57"/>
                    </a:lnTo>
                    <a:lnTo>
                      <a:pt x="395" y="57"/>
                    </a:lnTo>
                    <a:lnTo>
                      <a:pt x="411" y="55"/>
                    </a:lnTo>
                    <a:lnTo>
                      <a:pt x="425" y="45"/>
                    </a:lnTo>
                    <a:lnTo>
                      <a:pt x="432" y="37"/>
                    </a:lnTo>
                    <a:lnTo>
                      <a:pt x="433" y="26"/>
                    </a:lnTo>
                    <a:lnTo>
                      <a:pt x="432" y="1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8685" name="Freeform 13"/>
              <p:cNvSpPr>
                <a:spLocks/>
              </p:cNvSpPr>
              <p:nvPr/>
            </p:nvSpPr>
            <p:spPr bwMode="auto">
              <a:xfrm>
                <a:off x="4242" y="3823"/>
                <a:ext cx="367" cy="32"/>
              </a:xfrm>
              <a:custGeom>
                <a:avLst/>
                <a:gdLst/>
                <a:ahLst/>
                <a:cxnLst>
                  <a:cxn ang="0">
                    <a:pos x="355" y="14"/>
                  </a:cxn>
                  <a:cxn ang="0">
                    <a:pos x="356" y="10"/>
                  </a:cxn>
                  <a:cxn ang="0">
                    <a:pos x="366" y="0"/>
                  </a:cxn>
                  <a:cxn ang="0">
                    <a:pos x="354" y="10"/>
                  </a:cxn>
                  <a:cxn ang="0">
                    <a:pos x="351" y="14"/>
                  </a:cxn>
                  <a:cxn ang="0">
                    <a:pos x="0" y="14"/>
                  </a:cxn>
                  <a:cxn ang="0">
                    <a:pos x="0" y="17"/>
                  </a:cxn>
                  <a:cxn ang="0">
                    <a:pos x="351" y="17"/>
                  </a:cxn>
                  <a:cxn ang="0">
                    <a:pos x="354" y="21"/>
                  </a:cxn>
                  <a:cxn ang="0">
                    <a:pos x="366" y="31"/>
                  </a:cxn>
                  <a:cxn ang="0">
                    <a:pos x="356" y="20"/>
                  </a:cxn>
                  <a:cxn ang="0">
                    <a:pos x="355" y="17"/>
                  </a:cxn>
                  <a:cxn ang="0">
                    <a:pos x="355" y="14"/>
                  </a:cxn>
                </a:cxnLst>
                <a:rect l="0" t="0" r="r" b="b"/>
                <a:pathLst>
                  <a:path w="367" h="32">
                    <a:moveTo>
                      <a:pt x="355" y="14"/>
                    </a:moveTo>
                    <a:lnTo>
                      <a:pt x="356" y="10"/>
                    </a:lnTo>
                    <a:lnTo>
                      <a:pt x="366" y="0"/>
                    </a:lnTo>
                    <a:lnTo>
                      <a:pt x="354" y="10"/>
                    </a:lnTo>
                    <a:lnTo>
                      <a:pt x="351" y="14"/>
                    </a:lnTo>
                    <a:lnTo>
                      <a:pt x="0" y="14"/>
                    </a:lnTo>
                    <a:lnTo>
                      <a:pt x="0" y="17"/>
                    </a:lnTo>
                    <a:lnTo>
                      <a:pt x="351" y="17"/>
                    </a:lnTo>
                    <a:lnTo>
                      <a:pt x="354" y="21"/>
                    </a:lnTo>
                    <a:lnTo>
                      <a:pt x="366" y="31"/>
                    </a:lnTo>
                    <a:lnTo>
                      <a:pt x="356" y="20"/>
                    </a:lnTo>
                    <a:lnTo>
                      <a:pt x="355" y="17"/>
                    </a:lnTo>
                    <a:lnTo>
                      <a:pt x="355" y="1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8686" name="Freeform 14"/>
              <p:cNvSpPr>
                <a:spLocks/>
              </p:cNvSpPr>
              <p:nvPr/>
            </p:nvSpPr>
            <p:spPr bwMode="auto">
              <a:xfrm>
                <a:off x="4622" y="3848"/>
                <a:ext cx="30" cy="19"/>
              </a:xfrm>
              <a:custGeom>
                <a:avLst/>
                <a:gdLst/>
                <a:ahLst/>
                <a:cxnLst>
                  <a:cxn ang="0">
                    <a:pos x="29" y="9"/>
                  </a:cxn>
                  <a:cxn ang="0">
                    <a:pos x="17" y="18"/>
                  </a:cxn>
                  <a:cxn ang="0">
                    <a:pos x="0" y="11"/>
                  </a:cxn>
                  <a:cxn ang="0">
                    <a:pos x="10" y="7"/>
                  </a:cxn>
                  <a:cxn ang="0">
                    <a:pos x="15" y="0"/>
                  </a:cxn>
                  <a:cxn ang="0">
                    <a:pos x="15" y="8"/>
                  </a:cxn>
                  <a:cxn ang="0">
                    <a:pos x="24" y="4"/>
                  </a:cxn>
                  <a:cxn ang="0">
                    <a:pos x="22" y="9"/>
                  </a:cxn>
                  <a:cxn ang="0">
                    <a:pos x="29" y="9"/>
                  </a:cxn>
                </a:cxnLst>
                <a:rect l="0" t="0" r="r" b="b"/>
                <a:pathLst>
                  <a:path w="30" h="19">
                    <a:moveTo>
                      <a:pt x="29" y="9"/>
                    </a:moveTo>
                    <a:lnTo>
                      <a:pt x="17" y="18"/>
                    </a:lnTo>
                    <a:lnTo>
                      <a:pt x="0" y="11"/>
                    </a:lnTo>
                    <a:lnTo>
                      <a:pt x="10" y="7"/>
                    </a:lnTo>
                    <a:lnTo>
                      <a:pt x="15" y="0"/>
                    </a:lnTo>
                    <a:lnTo>
                      <a:pt x="15" y="8"/>
                    </a:lnTo>
                    <a:lnTo>
                      <a:pt x="24" y="4"/>
                    </a:lnTo>
                    <a:lnTo>
                      <a:pt x="22" y="9"/>
                    </a:lnTo>
                    <a:lnTo>
                      <a:pt x="29" y="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8687" name="Freeform 15"/>
              <p:cNvSpPr>
                <a:spLocks/>
              </p:cNvSpPr>
              <p:nvPr/>
            </p:nvSpPr>
            <p:spPr bwMode="auto">
              <a:xfrm>
                <a:off x="4757" y="3638"/>
                <a:ext cx="235" cy="272"/>
              </a:xfrm>
              <a:custGeom>
                <a:avLst/>
                <a:gdLst/>
                <a:ahLst/>
                <a:cxnLst>
                  <a:cxn ang="0">
                    <a:pos x="174" y="16"/>
                  </a:cxn>
                  <a:cxn ang="0">
                    <a:pos x="207" y="51"/>
                  </a:cxn>
                  <a:cxn ang="0">
                    <a:pos x="234" y="116"/>
                  </a:cxn>
                  <a:cxn ang="0">
                    <a:pos x="226" y="186"/>
                  </a:cxn>
                  <a:cxn ang="0">
                    <a:pos x="195" y="240"/>
                  </a:cxn>
                  <a:cxn ang="0">
                    <a:pos x="147" y="269"/>
                  </a:cxn>
                  <a:cxn ang="0">
                    <a:pos x="102" y="271"/>
                  </a:cxn>
                  <a:cxn ang="0">
                    <a:pos x="48" y="252"/>
                  </a:cxn>
                  <a:cxn ang="0">
                    <a:pos x="16" y="204"/>
                  </a:cxn>
                  <a:cxn ang="0">
                    <a:pos x="0" y="144"/>
                  </a:cxn>
                  <a:cxn ang="0">
                    <a:pos x="13" y="78"/>
                  </a:cxn>
                  <a:cxn ang="0">
                    <a:pos x="46" y="25"/>
                  </a:cxn>
                  <a:cxn ang="0">
                    <a:pos x="91" y="2"/>
                  </a:cxn>
                  <a:cxn ang="0">
                    <a:pos x="141" y="0"/>
                  </a:cxn>
                  <a:cxn ang="0">
                    <a:pos x="174" y="16"/>
                  </a:cxn>
                </a:cxnLst>
                <a:rect l="0" t="0" r="r" b="b"/>
                <a:pathLst>
                  <a:path w="235" h="272">
                    <a:moveTo>
                      <a:pt x="174" y="16"/>
                    </a:moveTo>
                    <a:lnTo>
                      <a:pt x="207" y="51"/>
                    </a:lnTo>
                    <a:lnTo>
                      <a:pt x="234" y="116"/>
                    </a:lnTo>
                    <a:lnTo>
                      <a:pt x="226" y="186"/>
                    </a:lnTo>
                    <a:lnTo>
                      <a:pt x="195" y="240"/>
                    </a:lnTo>
                    <a:lnTo>
                      <a:pt x="147" y="269"/>
                    </a:lnTo>
                    <a:lnTo>
                      <a:pt x="102" y="271"/>
                    </a:lnTo>
                    <a:lnTo>
                      <a:pt x="48" y="252"/>
                    </a:lnTo>
                    <a:lnTo>
                      <a:pt x="16" y="204"/>
                    </a:lnTo>
                    <a:lnTo>
                      <a:pt x="0" y="144"/>
                    </a:lnTo>
                    <a:lnTo>
                      <a:pt x="13" y="78"/>
                    </a:lnTo>
                    <a:lnTo>
                      <a:pt x="46" y="25"/>
                    </a:lnTo>
                    <a:lnTo>
                      <a:pt x="91" y="2"/>
                    </a:lnTo>
                    <a:lnTo>
                      <a:pt x="141" y="0"/>
                    </a:lnTo>
                    <a:lnTo>
                      <a:pt x="174" y="16"/>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8688" name="Freeform 16"/>
              <p:cNvSpPr>
                <a:spLocks/>
              </p:cNvSpPr>
              <p:nvPr/>
            </p:nvSpPr>
            <p:spPr bwMode="auto">
              <a:xfrm>
                <a:off x="4777" y="3651"/>
                <a:ext cx="196" cy="246"/>
              </a:xfrm>
              <a:custGeom>
                <a:avLst/>
                <a:gdLst/>
                <a:ahLst/>
                <a:cxnLst>
                  <a:cxn ang="0">
                    <a:pos x="159" y="28"/>
                  </a:cxn>
                  <a:cxn ang="0">
                    <a:pos x="177" y="49"/>
                  </a:cxn>
                  <a:cxn ang="0">
                    <a:pos x="191" y="82"/>
                  </a:cxn>
                  <a:cxn ang="0">
                    <a:pos x="195" y="123"/>
                  </a:cxn>
                  <a:cxn ang="0">
                    <a:pos x="190" y="162"/>
                  </a:cxn>
                  <a:cxn ang="0">
                    <a:pos x="179" y="193"/>
                  </a:cxn>
                  <a:cxn ang="0">
                    <a:pos x="156" y="222"/>
                  </a:cxn>
                  <a:cxn ang="0">
                    <a:pos x="132" y="239"/>
                  </a:cxn>
                  <a:cxn ang="0">
                    <a:pos x="108" y="245"/>
                  </a:cxn>
                  <a:cxn ang="0">
                    <a:pos x="81" y="244"/>
                  </a:cxn>
                  <a:cxn ang="0">
                    <a:pos x="49" y="231"/>
                  </a:cxn>
                  <a:cxn ang="0">
                    <a:pos x="28" y="210"/>
                  </a:cxn>
                  <a:cxn ang="0">
                    <a:pos x="12" y="181"/>
                  </a:cxn>
                  <a:cxn ang="0">
                    <a:pos x="1" y="145"/>
                  </a:cxn>
                  <a:cxn ang="0">
                    <a:pos x="0" y="112"/>
                  </a:cxn>
                  <a:cxn ang="0">
                    <a:pos x="7" y="73"/>
                  </a:cxn>
                  <a:cxn ang="0">
                    <a:pos x="26" y="38"/>
                  </a:cxn>
                  <a:cxn ang="0">
                    <a:pos x="53" y="12"/>
                  </a:cxn>
                  <a:cxn ang="0">
                    <a:pos x="81" y="3"/>
                  </a:cxn>
                  <a:cxn ang="0">
                    <a:pos x="109" y="0"/>
                  </a:cxn>
                  <a:cxn ang="0">
                    <a:pos x="140" y="12"/>
                  </a:cxn>
                  <a:cxn ang="0">
                    <a:pos x="159" y="28"/>
                  </a:cxn>
                </a:cxnLst>
                <a:rect l="0" t="0" r="r" b="b"/>
                <a:pathLst>
                  <a:path w="196" h="246">
                    <a:moveTo>
                      <a:pt x="159" y="28"/>
                    </a:moveTo>
                    <a:lnTo>
                      <a:pt x="177" y="49"/>
                    </a:lnTo>
                    <a:lnTo>
                      <a:pt x="191" y="82"/>
                    </a:lnTo>
                    <a:lnTo>
                      <a:pt x="195" y="123"/>
                    </a:lnTo>
                    <a:lnTo>
                      <a:pt x="190" y="162"/>
                    </a:lnTo>
                    <a:lnTo>
                      <a:pt x="179" y="193"/>
                    </a:lnTo>
                    <a:lnTo>
                      <a:pt x="156" y="222"/>
                    </a:lnTo>
                    <a:lnTo>
                      <a:pt x="132" y="239"/>
                    </a:lnTo>
                    <a:lnTo>
                      <a:pt x="108" y="245"/>
                    </a:lnTo>
                    <a:lnTo>
                      <a:pt x="81" y="244"/>
                    </a:lnTo>
                    <a:lnTo>
                      <a:pt x="49" y="231"/>
                    </a:lnTo>
                    <a:lnTo>
                      <a:pt x="28" y="210"/>
                    </a:lnTo>
                    <a:lnTo>
                      <a:pt x="12" y="181"/>
                    </a:lnTo>
                    <a:lnTo>
                      <a:pt x="1" y="145"/>
                    </a:lnTo>
                    <a:lnTo>
                      <a:pt x="0" y="112"/>
                    </a:lnTo>
                    <a:lnTo>
                      <a:pt x="7" y="73"/>
                    </a:lnTo>
                    <a:lnTo>
                      <a:pt x="26" y="38"/>
                    </a:lnTo>
                    <a:lnTo>
                      <a:pt x="53" y="12"/>
                    </a:lnTo>
                    <a:lnTo>
                      <a:pt x="81" y="3"/>
                    </a:lnTo>
                    <a:lnTo>
                      <a:pt x="109" y="0"/>
                    </a:lnTo>
                    <a:lnTo>
                      <a:pt x="140" y="12"/>
                    </a:lnTo>
                    <a:lnTo>
                      <a:pt x="159" y="28"/>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8689" name="Freeform 17"/>
              <p:cNvSpPr>
                <a:spLocks/>
              </p:cNvSpPr>
              <p:nvPr/>
            </p:nvSpPr>
            <p:spPr bwMode="auto">
              <a:xfrm>
                <a:off x="4795" y="3729"/>
                <a:ext cx="84" cy="93"/>
              </a:xfrm>
              <a:custGeom>
                <a:avLst/>
                <a:gdLst/>
                <a:ahLst/>
                <a:cxnLst>
                  <a:cxn ang="0">
                    <a:pos x="83" y="4"/>
                  </a:cxn>
                  <a:cxn ang="0">
                    <a:pos x="71" y="22"/>
                  </a:cxn>
                  <a:cxn ang="0">
                    <a:pos x="68" y="33"/>
                  </a:cxn>
                  <a:cxn ang="0">
                    <a:pos x="68" y="45"/>
                  </a:cxn>
                  <a:cxn ang="0">
                    <a:pos x="71" y="63"/>
                  </a:cxn>
                  <a:cxn ang="0">
                    <a:pos x="42" y="92"/>
                  </a:cxn>
                  <a:cxn ang="0">
                    <a:pos x="33" y="80"/>
                  </a:cxn>
                  <a:cxn ang="0">
                    <a:pos x="23" y="67"/>
                  </a:cxn>
                  <a:cxn ang="0">
                    <a:pos x="12" y="59"/>
                  </a:cxn>
                  <a:cxn ang="0">
                    <a:pos x="0" y="20"/>
                  </a:cxn>
                  <a:cxn ang="0">
                    <a:pos x="18" y="18"/>
                  </a:cxn>
                  <a:cxn ang="0">
                    <a:pos x="31" y="12"/>
                  </a:cxn>
                  <a:cxn ang="0">
                    <a:pos x="43" y="0"/>
                  </a:cxn>
                  <a:cxn ang="0">
                    <a:pos x="83" y="4"/>
                  </a:cxn>
                </a:cxnLst>
                <a:rect l="0" t="0" r="r" b="b"/>
                <a:pathLst>
                  <a:path w="84" h="93">
                    <a:moveTo>
                      <a:pt x="83" y="4"/>
                    </a:moveTo>
                    <a:lnTo>
                      <a:pt x="71" y="22"/>
                    </a:lnTo>
                    <a:lnTo>
                      <a:pt x="68" y="33"/>
                    </a:lnTo>
                    <a:lnTo>
                      <a:pt x="68" y="45"/>
                    </a:lnTo>
                    <a:lnTo>
                      <a:pt x="71" y="63"/>
                    </a:lnTo>
                    <a:lnTo>
                      <a:pt x="42" y="92"/>
                    </a:lnTo>
                    <a:lnTo>
                      <a:pt x="33" y="80"/>
                    </a:lnTo>
                    <a:lnTo>
                      <a:pt x="23" y="67"/>
                    </a:lnTo>
                    <a:lnTo>
                      <a:pt x="12" y="59"/>
                    </a:lnTo>
                    <a:lnTo>
                      <a:pt x="0" y="20"/>
                    </a:lnTo>
                    <a:lnTo>
                      <a:pt x="18" y="18"/>
                    </a:lnTo>
                    <a:lnTo>
                      <a:pt x="31" y="12"/>
                    </a:lnTo>
                    <a:lnTo>
                      <a:pt x="43" y="0"/>
                    </a:lnTo>
                    <a:lnTo>
                      <a:pt x="83"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8690" name="Freeform 18"/>
              <p:cNvSpPr>
                <a:spLocks/>
              </p:cNvSpPr>
              <p:nvPr/>
            </p:nvSpPr>
            <p:spPr bwMode="auto">
              <a:xfrm>
                <a:off x="4832" y="3674"/>
                <a:ext cx="65" cy="54"/>
              </a:xfrm>
              <a:custGeom>
                <a:avLst/>
                <a:gdLst/>
                <a:ahLst/>
                <a:cxnLst>
                  <a:cxn ang="0">
                    <a:pos x="0" y="48"/>
                  </a:cxn>
                  <a:cxn ang="0">
                    <a:pos x="58" y="53"/>
                  </a:cxn>
                  <a:cxn ang="0">
                    <a:pos x="64" y="39"/>
                  </a:cxn>
                  <a:cxn ang="0">
                    <a:pos x="41" y="0"/>
                  </a:cxn>
                  <a:cxn ang="0">
                    <a:pos x="0" y="48"/>
                  </a:cxn>
                </a:cxnLst>
                <a:rect l="0" t="0" r="r" b="b"/>
                <a:pathLst>
                  <a:path w="65" h="54">
                    <a:moveTo>
                      <a:pt x="0" y="48"/>
                    </a:moveTo>
                    <a:lnTo>
                      <a:pt x="58" y="53"/>
                    </a:lnTo>
                    <a:lnTo>
                      <a:pt x="64" y="39"/>
                    </a:lnTo>
                    <a:lnTo>
                      <a:pt x="41" y="0"/>
                    </a:lnTo>
                    <a:lnTo>
                      <a:pt x="0" y="4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8691" name="Freeform 19"/>
              <p:cNvSpPr>
                <a:spLocks/>
              </p:cNvSpPr>
              <p:nvPr/>
            </p:nvSpPr>
            <p:spPr bwMode="auto">
              <a:xfrm>
                <a:off x="4783" y="3744"/>
                <a:ext cx="18" cy="60"/>
              </a:xfrm>
              <a:custGeom>
                <a:avLst/>
                <a:gdLst/>
                <a:ahLst/>
                <a:cxnLst>
                  <a:cxn ang="0">
                    <a:pos x="6" y="0"/>
                  </a:cxn>
                  <a:cxn ang="0">
                    <a:pos x="17" y="59"/>
                  </a:cxn>
                  <a:cxn ang="0">
                    <a:pos x="3" y="49"/>
                  </a:cxn>
                  <a:cxn ang="0">
                    <a:pos x="0" y="28"/>
                  </a:cxn>
                  <a:cxn ang="0">
                    <a:pos x="3" y="7"/>
                  </a:cxn>
                  <a:cxn ang="0">
                    <a:pos x="6" y="0"/>
                  </a:cxn>
                </a:cxnLst>
                <a:rect l="0" t="0" r="r" b="b"/>
                <a:pathLst>
                  <a:path w="18" h="60">
                    <a:moveTo>
                      <a:pt x="6" y="0"/>
                    </a:moveTo>
                    <a:lnTo>
                      <a:pt x="17" y="59"/>
                    </a:lnTo>
                    <a:lnTo>
                      <a:pt x="3" y="49"/>
                    </a:lnTo>
                    <a:lnTo>
                      <a:pt x="0" y="28"/>
                    </a:lnTo>
                    <a:lnTo>
                      <a:pt x="3" y="7"/>
                    </a:lnTo>
                    <a:lnTo>
                      <a:pt x="6"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8692" name="Freeform 20"/>
              <p:cNvSpPr>
                <a:spLocks/>
              </p:cNvSpPr>
              <p:nvPr/>
            </p:nvSpPr>
            <p:spPr bwMode="auto">
              <a:xfrm>
                <a:off x="4834" y="3793"/>
                <a:ext cx="59" cy="71"/>
              </a:xfrm>
              <a:custGeom>
                <a:avLst/>
                <a:gdLst/>
                <a:ahLst/>
                <a:cxnLst>
                  <a:cxn ang="0">
                    <a:pos x="0" y="47"/>
                  </a:cxn>
                  <a:cxn ang="0">
                    <a:pos x="41" y="0"/>
                  </a:cxn>
                  <a:cxn ang="0">
                    <a:pos x="58" y="48"/>
                  </a:cxn>
                  <a:cxn ang="0">
                    <a:pos x="8" y="70"/>
                  </a:cxn>
                  <a:cxn ang="0">
                    <a:pos x="0" y="47"/>
                  </a:cxn>
                </a:cxnLst>
                <a:rect l="0" t="0" r="r" b="b"/>
                <a:pathLst>
                  <a:path w="59" h="71">
                    <a:moveTo>
                      <a:pt x="0" y="47"/>
                    </a:moveTo>
                    <a:lnTo>
                      <a:pt x="41" y="0"/>
                    </a:lnTo>
                    <a:lnTo>
                      <a:pt x="58" y="48"/>
                    </a:lnTo>
                    <a:lnTo>
                      <a:pt x="8" y="70"/>
                    </a:lnTo>
                    <a:lnTo>
                      <a:pt x="0" y="4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8693" name="Freeform 21"/>
              <p:cNvSpPr>
                <a:spLocks/>
              </p:cNvSpPr>
              <p:nvPr/>
            </p:nvSpPr>
            <p:spPr bwMode="auto">
              <a:xfrm>
                <a:off x="4733" y="3599"/>
                <a:ext cx="275" cy="297"/>
              </a:xfrm>
              <a:custGeom>
                <a:avLst/>
                <a:gdLst/>
                <a:ahLst/>
                <a:cxnLst>
                  <a:cxn ang="0">
                    <a:pos x="255" y="147"/>
                  </a:cxn>
                  <a:cxn ang="0">
                    <a:pos x="231" y="86"/>
                  </a:cxn>
                  <a:cxn ang="0">
                    <a:pos x="191" y="47"/>
                  </a:cxn>
                  <a:cxn ang="0">
                    <a:pos x="128" y="33"/>
                  </a:cxn>
                  <a:cxn ang="0">
                    <a:pos x="73" y="61"/>
                  </a:cxn>
                  <a:cxn ang="0">
                    <a:pos x="39" y="108"/>
                  </a:cxn>
                  <a:cxn ang="0">
                    <a:pos x="27" y="162"/>
                  </a:cxn>
                  <a:cxn ang="0">
                    <a:pos x="29" y="209"/>
                  </a:cxn>
                  <a:cxn ang="0">
                    <a:pos x="47" y="252"/>
                  </a:cxn>
                  <a:cxn ang="0">
                    <a:pos x="67" y="286"/>
                  </a:cxn>
                  <a:cxn ang="0">
                    <a:pos x="45" y="296"/>
                  </a:cxn>
                  <a:cxn ang="0">
                    <a:pos x="9" y="227"/>
                  </a:cxn>
                  <a:cxn ang="0">
                    <a:pos x="0" y="160"/>
                  </a:cxn>
                  <a:cxn ang="0">
                    <a:pos x="31" y="68"/>
                  </a:cxn>
                  <a:cxn ang="0">
                    <a:pos x="90" y="8"/>
                  </a:cxn>
                  <a:cxn ang="0">
                    <a:pos x="175" y="0"/>
                  </a:cxn>
                  <a:cxn ang="0">
                    <a:pos x="230" y="35"/>
                  </a:cxn>
                  <a:cxn ang="0">
                    <a:pos x="264" y="83"/>
                  </a:cxn>
                  <a:cxn ang="0">
                    <a:pos x="274" y="149"/>
                  </a:cxn>
                  <a:cxn ang="0">
                    <a:pos x="255" y="147"/>
                  </a:cxn>
                </a:cxnLst>
                <a:rect l="0" t="0" r="r" b="b"/>
                <a:pathLst>
                  <a:path w="275" h="297">
                    <a:moveTo>
                      <a:pt x="255" y="147"/>
                    </a:moveTo>
                    <a:lnTo>
                      <a:pt x="231" y="86"/>
                    </a:lnTo>
                    <a:lnTo>
                      <a:pt x="191" y="47"/>
                    </a:lnTo>
                    <a:lnTo>
                      <a:pt x="128" y="33"/>
                    </a:lnTo>
                    <a:lnTo>
                      <a:pt x="73" y="61"/>
                    </a:lnTo>
                    <a:lnTo>
                      <a:pt x="39" y="108"/>
                    </a:lnTo>
                    <a:lnTo>
                      <a:pt x="27" y="162"/>
                    </a:lnTo>
                    <a:lnTo>
                      <a:pt x="29" y="209"/>
                    </a:lnTo>
                    <a:lnTo>
                      <a:pt x="47" y="252"/>
                    </a:lnTo>
                    <a:lnTo>
                      <a:pt x="67" y="286"/>
                    </a:lnTo>
                    <a:lnTo>
                      <a:pt x="45" y="296"/>
                    </a:lnTo>
                    <a:lnTo>
                      <a:pt x="9" y="227"/>
                    </a:lnTo>
                    <a:lnTo>
                      <a:pt x="0" y="160"/>
                    </a:lnTo>
                    <a:lnTo>
                      <a:pt x="31" y="68"/>
                    </a:lnTo>
                    <a:lnTo>
                      <a:pt x="90" y="8"/>
                    </a:lnTo>
                    <a:lnTo>
                      <a:pt x="175" y="0"/>
                    </a:lnTo>
                    <a:lnTo>
                      <a:pt x="230" y="35"/>
                    </a:lnTo>
                    <a:lnTo>
                      <a:pt x="264" y="83"/>
                    </a:lnTo>
                    <a:lnTo>
                      <a:pt x="274" y="149"/>
                    </a:lnTo>
                    <a:lnTo>
                      <a:pt x="255" y="14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8694" name="Freeform 22"/>
              <p:cNvSpPr>
                <a:spLocks/>
              </p:cNvSpPr>
              <p:nvPr/>
            </p:nvSpPr>
            <p:spPr bwMode="auto">
              <a:xfrm>
                <a:off x="3622" y="3648"/>
                <a:ext cx="265" cy="290"/>
              </a:xfrm>
              <a:custGeom>
                <a:avLst/>
                <a:gdLst/>
                <a:ahLst/>
                <a:cxnLst>
                  <a:cxn ang="0">
                    <a:pos x="220" y="25"/>
                  </a:cxn>
                  <a:cxn ang="0">
                    <a:pos x="249" y="74"/>
                  </a:cxn>
                  <a:cxn ang="0">
                    <a:pos x="264" y="137"/>
                  </a:cxn>
                  <a:cxn ang="0">
                    <a:pos x="255" y="203"/>
                  </a:cxn>
                  <a:cxn ang="0">
                    <a:pos x="213" y="262"/>
                  </a:cxn>
                  <a:cxn ang="0">
                    <a:pos x="145" y="289"/>
                  </a:cxn>
                  <a:cxn ang="0">
                    <a:pos x="62" y="268"/>
                  </a:cxn>
                  <a:cxn ang="0">
                    <a:pos x="18" y="215"/>
                  </a:cxn>
                  <a:cxn ang="0">
                    <a:pos x="3" y="164"/>
                  </a:cxn>
                  <a:cxn ang="0">
                    <a:pos x="0" y="98"/>
                  </a:cxn>
                  <a:cxn ang="0">
                    <a:pos x="32" y="34"/>
                  </a:cxn>
                  <a:cxn ang="0">
                    <a:pos x="98" y="2"/>
                  </a:cxn>
                  <a:cxn ang="0">
                    <a:pos x="175" y="0"/>
                  </a:cxn>
                  <a:cxn ang="0">
                    <a:pos x="220" y="25"/>
                  </a:cxn>
                </a:cxnLst>
                <a:rect l="0" t="0" r="r" b="b"/>
                <a:pathLst>
                  <a:path w="265" h="290">
                    <a:moveTo>
                      <a:pt x="220" y="25"/>
                    </a:moveTo>
                    <a:lnTo>
                      <a:pt x="249" y="74"/>
                    </a:lnTo>
                    <a:lnTo>
                      <a:pt x="264" y="137"/>
                    </a:lnTo>
                    <a:lnTo>
                      <a:pt x="255" y="203"/>
                    </a:lnTo>
                    <a:lnTo>
                      <a:pt x="213" y="262"/>
                    </a:lnTo>
                    <a:lnTo>
                      <a:pt x="145" y="289"/>
                    </a:lnTo>
                    <a:lnTo>
                      <a:pt x="62" y="268"/>
                    </a:lnTo>
                    <a:lnTo>
                      <a:pt x="18" y="215"/>
                    </a:lnTo>
                    <a:lnTo>
                      <a:pt x="3" y="164"/>
                    </a:lnTo>
                    <a:lnTo>
                      <a:pt x="0" y="98"/>
                    </a:lnTo>
                    <a:lnTo>
                      <a:pt x="32" y="34"/>
                    </a:lnTo>
                    <a:lnTo>
                      <a:pt x="98" y="2"/>
                    </a:lnTo>
                    <a:lnTo>
                      <a:pt x="175" y="0"/>
                    </a:lnTo>
                    <a:lnTo>
                      <a:pt x="220" y="2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8695" name="Freeform 23"/>
              <p:cNvSpPr>
                <a:spLocks/>
              </p:cNvSpPr>
              <p:nvPr/>
            </p:nvSpPr>
            <p:spPr bwMode="auto">
              <a:xfrm>
                <a:off x="3643" y="3660"/>
                <a:ext cx="226" cy="251"/>
              </a:xfrm>
              <a:custGeom>
                <a:avLst/>
                <a:gdLst/>
                <a:ahLst/>
                <a:cxnLst>
                  <a:cxn ang="0">
                    <a:pos x="181" y="25"/>
                  </a:cxn>
                  <a:cxn ang="0">
                    <a:pos x="206" y="60"/>
                  </a:cxn>
                  <a:cxn ang="0">
                    <a:pos x="221" y="98"/>
                  </a:cxn>
                  <a:cxn ang="0">
                    <a:pos x="225" y="135"/>
                  </a:cxn>
                  <a:cxn ang="0">
                    <a:pos x="217" y="176"/>
                  </a:cxn>
                  <a:cxn ang="0">
                    <a:pos x="194" y="213"/>
                  </a:cxn>
                  <a:cxn ang="0">
                    <a:pos x="164" y="238"/>
                  </a:cxn>
                  <a:cxn ang="0">
                    <a:pos x="128" y="250"/>
                  </a:cxn>
                  <a:cxn ang="0">
                    <a:pos x="79" y="248"/>
                  </a:cxn>
                  <a:cxn ang="0">
                    <a:pos x="41" y="221"/>
                  </a:cxn>
                  <a:cxn ang="0">
                    <a:pos x="17" y="195"/>
                  </a:cxn>
                  <a:cxn ang="0">
                    <a:pos x="4" y="156"/>
                  </a:cxn>
                  <a:cxn ang="0">
                    <a:pos x="0" y="123"/>
                  </a:cxn>
                  <a:cxn ang="0">
                    <a:pos x="6" y="76"/>
                  </a:cxn>
                  <a:cxn ang="0">
                    <a:pos x="32" y="39"/>
                  </a:cxn>
                  <a:cxn ang="0">
                    <a:pos x="70" y="11"/>
                  </a:cxn>
                  <a:cxn ang="0">
                    <a:pos x="110" y="0"/>
                  </a:cxn>
                  <a:cxn ang="0">
                    <a:pos x="146" y="8"/>
                  </a:cxn>
                  <a:cxn ang="0">
                    <a:pos x="179" y="23"/>
                  </a:cxn>
                  <a:cxn ang="0">
                    <a:pos x="181" y="25"/>
                  </a:cxn>
                </a:cxnLst>
                <a:rect l="0" t="0" r="r" b="b"/>
                <a:pathLst>
                  <a:path w="226" h="251">
                    <a:moveTo>
                      <a:pt x="181" y="25"/>
                    </a:moveTo>
                    <a:lnTo>
                      <a:pt x="206" y="60"/>
                    </a:lnTo>
                    <a:lnTo>
                      <a:pt x="221" y="98"/>
                    </a:lnTo>
                    <a:lnTo>
                      <a:pt x="225" y="135"/>
                    </a:lnTo>
                    <a:lnTo>
                      <a:pt x="217" y="176"/>
                    </a:lnTo>
                    <a:lnTo>
                      <a:pt x="194" y="213"/>
                    </a:lnTo>
                    <a:lnTo>
                      <a:pt x="164" y="238"/>
                    </a:lnTo>
                    <a:lnTo>
                      <a:pt x="128" y="250"/>
                    </a:lnTo>
                    <a:lnTo>
                      <a:pt x="79" y="248"/>
                    </a:lnTo>
                    <a:lnTo>
                      <a:pt x="41" y="221"/>
                    </a:lnTo>
                    <a:lnTo>
                      <a:pt x="17" y="195"/>
                    </a:lnTo>
                    <a:lnTo>
                      <a:pt x="4" y="156"/>
                    </a:lnTo>
                    <a:lnTo>
                      <a:pt x="0" y="123"/>
                    </a:lnTo>
                    <a:lnTo>
                      <a:pt x="6" y="76"/>
                    </a:lnTo>
                    <a:lnTo>
                      <a:pt x="32" y="39"/>
                    </a:lnTo>
                    <a:lnTo>
                      <a:pt x="70" y="11"/>
                    </a:lnTo>
                    <a:lnTo>
                      <a:pt x="110" y="0"/>
                    </a:lnTo>
                    <a:lnTo>
                      <a:pt x="146" y="8"/>
                    </a:lnTo>
                    <a:lnTo>
                      <a:pt x="179" y="23"/>
                    </a:lnTo>
                    <a:lnTo>
                      <a:pt x="181" y="2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8696" name="Freeform 24"/>
              <p:cNvSpPr>
                <a:spLocks/>
              </p:cNvSpPr>
              <p:nvPr/>
            </p:nvSpPr>
            <p:spPr bwMode="auto">
              <a:xfrm>
                <a:off x="3578" y="3595"/>
                <a:ext cx="343" cy="346"/>
              </a:xfrm>
              <a:custGeom>
                <a:avLst/>
                <a:gdLst/>
                <a:ahLst/>
                <a:cxnLst>
                  <a:cxn ang="0">
                    <a:pos x="306" y="280"/>
                  </a:cxn>
                  <a:cxn ang="0">
                    <a:pos x="319" y="270"/>
                  </a:cxn>
                  <a:cxn ang="0">
                    <a:pos x="337" y="229"/>
                  </a:cxn>
                  <a:cxn ang="0">
                    <a:pos x="342" y="137"/>
                  </a:cxn>
                  <a:cxn ang="0">
                    <a:pos x="288" y="49"/>
                  </a:cxn>
                  <a:cxn ang="0">
                    <a:pos x="206" y="0"/>
                  </a:cxn>
                  <a:cxn ang="0">
                    <a:pos x="104" y="20"/>
                  </a:cxn>
                  <a:cxn ang="0">
                    <a:pos x="37" y="84"/>
                  </a:cxn>
                  <a:cxn ang="0">
                    <a:pos x="0" y="186"/>
                  </a:cxn>
                  <a:cxn ang="0">
                    <a:pos x="13" y="280"/>
                  </a:cxn>
                  <a:cxn ang="0">
                    <a:pos x="49" y="321"/>
                  </a:cxn>
                  <a:cxn ang="0">
                    <a:pos x="91" y="345"/>
                  </a:cxn>
                  <a:cxn ang="0">
                    <a:pos x="109" y="325"/>
                  </a:cxn>
                  <a:cxn ang="0">
                    <a:pos x="57" y="262"/>
                  </a:cxn>
                  <a:cxn ang="0">
                    <a:pos x="40" y="205"/>
                  </a:cxn>
                  <a:cxn ang="0">
                    <a:pos x="47" y="145"/>
                  </a:cxn>
                  <a:cxn ang="0">
                    <a:pos x="86" y="84"/>
                  </a:cxn>
                  <a:cxn ang="0">
                    <a:pos x="146" y="45"/>
                  </a:cxn>
                  <a:cxn ang="0">
                    <a:pos x="238" y="61"/>
                  </a:cxn>
                  <a:cxn ang="0">
                    <a:pos x="292" y="114"/>
                  </a:cxn>
                  <a:cxn ang="0">
                    <a:pos x="306" y="170"/>
                  </a:cxn>
                  <a:cxn ang="0">
                    <a:pos x="304" y="221"/>
                  </a:cxn>
                  <a:cxn ang="0">
                    <a:pos x="290" y="274"/>
                  </a:cxn>
                  <a:cxn ang="0">
                    <a:pos x="306" y="280"/>
                  </a:cxn>
                </a:cxnLst>
                <a:rect l="0" t="0" r="r" b="b"/>
                <a:pathLst>
                  <a:path w="343" h="346">
                    <a:moveTo>
                      <a:pt x="306" y="280"/>
                    </a:moveTo>
                    <a:lnTo>
                      <a:pt x="319" y="270"/>
                    </a:lnTo>
                    <a:lnTo>
                      <a:pt x="337" y="229"/>
                    </a:lnTo>
                    <a:lnTo>
                      <a:pt x="342" y="137"/>
                    </a:lnTo>
                    <a:lnTo>
                      <a:pt x="288" y="49"/>
                    </a:lnTo>
                    <a:lnTo>
                      <a:pt x="206" y="0"/>
                    </a:lnTo>
                    <a:lnTo>
                      <a:pt x="104" y="20"/>
                    </a:lnTo>
                    <a:lnTo>
                      <a:pt x="37" y="84"/>
                    </a:lnTo>
                    <a:lnTo>
                      <a:pt x="0" y="186"/>
                    </a:lnTo>
                    <a:lnTo>
                      <a:pt x="13" y="280"/>
                    </a:lnTo>
                    <a:lnTo>
                      <a:pt x="49" y="321"/>
                    </a:lnTo>
                    <a:lnTo>
                      <a:pt x="91" y="345"/>
                    </a:lnTo>
                    <a:lnTo>
                      <a:pt x="109" y="325"/>
                    </a:lnTo>
                    <a:lnTo>
                      <a:pt x="57" y="262"/>
                    </a:lnTo>
                    <a:lnTo>
                      <a:pt x="40" y="205"/>
                    </a:lnTo>
                    <a:lnTo>
                      <a:pt x="47" y="145"/>
                    </a:lnTo>
                    <a:lnTo>
                      <a:pt x="86" y="84"/>
                    </a:lnTo>
                    <a:lnTo>
                      <a:pt x="146" y="45"/>
                    </a:lnTo>
                    <a:lnTo>
                      <a:pt x="238" y="61"/>
                    </a:lnTo>
                    <a:lnTo>
                      <a:pt x="292" y="114"/>
                    </a:lnTo>
                    <a:lnTo>
                      <a:pt x="306" y="170"/>
                    </a:lnTo>
                    <a:lnTo>
                      <a:pt x="304" y="221"/>
                    </a:lnTo>
                    <a:lnTo>
                      <a:pt x="290" y="274"/>
                    </a:lnTo>
                    <a:lnTo>
                      <a:pt x="306" y="28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8697" name="Freeform 25"/>
              <p:cNvSpPr>
                <a:spLocks/>
              </p:cNvSpPr>
              <p:nvPr/>
            </p:nvSpPr>
            <p:spPr bwMode="auto">
              <a:xfrm>
                <a:off x="3656" y="3685"/>
                <a:ext cx="183" cy="189"/>
              </a:xfrm>
              <a:custGeom>
                <a:avLst/>
                <a:gdLst/>
                <a:ahLst/>
                <a:cxnLst>
                  <a:cxn ang="0">
                    <a:pos x="111" y="0"/>
                  </a:cxn>
                  <a:cxn ang="0">
                    <a:pos x="182" y="126"/>
                  </a:cxn>
                  <a:cxn ang="0">
                    <a:pos x="142" y="188"/>
                  </a:cxn>
                  <a:cxn ang="0">
                    <a:pos x="26" y="178"/>
                  </a:cxn>
                  <a:cxn ang="0">
                    <a:pos x="0" y="123"/>
                  </a:cxn>
                  <a:cxn ang="0">
                    <a:pos x="61" y="4"/>
                  </a:cxn>
                  <a:cxn ang="0">
                    <a:pos x="111" y="0"/>
                  </a:cxn>
                </a:cxnLst>
                <a:rect l="0" t="0" r="r" b="b"/>
                <a:pathLst>
                  <a:path w="183" h="189">
                    <a:moveTo>
                      <a:pt x="111" y="0"/>
                    </a:moveTo>
                    <a:lnTo>
                      <a:pt x="182" y="126"/>
                    </a:lnTo>
                    <a:lnTo>
                      <a:pt x="142" y="188"/>
                    </a:lnTo>
                    <a:lnTo>
                      <a:pt x="26" y="178"/>
                    </a:lnTo>
                    <a:lnTo>
                      <a:pt x="0" y="123"/>
                    </a:lnTo>
                    <a:lnTo>
                      <a:pt x="61" y="4"/>
                    </a:lnTo>
                    <a:lnTo>
                      <a:pt x="111"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8698" name="Freeform 26"/>
              <p:cNvSpPr>
                <a:spLocks/>
              </p:cNvSpPr>
              <p:nvPr/>
            </p:nvSpPr>
            <p:spPr bwMode="auto">
              <a:xfrm>
                <a:off x="3695" y="3730"/>
                <a:ext cx="81" cy="105"/>
              </a:xfrm>
              <a:custGeom>
                <a:avLst/>
                <a:gdLst/>
                <a:ahLst/>
                <a:cxnLst>
                  <a:cxn ang="0">
                    <a:pos x="58" y="0"/>
                  </a:cxn>
                  <a:cxn ang="0">
                    <a:pos x="0" y="59"/>
                  </a:cxn>
                  <a:cxn ang="0">
                    <a:pos x="29" y="98"/>
                  </a:cxn>
                  <a:cxn ang="0">
                    <a:pos x="47" y="98"/>
                  </a:cxn>
                  <a:cxn ang="0">
                    <a:pos x="72" y="104"/>
                  </a:cxn>
                  <a:cxn ang="0">
                    <a:pos x="80" y="61"/>
                  </a:cxn>
                  <a:cxn ang="0">
                    <a:pos x="67" y="41"/>
                  </a:cxn>
                  <a:cxn ang="0">
                    <a:pos x="60" y="28"/>
                  </a:cxn>
                  <a:cxn ang="0">
                    <a:pos x="58" y="16"/>
                  </a:cxn>
                  <a:cxn ang="0">
                    <a:pos x="58" y="0"/>
                  </a:cxn>
                </a:cxnLst>
                <a:rect l="0" t="0" r="r" b="b"/>
                <a:pathLst>
                  <a:path w="81" h="105">
                    <a:moveTo>
                      <a:pt x="58" y="0"/>
                    </a:moveTo>
                    <a:lnTo>
                      <a:pt x="0" y="59"/>
                    </a:lnTo>
                    <a:lnTo>
                      <a:pt x="29" y="98"/>
                    </a:lnTo>
                    <a:lnTo>
                      <a:pt x="47" y="98"/>
                    </a:lnTo>
                    <a:lnTo>
                      <a:pt x="72" y="104"/>
                    </a:lnTo>
                    <a:lnTo>
                      <a:pt x="80" y="61"/>
                    </a:lnTo>
                    <a:lnTo>
                      <a:pt x="67" y="41"/>
                    </a:lnTo>
                    <a:lnTo>
                      <a:pt x="60" y="28"/>
                    </a:lnTo>
                    <a:lnTo>
                      <a:pt x="58" y="16"/>
                    </a:lnTo>
                    <a:lnTo>
                      <a:pt x="58"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8699" name="Freeform 27"/>
              <p:cNvSpPr>
                <a:spLocks/>
              </p:cNvSpPr>
              <p:nvPr/>
            </p:nvSpPr>
            <p:spPr bwMode="auto">
              <a:xfrm>
                <a:off x="3702" y="3682"/>
                <a:ext cx="63" cy="80"/>
              </a:xfrm>
              <a:custGeom>
                <a:avLst/>
                <a:gdLst/>
                <a:ahLst/>
                <a:cxnLst>
                  <a:cxn ang="0">
                    <a:pos x="62" y="17"/>
                  </a:cxn>
                  <a:cxn ang="0">
                    <a:pos x="9" y="79"/>
                  </a:cxn>
                  <a:cxn ang="0">
                    <a:pos x="0" y="17"/>
                  </a:cxn>
                  <a:cxn ang="0">
                    <a:pos x="53" y="0"/>
                  </a:cxn>
                  <a:cxn ang="0">
                    <a:pos x="62" y="17"/>
                  </a:cxn>
                </a:cxnLst>
                <a:rect l="0" t="0" r="r" b="b"/>
                <a:pathLst>
                  <a:path w="63" h="80">
                    <a:moveTo>
                      <a:pt x="62" y="17"/>
                    </a:moveTo>
                    <a:lnTo>
                      <a:pt x="9" y="79"/>
                    </a:lnTo>
                    <a:lnTo>
                      <a:pt x="0" y="17"/>
                    </a:lnTo>
                    <a:lnTo>
                      <a:pt x="53" y="0"/>
                    </a:lnTo>
                    <a:lnTo>
                      <a:pt x="62" y="1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8700" name="Freeform 28"/>
              <p:cNvSpPr>
                <a:spLocks/>
              </p:cNvSpPr>
              <p:nvPr/>
            </p:nvSpPr>
            <p:spPr bwMode="auto">
              <a:xfrm>
                <a:off x="3653" y="3789"/>
                <a:ext cx="62" cy="87"/>
              </a:xfrm>
              <a:custGeom>
                <a:avLst/>
                <a:gdLst/>
                <a:ahLst/>
                <a:cxnLst>
                  <a:cxn ang="0">
                    <a:pos x="27" y="0"/>
                  </a:cxn>
                  <a:cxn ang="0">
                    <a:pos x="61" y="47"/>
                  </a:cxn>
                  <a:cxn ang="0">
                    <a:pos x="34" y="86"/>
                  </a:cxn>
                  <a:cxn ang="0">
                    <a:pos x="14" y="60"/>
                  </a:cxn>
                  <a:cxn ang="0">
                    <a:pos x="0" y="19"/>
                  </a:cxn>
                  <a:cxn ang="0">
                    <a:pos x="27" y="0"/>
                  </a:cxn>
                </a:cxnLst>
                <a:rect l="0" t="0" r="r" b="b"/>
                <a:pathLst>
                  <a:path w="62" h="87">
                    <a:moveTo>
                      <a:pt x="27" y="0"/>
                    </a:moveTo>
                    <a:lnTo>
                      <a:pt x="61" y="47"/>
                    </a:lnTo>
                    <a:lnTo>
                      <a:pt x="34" y="86"/>
                    </a:lnTo>
                    <a:lnTo>
                      <a:pt x="14" y="60"/>
                    </a:lnTo>
                    <a:lnTo>
                      <a:pt x="0" y="19"/>
                    </a:lnTo>
                    <a:lnTo>
                      <a:pt x="27"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8701" name="Freeform 29"/>
              <p:cNvSpPr>
                <a:spLocks/>
              </p:cNvSpPr>
              <p:nvPr/>
            </p:nvSpPr>
            <p:spPr bwMode="auto">
              <a:xfrm>
                <a:off x="3775" y="3779"/>
                <a:ext cx="68" cy="95"/>
              </a:xfrm>
              <a:custGeom>
                <a:avLst/>
                <a:gdLst/>
                <a:ahLst/>
                <a:cxnLst>
                  <a:cxn ang="0">
                    <a:pos x="0" y="69"/>
                  </a:cxn>
                  <a:cxn ang="0">
                    <a:pos x="9" y="0"/>
                  </a:cxn>
                  <a:cxn ang="0">
                    <a:pos x="67" y="35"/>
                  </a:cxn>
                  <a:cxn ang="0">
                    <a:pos x="29" y="94"/>
                  </a:cxn>
                  <a:cxn ang="0">
                    <a:pos x="0" y="69"/>
                  </a:cxn>
                </a:cxnLst>
                <a:rect l="0" t="0" r="r" b="b"/>
                <a:pathLst>
                  <a:path w="68" h="95">
                    <a:moveTo>
                      <a:pt x="0" y="69"/>
                    </a:moveTo>
                    <a:lnTo>
                      <a:pt x="9" y="0"/>
                    </a:lnTo>
                    <a:lnTo>
                      <a:pt x="67" y="35"/>
                    </a:lnTo>
                    <a:lnTo>
                      <a:pt x="29" y="94"/>
                    </a:lnTo>
                    <a:lnTo>
                      <a:pt x="0" y="69"/>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8702" name="Freeform 30"/>
              <p:cNvSpPr>
                <a:spLocks/>
              </p:cNvSpPr>
              <p:nvPr/>
            </p:nvSpPr>
            <p:spPr bwMode="auto">
              <a:xfrm>
                <a:off x="4342" y="3432"/>
                <a:ext cx="536" cy="142"/>
              </a:xfrm>
              <a:custGeom>
                <a:avLst/>
                <a:gdLst/>
                <a:ahLst/>
                <a:cxnLst>
                  <a:cxn ang="0">
                    <a:pos x="0" y="141"/>
                  </a:cxn>
                  <a:cxn ang="0">
                    <a:pos x="109" y="121"/>
                  </a:cxn>
                  <a:cxn ang="0">
                    <a:pos x="234" y="101"/>
                  </a:cxn>
                  <a:cxn ang="0">
                    <a:pos x="334" y="94"/>
                  </a:cxn>
                  <a:cxn ang="0">
                    <a:pos x="427" y="89"/>
                  </a:cxn>
                  <a:cxn ang="0">
                    <a:pos x="535" y="84"/>
                  </a:cxn>
                  <a:cxn ang="0">
                    <a:pos x="493" y="68"/>
                  </a:cxn>
                  <a:cxn ang="0">
                    <a:pos x="463" y="47"/>
                  </a:cxn>
                  <a:cxn ang="0">
                    <a:pos x="430" y="26"/>
                  </a:cxn>
                  <a:cxn ang="0">
                    <a:pos x="396" y="10"/>
                  </a:cxn>
                  <a:cxn ang="0">
                    <a:pos x="372" y="0"/>
                  </a:cxn>
                  <a:cxn ang="0">
                    <a:pos x="393" y="40"/>
                  </a:cxn>
                  <a:cxn ang="0">
                    <a:pos x="396" y="57"/>
                  </a:cxn>
                  <a:cxn ang="0">
                    <a:pos x="394" y="68"/>
                  </a:cxn>
                  <a:cxn ang="0">
                    <a:pos x="390" y="77"/>
                  </a:cxn>
                  <a:cxn ang="0">
                    <a:pos x="383" y="79"/>
                  </a:cxn>
                  <a:cxn ang="0">
                    <a:pos x="314" y="80"/>
                  </a:cxn>
                  <a:cxn ang="0">
                    <a:pos x="194" y="97"/>
                  </a:cxn>
                  <a:cxn ang="0">
                    <a:pos x="68" y="117"/>
                  </a:cxn>
                  <a:cxn ang="0">
                    <a:pos x="0" y="141"/>
                  </a:cxn>
                </a:cxnLst>
                <a:rect l="0" t="0" r="r" b="b"/>
                <a:pathLst>
                  <a:path w="536" h="142">
                    <a:moveTo>
                      <a:pt x="0" y="141"/>
                    </a:moveTo>
                    <a:lnTo>
                      <a:pt x="109" y="121"/>
                    </a:lnTo>
                    <a:lnTo>
                      <a:pt x="234" y="101"/>
                    </a:lnTo>
                    <a:lnTo>
                      <a:pt x="334" y="94"/>
                    </a:lnTo>
                    <a:lnTo>
                      <a:pt x="427" y="89"/>
                    </a:lnTo>
                    <a:lnTo>
                      <a:pt x="535" y="84"/>
                    </a:lnTo>
                    <a:lnTo>
                      <a:pt x="493" y="68"/>
                    </a:lnTo>
                    <a:lnTo>
                      <a:pt x="463" y="47"/>
                    </a:lnTo>
                    <a:lnTo>
                      <a:pt x="430" y="26"/>
                    </a:lnTo>
                    <a:lnTo>
                      <a:pt x="396" y="10"/>
                    </a:lnTo>
                    <a:lnTo>
                      <a:pt x="372" y="0"/>
                    </a:lnTo>
                    <a:lnTo>
                      <a:pt x="393" y="40"/>
                    </a:lnTo>
                    <a:lnTo>
                      <a:pt x="396" y="57"/>
                    </a:lnTo>
                    <a:lnTo>
                      <a:pt x="394" y="68"/>
                    </a:lnTo>
                    <a:lnTo>
                      <a:pt x="390" y="77"/>
                    </a:lnTo>
                    <a:lnTo>
                      <a:pt x="383" y="79"/>
                    </a:lnTo>
                    <a:lnTo>
                      <a:pt x="314" y="80"/>
                    </a:lnTo>
                    <a:lnTo>
                      <a:pt x="194" y="97"/>
                    </a:lnTo>
                    <a:lnTo>
                      <a:pt x="68" y="117"/>
                    </a:lnTo>
                    <a:lnTo>
                      <a:pt x="0" y="141"/>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8703" name="Freeform 31"/>
              <p:cNvSpPr>
                <a:spLocks/>
              </p:cNvSpPr>
              <p:nvPr/>
            </p:nvSpPr>
            <p:spPr bwMode="auto">
              <a:xfrm>
                <a:off x="3572" y="3519"/>
                <a:ext cx="857" cy="52"/>
              </a:xfrm>
              <a:custGeom>
                <a:avLst/>
                <a:gdLst/>
                <a:ahLst/>
                <a:cxnLst>
                  <a:cxn ang="0">
                    <a:pos x="0" y="31"/>
                  </a:cxn>
                  <a:cxn ang="0">
                    <a:pos x="184" y="14"/>
                  </a:cxn>
                  <a:cxn ang="0">
                    <a:pos x="296" y="11"/>
                  </a:cxn>
                  <a:cxn ang="0">
                    <a:pos x="442" y="17"/>
                  </a:cxn>
                  <a:cxn ang="0">
                    <a:pos x="744" y="45"/>
                  </a:cxn>
                  <a:cxn ang="0">
                    <a:pos x="780" y="51"/>
                  </a:cxn>
                  <a:cxn ang="0">
                    <a:pos x="856" y="22"/>
                  </a:cxn>
                  <a:cxn ang="0">
                    <a:pos x="739" y="8"/>
                  </a:cxn>
                  <a:cxn ang="0">
                    <a:pos x="553" y="3"/>
                  </a:cxn>
                  <a:cxn ang="0">
                    <a:pos x="414" y="0"/>
                  </a:cxn>
                  <a:cxn ang="0">
                    <a:pos x="222" y="0"/>
                  </a:cxn>
                  <a:cxn ang="0">
                    <a:pos x="0" y="31"/>
                  </a:cxn>
                </a:cxnLst>
                <a:rect l="0" t="0" r="r" b="b"/>
                <a:pathLst>
                  <a:path w="857" h="52">
                    <a:moveTo>
                      <a:pt x="0" y="31"/>
                    </a:moveTo>
                    <a:lnTo>
                      <a:pt x="184" y="14"/>
                    </a:lnTo>
                    <a:lnTo>
                      <a:pt x="296" y="11"/>
                    </a:lnTo>
                    <a:lnTo>
                      <a:pt x="442" y="17"/>
                    </a:lnTo>
                    <a:lnTo>
                      <a:pt x="744" y="45"/>
                    </a:lnTo>
                    <a:lnTo>
                      <a:pt x="780" y="51"/>
                    </a:lnTo>
                    <a:lnTo>
                      <a:pt x="856" y="22"/>
                    </a:lnTo>
                    <a:lnTo>
                      <a:pt x="739" y="8"/>
                    </a:lnTo>
                    <a:lnTo>
                      <a:pt x="553" y="3"/>
                    </a:lnTo>
                    <a:lnTo>
                      <a:pt x="414" y="0"/>
                    </a:lnTo>
                    <a:lnTo>
                      <a:pt x="222" y="0"/>
                    </a:lnTo>
                    <a:lnTo>
                      <a:pt x="0" y="31"/>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8704" name="Freeform 32"/>
              <p:cNvSpPr>
                <a:spLocks/>
              </p:cNvSpPr>
              <p:nvPr/>
            </p:nvSpPr>
            <p:spPr bwMode="auto">
              <a:xfrm>
                <a:off x="3182" y="3702"/>
                <a:ext cx="25" cy="46"/>
              </a:xfrm>
              <a:custGeom>
                <a:avLst/>
                <a:gdLst/>
                <a:ahLst/>
                <a:cxnLst>
                  <a:cxn ang="0">
                    <a:pos x="0" y="0"/>
                  </a:cxn>
                  <a:cxn ang="0">
                    <a:pos x="8" y="45"/>
                  </a:cxn>
                  <a:cxn ang="0">
                    <a:pos x="24" y="45"/>
                  </a:cxn>
                  <a:cxn ang="0">
                    <a:pos x="13" y="0"/>
                  </a:cxn>
                  <a:cxn ang="0">
                    <a:pos x="0" y="0"/>
                  </a:cxn>
                </a:cxnLst>
                <a:rect l="0" t="0" r="r" b="b"/>
                <a:pathLst>
                  <a:path w="25" h="46">
                    <a:moveTo>
                      <a:pt x="0" y="0"/>
                    </a:moveTo>
                    <a:lnTo>
                      <a:pt x="8" y="45"/>
                    </a:lnTo>
                    <a:lnTo>
                      <a:pt x="24" y="45"/>
                    </a:lnTo>
                    <a:lnTo>
                      <a:pt x="13" y="0"/>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8705" name="Freeform 33"/>
              <p:cNvSpPr>
                <a:spLocks/>
              </p:cNvSpPr>
              <p:nvPr/>
            </p:nvSpPr>
            <p:spPr bwMode="auto">
              <a:xfrm>
                <a:off x="3193" y="3767"/>
                <a:ext cx="24" cy="40"/>
              </a:xfrm>
              <a:custGeom>
                <a:avLst/>
                <a:gdLst/>
                <a:ahLst/>
                <a:cxnLst>
                  <a:cxn ang="0">
                    <a:pos x="0" y="0"/>
                  </a:cxn>
                  <a:cxn ang="0">
                    <a:pos x="7" y="39"/>
                  </a:cxn>
                  <a:cxn ang="0">
                    <a:pos x="23" y="39"/>
                  </a:cxn>
                  <a:cxn ang="0">
                    <a:pos x="18" y="11"/>
                  </a:cxn>
                  <a:cxn ang="0">
                    <a:pos x="0" y="0"/>
                  </a:cxn>
                </a:cxnLst>
                <a:rect l="0" t="0" r="r" b="b"/>
                <a:pathLst>
                  <a:path w="24" h="40">
                    <a:moveTo>
                      <a:pt x="0" y="0"/>
                    </a:moveTo>
                    <a:lnTo>
                      <a:pt x="7" y="39"/>
                    </a:lnTo>
                    <a:lnTo>
                      <a:pt x="23" y="39"/>
                    </a:lnTo>
                    <a:lnTo>
                      <a:pt x="18" y="11"/>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8706" name="Freeform 34"/>
              <p:cNvSpPr>
                <a:spLocks/>
              </p:cNvSpPr>
              <p:nvPr/>
            </p:nvSpPr>
            <p:spPr bwMode="auto">
              <a:xfrm>
                <a:off x="3132" y="3764"/>
                <a:ext cx="25" cy="43"/>
              </a:xfrm>
              <a:custGeom>
                <a:avLst/>
                <a:gdLst/>
                <a:ahLst/>
                <a:cxnLst>
                  <a:cxn ang="0">
                    <a:pos x="8" y="42"/>
                  </a:cxn>
                  <a:cxn ang="0">
                    <a:pos x="0" y="0"/>
                  </a:cxn>
                  <a:cxn ang="0">
                    <a:pos x="13" y="0"/>
                  </a:cxn>
                  <a:cxn ang="0">
                    <a:pos x="24" y="42"/>
                  </a:cxn>
                  <a:cxn ang="0">
                    <a:pos x="8" y="42"/>
                  </a:cxn>
                </a:cxnLst>
                <a:rect l="0" t="0" r="r" b="b"/>
                <a:pathLst>
                  <a:path w="25" h="43">
                    <a:moveTo>
                      <a:pt x="8" y="42"/>
                    </a:moveTo>
                    <a:lnTo>
                      <a:pt x="0" y="0"/>
                    </a:lnTo>
                    <a:lnTo>
                      <a:pt x="13" y="0"/>
                    </a:lnTo>
                    <a:lnTo>
                      <a:pt x="24" y="42"/>
                    </a:lnTo>
                    <a:lnTo>
                      <a:pt x="8"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8707" name="Freeform 35"/>
              <p:cNvSpPr>
                <a:spLocks/>
              </p:cNvSpPr>
              <p:nvPr/>
            </p:nvSpPr>
            <p:spPr bwMode="auto">
              <a:xfrm>
                <a:off x="3119" y="3702"/>
                <a:ext cx="22" cy="43"/>
              </a:xfrm>
              <a:custGeom>
                <a:avLst/>
                <a:gdLst/>
                <a:ahLst/>
                <a:cxnLst>
                  <a:cxn ang="0">
                    <a:pos x="8" y="42"/>
                  </a:cxn>
                  <a:cxn ang="0">
                    <a:pos x="0" y="0"/>
                  </a:cxn>
                  <a:cxn ang="0">
                    <a:pos x="14" y="0"/>
                  </a:cxn>
                  <a:cxn ang="0">
                    <a:pos x="21" y="42"/>
                  </a:cxn>
                  <a:cxn ang="0">
                    <a:pos x="8" y="42"/>
                  </a:cxn>
                </a:cxnLst>
                <a:rect l="0" t="0" r="r" b="b"/>
                <a:pathLst>
                  <a:path w="22" h="43">
                    <a:moveTo>
                      <a:pt x="8" y="42"/>
                    </a:moveTo>
                    <a:lnTo>
                      <a:pt x="0" y="0"/>
                    </a:lnTo>
                    <a:lnTo>
                      <a:pt x="14" y="0"/>
                    </a:lnTo>
                    <a:lnTo>
                      <a:pt x="21" y="42"/>
                    </a:lnTo>
                    <a:lnTo>
                      <a:pt x="8"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8708" name="Freeform 36"/>
              <p:cNvSpPr>
                <a:spLocks/>
              </p:cNvSpPr>
              <p:nvPr/>
            </p:nvSpPr>
            <p:spPr bwMode="auto">
              <a:xfrm>
                <a:off x="3114" y="3800"/>
                <a:ext cx="441" cy="92"/>
              </a:xfrm>
              <a:custGeom>
                <a:avLst/>
                <a:gdLst/>
                <a:ahLst/>
                <a:cxnLst>
                  <a:cxn ang="0">
                    <a:pos x="440" y="0"/>
                  </a:cxn>
                  <a:cxn ang="0">
                    <a:pos x="422" y="37"/>
                  </a:cxn>
                  <a:cxn ang="0">
                    <a:pos x="406" y="51"/>
                  </a:cxn>
                  <a:cxn ang="0">
                    <a:pos x="385" y="54"/>
                  </a:cxn>
                  <a:cxn ang="0">
                    <a:pos x="359" y="51"/>
                  </a:cxn>
                  <a:cxn ang="0">
                    <a:pos x="37" y="34"/>
                  </a:cxn>
                  <a:cxn ang="0">
                    <a:pos x="18" y="29"/>
                  </a:cxn>
                  <a:cxn ang="0">
                    <a:pos x="10" y="23"/>
                  </a:cxn>
                  <a:cxn ang="0">
                    <a:pos x="2" y="12"/>
                  </a:cxn>
                  <a:cxn ang="0">
                    <a:pos x="0" y="29"/>
                  </a:cxn>
                  <a:cxn ang="0">
                    <a:pos x="8" y="46"/>
                  </a:cxn>
                  <a:cxn ang="0">
                    <a:pos x="18" y="54"/>
                  </a:cxn>
                  <a:cxn ang="0">
                    <a:pos x="34" y="62"/>
                  </a:cxn>
                  <a:cxn ang="0">
                    <a:pos x="65" y="68"/>
                  </a:cxn>
                  <a:cxn ang="0">
                    <a:pos x="364" y="91"/>
                  </a:cxn>
                  <a:cxn ang="0">
                    <a:pos x="398" y="88"/>
                  </a:cxn>
                  <a:cxn ang="0">
                    <a:pos x="422" y="74"/>
                  </a:cxn>
                  <a:cxn ang="0">
                    <a:pos x="432" y="54"/>
                  </a:cxn>
                  <a:cxn ang="0">
                    <a:pos x="440" y="20"/>
                  </a:cxn>
                  <a:cxn ang="0">
                    <a:pos x="440" y="0"/>
                  </a:cxn>
                </a:cxnLst>
                <a:rect l="0" t="0" r="r" b="b"/>
                <a:pathLst>
                  <a:path w="441" h="92">
                    <a:moveTo>
                      <a:pt x="440" y="0"/>
                    </a:moveTo>
                    <a:lnTo>
                      <a:pt x="422" y="37"/>
                    </a:lnTo>
                    <a:lnTo>
                      <a:pt x="406" y="51"/>
                    </a:lnTo>
                    <a:lnTo>
                      <a:pt x="385" y="54"/>
                    </a:lnTo>
                    <a:lnTo>
                      <a:pt x="359" y="51"/>
                    </a:lnTo>
                    <a:lnTo>
                      <a:pt x="37" y="34"/>
                    </a:lnTo>
                    <a:lnTo>
                      <a:pt x="18" y="29"/>
                    </a:lnTo>
                    <a:lnTo>
                      <a:pt x="10" y="23"/>
                    </a:lnTo>
                    <a:lnTo>
                      <a:pt x="2" y="12"/>
                    </a:lnTo>
                    <a:lnTo>
                      <a:pt x="0" y="29"/>
                    </a:lnTo>
                    <a:lnTo>
                      <a:pt x="8" y="46"/>
                    </a:lnTo>
                    <a:lnTo>
                      <a:pt x="18" y="54"/>
                    </a:lnTo>
                    <a:lnTo>
                      <a:pt x="34" y="62"/>
                    </a:lnTo>
                    <a:lnTo>
                      <a:pt x="65" y="68"/>
                    </a:lnTo>
                    <a:lnTo>
                      <a:pt x="364" y="91"/>
                    </a:lnTo>
                    <a:lnTo>
                      <a:pt x="398" y="88"/>
                    </a:lnTo>
                    <a:lnTo>
                      <a:pt x="422" y="74"/>
                    </a:lnTo>
                    <a:lnTo>
                      <a:pt x="432" y="54"/>
                    </a:lnTo>
                    <a:lnTo>
                      <a:pt x="440" y="20"/>
                    </a:lnTo>
                    <a:lnTo>
                      <a:pt x="44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8709" name="Freeform 37"/>
              <p:cNvSpPr>
                <a:spLocks/>
              </p:cNvSpPr>
              <p:nvPr/>
            </p:nvSpPr>
            <p:spPr bwMode="auto">
              <a:xfrm>
                <a:off x="3408" y="3691"/>
                <a:ext cx="86" cy="54"/>
              </a:xfrm>
              <a:custGeom>
                <a:avLst/>
                <a:gdLst/>
                <a:ahLst/>
                <a:cxnLst>
                  <a:cxn ang="0">
                    <a:pos x="0" y="43"/>
                  </a:cxn>
                  <a:cxn ang="0">
                    <a:pos x="0" y="35"/>
                  </a:cxn>
                  <a:cxn ang="0">
                    <a:pos x="4" y="22"/>
                  </a:cxn>
                  <a:cxn ang="0">
                    <a:pos x="12" y="11"/>
                  </a:cxn>
                  <a:cxn ang="0">
                    <a:pos x="24" y="4"/>
                  </a:cxn>
                  <a:cxn ang="0">
                    <a:pos x="37" y="0"/>
                  </a:cxn>
                  <a:cxn ang="0">
                    <a:pos x="51" y="1"/>
                  </a:cxn>
                  <a:cxn ang="0">
                    <a:pos x="64" y="6"/>
                  </a:cxn>
                  <a:cxn ang="0">
                    <a:pos x="74" y="13"/>
                  </a:cxn>
                  <a:cxn ang="0">
                    <a:pos x="81" y="22"/>
                  </a:cxn>
                  <a:cxn ang="0">
                    <a:pos x="85" y="31"/>
                  </a:cxn>
                  <a:cxn ang="0">
                    <a:pos x="85" y="35"/>
                  </a:cxn>
                  <a:cxn ang="0">
                    <a:pos x="84" y="42"/>
                  </a:cxn>
                  <a:cxn ang="0">
                    <a:pos x="82" y="51"/>
                  </a:cxn>
                  <a:cxn ang="0">
                    <a:pos x="66" y="53"/>
                  </a:cxn>
                  <a:cxn ang="0">
                    <a:pos x="57" y="48"/>
                  </a:cxn>
                  <a:cxn ang="0">
                    <a:pos x="53" y="41"/>
                  </a:cxn>
                  <a:cxn ang="0">
                    <a:pos x="52" y="30"/>
                  </a:cxn>
                  <a:cxn ang="0">
                    <a:pos x="54" y="21"/>
                  </a:cxn>
                  <a:cxn ang="0">
                    <a:pos x="58" y="16"/>
                  </a:cxn>
                  <a:cxn ang="0">
                    <a:pos x="49" y="10"/>
                  </a:cxn>
                  <a:cxn ang="0">
                    <a:pos x="37" y="8"/>
                  </a:cxn>
                  <a:cxn ang="0">
                    <a:pos x="24" y="9"/>
                  </a:cxn>
                  <a:cxn ang="0">
                    <a:pos x="13" y="13"/>
                  </a:cxn>
                  <a:cxn ang="0">
                    <a:pos x="6" y="21"/>
                  </a:cxn>
                  <a:cxn ang="0">
                    <a:pos x="2" y="31"/>
                  </a:cxn>
                  <a:cxn ang="0">
                    <a:pos x="0" y="43"/>
                  </a:cxn>
                </a:cxnLst>
                <a:rect l="0" t="0" r="r" b="b"/>
                <a:pathLst>
                  <a:path w="86" h="54">
                    <a:moveTo>
                      <a:pt x="0" y="43"/>
                    </a:moveTo>
                    <a:lnTo>
                      <a:pt x="0" y="35"/>
                    </a:lnTo>
                    <a:lnTo>
                      <a:pt x="4" y="22"/>
                    </a:lnTo>
                    <a:lnTo>
                      <a:pt x="12" y="11"/>
                    </a:lnTo>
                    <a:lnTo>
                      <a:pt x="24" y="4"/>
                    </a:lnTo>
                    <a:lnTo>
                      <a:pt x="37" y="0"/>
                    </a:lnTo>
                    <a:lnTo>
                      <a:pt x="51" y="1"/>
                    </a:lnTo>
                    <a:lnTo>
                      <a:pt x="64" y="6"/>
                    </a:lnTo>
                    <a:lnTo>
                      <a:pt x="74" y="13"/>
                    </a:lnTo>
                    <a:lnTo>
                      <a:pt x="81" y="22"/>
                    </a:lnTo>
                    <a:lnTo>
                      <a:pt x="85" y="31"/>
                    </a:lnTo>
                    <a:lnTo>
                      <a:pt x="85" y="35"/>
                    </a:lnTo>
                    <a:lnTo>
                      <a:pt x="84" y="42"/>
                    </a:lnTo>
                    <a:lnTo>
                      <a:pt x="82" y="51"/>
                    </a:lnTo>
                    <a:lnTo>
                      <a:pt x="66" y="53"/>
                    </a:lnTo>
                    <a:lnTo>
                      <a:pt x="57" y="48"/>
                    </a:lnTo>
                    <a:lnTo>
                      <a:pt x="53" y="41"/>
                    </a:lnTo>
                    <a:lnTo>
                      <a:pt x="52" y="30"/>
                    </a:lnTo>
                    <a:lnTo>
                      <a:pt x="54" y="21"/>
                    </a:lnTo>
                    <a:lnTo>
                      <a:pt x="58" y="16"/>
                    </a:lnTo>
                    <a:lnTo>
                      <a:pt x="49" y="10"/>
                    </a:lnTo>
                    <a:lnTo>
                      <a:pt x="37" y="8"/>
                    </a:lnTo>
                    <a:lnTo>
                      <a:pt x="24" y="9"/>
                    </a:lnTo>
                    <a:lnTo>
                      <a:pt x="13" y="13"/>
                    </a:lnTo>
                    <a:lnTo>
                      <a:pt x="6" y="21"/>
                    </a:lnTo>
                    <a:lnTo>
                      <a:pt x="2" y="31"/>
                    </a:lnTo>
                    <a:lnTo>
                      <a:pt x="0" y="43"/>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28710" name="Freeform 38"/>
              <p:cNvSpPr>
                <a:spLocks/>
              </p:cNvSpPr>
              <p:nvPr/>
            </p:nvSpPr>
            <p:spPr bwMode="auto">
              <a:xfrm>
                <a:off x="3419" y="3709"/>
                <a:ext cx="36" cy="31"/>
              </a:xfrm>
              <a:custGeom>
                <a:avLst/>
                <a:gdLst/>
                <a:ahLst/>
                <a:cxnLst>
                  <a:cxn ang="0">
                    <a:pos x="35" y="3"/>
                  </a:cxn>
                  <a:cxn ang="0">
                    <a:pos x="31" y="14"/>
                  </a:cxn>
                  <a:cxn ang="0">
                    <a:pos x="31" y="28"/>
                  </a:cxn>
                  <a:cxn ang="0">
                    <a:pos x="20" y="12"/>
                  </a:cxn>
                  <a:cxn ang="0">
                    <a:pos x="20" y="29"/>
                  </a:cxn>
                  <a:cxn ang="0">
                    <a:pos x="7" y="14"/>
                  </a:cxn>
                  <a:cxn ang="0">
                    <a:pos x="7" y="30"/>
                  </a:cxn>
                  <a:cxn ang="0">
                    <a:pos x="1" y="19"/>
                  </a:cxn>
                  <a:cxn ang="0">
                    <a:pos x="0" y="11"/>
                  </a:cxn>
                  <a:cxn ang="0">
                    <a:pos x="7" y="4"/>
                  </a:cxn>
                  <a:cxn ang="0">
                    <a:pos x="16" y="1"/>
                  </a:cxn>
                  <a:cxn ang="0">
                    <a:pos x="24" y="0"/>
                  </a:cxn>
                  <a:cxn ang="0">
                    <a:pos x="35" y="3"/>
                  </a:cxn>
                </a:cxnLst>
                <a:rect l="0" t="0" r="r" b="b"/>
                <a:pathLst>
                  <a:path w="36" h="31">
                    <a:moveTo>
                      <a:pt x="35" y="3"/>
                    </a:moveTo>
                    <a:lnTo>
                      <a:pt x="31" y="14"/>
                    </a:lnTo>
                    <a:lnTo>
                      <a:pt x="31" y="28"/>
                    </a:lnTo>
                    <a:lnTo>
                      <a:pt x="20" y="12"/>
                    </a:lnTo>
                    <a:lnTo>
                      <a:pt x="20" y="29"/>
                    </a:lnTo>
                    <a:lnTo>
                      <a:pt x="7" y="14"/>
                    </a:lnTo>
                    <a:lnTo>
                      <a:pt x="7" y="30"/>
                    </a:lnTo>
                    <a:lnTo>
                      <a:pt x="1" y="19"/>
                    </a:lnTo>
                    <a:lnTo>
                      <a:pt x="0" y="11"/>
                    </a:lnTo>
                    <a:lnTo>
                      <a:pt x="7" y="4"/>
                    </a:lnTo>
                    <a:lnTo>
                      <a:pt x="16" y="1"/>
                    </a:lnTo>
                    <a:lnTo>
                      <a:pt x="24" y="0"/>
                    </a:lnTo>
                    <a:lnTo>
                      <a:pt x="35" y="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8711" name="Freeform 39"/>
              <p:cNvSpPr>
                <a:spLocks/>
              </p:cNvSpPr>
              <p:nvPr/>
            </p:nvSpPr>
            <p:spPr bwMode="auto">
              <a:xfrm>
                <a:off x="3315" y="3577"/>
                <a:ext cx="246" cy="49"/>
              </a:xfrm>
              <a:custGeom>
                <a:avLst/>
                <a:gdLst/>
                <a:ahLst/>
                <a:cxnLst>
                  <a:cxn ang="0">
                    <a:pos x="0" y="45"/>
                  </a:cxn>
                  <a:cxn ang="0">
                    <a:pos x="53" y="48"/>
                  </a:cxn>
                  <a:cxn ang="0">
                    <a:pos x="85" y="46"/>
                  </a:cxn>
                  <a:cxn ang="0">
                    <a:pos x="122" y="44"/>
                  </a:cxn>
                  <a:cxn ang="0">
                    <a:pos x="151" y="43"/>
                  </a:cxn>
                  <a:cxn ang="0">
                    <a:pos x="184" y="40"/>
                  </a:cxn>
                  <a:cxn ang="0">
                    <a:pos x="214" y="34"/>
                  </a:cxn>
                  <a:cxn ang="0">
                    <a:pos x="231" y="25"/>
                  </a:cxn>
                  <a:cxn ang="0">
                    <a:pos x="240" y="17"/>
                  </a:cxn>
                  <a:cxn ang="0">
                    <a:pos x="245" y="11"/>
                  </a:cxn>
                  <a:cxn ang="0">
                    <a:pos x="245" y="3"/>
                  </a:cxn>
                  <a:cxn ang="0">
                    <a:pos x="242" y="0"/>
                  </a:cxn>
                  <a:cxn ang="0">
                    <a:pos x="181" y="4"/>
                  </a:cxn>
                  <a:cxn ang="0">
                    <a:pos x="124" y="12"/>
                  </a:cxn>
                  <a:cxn ang="0">
                    <a:pos x="73" y="23"/>
                  </a:cxn>
                  <a:cxn ang="0">
                    <a:pos x="28" y="35"/>
                  </a:cxn>
                  <a:cxn ang="0">
                    <a:pos x="0" y="45"/>
                  </a:cxn>
                </a:cxnLst>
                <a:rect l="0" t="0" r="r" b="b"/>
                <a:pathLst>
                  <a:path w="246" h="49">
                    <a:moveTo>
                      <a:pt x="0" y="45"/>
                    </a:moveTo>
                    <a:lnTo>
                      <a:pt x="53" y="48"/>
                    </a:lnTo>
                    <a:lnTo>
                      <a:pt x="85" y="46"/>
                    </a:lnTo>
                    <a:lnTo>
                      <a:pt x="122" y="44"/>
                    </a:lnTo>
                    <a:lnTo>
                      <a:pt x="151" y="43"/>
                    </a:lnTo>
                    <a:lnTo>
                      <a:pt x="184" y="40"/>
                    </a:lnTo>
                    <a:lnTo>
                      <a:pt x="214" y="34"/>
                    </a:lnTo>
                    <a:lnTo>
                      <a:pt x="231" y="25"/>
                    </a:lnTo>
                    <a:lnTo>
                      <a:pt x="240" y="17"/>
                    </a:lnTo>
                    <a:lnTo>
                      <a:pt x="245" y="11"/>
                    </a:lnTo>
                    <a:lnTo>
                      <a:pt x="245" y="3"/>
                    </a:lnTo>
                    <a:lnTo>
                      <a:pt x="242" y="0"/>
                    </a:lnTo>
                    <a:lnTo>
                      <a:pt x="181" y="4"/>
                    </a:lnTo>
                    <a:lnTo>
                      <a:pt x="124" y="12"/>
                    </a:lnTo>
                    <a:lnTo>
                      <a:pt x="73" y="23"/>
                    </a:lnTo>
                    <a:lnTo>
                      <a:pt x="28" y="35"/>
                    </a:lnTo>
                    <a:lnTo>
                      <a:pt x="0" y="4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8712" name="Freeform 40"/>
              <p:cNvSpPr>
                <a:spLocks/>
              </p:cNvSpPr>
              <p:nvPr/>
            </p:nvSpPr>
            <p:spPr bwMode="auto">
              <a:xfrm>
                <a:off x="3315" y="3574"/>
                <a:ext cx="249" cy="50"/>
              </a:xfrm>
              <a:custGeom>
                <a:avLst/>
                <a:gdLst/>
                <a:ahLst/>
                <a:cxnLst>
                  <a:cxn ang="0">
                    <a:pos x="39" y="49"/>
                  </a:cxn>
                  <a:cxn ang="0">
                    <a:pos x="78" y="37"/>
                  </a:cxn>
                  <a:cxn ang="0">
                    <a:pos x="120" y="25"/>
                  </a:cxn>
                  <a:cxn ang="0">
                    <a:pos x="162" y="20"/>
                  </a:cxn>
                  <a:cxn ang="0">
                    <a:pos x="196" y="18"/>
                  </a:cxn>
                  <a:cxn ang="0">
                    <a:pos x="229" y="19"/>
                  </a:cxn>
                  <a:cxn ang="0">
                    <a:pos x="225" y="25"/>
                  </a:cxn>
                  <a:cxn ang="0">
                    <a:pos x="219" y="29"/>
                  </a:cxn>
                  <a:cxn ang="0">
                    <a:pos x="206" y="35"/>
                  </a:cxn>
                  <a:cxn ang="0">
                    <a:pos x="192" y="42"/>
                  </a:cxn>
                  <a:cxn ang="0">
                    <a:pos x="221" y="35"/>
                  </a:cxn>
                  <a:cxn ang="0">
                    <a:pos x="239" y="26"/>
                  </a:cxn>
                  <a:cxn ang="0">
                    <a:pos x="245" y="20"/>
                  </a:cxn>
                  <a:cxn ang="0">
                    <a:pos x="248" y="12"/>
                  </a:cxn>
                  <a:cxn ang="0">
                    <a:pos x="247" y="6"/>
                  </a:cxn>
                  <a:cxn ang="0">
                    <a:pos x="243" y="0"/>
                  </a:cxn>
                  <a:cxn ang="0">
                    <a:pos x="197" y="1"/>
                  </a:cxn>
                  <a:cxn ang="0">
                    <a:pos x="151" y="7"/>
                  </a:cxn>
                  <a:cxn ang="0">
                    <a:pos x="103" y="17"/>
                  </a:cxn>
                  <a:cxn ang="0">
                    <a:pos x="37" y="37"/>
                  </a:cxn>
                  <a:cxn ang="0">
                    <a:pos x="0" y="48"/>
                  </a:cxn>
                  <a:cxn ang="0">
                    <a:pos x="39" y="49"/>
                  </a:cxn>
                </a:cxnLst>
                <a:rect l="0" t="0" r="r" b="b"/>
                <a:pathLst>
                  <a:path w="249" h="50">
                    <a:moveTo>
                      <a:pt x="39" y="49"/>
                    </a:moveTo>
                    <a:lnTo>
                      <a:pt x="78" y="37"/>
                    </a:lnTo>
                    <a:lnTo>
                      <a:pt x="120" y="25"/>
                    </a:lnTo>
                    <a:lnTo>
                      <a:pt x="162" y="20"/>
                    </a:lnTo>
                    <a:lnTo>
                      <a:pt x="196" y="18"/>
                    </a:lnTo>
                    <a:lnTo>
                      <a:pt x="229" y="19"/>
                    </a:lnTo>
                    <a:lnTo>
                      <a:pt x="225" y="25"/>
                    </a:lnTo>
                    <a:lnTo>
                      <a:pt x="219" y="29"/>
                    </a:lnTo>
                    <a:lnTo>
                      <a:pt x="206" y="35"/>
                    </a:lnTo>
                    <a:lnTo>
                      <a:pt x="192" y="42"/>
                    </a:lnTo>
                    <a:lnTo>
                      <a:pt x="221" y="35"/>
                    </a:lnTo>
                    <a:lnTo>
                      <a:pt x="239" y="26"/>
                    </a:lnTo>
                    <a:lnTo>
                      <a:pt x="245" y="20"/>
                    </a:lnTo>
                    <a:lnTo>
                      <a:pt x="248" y="12"/>
                    </a:lnTo>
                    <a:lnTo>
                      <a:pt x="247" y="6"/>
                    </a:lnTo>
                    <a:lnTo>
                      <a:pt x="243" y="0"/>
                    </a:lnTo>
                    <a:lnTo>
                      <a:pt x="197" y="1"/>
                    </a:lnTo>
                    <a:lnTo>
                      <a:pt x="151" y="7"/>
                    </a:lnTo>
                    <a:lnTo>
                      <a:pt x="103" y="17"/>
                    </a:lnTo>
                    <a:lnTo>
                      <a:pt x="37" y="37"/>
                    </a:lnTo>
                    <a:lnTo>
                      <a:pt x="0" y="48"/>
                    </a:lnTo>
                    <a:lnTo>
                      <a:pt x="39" y="4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8713" name="Freeform 41"/>
              <p:cNvSpPr>
                <a:spLocks/>
              </p:cNvSpPr>
              <p:nvPr/>
            </p:nvSpPr>
            <p:spPr bwMode="auto">
              <a:xfrm>
                <a:off x="5138" y="3590"/>
                <a:ext cx="39" cy="35"/>
              </a:xfrm>
              <a:custGeom>
                <a:avLst/>
                <a:gdLst/>
                <a:ahLst/>
                <a:cxnLst>
                  <a:cxn ang="0">
                    <a:pos x="23" y="0"/>
                  </a:cxn>
                  <a:cxn ang="0">
                    <a:pos x="9" y="13"/>
                  </a:cxn>
                  <a:cxn ang="0">
                    <a:pos x="6" y="22"/>
                  </a:cxn>
                  <a:cxn ang="0">
                    <a:pos x="6" y="25"/>
                  </a:cxn>
                  <a:cxn ang="0">
                    <a:pos x="19" y="23"/>
                  </a:cxn>
                  <a:cxn ang="0">
                    <a:pos x="27" y="23"/>
                  </a:cxn>
                  <a:cxn ang="0">
                    <a:pos x="33" y="21"/>
                  </a:cxn>
                  <a:cxn ang="0">
                    <a:pos x="38" y="15"/>
                  </a:cxn>
                  <a:cxn ang="0">
                    <a:pos x="38" y="24"/>
                  </a:cxn>
                  <a:cxn ang="0">
                    <a:pos x="36" y="32"/>
                  </a:cxn>
                  <a:cxn ang="0">
                    <a:pos x="0" y="34"/>
                  </a:cxn>
                  <a:cxn ang="0">
                    <a:pos x="0" y="23"/>
                  </a:cxn>
                  <a:cxn ang="0">
                    <a:pos x="3" y="17"/>
                  </a:cxn>
                  <a:cxn ang="0">
                    <a:pos x="8" y="11"/>
                  </a:cxn>
                  <a:cxn ang="0">
                    <a:pos x="11" y="8"/>
                  </a:cxn>
                  <a:cxn ang="0">
                    <a:pos x="23" y="0"/>
                  </a:cxn>
                </a:cxnLst>
                <a:rect l="0" t="0" r="r" b="b"/>
                <a:pathLst>
                  <a:path w="39" h="35">
                    <a:moveTo>
                      <a:pt x="23" y="0"/>
                    </a:moveTo>
                    <a:lnTo>
                      <a:pt x="9" y="13"/>
                    </a:lnTo>
                    <a:lnTo>
                      <a:pt x="6" y="22"/>
                    </a:lnTo>
                    <a:lnTo>
                      <a:pt x="6" y="25"/>
                    </a:lnTo>
                    <a:lnTo>
                      <a:pt x="19" y="23"/>
                    </a:lnTo>
                    <a:lnTo>
                      <a:pt x="27" y="23"/>
                    </a:lnTo>
                    <a:lnTo>
                      <a:pt x="33" y="21"/>
                    </a:lnTo>
                    <a:lnTo>
                      <a:pt x="38" y="15"/>
                    </a:lnTo>
                    <a:lnTo>
                      <a:pt x="38" y="24"/>
                    </a:lnTo>
                    <a:lnTo>
                      <a:pt x="36" y="32"/>
                    </a:lnTo>
                    <a:lnTo>
                      <a:pt x="0" y="34"/>
                    </a:lnTo>
                    <a:lnTo>
                      <a:pt x="0" y="23"/>
                    </a:lnTo>
                    <a:lnTo>
                      <a:pt x="3" y="17"/>
                    </a:lnTo>
                    <a:lnTo>
                      <a:pt x="8" y="11"/>
                    </a:lnTo>
                    <a:lnTo>
                      <a:pt x="11" y="8"/>
                    </a:lnTo>
                    <a:lnTo>
                      <a:pt x="23"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8714" name="Freeform 42"/>
              <p:cNvSpPr>
                <a:spLocks/>
              </p:cNvSpPr>
              <p:nvPr/>
            </p:nvSpPr>
            <p:spPr bwMode="auto">
              <a:xfrm>
                <a:off x="4599" y="3461"/>
                <a:ext cx="39" cy="23"/>
              </a:xfrm>
              <a:custGeom>
                <a:avLst/>
                <a:gdLst/>
                <a:ahLst/>
                <a:cxnLst>
                  <a:cxn ang="0">
                    <a:pos x="38" y="3"/>
                  </a:cxn>
                  <a:cxn ang="0">
                    <a:pos x="6" y="0"/>
                  </a:cxn>
                  <a:cxn ang="0">
                    <a:pos x="2" y="2"/>
                  </a:cxn>
                  <a:cxn ang="0">
                    <a:pos x="0" y="7"/>
                  </a:cxn>
                  <a:cxn ang="0">
                    <a:pos x="1" y="11"/>
                  </a:cxn>
                  <a:cxn ang="0">
                    <a:pos x="3" y="18"/>
                  </a:cxn>
                  <a:cxn ang="0">
                    <a:pos x="6" y="22"/>
                  </a:cxn>
                  <a:cxn ang="0">
                    <a:pos x="12" y="18"/>
                  </a:cxn>
                  <a:cxn ang="0">
                    <a:pos x="18" y="18"/>
                  </a:cxn>
                  <a:cxn ang="0">
                    <a:pos x="36" y="21"/>
                  </a:cxn>
                  <a:cxn ang="0">
                    <a:pos x="38" y="3"/>
                  </a:cxn>
                </a:cxnLst>
                <a:rect l="0" t="0" r="r" b="b"/>
                <a:pathLst>
                  <a:path w="39" h="23">
                    <a:moveTo>
                      <a:pt x="38" y="3"/>
                    </a:moveTo>
                    <a:lnTo>
                      <a:pt x="6" y="0"/>
                    </a:lnTo>
                    <a:lnTo>
                      <a:pt x="2" y="2"/>
                    </a:lnTo>
                    <a:lnTo>
                      <a:pt x="0" y="7"/>
                    </a:lnTo>
                    <a:lnTo>
                      <a:pt x="1" y="11"/>
                    </a:lnTo>
                    <a:lnTo>
                      <a:pt x="3" y="18"/>
                    </a:lnTo>
                    <a:lnTo>
                      <a:pt x="6" y="22"/>
                    </a:lnTo>
                    <a:lnTo>
                      <a:pt x="12" y="18"/>
                    </a:lnTo>
                    <a:lnTo>
                      <a:pt x="18" y="18"/>
                    </a:lnTo>
                    <a:lnTo>
                      <a:pt x="36" y="21"/>
                    </a:lnTo>
                    <a:lnTo>
                      <a:pt x="38" y="3"/>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8715" name="Freeform 43"/>
              <p:cNvSpPr>
                <a:spLocks/>
              </p:cNvSpPr>
              <p:nvPr/>
            </p:nvSpPr>
            <p:spPr bwMode="auto">
              <a:xfrm>
                <a:off x="3933" y="3408"/>
                <a:ext cx="561" cy="118"/>
              </a:xfrm>
              <a:custGeom>
                <a:avLst/>
                <a:gdLst/>
                <a:ahLst/>
                <a:cxnLst>
                  <a:cxn ang="0">
                    <a:pos x="525" y="48"/>
                  </a:cxn>
                  <a:cxn ang="0">
                    <a:pos x="539" y="61"/>
                  </a:cxn>
                  <a:cxn ang="0">
                    <a:pos x="550" y="76"/>
                  </a:cxn>
                  <a:cxn ang="0">
                    <a:pos x="560" y="99"/>
                  </a:cxn>
                  <a:cxn ang="0">
                    <a:pos x="427" y="117"/>
                  </a:cxn>
                  <a:cxn ang="0">
                    <a:pos x="0" y="104"/>
                  </a:cxn>
                  <a:cxn ang="0">
                    <a:pos x="108" y="41"/>
                  </a:cxn>
                  <a:cxn ang="0">
                    <a:pos x="172" y="5"/>
                  </a:cxn>
                  <a:cxn ang="0">
                    <a:pos x="259" y="0"/>
                  </a:cxn>
                  <a:cxn ang="0">
                    <a:pos x="326" y="3"/>
                  </a:cxn>
                  <a:cxn ang="0">
                    <a:pos x="379" y="9"/>
                  </a:cxn>
                  <a:cxn ang="0">
                    <a:pos x="437" y="20"/>
                  </a:cxn>
                  <a:cxn ang="0">
                    <a:pos x="486" y="33"/>
                  </a:cxn>
                  <a:cxn ang="0">
                    <a:pos x="504" y="39"/>
                  </a:cxn>
                  <a:cxn ang="0">
                    <a:pos x="525" y="48"/>
                  </a:cxn>
                </a:cxnLst>
                <a:rect l="0" t="0" r="r" b="b"/>
                <a:pathLst>
                  <a:path w="561" h="118">
                    <a:moveTo>
                      <a:pt x="525" y="48"/>
                    </a:moveTo>
                    <a:lnTo>
                      <a:pt x="539" y="61"/>
                    </a:lnTo>
                    <a:lnTo>
                      <a:pt x="550" y="76"/>
                    </a:lnTo>
                    <a:lnTo>
                      <a:pt x="560" y="99"/>
                    </a:lnTo>
                    <a:lnTo>
                      <a:pt x="427" y="117"/>
                    </a:lnTo>
                    <a:lnTo>
                      <a:pt x="0" y="104"/>
                    </a:lnTo>
                    <a:lnTo>
                      <a:pt x="108" y="41"/>
                    </a:lnTo>
                    <a:lnTo>
                      <a:pt x="172" y="5"/>
                    </a:lnTo>
                    <a:lnTo>
                      <a:pt x="259" y="0"/>
                    </a:lnTo>
                    <a:lnTo>
                      <a:pt x="326" y="3"/>
                    </a:lnTo>
                    <a:lnTo>
                      <a:pt x="379" y="9"/>
                    </a:lnTo>
                    <a:lnTo>
                      <a:pt x="437" y="20"/>
                    </a:lnTo>
                    <a:lnTo>
                      <a:pt x="486" y="33"/>
                    </a:lnTo>
                    <a:lnTo>
                      <a:pt x="504" y="39"/>
                    </a:lnTo>
                    <a:lnTo>
                      <a:pt x="525" y="4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28716" name="Freeform 44"/>
              <p:cNvSpPr>
                <a:spLocks/>
              </p:cNvSpPr>
              <p:nvPr/>
            </p:nvSpPr>
            <p:spPr bwMode="auto">
              <a:xfrm>
                <a:off x="3962" y="3419"/>
                <a:ext cx="334" cy="87"/>
              </a:xfrm>
              <a:custGeom>
                <a:avLst/>
                <a:gdLst/>
                <a:ahLst/>
                <a:cxnLst>
                  <a:cxn ang="0">
                    <a:pos x="0" y="86"/>
                  </a:cxn>
                  <a:cxn ang="0">
                    <a:pos x="72" y="42"/>
                  </a:cxn>
                  <a:cxn ang="0">
                    <a:pos x="104" y="22"/>
                  </a:cxn>
                  <a:cxn ang="0">
                    <a:pos x="145" y="2"/>
                  </a:cxn>
                  <a:cxn ang="0">
                    <a:pos x="200" y="0"/>
                  </a:cxn>
                  <a:cxn ang="0">
                    <a:pos x="252" y="2"/>
                  </a:cxn>
                  <a:cxn ang="0">
                    <a:pos x="333" y="9"/>
                  </a:cxn>
                  <a:cxn ang="0">
                    <a:pos x="240" y="15"/>
                  </a:cxn>
                  <a:cxn ang="0">
                    <a:pos x="151" y="30"/>
                  </a:cxn>
                  <a:cxn ang="0">
                    <a:pos x="88" y="47"/>
                  </a:cxn>
                  <a:cxn ang="0">
                    <a:pos x="53" y="61"/>
                  </a:cxn>
                  <a:cxn ang="0">
                    <a:pos x="0" y="86"/>
                  </a:cxn>
                </a:cxnLst>
                <a:rect l="0" t="0" r="r" b="b"/>
                <a:pathLst>
                  <a:path w="334" h="87">
                    <a:moveTo>
                      <a:pt x="0" y="86"/>
                    </a:moveTo>
                    <a:lnTo>
                      <a:pt x="72" y="42"/>
                    </a:lnTo>
                    <a:lnTo>
                      <a:pt x="104" y="22"/>
                    </a:lnTo>
                    <a:lnTo>
                      <a:pt x="145" y="2"/>
                    </a:lnTo>
                    <a:lnTo>
                      <a:pt x="200" y="0"/>
                    </a:lnTo>
                    <a:lnTo>
                      <a:pt x="252" y="2"/>
                    </a:lnTo>
                    <a:lnTo>
                      <a:pt x="333" y="9"/>
                    </a:lnTo>
                    <a:lnTo>
                      <a:pt x="240" y="15"/>
                    </a:lnTo>
                    <a:lnTo>
                      <a:pt x="151" y="30"/>
                    </a:lnTo>
                    <a:lnTo>
                      <a:pt x="88" y="47"/>
                    </a:lnTo>
                    <a:lnTo>
                      <a:pt x="53" y="61"/>
                    </a:lnTo>
                    <a:lnTo>
                      <a:pt x="0" y="8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28717" name="Freeform 45"/>
              <p:cNvSpPr>
                <a:spLocks/>
              </p:cNvSpPr>
              <p:nvPr/>
            </p:nvSpPr>
            <p:spPr bwMode="auto">
              <a:xfrm>
                <a:off x="4007" y="3427"/>
                <a:ext cx="201" cy="54"/>
              </a:xfrm>
              <a:custGeom>
                <a:avLst/>
                <a:gdLst/>
                <a:ahLst/>
                <a:cxnLst>
                  <a:cxn ang="0">
                    <a:pos x="0" y="53"/>
                  </a:cxn>
                  <a:cxn ang="0">
                    <a:pos x="38" y="35"/>
                  </a:cxn>
                  <a:cxn ang="0">
                    <a:pos x="105" y="14"/>
                  </a:cxn>
                  <a:cxn ang="0">
                    <a:pos x="200" y="0"/>
                  </a:cxn>
                  <a:cxn ang="0">
                    <a:pos x="141" y="0"/>
                  </a:cxn>
                  <a:cxn ang="0">
                    <a:pos x="112" y="1"/>
                  </a:cxn>
                  <a:cxn ang="0">
                    <a:pos x="91" y="5"/>
                  </a:cxn>
                  <a:cxn ang="0">
                    <a:pos x="42" y="29"/>
                  </a:cxn>
                  <a:cxn ang="0">
                    <a:pos x="0" y="53"/>
                  </a:cxn>
                </a:cxnLst>
                <a:rect l="0" t="0" r="r" b="b"/>
                <a:pathLst>
                  <a:path w="201" h="54">
                    <a:moveTo>
                      <a:pt x="0" y="53"/>
                    </a:moveTo>
                    <a:lnTo>
                      <a:pt x="38" y="35"/>
                    </a:lnTo>
                    <a:lnTo>
                      <a:pt x="105" y="14"/>
                    </a:lnTo>
                    <a:lnTo>
                      <a:pt x="200" y="0"/>
                    </a:lnTo>
                    <a:lnTo>
                      <a:pt x="141" y="0"/>
                    </a:lnTo>
                    <a:lnTo>
                      <a:pt x="112" y="1"/>
                    </a:lnTo>
                    <a:lnTo>
                      <a:pt x="91" y="5"/>
                    </a:lnTo>
                    <a:lnTo>
                      <a:pt x="42" y="29"/>
                    </a:lnTo>
                    <a:lnTo>
                      <a:pt x="0" y="5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8718" name="Freeform 46"/>
              <p:cNvSpPr>
                <a:spLocks/>
              </p:cNvSpPr>
              <p:nvPr/>
            </p:nvSpPr>
            <p:spPr bwMode="auto">
              <a:xfrm>
                <a:off x="4401" y="3486"/>
                <a:ext cx="74" cy="25"/>
              </a:xfrm>
              <a:custGeom>
                <a:avLst/>
                <a:gdLst/>
                <a:ahLst/>
                <a:cxnLst>
                  <a:cxn ang="0">
                    <a:pos x="73" y="11"/>
                  </a:cxn>
                  <a:cxn ang="0">
                    <a:pos x="65" y="0"/>
                  </a:cxn>
                  <a:cxn ang="0">
                    <a:pos x="63" y="11"/>
                  </a:cxn>
                  <a:cxn ang="0">
                    <a:pos x="53" y="5"/>
                  </a:cxn>
                  <a:cxn ang="0">
                    <a:pos x="50" y="13"/>
                  </a:cxn>
                  <a:cxn ang="0">
                    <a:pos x="42" y="10"/>
                  </a:cxn>
                  <a:cxn ang="0">
                    <a:pos x="40" y="15"/>
                  </a:cxn>
                  <a:cxn ang="0">
                    <a:pos x="0" y="24"/>
                  </a:cxn>
                  <a:cxn ang="0">
                    <a:pos x="73" y="11"/>
                  </a:cxn>
                </a:cxnLst>
                <a:rect l="0" t="0" r="r" b="b"/>
                <a:pathLst>
                  <a:path w="74" h="25">
                    <a:moveTo>
                      <a:pt x="73" y="11"/>
                    </a:moveTo>
                    <a:lnTo>
                      <a:pt x="65" y="0"/>
                    </a:lnTo>
                    <a:lnTo>
                      <a:pt x="63" y="11"/>
                    </a:lnTo>
                    <a:lnTo>
                      <a:pt x="53" y="5"/>
                    </a:lnTo>
                    <a:lnTo>
                      <a:pt x="50" y="13"/>
                    </a:lnTo>
                    <a:lnTo>
                      <a:pt x="42" y="10"/>
                    </a:lnTo>
                    <a:lnTo>
                      <a:pt x="40" y="15"/>
                    </a:lnTo>
                    <a:lnTo>
                      <a:pt x="0" y="24"/>
                    </a:lnTo>
                    <a:lnTo>
                      <a:pt x="73"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8719" name="Freeform 47"/>
              <p:cNvSpPr>
                <a:spLocks/>
              </p:cNvSpPr>
              <p:nvPr/>
            </p:nvSpPr>
            <p:spPr bwMode="auto">
              <a:xfrm>
                <a:off x="4956" y="3622"/>
                <a:ext cx="220" cy="133"/>
              </a:xfrm>
              <a:custGeom>
                <a:avLst/>
                <a:gdLst/>
                <a:ahLst/>
                <a:cxnLst>
                  <a:cxn ang="0">
                    <a:pos x="219" y="42"/>
                  </a:cxn>
                  <a:cxn ang="0">
                    <a:pos x="180" y="23"/>
                  </a:cxn>
                  <a:cxn ang="0">
                    <a:pos x="162" y="19"/>
                  </a:cxn>
                  <a:cxn ang="0">
                    <a:pos x="70" y="23"/>
                  </a:cxn>
                  <a:cxn ang="0">
                    <a:pos x="39" y="14"/>
                  </a:cxn>
                  <a:cxn ang="0">
                    <a:pos x="0" y="0"/>
                  </a:cxn>
                  <a:cxn ang="0">
                    <a:pos x="70" y="132"/>
                  </a:cxn>
                  <a:cxn ang="0">
                    <a:pos x="219" y="70"/>
                  </a:cxn>
                  <a:cxn ang="0">
                    <a:pos x="219" y="42"/>
                  </a:cxn>
                </a:cxnLst>
                <a:rect l="0" t="0" r="r" b="b"/>
                <a:pathLst>
                  <a:path w="220" h="133">
                    <a:moveTo>
                      <a:pt x="219" y="42"/>
                    </a:moveTo>
                    <a:lnTo>
                      <a:pt x="180" y="23"/>
                    </a:lnTo>
                    <a:lnTo>
                      <a:pt x="162" y="19"/>
                    </a:lnTo>
                    <a:lnTo>
                      <a:pt x="70" y="23"/>
                    </a:lnTo>
                    <a:lnTo>
                      <a:pt x="39" y="14"/>
                    </a:lnTo>
                    <a:lnTo>
                      <a:pt x="0" y="0"/>
                    </a:lnTo>
                    <a:lnTo>
                      <a:pt x="70" y="132"/>
                    </a:lnTo>
                    <a:lnTo>
                      <a:pt x="219" y="70"/>
                    </a:lnTo>
                    <a:lnTo>
                      <a:pt x="219"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8720" name="Freeform 48"/>
              <p:cNvSpPr>
                <a:spLocks/>
              </p:cNvSpPr>
              <p:nvPr/>
            </p:nvSpPr>
            <p:spPr bwMode="auto">
              <a:xfrm>
                <a:off x="5000" y="3730"/>
                <a:ext cx="194" cy="138"/>
              </a:xfrm>
              <a:custGeom>
                <a:avLst/>
                <a:gdLst/>
                <a:ahLst/>
                <a:cxnLst>
                  <a:cxn ang="0">
                    <a:pos x="26" y="34"/>
                  </a:cxn>
                  <a:cxn ang="0">
                    <a:pos x="193" y="0"/>
                  </a:cxn>
                  <a:cxn ang="0">
                    <a:pos x="163" y="38"/>
                  </a:cxn>
                  <a:cxn ang="0">
                    <a:pos x="123" y="67"/>
                  </a:cxn>
                  <a:cxn ang="0">
                    <a:pos x="13" y="128"/>
                  </a:cxn>
                  <a:cxn ang="0">
                    <a:pos x="0" y="137"/>
                  </a:cxn>
                  <a:cxn ang="0">
                    <a:pos x="4" y="81"/>
                  </a:cxn>
                  <a:cxn ang="0">
                    <a:pos x="26" y="34"/>
                  </a:cxn>
                </a:cxnLst>
                <a:rect l="0" t="0" r="r" b="b"/>
                <a:pathLst>
                  <a:path w="194" h="138">
                    <a:moveTo>
                      <a:pt x="26" y="34"/>
                    </a:moveTo>
                    <a:lnTo>
                      <a:pt x="193" y="0"/>
                    </a:lnTo>
                    <a:lnTo>
                      <a:pt x="163" y="38"/>
                    </a:lnTo>
                    <a:lnTo>
                      <a:pt x="123" y="67"/>
                    </a:lnTo>
                    <a:lnTo>
                      <a:pt x="13" y="128"/>
                    </a:lnTo>
                    <a:lnTo>
                      <a:pt x="0" y="137"/>
                    </a:lnTo>
                    <a:lnTo>
                      <a:pt x="4" y="81"/>
                    </a:lnTo>
                    <a:lnTo>
                      <a:pt x="26" y="34"/>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8721" name="Freeform 49"/>
              <p:cNvSpPr>
                <a:spLocks/>
              </p:cNvSpPr>
              <p:nvPr/>
            </p:nvSpPr>
            <p:spPr bwMode="auto">
              <a:xfrm>
                <a:off x="3887" y="3641"/>
                <a:ext cx="859" cy="157"/>
              </a:xfrm>
              <a:custGeom>
                <a:avLst/>
                <a:gdLst/>
                <a:ahLst/>
                <a:cxnLst>
                  <a:cxn ang="0">
                    <a:pos x="858" y="14"/>
                  </a:cxn>
                  <a:cxn ang="0">
                    <a:pos x="827" y="38"/>
                  </a:cxn>
                  <a:cxn ang="0">
                    <a:pos x="801" y="47"/>
                  </a:cxn>
                  <a:cxn ang="0">
                    <a:pos x="647" y="61"/>
                  </a:cxn>
                  <a:cxn ang="0">
                    <a:pos x="506" y="71"/>
                  </a:cxn>
                  <a:cxn ang="0">
                    <a:pos x="409" y="71"/>
                  </a:cxn>
                  <a:cxn ang="0">
                    <a:pos x="334" y="71"/>
                  </a:cxn>
                  <a:cxn ang="0">
                    <a:pos x="308" y="56"/>
                  </a:cxn>
                  <a:cxn ang="0">
                    <a:pos x="299" y="47"/>
                  </a:cxn>
                  <a:cxn ang="0">
                    <a:pos x="44" y="23"/>
                  </a:cxn>
                  <a:cxn ang="0">
                    <a:pos x="0" y="0"/>
                  </a:cxn>
                  <a:cxn ang="0">
                    <a:pos x="44" y="117"/>
                  </a:cxn>
                  <a:cxn ang="0">
                    <a:pos x="53" y="156"/>
                  </a:cxn>
                  <a:cxn ang="0">
                    <a:pos x="823" y="156"/>
                  </a:cxn>
                  <a:cxn ang="0">
                    <a:pos x="858" y="14"/>
                  </a:cxn>
                </a:cxnLst>
                <a:rect l="0" t="0" r="r" b="b"/>
                <a:pathLst>
                  <a:path w="859" h="157">
                    <a:moveTo>
                      <a:pt x="858" y="14"/>
                    </a:moveTo>
                    <a:lnTo>
                      <a:pt x="827" y="38"/>
                    </a:lnTo>
                    <a:lnTo>
                      <a:pt x="801" y="47"/>
                    </a:lnTo>
                    <a:lnTo>
                      <a:pt x="647" y="61"/>
                    </a:lnTo>
                    <a:lnTo>
                      <a:pt x="506" y="71"/>
                    </a:lnTo>
                    <a:lnTo>
                      <a:pt x="409" y="71"/>
                    </a:lnTo>
                    <a:lnTo>
                      <a:pt x="334" y="71"/>
                    </a:lnTo>
                    <a:lnTo>
                      <a:pt x="308" y="56"/>
                    </a:lnTo>
                    <a:lnTo>
                      <a:pt x="299" y="47"/>
                    </a:lnTo>
                    <a:lnTo>
                      <a:pt x="44" y="23"/>
                    </a:lnTo>
                    <a:lnTo>
                      <a:pt x="0" y="0"/>
                    </a:lnTo>
                    <a:lnTo>
                      <a:pt x="44" y="117"/>
                    </a:lnTo>
                    <a:lnTo>
                      <a:pt x="53" y="156"/>
                    </a:lnTo>
                    <a:lnTo>
                      <a:pt x="823" y="156"/>
                    </a:lnTo>
                    <a:lnTo>
                      <a:pt x="858" y="14"/>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8722" name="Freeform 50"/>
              <p:cNvSpPr>
                <a:spLocks/>
              </p:cNvSpPr>
              <p:nvPr/>
            </p:nvSpPr>
            <p:spPr bwMode="auto">
              <a:xfrm>
                <a:off x="3927" y="3825"/>
                <a:ext cx="770" cy="58"/>
              </a:xfrm>
              <a:custGeom>
                <a:avLst/>
                <a:gdLst/>
                <a:ahLst/>
                <a:cxnLst>
                  <a:cxn ang="0">
                    <a:pos x="769" y="0"/>
                  </a:cxn>
                  <a:cxn ang="0">
                    <a:pos x="739" y="0"/>
                  </a:cxn>
                  <a:cxn ang="0">
                    <a:pos x="739" y="24"/>
                  </a:cxn>
                  <a:cxn ang="0">
                    <a:pos x="726" y="37"/>
                  </a:cxn>
                  <a:cxn ang="0">
                    <a:pos x="708" y="42"/>
                  </a:cxn>
                  <a:cxn ang="0">
                    <a:pos x="321" y="42"/>
                  </a:cxn>
                  <a:cxn ang="0">
                    <a:pos x="307" y="14"/>
                  </a:cxn>
                  <a:cxn ang="0">
                    <a:pos x="0" y="14"/>
                  </a:cxn>
                  <a:cxn ang="0">
                    <a:pos x="0" y="57"/>
                  </a:cxn>
                  <a:cxn ang="0">
                    <a:pos x="743" y="57"/>
                  </a:cxn>
                  <a:cxn ang="0">
                    <a:pos x="765" y="37"/>
                  </a:cxn>
                  <a:cxn ang="0">
                    <a:pos x="769" y="0"/>
                  </a:cxn>
                </a:cxnLst>
                <a:rect l="0" t="0" r="r" b="b"/>
                <a:pathLst>
                  <a:path w="770" h="58">
                    <a:moveTo>
                      <a:pt x="769" y="0"/>
                    </a:moveTo>
                    <a:lnTo>
                      <a:pt x="739" y="0"/>
                    </a:lnTo>
                    <a:lnTo>
                      <a:pt x="739" y="24"/>
                    </a:lnTo>
                    <a:lnTo>
                      <a:pt x="726" y="37"/>
                    </a:lnTo>
                    <a:lnTo>
                      <a:pt x="708" y="42"/>
                    </a:lnTo>
                    <a:lnTo>
                      <a:pt x="321" y="42"/>
                    </a:lnTo>
                    <a:lnTo>
                      <a:pt x="307" y="14"/>
                    </a:lnTo>
                    <a:lnTo>
                      <a:pt x="0" y="14"/>
                    </a:lnTo>
                    <a:lnTo>
                      <a:pt x="0" y="57"/>
                    </a:lnTo>
                    <a:lnTo>
                      <a:pt x="743" y="57"/>
                    </a:lnTo>
                    <a:lnTo>
                      <a:pt x="765" y="37"/>
                    </a:lnTo>
                    <a:lnTo>
                      <a:pt x="769"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28723" name="Freeform 51"/>
              <p:cNvSpPr>
                <a:spLocks/>
              </p:cNvSpPr>
              <p:nvPr/>
            </p:nvSpPr>
            <p:spPr bwMode="auto">
              <a:xfrm>
                <a:off x="4803" y="3516"/>
                <a:ext cx="366" cy="118"/>
              </a:xfrm>
              <a:custGeom>
                <a:avLst/>
                <a:gdLst/>
                <a:ahLst/>
                <a:cxnLst>
                  <a:cxn ang="0">
                    <a:pos x="0" y="4"/>
                  </a:cxn>
                  <a:cxn ang="0">
                    <a:pos x="160" y="9"/>
                  </a:cxn>
                  <a:cxn ang="0">
                    <a:pos x="251" y="21"/>
                  </a:cxn>
                  <a:cxn ang="0">
                    <a:pos x="313" y="39"/>
                  </a:cxn>
                  <a:cxn ang="0">
                    <a:pos x="339" y="52"/>
                  </a:cxn>
                  <a:cxn ang="0">
                    <a:pos x="350" y="65"/>
                  </a:cxn>
                  <a:cxn ang="0">
                    <a:pos x="291" y="80"/>
                  </a:cxn>
                  <a:cxn ang="0">
                    <a:pos x="255" y="82"/>
                  </a:cxn>
                  <a:cxn ang="0">
                    <a:pos x="216" y="84"/>
                  </a:cxn>
                  <a:cxn ang="0">
                    <a:pos x="164" y="80"/>
                  </a:cxn>
                  <a:cxn ang="0">
                    <a:pos x="120" y="60"/>
                  </a:cxn>
                  <a:cxn ang="0">
                    <a:pos x="164" y="82"/>
                  </a:cxn>
                  <a:cxn ang="0">
                    <a:pos x="194" y="108"/>
                  </a:cxn>
                  <a:cxn ang="0">
                    <a:pos x="208" y="114"/>
                  </a:cxn>
                  <a:cxn ang="0">
                    <a:pos x="228" y="117"/>
                  </a:cxn>
                  <a:cxn ang="0">
                    <a:pos x="277" y="113"/>
                  </a:cxn>
                  <a:cxn ang="0">
                    <a:pos x="331" y="104"/>
                  </a:cxn>
                  <a:cxn ang="0">
                    <a:pos x="335" y="95"/>
                  </a:cxn>
                  <a:cxn ang="0">
                    <a:pos x="343" y="82"/>
                  </a:cxn>
                  <a:cxn ang="0">
                    <a:pos x="357" y="73"/>
                  </a:cxn>
                  <a:cxn ang="0">
                    <a:pos x="365" y="67"/>
                  </a:cxn>
                  <a:cxn ang="0">
                    <a:pos x="353" y="48"/>
                  </a:cxn>
                  <a:cxn ang="0">
                    <a:pos x="327" y="34"/>
                  </a:cxn>
                  <a:cxn ang="0">
                    <a:pos x="289" y="21"/>
                  </a:cxn>
                  <a:cxn ang="0">
                    <a:pos x="251" y="10"/>
                  </a:cxn>
                  <a:cxn ang="0">
                    <a:pos x="200" y="4"/>
                  </a:cxn>
                  <a:cxn ang="0">
                    <a:pos x="148" y="0"/>
                  </a:cxn>
                  <a:cxn ang="0">
                    <a:pos x="61" y="0"/>
                  </a:cxn>
                  <a:cxn ang="0">
                    <a:pos x="0" y="4"/>
                  </a:cxn>
                </a:cxnLst>
                <a:rect l="0" t="0" r="r" b="b"/>
                <a:pathLst>
                  <a:path w="366" h="118">
                    <a:moveTo>
                      <a:pt x="0" y="4"/>
                    </a:moveTo>
                    <a:lnTo>
                      <a:pt x="160" y="9"/>
                    </a:lnTo>
                    <a:lnTo>
                      <a:pt x="251" y="21"/>
                    </a:lnTo>
                    <a:lnTo>
                      <a:pt x="313" y="39"/>
                    </a:lnTo>
                    <a:lnTo>
                      <a:pt x="339" y="52"/>
                    </a:lnTo>
                    <a:lnTo>
                      <a:pt x="350" y="65"/>
                    </a:lnTo>
                    <a:lnTo>
                      <a:pt x="291" y="80"/>
                    </a:lnTo>
                    <a:lnTo>
                      <a:pt x="255" y="82"/>
                    </a:lnTo>
                    <a:lnTo>
                      <a:pt x="216" y="84"/>
                    </a:lnTo>
                    <a:lnTo>
                      <a:pt x="164" y="80"/>
                    </a:lnTo>
                    <a:lnTo>
                      <a:pt x="120" y="60"/>
                    </a:lnTo>
                    <a:lnTo>
                      <a:pt x="164" y="82"/>
                    </a:lnTo>
                    <a:lnTo>
                      <a:pt x="194" y="108"/>
                    </a:lnTo>
                    <a:lnTo>
                      <a:pt x="208" y="114"/>
                    </a:lnTo>
                    <a:lnTo>
                      <a:pt x="228" y="117"/>
                    </a:lnTo>
                    <a:lnTo>
                      <a:pt x="277" y="113"/>
                    </a:lnTo>
                    <a:lnTo>
                      <a:pt x="331" y="104"/>
                    </a:lnTo>
                    <a:lnTo>
                      <a:pt x="335" y="95"/>
                    </a:lnTo>
                    <a:lnTo>
                      <a:pt x="343" y="82"/>
                    </a:lnTo>
                    <a:lnTo>
                      <a:pt x="357" y="73"/>
                    </a:lnTo>
                    <a:lnTo>
                      <a:pt x="365" y="67"/>
                    </a:lnTo>
                    <a:lnTo>
                      <a:pt x="353" y="48"/>
                    </a:lnTo>
                    <a:lnTo>
                      <a:pt x="327" y="34"/>
                    </a:lnTo>
                    <a:lnTo>
                      <a:pt x="289" y="21"/>
                    </a:lnTo>
                    <a:lnTo>
                      <a:pt x="251" y="10"/>
                    </a:lnTo>
                    <a:lnTo>
                      <a:pt x="200" y="4"/>
                    </a:lnTo>
                    <a:lnTo>
                      <a:pt x="148" y="0"/>
                    </a:lnTo>
                    <a:lnTo>
                      <a:pt x="61" y="0"/>
                    </a:lnTo>
                    <a:lnTo>
                      <a:pt x="0" y="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724" name="Freeform 52"/>
              <p:cNvSpPr>
                <a:spLocks/>
              </p:cNvSpPr>
              <p:nvPr/>
            </p:nvSpPr>
            <p:spPr bwMode="auto">
              <a:xfrm>
                <a:off x="5056" y="3702"/>
                <a:ext cx="136" cy="55"/>
              </a:xfrm>
              <a:custGeom>
                <a:avLst/>
                <a:gdLst/>
                <a:ahLst/>
                <a:cxnLst>
                  <a:cxn ang="0">
                    <a:pos x="116" y="0"/>
                  </a:cxn>
                  <a:cxn ang="0">
                    <a:pos x="120" y="9"/>
                  </a:cxn>
                  <a:cxn ang="0">
                    <a:pos x="92" y="24"/>
                  </a:cxn>
                  <a:cxn ang="0">
                    <a:pos x="0" y="54"/>
                  </a:cxn>
                  <a:cxn ang="0">
                    <a:pos x="100" y="28"/>
                  </a:cxn>
                  <a:cxn ang="0">
                    <a:pos x="135" y="15"/>
                  </a:cxn>
                  <a:cxn ang="0">
                    <a:pos x="132" y="7"/>
                  </a:cxn>
                  <a:cxn ang="0">
                    <a:pos x="125" y="2"/>
                  </a:cxn>
                  <a:cxn ang="0">
                    <a:pos x="116" y="0"/>
                  </a:cxn>
                </a:cxnLst>
                <a:rect l="0" t="0" r="r" b="b"/>
                <a:pathLst>
                  <a:path w="136" h="55">
                    <a:moveTo>
                      <a:pt x="116" y="0"/>
                    </a:moveTo>
                    <a:lnTo>
                      <a:pt x="120" y="9"/>
                    </a:lnTo>
                    <a:lnTo>
                      <a:pt x="92" y="24"/>
                    </a:lnTo>
                    <a:lnTo>
                      <a:pt x="0" y="54"/>
                    </a:lnTo>
                    <a:lnTo>
                      <a:pt x="100" y="28"/>
                    </a:lnTo>
                    <a:lnTo>
                      <a:pt x="135" y="15"/>
                    </a:lnTo>
                    <a:lnTo>
                      <a:pt x="132" y="7"/>
                    </a:lnTo>
                    <a:lnTo>
                      <a:pt x="125" y="2"/>
                    </a:lnTo>
                    <a:lnTo>
                      <a:pt x="116"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725" name="Freeform 53"/>
              <p:cNvSpPr>
                <a:spLocks/>
              </p:cNvSpPr>
              <p:nvPr/>
            </p:nvSpPr>
            <p:spPr bwMode="auto">
              <a:xfrm>
                <a:off x="5150" y="3637"/>
                <a:ext cx="27" cy="12"/>
              </a:xfrm>
              <a:custGeom>
                <a:avLst/>
                <a:gdLst/>
                <a:ahLst/>
                <a:cxnLst>
                  <a:cxn ang="0">
                    <a:pos x="0" y="0"/>
                  </a:cxn>
                  <a:cxn ang="0">
                    <a:pos x="26" y="11"/>
                  </a:cxn>
                  <a:cxn ang="0">
                    <a:pos x="26" y="0"/>
                  </a:cxn>
                  <a:cxn ang="0">
                    <a:pos x="0" y="0"/>
                  </a:cxn>
                </a:cxnLst>
                <a:rect l="0" t="0" r="r" b="b"/>
                <a:pathLst>
                  <a:path w="27" h="12">
                    <a:moveTo>
                      <a:pt x="0" y="0"/>
                    </a:moveTo>
                    <a:lnTo>
                      <a:pt x="26" y="11"/>
                    </a:lnTo>
                    <a:lnTo>
                      <a:pt x="26"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726" name="Freeform 54"/>
              <p:cNvSpPr>
                <a:spLocks/>
              </p:cNvSpPr>
              <p:nvPr/>
            </p:nvSpPr>
            <p:spPr bwMode="auto">
              <a:xfrm>
                <a:off x="4682" y="3410"/>
                <a:ext cx="120" cy="50"/>
              </a:xfrm>
              <a:custGeom>
                <a:avLst/>
                <a:gdLst/>
                <a:ahLst/>
                <a:cxnLst>
                  <a:cxn ang="0">
                    <a:pos x="17" y="15"/>
                  </a:cxn>
                  <a:cxn ang="0">
                    <a:pos x="67" y="30"/>
                  </a:cxn>
                  <a:cxn ang="0">
                    <a:pos x="119" y="49"/>
                  </a:cxn>
                  <a:cxn ang="0">
                    <a:pos x="67" y="21"/>
                  </a:cxn>
                  <a:cxn ang="0">
                    <a:pos x="17" y="4"/>
                  </a:cxn>
                  <a:cxn ang="0">
                    <a:pos x="0" y="0"/>
                  </a:cxn>
                  <a:cxn ang="0">
                    <a:pos x="17" y="15"/>
                  </a:cxn>
                </a:cxnLst>
                <a:rect l="0" t="0" r="r" b="b"/>
                <a:pathLst>
                  <a:path w="120" h="50">
                    <a:moveTo>
                      <a:pt x="17" y="15"/>
                    </a:moveTo>
                    <a:lnTo>
                      <a:pt x="67" y="30"/>
                    </a:lnTo>
                    <a:lnTo>
                      <a:pt x="119" y="49"/>
                    </a:lnTo>
                    <a:lnTo>
                      <a:pt x="67" y="21"/>
                    </a:lnTo>
                    <a:lnTo>
                      <a:pt x="17" y="4"/>
                    </a:lnTo>
                    <a:lnTo>
                      <a:pt x="0" y="0"/>
                    </a:lnTo>
                    <a:lnTo>
                      <a:pt x="17" y="1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727" name="Freeform 55"/>
              <p:cNvSpPr>
                <a:spLocks/>
              </p:cNvSpPr>
              <p:nvPr/>
            </p:nvSpPr>
            <p:spPr bwMode="auto">
              <a:xfrm>
                <a:off x="4188" y="3602"/>
                <a:ext cx="590" cy="97"/>
              </a:xfrm>
              <a:custGeom>
                <a:avLst/>
                <a:gdLst/>
                <a:ahLst/>
                <a:cxnLst>
                  <a:cxn ang="0">
                    <a:pos x="589" y="0"/>
                  </a:cxn>
                  <a:cxn ang="0">
                    <a:pos x="563" y="27"/>
                  </a:cxn>
                  <a:cxn ang="0">
                    <a:pos x="524" y="72"/>
                  </a:cxn>
                  <a:cxn ang="0">
                    <a:pos x="329" y="81"/>
                  </a:cxn>
                  <a:cxn ang="0">
                    <a:pos x="172" y="92"/>
                  </a:cxn>
                  <a:cxn ang="0">
                    <a:pos x="81" y="96"/>
                  </a:cxn>
                  <a:cxn ang="0">
                    <a:pos x="25" y="96"/>
                  </a:cxn>
                  <a:cxn ang="0">
                    <a:pos x="12" y="92"/>
                  </a:cxn>
                  <a:cxn ang="0">
                    <a:pos x="4" y="83"/>
                  </a:cxn>
                  <a:cxn ang="0">
                    <a:pos x="0" y="70"/>
                  </a:cxn>
                  <a:cxn ang="0">
                    <a:pos x="11" y="81"/>
                  </a:cxn>
                  <a:cxn ang="0">
                    <a:pos x="20" y="85"/>
                  </a:cxn>
                  <a:cxn ang="0">
                    <a:pos x="37" y="85"/>
                  </a:cxn>
                  <a:cxn ang="0">
                    <a:pos x="325" y="68"/>
                  </a:cxn>
                  <a:cxn ang="0">
                    <a:pos x="515" y="42"/>
                  </a:cxn>
                  <a:cxn ang="0">
                    <a:pos x="547" y="31"/>
                  </a:cxn>
                  <a:cxn ang="0">
                    <a:pos x="561" y="24"/>
                  </a:cxn>
                  <a:cxn ang="0">
                    <a:pos x="589" y="0"/>
                  </a:cxn>
                </a:cxnLst>
                <a:rect l="0" t="0" r="r" b="b"/>
                <a:pathLst>
                  <a:path w="590" h="97">
                    <a:moveTo>
                      <a:pt x="589" y="0"/>
                    </a:moveTo>
                    <a:lnTo>
                      <a:pt x="563" y="27"/>
                    </a:lnTo>
                    <a:lnTo>
                      <a:pt x="524" y="72"/>
                    </a:lnTo>
                    <a:lnTo>
                      <a:pt x="329" y="81"/>
                    </a:lnTo>
                    <a:lnTo>
                      <a:pt x="172" y="92"/>
                    </a:lnTo>
                    <a:lnTo>
                      <a:pt x="81" y="96"/>
                    </a:lnTo>
                    <a:lnTo>
                      <a:pt x="25" y="96"/>
                    </a:lnTo>
                    <a:lnTo>
                      <a:pt x="12" y="92"/>
                    </a:lnTo>
                    <a:lnTo>
                      <a:pt x="4" y="83"/>
                    </a:lnTo>
                    <a:lnTo>
                      <a:pt x="0" y="70"/>
                    </a:lnTo>
                    <a:lnTo>
                      <a:pt x="11" y="81"/>
                    </a:lnTo>
                    <a:lnTo>
                      <a:pt x="20" y="85"/>
                    </a:lnTo>
                    <a:lnTo>
                      <a:pt x="37" y="85"/>
                    </a:lnTo>
                    <a:lnTo>
                      <a:pt x="325" y="68"/>
                    </a:lnTo>
                    <a:lnTo>
                      <a:pt x="515" y="42"/>
                    </a:lnTo>
                    <a:lnTo>
                      <a:pt x="547" y="31"/>
                    </a:lnTo>
                    <a:lnTo>
                      <a:pt x="561" y="24"/>
                    </a:lnTo>
                    <a:lnTo>
                      <a:pt x="58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728" name="Freeform 56"/>
              <p:cNvSpPr>
                <a:spLocks/>
              </p:cNvSpPr>
              <p:nvPr/>
            </p:nvSpPr>
            <p:spPr bwMode="auto">
              <a:xfrm>
                <a:off x="3745" y="3572"/>
                <a:ext cx="467" cy="101"/>
              </a:xfrm>
              <a:custGeom>
                <a:avLst/>
                <a:gdLst/>
                <a:ahLst/>
                <a:cxnLst>
                  <a:cxn ang="0">
                    <a:pos x="0" y="0"/>
                  </a:cxn>
                  <a:cxn ang="0">
                    <a:pos x="41" y="2"/>
                  </a:cxn>
                  <a:cxn ang="0">
                    <a:pos x="81" y="11"/>
                  </a:cxn>
                  <a:cxn ang="0">
                    <a:pos x="115" y="28"/>
                  </a:cxn>
                  <a:cxn ang="0">
                    <a:pos x="144" y="50"/>
                  </a:cxn>
                  <a:cxn ang="0">
                    <a:pos x="166" y="73"/>
                  </a:cxn>
                  <a:cxn ang="0">
                    <a:pos x="227" y="83"/>
                  </a:cxn>
                  <a:cxn ang="0">
                    <a:pos x="301" y="87"/>
                  </a:cxn>
                  <a:cxn ang="0">
                    <a:pos x="368" y="93"/>
                  </a:cxn>
                  <a:cxn ang="0">
                    <a:pos x="443" y="100"/>
                  </a:cxn>
                  <a:cxn ang="0">
                    <a:pos x="448" y="85"/>
                  </a:cxn>
                  <a:cxn ang="0">
                    <a:pos x="466" y="67"/>
                  </a:cxn>
                  <a:cxn ang="0">
                    <a:pos x="434" y="78"/>
                  </a:cxn>
                  <a:cxn ang="0">
                    <a:pos x="410" y="80"/>
                  </a:cxn>
                  <a:cxn ang="0">
                    <a:pos x="368" y="80"/>
                  </a:cxn>
                  <a:cxn ang="0">
                    <a:pos x="178" y="54"/>
                  </a:cxn>
                  <a:cxn ang="0">
                    <a:pos x="154" y="46"/>
                  </a:cxn>
                  <a:cxn ang="0">
                    <a:pos x="111" y="16"/>
                  </a:cxn>
                  <a:cxn ang="0">
                    <a:pos x="72" y="7"/>
                  </a:cxn>
                  <a:cxn ang="0">
                    <a:pos x="41" y="0"/>
                  </a:cxn>
                  <a:cxn ang="0">
                    <a:pos x="0" y="0"/>
                  </a:cxn>
                </a:cxnLst>
                <a:rect l="0" t="0" r="r" b="b"/>
                <a:pathLst>
                  <a:path w="467" h="101">
                    <a:moveTo>
                      <a:pt x="0" y="0"/>
                    </a:moveTo>
                    <a:lnTo>
                      <a:pt x="41" y="2"/>
                    </a:lnTo>
                    <a:lnTo>
                      <a:pt x="81" y="11"/>
                    </a:lnTo>
                    <a:lnTo>
                      <a:pt x="115" y="28"/>
                    </a:lnTo>
                    <a:lnTo>
                      <a:pt x="144" y="50"/>
                    </a:lnTo>
                    <a:lnTo>
                      <a:pt x="166" y="73"/>
                    </a:lnTo>
                    <a:lnTo>
                      <a:pt x="227" y="83"/>
                    </a:lnTo>
                    <a:lnTo>
                      <a:pt x="301" y="87"/>
                    </a:lnTo>
                    <a:lnTo>
                      <a:pt x="368" y="93"/>
                    </a:lnTo>
                    <a:lnTo>
                      <a:pt x="443" y="100"/>
                    </a:lnTo>
                    <a:lnTo>
                      <a:pt x="448" y="85"/>
                    </a:lnTo>
                    <a:lnTo>
                      <a:pt x="466" y="67"/>
                    </a:lnTo>
                    <a:lnTo>
                      <a:pt x="434" y="78"/>
                    </a:lnTo>
                    <a:lnTo>
                      <a:pt x="410" y="80"/>
                    </a:lnTo>
                    <a:lnTo>
                      <a:pt x="368" y="80"/>
                    </a:lnTo>
                    <a:lnTo>
                      <a:pt x="178" y="54"/>
                    </a:lnTo>
                    <a:lnTo>
                      <a:pt x="154" y="46"/>
                    </a:lnTo>
                    <a:lnTo>
                      <a:pt x="111" y="16"/>
                    </a:lnTo>
                    <a:lnTo>
                      <a:pt x="72" y="7"/>
                    </a:lnTo>
                    <a:lnTo>
                      <a:pt x="41"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729" name="Freeform 57"/>
              <p:cNvSpPr>
                <a:spLocks/>
              </p:cNvSpPr>
              <p:nvPr/>
            </p:nvSpPr>
            <p:spPr bwMode="auto">
              <a:xfrm>
                <a:off x="3153" y="3712"/>
                <a:ext cx="410" cy="128"/>
              </a:xfrm>
              <a:custGeom>
                <a:avLst/>
                <a:gdLst/>
                <a:ahLst/>
                <a:cxnLst>
                  <a:cxn ang="0">
                    <a:pos x="409" y="0"/>
                  </a:cxn>
                  <a:cxn ang="0">
                    <a:pos x="378" y="75"/>
                  </a:cxn>
                  <a:cxn ang="0">
                    <a:pos x="369" y="103"/>
                  </a:cxn>
                  <a:cxn ang="0">
                    <a:pos x="352" y="117"/>
                  </a:cxn>
                  <a:cxn ang="0">
                    <a:pos x="321" y="117"/>
                  </a:cxn>
                  <a:cxn ang="0">
                    <a:pos x="0" y="108"/>
                  </a:cxn>
                  <a:cxn ang="0">
                    <a:pos x="356" y="127"/>
                  </a:cxn>
                  <a:cxn ang="0">
                    <a:pos x="369" y="117"/>
                  </a:cxn>
                  <a:cxn ang="0">
                    <a:pos x="383" y="103"/>
                  </a:cxn>
                  <a:cxn ang="0">
                    <a:pos x="391" y="61"/>
                  </a:cxn>
                  <a:cxn ang="0">
                    <a:pos x="409" y="0"/>
                  </a:cxn>
                </a:cxnLst>
                <a:rect l="0" t="0" r="r" b="b"/>
                <a:pathLst>
                  <a:path w="410" h="128">
                    <a:moveTo>
                      <a:pt x="409" y="0"/>
                    </a:moveTo>
                    <a:lnTo>
                      <a:pt x="378" y="75"/>
                    </a:lnTo>
                    <a:lnTo>
                      <a:pt x="369" y="103"/>
                    </a:lnTo>
                    <a:lnTo>
                      <a:pt x="352" y="117"/>
                    </a:lnTo>
                    <a:lnTo>
                      <a:pt x="321" y="117"/>
                    </a:lnTo>
                    <a:lnTo>
                      <a:pt x="0" y="108"/>
                    </a:lnTo>
                    <a:lnTo>
                      <a:pt x="356" y="127"/>
                    </a:lnTo>
                    <a:lnTo>
                      <a:pt x="369" y="117"/>
                    </a:lnTo>
                    <a:lnTo>
                      <a:pt x="383" y="103"/>
                    </a:lnTo>
                    <a:lnTo>
                      <a:pt x="391" y="61"/>
                    </a:lnTo>
                    <a:lnTo>
                      <a:pt x="40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730" name="Freeform 58"/>
              <p:cNvSpPr>
                <a:spLocks/>
              </p:cNvSpPr>
              <p:nvPr/>
            </p:nvSpPr>
            <p:spPr bwMode="auto">
              <a:xfrm>
                <a:off x="3536" y="3626"/>
                <a:ext cx="88" cy="49"/>
              </a:xfrm>
              <a:custGeom>
                <a:avLst/>
                <a:gdLst/>
                <a:ahLst/>
                <a:cxnLst>
                  <a:cxn ang="0">
                    <a:pos x="87" y="0"/>
                  </a:cxn>
                  <a:cxn ang="0">
                    <a:pos x="57" y="38"/>
                  </a:cxn>
                  <a:cxn ang="0">
                    <a:pos x="0" y="48"/>
                  </a:cxn>
                  <a:cxn ang="0">
                    <a:pos x="87" y="0"/>
                  </a:cxn>
                </a:cxnLst>
                <a:rect l="0" t="0" r="r" b="b"/>
                <a:pathLst>
                  <a:path w="88" h="49">
                    <a:moveTo>
                      <a:pt x="87" y="0"/>
                    </a:moveTo>
                    <a:lnTo>
                      <a:pt x="57" y="38"/>
                    </a:lnTo>
                    <a:lnTo>
                      <a:pt x="0" y="48"/>
                    </a:lnTo>
                    <a:lnTo>
                      <a:pt x="87"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731" name="Freeform 59"/>
              <p:cNvSpPr>
                <a:spLocks/>
              </p:cNvSpPr>
              <p:nvPr/>
            </p:nvSpPr>
            <p:spPr bwMode="auto">
              <a:xfrm>
                <a:off x="3219" y="3508"/>
                <a:ext cx="679" cy="91"/>
              </a:xfrm>
              <a:custGeom>
                <a:avLst/>
                <a:gdLst/>
                <a:ahLst/>
                <a:cxnLst>
                  <a:cxn ang="0">
                    <a:pos x="637" y="14"/>
                  </a:cxn>
                  <a:cxn ang="0">
                    <a:pos x="523" y="14"/>
                  </a:cxn>
                  <a:cxn ang="0">
                    <a:pos x="396" y="28"/>
                  </a:cxn>
                  <a:cxn ang="0">
                    <a:pos x="246" y="47"/>
                  </a:cxn>
                  <a:cxn ang="0">
                    <a:pos x="162" y="71"/>
                  </a:cxn>
                  <a:cxn ang="0">
                    <a:pos x="273" y="28"/>
                  </a:cxn>
                  <a:cxn ang="0">
                    <a:pos x="162" y="47"/>
                  </a:cxn>
                  <a:cxn ang="0">
                    <a:pos x="57" y="76"/>
                  </a:cxn>
                  <a:cxn ang="0">
                    <a:pos x="0" y="90"/>
                  </a:cxn>
                  <a:cxn ang="0">
                    <a:pos x="114" y="47"/>
                  </a:cxn>
                  <a:cxn ang="0">
                    <a:pos x="225" y="19"/>
                  </a:cxn>
                  <a:cxn ang="0">
                    <a:pos x="360" y="9"/>
                  </a:cxn>
                  <a:cxn ang="0">
                    <a:pos x="492" y="0"/>
                  </a:cxn>
                  <a:cxn ang="0">
                    <a:pos x="678" y="9"/>
                  </a:cxn>
                  <a:cxn ang="0">
                    <a:pos x="637" y="14"/>
                  </a:cxn>
                </a:cxnLst>
                <a:rect l="0" t="0" r="r" b="b"/>
                <a:pathLst>
                  <a:path w="679" h="91">
                    <a:moveTo>
                      <a:pt x="637" y="14"/>
                    </a:moveTo>
                    <a:lnTo>
                      <a:pt x="523" y="14"/>
                    </a:lnTo>
                    <a:lnTo>
                      <a:pt x="396" y="28"/>
                    </a:lnTo>
                    <a:lnTo>
                      <a:pt x="246" y="47"/>
                    </a:lnTo>
                    <a:lnTo>
                      <a:pt x="162" y="71"/>
                    </a:lnTo>
                    <a:lnTo>
                      <a:pt x="273" y="28"/>
                    </a:lnTo>
                    <a:lnTo>
                      <a:pt x="162" y="47"/>
                    </a:lnTo>
                    <a:lnTo>
                      <a:pt x="57" y="76"/>
                    </a:lnTo>
                    <a:lnTo>
                      <a:pt x="0" y="90"/>
                    </a:lnTo>
                    <a:lnTo>
                      <a:pt x="114" y="47"/>
                    </a:lnTo>
                    <a:lnTo>
                      <a:pt x="225" y="19"/>
                    </a:lnTo>
                    <a:lnTo>
                      <a:pt x="360" y="9"/>
                    </a:lnTo>
                    <a:lnTo>
                      <a:pt x="492" y="0"/>
                    </a:lnTo>
                    <a:lnTo>
                      <a:pt x="678" y="9"/>
                    </a:lnTo>
                    <a:lnTo>
                      <a:pt x="637" y="1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732" name="Freeform 60"/>
              <p:cNvSpPr>
                <a:spLocks/>
              </p:cNvSpPr>
              <p:nvPr/>
            </p:nvSpPr>
            <p:spPr bwMode="auto">
              <a:xfrm>
                <a:off x="5005" y="3586"/>
                <a:ext cx="149" cy="39"/>
              </a:xfrm>
              <a:custGeom>
                <a:avLst/>
                <a:gdLst/>
                <a:ahLst/>
                <a:cxnLst>
                  <a:cxn ang="0">
                    <a:pos x="148" y="0"/>
                  </a:cxn>
                  <a:cxn ang="0">
                    <a:pos x="118" y="14"/>
                  </a:cxn>
                  <a:cxn ang="0">
                    <a:pos x="84" y="21"/>
                  </a:cxn>
                  <a:cxn ang="0">
                    <a:pos x="49" y="26"/>
                  </a:cxn>
                  <a:cxn ang="0">
                    <a:pos x="0" y="33"/>
                  </a:cxn>
                  <a:cxn ang="0">
                    <a:pos x="41" y="38"/>
                  </a:cxn>
                  <a:cxn ang="0">
                    <a:pos x="97" y="33"/>
                  </a:cxn>
                  <a:cxn ang="0">
                    <a:pos x="125" y="23"/>
                  </a:cxn>
                  <a:cxn ang="0">
                    <a:pos x="131" y="17"/>
                  </a:cxn>
                  <a:cxn ang="0">
                    <a:pos x="138" y="10"/>
                  </a:cxn>
                  <a:cxn ang="0">
                    <a:pos x="148" y="0"/>
                  </a:cxn>
                </a:cxnLst>
                <a:rect l="0" t="0" r="r" b="b"/>
                <a:pathLst>
                  <a:path w="149" h="39">
                    <a:moveTo>
                      <a:pt x="148" y="0"/>
                    </a:moveTo>
                    <a:lnTo>
                      <a:pt x="118" y="14"/>
                    </a:lnTo>
                    <a:lnTo>
                      <a:pt x="84" y="21"/>
                    </a:lnTo>
                    <a:lnTo>
                      <a:pt x="49" y="26"/>
                    </a:lnTo>
                    <a:lnTo>
                      <a:pt x="0" y="33"/>
                    </a:lnTo>
                    <a:lnTo>
                      <a:pt x="41" y="38"/>
                    </a:lnTo>
                    <a:lnTo>
                      <a:pt x="97" y="33"/>
                    </a:lnTo>
                    <a:lnTo>
                      <a:pt x="125" y="23"/>
                    </a:lnTo>
                    <a:lnTo>
                      <a:pt x="131" y="17"/>
                    </a:lnTo>
                    <a:lnTo>
                      <a:pt x="138" y="10"/>
                    </a:lnTo>
                    <a:lnTo>
                      <a:pt x="148"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8733" name="Freeform 61"/>
              <p:cNvSpPr>
                <a:spLocks/>
              </p:cNvSpPr>
              <p:nvPr/>
            </p:nvSpPr>
            <p:spPr bwMode="auto">
              <a:xfrm>
                <a:off x="4441" y="3644"/>
                <a:ext cx="287" cy="37"/>
              </a:xfrm>
              <a:custGeom>
                <a:avLst/>
                <a:gdLst/>
                <a:ahLst/>
                <a:cxnLst>
                  <a:cxn ang="0">
                    <a:pos x="286" y="0"/>
                  </a:cxn>
                  <a:cxn ang="0">
                    <a:pos x="255" y="9"/>
                  </a:cxn>
                  <a:cxn ang="0">
                    <a:pos x="202" y="16"/>
                  </a:cxn>
                  <a:cxn ang="0">
                    <a:pos x="138" y="26"/>
                  </a:cxn>
                  <a:cxn ang="0">
                    <a:pos x="0" y="36"/>
                  </a:cxn>
                  <a:cxn ang="0">
                    <a:pos x="159" y="28"/>
                  </a:cxn>
                  <a:cxn ang="0">
                    <a:pos x="234" y="23"/>
                  </a:cxn>
                  <a:cxn ang="0">
                    <a:pos x="272" y="16"/>
                  </a:cxn>
                  <a:cxn ang="0">
                    <a:pos x="277" y="9"/>
                  </a:cxn>
                  <a:cxn ang="0">
                    <a:pos x="286" y="0"/>
                  </a:cxn>
                </a:cxnLst>
                <a:rect l="0" t="0" r="r" b="b"/>
                <a:pathLst>
                  <a:path w="287" h="37">
                    <a:moveTo>
                      <a:pt x="286" y="0"/>
                    </a:moveTo>
                    <a:lnTo>
                      <a:pt x="255" y="9"/>
                    </a:lnTo>
                    <a:lnTo>
                      <a:pt x="202" y="16"/>
                    </a:lnTo>
                    <a:lnTo>
                      <a:pt x="138" y="26"/>
                    </a:lnTo>
                    <a:lnTo>
                      <a:pt x="0" y="36"/>
                    </a:lnTo>
                    <a:lnTo>
                      <a:pt x="159" y="28"/>
                    </a:lnTo>
                    <a:lnTo>
                      <a:pt x="234" y="23"/>
                    </a:lnTo>
                    <a:lnTo>
                      <a:pt x="272" y="16"/>
                    </a:lnTo>
                    <a:lnTo>
                      <a:pt x="277" y="9"/>
                    </a:lnTo>
                    <a:lnTo>
                      <a:pt x="28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8734" name="Freeform 62"/>
              <p:cNvSpPr>
                <a:spLocks/>
              </p:cNvSpPr>
              <p:nvPr/>
            </p:nvSpPr>
            <p:spPr bwMode="auto">
              <a:xfrm>
                <a:off x="3882" y="3613"/>
                <a:ext cx="307" cy="54"/>
              </a:xfrm>
              <a:custGeom>
                <a:avLst/>
                <a:gdLst/>
                <a:ahLst/>
                <a:cxnLst>
                  <a:cxn ang="0">
                    <a:pos x="0" y="0"/>
                  </a:cxn>
                  <a:cxn ang="0">
                    <a:pos x="18" y="12"/>
                  </a:cxn>
                  <a:cxn ang="0">
                    <a:pos x="34" y="29"/>
                  </a:cxn>
                  <a:cxn ang="0">
                    <a:pos x="98" y="36"/>
                  </a:cxn>
                  <a:cxn ang="0">
                    <a:pos x="293" y="53"/>
                  </a:cxn>
                  <a:cxn ang="0">
                    <a:pos x="306" y="40"/>
                  </a:cxn>
                  <a:cxn ang="0">
                    <a:pos x="282" y="43"/>
                  </a:cxn>
                  <a:cxn ang="0">
                    <a:pos x="251" y="43"/>
                  </a:cxn>
                  <a:cxn ang="0">
                    <a:pos x="177" y="37"/>
                  </a:cxn>
                  <a:cxn ang="0">
                    <a:pos x="36" y="23"/>
                  </a:cxn>
                  <a:cxn ang="0">
                    <a:pos x="20" y="13"/>
                  </a:cxn>
                  <a:cxn ang="0">
                    <a:pos x="13" y="7"/>
                  </a:cxn>
                  <a:cxn ang="0">
                    <a:pos x="0" y="0"/>
                  </a:cxn>
                </a:cxnLst>
                <a:rect l="0" t="0" r="r" b="b"/>
                <a:pathLst>
                  <a:path w="307" h="54">
                    <a:moveTo>
                      <a:pt x="0" y="0"/>
                    </a:moveTo>
                    <a:lnTo>
                      <a:pt x="18" y="12"/>
                    </a:lnTo>
                    <a:lnTo>
                      <a:pt x="34" y="29"/>
                    </a:lnTo>
                    <a:lnTo>
                      <a:pt x="98" y="36"/>
                    </a:lnTo>
                    <a:lnTo>
                      <a:pt x="293" y="53"/>
                    </a:lnTo>
                    <a:lnTo>
                      <a:pt x="306" y="40"/>
                    </a:lnTo>
                    <a:lnTo>
                      <a:pt x="282" y="43"/>
                    </a:lnTo>
                    <a:lnTo>
                      <a:pt x="251" y="43"/>
                    </a:lnTo>
                    <a:lnTo>
                      <a:pt x="177" y="37"/>
                    </a:lnTo>
                    <a:lnTo>
                      <a:pt x="36" y="23"/>
                    </a:lnTo>
                    <a:lnTo>
                      <a:pt x="20" y="13"/>
                    </a:lnTo>
                    <a:lnTo>
                      <a:pt x="13" y="7"/>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8735" name="Freeform 63"/>
              <p:cNvSpPr>
                <a:spLocks/>
              </p:cNvSpPr>
              <p:nvPr/>
            </p:nvSpPr>
            <p:spPr bwMode="auto">
              <a:xfrm>
                <a:off x="3389" y="3511"/>
                <a:ext cx="430" cy="36"/>
              </a:xfrm>
              <a:custGeom>
                <a:avLst/>
                <a:gdLst/>
                <a:ahLst/>
                <a:cxnLst>
                  <a:cxn ang="0">
                    <a:pos x="355" y="8"/>
                  </a:cxn>
                  <a:cxn ang="0">
                    <a:pos x="204" y="15"/>
                  </a:cxn>
                  <a:cxn ang="0">
                    <a:pos x="93" y="25"/>
                  </a:cxn>
                  <a:cxn ang="0">
                    <a:pos x="0" y="35"/>
                  </a:cxn>
                  <a:cxn ang="0">
                    <a:pos x="105" y="14"/>
                  </a:cxn>
                  <a:cxn ang="0">
                    <a:pos x="247" y="0"/>
                  </a:cxn>
                  <a:cxn ang="0">
                    <a:pos x="429" y="4"/>
                  </a:cxn>
                  <a:cxn ang="0">
                    <a:pos x="355" y="8"/>
                  </a:cxn>
                </a:cxnLst>
                <a:rect l="0" t="0" r="r" b="b"/>
                <a:pathLst>
                  <a:path w="430" h="36">
                    <a:moveTo>
                      <a:pt x="355" y="8"/>
                    </a:moveTo>
                    <a:lnTo>
                      <a:pt x="204" y="15"/>
                    </a:lnTo>
                    <a:lnTo>
                      <a:pt x="93" y="25"/>
                    </a:lnTo>
                    <a:lnTo>
                      <a:pt x="0" y="35"/>
                    </a:lnTo>
                    <a:lnTo>
                      <a:pt x="105" y="14"/>
                    </a:lnTo>
                    <a:lnTo>
                      <a:pt x="247" y="0"/>
                    </a:lnTo>
                    <a:lnTo>
                      <a:pt x="429" y="4"/>
                    </a:lnTo>
                    <a:lnTo>
                      <a:pt x="355" y="8"/>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28736" name="Freeform 64"/>
              <p:cNvSpPr>
                <a:spLocks/>
              </p:cNvSpPr>
              <p:nvPr/>
            </p:nvSpPr>
            <p:spPr bwMode="auto">
              <a:xfrm>
                <a:off x="4800" y="3514"/>
                <a:ext cx="398" cy="359"/>
              </a:xfrm>
              <a:custGeom>
                <a:avLst/>
                <a:gdLst/>
                <a:ahLst/>
                <a:cxnLst>
                  <a:cxn ang="0">
                    <a:pos x="386" y="197"/>
                  </a:cxn>
                  <a:cxn ang="0">
                    <a:pos x="374" y="207"/>
                  </a:cxn>
                  <a:cxn ang="0">
                    <a:pos x="284" y="234"/>
                  </a:cxn>
                  <a:cxn ang="0">
                    <a:pos x="371" y="215"/>
                  </a:cxn>
                  <a:cxn ang="0">
                    <a:pos x="378" y="230"/>
                  </a:cxn>
                  <a:cxn ang="0">
                    <a:pos x="357" y="257"/>
                  </a:cxn>
                  <a:cxn ang="0">
                    <a:pos x="326" y="279"/>
                  </a:cxn>
                  <a:cxn ang="0">
                    <a:pos x="192" y="358"/>
                  </a:cxn>
                  <a:cxn ang="0">
                    <a:pos x="327" y="284"/>
                  </a:cxn>
                  <a:cxn ang="0">
                    <a:pos x="359" y="261"/>
                  </a:cxn>
                  <a:cxn ang="0">
                    <a:pos x="382" y="235"/>
                  </a:cxn>
                  <a:cxn ang="0">
                    <a:pos x="397" y="203"/>
                  </a:cxn>
                  <a:cxn ang="0">
                    <a:pos x="389" y="190"/>
                  </a:cxn>
                  <a:cxn ang="0">
                    <a:pos x="383" y="103"/>
                  </a:cxn>
                  <a:cxn ang="0">
                    <a:pos x="376" y="74"/>
                  </a:cxn>
                  <a:cxn ang="0">
                    <a:pos x="360" y="52"/>
                  </a:cxn>
                  <a:cxn ang="0">
                    <a:pos x="334" y="32"/>
                  </a:cxn>
                  <a:cxn ang="0">
                    <a:pos x="280" y="16"/>
                  </a:cxn>
                  <a:cxn ang="0">
                    <a:pos x="193" y="3"/>
                  </a:cxn>
                  <a:cxn ang="0">
                    <a:pos x="84" y="0"/>
                  </a:cxn>
                  <a:cxn ang="0">
                    <a:pos x="102" y="3"/>
                  </a:cxn>
                  <a:cxn ang="0">
                    <a:pos x="234" y="13"/>
                  </a:cxn>
                  <a:cxn ang="0">
                    <a:pos x="318" y="33"/>
                  </a:cxn>
                  <a:cxn ang="0">
                    <a:pos x="359" y="60"/>
                  </a:cxn>
                  <a:cxn ang="0">
                    <a:pos x="376" y="90"/>
                  </a:cxn>
                  <a:cxn ang="0">
                    <a:pos x="370" y="105"/>
                  </a:cxn>
                  <a:cxn ang="0">
                    <a:pos x="343" y="107"/>
                  </a:cxn>
                  <a:cxn ang="0">
                    <a:pos x="340" y="98"/>
                  </a:cxn>
                  <a:cxn ang="0">
                    <a:pos x="346" y="87"/>
                  </a:cxn>
                  <a:cxn ang="0">
                    <a:pos x="361" y="76"/>
                  </a:cxn>
                  <a:cxn ang="0">
                    <a:pos x="338" y="94"/>
                  </a:cxn>
                  <a:cxn ang="0">
                    <a:pos x="335" y="102"/>
                  </a:cxn>
                  <a:cxn ang="0">
                    <a:pos x="338" y="116"/>
                  </a:cxn>
                  <a:cxn ang="0">
                    <a:pos x="347" y="122"/>
                  </a:cxn>
                  <a:cxn ang="0">
                    <a:pos x="376" y="124"/>
                  </a:cxn>
                  <a:cxn ang="0">
                    <a:pos x="229" y="223"/>
                  </a:cxn>
                  <a:cxn ang="0">
                    <a:pos x="377" y="188"/>
                  </a:cxn>
                </a:cxnLst>
                <a:rect l="0" t="0" r="r" b="b"/>
                <a:pathLst>
                  <a:path w="398" h="359">
                    <a:moveTo>
                      <a:pt x="377" y="188"/>
                    </a:moveTo>
                    <a:lnTo>
                      <a:pt x="386" y="197"/>
                    </a:lnTo>
                    <a:lnTo>
                      <a:pt x="389" y="201"/>
                    </a:lnTo>
                    <a:lnTo>
                      <a:pt x="374" y="207"/>
                    </a:lnTo>
                    <a:lnTo>
                      <a:pt x="340" y="219"/>
                    </a:lnTo>
                    <a:lnTo>
                      <a:pt x="284" y="234"/>
                    </a:lnTo>
                    <a:lnTo>
                      <a:pt x="344" y="221"/>
                    </a:lnTo>
                    <a:lnTo>
                      <a:pt x="371" y="215"/>
                    </a:lnTo>
                    <a:lnTo>
                      <a:pt x="388" y="211"/>
                    </a:lnTo>
                    <a:lnTo>
                      <a:pt x="378" y="230"/>
                    </a:lnTo>
                    <a:lnTo>
                      <a:pt x="369" y="244"/>
                    </a:lnTo>
                    <a:lnTo>
                      <a:pt x="357" y="257"/>
                    </a:lnTo>
                    <a:lnTo>
                      <a:pt x="347" y="265"/>
                    </a:lnTo>
                    <a:lnTo>
                      <a:pt x="326" y="279"/>
                    </a:lnTo>
                    <a:lnTo>
                      <a:pt x="215" y="347"/>
                    </a:lnTo>
                    <a:lnTo>
                      <a:pt x="192" y="358"/>
                    </a:lnTo>
                    <a:lnTo>
                      <a:pt x="216" y="349"/>
                    </a:lnTo>
                    <a:lnTo>
                      <a:pt x="327" y="284"/>
                    </a:lnTo>
                    <a:lnTo>
                      <a:pt x="344" y="273"/>
                    </a:lnTo>
                    <a:lnTo>
                      <a:pt x="359" y="261"/>
                    </a:lnTo>
                    <a:lnTo>
                      <a:pt x="370" y="251"/>
                    </a:lnTo>
                    <a:lnTo>
                      <a:pt x="382" y="235"/>
                    </a:lnTo>
                    <a:lnTo>
                      <a:pt x="396" y="208"/>
                    </a:lnTo>
                    <a:lnTo>
                      <a:pt x="397" y="203"/>
                    </a:lnTo>
                    <a:lnTo>
                      <a:pt x="397" y="201"/>
                    </a:lnTo>
                    <a:lnTo>
                      <a:pt x="389" y="190"/>
                    </a:lnTo>
                    <a:lnTo>
                      <a:pt x="379" y="180"/>
                    </a:lnTo>
                    <a:lnTo>
                      <a:pt x="383" y="103"/>
                    </a:lnTo>
                    <a:lnTo>
                      <a:pt x="381" y="87"/>
                    </a:lnTo>
                    <a:lnTo>
                      <a:pt x="376" y="74"/>
                    </a:lnTo>
                    <a:lnTo>
                      <a:pt x="369" y="62"/>
                    </a:lnTo>
                    <a:lnTo>
                      <a:pt x="360" y="52"/>
                    </a:lnTo>
                    <a:lnTo>
                      <a:pt x="350" y="42"/>
                    </a:lnTo>
                    <a:lnTo>
                      <a:pt x="334" y="32"/>
                    </a:lnTo>
                    <a:lnTo>
                      <a:pt x="314" y="25"/>
                    </a:lnTo>
                    <a:lnTo>
                      <a:pt x="280" y="16"/>
                    </a:lnTo>
                    <a:lnTo>
                      <a:pt x="239" y="8"/>
                    </a:lnTo>
                    <a:lnTo>
                      <a:pt x="193" y="3"/>
                    </a:lnTo>
                    <a:lnTo>
                      <a:pt x="143" y="0"/>
                    </a:lnTo>
                    <a:lnTo>
                      <a:pt x="84" y="0"/>
                    </a:lnTo>
                    <a:lnTo>
                      <a:pt x="0" y="4"/>
                    </a:lnTo>
                    <a:lnTo>
                      <a:pt x="102" y="3"/>
                    </a:lnTo>
                    <a:lnTo>
                      <a:pt x="167" y="6"/>
                    </a:lnTo>
                    <a:lnTo>
                      <a:pt x="234" y="13"/>
                    </a:lnTo>
                    <a:lnTo>
                      <a:pt x="277" y="22"/>
                    </a:lnTo>
                    <a:lnTo>
                      <a:pt x="318" y="33"/>
                    </a:lnTo>
                    <a:lnTo>
                      <a:pt x="341" y="44"/>
                    </a:lnTo>
                    <a:lnTo>
                      <a:pt x="359" y="60"/>
                    </a:lnTo>
                    <a:lnTo>
                      <a:pt x="370" y="75"/>
                    </a:lnTo>
                    <a:lnTo>
                      <a:pt x="376" y="90"/>
                    </a:lnTo>
                    <a:lnTo>
                      <a:pt x="375" y="100"/>
                    </a:lnTo>
                    <a:lnTo>
                      <a:pt x="370" y="105"/>
                    </a:lnTo>
                    <a:lnTo>
                      <a:pt x="352" y="105"/>
                    </a:lnTo>
                    <a:lnTo>
                      <a:pt x="343" y="107"/>
                    </a:lnTo>
                    <a:lnTo>
                      <a:pt x="340" y="108"/>
                    </a:lnTo>
                    <a:lnTo>
                      <a:pt x="340" y="98"/>
                    </a:lnTo>
                    <a:lnTo>
                      <a:pt x="343" y="93"/>
                    </a:lnTo>
                    <a:lnTo>
                      <a:pt x="346" y="87"/>
                    </a:lnTo>
                    <a:lnTo>
                      <a:pt x="354" y="81"/>
                    </a:lnTo>
                    <a:lnTo>
                      <a:pt x="361" y="76"/>
                    </a:lnTo>
                    <a:lnTo>
                      <a:pt x="344" y="87"/>
                    </a:lnTo>
                    <a:lnTo>
                      <a:pt x="338" y="94"/>
                    </a:lnTo>
                    <a:lnTo>
                      <a:pt x="336" y="99"/>
                    </a:lnTo>
                    <a:lnTo>
                      <a:pt x="335" y="102"/>
                    </a:lnTo>
                    <a:lnTo>
                      <a:pt x="335" y="108"/>
                    </a:lnTo>
                    <a:lnTo>
                      <a:pt x="338" y="116"/>
                    </a:lnTo>
                    <a:lnTo>
                      <a:pt x="341" y="120"/>
                    </a:lnTo>
                    <a:lnTo>
                      <a:pt x="347" y="122"/>
                    </a:lnTo>
                    <a:lnTo>
                      <a:pt x="357" y="124"/>
                    </a:lnTo>
                    <a:lnTo>
                      <a:pt x="376" y="124"/>
                    </a:lnTo>
                    <a:lnTo>
                      <a:pt x="374" y="181"/>
                    </a:lnTo>
                    <a:lnTo>
                      <a:pt x="229" y="223"/>
                    </a:lnTo>
                    <a:lnTo>
                      <a:pt x="229" y="226"/>
                    </a:lnTo>
                    <a:lnTo>
                      <a:pt x="377" y="18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37" name="Freeform 65"/>
              <p:cNvSpPr>
                <a:spLocks/>
              </p:cNvSpPr>
              <p:nvPr/>
            </p:nvSpPr>
            <p:spPr bwMode="auto">
              <a:xfrm>
                <a:off x="4373" y="3402"/>
                <a:ext cx="514" cy="109"/>
              </a:xfrm>
              <a:custGeom>
                <a:avLst/>
                <a:gdLst/>
                <a:ahLst/>
                <a:cxnLst>
                  <a:cxn ang="0">
                    <a:pos x="513" y="106"/>
                  </a:cxn>
                  <a:cxn ang="0">
                    <a:pos x="492" y="97"/>
                  </a:cxn>
                  <a:cxn ang="0">
                    <a:pos x="472" y="84"/>
                  </a:cxn>
                  <a:cxn ang="0">
                    <a:pos x="406" y="44"/>
                  </a:cxn>
                  <a:cxn ang="0">
                    <a:pos x="367" y="24"/>
                  </a:cxn>
                  <a:cxn ang="0">
                    <a:pos x="342" y="15"/>
                  </a:cxn>
                  <a:cxn ang="0">
                    <a:pos x="326" y="10"/>
                  </a:cxn>
                  <a:cxn ang="0">
                    <a:pos x="309" y="6"/>
                  </a:cxn>
                  <a:cxn ang="0">
                    <a:pos x="273" y="0"/>
                  </a:cxn>
                  <a:cxn ang="0">
                    <a:pos x="214" y="0"/>
                  </a:cxn>
                  <a:cxn ang="0">
                    <a:pos x="166" y="0"/>
                  </a:cxn>
                  <a:cxn ang="0">
                    <a:pos x="73" y="10"/>
                  </a:cxn>
                  <a:cxn ang="0">
                    <a:pos x="0" y="26"/>
                  </a:cxn>
                  <a:cxn ang="0">
                    <a:pos x="77" y="54"/>
                  </a:cxn>
                  <a:cxn ang="0">
                    <a:pos x="148" y="42"/>
                  </a:cxn>
                  <a:cxn ang="0">
                    <a:pos x="205" y="40"/>
                  </a:cxn>
                  <a:cxn ang="0">
                    <a:pos x="253" y="42"/>
                  </a:cxn>
                  <a:cxn ang="0">
                    <a:pos x="315" y="49"/>
                  </a:cxn>
                  <a:cxn ang="0">
                    <a:pos x="324" y="64"/>
                  </a:cxn>
                  <a:cxn ang="0">
                    <a:pos x="330" y="82"/>
                  </a:cxn>
                  <a:cxn ang="0">
                    <a:pos x="334" y="99"/>
                  </a:cxn>
                  <a:cxn ang="0">
                    <a:pos x="334" y="108"/>
                  </a:cxn>
                  <a:cxn ang="0">
                    <a:pos x="350" y="108"/>
                  </a:cxn>
                  <a:cxn ang="0">
                    <a:pos x="354" y="104"/>
                  </a:cxn>
                  <a:cxn ang="0">
                    <a:pos x="357" y="99"/>
                  </a:cxn>
                  <a:cxn ang="0">
                    <a:pos x="357" y="90"/>
                  </a:cxn>
                  <a:cxn ang="0">
                    <a:pos x="352" y="75"/>
                  </a:cxn>
                  <a:cxn ang="0">
                    <a:pos x="344" y="53"/>
                  </a:cxn>
                  <a:cxn ang="0">
                    <a:pos x="334" y="35"/>
                  </a:cxn>
                  <a:cxn ang="0">
                    <a:pos x="326" y="22"/>
                  </a:cxn>
                  <a:cxn ang="0">
                    <a:pos x="317" y="13"/>
                  </a:cxn>
                  <a:cxn ang="0">
                    <a:pos x="348" y="22"/>
                  </a:cxn>
                  <a:cxn ang="0">
                    <a:pos x="387" y="37"/>
                  </a:cxn>
                  <a:cxn ang="0">
                    <a:pos x="422" y="57"/>
                  </a:cxn>
                  <a:cxn ang="0">
                    <a:pos x="484" y="95"/>
                  </a:cxn>
                  <a:cxn ang="0">
                    <a:pos x="513" y="106"/>
                  </a:cxn>
                </a:cxnLst>
                <a:rect l="0" t="0" r="r" b="b"/>
                <a:pathLst>
                  <a:path w="514" h="109">
                    <a:moveTo>
                      <a:pt x="513" y="106"/>
                    </a:moveTo>
                    <a:lnTo>
                      <a:pt x="492" y="97"/>
                    </a:lnTo>
                    <a:lnTo>
                      <a:pt x="472" y="84"/>
                    </a:lnTo>
                    <a:lnTo>
                      <a:pt x="406" y="44"/>
                    </a:lnTo>
                    <a:lnTo>
                      <a:pt x="367" y="24"/>
                    </a:lnTo>
                    <a:lnTo>
                      <a:pt x="342" y="15"/>
                    </a:lnTo>
                    <a:lnTo>
                      <a:pt x="326" y="10"/>
                    </a:lnTo>
                    <a:lnTo>
                      <a:pt x="309" y="6"/>
                    </a:lnTo>
                    <a:lnTo>
                      <a:pt x="273" y="0"/>
                    </a:lnTo>
                    <a:lnTo>
                      <a:pt x="214" y="0"/>
                    </a:lnTo>
                    <a:lnTo>
                      <a:pt x="166" y="0"/>
                    </a:lnTo>
                    <a:lnTo>
                      <a:pt x="73" y="10"/>
                    </a:lnTo>
                    <a:lnTo>
                      <a:pt x="0" y="26"/>
                    </a:lnTo>
                    <a:lnTo>
                      <a:pt x="77" y="54"/>
                    </a:lnTo>
                    <a:lnTo>
                      <a:pt x="148" y="42"/>
                    </a:lnTo>
                    <a:lnTo>
                      <a:pt x="205" y="40"/>
                    </a:lnTo>
                    <a:lnTo>
                      <a:pt x="253" y="42"/>
                    </a:lnTo>
                    <a:lnTo>
                      <a:pt x="315" y="49"/>
                    </a:lnTo>
                    <a:lnTo>
                      <a:pt x="324" y="64"/>
                    </a:lnTo>
                    <a:lnTo>
                      <a:pt x="330" y="82"/>
                    </a:lnTo>
                    <a:lnTo>
                      <a:pt x="334" y="99"/>
                    </a:lnTo>
                    <a:lnTo>
                      <a:pt x="334" y="108"/>
                    </a:lnTo>
                    <a:lnTo>
                      <a:pt x="350" y="108"/>
                    </a:lnTo>
                    <a:lnTo>
                      <a:pt x="354" y="104"/>
                    </a:lnTo>
                    <a:lnTo>
                      <a:pt x="357" y="99"/>
                    </a:lnTo>
                    <a:lnTo>
                      <a:pt x="357" y="90"/>
                    </a:lnTo>
                    <a:lnTo>
                      <a:pt x="352" y="75"/>
                    </a:lnTo>
                    <a:lnTo>
                      <a:pt x="344" y="53"/>
                    </a:lnTo>
                    <a:lnTo>
                      <a:pt x="334" y="35"/>
                    </a:lnTo>
                    <a:lnTo>
                      <a:pt x="326" y="22"/>
                    </a:lnTo>
                    <a:lnTo>
                      <a:pt x="317" y="13"/>
                    </a:lnTo>
                    <a:lnTo>
                      <a:pt x="348" y="22"/>
                    </a:lnTo>
                    <a:lnTo>
                      <a:pt x="387" y="37"/>
                    </a:lnTo>
                    <a:lnTo>
                      <a:pt x="422" y="57"/>
                    </a:lnTo>
                    <a:lnTo>
                      <a:pt x="484" y="95"/>
                    </a:lnTo>
                    <a:lnTo>
                      <a:pt x="513" y="10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38" name="Freeform 66"/>
              <p:cNvSpPr>
                <a:spLocks/>
              </p:cNvSpPr>
              <p:nvPr/>
            </p:nvSpPr>
            <p:spPr bwMode="auto">
              <a:xfrm>
                <a:off x="4782" y="3659"/>
                <a:ext cx="187" cy="234"/>
              </a:xfrm>
              <a:custGeom>
                <a:avLst/>
                <a:gdLst/>
                <a:ahLst/>
                <a:cxnLst>
                  <a:cxn ang="0">
                    <a:pos x="108" y="0"/>
                  </a:cxn>
                  <a:cxn ang="0">
                    <a:pos x="68" y="58"/>
                  </a:cxn>
                  <a:cxn ang="0">
                    <a:pos x="107" y="63"/>
                  </a:cxn>
                  <a:cxn ang="0">
                    <a:pos x="93" y="95"/>
                  </a:cxn>
                  <a:cxn ang="0">
                    <a:pos x="90" y="107"/>
                  </a:cxn>
                  <a:cxn ang="0">
                    <a:pos x="89" y="115"/>
                  </a:cxn>
                  <a:cxn ang="0">
                    <a:pos x="89" y="125"/>
                  </a:cxn>
                  <a:cxn ang="0">
                    <a:pos x="91" y="136"/>
                  </a:cxn>
                  <a:cxn ang="0">
                    <a:pos x="94" y="150"/>
                  </a:cxn>
                  <a:cxn ang="0">
                    <a:pos x="104" y="177"/>
                  </a:cxn>
                  <a:cxn ang="0">
                    <a:pos x="66" y="198"/>
                  </a:cxn>
                  <a:cxn ang="0">
                    <a:pos x="86" y="148"/>
                  </a:cxn>
                  <a:cxn ang="0">
                    <a:pos x="62" y="198"/>
                  </a:cxn>
                  <a:cxn ang="0">
                    <a:pos x="52" y="172"/>
                  </a:cxn>
                  <a:cxn ang="0">
                    <a:pos x="45" y="161"/>
                  </a:cxn>
                  <a:cxn ang="0">
                    <a:pos x="38" y="152"/>
                  </a:cxn>
                  <a:cxn ang="0">
                    <a:pos x="31" y="145"/>
                  </a:cxn>
                  <a:cxn ang="0">
                    <a:pos x="21" y="139"/>
                  </a:cxn>
                  <a:cxn ang="0">
                    <a:pos x="12" y="135"/>
                  </a:cxn>
                  <a:cxn ang="0">
                    <a:pos x="6" y="132"/>
                  </a:cxn>
                  <a:cxn ang="0">
                    <a:pos x="3" y="122"/>
                  </a:cxn>
                  <a:cxn ang="0">
                    <a:pos x="3" y="109"/>
                  </a:cxn>
                  <a:cxn ang="0">
                    <a:pos x="4" y="91"/>
                  </a:cxn>
                  <a:cxn ang="0">
                    <a:pos x="8" y="77"/>
                  </a:cxn>
                  <a:cxn ang="0">
                    <a:pos x="10" y="61"/>
                  </a:cxn>
                  <a:cxn ang="0">
                    <a:pos x="3" y="84"/>
                  </a:cxn>
                  <a:cxn ang="0">
                    <a:pos x="0" y="104"/>
                  </a:cxn>
                  <a:cxn ang="0">
                    <a:pos x="0" y="121"/>
                  </a:cxn>
                  <a:cxn ang="0">
                    <a:pos x="2" y="139"/>
                  </a:cxn>
                  <a:cxn ang="0">
                    <a:pos x="6" y="160"/>
                  </a:cxn>
                  <a:cxn ang="0">
                    <a:pos x="12" y="175"/>
                  </a:cxn>
                  <a:cxn ang="0">
                    <a:pos x="21" y="191"/>
                  </a:cxn>
                  <a:cxn ang="0">
                    <a:pos x="30" y="202"/>
                  </a:cxn>
                  <a:cxn ang="0">
                    <a:pos x="43" y="215"/>
                  </a:cxn>
                  <a:cxn ang="0">
                    <a:pos x="55" y="223"/>
                  </a:cxn>
                  <a:cxn ang="0">
                    <a:pos x="68" y="229"/>
                  </a:cxn>
                  <a:cxn ang="0">
                    <a:pos x="84" y="233"/>
                  </a:cxn>
                  <a:cxn ang="0">
                    <a:pos x="99" y="233"/>
                  </a:cxn>
                  <a:cxn ang="0">
                    <a:pos x="114" y="230"/>
                  </a:cxn>
                  <a:cxn ang="0">
                    <a:pos x="127" y="226"/>
                  </a:cxn>
                  <a:cxn ang="0">
                    <a:pos x="142" y="216"/>
                  </a:cxn>
                  <a:cxn ang="0">
                    <a:pos x="155" y="204"/>
                  </a:cxn>
                  <a:cxn ang="0">
                    <a:pos x="165" y="189"/>
                  </a:cxn>
                  <a:cxn ang="0">
                    <a:pos x="174" y="173"/>
                  </a:cxn>
                  <a:cxn ang="0">
                    <a:pos x="180" y="155"/>
                  </a:cxn>
                  <a:cxn ang="0">
                    <a:pos x="184" y="140"/>
                  </a:cxn>
                  <a:cxn ang="0">
                    <a:pos x="186" y="119"/>
                  </a:cxn>
                  <a:cxn ang="0">
                    <a:pos x="186" y="104"/>
                  </a:cxn>
                  <a:cxn ang="0">
                    <a:pos x="181" y="79"/>
                  </a:cxn>
                  <a:cxn ang="0">
                    <a:pos x="178" y="66"/>
                  </a:cxn>
                  <a:cxn ang="0">
                    <a:pos x="169" y="48"/>
                  </a:cxn>
                  <a:cxn ang="0">
                    <a:pos x="163" y="36"/>
                  </a:cxn>
                  <a:cxn ang="0">
                    <a:pos x="152" y="24"/>
                  </a:cxn>
                  <a:cxn ang="0">
                    <a:pos x="142" y="15"/>
                  </a:cxn>
                  <a:cxn ang="0">
                    <a:pos x="128" y="6"/>
                  </a:cxn>
                  <a:cxn ang="0">
                    <a:pos x="118" y="3"/>
                  </a:cxn>
                  <a:cxn ang="0">
                    <a:pos x="108" y="0"/>
                  </a:cxn>
                </a:cxnLst>
                <a:rect l="0" t="0" r="r" b="b"/>
                <a:pathLst>
                  <a:path w="187" h="234">
                    <a:moveTo>
                      <a:pt x="108" y="0"/>
                    </a:moveTo>
                    <a:lnTo>
                      <a:pt x="68" y="58"/>
                    </a:lnTo>
                    <a:lnTo>
                      <a:pt x="107" y="63"/>
                    </a:lnTo>
                    <a:lnTo>
                      <a:pt x="93" y="95"/>
                    </a:lnTo>
                    <a:lnTo>
                      <a:pt x="90" y="107"/>
                    </a:lnTo>
                    <a:lnTo>
                      <a:pt x="89" y="115"/>
                    </a:lnTo>
                    <a:lnTo>
                      <a:pt x="89" y="125"/>
                    </a:lnTo>
                    <a:lnTo>
                      <a:pt x="91" y="136"/>
                    </a:lnTo>
                    <a:lnTo>
                      <a:pt x="94" y="150"/>
                    </a:lnTo>
                    <a:lnTo>
                      <a:pt x="104" y="177"/>
                    </a:lnTo>
                    <a:lnTo>
                      <a:pt x="66" y="198"/>
                    </a:lnTo>
                    <a:lnTo>
                      <a:pt x="86" y="148"/>
                    </a:lnTo>
                    <a:lnTo>
                      <a:pt x="62" y="198"/>
                    </a:lnTo>
                    <a:lnTo>
                      <a:pt x="52" y="172"/>
                    </a:lnTo>
                    <a:lnTo>
                      <a:pt x="45" y="161"/>
                    </a:lnTo>
                    <a:lnTo>
                      <a:pt x="38" y="152"/>
                    </a:lnTo>
                    <a:lnTo>
                      <a:pt x="31" y="145"/>
                    </a:lnTo>
                    <a:lnTo>
                      <a:pt x="21" y="139"/>
                    </a:lnTo>
                    <a:lnTo>
                      <a:pt x="12" y="135"/>
                    </a:lnTo>
                    <a:lnTo>
                      <a:pt x="6" y="132"/>
                    </a:lnTo>
                    <a:lnTo>
                      <a:pt x="3" y="122"/>
                    </a:lnTo>
                    <a:lnTo>
                      <a:pt x="3" y="109"/>
                    </a:lnTo>
                    <a:lnTo>
                      <a:pt x="4" y="91"/>
                    </a:lnTo>
                    <a:lnTo>
                      <a:pt x="8" y="77"/>
                    </a:lnTo>
                    <a:lnTo>
                      <a:pt x="10" y="61"/>
                    </a:lnTo>
                    <a:lnTo>
                      <a:pt x="3" y="84"/>
                    </a:lnTo>
                    <a:lnTo>
                      <a:pt x="0" y="104"/>
                    </a:lnTo>
                    <a:lnTo>
                      <a:pt x="0" y="121"/>
                    </a:lnTo>
                    <a:lnTo>
                      <a:pt x="2" y="139"/>
                    </a:lnTo>
                    <a:lnTo>
                      <a:pt x="6" y="160"/>
                    </a:lnTo>
                    <a:lnTo>
                      <a:pt x="12" y="175"/>
                    </a:lnTo>
                    <a:lnTo>
                      <a:pt x="21" y="191"/>
                    </a:lnTo>
                    <a:lnTo>
                      <a:pt x="30" y="202"/>
                    </a:lnTo>
                    <a:lnTo>
                      <a:pt x="43" y="215"/>
                    </a:lnTo>
                    <a:lnTo>
                      <a:pt x="55" y="223"/>
                    </a:lnTo>
                    <a:lnTo>
                      <a:pt x="68" y="229"/>
                    </a:lnTo>
                    <a:lnTo>
                      <a:pt x="84" y="233"/>
                    </a:lnTo>
                    <a:lnTo>
                      <a:pt x="99" y="233"/>
                    </a:lnTo>
                    <a:lnTo>
                      <a:pt x="114" y="230"/>
                    </a:lnTo>
                    <a:lnTo>
                      <a:pt x="127" y="226"/>
                    </a:lnTo>
                    <a:lnTo>
                      <a:pt x="142" y="216"/>
                    </a:lnTo>
                    <a:lnTo>
                      <a:pt x="155" y="204"/>
                    </a:lnTo>
                    <a:lnTo>
                      <a:pt x="165" y="189"/>
                    </a:lnTo>
                    <a:lnTo>
                      <a:pt x="174" y="173"/>
                    </a:lnTo>
                    <a:lnTo>
                      <a:pt x="180" y="155"/>
                    </a:lnTo>
                    <a:lnTo>
                      <a:pt x="184" y="140"/>
                    </a:lnTo>
                    <a:lnTo>
                      <a:pt x="186" y="119"/>
                    </a:lnTo>
                    <a:lnTo>
                      <a:pt x="186" y="104"/>
                    </a:lnTo>
                    <a:lnTo>
                      <a:pt x="181" y="79"/>
                    </a:lnTo>
                    <a:lnTo>
                      <a:pt x="178" y="66"/>
                    </a:lnTo>
                    <a:lnTo>
                      <a:pt x="169" y="48"/>
                    </a:lnTo>
                    <a:lnTo>
                      <a:pt x="163" y="36"/>
                    </a:lnTo>
                    <a:lnTo>
                      <a:pt x="152" y="24"/>
                    </a:lnTo>
                    <a:lnTo>
                      <a:pt x="142" y="15"/>
                    </a:lnTo>
                    <a:lnTo>
                      <a:pt x="128" y="6"/>
                    </a:lnTo>
                    <a:lnTo>
                      <a:pt x="118" y="3"/>
                    </a:lnTo>
                    <a:lnTo>
                      <a:pt x="10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39" name="Freeform 67"/>
              <p:cNvSpPr>
                <a:spLocks/>
              </p:cNvSpPr>
              <p:nvPr/>
            </p:nvSpPr>
            <p:spPr bwMode="auto">
              <a:xfrm>
                <a:off x="4785" y="3657"/>
                <a:ext cx="114" cy="89"/>
              </a:xfrm>
              <a:custGeom>
                <a:avLst/>
                <a:gdLst/>
                <a:ahLst/>
                <a:cxnLst>
                  <a:cxn ang="0">
                    <a:pos x="0" y="88"/>
                  </a:cxn>
                  <a:cxn ang="0">
                    <a:pos x="25" y="84"/>
                  </a:cxn>
                  <a:cxn ang="0">
                    <a:pos x="35" y="79"/>
                  </a:cxn>
                  <a:cxn ang="0">
                    <a:pos x="42" y="73"/>
                  </a:cxn>
                  <a:cxn ang="0">
                    <a:pos x="49" y="65"/>
                  </a:cxn>
                  <a:cxn ang="0">
                    <a:pos x="113" y="3"/>
                  </a:cxn>
                  <a:cxn ang="0">
                    <a:pos x="102" y="1"/>
                  </a:cxn>
                  <a:cxn ang="0">
                    <a:pos x="96" y="0"/>
                  </a:cxn>
                  <a:cxn ang="0">
                    <a:pos x="85" y="0"/>
                  </a:cxn>
                  <a:cxn ang="0">
                    <a:pos x="71" y="2"/>
                  </a:cxn>
                  <a:cxn ang="0">
                    <a:pos x="59" y="6"/>
                  </a:cxn>
                  <a:cxn ang="0">
                    <a:pos x="45" y="14"/>
                  </a:cxn>
                  <a:cxn ang="0">
                    <a:pos x="34" y="23"/>
                  </a:cxn>
                  <a:cxn ang="0">
                    <a:pos x="22" y="36"/>
                  </a:cxn>
                  <a:cxn ang="0">
                    <a:pos x="14" y="49"/>
                  </a:cxn>
                  <a:cxn ang="0">
                    <a:pos x="6" y="66"/>
                  </a:cxn>
                  <a:cxn ang="0">
                    <a:pos x="0" y="88"/>
                  </a:cxn>
                </a:cxnLst>
                <a:rect l="0" t="0" r="r" b="b"/>
                <a:pathLst>
                  <a:path w="114" h="89">
                    <a:moveTo>
                      <a:pt x="0" y="88"/>
                    </a:moveTo>
                    <a:lnTo>
                      <a:pt x="25" y="84"/>
                    </a:lnTo>
                    <a:lnTo>
                      <a:pt x="35" y="79"/>
                    </a:lnTo>
                    <a:lnTo>
                      <a:pt x="42" y="73"/>
                    </a:lnTo>
                    <a:lnTo>
                      <a:pt x="49" y="65"/>
                    </a:lnTo>
                    <a:lnTo>
                      <a:pt x="113" y="3"/>
                    </a:lnTo>
                    <a:lnTo>
                      <a:pt x="102" y="1"/>
                    </a:lnTo>
                    <a:lnTo>
                      <a:pt x="96" y="0"/>
                    </a:lnTo>
                    <a:lnTo>
                      <a:pt x="85" y="0"/>
                    </a:lnTo>
                    <a:lnTo>
                      <a:pt x="71" y="2"/>
                    </a:lnTo>
                    <a:lnTo>
                      <a:pt x="59" y="6"/>
                    </a:lnTo>
                    <a:lnTo>
                      <a:pt x="45" y="14"/>
                    </a:lnTo>
                    <a:lnTo>
                      <a:pt x="34" y="23"/>
                    </a:lnTo>
                    <a:lnTo>
                      <a:pt x="22" y="36"/>
                    </a:lnTo>
                    <a:lnTo>
                      <a:pt x="14" y="49"/>
                    </a:lnTo>
                    <a:lnTo>
                      <a:pt x="6" y="66"/>
                    </a:lnTo>
                    <a:lnTo>
                      <a:pt x="0" y="8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40" name="Freeform 68"/>
              <p:cNvSpPr>
                <a:spLocks/>
              </p:cNvSpPr>
              <p:nvPr/>
            </p:nvSpPr>
            <p:spPr bwMode="auto">
              <a:xfrm>
                <a:off x="4654" y="3580"/>
                <a:ext cx="380" cy="306"/>
              </a:xfrm>
              <a:custGeom>
                <a:avLst/>
                <a:gdLst/>
                <a:ahLst/>
                <a:cxnLst>
                  <a:cxn ang="0">
                    <a:pos x="331" y="291"/>
                  </a:cxn>
                  <a:cxn ang="0">
                    <a:pos x="348" y="283"/>
                  </a:cxn>
                  <a:cxn ang="0">
                    <a:pos x="361" y="272"/>
                  </a:cxn>
                  <a:cxn ang="0">
                    <a:pos x="369" y="254"/>
                  </a:cxn>
                  <a:cxn ang="0">
                    <a:pos x="375" y="228"/>
                  </a:cxn>
                  <a:cxn ang="0">
                    <a:pos x="378" y="200"/>
                  </a:cxn>
                  <a:cxn ang="0">
                    <a:pos x="377" y="167"/>
                  </a:cxn>
                  <a:cxn ang="0">
                    <a:pos x="370" y="131"/>
                  </a:cxn>
                  <a:cxn ang="0">
                    <a:pos x="349" y="80"/>
                  </a:cxn>
                  <a:cxn ang="0">
                    <a:pos x="304" y="28"/>
                  </a:cxn>
                  <a:cxn ang="0">
                    <a:pos x="245" y="4"/>
                  </a:cxn>
                  <a:cxn ang="0">
                    <a:pos x="188" y="4"/>
                  </a:cxn>
                  <a:cxn ang="0">
                    <a:pos x="126" y="35"/>
                  </a:cxn>
                  <a:cxn ang="0">
                    <a:pos x="86" y="85"/>
                  </a:cxn>
                  <a:cxn ang="0">
                    <a:pos x="56" y="156"/>
                  </a:cxn>
                  <a:cxn ang="0">
                    <a:pos x="43" y="217"/>
                  </a:cxn>
                  <a:cxn ang="0">
                    <a:pos x="38" y="252"/>
                  </a:cxn>
                  <a:cxn ang="0">
                    <a:pos x="27" y="287"/>
                  </a:cxn>
                  <a:cxn ang="0">
                    <a:pos x="11" y="302"/>
                  </a:cxn>
                  <a:cxn ang="0">
                    <a:pos x="16" y="302"/>
                  </a:cxn>
                  <a:cxn ang="0">
                    <a:pos x="31" y="289"/>
                  </a:cxn>
                  <a:cxn ang="0">
                    <a:pos x="102" y="252"/>
                  </a:cxn>
                  <a:cxn ang="0">
                    <a:pos x="93" y="184"/>
                  </a:cxn>
                  <a:cxn ang="0">
                    <a:pos x="97" y="149"/>
                  </a:cxn>
                  <a:cxn ang="0">
                    <a:pos x="111" y="110"/>
                  </a:cxn>
                  <a:cxn ang="0">
                    <a:pos x="140" y="66"/>
                  </a:cxn>
                  <a:cxn ang="0">
                    <a:pos x="186" y="38"/>
                  </a:cxn>
                  <a:cxn ang="0">
                    <a:pos x="245" y="35"/>
                  </a:cxn>
                  <a:cxn ang="0">
                    <a:pos x="302" y="69"/>
                  </a:cxn>
                  <a:cxn ang="0">
                    <a:pos x="333" y="115"/>
                  </a:cxn>
                  <a:cxn ang="0">
                    <a:pos x="345" y="155"/>
                  </a:cxn>
                  <a:cxn ang="0">
                    <a:pos x="349" y="198"/>
                  </a:cxn>
                  <a:cxn ang="0">
                    <a:pos x="344" y="238"/>
                  </a:cxn>
                  <a:cxn ang="0">
                    <a:pos x="329" y="278"/>
                  </a:cxn>
                </a:cxnLst>
                <a:rect l="0" t="0" r="r" b="b"/>
                <a:pathLst>
                  <a:path w="380" h="306">
                    <a:moveTo>
                      <a:pt x="323" y="291"/>
                    </a:moveTo>
                    <a:lnTo>
                      <a:pt x="331" y="291"/>
                    </a:lnTo>
                    <a:lnTo>
                      <a:pt x="340" y="288"/>
                    </a:lnTo>
                    <a:lnTo>
                      <a:pt x="348" y="283"/>
                    </a:lnTo>
                    <a:lnTo>
                      <a:pt x="355" y="277"/>
                    </a:lnTo>
                    <a:lnTo>
                      <a:pt x="361" y="272"/>
                    </a:lnTo>
                    <a:lnTo>
                      <a:pt x="364" y="265"/>
                    </a:lnTo>
                    <a:lnTo>
                      <a:pt x="369" y="254"/>
                    </a:lnTo>
                    <a:lnTo>
                      <a:pt x="371" y="244"/>
                    </a:lnTo>
                    <a:lnTo>
                      <a:pt x="375" y="228"/>
                    </a:lnTo>
                    <a:lnTo>
                      <a:pt x="377" y="213"/>
                    </a:lnTo>
                    <a:lnTo>
                      <a:pt x="378" y="200"/>
                    </a:lnTo>
                    <a:lnTo>
                      <a:pt x="379" y="185"/>
                    </a:lnTo>
                    <a:lnTo>
                      <a:pt x="377" y="167"/>
                    </a:lnTo>
                    <a:lnTo>
                      <a:pt x="375" y="154"/>
                    </a:lnTo>
                    <a:lnTo>
                      <a:pt x="370" y="131"/>
                    </a:lnTo>
                    <a:lnTo>
                      <a:pt x="361" y="103"/>
                    </a:lnTo>
                    <a:lnTo>
                      <a:pt x="349" y="80"/>
                    </a:lnTo>
                    <a:lnTo>
                      <a:pt x="329" y="51"/>
                    </a:lnTo>
                    <a:lnTo>
                      <a:pt x="304" y="28"/>
                    </a:lnTo>
                    <a:lnTo>
                      <a:pt x="277" y="11"/>
                    </a:lnTo>
                    <a:lnTo>
                      <a:pt x="245" y="4"/>
                    </a:lnTo>
                    <a:lnTo>
                      <a:pt x="217" y="0"/>
                    </a:lnTo>
                    <a:lnTo>
                      <a:pt x="188" y="4"/>
                    </a:lnTo>
                    <a:lnTo>
                      <a:pt x="153" y="17"/>
                    </a:lnTo>
                    <a:lnTo>
                      <a:pt x="126" y="35"/>
                    </a:lnTo>
                    <a:lnTo>
                      <a:pt x="105" y="57"/>
                    </a:lnTo>
                    <a:lnTo>
                      <a:pt x="86" y="85"/>
                    </a:lnTo>
                    <a:lnTo>
                      <a:pt x="71" y="119"/>
                    </a:lnTo>
                    <a:lnTo>
                      <a:pt x="56" y="156"/>
                    </a:lnTo>
                    <a:lnTo>
                      <a:pt x="44" y="197"/>
                    </a:lnTo>
                    <a:lnTo>
                      <a:pt x="43" y="217"/>
                    </a:lnTo>
                    <a:lnTo>
                      <a:pt x="42" y="233"/>
                    </a:lnTo>
                    <a:lnTo>
                      <a:pt x="38" y="252"/>
                    </a:lnTo>
                    <a:lnTo>
                      <a:pt x="34" y="268"/>
                    </a:lnTo>
                    <a:lnTo>
                      <a:pt x="27" y="287"/>
                    </a:lnTo>
                    <a:lnTo>
                      <a:pt x="20" y="297"/>
                    </a:lnTo>
                    <a:lnTo>
                      <a:pt x="11" y="302"/>
                    </a:lnTo>
                    <a:lnTo>
                      <a:pt x="0" y="305"/>
                    </a:lnTo>
                    <a:lnTo>
                      <a:pt x="16" y="302"/>
                    </a:lnTo>
                    <a:lnTo>
                      <a:pt x="26" y="296"/>
                    </a:lnTo>
                    <a:lnTo>
                      <a:pt x="31" y="289"/>
                    </a:lnTo>
                    <a:lnTo>
                      <a:pt x="117" y="283"/>
                    </a:lnTo>
                    <a:lnTo>
                      <a:pt x="102" y="252"/>
                    </a:lnTo>
                    <a:lnTo>
                      <a:pt x="93" y="214"/>
                    </a:lnTo>
                    <a:lnTo>
                      <a:pt x="93" y="184"/>
                    </a:lnTo>
                    <a:lnTo>
                      <a:pt x="95" y="163"/>
                    </a:lnTo>
                    <a:lnTo>
                      <a:pt x="97" y="149"/>
                    </a:lnTo>
                    <a:lnTo>
                      <a:pt x="101" y="132"/>
                    </a:lnTo>
                    <a:lnTo>
                      <a:pt x="111" y="110"/>
                    </a:lnTo>
                    <a:lnTo>
                      <a:pt x="124" y="87"/>
                    </a:lnTo>
                    <a:lnTo>
                      <a:pt x="140" y="66"/>
                    </a:lnTo>
                    <a:lnTo>
                      <a:pt x="160" y="50"/>
                    </a:lnTo>
                    <a:lnTo>
                      <a:pt x="186" y="38"/>
                    </a:lnTo>
                    <a:lnTo>
                      <a:pt x="215" y="33"/>
                    </a:lnTo>
                    <a:lnTo>
                      <a:pt x="245" y="35"/>
                    </a:lnTo>
                    <a:lnTo>
                      <a:pt x="274" y="46"/>
                    </a:lnTo>
                    <a:lnTo>
                      <a:pt x="302" y="69"/>
                    </a:lnTo>
                    <a:lnTo>
                      <a:pt x="320" y="92"/>
                    </a:lnTo>
                    <a:lnTo>
                      <a:pt x="333" y="115"/>
                    </a:lnTo>
                    <a:lnTo>
                      <a:pt x="340" y="136"/>
                    </a:lnTo>
                    <a:lnTo>
                      <a:pt x="345" y="155"/>
                    </a:lnTo>
                    <a:lnTo>
                      <a:pt x="348" y="178"/>
                    </a:lnTo>
                    <a:lnTo>
                      <a:pt x="349" y="198"/>
                    </a:lnTo>
                    <a:lnTo>
                      <a:pt x="347" y="219"/>
                    </a:lnTo>
                    <a:lnTo>
                      <a:pt x="344" y="238"/>
                    </a:lnTo>
                    <a:lnTo>
                      <a:pt x="337" y="258"/>
                    </a:lnTo>
                    <a:lnTo>
                      <a:pt x="329" y="278"/>
                    </a:lnTo>
                    <a:lnTo>
                      <a:pt x="323" y="29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41" name="Freeform 69"/>
              <p:cNvSpPr>
                <a:spLocks/>
              </p:cNvSpPr>
              <p:nvPr/>
            </p:nvSpPr>
            <p:spPr bwMode="auto">
              <a:xfrm>
                <a:off x="4685" y="3621"/>
                <a:ext cx="320" cy="311"/>
              </a:xfrm>
              <a:custGeom>
                <a:avLst/>
                <a:gdLst/>
                <a:ahLst/>
                <a:cxnLst>
                  <a:cxn ang="0">
                    <a:pos x="69" y="206"/>
                  </a:cxn>
                  <a:cxn ang="0">
                    <a:pos x="63" y="166"/>
                  </a:cxn>
                  <a:cxn ang="0">
                    <a:pos x="64" y="128"/>
                  </a:cxn>
                  <a:cxn ang="0">
                    <a:pos x="76" y="84"/>
                  </a:cxn>
                  <a:cxn ang="0">
                    <a:pos x="101" y="44"/>
                  </a:cxn>
                  <a:cxn ang="0">
                    <a:pos x="139" y="13"/>
                  </a:cxn>
                  <a:cxn ang="0">
                    <a:pos x="182" y="0"/>
                  </a:cxn>
                  <a:cxn ang="0">
                    <a:pos x="231" y="9"/>
                  </a:cxn>
                  <a:cxn ang="0">
                    <a:pos x="268" y="32"/>
                  </a:cxn>
                  <a:cxn ang="0">
                    <a:pos x="295" y="65"/>
                  </a:cxn>
                  <a:cxn ang="0">
                    <a:pos x="314" y="117"/>
                  </a:cxn>
                  <a:cxn ang="0">
                    <a:pos x="319" y="155"/>
                  </a:cxn>
                  <a:cxn ang="0">
                    <a:pos x="309" y="212"/>
                  </a:cxn>
                  <a:cxn ang="0">
                    <a:pos x="287" y="256"/>
                  </a:cxn>
                  <a:cxn ang="0">
                    <a:pos x="278" y="227"/>
                  </a:cxn>
                  <a:cxn ang="0">
                    <a:pos x="291" y="194"/>
                  </a:cxn>
                  <a:cxn ang="0">
                    <a:pos x="297" y="156"/>
                  </a:cxn>
                  <a:cxn ang="0">
                    <a:pos x="293" y="120"/>
                  </a:cxn>
                  <a:cxn ang="0">
                    <a:pos x="281" y="86"/>
                  </a:cxn>
                  <a:cxn ang="0">
                    <a:pos x="257" y="52"/>
                  </a:cxn>
                  <a:cxn ang="0">
                    <a:pos x="225" y="30"/>
                  </a:cxn>
                  <a:cxn ang="0">
                    <a:pos x="185" y="23"/>
                  </a:cxn>
                  <a:cxn ang="0">
                    <a:pos x="148" y="34"/>
                  </a:cxn>
                  <a:cxn ang="0">
                    <a:pos x="122" y="52"/>
                  </a:cxn>
                  <a:cxn ang="0">
                    <a:pos x="100" y="84"/>
                  </a:cxn>
                  <a:cxn ang="0">
                    <a:pos x="85" y="123"/>
                  </a:cxn>
                  <a:cxn ang="0">
                    <a:pos x="82" y="159"/>
                  </a:cxn>
                  <a:cxn ang="0">
                    <a:pos x="86" y="190"/>
                  </a:cxn>
                  <a:cxn ang="0">
                    <a:pos x="96" y="217"/>
                  </a:cxn>
                  <a:cxn ang="0">
                    <a:pos x="117" y="250"/>
                  </a:cxn>
                  <a:cxn ang="0">
                    <a:pos x="139" y="269"/>
                  </a:cxn>
                  <a:cxn ang="0">
                    <a:pos x="165" y="282"/>
                  </a:cxn>
                  <a:cxn ang="0">
                    <a:pos x="190" y="285"/>
                  </a:cxn>
                  <a:cxn ang="0">
                    <a:pos x="171" y="310"/>
                  </a:cxn>
                  <a:cxn ang="0">
                    <a:pos x="31" y="295"/>
                  </a:cxn>
                  <a:cxn ang="0">
                    <a:pos x="11" y="272"/>
                  </a:cxn>
                  <a:cxn ang="0">
                    <a:pos x="0" y="245"/>
                  </a:cxn>
                </a:cxnLst>
                <a:rect l="0" t="0" r="r" b="b"/>
                <a:pathLst>
                  <a:path w="320" h="311">
                    <a:moveTo>
                      <a:pt x="8" y="225"/>
                    </a:moveTo>
                    <a:lnTo>
                      <a:pt x="69" y="206"/>
                    </a:lnTo>
                    <a:lnTo>
                      <a:pt x="64" y="184"/>
                    </a:lnTo>
                    <a:lnTo>
                      <a:pt x="63" y="166"/>
                    </a:lnTo>
                    <a:lnTo>
                      <a:pt x="63" y="146"/>
                    </a:lnTo>
                    <a:lnTo>
                      <a:pt x="64" y="128"/>
                    </a:lnTo>
                    <a:lnTo>
                      <a:pt x="69" y="106"/>
                    </a:lnTo>
                    <a:lnTo>
                      <a:pt x="76" y="84"/>
                    </a:lnTo>
                    <a:lnTo>
                      <a:pt x="89" y="61"/>
                    </a:lnTo>
                    <a:lnTo>
                      <a:pt x="101" y="44"/>
                    </a:lnTo>
                    <a:lnTo>
                      <a:pt x="120" y="26"/>
                    </a:lnTo>
                    <a:lnTo>
                      <a:pt x="139" y="13"/>
                    </a:lnTo>
                    <a:lnTo>
                      <a:pt x="159" y="4"/>
                    </a:lnTo>
                    <a:lnTo>
                      <a:pt x="182" y="0"/>
                    </a:lnTo>
                    <a:lnTo>
                      <a:pt x="206" y="1"/>
                    </a:lnTo>
                    <a:lnTo>
                      <a:pt x="231" y="9"/>
                    </a:lnTo>
                    <a:lnTo>
                      <a:pt x="252" y="18"/>
                    </a:lnTo>
                    <a:lnTo>
                      <a:pt x="268" y="32"/>
                    </a:lnTo>
                    <a:lnTo>
                      <a:pt x="284" y="49"/>
                    </a:lnTo>
                    <a:lnTo>
                      <a:pt x="295" y="65"/>
                    </a:lnTo>
                    <a:lnTo>
                      <a:pt x="309" y="97"/>
                    </a:lnTo>
                    <a:lnTo>
                      <a:pt x="314" y="117"/>
                    </a:lnTo>
                    <a:lnTo>
                      <a:pt x="317" y="138"/>
                    </a:lnTo>
                    <a:lnTo>
                      <a:pt x="319" y="155"/>
                    </a:lnTo>
                    <a:lnTo>
                      <a:pt x="315" y="185"/>
                    </a:lnTo>
                    <a:lnTo>
                      <a:pt x="309" y="212"/>
                    </a:lnTo>
                    <a:lnTo>
                      <a:pt x="298" y="239"/>
                    </a:lnTo>
                    <a:lnTo>
                      <a:pt x="287" y="256"/>
                    </a:lnTo>
                    <a:lnTo>
                      <a:pt x="270" y="241"/>
                    </a:lnTo>
                    <a:lnTo>
                      <a:pt x="278" y="227"/>
                    </a:lnTo>
                    <a:lnTo>
                      <a:pt x="285" y="213"/>
                    </a:lnTo>
                    <a:lnTo>
                      <a:pt x="291" y="194"/>
                    </a:lnTo>
                    <a:lnTo>
                      <a:pt x="295" y="174"/>
                    </a:lnTo>
                    <a:lnTo>
                      <a:pt x="297" y="156"/>
                    </a:lnTo>
                    <a:lnTo>
                      <a:pt x="295" y="138"/>
                    </a:lnTo>
                    <a:lnTo>
                      <a:pt x="293" y="120"/>
                    </a:lnTo>
                    <a:lnTo>
                      <a:pt x="287" y="102"/>
                    </a:lnTo>
                    <a:lnTo>
                      <a:pt x="281" y="86"/>
                    </a:lnTo>
                    <a:lnTo>
                      <a:pt x="273" y="71"/>
                    </a:lnTo>
                    <a:lnTo>
                      <a:pt x="257" y="52"/>
                    </a:lnTo>
                    <a:lnTo>
                      <a:pt x="241" y="38"/>
                    </a:lnTo>
                    <a:lnTo>
                      <a:pt x="225" y="30"/>
                    </a:lnTo>
                    <a:lnTo>
                      <a:pt x="199" y="23"/>
                    </a:lnTo>
                    <a:lnTo>
                      <a:pt x="185" y="23"/>
                    </a:lnTo>
                    <a:lnTo>
                      <a:pt x="164" y="27"/>
                    </a:lnTo>
                    <a:lnTo>
                      <a:pt x="148" y="34"/>
                    </a:lnTo>
                    <a:lnTo>
                      <a:pt x="133" y="42"/>
                    </a:lnTo>
                    <a:lnTo>
                      <a:pt x="122" y="52"/>
                    </a:lnTo>
                    <a:lnTo>
                      <a:pt x="111" y="64"/>
                    </a:lnTo>
                    <a:lnTo>
                      <a:pt x="100" y="84"/>
                    </a:lnTo>
                    <a:lnTo>
                      <a:pt x="93" y="100"/>
                    </a:lnTo>
                    <a:lnTo>
                      <a:pt x="85" y="123"/>
                    </a:lnTo>
                    <a:lnTo>
                      <a:pt x="82" y="143"/>
                    </a:lnTo>
                    <a:lnTo>
                      <a:pt x="82" y="159"/>
                    </a:lnTo>
                    <a:lnTo>
                      <a:pt x="83" y="174"/>
                    </a:lnTo>
                    <a:lnTo>
                      <a:pt x="86" y="190"/>
                    </a:lnTo>
                    <a:lnTo>
                      <a:pt x="91" y="203"/>
                    </a:lnTo>
                    <a:lnTo>
                      <a:pt x="96" y="217"/>
                    </a:lnTo>
                    <a:lnTo>
                      <a:pt x="105" y="234"/>
                    </a:lnTo>
                    <a:lnTo>
                      <a:pt x="117" y="250"/>
                    </a:lnTo>
                    <a:lnTo>
                      <a:pt x="127" y="261"/>
                    </a:lnTo>
                    <a:lnTo>
                      <a:pt x="139" y="269"/>
                    </a:lnTo>
                    <a:lnTo>
                      <a:pt x="153" y="277"/>
                    </a:lnTo>
                    <a:lnTo>
                      <a:pt x="165" y="282"/>
                    </a:lnTo>
                    <a:lnTo>
                      <a:pt x="175" y="283"/>
                    </a:lnTo>
                    <a:lnTo>
                      <a:pt x="190" y="285"/>
                    </a:lnTo>
                    <a:lnTo>
                      <a:pt x="190" y="310"/>
                    </a:lnTo>
                    <a:lnTo>
                      <a:pt x="171" y="310"/>
                    </a:lnTo>
                    <a:lnTo>
                      <a:pt x="44" y="301"/>
                    </a:lnTo>
                    <a:lnTo>
                      <a:pt x="31" y="295"/>
                    </a:lnTo>
                    <a:lnTo>
                      <a:pt x="22" y="286"/>
                    </a:lnTo>
                    <a:lnTo>
                      <a:pt x="11" y="272"/>
                    </a:lnTo>
                    <a:lnTo>
                      <a:pt x="4" y="257"/>
                    </a:lnTo>
                    <a:lnTo>
                      <a:pt x="0" y="245"/>
                    </a:lnTo>
                    <a:lnTo>
                      <a:pt x="8" y="22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42" name="Freeform 70"/>
              <p:cNvSpPr>
                <a:spLocks/>
              </p:cNvSpPr>
              <p:nvPr/>
            </p:nvSpPr>
            <p:spPr bwMode="auto">
              <a:xfrm>
                <a:off x="4863" y="3860"/>
                <a:ext cx="116" cy="72"/>
              </a:xfrm>
              <a:custGeom>
                <a:avLst/>
                <a:gdLst/>
                <a:ahLst/>
                <a:cxnLst>
                  <a:cxn ang="0">
                    <a:pos x="93" y="0"/>
                  </a:cxn>
                  <a:cxn ang="0">
                    <a:pos x="84" y="11"/>
                  </a:cxn>
                  <a:cxn ang="0">
                    <a:pos x="72" y="22"/>
                  </a:cxn>
                  <a:cxn ang="0">
                    <a:pos x="60" y="31"/>
                  </a:cxn>
                  <a:cxn ang="0">
                    <a:pos x="50" y="38"/>
                  </a:cxn>
                  <a:cxn ang="0">
                    <a:pos x="38" y="42"/>
                  </a:cxn>
                  <a:cxn ang="0">
                    <a:pos x="27" y="44"/>
                  </a:cxn>
                  <a:cxn ang="0">
                    <a:pos x="19" y="46"/>
                  </a:cxn>
                  <a:cxn ang="0">
                    <a:pos x="9" y="46"/>
                  </a:cxn>
                  <a:cxn ang="0">
                    <a:pos x="0" y="71"/>
                  </a:cxn>
                  <a:cxn ang="0">
                    <a:pos x="10" y="71"/>
                  </a:cxn>
                  <a:cxn ang="0">
                    <a:pos x="17" y="71"/>
                  </a:cxn>
                  <a:cxn ang="0">
                    <a:pos x="29" y="70"/>
                  </a:cxn>
                  <a:cxn ang="0">
                    <a:pos x="43" y="68"/>
                  </a:cxn>
                  <a:cxn ang="0">
                    <a:pos x="57" y="62"/>
                  </a:cxn>
                  <a:cxn ang="0">
                    <a:pos x="69" y="56"/>
                  </a:cxn>
                  <a:cxn ang="0">
                    <a:pos x="79" y="49"/>
                  </a:cxn>
                  <a:cxn ang="0">
                    <a:pos x="88" y="42"/>
                  </a:cxn>
                  <a:cxn ang="0">
                    <a:pos x="100" y="28"/>
                  </a:cxn>
                  <a:cxn ang="0">
                    <a:pos x="107" y="22"/>
                  </a:cxn>
                  <a:cxn ang="0">
                    <a:pos x="115" y="9"/>
                  </a:cxn>
                  <a:cxn ang="0">
                    <a:pos x="93" y="0"/>
                  </a:cxn>
                </a:cxnLst>
                <a:rect l="0" t="0" r="r" b="b"/>
                <a:pathLst>
                  <a:path w="116" h="72">
                    <a:moveTo>
                      <a:pt x="93" y="0"/>
                    </a:moveTo>
                    <a:lnTo>
                      <a:pt x="84" y="11"/>
                    </a:lnTo>
                    <a:lnTo>
                      <a:pt x="72" y="22"/>
                    </a:lnTo>
                    <a:lnTo>
                      <a:pt x="60" y="31"/>
                    </a:lnTo>
                    <a:lnTo>
                      <a:pt x="50" y="38"/>
                    </a:lnTo>
                    <a:lnTo>
                      <a:pt x="38" y="42"/>
                    </a:lnTo>
                    <a:lnTo>
                      <a:pt x="27" y="44"/>
                    </a:lnTo>
                    <a:lnTo>
                      <a:pt x="19" y="46"/>
                    </a:lnTo>
                    <a:lnTo>
                      <a:pt x="9" y="46"/>
                    </a:lnTo>
                    <a:lnTo>
                      <a:pt x="0" y="71"/>
                    </a:lnTo>
                    <a:lnTo>
                      <a:pt x="10" y="71"/>
                    </a:lnTo>
                    <a:lnTo>
                      <a:pt x="17" y="71"/>
                    </a:lnTo>
                    <a:lnTo>
                      <a:pt x="29" y="70"/>
                    </a:lnTo>
                    <a:lnTo>
                      <a:pt x="43" y="68"/>
                    </a:lnTo>
                    <a:lnTo>
                      <a:pt x="57" y="62"/>
                    </a:lnTo>
                    <a:lnTo>
                      <a:pt x="69" y="56"/>
                    </a:lnTo>
                    <a:lnTo>
                      <a:pt x="79" y="49"/>
                    </a:lnTo>
                    <a:lnTo>
                      <a:pt x="88" y="42"/>
                    </a:lnTo>
                    <a:lnTo>
                      <a:pt x="100" y="28"/>
                    </a:lnTo>
                    <a:lnTo>
                      <a:pt x="107" y="22"/>
                    </a:lnTo>
                    <a:lnTo>
                      <a:pt x="115" y="9"/>
                    </a:lnTo>
                    <a:lnTo>
                      <a:pt x="9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43" name="Freeform 71"/>
              <p:cNvSpPr>
                <a:spLocks/>
              </p:cNvSpPr>
              <p:nvPr/>
            </p:nvSpPr>
            <p:spPr bwMode="auto">
              <a:xfrm>
                <a:off x="4831" y="3755"/>
                <a:ext cx="25" cy="36"/>
              </a:xfrm>
              <a:custGeom>
                <a:avLst/>
                <a:gdLst/>
                <a:ahLst/>
                <a:cxnLst>
                  <a:cxn ang="0">
                    <a:pos x="1" y="0"/>
                  </a:cxn>
                  <a:cxn ang="0">
                    <a:pos x="11" y="0"/>
                  </a:cxn>
                  <a:cxn ang="0">
                    <a:pos x="17" y="2"/>
                  </a:cxn>
                  <a:cxn ang="0">
                    <a:pos x="21" y="7"/>
                  </a:cxn>
                  <a:cxn ang="0">
                    <a:pos x="23" y="13"/>
                  </a:cxn>
                  <a:cxn ang="0">
                    <a:pos x="24" y="17"/>
                  </a:cxn>
                  <a:cxn ang="0">
                    <a:pos x="23" y="22"/>
                  </a:cxn>
                  <a:cxn ang="0">
                    <a:pos x="22" y="27"/>
                  </a:cxn>
                  <a:cxn ang="0">
                    <a:pos x="19" y="31"/>
                  </a:cxn>
                  <a:cxn ang="0">
                    <a:pos x="15" y="34"/>
                  </a:cxn>
                  <a:cxn ang="0">
                    <a:pos x="10" y="35"/>
                  </a:cxn>
                  <a:cxn ang="0">
                    <a:pos x="0" y="35"/>
                  </a:cxn>
                  <a:cxn ang="0">
                    <a:pos x="2" y="33"/>
                  </a:cxn>
                  <a:cxn ang="0">
                    <a:pos x="9" y="33"/>
                  </a:cxn>
                  <a:cxn ang="0">
                    <a:pos x="11" y="33"/>
                  </a:cxn>
                  <a:cxn ang="0">
                    <a:pos x="13" y="32"/>
                  </a:cxn>
                  <a:cxn ang="0">
                    <a:pos x="15" y="31"/>
                  </a:cxn>
                  <a:cxn ang="0">
                    <a:pos x="17" y="29"/>
                  </a:cxn>
                  <a:cxn ang="0">
                    <a:pos x="19" y="27"/>
                  </a:cxn>
                  <a:cxn ang="0">
                    <a:pos x="21" y="24"/>
                  </a:cxn>
                  <a:cxn ang="0">
                    <a:pos x="21" y="21"/>
                  </a:cxn>
                  <a:cxn ang="0">
                    <a:pos x="22" y="19"/>
                  </a:cxn>
                  <a:cxn ang="0">
                    <a:pos x="22" y="17"/>
                  </a:cxn>
                  <a:cxn ang="0">
                    <a:pos x="21" y="14"/>
                  </a:cxn>
                  <a:cxn ang="0">
                    <a:pos x="21" y="12"/>
                  </a:cxn>
                  <a:cxn ang="0">
                    <a:pos x="19" y="9"/>
                  </a:cxn>
                  <a:cxn ang="0">
                    <a:pos x="17" y="6"/>
                  </a:cxn>
                  <a:cxn ang="0">
                    <a:pos x="16" y="4"/>
                  </a:cxn>
                  <a:cxn ang="0">
                    <a:pos x="14" y="3"/>
                  </a:cxn>
                  <a:cxn ang="0">
                    <a:pos x="11" y="2"/>
                  </a:cxn>
                  <a:cxn ang="0">
                    <a:pos x="10" y="2"/>
                  </a:cxn>
                  <a:cxn ang="0">
                    <a:pos x="1" y="2"/>
                  </a:cxn>
                  <a:cxn ang="0">
                    <a:pos x="1" y="0"/>
                  </a:cxn>
                </a:cxnLst>
                <a:rect l="0" t="0" r="r" b="b"/>
                <a:pathLst>
                  <a:path w="25" h="36">
                    <a:moveTo>
                      <a:pt x="1" y="0"/>
                    </a:moveTo>
                    <a:lnTo>
                      <a:pt x="11" y="0"/>
                    </a:lnTo>
                    <a:lnTo>
                      <a:pt x="17" y="2"/>
                    </a:lnTo>
                    <a:lnTo>
                      <a:pt x="21" y="7"/>
                    </a:lnTo>
                    <a:lnTo>
                      <a:pt x="23" y="13"/>
                    </a:lnTo>
                    <a:lnTo>
                      <a:pt x="24" y="17"/>
                    </a:lnTo>
                    <a:lnTo>
                      <a:pt x="23" y="22"/>
                    </a:lnTo>
                    <a:lnTo>
                      <a:pt x="22" y="27"/>
                    </a:lnTo>
                    <a:lnTo>
                      <a:pt x="19" y="31"/>
                    </a:lnTo>
                    <a:lnTo>
                      <a:pt x="15" y="34"/>
                    </a:lnTo>
                    <a:lnTo>
                      <a:pt x="10" y="35"/>
                    </a:lnTo>
                    <a:lnTo>
                      <a:pt x="0" y="35"/>
                    </a:lnTo>
                    <a:lnTo>
                      <a:pt x="2" y="33"/>
                    </a:lnTo>
                    <a:lnTo>
                      <a:pt x="9" y="33"/>
                    </a:lnTo>
                    <a:lnTo>
                      <a:pt x="11" y="33"/>
                    </a:lnTo>
                    <a:lnTo>
                      <a:pt x="13" y="32"/>
                    </a:lnTo>
                    <a:lnTo>
                      <a:pt x="15" y="31"/>
                    </a:lnTo>
                    <a:lnTo>
                      <a:pt x="17" y="29"/>
                    </a:lnTo>
                    <a:lnTo>
                      <a:pt x="19" y="27"/>
                    </a:lnTo>
                    <a:lnTo>
                      <a:pt x="21" y="24"/>
                    </a:lnTo>
                    <a:lnTo>
                      <a:pt x="21" y="21"/>
                    </a:lnTo>
                    <a:lnTo>
                      <a:pt x="22" y="19"/>
                    </a:lnTo>
                    <a:lnTo>
                      <a:pt x="22" y="17"/>
                    </a:lnTo>
                    <a:lnTo>
                      <a:pt x="21" y="14"/>
                    </a:lnTo>
                    <a:lnTo>
                      <a:pt x="21" y="12"/>
                    </a:lnTo>
                    <a:lnTo>
                      <a:pt x="19" y="9"/>
                    </a:lnTo>
                    <a:lnTo>
                      <a:pt x="17" y="6"/>
                    </a:lnTo>
                    <a:lnTo>
                      <a:pt x="16" y="4"/>
                    </a:lnTo>
                    <a:lnTo>
                      <a:pt x="14" y="3"/>
                    </a:lnTo>
                    <a:lnTo>
                      <a:pt x="11" y="2"/>
                    </a:lnTo>
                    <a:lnTo>
                      <a:pt x="10" y="2"/>
                    </a:lnTo>
                    <a:lnTo>
                      <a:pt x="1" y="2"/>
                    </a:lnTo>
                    <a:lnTo>
                      <a:pt x="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44" name="Freeform 72"/>
              <p:cNvSpPr>
                <a:spLocks/>
              </p:cNvSpPr>
              <p:nvPr/>
            </p:nvSpPr>
            <p:spPr bwMode="auto">
              <a:xfrm>
                <a:off x="4817" y="3755"/>
                <a:ext cx="23" cy="36"/>
              </a:xfrm>
              <a:custGeom>
                <a:avLst/>
                <a:gdLst/>
                <a:ahLst/>
                <a:cxnLst>
                  <a:cxn ang="0">
                    <a:pos x="21" y="2"/>
                  </a:cxn>
                  <a:cxn ang="0">
                    <a:pos x="18" y="3"/>
                  </a:cxn>
                  <a:cxn ang="0">
                    <a:pos x="15" y="4"/>
                  </a:cxn>
                  <a:cxn ang="0">
                    <a:pos x="13" y="8"/>
                  </a:cxn>
                  <a:cxn ang="0">
                    <a:pos x="10" y="12"/>
                  </a:cxn>
                  <a:cxn ang="0">
                    <a:pos x="10" y="16"/>
                  </a:cxn>
                  <a:cxn ang="0">
                    <a:pos x="10" y="19"/>
                  </a:cxn>
                  <a:cxn ang="0">
                    <a:pos x="10" y="23"/>
                  </a:cxn>
                  <a:cxn ang="0">
                    <a:pos x="11" y="25"/>
                  </a:cxn>
                  <a:cxn ang="0">
                    <a:pos x="13" y="28"/>
                  </a:cxn>
                  <a:cxn ang="0">
                    <a:pos x="15" y="30"/>
                  </a:cxn>
                  <a:cxn ang="0">
                    <a:pos x="17" y="32"/>
                  </a:cxn>
                  <a:cxn ang="0">
                    <a:pos x="19" y="32"/>
                  </a:cxn>
                  <a:cxn ang="0">
                    <a:pos x="22" y="33"/>
                  </a:cxn>
                  <a:cxn ang="0">
                    <a:pos x="16" y="35"/>
                  </a:cxn>
                  <a:cxn ang="0">
                    <a:pos x="14" y="35"/>
                  </a:cxn>
                  <a:cxn ang="0">
                    <a:pos x="10" y="34"/>
                  </a:cxn>
                  <a:cxn ang="0">
                    <a:pos x="7" y="32"/>
                  </a:cxn>
                  <a:cxn ang="0">
                    <a:pos x="4" y="30"/>
                  </a:cxn>
                  <a:cxn ang="0">
                    <a:pos x="2" y="27"/>
                  </a:cxn>
                  <a:cxn ang="0">
                    <a:pos x="1" y="24"/>
                  </a:cxn>
                  <a:cxn ang="0">
                    <a:pos x="0" y="21"/>
                  </a:cxn>
                  <a:cxn ang="0">
                    <a:pos x="0" y="19"/>
                  </a:cxn>
                  <a:cxn ang="0">
                    <a:pos x="0" y="15"/>
                  </a:cxn>
                  <a:cxn ang="0">
                    <a:pos x="0" y="12"/>
                  </a:cxn>
                  <a:cxn ang="0">
                    <a:pos x="1" y="9"/>
                  </a:cxn>
                  <a:cxn ang="0">
                    <a:pos x="3" y="6"/>
                  </a:cxn>
                  <a:cxn ang="0">
                    <a:pos x="6" y="3"/>
                  </a:cxn>
                  <a:cxn ang="0">
                    <a:pos x="8" y="2"/>
                  </a:cxn>
                  <a:cxn ang="0">
                    <a:pos x="10" y="0"/>
                  </a:cxn>
                  <a:cxn ang="0">
                    <a:pos x="13" y="0"/>
                  </a:cxn>
                  <a:cxn ang="0">
                    <a:pos x="15" y="0"/>
                  </a:cxn>
                  <a:cxn ang="0">
                    <a:pos x="21" y="2"/>
                  </a:cxn>
                </a:cxnLst>
                <a:rect l="0" t="0" r="r" b="b"/>
                <a:pathLst>
                  <a:path w="23" h="36">
                    <a:moveTo>
                      <a:pt x="21" y="2"/>
                    </a:moveTo>
                    <a:lnTo>
                      <a:pt x="18" y="3"/>
                    </a:lnTo>
                    <a:lnTo>
                      <a:pt x="15" y="4"/>
                    </a:lnTo>
                    <a:lnTo>
                      <a:pt x="13" y="8"/>
                    </a:lnTo>
                    <a:lnTo>
                      <a:pt x="10" y="12"/>
                    </a:lnTo>
                    <a:lnTo>
                      <a:pt x="10" y="16"/>
                    </a:lnTo>
                    <a:lnTo>
                      <a:pt x="10" y="19"/>
                    </a:lnTo>
                    <a:lnTo>
                      <a:pt x="10" y="23"/>
                    </a:lnTo>
                    <a:lnTo>
                      <a:pt x="11" y="25"/>
                    </a:lnTo>
                    <a:lnTo>
                      <a:pt x="13" y="28"/>
                    </a:lnTo>
                    <a:lnTo>
                      <a:pt x="15" y="30"/>
                    </a:lnTo>
                    <a:lnTo>
                      <a:pt x="17" y="32"/>
                    </a:lnTo>
                    <a:lnTo>
                      <a:pt x="19" y="32"/>
                    </a:lnTo>
                    <a:lnTo>
                      <a:pt x="22" y="33"/>
                    </a:lnTo>
                    <a:lnTo>
                      <a:pt x="16" y="35"/>
                    </a:lnTo>
                    <a:lnTo>
                      <a:pt x="14" y="35"/>
                    </a:lnTo>
                    <a:lnTo>
                      <a:pt x="10" y="34"/>
                    </a:lnTo>
                    <a:lnTo>
                      <a:pt x="7" y="32"/>
                    </a:lnTo>
                    <a:lnTo>
                      <a:pt x="4" y="30"/>
                    </a:lnTo>
                    <a:lnTo>
                      <a:pt x="2" y="27"/>
                    </a:lnTo>
                    <a:lnTo>
                      <a:pt x="1" y="24"/>
                    </a:lnTo>
                    <a:lnTo>
                      <a:pt x="0" y="21"/>
                    </a:lnTo>
                    <a:lnTo>
                      <a:pt x="0" y="19"/>
                    </a:lnTo>
                    <a:lnTo>
                      <a:pt x="0" y="15"/>
                    </a:lnTo>
                    <a:lnTo>
                      <a:pt x="0" y="12"/>
                    </a:lnTo>
                    <a:lnTo>
                      <a:pt x="1" y="9"/>
                    </a:lnTo>
                    <a:lnTo>
                      <a:pt x="3" y="6"/>
                    </a:lnTo>
                    <a:lnTo>
                      <a:pt x="6" y="3"/>
                    </a:lnTo>
                    <a:lnTo>
                      <a:pt x="8" y="2"/>
                    </a:lnTo>
                    <a:lnTo>
                      <a:pt x="10" y="0"/>
                    </a:lnTo>
                    <a:lnTo>
                      <a:pt x="13" y="0"/>
                    </a:lnTo>
                    <a:lnTo>
                      <a:pt x="15" y="0"/>
                    </a:lnTo>
                    <a:lnTo>
                      <a:pt x="21"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45" name="Freeform 73"/>
              <p:cNvSpPr>
                <a:spLocks/>
              </p:cNvSpPr>
              <p:nvPr/>
            </p:nvSpPr>
            <p:spPr bwMode="auto">
              <a:xfrm>
                <a:off x="3616" y="3499"/>
                <a:ext cx="1108" cy="74"/>
              </a:xfrm>
              <a:custGeom>
                <a:avLst/>
                <a:gdLst/>
                <a:ahLst/>
                <a:cxnLst>
                  <a:cxn ang="0">
                    <a:pos x="1107" y="10"/>
                  </a:cxn>
                  <a:cxn ang="0">
                    <a:pos x="1023" y="15"/>
                  </a:cxn>
                  <a:cxn ang="0">
                    <a:pos x="940" y="28"/>
                  </a:cxn>
                  <a:cxn ang="0">
                    <a:pos x="859" y="42"/>
                  </a:cxn>
                  <a:cxn ang="0">
                    <a:pos x="777" y="60"/>
                  </a:cxn>
                  <a:cxn ang="0">
                    <a:pos x="728" y="73"/>
                  </a:cxn>
                  <a:cxn ang="0">
                    <a:pos x="796" y="47"/>
                  </a:cxn>
                  <a:cxn ang="0">
                    <a:pos x="696" y="34"/>
                  </a:cxn>
                  <a:cxn ang="0">
                    <a:pos x="573" y="28"/>
                  </a:cxn>
                  <a:cxn ang="0">
                    <a:pos x="434" y="26"/>
                  </a:cxn>
                  <a:cxn ang="0">
                    <a:pos x="247" y="21"/>
                  </a:cxn>
                  <a:cxn ang="0">
                    <a:pos x="113" y="30"/>
                  </a:cxn>
                  <a:cxn ang="0">
                    <a:pos x="0" y="42"/>
                  </a:cxn>
                  <a:cxn ang="0">
                    <a:pos x="150" y="21"/>
                  </a:cxn>
                  <a:cxn ang="0">
                    <a:pos x="298" y="10"/>
                  </a:cxn>
                  <a:cxn ang="0">
                    <a:pos x="315" y="10"/>
                  </a:cxn>
                  <a:cxn ang="0">
                    <a:pos x="669" y="2"/>
                  </a:cxn>
                  <a:cxn ang="0">
                    <a:pos x="728" y="18"/>
                  </a:cxn>
                  <a:cxn ang="0">
                    <a:pos x="884" y="2"/>
                  </a:cxn>
                  <a:cxn ang="0">
                    <a:pos x="920" y="0"/>
                  </a:cxn>
                  <a:cxn ang="0">
                    <a:pos x="998" y="0"/>
                  </a:cxn>
                  <a:cxn ang="0">
                    <a:pos x="1044" y="5"/>
                  </a:cxn>
                  <a:cxn ang="0">
                    <a:pos x="1107" y="10"/>
                  </a:cxn>
                </a:cxnLst>
                <a:rect l="0" t="0" r="r" b="b"/>
                <a:pathLst>
                  <a:path w="1108" h="74">
                    <a:moveTo>
                      <a:pt x="1107" y="10"/>
                    </a:moveTo>
                    <a:lnTo>
                      <a:pt x="1023" y="15"/>
                    </a:lnTo>
                    <a:lnTo>
                      <a:pt x="940" y="28"/>
                    </a:lnTo>
                    <a:lnTo>
                      <a:pt x="859" y="42"/>
                    </a:lnTo>
                    <a:lnTo>
                      <a:pt x="777" y="60"/>
                    </a:lnTo>
                    <a:lnTo>
                      <a:pt x="728" y="73"/>
                    </a:lnTo>
                    <a:lnTo>
                      <a:pt x="796" y="47"/>
                    </a:lnTo>
                    <a:lnTo>
                      <a:pt x="696" y="34"/>
                    </a:lnTo>
                    <a:lnTo>
                      <a:pt x="573" y="28"/>
                    </a:lnTo>
                    <a:lnTo>
                      <a:pt x="434" y="26"/>
                    </a:lnTo>
                    <a:lnTo>
                      <a:pt x="247" y="21"/>
                    </a:lnTo>
                    <a:lnTo>
                      <a:pt x="113" y="30"/>
                    </a:lnTo>
                    <a:lnTo>
                      <a:pt x="0" y="42"/>
                    </a:lnTo>
                    <a:lnTo>
                      <a:pt x="150" y="21"/>
                    </a:lnTo>
                    <a:lnTo>
                      <a:pt x="298" y="10"/>
                    </a:lnTo>
                    <a:lnTo>
                      <a:pt x="315" y="10"/>
                    </a:lnTo>
                    <a:lnTo>
                      <a:pt x="669" y="2"/>
                    </a:lnTo>
                    <a:lnTo>
                      <a:pt x="728" y="18"/>
                    </a:lnTo>
                    <a:lnTo>
                      <a:pt x="884" y="2"/>
                    </a:lnTo>
                    <a:lnTo>
                      <a:pt x="920" y="0"/>
                    </a:lnTo>
                    <a:lnTo>
                      <a:pt x="998" y="0"/>
                    </a:lnTo>
                    <a:lnTo>
                      <a:pt x="1044" y="5"/>
                    </a:lnTo>
                    <a:lnTo>
                      <a:pt x="1107"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46" name="Freeform 74"/>
              <p:cNvSpPr>
                <a:spLocks/>
              </p:cNvSpPr>
              <p:nvPr/>
            </p:nvSpPr>
            <p:spPr bwMode="auto">
              <a:xfrm>
                <a:off x="4099" y="3459"/>
                <a:ext cx="49" cy="49"/>
              </a:xfrm>
              <a:custGeom>
                <a:avLst/>
                <a:gdLst/>
                <a:ahLst/>
                <a:cxnLst>
                  <a:cxn ang="0">
                    <a:pos x="9" y="0"/>
                  </a:cxn>
                  <a:cxn ang="0">
                    <a:pos x="24" y="11"/>
                  </a:cxn>
                  <a:cxn ang="0">
                    <a:pos x="36" y="24"/>
                  </a:cxn>
                  <a:cxn ang="0">
                    <a:pos x="48" y="45"/>
                  </a:cxn>
                  <a:cxn ang="0">
                    <a:pos x="31" y="48"/>
                  </a:cxn>
                  <a:cxn ang="0">
                    <a:pos x="24" y="34"/>
                  </a:cxn>
                  <a:cxn ang="0">
                    <a:pos x="16" y="27"/>
                  </a:cxn>
                  <a:cxn ang="0">
                    <a:pos x="0" y="13"/>
                  </a:cxn>
                  <a:cxn ang="0">
                    <a:pos x="9" y="0"/>
                  </a:cxn>
                </a:cxnLst>
                <a:rect l="0" t="0" r="r" b="b"/>
                <a:pathLst>
                  <a:path w="49" h="49">
                    <a:moveTo>
                      <a:pt x="9" y="0"/>
                    </a:moveTo>
                    <a:lnTo>
                      <a:pt x="24" y="11"/>
                    </a:lnTo>
                    <a:lnTo>
                      <a:pt x="36" y="24"/>
                    </a:lnTo>
                    <a:lnTo>
                      <a:pt x="48" y="45"/>
                    </a:lnTo>
                    <a:lnTo>
                      <a:pt x="31" y="48"/>
                    </a:lnTo>
                    <a:lnTo>
                      <a:pt x="24" y="34"/>
                    </a:lnTo>
                    <a:lnTo>
                      <a:pt x="16" y="27"/>
                    </a:lnTo>
                    <a:lnTo>
                      <a:pt x="0" y="13"/>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47" name="Freeform 75"/>
              <p:cNvSpPr>
                <a:spLocks/>
              </p:cNvSpPr>
              <p:nvPr/>
            </p:nvSpPr>
            <p:spPr bwMode="auto">
              <a:xfrm>
                <a:off x="4454" y="3451"/>
                <a:ext cx="98" cy="51"/>
              </a:xfrm>
              <a:custGeom>
                <a:avLst/>
                <a:gdLst/>
                <a:ahLst/>
                <a:cxnLst>
                  <a:cxn ang="0">
                    <a:pos x="20" y="1"/>
                  </a:cxn>
                  <a:cxn ang="0">
                    <a:pos x="43" y="10"/>
                  </a:cxn>
                  <a:cxn ang="0">
                    <a:pos x="65" y="23"/>
                  </a:cxn>
                  <a:cxn ang="0">
                    <a:pos x="97" y="50"/>
                  </a:cxn>
                  <a:cxn ang="0">
                    <a:pos x="88" y="49"/>
                  </a:cxn>
                  <a:cxn ang="0">
                    <a:pos x="68" y="31"/>
                  </a:cxn>
                  <a:cxn ang="0">
                    <a:pos x="49" y="18"/>
                  </a:cxn>
                  <a:cxn ang="0">
                    <a:pos x="29" y="8"/>
                  </a:cxn>
                  <a:cxn ang="0">
                    <a:pos x="0" y="0"/>
                  </a:cxn>
                  <a:cxn ang="0">
                    <a:pos x="20" y="1"/>
                  </a:cxn>
                </a:cxnLst>
                <a:rect l="0" t="0" r="r" b="b"/>
                <a:pathLst>
                  <a:path w="98" h="51">
                    <a:moveTo>
                      <a:pt x="20" y="1"/>
                    </a:moveTo>
                    <a:lnTo>
                      <a:pt x="43" y="10"/>
                    </a:lnTo>
                    <a:lnTo>
                      <a:pt x="65" y="23"/>
                    </a:lnTo>
                    <a:lnTo>
                      <a:pt x="97" y="50"/>
                    </a:lnTo>
                    <a:lnTo>
                      <a:pt x="88" y="49"/>
                    </a:lnTo>
                    <a:lnTo>
                      <a:pt x="68" y="31"/>
                    </a:lnTo>
                    <a:lnTo>
                      <a:pt x="49" y="18"/>
                    </a:lnTo>
                    <a:lnTo>
                      <a:pt x="29" y="8"/>
                    </a:lnTo>
                    <a:lnTo>
                      <a:pt x="0" y="0"/>
                    </a:lnTo>
                    <a:lnTo>
                      <a:pt x="20"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48" name="Freeform 76"/>
              <p:cNvSpPr>
                <a:spLocks/>
              </p:cNvSpPr>
              <p:nvPr/>
            </p:nvSpPr>
            <p:spPr bwMode="auto">
              <a:xfrm>
                <a:off x="4605" y="3461"/>
                <a:ext cx="67" cy="46"/>
              </a:xfrm>
              <a:custGeom>
                <a:avLst/>
                <a:gdLst/>
                <a:ahLst/>
                <a:cxnLst>
                  <a:cxn ang="0">
                    <a:pos x="34" y="24"/>
                  </a:cxn>
                  <a:cxn ang="0">
                    <a:pos x="27" y="22"/>
                  </a:cxn>
                  <a:cxn ang="0">
                    <a:pos x="26" y="17"/>
                  </a:cxn>
                  <a:cxn ang="0">
                    <a:pos x="26" y="14"/>
                  </a:cxn>
                  <a:cxn ang="0">
                    <a:pos x="27" y="9"/>
                  </a:cxn>
                  <a:cxn ang="0">
                    <a:pos x="29" y="3"/>
                  </a:cxn>
                  <a:cxn ang="0">
                    <a:pos x="0" y="0"/>
                  </a:cxn>
                  <a:cxn ang="0">
                    <a:pos x="43" y="3"/>
                  </a:cxn>
                  <a:cxn ang="0">
                    <a:pos x="52" y="6"/>
                  </a:cxn>
                  <a:cxn ang="0">
                    <a:pos x="59" y="11"/>
                  </a:cxn>
                  <a:cxn ang="0">
                    <a:pos x="63" y="18"/>
                  </a:cxn>
                  <a:cxn ang="0">
                    <a:pos x="65" y="25"/>
                  </a:cxn>
                  <a:cxn ang="0">
                    <a:pos x="66" y="45"/>
                  </a:cxn>
                  <a:cxn ang="0">
                    <a:pos x="35" y="41"/>
                  </a:cxn>
                  <a:cxn ang="0">
                    <a:pos x="35" y="27"/>
                  </a:cxn>
                  <a:cxn ang="0">
                    <a:pos x="34" y="24"/>
                  </a:cxn>
                </a:cxnLst>
                <a:rect l="0" t="0" r="r" b="b"/>
                <a:pathLst>
                  <a:path w="67" h="46">
                    <a:moveTo>
                      <a:pt x="34" y="24"/>
                    </a:moveTo>
                    <a:lnTo>
                      <a:pt x="27" y="22"/>
                    </a:lnTo>
                    <a:lnTo>
                      <a:pt x="26" y="17"/>
                    </a:lnTo>
                    <a:lnTo>
                      <a:pt x="26" y="14"/>
                    </a:lnTo>
                    <a:lnTo>
                      <a:pt x="27" y="9"/>
                    </a:lnTo>
                    <a:lnTo>
                      <a:pt x="29" y="3"/>
                    </a:lnTo>
                    <a:lnTo>
                      <a:pt x="0" y="0"/>
                    </a:lnTo>
                    <a:lnTo>
                      <a:pt x="43" y="3"/>
                    </a:lnTo>
                    <a:lnTo>
                      <a:pt x="52" y="6"/>
                    </a:lnTo>
                    <a:lnTo>
                      <a:pt x="59" y="11"/>
                    </a:lnTo>
                    <a:lnTo>
                      <a:pt x="63" y="18"/>
                    </a:lnTo>
                    <a:lnTo>
                      <a:pt x="65" y="25"/>
                    </a:lnTo>
                    <a:lnTo>
                      <a:pt x="66" y="45"/>
                    </a:lnTo>
                    <a:lnTo>
                      <a:pt x="35" y="41"/>
                    </a:lnTo>
                    <a:lnTo>
                      <a:pt x="35" y="27"/>
                    </a:lnTo>
                    <a:lnTo>
                      <a:pt x="34" y="2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49" name="Freeform 77"/>
              <p:cNvSpPr>
                <a:spLocks/>
              </p:cNvSpPr>
              <p:nvPr/>
            </p:nvSpPr>
            <p:spPr bwMode="auto">
              <a:xfrm>
                <a:off x="4573" y="3461"/>
                <a:ext cx="71" cy="41"/>
              </a:xfrm>
              <a:custGeom>
                <a:avLst/>
                <a:gdLst/>
                <a:ahLst/>
                <a:cxnLst>
                  <a:cxn ang="0">
                    <a:pos x="66" y="23"/>
                  </a:cxn>
                  <a:cxn ang="0">
                    <a:pos x="42" y="19"/>
                  </a:cxn>
                  <a:cxn ang="0">
                    <a:pos x="39" y="21"/>
                  </a:cxn>
                  <a:cxn ang="0">
                    <a:pos x="36" y="24"/>
                  </a:cxn>
                  <a:cxn ang="0">
                    <a:pos x="33" y="40"/>
                  </a:cxn>
                  <a:cxn ang="0">
                    <a:pos x="0" y="39"/>
                  </a:cxn>
                  <a:cxn ang="0">
                    <a:pos x="9" y="14"/>
                  </a:cxn>
                  <a:cxn ang="0">
                    <a:pos x="13" y="7"/>
                  </a:cxn>
                  <a:cxn ang="0">
                    <a:pos x="19" y="2"/>
                  </a:cxn>
                  <a:cxn ang="0">
                    <a:pos x="25" y="0"/>
                  </a:cxn>
                  <a:cxn ang="0">
                    <a:pos x="32" y="0"/>
                  </a:cxn>
                  <a:cxn ang="0">
                    <a:pos x="30" y="4"/>
                  </a:cxn>
                  <a:cxn ang="0">
                    <a:pos x="30" y="9"/>
                  </a:cxn>
                  <a:cxn ang="0">
                    <a:pos x="30" y="15"/>
                  </a:cxn>
                  <a:cxn ang="0">
                    <a:pos x="33" y="18"/>
                  </a:cxn>
                  <a:cxn ang="0">
                    <a:pos x="34" y="13"/>
                  </a:cxn>
                  <a:cxn ang="0">
                    <a:pos x="39" y="17"/>
                  </a:cxn>
                  <a:cxn ang="0">
                    <a:pos x="42" y="13"/>
                  </a:cxn>
                  <a:cxn ang="0">
                    <a:pos x="45" y="17"/>
                  </a:cxn>
                  <a:cxn ang="0">
                    <a:pos x="70" y="19"/>
                  </a:cxn>
                  <a:cxn ang="0">
                    <a:pos x="66" y="23"/>
                  </a:cxn>
                </a:cxnLst>
                <a:rect l="0" t="0" r="r" b="b"/>
                <a:pathLst>
                  <a:path w="71" h="41">
                    <a:moveTo>
                      <a:pt x="66" y="23"/>
                    </a:moveTo>
                    <a:lnTo>
                      <a:pt x="42" y="19"/>
                    </a:lnTo>
                    <a:lnTo>
                      <a:pt x="39" y="21"/>
                    </a:lnTo>
                    <a:lnTo>
                      <a:pt x="36" y="24"/>
                    </a:lnTo>
                    <a:lnTo>
                      <a:pt x="33" y="40"/>
                    </a:lnTo>
                    <a:lnTo>
                      <a:pt x="0" y="39"/>
                    </a:lnTo>
                    <a:lnTo>
                      <a:pt x="9" y="14"/>
                    </a:lnTo>
                    <a:lnTo>
                      <a:pt x="13" y="7"/>
                    </a:lnTo>
                    <a:lnTo>
                      <a:pt x="19" y="2"/>
                    </a:lnTo>
                    <a:lnTo>
                      <a:pt x="25" y="0"/>
                    </a:lnTo>
                    <a:lnTo>
                      <a:pt x="32" y="0"/>
                    </a:lnTo>
                    <a:lnTo>
                      <a:pt x="30" y="4"/>
                    </a:lnTo>
                    <a:lnTo>
                      <a:pt x="30" y="9"/>
                    </a:lnTo>
                    <a:lnTo>
                      <a:pt x="30" y="15"/>
                    </a:lnTo>
                    <a:lnTo>
                      <a:pt x="33" y="18"/>
                    </a:lnTo>
                    <a:lnTo>
                      <a:pt x="34" y="13"/>
                    </a:lnTo>
                    <a:lnTo>
                      <a:pt x="39" y="17"/>
                    </a:lnTo>
                    <a:lnTo>
                      <a:pt x="42" y="13"/>
                    </a:lnTo>
                    <a:lnTo>
                      <a:pt x="45" y="17"/>
                    </a:lnTo>
                    <a:lnTo>
                      <a:pt x="70" y="19"/>
                    </a:lnTo>
                    <a:lnTo>
                      <a:pt x="66" y="2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50" name="Freeform 78"/>
              <p:cNvSpPr>
                <a:spLocks/>
              </p:cNvSpPr>
              <p:nvPr/>
            </p:nvSpPr>
            <p:spPr bwMode="auto">
              <a:xfrm>
                <a:off x="3103" y="3508"/>
                <a:ext cx="838" cy="377"/>
              </a:xfrm>
              <a:custGeom>
                <a:avLst/>
                <a:gdLst/>
                <a:ahLst/>
                <a:cxnLst>
                  <a:cxn ang="0">
                    <a:pos x="837" y="5"/>
                  </a:cxn>
                  <a:cxn ang="0">
                    <a:pos x="654" y="0"/>
                  </a:cxn>
                  <a:cxn ang="0">
                    <a:pos x="530" y="0"/>
                  </a:cxn>
                  <a:cxn ang="0">
                    <a:pos x="380" y="12"/>
                  </a:cxn>
                  <a:cxn ang="0">
                    <a:pos x="271" y="28"/>
                  </a:cxn>
                  <a:cxn ang="0">
                    <a:pos x="182" y="56"/>
                  </a:cxn>
                  <a:cxn ang="0">
                    <a:pos x="113" y="86"/>
                  </a:cxn>
                  <a:cxn ang="0">
                    <a:pos x="72" y="112"/>
                  </a:cxn>
                  <a:cxn ang="0">
                    <a:pos x="32" y="140"/>
                  </a:cxn>
                  <a:cxn ang="0">
                    <a:pos x="13" y="161"/>
                  </a:cxn>
                  <a:cxn ang="0">
                    <a:pos x="4" y="177"/>
                  </a:cxn>
                  <a:cxn ang="0">
                    <a:pos x="2" y="189"/>
                  </a:cxn>
                  <a:cxn ang="0">
                    <a:pos x="0" y="205"/>
                  </a:cxn>
                  <a:cxn ang="0">
                    <a:pos x="7" y="252"/>
                  </a:cxn>
                  <a:cxn ang="0">
                    <a:pos x="17" y="290"/>
                  </a:cxn>
                  <a:cxn ang="0">
                    <a:pos x="7" y="304"/>
                  </a:cxn>
                  <a:cxn ang="0">
                    <a:pos x="4" y="315"/>
                  </a:cxn>
                  <a:cxn ang="0">
                    <a:pos x="4" y="323"/>
                  </a:cxn>
                  <a:cxn ang="0">
                    <a:pos x="9" y="332"/>
                  </a:cxn>
                  <a:cxn ang="0">
                    <a:pos x="13" y="341"/>
                  </a:cxn>
                  <a:cxn ang="0">
                    <a:pos x="37" y="357"/>
                  </a:cxn>
                  <a:cxn ang="0">
                    <a:pos x="72" y="367"/>
                  </a:cxn>
                  <a:cxn ang="0">
                    <a:pos x="176" y="374"/>
                  </a:cxn>
                  <a:cxn ang="0">
                    <a:pos x="344" y="376"/>
                  </a:cxn>
                  <a:cxn ang="0">
                    <a:pos x="163" y="367"/>
                  </a:cxn>
                  <a:cxn ang="0">
                    <a:pos x="87" y="360"/>
                  </a:cxn>
                  <a:cxn ang="0">
                    <a:pos x="50" y="353"/>
                  </a:cxn>
                  <a:cxn ang="0">
                    <a:pos x="30" y="346"/>
                  </a:cxn>
                  <a:cxn ang="0">
                    <a:pos x="17" y="332"/>
                  </a:cxn>
                  <a:cxn ang="0">
                    <a:pos x="15" y="323"/>
                  </a:cxn>
                  <a:cxn ang="0">
                    <a:pos x="15" y="313"/>
                  </a:cxn>
                  <a:cxn ang="0">
                    <a:pos x="17" y="306"/>
                  </a:cxn>
                  <a:cxn ang="0">
                    <a:pos x="26" y="296"/>
                  </a:cxn>
                  <a:cxn ang="0">
                    <a:pos x="11" y="236"/>
                  </a:cxn>
                  <a:cxn ang="0">
                    <a:pos x="9" y="205"/>
                  </a:cxn>
                  <a:cxn ang="0">
                    <a:pos x="10" y="189"/>
                  </a:cxn>
                  <a:cxn ang="0">
                    <a:pos x="19" y="175"/>
                  </a:cxn>
                  <a:cxn ang="0">
                    <a:pos x="26" y="158"/>
                  </a:cxn>
                  <a:cxn ang="0">
                    <a:pos x="46" y="147"/>
                  </a:cxn>
                  <a:cxn ang="0">
                    <a:pos x="85" y="114"/>
                  </a:cxn>
                  <a:cxn ang="0">
                    <a:pos x="151" y="80"/>
                  </a:cxn>
                  <a:cxn ang="0">
                    <a:pos x="217" y="57"/>
                  </a:cxn>
                  <a:cxn ang="0">
                    <a:pos x="296" y="33"/>
                  </a:cxn>
                  <a:cxn ang="0">
                    <a:pos x="389" y="18"/>
                  </a:cxn>
                  <a:cxn ang="0">
                    <a:pos x="463" y="12"/>
                  </a:cxn>
                  <a:cxn ang="0">
                    <a:pos x="561" y="5"/>
                  </a:cxn>
                  <a:cxn ang="0">
                    <a:pos x="641" y="5"/>
                  </a:cxn>
                  <a:cxn ang="0">
                    <a:pos x="700" y="5"/>
                  </a:cxn>
                  <a:cxn ang="0">
                    <a:pos x="837" y="5"/>
                  </a:cxn>
                </a:cxnLst>
                <a:rect l="0" t="0" r="r" b="b"/>
                <a:pathLst>
                  <a:path w="838" h="377">
                    <a:moveTo>
                      <a:pt x="837" y="5"/>
                    </a:moveTo>
                    <a:lnTo>
                      <a:pt x="654" y="0"/>
                    </a:lnTo>
                    <a:lnTo>
                      <a:pt x="530" y="0"/>
                    </a:lnTo>
                    <a:lnTo>
                      <a:pt x="380" y="12"/>
                    </a:lnTo>
                    <a:lnTo>
                      <a:pt x="271" y="28"/>
                    </a:lnTo>
                    <a:lnTo>
                      <a:pt x="182" y="56"/>
                    </a:lnTo>
                    <a:lnTo>
                      <a:pt x="113" y="86"/>
                    </a:lnTo>
                    <a:lnTo>
                      <a:pt x="72" y="112"/>
                    </a:lnTo>
                    <a:lnTo>
                      <a:pt x="32" y="140"/>
                    </a:lnTo>
                    <a:lnTo>
                      <a:pt x="13" y="161"/>
                    </a:lnTo>
                    <a:lnTo>
                      <a:pt x="4" y="177"/>
                    </a:lnTo>
                    <a:lnTo>
                      <a:pt x="2" y="189"/>
                    </a:lnTo>
                    <a:lnTo>
                      <a:pt x="0" y="205"/>
                    </a:lnTo>
                    <a:lnTo>
                      <a:pt x="7" y="252"/>
                    </a:lnTo>
                    <a:lnTo>
                      <a:pt x="17" y="290"/>
                    </a:lnTo>
                    <a:lnTo>
                      <a:pt x="7" y="304"/>
                    </a:lnTo>
                    <a:lnTo>
                      <a:pt x="4" y="315"/>
                    </a:lnTo>
                    <a:lnTo>
                      <a:pt x="4" y="323"/>
                    </a:lnTo>
                    <a:lnTo>
                      <a:pt x="9" y="332"/>
                    </a:lnTo>
                    <a:lnTo>
                      <a:pt x="13" y="341"/>
                    </a:lnTo>
                    <a:lnTo>
                      <a:pt x="37" y="357"/>
                    </a:lnTo>
                    <a:lnTo>
                      <a:pt x="72" y="367"/>
                    </a:lnTo>
                    <a:lnTo>
                      <a:pt x="176" y="374"/>
                    </a:lnTo>
                    <a:lnTo>
                      <a:pt x="344" y="376"/>
                    </a:lnTo>
                    <a:lnTo>
                      <a:pt x="163" y="367"/>
                    </a:lnTo>
                    <a:lnTo>
                      <a:pt x="87" y="360"/>
                    </a:lnTo>
                    <a:lnTo>
                      <a:pt x="50" y="353"/>
                    </a:lnTo>
                    <a:lnTo>
                      <a:pt x="30" y="346"/>
                    </a:lnTo>
                    <a:lnTo>
                      <a:pt x="17" y="332"/>
                    </a:lnTo>
                    <a:lnTo>
                      <a:pt x="15" y="323"/>
                    </a:lnTo>
                    <a:lnTo>
                      <a:pt x="15" y="313"/>
                    </a:lnTo>
                    <a:lnTo>
                      <a:pt x="17" y="306"/>
                    </a:lnTo>
                    <a:lnTo>
                      <a:pt x="26" y="296"/>
                    </a:lnTo>
                    <a:lnTo>
                      <a:pt x="11" y="236"/>
                    </a:lnTo>
                    <a:lnTo>
                      <a:pt x="9" y="205"/>
                    </a:lnTo>
                    <a:lnTo>
                      <a:pt x="10" y="189"/>
                    </a:lnTo>
                    <a:lnTo>
                      <a:pt x="19" y="175"/>
                    </a:lnTo>
                    <a:lnTo>
                      <a:pt x="26" y="158"/>
                    </a:lnTo>
                    <a:lnTo>
                      <a:pt x="46" y="147"/>
                    </a:lnTo>
                    <a:lnTo>
                      <a:pt x="85" y="114"/>
                    </a:lnTo>
                    <a:lnTo>
                      <a:pt x="151" y="80"/>
                    </a:lnTo>
                    <a:lnTo>
                      <a:pt x="217" y="57"/>
                    </a:lnTo>
                    <a:lnTo>
                      <a:pt x="296" y="33"/>
                    </a:lnTo>
                    <a:lnTo>
                      <a:pt x="389" y="18"/>
                    </a:lnTo>
                    <a:lnTo>
                      <a:pt x="463" y="12"/>
                    </a:lnTo>
                    <a:lnTo>
                      <a:pt x="561" y="5"/>
                    </a:lnTo>
                    <a:lnTo>
                      <a:pt x="641" y="5"/>
                    </a:lnTo>
                    <a:lnTo>
                      <a:pt x="700" y="5"/>
                    </a:lnTo>
                    <a:lnTo>
                      <a:pt x="837" y="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51" name="Freeform 79"/>
              <p:cNvSpPr>
                <a:spLocks/>
              </p:cNvSpPr>
              <p:nvPr/>
            </p:nvSpPr>
            <p:spPr bwMode="auto">
              <a:xfrm>
                <a:off x="3483" y="3580"/>
                <a:ext cx="465" cy="378"/>
              </a:xfrm>
              <a:custGeom>
                <a:avLst/>
                <a:gdLst/>
                <a:ahLst/>
                <a:cxnLst>
                  <a:cxn ang="0">
                    <a:pos x="17" y="303"/>
                  </a:cxn>
                  <a:cxn ang="0">
                    <a:pos x="42" y="295"/>
                  </a:cxn>
                  <a:cxn ang="0">
                    <a:pos x="58" y="276"/>
                  </a:cxn>
                  <a:cxn ang="0">
                    <a:pos x="67" y="246"/>
                  </a:cxn>
                  <a:cxn ang="0">
                    <a:pos x="90" y="152"/>
                  </a:cxn>
                  <a:cxn ang="0">
                    <a:pos x="124" y="82"/>
                  </a:cxn>
                  <a:cxn ang="0">
                    <a:pos x="180" y="28"/>
                  </a:cxn>
                  <a:cxn ang="0">
                    <a:pos x="243" y="4"/>
                  </a:cxn>
                  <a:cxn ang="0">
                    <a:pos x="310" y="2"/>
                  </a:cxn>
                  <a:cxn ang="0">
                    <a:pos x="379" y="31"/>
                  </a:cxn>
                  <a:cxn ang="0">
                    <a:pos x="421" y="73"/>
                  </a:cxn>
                  <a:cxn ang="0">
                    <a:pos x="453" y="135"/>
                  </a:cxn>
                  <a:cxn ang="0">
                    <a:pos x="464" y="200"/>
                  </a:cxn>
                  <a:cxn ang="0">
                    <a:pos x="461" y="252"/>
                  </a:cxn>
                  <a:cxn ang="0">
                    <a:pos x="451" y="295"/>
                  </a:cxn>
                  <a:cxn ang="0">
                    <a:pos x="442" y="305"/>
                  </a:cxn>
                  <a:cxn ang="0">
                    <a:pos x="407" y="295"/>
                  </a:cxn>
                  <a:cxn ang="0">
                    <a:pos x="424" y="247"/>
                  </a:cxn>
                  <a:cxn ang="0">
                    <a:pos x="427" y="194"/>
                  </a:cxn>
                  <a:cxn ang="0">
                    <a:pos x="417" y="143"/>
                  </a:cxn>
                  <a:cxn ang="0">
                    <a:pos x="398" y="106"/>
                  </a:cxn>
                  <a:cxn ang="0">
                    <a:pos x="365" y="70"/>
                  </a:cxn>
                  <a:cxn ang="0">
                    <a:pos x="315" y="43"/>
                  </a:cxn>
                  <a:cxn ang="0">
                    <a:pos x="282" y="37"/>
                  </a:cxn>
                  <a:cxn ang="0">
                    <a:pos x="234" y="42"/>
                  </a:cxn>
                  <a:cxn ang="0">
                    <a:pos x="194" y="59"/>
                  </a:cxn>
                  <a:cxn ang="0">
                    <a:pos x="161" y="88"/>
                  </a:cxn>
                  <a:cxn ang="0">
                    <a:pos x="137" y="121"/>
                  </a:cxn>
                  <a:cxn ang="0">
                    <a:pos x="118" y="174"/>
                  </a:cxn>
                  <a:cxn ang="0">
                    <a:pos x="116" y="224"/>
                  </a:cxn>
                  <a:cxn ang="0">
                    <a:pos x="128" y="272"/>
                  </a:cxn>
                  <a:cxn ang="0">
                    <a:pos x="148" y="312"/>
                  </a:cxn>
                  <a:cxn ang="0">
                    <a:pos x="174" y="340"/>
                  </a:cxn>
                  <a:cxn ang="0">
                    <a:pos x="209" y="364"/>
                  </a:cxn>
                  <a:cxn ang="0">
                    <a:pos x="258" y="377"/>
                  </a:cxn>
                  <a:cxn ang="0">
                    <a:pos x="126" y="369"/>
                  </a:cxn>
                  <a:cxn ang="0">
                    <a:pos x="90" y="330"/>
                  </a:cxn>
                  <a:cxn ang="0">
                    <a:pos x="67" y="277"/>
                  </a:cxn>
                  <a:cxn ang="0">
                    <a:pos x="40" y="302"/>
                  </a:cxn>
                  <a:cxn ang="0">
                    <a:pos x="0" y="305"/>
                  </a:cxn>
                </a:cxnLst>
                <a:rect l="0" t="0" r="r" b="b"/>
                <a:pathLst>
                  <a:path w="465" h="378">
                    <a:moveTo>
                      <a:pt x="0" y="305"/>
                    </a:moveTo>
                    <a:lnTo>
                      <a:pt x="17" y="303"/>
                    </a:lnTo>
                    <a:lnTo>
                      <a:pt x="32" y="299"/>
                    </a:lnTo>
                    <a:lnTo>
                      <a:pt x="42" y="295"/>
                    </a:lnTo>
                    <a:lnTo>
                      <a:pt x="51" y="286"/>
                    </a:lnTo>
                    <a:lnTo>
                      <a:pt x="58" y="276"/>
                    </a:lnTo>
                    <a:lnTo>
                      <a:pt x="62" y="265"/>
                    </a:lnTo>
                    <a:lnTo>
                      <a:pt x="67" y="246"/>
                    </a:lnTo>
                    <a:lnTo>
                      <a:pt x="74" y="209"/>
                    </a:lnTo>
                    <a:lnTo>
                      <a:pt x="90" y="152"/>
                    </a:lnTo>
                    <a:lnTo>
                      <a:pt x="106" y="111"/>
                    </a:lnTo>
                    <a:lnTo>
                      <a:pt x="124" y="82"/>
                    </a:lnTo>
                    <a:lnTo>
                      <a:pt x="148" y="53"/>
                    </a:lnTo>
                    <a:lnTo>
                      <a:pt x="180" y="28"/>
                    </a:lnTo>
                    <a:lnTo>
                      <a:pt x="213" y="14"/>
                    </a:lnTo>
                    <a:lnTo>
                      <a:pt x="243" y="4"/>
                    </a:lnTo>
                    <a:lnTo>
                      <a:pt x="273" y="0"/>
                    </a:lnTo>
                    <a:lnTo>
                      <a:pt x="310" y="2"/>
                    </a:lnTo>
                    <a:lnTo>
                      <a:pt x="348" y="14"/>
                    </a:lnTo>
                    <a:lnTo>
                      <a:pt x="379" y="31"/>
                    </a:lnTo>
                    <a:lnTo>
                      <a:pt x="402" y="50"/>
                    </a:lnTo>
                    <a:lnTo>
                      <a:pt x="421" y="73"/>
                    </a:lnTo>
                    <a:lnTo>
                      <a:pt x="441" y="106"/>
                    </a:lnTo>
                    <a:lnTo>
                      <a:pt x="453" y="135"/>
                    </a:lnTo>
                    <a:lnTo>
                      <a:pt x="461" y="172"/>
                    </a:lnTo>
                    <a:lnTo>
                      <a:pt x="464" y="200"/>
                    </a:lnTo>
                    <a:lnTo>
                      <a:pt x="464" y="221"/>
                    </a:lnTo>
                    <a:lnTo>
                      <a:pt x="461" y="252"/>
                    </a:lnTo>
                    <a:lnTo>
                      <a:pt x="457" y="277"/>
                    </a:lnTo>
                    <a:lnTo>
                      <a:pt x="451" y="295"/>
                    </a:lnTo>
                    <a:lnTo>
                      <a:pt x="447" y="302"/>
                    </a:lnTo>
                    <a:lnTo>
                      <a:pt x="442" y="305"/>
                    </a:lnTo>
                    <a:lnTo>
                      <a:pt x="435" y="306"/>
                    </a:lnTo>
                    <a:lnTo>
                      <a:pt x="407" y="295"/>
                    </a:lnTo>
                    <a:lnTo>
                      <a:pt x="417" y="271"/>
                    </a:lnTo>
                    <a:lnTo>
                      <a:pt x="424" y="247"/>
                    </a:lnTo>
                    <a:lnTo>
                      <a:pt x="427" y="220"/>
                    </a:lnTo>
                    <a:lnTo>
                      <a:pt x="427" y="194"/>
                    </a:lnTo>
                    <a:lnTo>
                      <a:pt x="424" y="166"/>
                    </a:lnTo>
                    <a:lnTo>
                      <a:pt x="417" y="143"/>
                    </a:lnTo>
                    <a:lnTo>
                      <a:pt x="409" y="125"/>
                    </a:lnTo>
                    <a:lnTo>
                      <a:pt x="398" y="106"/>
                    </a:lnTo>
                    <a:lnTo>
                      <a:pt x="383" y="88"/>
                    </a:lnTo>
                    <a:lnTo>
                      <a:pt x="365" y="70"/>
                    </a:lnTo>
                    <a:lnTo>
                      <a:pt x="342" y="54"/>
                    </a:lnTo>
                    <a:lnTo>
                      <a:pt x="315" y="43"/>
                    </a:lnTo>
                    <a:lnTo>
                      <a:pt x="297" y="38"/>
                    </a:lnTo>
                    <a:lnTo>
                      <a:pt x="282" y="37"/>
                    </a:lnTo>
                    <a:lnTo>
                      <a:pt x="260" y="37"/>
                    </a:lnTo>
                    <a:lnTo>
                      <a:pt x="234" y="42"/>
                    </a:lnTo>
                    <a:lnTo>
                      <a:pt x="212" y="49"/>
                    </a:lnTo>
                    <a:lnTo>
                      <a:pt x="194" y="59"/>
                    </a:lnTo>
                    <a:lnTo>
                      <a:pt x="176" y="73"/>
                    </a:lnTo>
                    <a:lnTo>
                      <a:pt x="161" y="88"/>
                    </a:lnTo>
                    <a:lnTo>
                      <a:pt x="147" y="104"/>
                    </a:lnTo>
                    <a:lnTo>
                      <a:pt x="137" y="121"/>
                    </a:lnTo>
                    <a:lnTo>
                      <a:pt x="126" y="142"/>
                    </a:lnTo>
                    <a:lnTo>
                      <a:pt x="118" y="174"/>
                    </a:lnTo>
                    <a:lnTo>
                      <a:pt x="116" y="199"/>
                    </a:lnTo>
                    <a:lnTo>
                      <a:pt x="116" y="224"/>
                    </a:lnTo>
                    <a:lnTo>
                      <a:pt x="121" y="252"/>
                    </a:lnTo>
                    <a:lnTo>
                      <a:pt x="128" y="272"/>
                    </a:lnTo>
                    <a:lnTo>
                      <a:pt x="134" y="290"/>
                    </a:lnTo>
                    <a:lnTo>
                      <a:pt x="148" y="312"/>
                    </a:lnTo>
                    <a:lnTo>
                      <a:pt x="160" y="327"/>
                    </a:lnTo>
                    <a:lnTo>
                      <a:pt x="174" y="340"/>
                    </a:lnTo>
                    <a:lnTo>
                      <a:pt x="188" y="350"/>
                    </a:lnTo>
                    <a:lnTo>
                      <a:pt x="209" y="364"/>
                    </a:lnTo>
                    <a:lnTo>
                      <a:pt x="228" y="370"/>
                    </a:lnTo>
                    <a:lnTo>
                      <a:pt x="258" y="377"/>
                    </a:lnTo>
                    <a:lnTo>
                      <a:pt x="144" y="374"/>
                    </a:lnTo>
                    <a:lnTo>
                      <a:pt x="126" y="369"/>
                    </a:lnTo>
                    <a:lnTo>
                      <a:pt x="112" y="358"/>
                    </a:lnTo>
                    <a:lnTo>
                      <a:pt x="90" y="330"/>
                    </a:lnTo>
                    <a:lnTo>
                      <a:pt x="78" y="309"/>
                    </a:lnTo>
                    <a:lnTo>
                      <a:pt x="67" y="277"/>
                    </a:lnTo>
                    <a:lnTo>
                      <a:pt x="56" y="293"/>
                    </a:lnTo>
                    <a:lnTo>
                      <a:pt x="40" y="302"/>
                    </a:lnTo>
                    <a:lnTo>
                      <a:pt x="18" y="305"/>
                    </a:lnTo>
                    <a:lnTo>
                      <a:pt x="0" y="30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52" name="Freeform 80"/>
              <p:cNvSpPr>
                <a:spLocks/>
              </p:cNvSpPr>
              <p:nvPr/>
            </p:nvSpPr>
            <p:spPr bwMode="auto">
              <a:xfrm>
                <a:off x="3605" y="3623"/>
                <a:ext cx="300" cy="335"/>
              </a:xfrm>
              <a:custGeom>
                <a:avLst/>
                <a:gdLst/>
                <a:ahLst/>
                <a:cxnLst>
                  <a:cxn ang="0">
                    <a:pos x="293" y="224"/>
                  </a:cxn>
                  <a:cxn ang="0">
                    <a:pos x="299" y="173"/>
                  </a:cxn>
                  <a:cxn ang="0">
                    <a:pos x="295" y="120"/>
                  </a:cxn>
                  <a:cxn ang="0">
                    <a:pos x="268" y="63"/>
                  </a:cxn>
                  <a:cxn ang="0">
                    <a:pos x="219" y="19"/>
                  </a:cxn>
                  <a:cxn ang="0">
                    <a:pos x="168" y="2"/>
                  </a:cxn>
                  <a:cxn ang="0">
                    <a:pos x="123" y="2"/>
                  </a:cxn>
                  <a:cxn ang="0">
                    <a:pos x="66" y="28"/>
                  </a:cxn>
                  <a:cxn ang="0">
                    <a:pos x="23" y="77"/>
                  </a:cxn>
                  <a:cxn ang="0">
                    <a:pos x="1" y="146"/>
                  </a:cxn>
                  <a:cxn ang="0">
                    <a:pos x="4" y="203"/>
                  </a:cxn>
                  <a:cxn ang="0">
                    <a:pos x="27" y="258"/>
                  </a:cxn>
                  <a:cxn ang="0">
                    <a:pos x="65" y="302"/>
                  </a:cxn>
                  <a:cxn ang="0">
                    <a:pos x="103" y="326"/>
                  </a:cxn>
                  <a:cxn ang="0">
                    <a:pos x="137" y="334"/>
                  </a:cxn>
                  <a:cxn ang="0">
                    <a:pos x="179" y="332"/>
                  </a:cxn>
                  <a:cxn ang="0">
                    <a:pos x="154" y="301"/>
                  </a:cxn>
                  <a:cxn ang="0">
                    <a:pos x="121" y="297"/>
                  </a:cxn>
                  <a:cxn ang="0">
                    <a:pos x="78" y="275"/>
                  </a:cxn>
                  <a:cxn ang="0">
                    <a:pos x="47" y="238"/>
                  </a:cxn>
                  <a:cxn ang="0">
                    <a:pos x="32" y="193"/>
                  </a:cxn>
                  <a:cxn ang="0">
                    <a:pos x="28" y="148"/>
                  </a:cxn>
                  <a:cxn ang="0">
                    <a:pos x="39" y="109"/>
                  </a:cxn>
                  <a:cxn ang="0">
                    <a:pos x="63" y="67"/>
                  </a:cxn>
                  <a:cxn ang="0">
                    <a:pos x="103" y="36"/>
                  </a:cxn>
                  <a:cxn ang="0">
                    <a:pos x="148" y="26"/>
                  </a:cxn>
                  <a:cxn ang="0">
                    <a:pos x="188" y="33"/>
                  </a:cxn>
                  <a:cxn ang="0">
                    <a:pos x="232" y="62"/>
                  </a:cxn>
                  <a:cxn ang="0">
                    <a:pos x="258" y="99"/>
                  </a:cxn>
                  <a:cxn ang="0">
                    <a:pos x="273" y="155"/>
                  </a:cxn>
                  <a:cxn ang="0">
                    <a:pos x="266" y="210"/>
                  </a:cxn>
                  <a:cxn ang="0">
                    <a:pos x="285" y="250"/>
                  </a:cxn>
                </a:cxnLst>
                <a:rect l="0" t="0" r="r" b="b"/>
                <a:pathLst>
                  <a:path w="300" h="335">
                    <a:moveTo>
                      <a:pt x="285" y="250"/>
                    </a:moveTo>
                    <a:lnTo>
                      <a:pt x="293" y="224"/>
                    </a:lnTo>
                    <a:lnTo>
                      <a:pt x="297" y="200"/>
                    </a:lnTo>
                    <a:lnTo>
                      <a:pt x="299" y="173"/>
                    </a:lnTo>
                    <a:lnTo>
                      <a:pt x="299" y="150"/>
                    </a:lnTo>
                    <a:lnTo>
                      <a:pt x="295" y="120"/>
                    </a:lnTo>
                    <a:lnTo>
                      <a:pt x="282" y="87"/>
                    </a:lnTo>
                    <a:lnTo>
                      <a:pt x="268" y="63"/>
                    </a:lnTo>
                    <a:lnTo>
                      <a:pt x="246" y="40"/>
                    </a:lnTo>
                    <a:lnTo>
                      <a:pt x="219" y="19"/>
                    </a:lnTo>
                    <a:lnTo>
                      <a:pt x="193" y="7"/>
                    </a:lnTo>
                    <a:lnTo>
                      <a:pt x="168" y="2"/>
                    </a:lnTo>
                    <a:lnTo>
                      <a:pt x="150" y="0"/>
                    </a:lnTo>
                    <a:lnTo>
                      <a:pt x="123" y="2"/>
                    </a:lnTo>
                    <a:lnTo>
                      <a:pt x="92" y="12"/>
                    </a:lnTo>
                    <a:lnTo>
                      <a:pt x="66" y="28"/>
                    </a:lnTo>
                    <a:lnTo>
                      <a:pt x="40" y="52"/>
                    </a:lnTo>
                    <a:lnTo>
                      <a:pt x="23" y="77"/>
                    </a:lnTo>
                    <a:lnTo>
                      <a:pt x="8" y="110"/>
                    </a:lnTo>
                    <a:lnTo>
                      <a:pt x="1" y="146"/>
                    </a:lnTo>
                    <a:lnTo>
                      <a:pt x="0" y="172"/>
                    </a:lnTo>
                    <a:lnTo>
                      <a:pt x="4" y="203"/>
                    </a:lnTo>
                    <a:lnTo>
                      <a:pt x="15" y="235"/>
                    </a:lnTo>
                    <a:lnTo>
                      <a:pt x="27" y="258"/>
                    </a:lnTo>
                    <a:lnTo>
                      <a:pt x="44" y="284"/>
                    </a:lnTo>
                    <a:lnTo>
                      <a:pt x="65" y="302"/>
                    </a:lnTo>
                    <a:lnTo>
                      <a:pt x="82" y="315"/>
                    </a:lnTo>
                    <a:lnTo>
                      <a:pt x="103" y="326"/>
                    </a:lnTo>
                    <a:lnTo>
                      <a:pt x="125" y="332"/>
                    </a:lnTo>
                    <a:lnTo>
                      <a:pt x="137" y="334"/>
                    </a:lnTo>
                    <a:lnTo>
                      <a:pt x="162" y="334"/>
                    </a:lnTo>
                    <a:lnTo>
                      <a:pt x="179" y="332"/>
                    </a:lnTo>
                    <a:lnTo>
                      <a:pt x="201" y="325"/>
                    </a:lnTo>
                    <a:lnTo>
                      <a:pt x="154" y="301"/>
                    </a:lnTo>
                    <a:lnTo>
                      <a:pt x="141" y="301"/>
                    </a:lnTo>
                    <a:lnTo>
                      <a:pt x="121" y="297"/>
                    </a:lnTo>
                    <a:lnTo>
                      <a:pt x="97" y="287"/>
                    </a:lnTo>
                    <a:lnTo>
                      <a:pt x="78" y="275"/>
                    </a:lnTo>
                    <a:lnTo>
                      <a:pt x="61" y="256"/>
                    </a:lnTo>
                    <a:lnTo>
                      <a:pt x="47" y="238"/>
                    </a:lnTo>
                    <a:lnTo>
                      <a:pt x="38" y="218"/>
                    </a:lnTo>
                    <a:lnTo>
                      <a:pt x="32" y="193"/>
                    </a:lnTo>
                    <a:lnTo>
                      <a:pt x="28" y="169"/>
                    </a:lnTo>
                    <a:lnTo>
                      <a:pt x="28" y="148"/>
                    </a:lnTo>
                    <a:lnTo>
                      <a:pt x="33" y="126"/>
                    </a:lnTo>
                    <a:lnTo>
                      <a:pt x="39" y="109"/>
                    </a:lnTo>
                    <a:lnTo>
                      <a:pt x="48" y="90"/>
                    </a:lnTo>
                    <a:lnTo>
                      <a:pt x="63" y="67"/>
                    </a:lnTo>
                    <a:lnTo>
                      <a:pt x="82" y="49"/>
                    </a:lnTo>
                    <a:lnTo>
                      <a:pt x="103" y="36"/>
                    </a:lnTo>
                    <a:lnTo>
                      <a:pt x="126" y="28"/>
                    </a:lnTo>
                    <a:lnTo>
                      <a:pt x="148" y="26"/>
                    </a:lnTo>
                    <a:lnTo>
                      <a:pt x="168" y="27"/>
                    </a:lnTo>
                    <a:lnTo>
                      <a:pt x="188" y="33"/>
                    </a:lnTo>
                    <a:lnTo>
                      <a:pt x="213" y="45"/>
                    </a:lnTo>
                    <a:lnTo>
                      <a:pt x="232" y="62"/>
                    </a:lnTo>
                    <a:lnTo>
                      <a:pt x="247" y="79"/>
                    </a:lnTo>
                    <a:lnTo>
                      <a:pt x="258" y="99"/>
                    </a:lnTo>
                    <a:lnTo>
                      <a:pt x="269" y="130"/>
                    </a:lnTo>
                    <a:lnTo>
                      <a:pt x="273" y="155"/>
                    </a:lnTo>
                    <a:lnTo>
                      <a:pt x="273" y="177"/>
                    </a:lnTo>
                    <a:lnTo>
                      <a:pt x="266" y="210"/>
                    </a:lnTo>
                    <a:lnTo>
                      <a:pt x="253" y="239"/>
                    </a:lnTo>
                    <a:lnTo>
                      <a:pt x="285" y="25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53" name="Freeform 81"/>
              <p:cNvSpPr>
                <a:spLocks/>
              </p:cNvSpPr>
              <p:nvPr/>
            </p:nvSpPr>
            <p:spPr bwMode="auto">
              <a:xfrm>
                <a:off x="3756" y="3857"/>
                <a:ext cx="135" cy="101"/>
              </a:xfrm>
              <a:custGeom>
                <a:avLst/>
                <a:gdLst/>
                <a:ahLst/>
                <a:cxnLst>
                  <a:cxn ang="0">
                    <a:pos x="104" y="0"/>
                  </a:cxn>
                  <a:cxn ang="0">
                    <a:pos x="95" y="15"/>
                  </a:cxn>
                  <a:cxn ang="0">
                    <a:pos x="84" y="31"/>
                  </a:cxn>
                  <a:cxn ang="0">
                    <a:pos x="68" y="45"/>
                  </a:cxn>
                  <a:cxn ang="0">
                    <a:pos x="52" y="55"/>
                  </a:cxn>
                  <a:cxn ang="0">
                    <a:pos x="28" y="63"/>
                  </a:cxn>
                  <a:cxn ang="0">
                    <a:pos x="14" y="67"/>
                  </a:cxn>
                  <a:cxn ang="0">
                    <a:pos x="0" y="67"/>
                  </a:cxn>
                  <a:cxn ang="0">
                    <a:pos x="9" y="100"/>
                  </a:cxn>
                  <a:cxn ang="0">
                    <a:pos x="31" y="97"/>
                  </a:cxn>
                  <a:cxn ang="0">
                    <a:pos x="49" y="92"/>
                  </a:cxn>
                  <a:cxn ang="0">
                    <a:pos x="67" y="84"/>
                  </a:cxn>
                  <a:cxn ang="0">
                    <a:pos x="86" y="72"/>
                  </a:cxn>
                  <a:cxn ang="0">
                    <a:pos x="103" y="57"/>
                  </a:cxn>
                  <a:cxn ang="0">
                    <a:pos x="114" y="46"/>
                  </a:cxn>
                  <a:cxn ang="0">
                    <a:pos x="125" y="31"/>
                  </a:cxn>
                  <a:cxn ang="0">
                    <a:pos x="134" y="13"/>
                  </a:cxn>
                  <a:cxn ang="0">
                    <a:pos x="104" y="0"/>
                  </a:cxn>
                </a:cxnLst>
                <a:rect l="0" t="0" r="r" b="b"/>
                <a:pathLst>
                  <a:path w="135" h="101">
                    <a:moveTo>
                      <a:pt x="104" y="0"/>
                    </a:moveTo>
                    <a:lnTo>
                      <a:pt x="95" y="15"/>
                    </a:lnTo>
                    <a:lnTo>
                      <a:pt x="84" y="31"/>
                    </a:lnTo>
                    <a:lnTo>
                      <a:pt x="68" y="45"/>
                    </a:lnTo>
                    <a:lnTo>
                      <a:pt x="52" y="55"/>
                    </a:lnTo>
                    <a:lnTo>
                      <a:pt x="28" y="63"/>
                    </a:lnTo>
                    <a:lnTo>
                      <a:pt x="14" y="67"/>
                    </a:lnTo>
                    <a:lnTo>
                      <a:pt x="0" y="67"/>
                    </a:lnTo>
                    <a:lnTo>
                      <a:pt x="9" y="100"/>
                    </a:lnTo>
                    <a:lnTo>
                      <a:pt x="31" y="97"/>
                    </a:lnTo>
                    <a:lnTo>
                      <a:pt x="49" y="92"/>
                    </a:lnTo>
                    <a:lnTo>
                      <a:pt x="67" y="84"/>
                    </a:lnTo>
                    <a:lnTo>
                      <a:pt x="86" y="72"/>
                    </a:lnTo>
                    <a:lnTo>
                      <a:pt x="103" y="57"/>
                    </a:lnTo>
                    <a:lnTo>
                      <a:pt x="114" y="46"/>
                    </a:lnTo>
                    <a:lnTo>
                      <a:pt x="125" y="31"/>
                    </a:lnTo>
                    <a:lnTo>
                      <a:pt x="134" y="13"/>
                    </a:lnTo>
                    <a:lnTo>
                      <a:pt x="10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54" name="Freeform 82"/>
              <p:cNvSpPr>
                <a:spLocks/>
              </p:cNvSpPr>
              <p:nvPr/>
            </p:nvSpPr>
            <p:spPr bwMode="auto">
              <a:xfrm>
                <a:off x="3677" y="3668"/>
                <a:ext cx="187" cy="237"/>
              </a:xfrm>
              <a:custGeom>
                <a:avLst/>
                <a:gdLst/>
                <a:ahLst/>
                <a:cxnLst>
                  <a:cxn ang="0">
                    <a:pos x="43" y="23"/>
                  </a:cxn>
                  <a:cxn ang="0">
                    <a:pos x="41" y="76"/>
                  </a:cxn>
                  <a:cxn ang="0">
                    <a:pos x="84" y="28"/>
                  </a:cxn>
                  <a:cxn ang="0">
                    <a:pos x="84" y="55"/>
                  </a:cxn>
                  <a:cxn ang="0">
                    <a:pos x="89" y="80"/>
                  </a:cxn>
                  <a:cxn ang="0">
                    <a:pos x="95" y="96"/>
                  </a:cxn>
                  <a:cxn ang="0">
                    <a:pos x="101" y="110"/>
                  </a:cxn>
                  <a:cxn ang="0">
                    <a:pos x="110" y="119"/>
                  </a:cxn>
                  <a:cxn ang="0">
                    <a:pos x="121" y="128"/>
                  </a:cxn>
                  <a:cxn ang="0">
                    <a:pos x="149" y="148"/>
                  </a:cxn>
                  <a:cxn ang="0">
                    <a:pos x="122" y="192"/>
                  </a:cxn>
                  <a:cxn ang="0">
                    <a:pos x="98" y="178"/>
                  </a:cxn>
                  <a:cxn ang="0">
                    <a:pos x="79" y="169"/>
                  </a:cxn>
                  <a:cxn ang="0">
                    <a:pos x="73" y="167"/>
                  </a:cxn>
                  <a:cxn ang="0">
                    <a:pos x="64" y="167"/>
                  </a:cxn>
                  <a:cxn ang="0">
                    <a:pos x="50" y="168"/>
                  </a:cxn>
                  <a:cxn ang="0">
                    <a:pos x="34" y="174"/>
                  </a:cxn>
                  <a:cxn ang="0">
                    <a:pos x="15" y="187"/>
                  </a:cxn>
                  <a:cxn ang="0">
                    <a:pos x="0" y="199"/>
                  </a:cxn>
                  <a:cxn ang="0">
                    <a:pos x="14" y="213"/>
                  </a:cxn>
                  <a:cxn ang="0">
                    <a:pos x="27" y="223"/>
                  </a:cxn>
                  <a:cxn ang="0">
                    <a:pos x="45" y="230"/>
                  </a:cxn>
                  <a:cxn ang="0">
                    <a:pos x="59" y="235"/>
                  </a:cxn>
                  <a:cxn ang="0">
                    <a:pos x="74" y="236"/>
                  </a:cxn>
                  <a:cxn ang="0">
                    <a:pos x="91" y="235"/>
                  </a:cxn>
                  <a:cxn ang="0">
                    <a:pos x="109" y="232"/>
                  </a:cxn>
                  <a:cxn ang="0">
                    <a:pos x="124" y="225"/>
                  </a:cxn>
                  <a:cxn ang="0">
                    <a:pos x="141" y="214"/>
                  </a:cxn>
                  <a:cxn ang="0">
                    <a:pos x="154" y="203"/>
                  </a:cxn>
                  <a:cxn ang="0">
                    <a:pos x="167" y="185"/>
                  </a:cxn>
                  <a:cxn ang="0">
                    <a:pos x="176" y="167"/>
                  </a:cxn>
                  <a:cxn ang="0">
                    <a:pos x="182" y="152"/>
                  </a:cxn>
                  <a:cxn ang="0">
                    <a:pos x="186" y="131"/>
                  </a:cxn>
                  <a:cxn ang="0">
                    <a:pos x="186" y="106"/>
                  </a:cxn>
                  <a:cxn ang="0">
                    <a:pos x="181" y="84"/>
                  </a:cxn>
                  <a:cxn ang="0">
                    <a:pos x="176" y="69"/>
                  </a:cxn>
                  <a:cxn ang="0">
                    <a:pos x="170" y="54"/>
                  </a:cxn>
                  <a:cxn ang="0">
                    <a:pos x="157" y="37"/>
                  </a:cxn>
                  <a:cxn ang="0">
                    <a:pos x="139" y="20"/>
                  </a:cxn>
                  <a:cxn ang="0">
                    <a:pos x="116" y="6"/>
                  </a:cxn>
                  <a:cxn ang="0">
                    <a:pos x="94" y="1"/>
                  </a:cxn>
                  <a:cxn ang="0">
                    <a:pos x="74" y="0"/>
                  </a:cxn>
                  <a:cxn ang="0">
                    <a:pos x="51" y="3"/>
                  </a:cxn>
                  <a:cxn ang="0">
                    <a:pos x="41" y="7"/>
                  </a:cxn>
                  <a:cxn ang="0">
                    <a:pos x="43" y="23"/>
                  </a:cxn>
                </a:cxnLst>
                <a:rect l="0" t="0" r="r" b="b"/>
                <a:pathLst>
                  <a:path w="187" h="237">
                    <a:moveTo>
                      <a:pt x="43" y="23"/>
                    </a:moveTo>
                    <a:lnTo>
                      <a:pt x="41" y="76"/>
                    </a:lnTo>
                    <a:lnTo>
                      <a:pt x="84" y="28"/>
                    </a:lnTo>
                    <a:lnTo>
                      <a:pt x="84" y="55"/>
                    </a:lnTo>
                    <a:lnTo>
                      <a:pt x="89" y="80"/>
                    </a:lnTo>
                    <a:lnTo>
                      <a:pt x="95" y="96"/>
                    </a:lnTo>
                    <a:lnTo>
                      <a:pt x="101" y="110"/>
                    </a:lnTo>
                    <a:lnTo>
                      <a:pt x="110" y="119"/>
                    </a:lnTo>
                    <a:lnTo>
                      <a:pt x="121" y="128"/>
                    </a:lnTo>
                    <a:lnTo>
                      <a:pt x="149" y="148"/>
                    </a:lnTo>
                    <a:lnTo>
                      <a:pt x="122" y="192"/>
                    </a:lnTo>
                    <a:lnTo>
                      <a:pt x="98" y="178"/>
                    </a:lnTo>
                    <a:lnTo>
                      <a:pt x="79" y="169"/>
                    </a:lnTo>
                    <a:lnTo>
                      <a:pt x="73" y="167"/>
                    </a:lnTo>
                    <a:lnTo>
                      <a:pt x="64" y="167"/>
                    </a:lnTo>
                    <a:lnTo>
                      <a:pt x="50" y="168"/>
                    </a:lnTo>
                    <a:lnTo>
                      <a:pt x="34" y="174"/>
                    </a:lnTo>
                    <a:lnTo>
                      <a:pt x="15" y="187"/>
                    </a:lnTo>
                    <a:lnTo>
                      <a:pt x="0" y="199"/>
                    </a:lnTo>
                    <a:lnTo>
                      <a:pt x="14" y="213"/>
                    </a:lnTo>
                    <a:lnTo>
                      <a:pt x="27" y="223"/>
                    </a:lnTo>
                    <a:lnTo>
                      <a:pt x="45" y="230"/>
                    </a:lnTo>
                    <a:lnTo>
                      <a:pt x="59" y="235"/>
                    </a:lnTo>
                    <a:lnTo>
                      <a:pt x="74" y="236"/>
                    </a:lnTo>
                    <a:lnTo>
                      <a:pt x="91" y="235"/>
                    </a:lnTo>
                    <a:lnTo>
                      <a:pt x="109" y="232"/>
                    </a:lnTo>
                    <a:lnTo>
                      <a:pt x="124" y="225"/>
                    </a:lnTo>
                    <a:lnTo>
                      <a:pt x="141" y="214"/>
                    </a:lnTo>
                    <a:lnTo>
                      <a:pt x="154" y="203"/>
                    </a:lnTo>
                    <a:lnTo>
                      <a:pt x="167" y="185"/>
                    </a:lnTo>
                    <a:lnTo>
                      <a:pt x="176" y="167"/>
                    </a:lnTo>
                    <a:lnTo>
                      <a:pt x="182" y="152"/>
                    </a:lnTo>
                    <a:lnTo>
                      <a:pt x="186" y="131"/>
                    </a:lnTo>
                    <a:lnTo>
                      <a:pt x="186" y="106"/>
                    </a:lnTo>
                    <a:lnTo>
                      <a:pt x="181" y="84"/>
                    </a:lnTo>
                    <a:lnTo>
                      <a:pt x="176" y="69"/>
                    </a:lnTo>
                    <a:lnTo>
                      <a:pt x="170" y="54"/>
                    </a:lnTo>
                    <a:lnTo>
                      <a:pt x="157" y="37"/>
                    </a:lnTo>
                    <a:lnTo>
                      <a:pt x="139" y="20"/>
                    </a:lnTo>
                    <a:lnTo>
                      <a:pt x="116" y="6"/>
                    </a:lnTo>
                    <a:lnTo>
                      <a:pt x="94" y="1"/>
                    </a:lnTo>
                    <a:lnTo>
                      <a:pt x="74" y="0"/>
                    </a:lnTo>
                    <a:lnTo>
                      <a:pt x="51" y="3"/>
                    </a:lnTo>
                    <a:lnTo>
                      <a:pt x="41" y="7"/>
                    </a:lnTo>
                    <a:lnTo>
                      <a:pt x="43" y="2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55" name="Freeform 83"/>
              <p:cNvSpPr>
                <a:spLocks/>
              </p:cNvSpPr>
              <p:nvPr/>
            </p:nvSpPr>
            <p:spPr bwMode="auto">
              <a:xfrm>
                <a:off x="3649" y="3674"/>
                <a:ext cx="73" cy="199"/>
              </a:xfrm>
              <a:custGeom>
                <a:avLst/>
                <a:gdLst/>
                <a:ahLst/>
                <a:cxnLst>
                  <a:cxn ang="0">
                    <a:pos x="72" y="20"/>
                  </a:cxn>
                  <a:cxn ang="0">
                    <a:pos x="59" y="75"/>
                  </a:cxn>
                  <a:cxn ang="0">
                    <a:pos x="56" y="85"/>
                  </a:cxn>
                  <a:cxn ang="0">
                    <a:pos x="49" y="98"/>
                  </a:cxn>
                  <a:cxn ang="0">
                    <a:pos x="37" y="113"/>
                  </a:cxn>
                  <a:cxn ang="0">
                    <a:pos x="25" y="124"/>
                  </a:cxn>
                  <a:cxn ang="0">
                    <a:pos x="14" y="134"/>
                  </a:cxn>
                  <a:cxn ang="0">
                    <a:pos x="22" y="161"/>
                  </a:cxn>
                  <a:cxn ang="0">
                    <a:pos x="34" y="189"/>
                  </a:cxn>
                  <a:cxn ang="0">
                    <a:pos x="33" y="198"/>
                  </a:cxn>
                  <a:cxn ang="0">
                    <a:pos x="25" y="188"/>
                  </a:cxn>
                  <a:cxn ang="0">
                    <a:pos x="16" y="174"/>
                  </a:cxn>
                  <a:cxn ang="0">
                    <a:pos x="6" y="156"/>
                  </a:cxn>
                  <a:cxn ang="0">
                    <a:pos x="2" y="140"/>
                  </a:cxn>
                  <a:cxn ang="0">
                    <a:pos x="0" y="122"/>
                  </a:cxn>
                  <a:cxn ang="0">
                    <a:pos x="0" y="101"/>
                  </a:cxn>
                  <a:cxn ang="0">
                    <a:pos x="3" y="80"/>
                  </a:cxn>
                  <a:cxn ang="0">
                    <a:pos x="8" y="66"/>
                  </a:cxn>
                  <a:cxn ang="0">
                    <a:pos x="17" y="47"/>
                  </a:cxn>
                  <a:cxn ang="0">
                    <a:pos x="31" y="28"/>
                  </a:cxn>
                  <a:cxn ang="0">
                    <a:pos x="48" y="14"/>
                  </a:cxn>
                  <a:cxn ang="0">
                    <a:pos x="72" y="0"/>
                  </a:cxn>
                  <a:cxn ang="0">
                    <a:pos x="72" y="20"/>
                  </a:cxn>
                </a:cxnLst>
                <a:rect l="0" t="0" r="r" b="b"/>
                <a:pathLst>
                  <a:path w="73" h="199">
                    <a:moveTo>
                      <a:pt x="72" y="20"/>
                    </a:moveTo>
                    <a:lnTo>
                      <a:pt x="59" y="75"/>
                    </a:lnTo>
                    <a:lnTo>
                      <a:pt x="56" y="85"/>
                    </a:lnTo>
                    <a:lnTo>
                      <a:pt x="49" y="98"/>
                    </a:lnTo>
                    <a:lnTo>
                      <a:pt x="37" y="113"/>
                    </a:lnTo>
                    <a:lnTo>
                      <a:pt x="25" y="124"/>
                    </a:lnTo>
                    <a:lnTo>
                      <a:pt x="14" y="134"/>
                    </a:lnTo>
                    <a:lnTo>
                      <a:pt x="22" y="161"/>
                    </a:lnTo>
                    <a:lnTo>
                      <a:pt x="34" y="189"/>
                    </a:lnTo>
                    <a:lnTo>
                      <a:pt x="33" y="198"/>
                    </a:lnTo>
                    <a:lnTo>
                      <a:pt x="25" y="188"/>
                    </a:lnTo>
                    <a:lnTo>
                      <a:pt x="16" y="174"/>
                    </a:lnTo>
                    <a:lnTo>
                      <a:pt x="6" y="156"/>
                    </a:lnTo>
                    <a:lnTo>
                      <a:pt x="2" y="140"/>
                    </a:lnTo>
                    <a:lnTo>
                      <a:pt x="0" y="122"/>
                    </a:lnTo>
                    <a:lnTo>
                      <a:pt x="0" y="101"/>
                    </a:lnTo>
                    <a:lnTo>
                      <a:pt x="3" y="80"/>
                    </a:lnTo>
                    <a:lnTo>
                      <a:pt x="8" y="66"/>
                    </a:lnTo>
                    <a:lnTo>
                      <a:pt x="17" y="47"/>
                    </a:lnTo>
                    <a:lnTo>
                      <a:pt x="31" y="28"/>
                    </a:lnTo>
                    <a:lnTo>
                      <a:pt x="48" y="14"/>
                    </a:lnTo>
                    <a:lnTo>
                      <a:pt x="72" y="0"/>
                    </a:lnTo>
                    <a:lnTo>
                      <a:pt x="72" y="2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56" name="Freeform 84"/>
              <p:cNvSpPr>
                <a:spLocks/>
              </p:cNvSpPr>
              <p:nvPr/>
            </p:nvSpPr>
            <p:spPr bwMode="auto">
              <a:xfrm>
                <a:off x="3732" y="3767"/>
                <a:ext cx="27" cy="53"/>
              </a:xfrm>
              <a:custGeom>
                <a:avLst/>
                <a:gdLst/>
                <a:ahLst/>
                <a:cxnLst>
                  <a:cxn ang="0">
                    <a:pos x="0" y="0"/>
                  </a:cxn>
                  <a:cxn ang="0">
                    <a:pos x="8" y="0"/>
                  </a:cxn>
                  <a:cxn ang="0">
                    <a:pos x="14" y="3"/>
                  </a:cxn>
                  <a:cxn ang="0">
                    <a:pos x="20" y="8"/>
                  </a:cxn>
                  <a:cxn ang="0">
                    <a:pos x="24" y="14"/>
                  </a:cxn>
                  <a:cxn ang="0">
                    <a:pos x="26" y="22"/>
                  </a:cxn>
                  <a:cxn ang="0">
                    <a:pos x="26" y="30"/>
                  </a:cxn>
                  <a:cxn ang="0">
                    <a:pos x="24" y="37"/>
                  </a:cxn>
                  <a:cxn ang="0">
                    <a:pos x="21" y="44"/>
                  </a:cxn>
                  <a:cxn ang="0">
                    <a:pos x="16" y="49"/>
                  </a:cxn>
                  <a:cxn ang="0">
                    <a:pos x="10" y="51"/>
                  </a:cxn>
                  <a:cxn ang="0">
                    <a:pos x="2" y="52"/>
                  </a:cxn>
                  <a:cxn ang="0">
                    <a:pos x="0" y="52"/>
                  </a:cxn>
                  <a:cxn ang="0">
                    <a:pos x="0" y="48"/>
                  </a:cxn>
                  <a:cxn ang="0">
                    <a:pos x="8" y="48"/>
                  </a:cxn>
                  <a:cxn ang="0">
                    <a:pos x="13" y="45"/>
                  </a:cxn>
                  <a:cxn ang="0">
                    <a:pos x="18" y="41"/>
                  </a:cxn>
                  <a:cxn ang="0">
                    <a:pos x="20" y="37"/>
                  </a:cxn>
                  <a:cxn ang="0">
                    <a:pos x="22" y="30"/>
                  </a:cxn>
                  <a:cxn ang="0">
                    <a:pos x="22" y="22"/>
                  </a:cxn>
                  <a:cxn ang="0">
                    <a:pos x="21" y="15"/>
                  </a:cxn>
                  <a:cxn ang="0">
                    <a:pos x="17" y="9"/>
                  </a:cxn>
                  <a:cxn ang="0">
                    <a:pos x="13" y="7"/>
                  </a:cxn>
                  <a:cxn ang="0">
                    <a:pos x="8" y="4"/>
                  </a:cxn>
                  <a:cxn ang="0">
                    <a:pos x="0" y="4"/>
                  </a:cxn>
                  <a:cxn ang="0">
                    <a:pos x="0" y="0"/>
                  </a:cxn>
                </a:cxnLst>
                <a:rect l="0" t="0" r="r" b="b"/>
                <a:pathLst>
                  <a:path w="27" h="53">
                    <a:moveTo>
                      <a:pt x="0" y="0"/>
                    </a:moveTo>
                    <a:lnTo>
                      <a:pt x="8" y="0"/>
                    </a:lnTo>
                    <a:lnTo>
                      <a:pt x="14" y="3"/>
                    </a:lnTo>
                    <a:lnTo>
                      <a:pt x="20" y="8"/>
                    </a:lnTo>
                    <a:lnTo>
                      <a:pt x="24" y="14"/>
                    </a:lnTo>
                    <a:lnTo>
                      <a:pt x="26" y="22"/>
                    </a:lnTo>
                    <a:lnTo>
                      <a:pt x="26" y="30"/>
                    </a:lnTo>
                    <a:lnTo>
                      <a:pt x="24" y="37"/>
                    </a:lnTo>
                    <a:lnTo>
                      <a:pt x="21" y="44"/>
                    </a:lnTo>
                    <a:lnTo>
                      <a:pt x="16" y="49"/>
                    </a:lnTo>
                    <a:lnTo>
                      <a:pt x="10" y="51"/>
                    </a:lnTo>
                    <a:lnTo>
                      <a:pt x="2" y="52"/>
                    </a:lnTo>
                    <a:lnTo>
                      <a:pt x="0" y="52"/>
                    </a:lnTo>
                    <a:lnTo>
                      <a:pt x="0" y="48"/>
                    </a:lnTo>
                    <a:lnTo>
                      <a:pt x="8" y="48"/>
                    </a:lnTo>
                    <a:lnTo>
                      <a:pt x="13" y="45"/>
                    </a:lnTo>
                    <a:lnTo>
                      <a:pt x="18" y="41"/>
                    </a:lnTo>
                    <a:lnTo>
                      <a:pt x="20" y="37"/>
                    </a:lnTo>
                    <a:lnTo>
                      <a:pt x="22" y="30"/>
                    </a:lnTo>
                    <a:lnTo>
                      <a:pt x="22" y="22"/>
                    </a:lnTo>
                    <a:lnTo>
                      <a:pt x="21" y="15"/>
                    </a:lnTo>
                    <a:lnTo>
                      <a:pt x="17" y="9"/>
                    </a:lnTo>
                    <a:lnTo>
                      <a:pt x="13" y="7"/>
                    </a:lnTo>
                    <a:lnTo>
                      <a:pt x="8" y="4"/>
                    </a:lnTo>
                    <a:lnTo>
                      <a:pt x="0" y="4"/>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57" name="Freeform 85"/>
              <p:cNvSpPr>
                <a:spLocks/>
              </p:cNvSpPr>
              <p:nvPr/>
            </p:nvSpPr>
            <p:spPr bwMode="auto">
              <a:xfrm>
                <a:off x="3709" y="3767"/>
                <a:ext cx="32" cy="53"/>
              </a:xfrm>
              <a:custGeom>
                <a:avLst/>
                <a:gdLst/>
                <a:ahLst/>
                <a:cxnLst>
                  <a:cxn ang="0">
                    <a:pos x="26" y="4"/>
                  </a:cxn>
                  <a:cxn ang="0">
                    <a:pos x="20" y="6"/>
                  </a:cxn>
                  <a:cxn ang="0">
                    <a:pos x="15" y="10"/>
                  </a:cxn>
                  <a:cxn ang="0">
                    <a:pos x="12" y="15"/>
                  </a:cxn>
                  <a:cxn ang="0">
                    <a:pos x="10" y="21"/>
                  </a:cxn>
                  <a:cxn ang="0">
                    <a:pos x="10" y="28"/>
                  </a:cxn>
                  <a:cxn ang="0">
                    <a:pos x="11" y="34"/>
                  </a:cxn>
                  <a:cxn ang="0">
                    <a:pos x="14" y="39"/>
                  </a:cxn>
                  <a:cxn ang="0">
                    <a:pos x="18" y="42"/>
                  </a:cxn>
                  <a:cxn ang="0">
                    <a:pos x="21" y="45"/>
                  </a:cxn>
                  <a:cxn ang="0">
                    <a:pos x="25" y="47"/>
                  </a:cxn>
                  <a:cxn ang="0">
                    <a:pos x="28" y="48"/>
                  </a:cxn>
                  <a:cxn ang="0">
                    <a:pos x="31" y="48"/>
                  </a:cxn>
                  <a:cxn ang="0">
                    <a:pos x="26" y="52"/>
                  </a:cxn>
                  <a:cxn ang="0">
                    <a:pos x="20" y="51"/>
                  </a:cxn>
                  <a:cxn ang="0">
                    <a:pos x="14" y="49"/>
                  </a:cxn>
                  <a:cxn ang="0">
                    <a:pos x="9" y="46"/>
                  </a:cxn>
                  <a:cxn ang="0">
                    <a:pos x="5" y="41"/>
                  </a:cxn>
                  <a:cxn ang="0">
                    <a:pos x="3" y="37"/>
                  </a:cxn>
                  <a:cxn ang="0">
                    <a:pos x="2" y="34"/>
                  </a:cxn>
                  <a:cxn ang="0">
                    <a:pos x="1" y="28"/>
                  </a:cxn>
                  <a:cxn ang="0">
                    <a:pos x="0" y="24"/>
                  </a:cxn>
                  <a:cxn ang="0">
                    <a:pos x="2" y="17"/>
                  </a:cxn>
                  <a:cxn ang="0">
                    <a:pos x="4" y="12"/>
                  </a:cxn>
                  <a:cxn ang="0">
                    <a:pos x="8" y="7"/>
                  </a:cxn>
                  <a:cxn ang="0">
                    <a:pos x="12" y="3"/>
                  </a:cxn>
                  <a:cxn ang="0">
                    <a:pos x="18" y="1"/>
                  </a:cxn>
                  <a:cxn ang="0">
                    <a:pos x="23" y="0"/>
                  </a:cxn>
                  <a:cxn ang="0">
                    <a:pos x="26" y="4"/>
                  </a:cxn>
                </a:cxnLst>
                <a:rect l="0" t="0" r="r" b="b"/>
                <a:pathLst>
                  <a:path w="32" h="53">
                    <a:moveTo>
                      <a:pt x="26" y="4"/>
                    </a:moveTo>
                    <a:lnTo>
                      <a:pt x="20" y="6"/>
                    </a:lnTo>
                    <a:lnTo>
                      <a:pt x="15" y="10"/>
                    </a:lnTo>
                    <a:lnTo>
                      <a:pt x="12" y="15"/>
                    </a:lnTo>
                    <a:lnTo>
                      <a:pt x="10" y="21"/>
                    </a:lnTo>
                    <a:lnTo>
                      <a:pt x="10" y="28"/>
                    </a:lnTo>
                    <a:lnTo>
                      <a:pt x="11" y="34"/>
                    </a:lnTo>
                    <a:lnTo>
                      <a:pt x="14" y="39"/>
                    </a:lnTo>
                    <a:lnTo>
                      <a:pt x="18" y="42"/>
                    </a:lnTo>
                    <a:lnTo>
                      <a:pt x="21" y="45"/>
                    </a:lnTo>
                    <a:lnTo>
                      <a:pt x="25" y="47"/>
                    </a:lnTo>
                    <a:lnTo>
                      <a:pt x="28" y="48"/>
                    </a:lnTo>
                    <a:lnTo>
                      <a:pt x="31" y="48"/>
                    </a:lnTo>
                    <a:lnTo>
                      <a:pt x="26" y="52"/>
                    </a:lnTo>
                    <a:lnTo>
                      <a:pt x="20" y="51"/>
                    </a:lnTo>
                    <a:lnTo>
                      <a:pt x="14" y="49"/>
                    </a:lnTo>
                    <a:lnTo>
                      <a:pt x="9" y="46"/>
                    </a:lnTo>
                    <a:lnTo>
                      <a:pt x="5" y="41"/>
                    </a:lnTo>
                    <a:lnTo>
                      <a:pt x="3" y="37"/>
                    </a:lnTo>
                    <a:lnTo>
                      <a:pt x="2" y="34"/>
                    </a:lnTo>
                    <a:lnTo>
                      <a:pt x="1" y="28"/>
                    </a:lnTo>
                    <a:lnTo>
                      <a:pt x="0" y="24"/>
                    </a:lnTo>
                    <a:lnTo>
                      <a:pt x="2" y="17"/>
                    </a:lnTo>
                    <a:lnTo>
                      <a:pt x="4" y="12"/>
                    </a:lnTo>
                    <a:lnTo>
                      <a:pt x="8" y="7"/>
                    </a:lnTo>
                    <a:lnTo>
                      <a:pt x="12" y="3"/>
                    </a:lnTo>
                    <a:lnTo>
                      <a:pt x="18" y="1"/>
                    </a:lnTo>
                    <a:lnTo>
                      <a:pt x="23" y="0"/>
                    </a:lnTo>
                    <a:lnTo>
                      <a:pt x="26"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58" name="Freeform 86"/>
              <p:cNvSpPr>
                <a:spLocks/>
              </p:cNvSpPr>
              <p:nvPr/>
            </p:nvSpPr>
            <p:spPr bwMode="auto">
              <a:xfrm>
                <a:off x="3784" y="3795"/>
                <a:ext cx="10" cy="64"/>
              </a:xfrm>
              <a:custGeom>
                <a:avLst/>
                <a:gdLst/>
                <a:ahLst/>
                <a:cxnLst>
                  <a:cxn ang="0">
                    <a:pos x="9" y="63"/>
                  </a:cxn>
                  <a:cxn ang="0">
                    <a:pos x="0" y="0"/>
                  </a:cxn>
                  <a:cxn ang="0">
                    <a:pos x="2" y="57"/>
                  </a:cxn>
                  <a:cxn ang="0">
                    <a:pos x="9" y="63"/>
                  </a:cxn>
                </a:cxnLst>
                <a:rect l="0" t="0" r="r" b="b"/>
                <a:pathLst>
                  <a:path w="10" h="64">
                    <a:moveTo>
                      <a:pt x="9" y="63"/>
                    </a:moveTo>
                    <a:lnTo>
                      <a:pt x="0" y="0"/>
                    </a:lnTo>
                    <a:lnTo>
                      <a:pt x="2" y="57"/>
                    </a:lnTo>
                    <a:lnTo>
                      <a:pt x="9" y="6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59" name="Freeform 87"/>
              <p:cNvSpPr>
                <a:spLocks/>
              </p:cNvSpPr>
              <p:nvPr/>
            </p:nvSpPr>
            <p:spPr bwMode="auto">
              <a:xfrm>
                <a:off x="3667" y="3799"/>
                <a:ext cx="47" cy="34"/>
              </a:xfrm>
              <a:custGeom>
                <a:avLst/>
                <a:gdLst/>
                <a:ahLst/>
                <a:cxnLst>
                  <a:cxn ang="0">
                    <a:pos x="5" y="0"/>
                  </a:cxn>
                  <a:cxn ang="0">
                    <a:pos x="46" y="33"/>
                  </a:cxn>
                  <a:cxn ang="0">
                    <a:pos x="0" y="2"/>
                  </a:cxn>
                  <a:cxn ang="0">
                    <a:pos x="5" y="0"/>
                  </a:cxn>
                </a:cxnLst>
                <a:rect l="0" t="0" r="r" b="b"/>
                <a:pathLst>
                  <a:path w="47" h="34">
                    <a:moveTo>
                      <a:pt x="5" y="0"/>
                    </a:moveTo>
                    <a:lnTo>
                      <a:pt x="46" y="33"/>
                    </a:lnTo>
                    <a:lnTo>
                      <a:pt x="0" y="2"/>
                    </a:lnTo>
                    <a:lnTo>
                      <a:pt x="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60" name="Freeform 88"/>
              <p:cNvSpPr>
                <a:spLocks/>
              </p:cNvSpPr>
              <p:nvPr/>
            </p:nvSpPr>
            <p:spPr bwMode="auto">
              <a:xfrm>
                <a:off x="3127" y="3915"/>
                <a:ext cx="1992" cy="62"/>
              </a:xfrm>
              <a:custGeom>
                <a:avLst/>
                <a:gdLst/>
                <a:ahLst/>
                <a:cxnLst>
                  <a:cxn ang="0">
                    <a:pos x="1991" y="14"/>
                  </a:cxn>
                  <a:cxn ang="0">
                    <a:pos x="0" y="61"/>
                  </a:cxn>
                  <a:cxn ang="0">
                    <a:pos x="290" y="19"/>
                  </a:cxn>
                  <a:cxn ang="0">
                    <a:pos x="1710" y="0"/>
                  </a:cxn>
                  <a:cxn ang="0">
                    <a:pos x="1991" y="14"/>
                  </a:cxn>
                </a:cxnLst>
                <a:rect l="0" t="0" r="r" b="b"/>
                <a:pathLst>
                  <a:path w="1992" h="62">
                    <a:moveTo>
                      <a:pt x="1991" y="14"/>
                    </a:moveTo>
                    <a:lnTo>
                      <a:pt x="0" y="61"/>
                    </a:lnTo>
                    <a:lnTo>
                      <a:pt x="290" y="19"/>
                    </a:lnTo>
                    <a:lnTo>
                      <a:pt x="1710" y="0"/>
                    </a:lnTo>
                    <a:lnTo>
                      <a:pt x="1991" y="1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61" name="Freeform 89"/>
              <p:cNvSpPr>
                <a:spLocks/>
              </p:cNvSpPr>
              <p:nvPr/>
            </p:nvSpPr>
            <p:spPr bwMode="auto">
              <a:xfrm>
                <a:off x="3382" y="3678"/>
                <a:ext cx="111" cy="104"/>
              </a:xfrm>
              <a:custGeom>
                <a:avLst/>
                <a:gdLst/>
                <a:ahLst/>
                <a:cxnLst>
                  <a:cxn ang="0">
                    <a:pos x="107" y="66"/>
                  </a:cxn>
                  <a:cxn ang="0">
                    <a:pos x="97" y="80"/>
                  </a:cxn>
                  <a:cxn ang="0">
                    <a:pos x="85" y="91"/>
                  </a:cxn>
                  <a:cxn ang="0">
                    <a:pos x="68" y="98"/>
                  </a:cxn>
                  <a:cxn ang="0">
                    <a:pos x="52" y="103"/>
                  </a:cxn>
                  <a:cxn ang="0">
                    <a:pos x="38" y="103"/>
                  </a:cxn>
                  <a:cxn ang="0">
                    <a:pos x="25" y="100"/>
                  </a:cxn>
                  <a:cxn ang="0">
                    <a:pos x="14" y="94"/>
                  </a:cxn>
                  <a:cxn ang="0">
                    <a:pos x="5" y="84"/>
                  </a:cxn>
                  <a:cxn ang="0">
                    <a:pos x="1" y="73"/>
                  </a:cxn>
                  <a:cxn ang="0">
                    <a:pos x="0" y="60"/>
                  </a:cxn>
                  <a:cxn ang="0">
                    <a:pos x="1" y="48"/>
                  </a:cxn>
                  <a:cxn ang="0">
                    <a:pos x="5" y="37"/>
                  </a:cxn>
                  <a:cxn ang="0">
                    <a:pos x="12" y="25"/>
                  </a:cxn>
                  <a:cxn ang="0">
                    <a:pos x="25" y="13"/>
                  </a:cxn>
                  <a:cxn ang="0">
                    <a:pos x="42" y="4"/>
                  </a:cxn>
                  <a:cxn ang="0">
                    <a:pos x="57" y="0"/>
                  </a:cxn>
                  <a:cxn ang="0">
                    <a:pos x="70" y="0"/>
                  </a:cxn>
                  <a:cxn ang="0">
                    <a:pos x="88" y="4"/>
                  </a:cxn>
                  <a:cxn ang="0">
                    <a:pos x="99" y="13"/>
                  </a:cxn>
                  <a:cxn ang="0">
                    <a:pos x="107" y="25"/>
                  </a:cxn>
                  <a:cxn ang="0">
                    <a:pos x="110" y="37"/>
                  </a:cxn>
                  <a:cxn ang="0">
                    <a:pos x="103" y="25"/>
                  </a:cxn>
                  <a:cxn ang="0">
                    <a:pos x="95" y="16"/>
                  </a:cxn>
                  <a:cxn ang="0">
                    <a:pos x="82" y="10"/>
                  </a:cxn>
                  <a:cxn ang="0">
                    <a:pos x="68" y="8"/>
                  </a:cxn>
                  <a:cxn ang="0">
                    <a:pos x="51" y="12"/>
                  </a:cxn>
                  <a:cxn ang="0">
                    <a:pos x="37" y="21"/>
                  </a:cxn>
                  <a:cxn ang="0">
                    <a:pos x="27" y="32"/>
                  </a:cxn>
                  <a:cxn ang="0">
                    <a:pos x="23" y="45"/>
                  </a:cxn>
                  <a:cxn ang="0">
                    <a:pos x="22" y="57"/>
                  </a:cxn>
                  <a:cxn ang="0">
                    <a:pos x="33" y="84"/>
                  </a:cxn>
                  <a:cxn ang="0">
                    <a:pos x="33" y="56"/>
                  </a:cxn>
                  <a:cxn ang="0">
                    <a:pos x="48" y="82"/>
                  </a:cxn>
                  <a:cxn ang="0">
                    <a:pos x="49" y="59"/>
                  </a:cxn>
                  <a:cxn ang="0">
                    <a:pos x="63" y="76"/>
                  </a:cxn>
                  <a:cxn ang="0">
                    <a:pos x="64" y="60"/>
                  </a:cxn>
                  <a:cxn ang="0">
                    <a:pos x="74" y="72"/>
                  </a:cxn>
                  <a:cxn ang="0">
                    <a:pos x="77" y="59"/>
                  </a:cxn>
                  <a:cxn ang="0">
                    <a:pos x="84" y="71"/>
                  </a:cxn>
                  <a:cxn ang="0">
                    <a:pos x="93" y="72"/>
                  </a:cxn>
                  <a:cxn ang="0">
                    <a:pos x="99" y="71"/>
                  </a:cxn>
                  <a:cxn ang="0">
                    <a:pos x="107" y="66"/>
                  </a:cxn>
                </a:cxnLst>
                <a:rect l="0" t="0" r="r" b="b"/>
                <a:pathLst>
                  <a:path w="111" h="104">
                    <a:moveTo>
                      <a:pt x="107" y="66"/>
                    </a:moveTo>
                    <a:lnTo>
                      <a:pt x="97" y="80"/>
                    </a:lnTo>
                    <a:lnTo>
                      <a:pt x="85" y="91"/>
                    </a:lnTo>
                    <a:lnTo>
                      <a:pt x="68" y="98"/>
                    </a:lnTo>
                    <a:lnTo>
                      <a:pt x="52" y="103"/>
                    </a:lnTo>
                    <a:lnTo>
                      <a:pt x="38" y="103"/>
                    </a:lnTo>
                    <a:lnTo>
                      <a:pt x="25" y="100"/>
                    </a:lnTo>
                    <a:lnTo>
                      <a:pt x="14" y="94"/>
                    </a:lnTo>
                    <a:lnTo>
                      <a:pt x="5" y="84"/>
                    </a:lnTo>
                    <a:lnTo>
                      <a:pt x="1" y="73"/>
                    </a:lnTo>
                    <a:lnTo>
                      <a:pt x="0" y="60"/>
                    </a:lnTo>
                    <a:lnTo>
                      <a:pt x="1" y="48"/>
                    </a:lnTo>
                    <a:lnTo>
                      <a:pt x="5" y="37"/>
                    </a:lnTo>
                    <a:lnTo>
                      <a:pt x="12" y="25"/>
                    </a:lnTo>
                    <a:lnTo>
                      <a:pt x="25" y="13"/>
                    </a:lnTo>
                    <a:lnTo>
                      <a:pt x="42" y="4"/>
                    </a:lnTo>
                    <a:lnTo>
                      <a:pt x="57" y="0"/>
                    </a:lnTo>
                    <a:lnTo>
                      <a:pt x="70" y="0"/>
                    </a:lnTo>
                    <a:lnTo>
                      <a:pt x="88" y="4"/>
                    </a:lnTo>
                    <a:lnTo>
                      <a:pt x="99" y="13"/>
                    </a:lnTo>
                    <a:lnTo>
                      <a:pt x="107" y="25"/>
                    </a:lnTo>
                    <a:lnTo>
                      <a:pt x="110" y="37"/>
                    </a:lnTo>
                    <a:lnTo>
                      <a:pt x="103" y="25"/>
                    </a:lnTo>
                    <a:lnTo>
                      <a:pt x="95" y="16"/>
                    </a:lnTo>
                    <a:lnTo>
                      <a:pt x="82" y="10"/>
                    </a:lnTo>
                    <a:lnTo>
                      <a:pt x="68" y="8"/>
                    </a:lnTo>
                    <a:lnTo>
                      <a:pt x="51" y="12"/>
                    </a:lnTo>
                    <a:lnTo>
                      <a:pt x="37" y="21"/>
                    </a:lnTo>
                    <a:lnTo>
                      <a:pt x="27" y="32"/>
                    </a:lnTo>
                    <a:lnTo>
                      <a:pt x="23" y="45"/>
                    </a:lnTo>
                    <a:lnTo>
                      <a:pt x="22" y="57"/>
                    </a:lnTo>
                    <a:lnTo>
                      <a:pt x="33" y="84"/>
                    </a:lnTo>
                    <a:lnTo>
                      <a:pt x="33" y="56"/>
                    </a:lnTo>
                    <a:lnTo>
                      <a:pt x="48" y="82"/>
                    </a:lnTo>
                    <a:lnTo>
                      <a:pt x="49" y="59"/>
                    </a:lnTo>
                    <a:lnTo>
                      <a:pt x="63" y="76"/>
                    </a:lnTo>
                    <a:lnTo>
                      <a:pt x="64" y="60"/>
                    </a:lnTo>
                    <a:lnTo>
                      <a:pt x="74" y="72"/>
                    </a:lnTo>
                    <a:lnTo>
                      <a:pt x="77" y="59"/>
                    </a:lnTo>
                    <a:lnTo>
                      <a:pt x="84" y="71"/>
                    </a:lnTo>
                    <a:lnTo>
                      <a:pt x="93" y="72"/>
                    </a:lnTo>
                    <a:lnTo>
                      <a:pt x="99" y="71"/>
                    </a:lnTo>
                    <a:lnTo>
                      <a:pt x="107" y="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62" name="Freeform 90"/>
              <p:cNvSpPr>
                <a:spLocks/>
              </p:cNvSpPr>
              <p:nvPr/>
            </p:nvSpPr>
            <p:spPr bwMode="auto">
              <a:xfrm>
                <a:off x="3269" y="3866"/>
                <a:ext cx="276" cy="78"/>
              </a:xfrm>
              <a:custGeom>
                <a:avLst/>
                <a:gdLst/>
                <a:ahLst/>
                <a:cxnLst>
                  <a:cxn ang="0">
                    <a:pos x="275" y="0"/>
                  </a:cxn>
                  <a:cxn ang="0">
                    <a:pos x="267" y="20"/>
                  </a:cxn>
                  <a:cxn ang="0">
                    <a:pos x="254" y="36"/>
                  </a:cxn>
                  <a:cxn ang="0">
                    <a:pos x="239" y="51"/>
                  </a:cxn>
                  <a:cxn ang="0">
                    <a:pos x="220" y="63"/>
                  </a:cxn>
                  <a:cxn ang="0">
                    <a:pos x="199" y="70"/>
                  </a:cxn>
                  <a:cxn ang="0">
                    <a:pos x="174" y="74"/>
                  </a:cxn>
                  <a:cxn ang="0">
                    <a:pos x="142" y="77"/>
                  </a:cxn>
                  <a:cxn ang="0">
                    <a:pos x="110" y="76"/>
                  </a:cxn>
                  <a:cxn ang="0">
                    <a:pos x="84" y="73"/>
                  </a:cxn>
                  <a:cxn ang="0">
                    <a:pos x="61" y="65"/>
                  </a:cxn>
                  <a:cxn ang="0">
                    <a:pos x="41" y="54"/>
                  </a:cxn>
                  <a:cxn ang="0">
                    <a:pos x="22" y="37"/>
                  </a:cxn>
                  <a:cxn ang="0">
                    <a:pos x="9" y="24"/>
                  </a:cxn>
                  <a:cxn ang="0">
                    <a:pos x="0" y="12"/>
                  </a:cxn>
                  <a:cxn ang="0">
                    <a:pos x="169" y="18"/>
                  </a:cxn>
                  <a:cxn ang="0">
                    <a:pos x="217" y="18"/>
                  </a:cxn>
                  <a:cxn ang="0">
                    <a:pos x="242" y="15"/>
                  </a:cxn>
                  <a:cxn ang="0">
                    <a:pos x="260" y="11"/>
                  </a:cxn>
                  <a:cxn ang="0">
                    <a:pos x="275" y="0"/>
                  </a:cxn>
                </a:cxnLst>
                <a:rect l="0" t="0" r="r" b="b"/>
                <a:pathLst>
                  <a:path w="276" h="78">
                    <a:moveTo>
                      <a:pt x="275" y="0"/>
                    </a:moveTo>
                    <a:lnTo>
                      <a:pt x="267" y="20"/>
                    </a:lnTo>
                    <a:lnTo>
                      <a:pt x="254" y="36"/>
                    </a:lnTo>
                    <a:lnTo>
                      <a:pt x="239" y="51"/>
                    </a:lnTo>
                    <a:lnTo>
                      <a:pt x="220" y="63"/>
                    </a:lnTo>
                    <a:lnTo>
                      <a:pt x="199" y="70"/>
                    </a:lnTo>
                    <a:lnTo>
                      <a:pt x="174" y="74"/>
                    </a:lnTo>
                    <a:lnTo>
                      <a:pt x="142" y="77"/>
                    </a:lnTo>
                    <a:lnTo>
                      <a:pt x="110" y="76"/>
                    </a:lnTo>
                    <a:lnTo>
                      <a:pt x="84" y="73"/>
                    </a:lnTo>
                    <a:lnTo>
                      <a:pt x="61" y="65"/>
                    </a:lnTo>
                    <a:lnTo>
                      <a:pt x="41" y="54"/>
                    </a:lnTo>
                    <a:lnTo>
                      <a:pt x="22" y="37"/>
                    </a:lnTo>
                    <a:lnTo>
                      <a:pt x="9" y="24"/>
                    </a:lnTo>
                    <a:lnTo>
                      <a:pt x="0" y="12"/>
                    </a:lnTo>
                    <a:lnTo>
                      <a:pt x="169" y="18"/>
                    </a:lnTo>
                    <a:lnTo>
                      <a:pt x="217" y="18"/>
                    </a:lnTo>
                    <a:lnTo>
                      <a:pt x="242" y="15"/>
                    </a:lnTo>
                    <a:lnTo>
                      <a:pt x="260" y="11"/>
                    </a:lnTo>
                    <a:lnTo>
                      <a:pt x="27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63" name="Freeform 91"/>
              <p:cNvSpPr>
                <a:spLocks/>
              </p:cNvSpPr>
              <p:nvPr/>
            </p:nvSpPr>
            <p:spPr bwMode="auto">
              <a:xfrm>
                <a:off x="3112" y="3700"/>
                <a:ext cx="62" cy="47"/>
              </a:xfrm>
              <a:custGeom>
                <a:avLst/>
                <a:gdLst/>
                <a:ahLst/>
                <a:cxnLst>
                  <a:cxn ang="0">
                    <a:pos x="0" y="0"/>
                  </a:cxn>
                  <a:cxn ang="0">
                    <a:pos x="23" y="13"/>
                  </a:cxn>
                  <a:cxn ang="0">
                    <a:pos x="28" y="41"/>
                  </a:cxn>
                  <a:cxn ang="0">
                    <a:pos x="15" y="46"/>
                  </a:cxn>
                  <a:cxn ang="0">
                    <a:pos x="61" y="46"/>
                  </a:cxn>
                  <a:cxn ang="0">
                    <a:pos x="54" y="3"/>
                  </a:cxn>
                  <a:cxn ang="0">
                    <a:pos x="0" y="0"/>
                  </a:cxn>
                </a:cxnLst>
                <a:rect l="0" t="0" r="r" b="b"/>
                <a:pathLst>
                  <a:path w="62" h="47">
                    <a:moveTo>
                      <a:pt x="0" y="0"/>
                    </a:moveTo>
                    <a:lnTo>
                      <a:pt x="23" y="13"/>
                    </a:lnTo>
                    <a:lnTo>
                      <a:pt x="28" y="41"/>
                    </a:lnTo>
                    <a:lnTo>
                      <a:pt x="15" y="46"/>
                    </a:lnTo>
                    <a:lnTo>
                      <a:pt x="61" y="46"/>
                    </a:lnTo>
                    <a:lnTo>
                      <a:pt x="54" y="3"/>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64" name="Freeform 92"/>
              <p:cNvSpPr>
                <a:spLocks/>
              </p:cNvSpPr>
              <p:nvPr/>
            </p:nvSpPr>
            <p:spPr bwMode="auto">
              <a:xfrm>
                <a:off x="3181" y="3703"/>
                <a:ext cx="141" cy="47"/>
              </a:xfrm>
              <a:custGeom>
                <a:avLst/>
                <a:gdLst/>
                <a:ahLst/>
                <a:cxnLst>
                  <a:cxn ang="0">
                    <a:pos x="0" y="0"/>
                  </a:cxn>
                  <a:cxn ang="0">
                    <a:pos x="17" y="10"/>
                  </a:cxn>
                  <a:cxn ang="0">
                    <a:pos x="22" y="44"/>
                  </a:cxn>
                  <a:cxn ang="0">
                    <a:pos x="140" y="46"/>
                  </a:cxn>
                  <a:cxn ang="0">
                    <a:pos x="140" y="40"/>
                  </a:cxn>
                  <a:cxn ang="0">
                    <a:pos x="136" y="30"/>
                  </a:cxn>
                  <a:cxn ang="0">
                    <a:pos x="129" y="19"/>
                  </a:cxn>
                  <a:cxn ang="0">
                    <a:pos x="120" y="10"/>
                  </a:cxn>
                  <a:cxn ang="0">
                    <a:pos x="109" y="6"/>
                  </a:cxn>
                  <a:cxn ang="0">
                    <a:pos x="97" y="3"/>
                  </a:cxn>
                  <a:cxn ang="0">
                    <a:pos x="81" y="1"/>
                  </a:cxn>
                  <a:cxn ang="0">
                    <a:pos x="0" y="0"/>
                  </a:cxn>
                </a:cxnLst>
                <a:rect l="0" t="0" r="r" b="b"/>
                <a:pathLst>
                  <a:path w="141" h="47">
                    <a:moveTo>
                      <a:pt x="0" y="0"/>
                    </a:moveTo>
                    <a:lnTo>
                      <a:pt x="17" y="10"/>
                    </a:lnTo>
                    <a:lnTo>
                      <a:pt x="22" y="44"/>
                    </a:lnTo>
                    <a:lnTo>
                      <a:pt x="140" y="46"/>
                    </a:lnTo>
                    <a:lnTo>
                      <a:pt x="140" y="40"/>
                    </a:lnTo>
                    <a:lnTo>
                      <a:pt x="136" y="30"/>
                    </a:lnTo>
                    <a:lnTo>
                      <a:pt x="129" y="19"/>
                    </a:lnTo>
                    <a:lnTo>
                      <a:pt x="120" y="10"/>
                    </a:lnTo>
                    <a:lnTo>
                      <a:pt x="109" y="6"/>
                    </a:lnTo>
                    <a:lnTo>
                      <a:pt x="97" y="3"/>
                    </a:lnTo>
                    <a:lnTo>
                      <a:pt x="81"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65" name="Freeform 93"/>
              <p:cNvSpPr>
                <a:spLocks/>
              </p:cNvSpPr>
              <p:nvPr/>
            </p:nvSpPr>
            <p:spPr bwMode="auto">
              <a:xfrm>
                <a:off x="3114" y="3743"/>
                <a:ext cx="210" cy="80"/>
              </a:xfrm>
              <a:custGeom>
                <a:avLst/>
                <a:gdLst/>
                <a:ahLst/>
                <a:cxnLst>
                  <a:cxn ang="0">
                    <a:pos x="3" y="10"/>
                  </a:cxn>
                  <a:cxn ang="0">
                    <a:pos x="18" y="17"/>
                  </a:cxn>
                  <a:cxn ang="0">
                    <a:pos x="203" y="17"/>
                  </a:cxn>
                  <a:cxn ang="0">
                    <a:pos x="206" y="11"/>
                  </a:cxn>
                  <a:cxn ang="0">
                    <a:pos x="206" y="3"/>
                  </a:cxn>
                  <a:cxn ang="0">
                    <a:pos x="207" y="0"/>
                  </a:cxn>
                  <a:cxn ang="0">
                    <a:pos x="209" y="11"/>
                  </a:cxn>
                  <a:cxn ang="0">
                    <a:pos x="209" y="22"/>
                  </a:cxn>
                  <a:cxn ang="0">
                    <a:pos x="207" y="29"/>
                  </a:cxn>
                  <a:cxn ang="0">
                    <a:pos x="203" y="42"/>
                  </a:cxn>
                  <a:cxn ang="0">
                    <a:pos x="198" y="52"/>
                  </a:cxn>
                  <a:cxn ang="0">
                    <a:pos x="189" y="60"/>
                  </a:cxn>
                  <a:cxn ang="0">
                    <a:pos x="179" y="68"/>
                  </a:cxn>
                  <a:cxn ang="0">
                    <a:pos x="166" y="72"/>
                  </a:cxn>
                  <a:cxn ang="0">
                    <a:pos x="150" y="75"/>
                  </a:cxn>
                  <a:cxn ang="0">
                    <a:pos x="125" y="78"/>
                  </a:cxn>
                  <a:cxn ang="0">
                    <a:pos x="88" y="79"/>
                  </a:cxn>
                  <a:cxn ang="0">
                    <a:pos x="139" y="73"/>
                  </a:cxn>
                  <a:cxn ang="0">
                    <a:pos x="162" y="69"/>
                  </a:cxn>
                  <a:cxn ang="0">
                    <a:pos x="176" y="63"/>
                  </a:cxn>
                  <a:cxn ang="0">
                    <a:pos x="98" y="63"/>
                  </a:cxn>
                  <a:cxn ang="0">
                    <a:pos x="95" y="45"/>
                  </a:cxn>
                  <a:cxn ang="0">
                    <a:pos x="63" y="25"/>
                  </a:cxn>
                  <a:cxn ang="0">
                    <a:pos x="70" y="72"/>
                  </a:cxn>
                  <a:cxn ang="0">
                    <a:pos x="63" y="63"/>
                  </a:cxn>
                  <a:cxn ang="0">
                    <a:pos x="14" y="63"/>
                  </a:cxn>
                  <a:cxn ang="0">
                    <a:pos x="37" y="58"/>
                  </a:cxn>
                  <a:cxn ang="0">
                    <a:pos x="32" y="25"/>
                  </a:cxn>
                  <a:cxn ang="0">
                    <a:pos x="17" y="25"/>
                  </a:cxn>
                  <a:cxn ang="0">
                    <a:pos x="7" y="20"/>
                  </a:cxn>
                  <a:cxn ang="0">
                    <a:pos x="0" y="13"/>
                  </a:cxn>
                  <a:cxn ang="0">
                    <a:pos x="3" y="10"/>
                  </a:cxn>
                </a:cxnLst>
                <a:rect l="0" t="0" r="r" b="b"/>
                <a:pathLst>
                  <a:path w="210" h="80">
                    <a:moveTo>
                      <a:pt x="3" y="10"/>
                    </a:moveTo>
                    <a:lnTo>
                      <a:pt x="18" y="17"/>
                    </a:lnTo>
                    <a:lnTo>
                      <a:pt x="203" y="17"/>
                    </a:lnTo>
                    <a:lnTo>
                      <a:pt x="206" y="11"/>
                    </a:lnTo>
                    <a:lnTo>
                      <a:pt x="206" y="3"/>
                    </a:lnTo>
                    <a:lnTo>
                      <a:pt x="207" y="0"/>
                    </a:lnTo>
                    <a:lnTo>
                      <a:pt x="209" y="11"/>
                    </a:lnTo>
                    <a:lnTo>
                      <a:pt x="209" y="22"/>
                    </a:lnTo>
                    <a:lnTo>
                      <a:pt x="207" y="29"/>
                    </a:lnTo>
                    <a:lnTo>
                      <a:pt x="203" y="42"/>
                    </a:lnTo>
                    <a:lnTo>
                      <a:pt x="198" y="52"/>
                    </a:lnTo>
                    <a:lnTo>
                      <a:pt x="189" y="60"/>
                    </a:lnTo>
                    <a:lnTo>
                      <a:pt x="179" y="68"/>
                    </a:lnTo>
                    <a:lnTo>
                      <a:pt x="166" y="72"/>
                    </a:lnTo>
                    <a:lnTo>
                      <a:pt x="150" y="75"/>
                    </a:lnTo>
                    <a:lnTo>
                      <a:pt x="125" y="78"/>
                    </a:lnTo>
                    <a:lnTo>
                      <a:pt x="88" y="79"/>
                    </a:lnTo>
                    <a:lnTo>
                      <a:pt x="139" y="73"/>
                    </a:lnTo>
                    <a:lnTo>
                      <a:pt x="162" y="69"/>
                    </a:lnTo>
                    <a:lnTo>
                      <a:pt x="176" y="63"/>
                    </a:lnTo>
                    <a:lnTo>
                      <a:pt x="98" y="63"/>
                    </a:lnTo>
                    <a:lnTo>
                      <a:pt x="95" y="45"/>
                    </a:lnTo>
                    <a:lnTo>
                      <a:pt x="63" y="25"/>
                    </a:lnTo>
                    <a:lnTo>
                      <a:pt x="70" y="72"/>
                    </a:lnTo>
                    <a:lnTo>
                      <a:pt x="63" y="63"/>
                    </a:lnTo>
                    <a:lnTo>
                      <a:pt x="14" y="63"/>
                    </a:lnTo>
                    <a:lnTo>
                      <a:pt x="37" y="58"/>
                    </a:lnTo>
                    <a:lnTo>
                      <a:pt x="32" y="25"/>
                    </a:lnTo>
                    <a:lnTo>
                      <a:pt x="17" y="25"/>
                    </a:lnTo>
                    <a:lnTo>
                      <a:pt x="7" y="20"/>
                    </a:lnTo>
                    <a:lnTo>
                      <a:pt x="0" y="13"/>
                    </a:lnTo>
                    <a:lnTo>
                      <a:pt x="3"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66" name="Freeform 94"/>
              <p:cNvSpPr>
                <a:spLocks/>
              </p:cNvSpPr>
              <p:nvPr/>
            </p:nvSpPr>
            <p:spPr bwMode="auto">
              <a:xfrm>
                <a:off x="3308" y="3563"/>
                <a:ext cx="257" cy="63"/>
              </a:xfrm>
              <a:custGeom>
                <a:avLst/>
                <a:gdLst/>
                <a:ahLst/>
                <a:cxnLst>
                  <a:cxn ang="0">
                    <a:pos x="2" y="59"/>
                  </a:cxn>
                  <a:cxn ang="0">
                    <a:pos x="75" y="31"/>
                  </a:cxn>
                  <a:cxn ang="0">
                    <a:pos x="141" y="13"/>
                  </a:cxn>
                  <a:cxn ang="0">
                    <a:pos x="217" y="0"/>
                  </a:cxn>
                  <a:cxn ang="0">
                    <a:pos x="237" y="1"/>
                  </a:cxn>
                  <a:cxn ang="0">
                    <a:pos x="251" y="9"/>
                  </a:cxn>
                  <a:cxn ang="0">
                    <a:pos x="255" y="14"/>
                  </a:cxn>
                  <a:cxn ang="0">
                    <a:pos x="256" y="21"/>
                  </a:cxn>
                  <a:cxn ang="0">
                    <a:pos x="255" y="28"/>
                  </a:cxn>
                  <a:cxn ang="0">
                    <a:pos x="252" y="34"/>
                  </a:cxn>
                  <a:cxn ang="0">
                    <a:pos x="247" y="40"/>
                  </a:cxn>
                  <a:cxn ang="0">
                    <a:pos x="232" y="47"/>
                  </a:cxn>
                  <a:cxn ang="0">
                    <a:pos x="206" y="53"/>
                  </a:cxn>
                  <a:cxn ang="0">
                    <a:pos x="184" y="57"/>
                  </a:cxn>
                  <a:cxn ang="0">
                    <a:pos x="137" y="59"/>
                  </a:cxn>
                  <a:cxn ang="0">
                    <a:pos x="74" y="62"/>
                  </a:cxn>
                  <a:cxn ang="0">
                    <a:pos x="184" y="54"/>
                  </a:cxn>
                  <a:cxn ang="0">
                    <a:pos x="217" y="47"/>
                  </a:cxn>
                  <a:cxn ang="0">
                    <a:pos x="238" y="38"/>
                  </a:cxn>
                  <a:cxn ang="0">
                    <a:pos x="247" y="31"/>
                  </a:cxn>
                  <a:cxn ang="0">
                    <a:pos x="249" y="25"/>
                  </a:cxn>
                  <a:cxn ang="0">
                    <a:pos x="248" y="19"/>
                  </a:cxn>
                  <a:cxn ang="0">
                    <a:pos x="232" y="19"/>
                  </a:cxn>
                  <a:cxn ang="0">
                    <a:pos x="189" y="22"/>
                  </a:cxn>
                  <a:cxn ang="0">
                    <a:pos x="127" y="31"/>
                  </a:cxn>
                  <a:cxn ang="0">
                    <a:pos x="72" y="42"/>
                  </a:cxn>
                  <a:cxn ang="0">
                    <a:pos x="20" y="56"/>
                  </a:cxn>
                  <a:cxn ang="0">
                    <a:pos x="20" y="59"/>
                  </a:cxn>
                  <a:cxn ang="0">
                    <a:pos x="49" y="60"/>
                  </a:cxn>
                  <a:cxn ang="0">
                    <a:pos x="0" y="62"/>
                  </a:cxn>
                  <a:cxn ang="0">
                    <a:pos x="2" y="59"/>
                  </a:cxn>
                </a:cxnLst>
                <a:rect l="0" t="0" r="r" b="b"/>
                <a:pathLst>
                  <a:path w="257" h="63">
                    <a:moveTo>
                      <a:pt x="2" y="59"/>
                    </a:moveTo>
                    <a:lnTo>
                      <a:pt x="75" y="31"/>
                    </a:lnTo>
                    <a:lnTo>
                      <a:pt x="141" y="13"/>
                    </a:lnTo>
                    <a:lnTo>
                      <a:pt x="217" y="0"/>
                    </a:lnTo>
                    <a:lnTo>
                      <a:pt x="237" y="1"/>
                    </a:lnTo>
                    <a:lnTo>
                      <a:pt x="251" y="9"/>
                    </a:lnTo>
                    <a:lnTo>
                      <a:pt x="255" y="14"/>
                    </a:lnTo>
                    <a:lnTo>
                      <a:pt x="256" y="21"/>
                    </a:lnTo>
                    <a:lnTo>
                      <a:pt x="255" y="28"/>
                    </a:lnTo>
                    <a:lnTo>
                      <a:pt x="252" y="34"/>
                    </a:lnTo>
                    <a:lnTo>
                      <a:pt x="247" y="40"/>
                    </a:lnTo>
                    <a:lnTo>
                      <a:pt x="232" y="47"/>
                    </a:lnTo>
                    <a:lnTo>
                      <a:pt x="206" y="53"/>
                    </a:lnTo>
                    <a:lnTo>
                      <a:pt x="184" y="57"/>
                    </a:lnTo>
                    <a:lnTo>
                      <a:pt x="137" y="59"/>
                    </a:lnTo>
                    <a:lnTo>
                      <a:pt x="74" y="62"/>
                    </a:lnTo>
                    <a:lnTo>
                      <a:pt x="184" y="54"/>
                    </a:lnTo>
                    <a:lnTo>
                      <a:pt x="217" y="47"/>
                    </a:lnTo>
                    <a:lnTo>
                      <a:pt x="238" y="38"/>
                    </a:lnTo>
                    <a:lnTo>
                      <a:pt x="247" y="31"/>
                    </a:lnTo>
                    <a:lnTo>
                      <a:pt x="249" y="25"/>
                    </a:lnTo>
                    <a:lnTo>
                      <a:pt x="248" y="19"/>
                    </a:lnTo>
                    <a:lnTo>
                      <a:pt x="232" y="19"/>
                    </a:lnTo>
                    <a:lnTo>
                      <a:pt x="189" y="22"/>
                    </a:lnTo>
                    <a:lnTo>
                      <a:pt x="127" y="31"/>
                    </a:lnTo>
                    <a:lnTo>
                      <a:pt x="72" y="42"/>
                    </a:lnTo>
                    <a:lnTo>
                      <a:pt x="20" y="56"/>
                    </a:lnTo>
                    <a:lnTo>
                      <a:pt x="20" y="59"/>
                    </a:lnTo>
                    <a:lnTo>
                      <a:pt x="49" y="60"/>
                    </a:lnTo>
                    <a:lnTo>
                      <a:pt x="0" y="62"/>
                    </a:lnTo>
                    <a:lnTo>
                      <a:pt x="2" y="5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67" name="Freeform 95"/>
              <p:cNvSpPr>
                <a:spLocks/>
              </p:cNvSpPr>
              <p:nvPr/>
            </p:nvSpPr>
            <p:spPr bwMode="auto">
              <a:xfrm>
                <a:off x="3144" y="3645"/>
                <a:ext cx="489" cy="6"/>
              </a:xfrm>
              <a:custGeom>
                <a:avLst/>
                <a:gdLst/>
                <a:ahLst/>
                <a:cxnLst>
                  <a:cxn ang="0">
                    <a:pos x="9" y="0"/>
                  </a:cxn>
                  <a:cxn ang="0">
                    <a:pos x="488" y="0"/>
                  </a:cxn>
                  <a:cxn ang="0">
                    <a:pos x="488" y="5"/>
                  </a:cxn>
                  <a:cxn ang="0">
                    <a:pos x="0" y="5"/>
                  </a:cxn>
                  <a:cxn ang="0">
                    <a:pos x="9" y="0"/>
                  </a:cxn>
                </a:cxnLst>
                <a:rect l="0" t="0" r="r" b="b"/>
                <a:pathLst>
                  <a:path w="489" h="6">
                    <a:moveTo>
                      <a:pt x="9" y="0"/>
                    </a:moveTo>
                    <a:lnTo>
                      <a:pt x="488" y="0"/>
                    </a:lnTo>
                    <a:lnTo>
                      <a:pt x="488" y="5"/>
                    </a:lnTo>
                    <a:lnTo>
                      <a:pt x="0" y="5"/>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68" name="Freeform 96"/>
              <p:cNvSpPr>
                <a:spLocks/>
              </p:cNvSpPr>
              <p:nvPr/>
            </p:nvSpPr>
            <p:spPr bwMode="auto">
              <a:xfrm>
                <a:off x="4619" y="3519"/>
                <a:ext cx="155" cy="279"/>
              </a:xfrm>
              <a:custGeom>
                <a:avLst/>
                <a:gdLst/>
                <a:ahLst/>
                <a:cxnLst>
                  <a:cxn ang="0">
                    <a:pos x="139" y="0"/>
                  </a:cxn>
                  <a:cxn ang="0">
                    <a:pos x="144" y="5"/>
                  </a:cxn>
                  <a:cxn ang="0">
                    <a:pos x="148" y="10"/>
                  </a:cxn>
                  <a:cxn ang="0">
                    <a:pos x="151" y="18"/>
                  </a:cxn>
                  <a:cxn ang="0">
                    <a:pos x="151" y="28"/>
                  </a:cxn>
                  <a:cxn ang="0">
                    <a:pos x="149" y="40"/>
                  </a:cxn>
                  <a:cxn ang="0">
                    <a:pos x="143" y="58"/>
                  </a:cxn>
                  <a:cxn ang="0">
                    <a:pos x="126" y="94"/>
                  </a:cxn>
                  <a:cxn ang="0">
                    <a:pos x="104" y="138"/>
                  </a:cxn>
                  <a:cxn ang="0">
                    <a:pos x="75" y="186"/>
                  </a:cxn>
                  <a:cxn ang="0">
                    <a:pos x="48" y="225"/>
                  </a:cxn>
                  <a:cxn ang="0">
                    <a:pos x="27" y="250"/>
                  </a:cxn>
                  <a:cxn ang="0">
                    <a:pos x="0" y="278"/>
                  </a:cxn>
                  <a:cxn ang="0">
                    <a:pos x="8" y="278"/>
                  </a:cxn>
                  <a:cxn ang="0">
                    <a:pos x="32" y="252"/>
                  </a:cxn>
                  <a:cxn ang="0">
                    <a:pos x="53" y="225"/>
                  </a:cxn>
                  <a:cxn ang="0">
                    <a:pos x="80" y="184"/>
                  </a:cxn>
                  <a:cxn ang="0">
                    <a:pos x="104" y="144"/>
                  </a:cxn>
                  <a:cxn ang="0">
                    <a:pos x="125" y="106"/>
                  </a:cxn>
                  <a:cxn ang="0">
                    <a:pos x="139" y="72"/>
                  </a:cxn>
                  <a:cxn ang="0">
                    <a:pos x="150" y="46"/>
                  </a:cxn>
                  <a:cxn ang="0">
                    <a:pos x="154" y="28"/>
                  </a:cxn>
                  <a:cxn ang="0">
                    <a:pos x="154" y="18"/>
                  </a:cxn>
                  <a:cxn ang="0">
                    <a:pos x="151" y="10"/>
                  </a:cxn>
                  <a:cxn ang="0">
                    <a:pos x="146" y="4"/>
                  </a:cxn>
                  <a:cxn ang="0">
                    <a:pos x="139" y="0"/>
                  </a:cxn>
                </a:cxnLst>
                <a:rect l="0" t="0" r="r" b="b"/>
                <a:pathLst>
                  <a:path w="155" h="279">
                    <a:moveTo>
                      <a:pt x="139" y="0"/>
                    </a:moveTo>
                    <a:lnTo>
                      <a:pt x="144" y="5"/>
                    </a:lnTo>
                    <a:lnTo>
                      <a:pt x="148" y="10"/>
                    </a:lnTo>
                    <a:lnTo>
                      <a:pt x="151" y="18"/>
                    </a:lnTo>
                    <a:lnTo>
                      <a:pt x="151" y="28"/>
                    </a:lnTo>
                    <a:lnTo>
                      <a:pt x="149" y="40"/>
                    </a:lnTo>
                    <a:lnTo>
                      <a:pt x="143" y="58"/>
                    </a:lnTo>
                    <a:lnTo>
                      <a:pt x="126" y="94"/>
                    </a:lnTo>
                    <a:lnTo>
                      <a:pt x="104" y="138"/>
                    </a:lnTo>
                    <a:lnTo>
                      <a:pt x="75" y="186"/>
                    </a:lnTo>
                    <a:lnTo>
                      <a:pt x="48" y="225"/>
                    </a:lnTo>
                    <a:lnTo>
                      <a:pt x="27" y="250"/>
                    </a:lnTo>
                    <a:lnTo>
                      <a:pt x="0" y="278"/>
                    </a:lnTo>
                    <a:lnTo>
                      <a:pt x="8" y="278"/>
                    </a:lnTo>
                    <a:lnTo>
                      <a:pt x="32" y="252"/>
                    </a:lnTo>
                    <a:lnTo>
                      <a:pt x="53" y="225"/>
                    </a:lnTo>
                    <a:lnTo>
                      <a:pt x="80" y="184"/>
                    </a:lnTo>
                    <a:lnTo>
                      <a:pt x="104" y="144"/>
                    </a:lnTo>
                    <a:lnTo>
                      <a:pt x="125" y="106"/>
                    </a:lnTo>
                    <a:lnTo>
                      <a:pt x="139" y="72"/>
                    </a:lnTo>
                    <a:lnTo>
                      <a:pt x="150" y="46"/>
                    </a:lnTo>
                    <a:lnTo>
                      <a:pt x="154" y="28"/>
                    </a:lnTo>
                    <a:lnTo>
                      <a:pt x="154" y="18"/>
                    </a:lnTo>
                    <a:lnTo>
                      <a:pt x="151" y="10"/>
                    </a:lnTo>
                    <a:lnTo>
                      <a:pt x="146" y="4"/>
                    </a:lnTo>
                    <a:lnTo>
                      <a:pt x="13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69" name="Freeform 97"/>
              <p:cNvSpPr>
                <a:spLocks/>
              </p:cNvSpPr>
              <p:nvPr/>
            </p:nvSpPr>
            <p:spPr bwMode="auto">
              <a:xfrm>
                <a:off x="4196" y="3533"/>
                <a:ext cx="148" cy="262"/>
              </a:xfrm>
              <a:custGeom>
                <a:avLst/>
                <a:gdLst/>
                <a:ahLst/>
                <a:cxnLst>
                  <a:cxn ang="0">
                    <a:pos x="132" y="0"/>
                  </a:cxn>
                  <a:cxn ang="0">
                    <a:pos x="142" y="8"/>
                  </a:cxn>
                  <a:cxn ang="0">
                    <a:pos x="146" y="14"/>
                  </a:cxn>
                  <a:cxn ang="0">
                    <a:pos x="147" y="21"/>
                  </a:cxn>
                  <a:cxn ang="0">
                    <a:pos x="147" y="25"/>
                  </a:cxn>
                  <a:cxn ang="0">
                    <a:pos x="145" y="31"/>
                  </a:cxn>
                  <a:cxn ang="0">
                    <a:pos x="142" y="37"/>
                  </a:cxn>
                  <a:cxn ang="0">
                    <a:pos x="136" y="43"/>
                  </a:cxn>
                  <a:cxn ang="0">
                    <a:pos x="133" y="48"/>
                  </a:cxn>
                  <a:cxn ang="0">
                    <a:pos x="131" y="54"/>
                  </a:cxn>
                  <a:cxn ang="0">
                    <a:pos x="130" y="60"/>
                  </a:cxn>
                  <a:cxn ang="0">
                    <a:pos x="128" y="61"/>
                  </a:cxn>
                  <a:cxn ang="0">
                    <a:pos x="48" y="101"/>
                  </a:cxn>
                  <a:cxn ang="0">
                    <a:pos x="26" y="116"/>
                  </a:cxn>
                  <a:cxn ang="0">
                    <a:pos x="20" y="122"/>
                  </a:cxn>
                  <a:cxn ang="0">
                    <a:pos x="13" y="128"/>
                  </a:cxn>
                  <a:cxn ang="0">
                    <a:pos x="8" y="136"/>
                  </a:cxn>
                  <a:cxn ang="0">
                    <a:pos x="6" y="142"/>
                  </a:cxn>
                  <a:cxn ang="0">
                    <a:pos x="4" y="149"/>
                  </a:cxn>
                  <a:cxn ang="0">
                    <a:pos x="3" y="155"/>
                  </a:cxn>
                  <a:cxn ang="0">
                    <a:pos x="9" y="261"/>
                  </a:cxn>
                  <a:cxn ang="0">
                    <a:pos x="6" y="260"/>
                  </a:cxn>
                  <a:cxn ang="0">
                    <a:pos x="0" y="158"/>
                  </a:cxn>
                  <a:cxn ang="0">
                    <a:pos x="0" y="145"/>
                  </a:cxn>
                  <a:cxn ang="0">
                    <a:pos x="4" y="134"/>
                  </a:cxn>
                  <a:cxn ang="0">
                    <a:pos x="11" y="124"/>
                  </a:cxn>
                  <a:cxn ang="0">
                    <a:pos x="22" y="113"/>
                  </a:cxn>
                  <a:cxn ang="0">
                    <a:pos x="37" y="104"/>
                  </a:cxn>
                  <a:cxn ang="0">
                    <a:pos x="48" y="97"/>
                  </a:cxn>
                  <a:cxn ang="0">
                    <a:pos x="74" y="85"/>
                  </a:cxn>
                  <a:cxn ang="0">
                    <a:pos x="127" y="58"/>
                  </a:cxn>
                  <a:cxn ang="0">
                    <a:pos x="129" y="49"/>
                  </a:cxn>
                  <a:cxn ang="0">
                    <a:pos x="132" y="43"/>
                  </a:cxn>
                  <a:cxn ang="0">
                    <a:pos x="138" y="37"/>
                  </a:cxn>
                  <a:cxn ang="0">
                    <a:pos x="142" y="31"/>
                  </a:cxn>
                  <a:cxn ang="0">
                    <a:pos x="143" y="24"/>
                  </a:cxn>
                  <a:cxn ang="0">
                    <a:pos x="143" y="20"/>
                  </a:cxn>
                  <a:cxn ang="0">
                    <a:pos x="141" y="13"/>
                  </a:cxn>
                  <a:cxn ang="0">
                    <a:pos x="136" y="8"/>
                  </a:cxn>
                  <a:cxn ang="0">
                    <a:pos x="126" y="0"/>
                  </a:cxn>
                  <a:cxn ang="0">
                    <a:pos x="132" y="0"/>
                  </a:cxn>
                </a:cxnLst>
                <a:rect l="0" t="0" r="r" b="b"/>
                <a:pathLst>
                  <a:path w="148" h="262">
                    <a:moveTo>
                      <a:pt x="132" y="0"/>
                    </a:moveTo>
                    <a:lnTo>
                      <a:pt x="142" y="8"/>
                    </a:lnTo>
                    <a:lnTo>
                      <a:pt x="146" y="14"/>
                    </a:lnTo>
                    <a:lnTo>
                      <a:pt x="147" y="21"/>
                    </a:lnTo>
                    <a:lnTo>
                      <a:pt x="147" y="25"/>
                    </a:lnTo>
                    <a:lnTo>
                      <a:pt x="145" y="31"/>
                    </a:lnTo>
                    <a:lnTo>
                      <a:pt x="142" y="37"/>
                    </a:lnTo>
                    <a:lnTo>
                      <a:pt x="136" y="43"/>
                    </a:lnTo>
                    <a:lnTo>
                      <a:pt x="133" y="48"/>
                    </a:lnTo>
                    <a:lnTo>
                      <a:pt x="131" y="54"/>
                    </a:lnTo>
                    <a:lnTo>
                      <a:pt x="130" y="60"/>
                    </a:lnTo>
                    <a:lnTo>
                      <a:pt x="128" y="61"/>
                    </a:lnTo>
                    <a:lnTo>
                      <a:pt x="48" y="101"/>
                    </a:lnTo>
                    <a:lnTo>
                      <a:pt x="26" y="116"/>
                    </a:lnTo>
                    <a:lnTo>
                      <a:pt x="20" y="122"/>
                    </a:lnTo>
                    <a:lnTo>
                      <a:pt x="13" y="128"/>
                    </a:lnTo>
                    <a:lnTo>
                      <a:pt x="8" y="136"/>
                    </a:lnTo>
                    <a:lnTo>
                      <a:pt x="6" y="142"/>
                    </a:lnTo>
                    <a:lnTo>
                      <a:pt x="4" y="149"/>
                    </a:lnTo>
                    <a:lnTo>
                      <a:pt x="3" y="155"/>
                    </a:lnTo>
                    <a:lnTo>
                      <a:pt x="9" y="261"/>
                    </a:lnTo>
                    <a:lnTo>
                      <a:pt x="6" y="260"/>
                    </a:lnTo>
                    <a:lnTo>
                      <a:pt x="0" y="158"/>
                    </a:lnTo>
                    <a:lnTo>
                      <a:pt x="0" y="145"/>
                    </a:lnTo>
                    <a:lnTo>
                      <a:pt x="4" y="134"/>
                    </a:lnTo>
                    <a:lnTo>
                      <a:pt x="11" y="124"/>
                    </a:lnTo>
                    <a:lnTo>
                      <a:pt x="22" y="113"/>
                    </a:lnTo>
                    <a:lnTo>
                      <a:pt x="37" y="104"/>
                    </a:lnTo>
                    <a:lnTo>
                      <a:pt x="48" y="97"/>
                    </a:lnTo>
                    <a:lnTo>
                      <a:pt x="74" y="85"/>
                    </a:lnTo>
                    <a:lnTo>
                      <a:pt x="127" y="58"/>
                    </a:lnTo>
                    <a:lnTo>
                      <a:pt x="129" y="49"/>
                    </a:lnTo>
                    <a:lnTo>
                      <a:pt x="132" y="43"/>
                    </a:lnTo>
                    <a:lnTo>
                      <a:pt x="138" y="37"/>
                    </a:lnTo>
                    <a:lnTo>
                      <a:pt x="142" y="31"/>
                    </a:lnTo>
                    <a:lnTo>
                      <a:pt x="143" y="24"/>
                    </a:lnTo>
                    <a:lnTo>
                      <a:pt x="143" y="20"/>
                    </a:lnTo>
                    <a:lnTo>
                      <a:pt x="141" y="13"/>
                    </a:lnTo>
                    <a:lnTo>
                      <a:pt x="136" y="8"/>
                    </a:lnTo>
                    <a:lnTo>
                      <a:pt x="126" y="0"/>
                    </a:lnTo>
                    <a:lnTo>
                      <a:pt x="1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70" name="Freeform 98"/>
              <p:cNvSpPr>
                <a:spLocks/>
              </p:cNvSpPr>
              <p:nvPr/>
            </p:nvSpPr>
            <p:spPr bwMode="auto">
              <a:xfrm>
                <a:off x="3923" y="3866"/>
                <a:ext cx="760" cy="19"/>
              </a:xfrm>
              <a:custGeom>
                <a:avLst/>
                <a:gdLst/>
                <a:ahLst/>
                <a:cxnLst>
                  <a:cxn ang="0">
                    <a:pos x="733" y="18"/>
                  </a:cxn>
                  <a:cxn ang="0">
                    <a:pos x="0" y="18"/>
                  </a:cxn>
                  <a:cxn ang="0">
                    <a:pos x="0" y="12"/>
                  </a:cxn>
                  <a:cxn ang="0">
                    <a:pos x="741" y="12"/>
                  </a:cxn>
                  <a:cxn ang="0">
                    <a:pos x="751" y="7"/>
                  </a:cxn>
                  <a:cxn ang="0">
                    <a:pos x="759" y="0"/>
                  </a:cxn>
                  <a:cxn ang="0">
                    <a:pos x="758" y="9"/>
                  </a:cxn>
                  <a:cxn ang="0">
                    <a:pos x="733" y="18"/>
                  </a:cxn>
                </a:cxnLst>
                <a:rect l="0" t="0" r="r" b="b"/>
                <a:pathLst>
                  <a:path w="760" h="19">
                    <a:moveTo>
                      <a:pt x="733" y="18"/>
                    </a:moveTo>
                    <a:lnTo>
                      <a:pt x="0" y="18"/>
                    </a:lnTo>
                    <a:lnTo>
                      <a:pt x="0" y="12"/>
                    </a:lnTo>
                    <a:lnTo>
                      <a:pt x="741" y="12"/>
                    </a:lnTo>
                    <a:lnTo>
                      <a:pt x="751" y="7"/>
                    </a:lnTo>
                    <a:lnTo>
                      <a:pt x="759" y="0"/>
                    </a:lnTo>
                    <a:lnTo>
                      <a:pt x="758" y="9"/>
                    </a:lnTo>
                    <a:lnTo>
                      <a:pt x="733" y="1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71" name="Freeform 99"/>
              <p:cNvSpPr>
                <a:spLocks/>
              </p:cNvSpPr>
              <p:nvPr/>
            </p:nvSpPr>
            <p:spPr bwMode="auto">
              <a:xfrm>
                <a:off x="3937" y="3794"/>
                <a:ext cx="764" cy="5"/>
              </a:xfrm>
              <a:custGeom>
                <a:avLst/>
                <a:gdLst/>
                <a:ahLst/>
                <a:cxnLst>
                  <a:cxn ang="0">
                    <a:pos x="761" y="0"/>
                  </a:cxn>
                  <a:cxn ang="0">
                    <a:pos x="0" y="0"/>
                  </a:cxn>
                  <a:cxn ang="0">
                    <a:pos x="0" y="4"/>
                  </a:cxn>
                  <a:cxn ang="0">
                    <a:pos x="763" y="4"/>
                  </a:cxn>
                  <a:cxn ang="0">
                    <a:pos x="761" y="0"/>
                  </a:cxn>
                </a:cxnLst>
                <a:rect l="0" t="0" r="r" b="b"/>
                <a:pathLst>
                  <a:path w="764" h="5">
                    <a:moveTo>
                      <a:pt x="761" y="0"/>
                    </a:moveTo>
                    <a:lnTo>
                      <a:pt x="0" y="0"/>
                    </a:lnTo>
                    <a:lnTo>
                      <a:pt x="0" y="4"/>
                    </a:lnTo>
                    <a:lnTo>
                      <a:pt x="763" y="4"/>
                    </a:lnTo>
                    <a:lnTo>
                      <a:pt x="76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72" name="Freeform 100"/>
              <p:cNvSpPr>
                <a:spLocks/>
              </p:cNvSpPr>
              <p:nvPr/>
            </p:nvSpPr>
            <p:spPr bwMode="auto">
              <a:xfrm>
                <a:off x="4600" y="3814"/>
                <a:ext cx="73" cy="50"/>
              </a:xfrm>
              <a:custGeom>
                <a:avLst/>
                <a:gdLst/>
                <a:ahLst/>
                <a:cxnLst>
                  <a:cxn ang="0">
                    <a:pos x="22" y="44"/>
                  </a:cxn>
                  <a:cxn ang="0">
                    <a:pos x="30" y="42"/>
                  </a:cxn>
                  <a:cxn ang="0">
                    <a:pos x="35" y="37"/>
                  </a:cxn>
                  <a:cxn ang="0">
                    <a:pos x="37" y="31"/>
                  </a:cxn>
                  <a:cxn ang="0">
                    <a:pos x="36" y="25"/>
                  </a:cxn>
                  <a:cxn ang="0">
                    <a:pos x="35" y="19"/>
                  </a:cxn>
                  <a:cxn ang="0">
                    <a:pos x="38" y="22"/>
                  </a:cxn>
                  <a:cxn ang="0">
                    <a:pos x="40" y="26"/>
                  </a:cxn>
                  <a:cxn ang="0">
                    <a:pos x="41" y="32"/>
                  </a:cxn>
                  <a:cxn ang="0">
                    <a:pos x="43" y="26"/>
                  </a:cxn>
                  <a:cxn ang="0">
                    <a:pos x="43" y="19"/>
                  </a:cxn>
                  <a:cxn ang="0">
                    <a:pos x="47" y="28"/>
                  </a:cxn>
                  <a:cxn ang="0">
                    <a:pos x="47" y="34"/>
                  </a:cxn>
                  <a:cxn ang="0">
                    <a:pos x="47" y="38"/>
                  </a:cxn>
                  <a:cxn ang="0">
                    <a:pos x="50" y="33"/>
                  </a:cxn>
                  <a:cxn ang="0">
                    <a:pos x="52" y="28"/>
                  </a:cxn>
                  <a:cxn ang="0">
                    <a:pos x="52" y="19"/>
                  </a:cxn>
                  <a:cxn ang="0">
                    <a:pos x="55" y="28"/>
                  </a:cxn>
                  <a:cxn ang="0">
                    <a:pos x="55" y="34"/>
                  </a:cxn>
                  <a:cxn ang="0">
                    <a:pos x="53" y="43"/>
                  </a:cxn>
                  <a:cxn ang="0">
                    <a:pos x="58" y="38"/>
                  </a:cxn>
                  <a:cxn ang="0">
                    <a:pos x="62" y="31"/>
                  </a:cxn>
                  <a:cxn ang="0">
                    <a:pos x="63" y="22"/>
                  </a:cxn>
                  <a:cxn ang="0">
                    <a:pos x="65" y="29"/>
                  </a:cxn>
                  <a:cxn ang="0">
                    <a:pos x="63" y="36"/>
                  </a:cxn>
                  <a:cxn ang="0">
                    <a:pos x="60" y="44"/>
                  </a:cxn>
                  <a:cxn ang="0">
                    <a:pos x="55" y="48"/>
                  </a:cxn>
                  <a:cxn ang="0">
                    <a:pos x="52" y="49"/>
                  </a:cxn>
                  <a:cxn ang="0">
                    <a:pos x="62" y="45"/>
                  </a:cxn>
                  <a:cxn ang="0">
                    <a:pos x="67" y="40"/>
                  </a:cxn>
                  <a:cxn ang="0">
                    <a:pos x="71" y="33"/>
                  </a:cxn>
                  <a:cxn ang="0">
                    <a:pos x="72" y="29"/>
                  </a:cxn>
                  <a:cxn ang="0">
                    <a:pos x="72" y="22"/>
                  </a:cxn>
                  <a:cxn ang="0">
                    <a:pos x="71" y="15"/>
                  </a:cxn>
                  <a:cxn ang="0">
                    <a:pos x="67" y="9"/>
                  </a:cxn>
                  <a:cxn ang="0">
                    <a:pos x="57" y="1"/>
                  </a:cxn>
                  <a:cxn ang="0">
                    <a:pos x="47" y="0"/>
                  </a:cxn>
                  <a:cxn ang="0">
                    <a:pos x="35" y="1"/>
                  </a:cxn>
                  <a:cxn ang="0">
                    <a:pos x="22" y="5"/>
                  </a:cxn>
                  <a:cxn ang="0">
                    <a:pos x="10" y="12"/>
                  </a:cxn>
                  <a:cxn ang="0">
                    <a:pos x="3" y="18"/>
                  </a:cxn>
                  <a:cxn ang="0">
                    <a:pos x="1" y="22"/>
                  </a:cxn>
                  <a:cxn ang="0">
                    <a:pos x="0" y="24"/>
                  </a:cxn>
                  <a:cxn ang="0">
                    <a:pos x="1" y="28"/>
                  </a:cxn>
                  <a:cxn ang="0">
                    <a:pos x="4" y="32"/>
                  </a:cxn>
                  <a:cxn ang="0">
                    <a:pos x="12" y="38"/>
                  </a:cxn>
                  <a:cxn ang="0">
                    <a:pos x="22" y="44"/>
                  </a:cxn>
                </a:cxnLst>
                <a:rect l="0" t="0" r="r" b="b"/>
                <a:pathLst>
                  <a:path w="73" h="50">
                    <a:moveTo>
                      <a:pt x="22" y="44"/>
                    </a:moveTo>
                    <a:lnTo>
                      <a:pt x="30" y="42"/>
                    </a:lnTo>
                    <a:lnTo>
                      <a:pt x="35" y="37"/>
                    </a:lnTo>
                    <a:lnTo>
                      <a:pt x="37" y="31"/>
                    </a:lnTo>
                    <a:lnTo>
                      <a:pt x="36" y="25"/>
                    </a:lnTo>
                    <a:lnTo>
                      <a:pt x="35" y="19"/>
                    </a:lnTo>
                    <a:lnTo>
                      <a:pt x="38" y="22"/>
                    </a:lnTo>
                    <a:lnTo>
                      <a:pt x="40" y="26"/>
                    </a:lnTo>
                    <a:lnTo>
                      <a:pt x="41" y="32"/>
                    </a:lnTo>
                    <a:lnTo>
                      <a:pt x="43" y="26"/>
                    </a:lnTo>
                    <a:lnTo>
                      <a:pt x="43" y="19"/>
                    </a:lnTo>
                    <a:lnTo>
                      <a:pt x="47" y="28"/>
                    </a:lnTo>
                    <a:lnTo>
                      <a:pt x="47" y="34"/>
                    </a:lnTo>
                    <a:lnTo>
                      <a:pt x="47" y="38"/>
                    </a:lnTo>
                    <a:lnTo>
                      <a:pt x="50" y="33"/>
                    </a:lnTo>
                    <a:lnTo>
                      <a:pt x="52" y="28"/>
                    </a:lnTo>
                    <a:lnTo>
                      <a:pt x="52" y="19"/>
                    </a:lnTo>
                    <a:lnTo>
                      <a:pt x="55" y="28"/>
                    </a:lnTo>
                    <a:lnTo>
                      <a:pt x="55" y="34"/>
                    </a:lnTo>
                    <a:lnTo>
                      <a:pt x="53" y="43"/>
                    </a:lnTo>
                    <a:lnTo>
                      <a:pt x="58" y="38"/>
                    </a:lnTo>
                    <a:lnTo>
                      <a:pt x="62" y="31"/>
                    </a:lnTo>
                    <a:lnTo>
                      <a:pt x="63" y="22"/>
                    </a:lnTo>
                    <a:lnTo>
                      <a:pt x="65" y="29"/>
                    </a:lnTo>
                    <a:lnTo>
                      <a:pt x="63" y="36"/>
                    </a:lnTo>
                    <a:lnTo>
                      <a:pt x="60" y="44"/>
                    </a:lnTo>
                    <a:lnTo>
                      <a:pt x="55" y="48"/>
                    </a:lnTo>
                    <a:lnTo>
                      <a:pt x="52" y="49"/>
                    </a:lnTo>
                    <a:lnTo>
                      <a:pt x="62" y="45"/>
                    </a:lnTo>
                    <a:lnTo>
                      <a:pt x="67" y="40"/>
                    </a:lnTo>
                    <a:lnTo>
                      <a:pt x="71" y="33"/>
                    </a:lnTo>
                    <a:lnTo>
                      <a:pt x="72" y="29"/>
                    </a:lnTo>
                    <a:lnTo>
                      <a:pt x="72" y="22"/>
                    </a:lnTo>
                    <a:lnTo>
                      <a:pt x="71" y="15"/>
                    </a:lnTo>
                    <a:lnTo>
                      <a:pt x="67" y="9"/>
                    </a:lnTo>
                    <a:lnTo>
                      <a:pt x="57" y="1"/>
                    </a:lnTo>
                    <a:lnTo>
                      <a:pt x="47" y="0"/>
                    </a:lnTo>
                    <a:lnTo>
                      <a:pt x="35" y="1"/>
                    </a:lnTo>
                    <a:lnTo>
                      <a:pt x="22" y="5"/>
                    </a:lnTo>
                    <a:lnTo>
                      <a:pt x="10" y="12"/>
                    </a:lnTo>
                    <a:lnTo>
                      <a:pt x="3" y="18"/>
                    </a:lnTo>
                    <a:lnTo>
                      <a:pt x="1" y="22"/>
                    </a:lnTo>
                    <a:lnTo>
                      <a:pt x="0" y="24"/>
                    </a:lnTo>
                    <a:lnTo>
                      <a:pt x="1" y="28"/>
                    </a:lnTo>
                    <a:lnTo>
                      <a:pt x="4" y="32"/>
                    </a:lnTo>
                    <a:lnTo>
                      <a:pt x="12" y="38"/>
                    </a:lnTo>
                    <a:lnTo>
                      <a:pt x="22"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73" name="Freeform 101"/>
              <p:cNvSpPr>
                <a:spLocks/>
              </p:cNvSpPr>
              <p:nvPr/>
            </p:nvSpPr>
            <p:spPr bwMode="auto">
              <a:xfrm>
                <a:off x="4236" y="3810"/>
                <a:ext cx="397" cy="29"/>
              </a:xfrm>
              <a:custGeom>
                <a:avLst/>
                <a:gdLst/>
                <a:ahLst/>
                <a:cxnLst>
                  <a:cxn ang="0">
                    <a:pos x="24" y="0"/>
                  </a:cxn>
                  <a:cxn ang="0">
                    <a:pos x="14" y="5"/>
                  </a:cxn>
                  <a:cxn ang="0">
                    <a:pos x="7" y="13"/>
                  </a:cxn>
                  <a:cxn ang="0">
                    <a:pos x="1" y="22"/>
                  </a:cxn>
                  <a:cxn ang="0">
                    <a:pos x="0" y="28"/>
                  </a:cxn>
                  <a:cxn ang="0">
                    <a:pos x="3" y="25"/>
                  </a:cxn>
                  <a:cxn ang="0">
                    <a:pos x="11" y="17"/>
                  </a:cxn>
                  <a:cxn ang="0">
                    <a:pos x="19" y="25"/>
                  </a:cxn>
                  <a:cxn ang="0">
                    <a:pos x="27" y="17"/>
                  </a:cxn>
                  <a:cxn ang="0">
                    <a:pos x="35" y="25"/>
                  </a:cxn>
                  <a:cxn ang="0">
                    <a:pos x="43" y="17"/>
                  </a:cxn>
                  <a:cxn ang="0">
                    <a:pos x="51" y="25"/>
                  </a:cxn>
                  <a:cxn ang="0">
                    <a:pos x="59" y="17"/>
                  </a:cxn>
                  <a:cxn ang="0">
                    <a:pos x="67" y="25"/>
                  </a:cxn>
                  <a:cxn ang="0">
                    <a:pos x="75" y="17"/>
                  </a:cxn>
                  <a:cxn ang="0">
                    <a:pos x="83" y="25"/>
                  </a:cxn>
                  <a:cxn ang="0">
                    <a:pos x="91" y="17"/>
                  </a:cxn>
                  <a:cxn ang="0">
                    <a:pos x="99" y="25"/>
                  </a:cxn>
                  <a:cxn ang="0">
                    <a:pos x="107" y="17"/>
                  </a:cxn>
                  <a:cxn ang="0">
                    <a:pos x="115" y="25"/>
                  </a:cxn>
                  <a:cxn ang="0">
                    <a:pos x="123" y="17"/>
                  </a:cxn>
                  <a:cxn ang="0">
                    <a:pos x="131" y="25"/>
                  </a:cxn>
                  <a:cxn ang="0">
                    <a:pos x="139" y="17"/>
                  </a:cxn>
                  <a:cxn ang="0">
                    <a:pos x="147" y="25"/>
                  </a:cxn>
                  <a:cxn ang="0">
                    <a:pos x="155" y="17"/>
                  </a:cxn>
                  <a:cxn ang="0">
                    <a:pos x="163" y="25"/>
                  </a:cxn>
                  <a:cxn ang="0">
                    <a:pos x="172" y="17"/>
                  </a:cxn>
                  <a:cxn ang="0">
                    <a:pos x="179" y="25"/>
                  </a:cxn>
                  <a:cxn ang="0">
                    <a:pos x="187" y="17"/>
                  </a:cxn>
                  <a:cxn ang="0">
                    <a:pos x="195" y="25"/>
                  </a:cxn>
                  <a:cxn ang="0">
                    <a:pos x="203" y="17"/>
                  </a:cxn>
                  <a:cxn ang="0">
                    <a:pos x="211" y="25"/>
                  </a:cxn>
                  <a:cxn ang="0">
                    <a:pos x="219" y="17"/>
                  </a:cxn>
                  <a:cxn ang="0">
                    <a:pos x="227" y="25"/>
                  </a:cxn>
                  <a:cxn ang="0">
                    <a:pos x="235" y="17"/>
                  </a:cxn>
                  <a:cxn ang="0">
                    <a:pos x="243" y="25"/>
                  </a:cxn>
                  <a:cxn ang="0">
                    <a:pos x="251" y="17"/>
                  </a:cxn>
                  <a:cxn ang="0">
                    <a:pos x="259" y="25"/>
                  </a:cxn>
                  <a:cxn ang="0">
                    <a:pos x="267" y="17"/>
                  </a:cxn>
                  <a:cxn ang="0">
                    <a:pos x="275" y="25"/>
                  </a:cxn>
                  <a:cxn ang="0">
                    <a:pos x="283" y="17"/>
                  </a:cxn>
                  <a:cxn ang="0">
                    <a:pos x="291" y="25"/>
                  </a:cxn>
                  <a:cxn ang="0">
                    <a:pos x="299" y="17"/>
                  </a:cxn>
                  <a:cxn ang="0">
                    <a:pos x="307" y="25"/>
                  </a:cxn>
                  <a:cxn ang="0">
                    <a:pos x="315" y="17"/>
                  </a:cxn>
                  <a:cxn ang="0">
                    <a:pos x="323" y="25"/>
                  </a:cxn>
                  <a:cxn ang="0">
                    <a:pos x="331" y="17"/>
                  </a:cxn>
                  <a:cxn ang="0">
                    <a:pos x="339" y="25"/>
                  </a:cxn>
                  <a:cxn ang="0">
                    <a:pos x="347" y="17"/>
                  </a:cxn>
                  <a:cxn ang="0">
                    <a:pos x="355" y="25"/>
                  </a:cxn>
                  <a:cxn ang="0">
                    <a:pos x="362" y="18"/>
                  </a:cxn>
                  <a:cxn ang="0">
                    <a:pos x="372" y="9"/>
                  </a:cxn>
                  <a:cxn ang="0">
                    <a:pos x="384" y="4"/>
                  </a:cxn>
                  <a:cxn ang="0">
                    <a:pos x="396" y="0"/>
                  </a:cxn>
                  <a:cxn ang="0">
                    <a:pos x="24" y="0"/>
                  </a:cxn>
                </a:cxnLst>
                <a:rect l="0" t="0" r="r" b="b"/>
                <a:pathLst>
                  <a:path w="397" h="29">
                    <a:moveTo>
                      <a:pt x="24" y="0"/>
                    </a:moveTo>
                    <a:lnTo>
                      <a:pt x="14" y="5"/>
                    </a:lnTo>
                    <a:lnTo>
                      <a:pt x="7" y="13"/>
                    </a:lnTo>
                    <a:lnTo>
                      <a:pt x="1" y="22"/>
                    </a:lnTo>
                    <a:lnTo>
                      <a:pt x="0" y="28"/>
                    </a:lnTo>
                    <a:lnTo>
                      <a:pt x="3" y="25"/>
                    </a:lnTo>
                    <a:lnTo>
                      <a:pt x="11" y="17"/>
                    </a:lnTo>
                    <a:lnTo>
                      <a:pt x="19" y="25"/>
                    </a:lnTo>
                    <a:lnTo>
                      <a:pt x="27" y="17"/>
                    </a:lnTo>
                    <a:lnTo>
                      <a:pt x="35" y="25"/>
                    </a:lnTo>
                    <a:lnTo>
                      <a:pt x="43" y="17"/>
                    </a:lnTo>
                    <a:lnTo>
                      <a:pt x="51" y="25"/>
                    </a:lnTo>
                    <a:lnTo>
                      <a:pt x="59" y="17"/>
                    </a:lnTo>
                    <a:lnTo>
                      <a:pt x="67" y="25"/>
                    </a:lnTo>
                    <a:lnTo>
                      <a:pt x="75" y="17"/>
                    </a:lnTo>
                    <a:lnTo>
                      <a:pt x="83" y="25"/>
                    </a:lnTo>
                    <a:lnTo>
                      <a:pt x="91" y="17"/>
                    </a:lnTo>
                    <a:lnTo>
                      <a:pt x="99" y="25"/>
                    </a:lnTo>
                    <a:lnTo>
                      <a:pt x="107" y="17"/>
                    </a:lnTo>
                    <a:lnTo>
                      <a:pt x="115" y="25"/>
                    </a:lnTo>
                    <a:lnTo>
                      <a:pt x="123" y="17"/>
                    </a:lnTo>
                    <a:lnTo>
                      <a:pt x="131" y="25"/>
                    </a:lnTo>
                    <a:lnTo>
                      <a:pt x="139" y="17"/>
                    </a:lnTo>
                    <a:lnTo>
                      <a:pt x="147" y="25"/>
                    </a:lnTo>
                    <a:lnTo>
                      <a:pt x="155" y="17"/>
                    </a:lnTo>
                    <a:lnTo>
                      <a:pt x="163" y="25"/>
                    </a:lnTo>
                    <a:lnTo>
                      <a:pt x="172" y="17"/>
                    </a:lnTo>
                    <a:lnTo>
                      <a:pt x="179" y="25"/>
                    </a:lnTo>
                    <a:lnTo>
                      <a:pt x="187" y="17"/>
                    </a:lnTo>
                    <a:lnTo>
                      <a:pt x="195" y="25"/>
                    </a:lnTo>
                    <a:lnTo>
                      <a:pt x="203" y="17"/>
                    </a:lnTo>
                    <a:lnTo>
                      <a:pt x="211" y="25"/>
                    </a:lnTo>
                    <a:lnTo>
                      <a:pt x="219" y="17"/>
                    </a:lnTo>
                    <a:lnTo>
                      <a:pt x="227" y="25"/>
                    </a:lnTo>
                    <a:lnTo>
                      <a:pt x="235" y="17"/>
                    </a:lnTo>
                    <a:lnTo>
                      <a:pt x="243" y="25"/>
                    </a:lnTo>
                    <a:lnTo>
                      <a:pt x="251" y="17"/>
                    </a:lnTo>
                    <a:lnTo>
                      <a:pt x="259" y="25"/>
                    </a:lnTo>
                    <a:lnTo>
                      <a:pt x="267" y="17"/>
                    </a:lnTo>
                    <a:lnTo>
                      <a:pt x="275" y="25"/>
                    </a:lnTo>
                    <a:lnTo>
                      <a:pt x="283" y="17"/>
                    </a:lnTo>
                    <a:lnTo>
                      <a:pt x="291" y="25"/>
                    </a:lnTo>
                    <a:lnTo>
                      <a:pt x="299" y="17"/>
                    </a:lnTo>
                    <a:lnTo>
                      <a:pt x="307" y="25"/>
                    </a:lnTo>
                    <a:lnTo>
                      <a:pt x="315" y="17"/>
                    </a:lnTo>
                    <a:lnTo>
                      <a:pt x="323" y="25"/>
                    </a:lnTo>
                    <a:lnTo>
                      <a:pt x="331" y="17"/>
                    </a:lnTo>
                    <a:lnTo>
                      <a:pt x="339" y="25"/>
                    </a:lnTo>
                    <a:lnTo>
                      <a:pt x="347" y="17"/>
                    </a:lnTo>
                    <a:lnTo>
                      <a:pt x="355" y="25"/>
                    </a:lnTo>
                    <a:lnTo>
                      <a:pt x="362" y="18"/>
                    </a:lnTo>
                    <a:lnTo>
                      <a:pt x="372" y="9"/>
                    </a:lnTo>
                    <a:lnTo>
                      <a:pt x="384" y="4"/>
                    </a:lnTo>
                    <a:lnTo>
                      <a:pt x="396" y="0"/>
                    </a:lnTo>
                    <a:lnTo>
                      <a:pt x="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74" name="Freeform 102"/>
              <p:cNvSpPr>
                <a:spLocks/>
              </p:cNvSpPr>
              <p:nvPr/>
            </p:nvSpPr>
            <p:spPr bwMode="auto">
              <a:xfrm>
                <a:off x="4236" y="3838"/>
                <a:ext cx="397" cy="30"/>
              </a:xfrm>
              <a:custGeom>
                <a:avLst/>
                <a:gdLst/>
                <a:ahLst/>
                <a:cxnLst>
                  <a:cxn ang="0">
                    <a:pos x="6" y="29"/>
                  </a:cxn>
                  <a:cxn ang="0">
                    <a:pos x="3" y="24"/>
                  </a:cxn>
                  <a:cxn ang="0">
                    <a:pos x="1" y="16"/>
                  </a:cxn>
                  <a:cxn ang="0">
                    <a:pos x="0" y="7"/>
                  </a:cxn>
                  <a:cxn ang="0">
                    <a:pos x="0" y="0"/>
                  </a:cxn>
                  <a:cxn ang="0">
                    <a:pos x="3" y="4"/>
                  </a:cxn>
                  <a:cxn ang="0">
                    <a:pos x="11" y="13"/>
                  </a:cxn>
                  <a:cxn ang="0">
                    <a:pos x="19" y="4"/>
                  </a:cxn>
                  <a:cxn ang="0">
                    <a:pos x="27" y="13"/>
                  </a:cxn>
                  <a:cxn ang="0">
                    <a:pos x="35" y="4"/>
                  </a:cxn>
                  <a:cxn ang="0">
                    <a:pos x="43" y="13"/>
                  </a:cxn>
                  <a:cxn ang="0">
                    <a:pos x="51" y="4"/>
                  </a:cxn>
                  <a:cxn ang="0">
                    <a:pos x="59" y="13"/>
                  </a:cxn>
                  <a:cxn ang="0">
                    <a:pos x="67" y="4"/>
                  </a:cxn>
                  <a:cxn ang="0">
                    <a:pos x="75" y="13"/>
                  </a:cxn>
                  <a:cxn ang="0">
                    <a:pos x="83" y="4"/>
                  </a:cxn>
                  <a:cxn ang="0">
                    <a:pos x="91" y="13"/>
                  </a:cxn>
                  <a:cxn ang="0">
                    <a:pos x="99" y="4"/>
                  </a:cxn>
                  <a:cxn ang="0">
                    <a:pos x="107" y="13"/>
                  </a:cxn>
                  <a:cxn ang="0">
                    <a:pos x="115" y="4"/>
                  </a:cxn>
                  <a:cxn ang="0">
                    <a:pos x="123" y="13"/>
                  </a:cxn>
                  <a:cxn ang="0">
                    <a:pos x="131" y="4"/>
                  </a:cxn>
                  <a:cxn ang="0">
                    <a:pos x="139" y="13"/>
                  </a:cxn>
                  <a:cxn ang="0">
                    <a:pos x="147" y="4"/>
                  </a:cxn>
                  <a:cxn ang="0">
                    <a:pos x="155" y="13"/>
                  </a:cxn>
                  <a:cxn ang="0">
                    <a:pos x="163" y="4"/>
                  </a:cxn>
                  <a:cxn ang="0">
                    <a:pos x="172" y="13"/>
                  </a:cxn>
                  <a:cxn ang="0">
                    <a:pos x="179" y="4"/>
                  </a:cxn>
                  <a:cxn ang="0">
                    <a:pos x="187" y="13"/>
                  </a:cxn>
                  <a:cxn ang="0">
                    <a:pos x="195" y="4"/>
                  </a:cxn>
                  <a:cxn ang="0">
                    <a:pos x="203" y="13"/>
                  </a:cxn>
                  <a:cxn ang="0">
                    <a:pos x="211" y="4"/>
                  </a:cxn>
                  <a:cxn ang="0">
                    <a:pos x="219" y="13"/>
                  </a:cxn>
                  <a:cxn ang="0">
                    <a:pos x="227" y="4"/>
                  </a:cxn>
                  <a:cxn ang="0">
                    <a:pos x="235" y="13"/>
                  </a:cxn>
                  <a:cxn ang="0">
                    <a:pos x="243" y="4"/>
                  </a:cxn>
                  <a:cxn ang="0">
                    <a:pos x="251" y="13"/>
                  </a:cxn>
                  <a:cxn ang="0">
                    <a:pos x="259" y="4"/>
                  </a:cxn>
                  <a:cxn ang="0">
                    <a:pos x="267" y="13"/>
                  </a:cxn>
                  <a:cxn ang="0">
                    <a:pos x="275" y="4"/>
                  </a:cxn>
                  <a:cxn ang="0">
                    <a:pos x="283" y="13"/>
                  </a:cxn>
                  <a:cxn ang="0">
                    <a:pos x="291" y="4"/>
                  </a:cxn>
                  <a:cxn ang="0">
                    <a:pos x="299" y="13"/>
                  </a:cxn>
                  <a:cxn ang="0">
                    <a:pos x="307" y="4"/>
                  </a:cxn>
                  <a:cxn ang="0">
                    <a:pos x="315" y="13"/>
                  </a:cxn>
                  <a:cxn ang="0">
                    <a:pos x="323" y="4"/>
                  </a:cxn>
                  <a:cxn ang="0">
                    <a:pos x="331" y="13"/>
                  </a:cxn>
                  <a:cxn ang="0">
                    <a:pos x="339" y="4"/>
                  </a:cxn>
                  <a:cxn ang="0">
                    <a:pos x="347" y="13"/>
                  </a:cxn>
                  <a:cxn ang="0">
                    <a:pos x="355" y="4"/>
                  </a:cxn>
                  <a:cxn ang="0">
                    <a:pos x="362" y="11"/>
                  </a:cxn>
                  <a:cxn ang="0">
                    <a:pos x="372" y="20"/>
                  </a:cxn>
                  <a:cxn ang="0">
                    <a:pos x="384" y="25"/>
                  </a:cxn>
                  <a:cxn ang="0">
                    <a:pos x="396" y="29"/>
                  </a:cxn>
                  <a:cxn ang="0">
                    <a:pos x="6" y="29"/>
                  </a:cxn>
                </a:cxnLst>
                <a:rect l="0" t="0" r="r" b="b"/>
                <a:pathLst>
                  <a:path w="397" h="30">
                    <a:moveTo>
                      <a:pt x="6" y="29"/>
                    </a:moveTo>
                    <a:lnTo>
                      <a:pt x="3" y="24"/>
                    </a:lnTo>
                    <a:lnTo>
                      <a:pt x="1" y="16"/>
                    </a:lnTo>
                    <a:lnTo>
                      <a:pt x="0" y="7"/>
                    </a:lnTo>
                    <a:lnTo>
                      <a:pt x="0" y="0"/>
                    </a:lnTo>
                    <a:lnTo>
                      <a:pt x="3" y="4"/>
                    </a:lnTo>
                    <a:lnTo>
                      <a:pt x="11" y="13"/>
                    </a:lnTo>
                    <a:lnTo>
                      <a:pt x="19" y="4"/>
                    </a:lnTo>
                    <a:lnTo>
                      <a:pt x="27" y="13"/>
                    </a:lnTo>
                    <a:lnTo>
                      <a:pt x="35" y="4"/>
                    </a:lnTo>
                    <a:lnTo>
                      <a:pt x="43" y="13"/>
                    </a:lnTo>
                    <a:lnTo>
                      <a:pt x="51" y="4"/>
                    </a:lnTo>
                    <a:lnTo>
                      <a:pt x="59" y="13"/>
                    </a:lnTo>
                    <a:lnTo>
                      <a:pt x="67" y="4"/>
                    </a:lnTo>
                    <a:lnTo>
                      <a:pt x="75" y="13"/>
                    </a:lnTo>
                    <a:lnTo>
                      <a:pt x="83" y="4"/>
                    </a:lnTo>
                    <a:lnTo>
                      <a:pt x="91" y="13"/>
                    </a:lnTo>
                    <a:lnTo>
                      <a:pt x="99" y="4"/>
                    </a:lnTo>
                    <a:lnTo>
                      <a:pt x="107" y="13"/>
                    </a:lnTo>
                    <a:lnTo>
                      <a:pt x="115" y="4"/>
                    </a:lnTo>
                    <a:lnTo>
                      <a:pt x="123" y="13"/>
                    </a:lnTo>
                    <a:lnTo>
                      <a:pt x="131" y="4"/>
                    </a:lnTo>
                    <a:lnTo>
                      <a:pt x="139" y="13"/>
                    </a:lnTo>
                    <a:lnTo>
                      <a:pt x="147" y="4"/>
                    </a:lnTo>
                    <a:lnTo>
                      <a:pt x="155" y="13"/>
                    </a:lnTo>
                    <a:lnTo>
                      <a:pt x="163" y="4"/>
                    </a:lnTo>
                    <a:lnTo>
                      <a:pt x="172" y="13"/>
                    </a:lnTo>
                    <a:lnTo>
                      <a:pt x="179" y="4"/>
                    </a:lnTo>
                    <a:lnTo>
                      <a:pt x="187" y="13"/>
                    </a:lnTo>
                    <a:lnTo>
                      <a:pt x="195" y="4"/>
                    </a:lnTo>
                    <a:lnTo>
                      <a:pt x="203" y="13"/>
                    </a:lnTo>
                    <a:lnTo>
                      <a:pt x="211" y="4"/>
                    </a:lnTo>
                    <a:lnTo>
                      <a:pt x="219" y="13"/>
                    </a:lnTo>
                    <a:lnTo>
                      <a:pt x="227" y="4"/>
                    </a:lnTo>
                    <a:lnTo>
                      <a:pt x="235" y="13"/>
                    </a:lnTo>
                    <a:lnTo>
                      <a:pt x="243" y="4"/>
                    </a:lnTo>
                    <a:lnTo>
                      <a:pt x="251" y="13"/>
                    </a:lnTo>
                    <a:lnTo>
                      <a:pt x="259" y="4"/>
                    </a:lnTo>
                    <a:lnTo>
                      <a:pt x="267" y="13"/>
                    </a:lnTo>
                    <a:lnTo>
                      <a:pt x="275" y="4"/>
                    </a:lnTo>
                    <a:lnTo>
                      <a:pt x="283" y="13"/>
                    </a:lnTo>
                    <a:lnTo>
                      <a:pt x="291" y="4"/>
                    </a:lnTo>
                    <a:lnTo>
                      <a:pt x="299" y="13"/>
                    </a:lnTo>
                    <a:lnTo>
                      <a:pt x="307" y="4"/>
                    </a:lnTo>
                    <a:lnTo>
                      <a:pt x="315" y="13"/>
                    </a:lnTo>
                    <a:lnTo>
                      <a:pt x="323" y="4"/>
                    </a:lnTo>
                    <a:lnTo>
                      <a:pt x="331" y="13"/>
                    </a:lnTo>
                    <a:lnTo>
                      <a:pt x="339" y="4"/>
                    </a:lnTo>
                    <a:lnTo>
                      <a:pt x="347" y="13"/>
                    </a:lnTo>
                    <a:lnTo>
                      <a:pt x="355" y="4"/>
                    </a:lnTo>
                    <a:lnTo>
                      <a:pt x="362" y="11"/>
                    </a:lnTo>
                    <a:lnTo>
                      <a:pt x="372" y="20"/>
                    </a:lnTo>
                    <a:lnTo>
                      <a:pt x="384" y="25"/>
                    </a:lnTo>
                    <a:lnTo>
                      <a:pt x="396" y="29"/>
                    </a:lnTo>
                    <a:lnTo>
                      <a:pt x="6"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75" name="Freeform 103"/>
              <p:cNvSpPr>
                <a:spLocks/>
              </p:cNvSpPr>
              <p:nvPr/>
            </p:nvSpPr>
            <p:spPr bwMode="auto">
              <a:xfrm>
                <a:off x="3926" y="3404"/>
                <a:ext cx="577" cy="118"/>
              </a:xfrm>
              <a:custGeom>
                <a:avLst/>
                <a:gdLst/>
                <a:ahLst/>
                <a:cxnLst>
                  <a:cxn ang="0">
                    <a:pos x="555" y="100"/>
                  </a:cxn>
                  <a:cxn ang="0">
                    <a:pos x="550" y="86"/>
                  </a:cxn>
                  <a:cxn ang="0">
                    <a:pos x="542" y="77"/>
                  </a:cxn>
                  <a:cxn ang="0">
                    <a:pos x="533" y="69"/>
                  </a:cxn>
                  <a:cxn ang="0">
                    <a:pos x="535" y="88"/>
                  </a:cxn>
                  <a:cxn ang="0">
                    <a:pos x="523" y="80"/>
                  </a:cxn>
                  <a:cxn ang="0">
                    <a:pos x="523" y="91"/>
                  </a:cxn>
                  <a:cxn ang="0">
                    <a:pos x="510" y="87"/>
                  </a:cxn>
                  <a:cxn ang="0">
                    <a:pos x="510" y="95"/>
                  </a:cxn>
                  <a:cxn ang="0">
                    <a:pos x="424" y="117"/>
                  </a:cxn>
                  <a:cxn ang="0">
                    <a:pos x="354" y="98"/>
                  </a:cxn>
                  <a:cxn ang="0">
                    <a:pos x="437" y="29"/>
                  </a:cxn>
                  <a:cxn ang="0">
                    <a:pos x="397" y="21"/>
                  </a:cxn>
                  <a:cxn ang="0">
                    <a:pos x="346" y="13"/>
                  </a:cxn>
                  <a:cxn ang="0">
                    <a:pos x="283" y="10"/>
                  </a:cxn>
                  <a:cxn ang="0">
                    <a:pos x="240" y="10"/>
                  </a:cxn>
                  <a:cxn ang="0">
                    <a:pos x="184" y="13"/>
                  </a:cxn>
                  <a:cxn ang="0">
                    <a:pos x="178" y="13"/>
                  </a:cxn>
                  <a:cxn ang="0">
                    <a:pos x="178" y="17"/>
                  </a:cxn>
                  <a:cxn ang="0">
                    <a:pos x="148" y="32"/>
                  </a:cxn>
                  <a:cxn ang="0">
                    <a:pos x="123" y="47"/>
                  </a:cxn>
                  <a:cxn ang="0">
                    <a:pos x="94" y="65"/>
                  </a:cxn>
                  <a:cxn ang="0">
                    <a:pos x="54" y="91"/>
                  </a:cxn>
                  <a:cxn ang="0">
                    <a:pos x="37" y="100"/>
                  </a:cxn>
                  <a:cxn ang="0">
                    <a:pos x="72" y="85"/>
                  </a:cxn>
                  <a:cxn ang="0">
                    <a:pos x="117" y="67"/>
                  </a:cxn>
                  <a:cxn ang="0">
                    <a:pos x="150" y="55"/>
                  </a:cxn>
                  <a:cxn ang="0">
                    <a:pos x="182" y="47"/>
                  </a:cxn>
                  <a:cxn ang="0">
                    <a:pos x="187" y="54"/>
                  </a:cxn>
                  <a:cxn ang="0">
                    <a:pos x="160" y="110"/>
                  </a:cxn>
                  <a:cxn ang="0">
                    <a:pos x="0" y="107"/>
                  </a:cxn>
                  <a:cxn ang="0">
                    <a:pos x="89" y="53"/>
                  </a:cxn>
                  <a:cxn ang="0">
                    <a:pos x="173" y="6"/>
                  </a:cxn>
                  <a:cxn ang="0">
                    <a:pos x="214" y="2"/>
                  </a:cxn>
                  <a:cxn ang="0">
                    <a:pos x="241" y="0"/>
                  </a:cxn>
                  <a:cxn ang="0">
                    <a:pos x="292" y="0"/>
                  </a:cxn>
                  <a:cxn ang="0">
                    <a:pos x="342" y="3"/>
                  </a:cxn>
                  <a:cxn ang="0">
                    <a:pos x="391" y="8"/>
                  </a:cxn>
                  <a:cxn ang="0">
                    <a:pos x="455" y="21"/>
                  </a:cxn>
                  <a:cxn ang="0">
                    <a:pos x="525" y="39"/>
                  </a:cxn>
                  <a:cxn ang="0">
                    <a:pos x="547" y="55"/>
                  </a:cxn>
                  <a:cxn ang="0">
                    <a:pos x="561" y="74"/>
                  </a:cxn>
                  <a:cxn ang="0">
                    <a:pos x="571" y="88"/>
                  </a:cxn>
                  <a:cxn ang="0">
                    <a:pos x="576" y="102"/>
                  </a:cxn>
                  <a:cxn ang="0">
                    <a:pos x="555" y="100"/>
                  </a:cxn>
                </a:cxnLst>
                <a:rect l="0" t="0" r="r" b="b"/>
                <a:pathLst>
                  <a:path w="577" h="118">
                    <a:moveTo>
                      <a:pt x="555" y="100"/>
                    </a:moveTo>
                    <a:lnTo>
                      <a:pt x="550" y="86"/>
                    </a:lnTo>
                    <a:lnTo>
                      <a:pt x="542" y="77"/>
                    </a:lnTo>
                    <a:lnTo>
                      <a:pt x="533" y="69"/>
                    </a:lnTo>
                    <a:lnTo>
                      <a:pt x="535" y="88"/>
                    </a:lnTo>
                    <a:lnTo>
                      <a:pt x="523" y="80"/>
                    </a:lnTo>
                    <a:lnTo>
                      <a:pt x="523" y="91"/>
                    </a:lnTo>
                    <a:lnTo>
                      <a:pt x="510" y="87"/>
                    </a:lnTo>
                    <a:lnTo>
                      <a:pt x="510" y="95"/>
                    </a:lnTo>
                    <a:lnTo>
                      <a:pt x="424" y="117"/>
                    </a:lnTo>
                    <a:lnTo>
                      <a:pt x="354" y="98"/>
                    </a:lnTo>
                    <a:lnTo>
                      <a:pt x="437" y="29"/>
                    </a:lnTo>
                    <a:lnTo>
                      <a:pt x="397" y="21"/>
                    </a:lnTo>
                    <a:lnTo>
                      <a:pt x="346" y="13"/>
                    </a:lnTo>
                    <a:lnTo>
                      <a:pt x="283" y="10"/>
                    </a:lnTo>
                    <a:lnTo>
                      <a:pt x="240" y="10"/>
                    </a:lnTo>
                    <a:lnTo>
                      <a:pt x="184" y="13"/>
                    </a:lnTo>
                    <a:lnTo>
                      <a:pt x="178" y="13"/>
                    </a:lnTo>
                    <a:lnTo>
                      <a:pt x="178" y="17"/>
                    </a:lnTo>
                    <a:lnTo>
                      <a:pt x="148" y="32"/>
                    </a:lnTo>
                    <a:lnTo>
                      <a:pt x="123" y="47"/>
                    </a:lnTo>
                    <a:lnTo>
                      <a:pt x="94" y="65"/>
                    </a:lnTo>
                    <a:lnTo>
                      <a:pt x="54" y="91"/>
                    </a:lnTo>
                    <a:lnTo>
                      <a:pt x="37" y="100"/>
                    </a:lnTo>
                    <a:lnTo>
                      <a:pt x="72" y="85"/>
                    </a:lnTo>
                    <a:lnTo>
                      <a:pt x="117" y="67"/>
                    </a:lnTo>
                    <a:lnTo>
                      <a:pt x="150" y="55"/>
                    </a:lnTo>
                    <a:lnTo>
                      <a:pt x="182" y="47"/>
                    </a:lnTo>
                    <a:lnTo>
                      <a:pt x="187" y="54"/>
                    </a:lnTo>
                    <a:lnTo>
                      <a:pt x="160" y="110"/>
                    </a:lnTo>
                    <a:lnTo>
                      <a:pt x="0" y="107"/>
                    </a:lnTo>
                    <a:lnTo>
                      <a:pt x="89" y="53"/>
                    </a:lnTo>
                    <a:lnTo>
                      <a:pt x="173" y="6"/>
                    </a:lnTo>
                    <a:lnTo>
                      <a:pt x="214" y="2"/>
                    </a:lnTo>
                    <a:lnTo>
                      <a:pt x="241" y="0"/>
                    </a:lnTo>
                    <a:lnTo>
                      <a:pt x="292" y="0"/>
                    </a:lnTo>
                    <a:lnTo>
                      <a:pt x="342" y="3"/>
                    </a:lnTo>
                    <a:lnTo>
                      <a:pt x="391" y="8"/>
                    </a:lnTo>
                    <a:lnTo>
                      <a:pt x="455" y="21"/>
                    </a:lnTo>
                    <a:lnTo>
                      <a:pt x="525" y="39"/>
                    </a:lnTo>
                    <a:lnTo>
                      <a:pt x="547" y="55"/>
                    </a:lnTo>
                    <a:lnTo>
                      <a:pt x="561" y="74"/>
                    </a:lnTo>
                    <a:lnTo>
                      <a:pt x="571" y="88"/>
                    </a:lnTo>
                    <a:lnTo>
                      <a:pt x="576" y="102"/>
                    </a:lnTo>
                    <a:lnTo>
                      <a:pt x="555" y="10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776" name="Freeform 104"/>
              <p:cNvSpPr>
                <a:spLocks/>
              </p:cNvSpPr>
              <p:nvPr/>
            </p:nvSpPr>
            <p:spPr bwMode="auto">
              <a:xfrm>
                <a:off x="4349" y="3882"/>
                <a:ext cx="225" cy="43"/>
              </a:xfrm>
              <a:custGeom>
                <a:avLst/>
                <a:gdLst/>
                <a:ahLst/>
                <a:cxnLst>
                  <a:cxn ang="0">
                    <a:pos x="224" y="0"/>
                  </a:cxn>
                  <a:cxn ang="0">
                    <a:pos x="202" y="23"/>
                  </a:cxn>
                  <a:cxn ang="0">
                    <a:pos x="167" y="42"/>
                  </a:cxn>
                  <a:cxn ang="0">
                    <a:pos x="110" y="37"/>
                  </a:cxn>
                  <a:cxn ang="0">
                    <a:pos x="66" y="42"/>
                  </a:cxn>
                  <a:cxn ang="0">
                    <a:pos x="31" y="23"/>
                  </a:cxn>
                  <a:cxn ang="0">
                    <a:pos x="13" y="9"/>
                  </a:cxn>
                  <a:cxn ang="0">
                    <a:pos x="0" y="0"/>
                  </a:cxn>
                  <a:cxn ang="0">
                    <a:pos x="224" y="0"/>
                  </a:cxn>
                </a:cxnLst>
                <a:rect l="0" t="0" r="r" b="b"/>
                <a:pathLst>
                  <a:path w="225" h="43">
                    <a:moveTo>
                      <a:pt x="224" y="0"/>
                    </a:moveTo>
                    <a:lnTo>
                      <a:pt x="202" y="23"/>
                    </a:lnTo>
                    <a:lnTo>
                      <a:pt x="167" y="42"/>
                    </a:lnTo>
                    <a:lnTo>
                      <a:pt x="110" y="37"/>
                    </a:lnTo>
                    <a:lnTo>
                      <a:pt x="66" y="42"/>
                    </a:lnTo>
                    <a:lnTo>
                      <a:pt x="31" y="23"/>
                    </a:lnTo>
                    <a:lnTo>
                      <a:pt x="13" y="9"/>
                    </a:lnTo>
                    <a:lnTo>
                      <a:pt x="0" y="0"/>
                    </a:lnTo>
                    <a:lnTo>
                      <a:pt x="2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28786" name="Group 114"/>
            <p:cNvGrpSpPr>
              <a:grpSpLocks/>
            </p:cNvGrpSpPr>
            <p:nvPr/>
          </p:nvGrpSpPr>
          <p:grpSpPr bwMode="auto">
            <a:xfrm>
              <a:off x="4897" y="3158"/>
              <a:ext cx="211" cy="362"/>
              <a:chOff x="4897" y="3158"/>
              <a:chExt cx="211" cy="362"/>
            </a:xfrm>
          </p:grpSpPr>
          <p:sp>
            <p:nvSpPr>
              <p:cNvPr id="28778" name="Line 106"/>
              <p:cNvSpPr>
                <a:spLocks noChangeShapeType="1"/>
              </p:cNvSpPr>
              <p:nvPr/>
            </p:nvSpPr>
            <p:spPr bwMode="auto">
              <a:xfrm flipV="1">
                <a:off x="4999" y="3262"/>
                <a:ext cx="0" cy="258"/>
              </a:xfrm>
              <a:prstGeom prst="line">
                <a:avLst/>
              </a:prstGeom>
              <a:noFill/>
              <a:ln w="12700">
                <a:solidFill>
                  <a:schemeClr val="bg2"/>
                </a:solidFill>
                <a:round/>
                <a:headEnd/>
                <a:tailEnd/>
              </a:ln>
              <a:effectLst/>
            </p:spPr>
            <p:txBody>
              <a:bodyPr/>
              <a:lstStyle/>
              <a:p>
                <a:endParaRPr lang="en-US"/>
              </a:p>
            </p:txBody>
          </p:sp>
          <p:grpSp>
            <p:nvGrpSpPr>
              <p:cNvPr id="28785" name="Group 113"/>
              <p:cNvGrpSpPr>
                <a:grpSpLocks/>
              </p:cNvGrpSpPr>
              <p:nvPr/>
            </p:nvGrpSpPr>
            <p:grpSpPr bwMode="auto">
              <a:xfrm>
                <a:off x="4897" y="3158"/>
                <a:ext cx="211" cy="190"/>
                <a:chOff x="4897" y="3158"/>
                <a:chExt cx="211" cy="190"/>
              </a:xfrm>
            </p:grpSpPr>
            <p:sp>
              <p:nvSpPr>
                <p:cNvPr id="28779" name="Line 107"/>
                <p:cNvSpPr>
                  <a:spLocks noChangeShapeType="1"/>
                </p:cNvSpPr>
                <p:nvPr/>
              </p:nvSpPr>
              <p:spPr bwMode="auto">
                <a:xfrm>
                  <a:off x="5018" y="3261"/>
                  <a:ext cx="77" cy="45"/>
                </a:xfrm>
                <a:prstGeom prst="line">
                  <a:avLst/>
                </a:prstGeom>
                <a:noFill/>
                <a:ln w="12700">
                  <a:solidFill>
                    <a:schemeClr val="accent2"/>
                  </a:solidFill>
                  <a:round/>
                  <a:headEnd/>
                  <a:tailEnd/>
                </a:ln>
                <a:effectLst/>
              </p:spPr>
              <p:txBody>
                <a:bodyPr/>
                <a:lstStyle/>
                <a:p>
                  <a:endParaRPr lang="en-US"/>
                </a:p>
              </p:txBody>
            </p:sp>
            <p:sp>
              <p:nvSpPr>
                <p:cNvPr id="28780" name="Line 108"/>
                <p:cNvSpPr>
                  <a:spLocks noChangeShapeType="1"/>
                </p:cNvSpPr>
                <p:nvPr/>
              </p:nvSpPr>
              <p:spPr bwMode="auto">
                <a:xfrm>
                  <a:off x="4909" y="3206"/>
                  <a:ext cx="77" cy="45"/>
                </a:xfrm>
                <a:prstGeom prst="line">
                  <a:avLst/>
                </a:prstGeom>
                <a:noFill/>
                <a:ln w="12700">
                  <a:solidFill>
                    <a:schemeClr val="accent2"/>
                  </a:solidFill>
                  <a:round/>
                  <a:headEnd/>
                  <a:tailEnd/>
                </a:ln>
                <a:effectLst/>
              </p:spPr>
              <p:txBody>
                <a:bodyPr/>
                <a:lstStyle/>
                <a:p>
                  <a:endParaRPr lang="en-US"/>
                </a:p>
              </p:txBody>
            </p:sp>
            <p:sp>
              <p:nvSpPr>
                <p:cNvPr id="28781" name="Line 109"/>
                <p:cNvSpPr>
                  <a:spLocks noChangeShapeType="1"/>
                </p:cNvSpPr>
                <p:nvPr/>
              </p:nvSpPr>
              <p:spPr bwMode="auto">
                <a:xfrm flipV="1">
                  <a:off x="4945" y="3271"/>
                  <a:ext cx="41" cy="77"/>
                </a:xfrm>
                <a:prstGeom prst="line">
                  <a:avLst/>
                </a:prstGeom>
                <a:noFill/>
                <a:ln w="12700">
                  <a:solidFill>
                    <a:schemeClr val="accent2"/>
                  </a:solidFill>
                  <a:round/>
                  <a:headEnd/>
                  <a:tailEnd/>
                </a:ln>
                <a:effectLst/>
              </p:spPr>
              <p:txBody>
                <a:bodyPr/>
                <a:lstStyle/>
                <a:p>
                  <a:endParaRPr lang="en-US"/>
                </a:p>
              </p:txBody>
            </p:sp>
            <p:sp>
              <p:nvSpPr>
                <p:cNvPr id="28782" name="Line 110"/>
                <p:cNvSpPr>
                  <a:spLocks noChangeShapeType="1"/>
                </p:cNvSpPr>
                <p:nvPr/>
              </p:nvSpPr>
              <p:spPr bwMode="auto">
                <a:xfrm flipV="1">
                  <a:off x="4897" y="3261"/>
                  <a:ext cx="73" cy="17"/>
                </a:xfrm>
                <a:prstGeom prst="line">
                  <a:avLst/>
                </a:prstGeom>
                <a:noFill/>
                <a:ln w="12700">
                  <a:solidFill>
                    <a:schemeClr val="accent2"/>
                  </a:solidFill>
                  <a:round/>
                  <a:headEnd/>
                  <a:tailEnd/>
                </a:ln>
                <a:effectLst/>
              </p:spPr>
              <p:txBody>
                <a:bodyPr/>
                <a:lstStyle/>
                <a:p>
                  <a:endParaRPr lang="en-US"/>
                </a:p>
              </p:txBody>
            </p:sp>
            <p:sp>
              <p:nvSpPr>
                <p:cNvPr id="28783" name="Line 111"/>
                <p:cNvSpPr>
                  <a:spLocks noChangeShapeType="1"/>
                </p:cNvSpPr>
                <p:nvPr/>
              </p:nvSpPr>
              <p:spPr bwMode="auto">
                <a:xfrm flipV="1">
                  <a:off x="5025" y="3216"/>
                  <a:ext cx="83" cy="18"/>
                </a:xfrm>
                <a:prstGeom prst="line">
                  <a:avLst/>
                </a:prstGeom>
                <a:noFill/>
                <a:ln w="12700">
                  <a:solidFill>
                    <a:schemeClr val="accent2"/>
                  </a:solidFill>
                  <a:round/>
                  <a:headEnd/>
                  <a:tailEnd/>
                </a:ln>
                <a:effectLst/>
              </p:spPr>
              <p:txBody>
                <a:bodyPr/>
                <a:lstStyle/>
                <a:p>
                  <a:endParaRPr lang="en-US"/>
                </a:p>
              </p:txBody>
            </p:sp>
            <p:sp>
              <p:nvSpPr>
                <p:cNvPr id="28784" name="Line 112"/>
                <p:cNvSpPr>
                  <a:spLocks noChangeShapeType="1"/>
                </p:cNvSpPr>
                <p:nvPr/>
              </p:nvSpPr>
              <p:spPr bwMode="auto">
                <a:xfrm flipH="1">
                  <a:off x="5006" y="3158"/>
                  <a:ext cx="35" cy="72"/>
                </a:xfrm>
                <a:prstGeom prst="line">
                  <a:avLst/>
                </a:prstGeom>
                <a:noFill/>
                <a:ln w="12700">
                  <a:solidFill>
                    <a:schemeClr val="accent2"/>
                  </a:solidFill>
                  <a:round/>
                  <a:headEnd/>
                  <a:tailEnd/>
                </a:ln>
                <a:effectLst/>
              </p:spPr>
              <p:txBody>
                <a:bodyPr/>
                <a:lstStyle/>
                <a:p>
                  <a:endParaRPr lang="en-US"/>
                </a:p>
              </p:txBody>
            </p:sp>
          </p:grpSp>
        </p:grpSp>
        <p:sp>
          <p:nvSpPr>
            <p:cNvPr id="28787" name="Freeform 115"/>
            <p:cNvSpPr>
              <a:spLocks/>
            </p:cNvSpPr>
            <p:nvPr/>
          </p:nvSpPr>
          <p:spPr bwMode="auto">
            <a:xfrm>
              <a:off x="4507" y="3609"/>
              <a:ext cx="86" cy="103"/>
            </a:xfrm>
            <a:custGeom>
              <a:avLst/>
              <a:gdLst/>
              <a:ahLst/>
              <a:cxnLst>
                <a:cxn ang="0">
                  <a:pos x="82" y="0"/>
                </a:cxn>
                <a:cxn ang="0">
                  <a:pos x="5" y="0"/>
                </a:cxn>
                <a:cxn ang="0">
                  <a:pos x="0" y="31"/>
                </a:cxn>
                <a:cxn ang="0">
                  <a:pos x="8" y="33"/>
                </a:cxn>
                <a:cxn ang="0">
                  <a:pos x="11" y="25"/>
                </a:cxn>
                <a:cxn ang="0">
                  <a:pos x="12" y="23"/>
                </a:cxn>
                <a:cxn ang="0">
                  <a:pos x="14" y="21"/>
                </a:cxn>
                <a:cxn ang="0">
                  <a:pos x="15" y="19"/>
                </a:cxn>
                <a:cxn ang="0">
                  <a:pos x="17" y="18"/>
                </a:cxn>
                <a:cxn ang="0">
                  <a:pos x="19" y="17"/>
                </a:cxn>
                <a:cxn ang="0">
                  <a:pos x="21" y="17"/>
                </a:cxn>
                <a:cxn ang="0">
                  <a:pos x="23" y="16"/>
                </a:cxn>
                <a:cxn ang="0">
                  <a:pos x="26" y="17"/>
                </a:cxn>
                <a:cxn ang="0">
                  <a:pos x="67" y="17"/>
                </a:cxn>
                <a:cxn ang="0">
                  <a:pos x="62" y="22"/>
                </a:cxn>
                <a:cxn ang="0">
                  <a:pos x="56" y="28"/>
                </a:cxn>
                <a:cxn ang="0">
                  <a:pos x="51" y="34"/>
                </a:cxn>
                <a:cxn ang="0">
                  <a:pos x="46" y="40"/>
                </a:cxn>
                <a:cxn ang="0">
                  <a:pos x="41" y="47"/>
                </a:cxn>
                <a:cxn ang="0">
                  <a:pos x="37" y="54"/>
                </a:cxn>
                <a:cxn ang="0">
                  <a:pos x="33" y="61"/>
                </a:cxn>
                <a:cxn ang="0">
                  <a:pos x="29" y="68"/>
                </a:cxn>
                <a:cxn ang="0">
                  <a:pos x="26" y="75"/>
                </a:cxn>
                <a:cxn ang="0">
                  <a:pos x="23" y="83"/>
                </a:cxn>
                <a:cxn ang="0">
                  <a:pos x="20" y="90"/>
                </a:cxn>
                <a:cxn ang="0">
                  <a:pos x="18" y="98"/>
                </a:cxn>
                <a:cxn ang="0">
                  <a:pos x="16" y="102"/>
                </a:cxn>
                <a:cxn ang="0">
                  <a:pos x="44" y="102"/>
                </a:cxn>
                <a:cxn ang="0">
                  <a:pos x="45" y="99"/>
                </a:cxn>
                <a:cxn ang="0">
                  <a:pos x="45" y="92"/>
                </a:cxn>
                <a:cxn ang="0">
                  <a:pos x="46" y="85"/>
                </a:cxn>
                <a:cxn ang="0">
                  <a:pos x="48" y="79"/>
                </a:cxn>
                <a:cxn ang="0">
                  <a:pos x="49" y="72"/>
                </a:cxn>
                <a:cxn ang="0">
                  <a:pos x="52" y="66"/>
                </a:cxn>
                <a:cxn ang="0">
                  <a:pos x="54" y="59"/>
                </a:cxn>
                <a:cxn ang="0">
                  <a:pos x="57" y="53"/>
                </a:cxn>
                <a:cxn ang="0">
                  <a:pos x="60" y="47"/>
                </a:cxn>
                <a:cxn ang="0">
                  <a:pos x="63" y="41"/>
                </a:cxn>
                <a:cxn ang="0">
                  <a:pos x="67" y="36"/>
                </a:cxn>
                <a:cxn ang="0">
                  <a:pos x="71" y="30"/>
                </a:cxn>
                <a:cxn ang="0">
                  <a:pos x="75" y="25"/>
                </a:cxn>
                <a:cxn ang="0">
                  <a:pos x="80" y="20"/>
                </a:cxn>
                <a:cxn ang="0">
                  <a:pos x="85" y="15"/>
                </a:cxn>
                <a:cxn ang="0">
                  <a:pos x="82" y="0"/>
                </a:cxn>
              </a:cxnLst>
              <a:rect l="0" t="0" r="r" b="b"/>
              <a:pathLst>
                <a:path w="86" h="103">
                  <a:moveTo>
                    <a:pt x="82" y="0"/>
                  </a:moveTo>
                  <a:lnTo>
                    <a:pt x="5" y="0"/>
                  </a:lnTo>
                  <a:lnTo>
                    <a:pt x="0" y="31"/>
                  </a:lnTo>
                  <a:lnTo>
                    <a:pt x="8" y="33"/>
                  </a:lnTo>
                  <a:lnTo>
                    <a:pt x="11" y="25"/>
                  </a:lnTo>
                  <a:lnTo>
                    <a:pt x="12" y="23"/>
                  </a:lnTo>
                  <a:lnTo>
                    <a:pt x="14" y="21"/>
                  </a:lnTo>
                  <a:lnTo>
                    <a:pt x="15" y="19"/>
                  </a:lnTo>
                  <a:lnTo>
                    <a:pt x="17" y="18"/>
                  </a:lnTo>
                  <a:lnTo>
                    <a:pt x="19" y="17"/>
                  </a:lnTo>
                  <a:lnTo>
                    <a:pt x="21" y="17"/>
                  </a:lnTo>
                  <a:lnTo>
                    <a:pt x="23" y="16"/>
                  </a:lnTo>
                  <a:lnTo>
                    <a:pt x="26" y="17"/>
                  </a:lnTo>
                  <a:lnTo>
                    <a:pt x="67" y="17"/>
                  </a:lnTo>
                  <a:lnTo>
                    <a:pt x="62" y="22"/>
                  </a:lnTo>
                  <a:lnTo>
                    <a:pt x="56" y="28"/>
                  </a:lnTo>
                  <a:lnTo>
                    <a:pt x="51" y="34"/>
                  </a:lnTo>
                  <a:lnTo>
                    <a:pt x="46" y="40"/>
                  </a:lnTo>
                  <a:lnTo>
                    <a:pt x="41" y="47"/>
                  </a:lnTo>
                  <a:lnTo>
                    <a:pt x="37" y="54"/>
                  </a:lnTo>
                  <a:lnTo>
                    <a:pt x="33" y="61"/>
                  </a:lnTo>
                  <a:lnTo>
                    <a:pt x="29" y="68"/>
                  </a:lnTo>
                  <a:lnTo>
                    <a:pt x="26" y="75"/>
                  </a:lnTo>
                  <a:lnTo>
                    <a:pt x="23" y="83"/>
                  </a:lnTo>
                  <a:lnTo>
                    <a:pt x="20" y="90"/>
                  </a:lnTo>
                  <a:lnTo>
                    <a:pt x="18" y="98"/>
                  </a:lnTo>
                  <a:lnTo>
                    <a:pt x="16" y="102"/>
                  </a:lnTo>
                  <a:lnTo>
                    <a:pt x="44" y="102"/>
                  </a:lnTo>
                  <a:lnTo>
                    <a:pt x="45" y="99"/>
                  </a:lnTo>
                  <a:lnTo>
                    <a:pt x="45" y="92"/>
                  </a:lnTo>
                  <a:lnTo>
                    <a:pt x="46" y="85"/>
                  </a:lnTo>
                  <a:lnTo>
                    <a:pt x="48" y="79"/>
                  </a:lnTo>
                  <a:lnTo>
                    <a:pt x="49" y="72"/>
                  </a:lnTo>
                  <a:lnTo>
                    <a:pt x="52" y="66"/>
                  </a:lnTo>
                  <a:lnTo>
                    <a:pt x="54" y="59"/>
                  </a:lnTo>
                  <a:lnTo>
                    <a:pt x="57" y="53"/>
                  </a:lnTo>
                  <a:lnTo>
                    <a:pt x="60" y="47"/>
                  </a:lnTo>
                  <a:lnTo>
                    <a:pt x="63" y="41"/>
                  </a:lnTo>
                  <a:lnTo>
                    <a:pt x="67" y="36"/>
                  </a:lnTo>
                  <a:lnTo>
                    <a:pt x="71" y="30"/>
                  </a:lnTo>
                  <a:lnTo>
                    <a:pt x="75" y="25"/>
                  </a:lnTo>
                  <a:lnTo>
                    <a:pt x="80" y="20"/>
                  </a:lnTo>
                  <a:lnTo>
                    <a:pt x="85" y="15"/>
                  </a:lnTo>
                  <a:lnTo>
                    <a:pt x="82"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a:lstStyle/>
          <a:p>
            <a:r>
              <a:rPr lang="en-US" altLang="zh-CN">
                <a:ea typeface="宋体" pitchFamily="2" charset="-122"/>
              </a:rPr>
              <a:t>Your Mission</a:t>
            </a:r>
          </a:p>
        </p:txBody>
      </p:sp>
      <p:sp>
        <p:nvSpPr>
          <p:cNvPr id="30723" name="Freeform 3"/>
          <p:cNvSpPr>
            <a:spLocks/>
          </p:cNvSpPr>
          <p:nvPr/>
        </p:nvSpPr>
        <p:spPr bwMode="auto">
          <a:xfrm>
            <a:off x="6615113" y="5840413"/>
            <a:ext cx="407987" cy="214312"/>
          </a:xfrm>
          <a:custGeom>
            <a:avLst/>
            <a:gdLst/>
            <a:ahLst/>
            <a:cxnLst>
              <a:cxn ang="0">
                <a:pos x="128" y="134"/>
              </a:cxn>
              <a:cxn ang="0">
                <a:pos x="0" y="8"/>
              </a:cxn>
              <a:cxn ang="0">
                <a:pos x="9" y="0"/>
              </a:cxn>
              <a:cxn ang="0">
                <a:pos x="129" y="121"/>
              </a:cxn>
              <a:cxn ang="0">
                <a:pos x="248" y="0"/>
              </a:cxn>
              <a:cxn ang="0">
                <a:pos x="256" y="8"/>
              </a:cxn>
              <a:cxn ang="0">
                <a:pos x="128" y="134"/>
              </a:cxn>
            </a:cxnLst>
            <a:rect l="0" t="0" r="r" b="b"/>
            <a:pathLst>
              <a:path w="257" h="135">
                <a:moveTo>
                  <a:pt x="128" y="134"/>
                </a:moveTo>
                <a:lnTo>
                  <a:pt x="0" y="8"/>
                </a:lnTo>
                <a:lnTo>
                  <a:pt x="9" y="0"/>
                </a:lnTo>
                <a:lnTo>
                  <a:pt x="129" y="121"/>
                </a:lnTo>
                <a:lnTo>
                  <a:pt x="248" y="0"/>
                </a:lnTo>
                <a:lnTo>
                  <a:pt x="256" y="8"/>
                </a:lnTo>
                <a:lnTo>
                  <a:pt x="128" y="134"/>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0724" name="Freeform 4"/>
          <p:cNvSpPr>
            <a:spLocks/>
          </p:cNvSpPr>
          <p:nvPr/>
        </p:nvSpPr>
        <p:spPr bwMode="auto">
          <a:xfrm>
            <a:off x="6616700" y="5605463"/>
            <a:ext cx="406400" cy="401637"/>
          </a:xfrm>
          <a:custGeom>
            <a:avLst/>
            <a:gdLst/>
            <a:ahLst/>
            <a:cxnLst>
              <a:cxn ang="0">
                <a:pos x="127" y="252"/>
              </a:cxn>
              <a:cxn ang="0">
                <a:pos x="0" y="126"/>
              </a:cxn>
              <a:cxn ang="0">
                <a:pos x="127" y="0"/>
              </a:cxn>
              <a:cxn ang="0">
                <a:pos x="255" y="126"/>
              </a:cxn>
              <a:cxn ang="0">
                <a:pos x="127" y="252"/>
              </a:cxn>
            </a:cxnLst>
            <a:rect l="0" t="0" r="r" b="b"/>
            <a:pathLst>
              <a:path w="256" h="253">
                <a:moveTo>
                  <a:pt x="127" y="252"/>
                </a:moveTo>
                <a:lnTo>
                  <a:pt x="0" y="126"/>
                </a:lnTo>
                <a:lnTo>
                  <a:pt x="127" y="0"/>
                </a:lnTo>
                <a:lnTo>
                  <a:pt x="255" y="126"/>
                </a:lnTo>
                <a:lnTo>
                  <a:pt x="127" y="25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pic>
        <p:nvPicPr>
          <p:cNvPr id="30725" name="Picture 5"/>
          <p:cNvPicPr>
            <a:picLocks noChangeArrowheads="1"/>
          </p:cNvPicPr>
          <p:nvPr/>
        </p:nvPicPr>
        <p:blipFill>
          <a:blip r:embed="rId3" cstate="print"/>
          <a:srcRect/>
          <a:stretch>
            <a:fillRect/>
          </a:stretch>
        </p:blipFill>
        <p:spPr bwMode="auto">
          <a:xfrm>
            <a:off x="0" y="5187950"/>
            <a:ext cx="2025650" cy="1657350"/>
          </a:xfrm>
          <a:prstGeom prst="rect">
            <a:avLst/>
          </a:prstGeom>
          <a:noFill/>
          <a:ln w="12700">
            <a:noFill/>
            <a:miter lim="800000"/>
            <a:headEnd/>
            <a:tailEnd/>
          </a:ln>
          <a:effectLst/>
        </p:spPr>
      </p:pic>
      <p:grpSp>
        <p:nvGrpSpPr>
          <p:cNvPr id="30833" name="Group 113"/>
          <p:cNvGrpSpPr>
            <a:grpSpLocks/>
          </p:cNvGrpSpPr>
          <p:nvPr/>
        </p:nvGrpSpPr>
        <p:grpSpPr bwMode="auto">
          <a:xfrm>
            <a:off x="5153025" y="5013325"/>
            <a:ext cx="3325813" cy="1300163"/>
            <a:chOff x="3246" y="3158"/>
            <a:chExt cx="2095" cy="819"/>
          </a:xfrm>
        </p:grpSpPr>
        <p:grpSp>
          <p:nvGrpSpPr>
            <p:cNvPr id="30822" name="Group 102"/>
            <p:cNvGrpSpPr>
              <a:grpSpLocks/>
            </p:cNvGrpSpPr>
            <p:nvPr/>
          </p:nvGrpSpPr>
          <p:grpSpPr bwMode="auto">
            <a:xfrm>
              <a:off x="3246" y="3402"/>
              <a:ext cx="2095" cy="575"/>
              <a:chOff x="3246" y="3402"/>
              <a:chExt cx="2095" cy="575"/>
            </a:xfrm>
          </p:grpSpPr>
          <p:sp>
            <p:nvSpPr>
              <p:cNvPr id="30726" name="Freeform 6"/>
              <p:cNvSpPr>
                <a:spLocks/>
              </p:cNvSpPr>
              <p:nvPr/>
            </p:nvSpPr>
            <p:spPr bwMode="auto">
              <a:xfrm>
                <a:off x="4601" y="3418"/>
                <a:ext cx="266" cy="120"/>
              </a:xfrm>
              <a:custGeom>
                <a:avLst/>
                <a:gdLst/>
                <a:ahLst/>
                <a:cxnLst>
                  <a:cxn ang="0">
                    <a:pos x="229" y="23"/>
                  </a:cxn>
                  <a:cxn ang="0">
                    <a:pos x="265" y="102"/>
                  </a:cxn>
                  <a:cxn ang="0">
                    <a:pos x="49" y="119"/>
                  </a:cxn>
                  <a:cxn ang="0">
                    <a:pos x="0" y="18"/>
                  </a:cxn>
                  <a:cxn ang="0">
                    <a:pos x="127" y="0"/>
                  </a:cxn>
                  <a:cxn ang="0">
                    <a:pos x="229" y="23"/>
                  </a:cxn>
                </a:cxnLst>
                <a:rect l="0" t="0" r="r" b="b"/>
                <a:pathLst>
                  <a:path w="266" h="120">
                    <a:moveTo>
                      <a:pt x="229" y="23"/>
                    </a:moveTo>
                    <a:lnTo>
                      <a:pt x="265" y="102"/>
                    </a:lnTo>
                    <a:lnTo>
                      <a:pt x="49" y="119"/>
                    </a:lnTo>
                    <a:lnTo>
                      <a:pt x="0" y="18"/>
                    </a:lnTo>
                    <a:lnTo>
                      <a:pt x="127" y="0"/>
                    </a:lnTo>
                    <a:lnTo>
                      <a:pt x="229"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0727" name="Freeform 7"/>
              <p:cNvSpPr>
                <a:spLocks/>
              </p:cNvSpPr>
              <p:nvPr/>
            </p:nvSpPr>
            <p:spPr bwMode="auto">
              <a:xfrm>
                <a:off x="3250" y="3414"/>
                <a:ext cx="2088" cy="472"/>
              </a:xfrm>
              <a:custGeom>
                <a:avLst/>
                <a:gdLst/>
                <a:ahLst/>
                <a:cxnLst>
                  <a:cxn ang="0">
                    <a:pos x="2083" y="308"/>
                  </a:cxn>
                  <a:cxn ang="0">
                    <a:pos x="2063" y="347"/>
                  </a:cxn>
                  <a:cxn ang="0">
                    <a:pos x="2026" y="378"/>
                  </a:cxn>
                  <a:cxn ang="0">
                    <a:pos x="1965" y="413"/>
                  </a:cxn>
                  <a:cxn ang="0">
                    <a:pos x="1887" y="453"/>
                  </a:cxn>
                  <a:cxn ang="0">
                    <a:pos x="1854" y="458"/>
                  </a:cxn>
                  <a:cxn ang="0">
                    <a:pos x="1588" y="440"/>
                  </a:cxn>
                  <a:cxn ang="0">
                    <a:pos x="1560" y="466"/>
                  </a:cxn>
                  <a:cxn ang="0">
                    <a:pos x="806" y="466"/>
                  </a:cxn>
                  <a:cxn ang="0">
                    <a:pos x="446" y="418"/>
                  </a:cxn>
                  <a:cxn ang="0">
                    <a:pos x="422" y="462"/>
                  </a:cxn>
                  <a:cxn ang="0">
                    <a:pos x="397" y="471"/>
                  </a:cxn>
                  <a:cxn ang="0">
                    <a:pos x="41" y="448"/>
                  </a:cxn>
                  <a:cxn ang="0">
                    <a:pos x="13" y="431"/>
                  </a:cxn>
                  <a:cxn ang="0">
                    <a:pos x="8" y="422"/>
                  </a:cxn>
                  <a:cxn ang="0">
                    <a:pos x="8" y="400"/>
                  </a:cxn>
                  <a:cxn ang="0">
                    <a:pos x="13" y="387"/>
                  </a:cxn>
                  <a:cxn ang="0">
                    <a:pos x="0" y="290"/>
                  </a:cxn>
                  <a:cxn ang="0">
                    <a:pos x="8" y="264"/>
                  </a:cxn>
                  <a:cxn ang="0">
                    <a:pos x="37" y="233"/>
                  </a:cxn>
                  <a:cxn ang="0">
                    <a:pos x="82" y="202"/>
                  </a:cxn>
                  <a:cxn ang="0">
                    <a:pos x="155" y="167"/>
                  </a:cxn>
                  <a:cxn ang="0">
                    <a:pos x="246" y="132"/>
                  </a:cxn>
                  <a:cxn ang="0">
                    <a:pos x="360" y="114"/>
                  </a:cxn>
                  <a:cxn ang="0">
                    <a:pos x="491" y="101"/>
                  </a:cxn>
                  <a:cxn ang="0">
                    <a:pos x="557" y="97"/>
                  </a:cxn>
                  <a:cxn ang="0">
                    <a:pos x="720" y="97"/>
                  </a:cxn>
                  <a:cxn ang="0">
                    <a:pos x="848" y="101"/>
                  </a:cxn>
                  <a:cxn ang="0">
                    <a:pos x="1359" y="35"/>
                  </a:cxn>
                  <a:cxn ang="0">
                    <a:pos x="1416" y="66"/>
                  </a:cxn>
                  <a:cxn ang="0">
                    <a:pos x="1444" y="97"/>
                  </a:cxn>
                  <a:cxn ang="0">
                    <a:pos x="1608" y="93"/>
                  </a:cxn>
                  <a:cxn ang="0">
                    <a:pos x="1613" y="79"/>
                  </a:cxn>
                  <a:cxn ang="0">
                    <a:pos x="1608" y="48"/>
                  </a:cxn>
                  <a:cxn ang="0">
                    <a:pos x="1588" y="0"/>
                  </a:cxn>
                  <a:cxn ang="0">
                    <a:pos x="1666" y="27"/>
                  </a:cxn>
                  <a:cxn ang="0">
                    <a:pos x="1735" y="71"/>
                  </a:cxn>
                  <a:cxn ang="0">
                    <a:pos x="1764" y="88"/>
                  </a:cxn>
                  <a:cxn ang="0">
                    <a:pos x="1797" y="101"/>
                  </a:cxn>
                  <a:cxn ang="0">
                    <a:pos x="1887" y="106"/>
                  </a:cxn>
                  <a:cxn ang="0">
                    <a:pos x="1981" y="119"/>
                  </a:cxn>
                  <a:cxn ang="0">
                    <a:pos x="2038" y="141"/>
                  </a:cxn>
                  <a:cxn ang="0">
                    <a:pos x="2067" y="167"/>
                  </a:cxn>
                  <a:cxn ang="0">
                    <a:pos x="2071" y="189"/>
                  </a:cxn>
                  <a:cxn ang="0">
                    <a:pos x="2071" y="233"/>
                  </a:cxn>
                  <a:cxn ang="0">
                    <a:pos x="2067" y="286"/>
                  </a:cxn>
                  <a:cxn ang="0">
                    <a:pos x="2087" y="295"/>
                  </a:cxn>
                  <a:cxn ang="0">
                    <a:pos x="2083" y="308"/>
                  </a:cxn>
                </a:cxnLst>
                <a:rect l="0" t="0" r="r" b="b"/>
                <a:pathLst>
                  <a:path w="2088" h="472">
                    <a:moveTo>
                      <a:pt x="2083" y="308"/>
                    </a:moveTo>
                    <a:lnTo>
                      <a:pt x="2063" y="347"/>
                    </a:lnTo>
                    <a:lnTo>
                      <a:pt x="2026" y="378"/>
                    </a:lnTo>
                    <a:lnTo>
                      <a:pt x="1965" y="413"/>
                    </a:lnTo>
                    <a:lnTo>
                      <a:pt x="1887" y="453"/>
                    </a:lnTo>
                    <a:lnTo>
                      <a:pt x="1854" y="458"/>
                    </a:lnTo>
                    <a:lnTo>
                      <a:pt x="1588" y="440"/>
                    </a:lnTo>
                    <a:lnTo>
                      <a:pt x="1560" y="466"/>
                    </a:lnTo>
                    <a:lnTo>
                      <a:pt x="806" y="466"/>
                    </a:lnTo>
                    <a:lnTo>
                      <a:pt x="446" y="418"/>
                    </a:lnTo>
                    <a:lnTo>
                      <a:pt x="422" y="462"/>
                    </a:lnTo>
                    <a:lnTo>
                      <a:pt x="397" y="471"/>
                    </a:lnTo>
                    <a:lnTo>
                      <a:pt x="41" y="448"/>
                    </a:lnTo>
                    <a:lnTo>
                      <a:pt x="13" y="431"/>
                    </a:lnTo>
                    <a:lnTo>
                      <a:pt x="8" y="422"/>
                    </a:lnTo>
                    <a:lnTo>
                      <a:pt x="8" y="400"/>
                    </a:lnTo>
                    <a:lnTo>
                      <a:pt x="13" y="387"/>
                    </a:lnTo>
                    <a:lnTo>
                      <a:pt x="0" y="290"/>
                    </a:lnTo>
                    <a:lnTo>
                      <a:pt x="8" y="264"/>
                    </a:lnTo>
                    <a:lnTo>
                      <a:pt x="37" y="233"/>
                    </a:lnTo>
                    <a:lnTo>
                      <a:pt x="82" y="202"/>
                    </a:lnTo>
                    <a:lnTo>
                      <a:pt x="155" y="167"/>
                    </a:lnTo>
                    <a:lnTo>
                      <a:pt x="246" y="132"/>
                    </a:lnTo>
                    <a:lnTo>
                      <a:pt x="360" y="114"/>
                    </a:lnTo>
                    <a:lnTo>
                      <a:pt x="491" y="101"/>
                    </a:lnTo>
                    <a:lnTo>
                      <a:pt x="557" y="97"/>
                    </a:lnTo>
                    <a:lnTo>
                      <a:pt x="720" y="97"/>
                    </a:lnTo>
                    <a:lnTo>
                      <a:pt x="848" y="101"/>
                    </a:lnTo>
                    <a:lnTo>
                      <a:pt x="1359" y="35"/>
                    </a:lnTo>
                    <a:lnTo>
                      <a:pt x="1416" y="66"/>
                    </a:lnTo>
                    <a:lnTo>
                      <a:pt x="1444" y="97"/>
                    </a:lnTo>
                    <a:lnTo>
                      <a:pt x="1608" y="93"/>
                    </a:lnTo>
                    <a:lnTo>
                      <a:pt x="1613" y="79"/>
                    </a:lnTo>
                    <a:lnTo>
                      <a:pt x="1608" y="48"/>
                    </a:lnTo>
                    <a:lnTo>
                      <a:pt x="1588" y="0"/>
                    </a:lnTo>
                    <a:lnTo>
                      <a:pt x="1666" y="27"/>
                    </a:lnTo>
                    <a:lnTo>
                      <a:pt x="1735" y="71"/>
                    </a:lnTo>
                    <a:lnTo>
                      <a:pt x="1764" y="88"/>
                    </a:lnTo>
                    <a:lnTo>
                      <a:pt x="1797" y="101"/>
                    </a:lnTo>
                    <a:lnTo>
                      <a:pt x="1887" y="106"/>
                    </a:lnTo>
                    <a:lnTo>
                      <a:pt x="1981" y="119"/>
                    </a:lnTo>
                    <a:lnTo>
                      <a:pt x="2038" y="141"/>
                    </a:lnTo>
                    <a:lnTo>
                      <a:pt x="2067" y="167"/>
                    </a:lnTo>
                    <a:lnTo>
                      <a:pt x="2071" y="189"/>
                    </a:lnTo>
                    <a:lnTo>
                      <a:pt x="2071" y="233"/>
                    </a:lnTo>
                    <a:lnTo>
                      <a:pt x="2067" y="286"/>
                    </a:lnTo>
                    <a:lnTo>
                      <a:pt x="2087" y="295"/>
                    </a:lnTo>
                    <a:lnTo>
                      <a:pt x="2083" y="30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30728" name="Freeform 8"/>
              <p:cNvSpPr>
                <a:spLocks/>
              </p:cNvSpPr>
              <p:nvPr/>
            </p:nvSpPr>
            <p:spPr bwMode="auto">
              <a:xfrm>
                <a:off x="4091" y="3793"/>
                <a:ext cx="758" cy="12"/>
              </a:xfrm>
              <a:custGeom>
                <a:avLst/>
                <a:gdLst/>
                <a:ahLst/>
                <a:cxnLst>
                  <a:cxn ang="0">
                    <a:pos x="749" y="11"/>
                  </a:cxn>
                  <a:cxn ang="0">
                    <a:pos x="0" y="11"/>
                  </a:cxn>
                  <a:cxn ang="0">
                    <a:pos x="0" y="0"/>
                  </a:cxn>
                  <a:cxn ang="0">
                    <a:pos x="757" y="0"/>
                  </a:cxn>
                  <a:cxn ang="0">
                    <a:pos x="749" y="11"/>
                  </a:cxn>
                </a:cxnLst>
                <a:rect l="0" t="0" r="r" b="b"/>
                <a:pathLst>
                  <a:path w="758" h="12">
                    <a:moveTo>
                      <a:pt x="749" y="11"/>
                    </a:moveTo>
                    <a:lnTo>
                      <a:pt x="0" y="11"/>
                    </a:lnTo>
                    <a:lnTo>
                      <a:pt x="0" y="0"/>
                    </a:lnTo>
                    <a:lnTo>
                      <a:pt x="757" y="0"/>
                    </a:lnTo>
                    <a:lnTo>
                      <a:pt x="749" y="11"/>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0729" name="Freeform 9"/>
              <p:cNvSpPr>
                <a:spLocks/>
              </p:cNvSpPr>
              <p:nvPr/>
            </p:nvSpPr>
            <p:spPr bwMode="auto">
              <a:xfrm>
                <a:off x="4381" y="3811"/>
                <a:ext cx="434" cy="58"/>
              </a:xfrm>
              <a:custGeom>
                <a:avLst/>
                <a:gdLst/>
                <a:ahLst/>
                <a:cxnLst>
                  <a:cxn ang="0">
                    <a:pos x="432" y="16"/>
                  </a:cxn>
                  <a:cxn ang="0">
                    <a:pos x="417" y="4"/>
                  </a:cxn>
                  <a:cxn ang="0">
                    <a:pos x="406" y="1"/>
                  </a:cxn>
                  <a:cxn ang="0">
                    <a:pos x="401" y="0"/>
                  </a:cxn>
                  <a:cxn ang="0">
                    <a:pos x="24" y="0"/>
                  </a:cxn>
                  <a:cxn ang="0">
                    <a:pos x="8" y="11"/>
                  </a:cxn>
                  <a:cxn ang="0">
                    <a:pos x="2" y="22"/>
                  </a:cxn>
                  <a:cxn ang="0">
                    <a:pos x="0" y="28"/>
                  </a:cxn>
                  <a:cxn ang="0">
                    <a:pos x="1" y="41"/>
                  </a:cxn>
                  <a:cxn ang="0">
                    <a:pos x="15" y="50"/>
                  </a:cxn>
                  <a:cxn ang="0">
                    <a:pos x="32" y="57"/>
                  </a:cxn>
                  <a:cxn ang="0">
                    <a:pos x="395" y="57"/>
                  </a:cxn>
                  <a:cxn ang="0">
                    <a:pos x="411" y="55"/>
                  </a:cxn>
                  <a:cxn ang="0">
                    <a:pos x="425" y="45"/>
                  </a:cxn>
                  <a:cxn ang="0">
                    <a:pos x="432" y="37"/>
                  </a:cxn>
                  <a:cxn ang="0">
                    <a:pos x="433" y="26"/>
                  </a:cxn>
                  <a:cxn ang="0">
                    <a:pos x="432" y="16"/>
                  </a:cxn>
                </a:cxnLst>
                <a:rect l="0" t="0" r="r" b="b"/>
                <a:pathLst>
                  <a:path w="434" h="58">
                    <a:moveTo>
                      <a:pt x="432" y="16"/>
                    </a:moveTo>
                    <a:lnTo>
                      <a:pt x="417" y="4"/>
                    </a:lnTo>
                    <a:lnTo>
                      <a:pt x="406" y="1"/>
                    </a:lnTo>
                    <a:lnTo>
                      <a:pt x="401" y="0"/>
                    </a:lnTo>
                    <a:lnTo>
                      <a:pt x="24" y="0"/>
                    </a:lnTo>
                    <a:lnTo>
                      <a:pt x="8" y="11"/>
                    </a:lnTo>
                    <a:lnTo>
                      <a:pt x="2" y="22"/>
                    </a:lnTo>
                    <a:lnTo>
                      <a:pt x="0" y="28"/>
                    </a:lnTo>
                    <a:lnTo>
                      <a:pt x="1" y="41"/>
                    </a:lnTo>
                    <a:lnTo>
                      <a:pt x="15" y="50"/>
                    </a:lnTo>
                    <a:lnTo>
                      <a:pt x="32" y="57"/>
                    </a:lnTo>
                    <a:lnTo>
                      <a:pt x="395" y="57"/>
                    </a:lnTo>
                    <a:lnTo>
                      <a:pt x="411" y="55"/>
                    </a:lnTo>
                    <a:lnTo>
                      <a:pt x="425" y="45"/>
                    </a:lnTo>
                    <a:lnTo>
                      <a:pt x="432" y="37"/>
                    </a:lnTo>
                    <a:lnTo>
                      <a:pt x="433" y="26"/>
                    </a:lnTo>
                    <a:lnTo>
                      <a:pt x="432" y="1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0730" name="Freeform 10"/>
              <p:cNvSpPr>
                <a:spLocks/>
              </p:cNvSpPr>
              <p:nvPr/>
            </p:nvSpPr>
            <p:spPr bwMode="auto">
              <a:xfrm>
                <a:off x="4385" y="3823"/>
                <a:ext cx="367" cy="32"/>
              </a:xfrm>
              <a:custGeom>
                <a:avLst/>
                <a:gdLst/>
                <a:ahLst/>
                <a:cxnLst>
                  <a:cxn ang="0">
                    <a:pos x="355" y="14"/>
                  </a:cxn>
                  <a:cxn ang="0">
                    <a:pos x="356" y="10"/>
                  </a:cxn>
                  <a:cxn ang="0">
                    <a:pos x="366" y="0"/>
                  </a:cxn>
                  <a:cxn ang="0">
                    <a:pos x="354" y="10"/>
                  </a:cxn>
                  <a:cxn ang="0">
                    <a:pos x="351" y="14"/>
                  </a:cxn>
                  <a:cxn ang="0">
                    <a:pos x="0" y="14"/>
                  </a:cxn>
                  <a:cxn ang="0">
                    <a:pos x="0" y="17"/>
                  </a:cxn>
                  <a:cxn ang="0">
                    <a:pos x="351" y="17"/>
                  </a:cxn>
                  <a:cxn ang="0">
                    <a:pos x="354" y="21"/>
                  </a:cxn>
                  <a:cxn ang="0">
                    <a:pos x="366" y="31"/>
                  </a:cxn>
                  <a:cxn ang="0">
                    <a:pos x="356" y="20"/>
                  </a:cxn>
                  <a:cxn ang="0">
                    <a:pos x="355" y="17"/>
                  </a:cxn>
                  <a:cxn ang="0">
                    <a:pos x="355" y="14"/>
                  </a:cxn>
                </a:cxnLst>
                <a:rect l="0" t="0" r="r" b="b"/>
                <a:pathLst>
                  <a:path w="367" h="32">
                    <a:moveTo>
                      <a:pt x="355" y="14"/>
                    </a:moveTo>
                    <a:lnTo>
                      <a:pt x="356" y="10"/>
                    </a:lnTo>
                    <a:lnTo>
                      <a:pt x="366" y="0"/>
                    </a:lnTo>
                    <a:lnTo>
                      <a:pt x="354" y="10"/>
                    </a:lnTo>
                    <a:lnTo>
                      <a:pt x="351" y="14"/>
                    </a:lnTo>
                    <a:lnTo>
                      <a:pt x="0" y="14"/>
                    </a:lnTo>
                    <a:lnTo>
                      <a:pt x="0" y="17"/>
                    </a:lnTo>
                    <a:lnTo>
                      <a:pt x="351" y="17"/>
                    </a:lnTo>
                    <a:lnTo>
                      <a:pt x="354" y="21"/>
                    </a:lnTo>
                    <a:lnTo>
                      <a:pt x="366" y="31"/>
                    </a:lnTo>
                    <a:lnTo>
                      <a:pt x="356" y="20"/>
                    </a:lnTo>
                    <a:lnTo>
                      <a:pt x="355" y="17"/>
                    </a:lnTo>
                    <a:lnTo>
                      <a:pt x="355" y="1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0731" name="Freeform 11"/>
              <p:cNvSpPr>
                <a:spLocks/>
              </p:cNvSpPr>
              <p:nvPr/>
            </p:nvSpPr>
            <p:spPr bwMode="auto">
              <a:xfrm>
                <a:off x="4765" y="3848"/>
                <a:ext cx="30" cy="19"/>
              </a:xfrm>
              <a:custGeom>
                <a:avLst/>
                <a:gdLst/>
                <a:ahLst/>
                <a:cxnLst>
                  <a:cxn ang="0">
                    <a:pos x="29" y="9"/>
                  </a:cxn>
                  <a:cxn ang="0">
                    <a:pos x="17" y="18"/>
                  </a:cxn>
                  <a:cxn ang="0">
                    <a:pos x="0" y="11"/>
                  </a:cxn>
                  <a:cxn ang="0">
                    <a:pos x="10" y="7"/>
                  </a:cxn>
                  <a:cxn ang="0">
                    <a:pos x="15" y="0"/>
                  </a:cxn>
                  <a:cxn ang="0">
                    <a:pos x="15" y="8"/>
                  </a:cxn>
                  <a:cxn ang="0">
                    <a:pos x="24" y="4"/>
                  </a:cxn>
                  <a:cxn ang="0">
                    <a:pos x="22" y="9"/>
                  </a:cxn>
                  <a:cxn ang="0">
                    <a:pos x="29" y="9"/>
                  </a:cxn>
                </a:cxnLst>
                <a:rect l="0" t="0" r="r" b="b"/>
                <a:pathLst>
                  <a:path w="30" h="19">
                    <a:moveTo>
                      <a:pt x="29" y="9"/>
                    </a:moveTo>
                    <a:lnTo>
                      <a:pt x="17" y="18"/>
                    </a:lnTo>
                    <a:lnTo>
                      <a:pt x="0" y="11"/>
                    </a:lnTo>
                    <a:lnTo>
                      <a:pt x="10" y="7"/>
                    </a:lnTo>
                    <a:lnTo>
                      <a:pt x="15" y="0"/>
                    </a:lnTo>
                    <a:lnTo>
                      <a:pt x="15" y="8"/>
                    </a:lnTo>
                    <a:lnTo>
                      <a:pt x="24" y="4"/>
                    </a:lnTo>
                    <a:lnTo>
                      <a:pt x="22" y="9"/>
                    </a:lnTo>
                    <a:lnTo>
                      <a:pt x="29" y="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0732" name="Freeform 12"/>
              <p:cNvSpPr>
                <a:spLocks/>
              </p:cNvSpPr>
              <p:nvPr/>
            </p:nvSpPr>
            <p:spPr bwMode="auto">
              <a:xfrm>
                <a:off x="4900" y="3638"/>
                <a:ext cx="235" cy="272"/>
              </a:xfrm>
              <a:custGeom>
                <a:avLst/>
                <a:gdLst/>
                <a:ahLst/>
                <a:cxnLst>
                  <a:cxn ang="0">
                    <a:pos x="174" y="16"/>
                  </a:cxn>
                  <a:cxn ang="0">
                    <a:pos x="207" y="51"/>
                  </a:cxn>
                  <a:cxn ang="0">
                    <a:pos x="234" y="116"/>
                  </a:cxn>
                  <a:cxn ang="0">
                    <a:pos x="226" y="186"/>
                  </a:cxn>
                  <a:cxn ang="0">
                    <a:pos x="195" y="240"/>
                  </a:cxn>
                  <a:cxn ang="0">
                    <a:pos x="147" y="269"/>
                  </a:cxn>
                  <a:cxn ang="0">
                    <a:pos x="102" y="271"/>
                  </a:cxn>
                  <a:cxn ang="0">
                    <a:pos x="48" y="252"/>
                  </a:cxn>
                  <a:cxn ang="0">
                    <a:pos x="16" y="204"/>
                  </a:cxn>
                  <a:cxn ang="0">
                    <a:pos x="0" y="144"/>
                  </a:cxn>
                  <a:cxn ang="0">
                    <a:pos x="13" y="78"/>
                  </a:cxn>
                  <a:cxn ang="0">
                    <a:pos x="46" y="25"/>
                  </a:cxn>
                  <a:cxn ang="0">
                    <a:pos x="91" y="2"/>
                  </a:cxn>
                  <a:cxn ang="0">
                    <a:pos x="141" y="0"/>
                  </a:cxn>
                  <a:cxn ang="0">
                    <a:pos x="174" y="16"/>
                  </a:cxn>
                </a:cxnLst>
                <a:rect l="0" t="0" r="r" b="b"/>
                <a:pathLst>
                  <a:path w="235" h="272">
                    <a:moveTo>
                      <a:pt x="174" y="16"/>
                    </a:moveTo>
                    <a:lnTo>
                      <a:pt x="207" y="51"/>
                    </a:lnTo>
                    <a:lnTo>
                      <a:pt x="234" y="116"/>
                    </a:lnTo>
                    <a:lnTo>
                      <a:pt x="226" y="186"/>
                    </a:lnTo>
                    <a:lnTo>
                      <a:pt x="195" y="240"/>
                    </a:lnTo>
                    <a:lnTo>
                      <a:pt x="147" y="269"/>
                    </a:lnTo>
                    <a:lnTo>
                      <a:pt x="102" y="271"/>
                    </a:lnTo>
                    <a:lnTo>
                      <a:pt x="48" y="252"/>
                    </a:lnTo>
                    <a:lnTo>
                      <a:pt x="16" y="204"/>
                    </a:lnTo>
                    <a:lnTo>
                      <a:pt x="0" y="144"/>
                    </a:lnTo>
                    <a:lnTo>
                      <a:pt x="13" y="78"/>
                    </a:lnTo>
                    <a:lnTo>
                      <a:pt x="46" y="25"/>
                    </a:lnTo>
                    <a:lnTo>
                      <a:pt x="91" y="2"/>
                    </a:lnTo>
                    <a:lnTo>
                      <a:pt x="141" y="0"/>
                    </a:lnTo>
                    <a:lnTo>
                      <a:pt x="174" y="16"/>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0733" name="Freeform 13"/>
              <p:cNvSpPr>
                <a:spLocks/>
              </p:cNvSpPr>
              <p:nvPr/>
            </p:nvSpPr>
            <p:spPr bwMode="auto">
              <a:xfrm>
                <a:off x="4920" y="3651"/>
                <a:ext cx="196" cy="246"/>
              </a:xfrm>
              <a:custGeom>
                <a:avLst/>
                <a:gdLst/>
                <a:ahLst/>
                <a:cxnLst>
                  <a:cxn ang="0">
                    <a:pos x="159" y="28"/>
                  </a:cxn>
                  <a:cxn ang="0">
                    <a:pos x="177" y="49"/>
                  </a:cxn>
                  <a:cxn ang="0">
                    <a:pos x="191" y="82"/>
                  </a:cxn>
                  <a:cxn ang="0">
                    <a:pos x="195" y="123"/>
                  </a:cxn>
                  <a:cxn ang="0">
                    <a:pos x="190" y="162"/>
                  </a:cxn>
                  <a:cxn ang="0">
                    <a:pos x="179" y="193"/>
                  </a:cxn>
                  <a:cxn ang="0">
                    <a:pos x="156" y="222"/>
                  </a:cxn>
                  <a:cxn ang="0">
                    <a:pos x="132" y="239"/>
                  </a:cxn>
                  <a:cxn ang="0">
                    <a:pos x="108" y="245"/>
                  </a:cxn>
                  <a:cxn ang="0">
                    <a:pos x="81" y="244"/>
                  </a:cxn>
                  <a:cxn ang="0">
                    <a:pos x="49" y="231"/>
                  </a:cxn>
                  <a:cxn ang="0">
                    <a:pos x="28" y="210"/>
                  </a:cxn>
                  <a:cxn ang="0">
                    <a:pos x="12" y="181"/>
                  </a:cxn>
                  <a:cxn ang="0">
                    <a:pos x="1" y="145"/>
                  </a:cxn>
                  <a:cxn ang="0">
                    <a:pos x="0" y="112"/>
                  </a:cxn>
                  <a:cxn ang="0">
                    <a:pos x="7" y="73"/>
                  </a:cxn>
                  <a:cxn ang="0">
                    <a:pos x="26" y="38"/>
                  </a:cxn>
                  <a:cxn ang="0">
                    <a:pos x="53" y="12"/>
                  </a:cxn>
                  <a:cxn ang="0">
                    <a:pos x="81" y="3"/>
                  </a:cxn>
                  <a:cxn ang="0">
                    <a:pos x="109" y="0"/>
                  </a:cxn>
                  <a:cxn ang="0">
                    <a:pos x="140" y="12"/>
                  </a:cxn>
                  <a:cxn ang="0">
                    <a:pos x="159" y="28"/>
                  </a:cxn>
                </a:cxnLst>
                <a:rect l="0" t="0" r="r" b="b"/>
                <a:pathLst>
                  <a:path w="196" h="246">
                    <a:moveTo>
                      <a:pt x="159" y="28"/>
                    </a:moveTo>
                    <a:lnTo>
                      <a:pt x="177" y="49"/>
                    </a:lnTo>
                    <a:lnTo>
                      <a:pt x="191" y="82"/>
                    </a:lnTo>
                    <a:lnTo>
                      <a:pt x="195" y="123"/>
                    </a:lnTo>
                    <a:lnTo>
                      <a:pt x="190" y="162"/>
                    </a:lnTo>
                    <a:lnTo>
                      <a:pt x="179" y="193"/>
                    </a:lnTo>
                    <a:lnTo>
                      <a:pt x="156" y="222"/>
                    </a:lnTo>
                    <a:lnTo>
                      <a:pt x="132" y="239"/>
                    </a:lnTo>
                    <a:lnTo>
                      <a:pt x="108" y="245"/>
                    </a:lnTo>
                    <a:lnTo>
                      <a:pt x="81" y="244"/>
                    </a:lnTo>
                    <a:lnTo>
                      <a:pt x="49" y="231"/>
                    </a:lnTo>
                    <a:lnTo>
                      <a:pt x="28" y="210"/>
                    </a:lnTo>
                    <a:lnTo>
                      <a:pt x="12" y="181"/>
                    </a:lnTo>
                    <a:lnTo>
                      <a:pt x="1" y="145"/>
                    </a:lnTo>
                    <a:lnTo>
                      <a:pt x="0" y="112"/>
                    </a:lnTo>
                    <a:lnTo>
                      <a:pt x="7" y="73"/>
                    </a:lnTo>
                    <a:lnTo>
                      <a:pt x="26" y="38"/>
                    </a:lnTo>
                    <a:lnTo>
                      <a:pt x="53" y="12"/>
                    </a:lnTo>
                    <a:lnTo>
                      <a:pt x="81" y="3"/>
                    </a:lnTo>
                    <a:lnTo>
                      <a:pt x="109" y="0"/>
                    </a:lnTo>
                    <a:lnTo>
                      <a:pt x="140" y="12"/>
                    </a:lnTo>
                    <a:lnTo>
                      <a:pt x="159" y="28"/>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0734" name="Freeform 14"/>
              <p:cNvSpPr>
                <a:spLocks/>
              </p:cNvSpPr>
              <p:nvPr/>
            </p:nvSpPr>
            <p:spPr bwMode="auto">
              <a:xfrm>
                <a:off x="4938" y="3729"/>
                <a:ext cx="84" cy="93"/>
              </a:xfrm>
              <a:custGeom>
                <a:avLst/>
                <a:gdLst/>
                <a:ahLst/>
                <a:cxnLst>
                  <a:cxn ang="0">
                    <a:pos x="83" y="4"/>
                  </a:cxn>
                  <a:cxn ang="0">
                    <a:pos x="71" y="22"/>
                  </a:cxn>
                  <a:cxn ang="0">
                    <a:pos x="68" y="33"/>
                  </a:cxn>
                  <a:cxn ang="0">
                    <a:pos x="68" y="45"/>
                  </a:cxn>
                  <a:cxn ang="0">
                    <a:pos x="71" y="63"/>
                  </a:cxn>
                  <a:cxn ang="0">
                    <a:pos x="42" y="92"/>
                  </a:cxn>
                  <a:cxn ang="0">
                    <a:pos x="33" y="80"/>
                  </a:cxn>
                  <a:cxn ang="0">
                    <a:pos x="23" y="67"/>
                  </a:cxn>
                  <a:cxn ang="0">
                    <a:pos x="12" y="59"/>
                  </a:cxn>
                  <a:cxn ang="0">
                    <a:pos x="0" y="20"/>
                  </a:cxn>
                  <a:cxn ang="0">
                    <a:pos x="18" y="18"/>
                  </a:cxn>
                  <a:cxn ang="0">
                    <a:pos x="31" y="12"/>
                  </a:cxn>
                  <a:cxn ang="0">
                    <a:pos x="43" y="0"/>
                  </a:cxn>
                  <a:cxn ang="0">
                    <a:pos x="83" y="4"/>
                  </a:cxn>
                </a:cxnLst>
                <a:rect l="0" t="0" r="r" b="b"/>
                <a:pathLst>
                  <a:path w="84" h="93">
                    <a:moveTo>
                      <a:pt x="83" y="4"/>
                    </a:moveTo>
                    <a:lnTo>
                      <a:pt x="71" y="22"/>
                    </a:lnTo>
                    <a:lnTo>
                      <a:pt x="68" y="33"/>
                    </a:lnTo>
                    <a:lnTo>
                      <a:pt x="68" y="45"/>
                    </a:lnTo>
                    <a:lnTo>
                      <a:pt x="71" y="63"/>
                    </a:lnTo>
                    <a:lnTo>
                      <a:pt x="42" y="92"/>
                    </a:lnTo>
                    <a:lnTo>
                      <a:pt x="33" y="80"/>
                    </a:lnTo>
                    <a:lnTo>
                      <a:pt x="23" y="67"/>
                    </a:lnTo>
                    <a:lnTo>
                      <a:pt x="12" y="59"/>
                    </a:lnTo>
                    <a:lnTo>
                      <a:pt x="0" y="20"/>
                    </a:lnTo>
                    <a:lnTo>
                      <a:pt x="18" y="18"/>
                    </a:lnTo>
                    <a:lnTo>
                      <a:pt x="31" y="12"/>
                    </a:lnTo>
                    <a:lnTo>
                      <a:pt x="43" y="0"/>
                    </a:lnTo>
                    <a:lnTo>
                      <a:pt x="83"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0735" name="Freeform 15"/>
              <p:cNvSpPr>
                <a:spLocks/>
              </p:cNvSpPr>
              <p:nvPr/>
            </p:nvSpPr>
            <p:spPr bwMode="auto">
              <a:xfrm>
                <a:off x="4975" y="3674"/>
                <a:ext cx="65" cy="54"/>
              </a:xfrm>
              <a:custGeom>
                <a:avLst/>
                <a:gdLst/>
                <a:ahLst/>
                <a:cxnLst>
                  <a:cxn ang="0">
                    <a:pos x="0" y="48"/>
                  </a:cxn>
                  <a:cxn ang="0">
                    <a:pos x="58" y="53"/>
                  </a:cxn>
                  <a:cxn ang="0">
                    <a:pos x="64" y="39"/>
                  </a:cxn>
                  <a:cxn ang="0">
                    <a:pos x="41" y="0"/>
                  </a:cxn>
                  <a:cxn ang="0">
                    <a:pos x="0" y="48"/>
                  </a:cxn>
                </a:cxnLst>
                <a:rect l="0" t="0" r="r" b="b"/>
                <a:pathLst>
                  <a:path w="65" h="54">
                    <a:moveTo>
                      <a:pt x="0" y="48"/>
                    </a:moveTo>
                    <a:lnTo>
                      <a:pt x="58" y="53"/>
                    </a:lnTo>
                    <a:lnTo>
                      <a:pt x="64" y="39"/>
                    </a:lnTo>
                    <a:lnTo>
                      <a:pt x="41" y="0"/>
                    </a:lnTo>
                    <a:lnTo>
                      <a:pt x="0" y="4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0736" name="Freeform 16"/>
              <p:cNvSpPr>
                <a:spLocks/>
              </p:cNvSpPr>
              <p:nvPr/>
            </p:nvSpPr>
            <p:spPr bwMode="auto">
              <a:xfrm>
                <a:off x="4926" y="3744"/>
                <a:ext cx="18" cy="60"/>
              </a:xfrm>
              <a:custGeom>
                <a:avLst/>
                <a:gdLst/>
                <a:ahLst/>
                <a:cxnLst>
                  <a:cxn ang="0">
                    <a:pos x="6" y="0"/>
                  </a:cxn>
                  <a:cxn ang="0">
                    <a:pos x="17" y="59"/>
                  </a:cxn>
                  <a:cxn ang="0">
                    <a:pos x="3" y="49"/>
                  </a:cxn>
                  <a:cxn ang="0">
                    <a:pos x="0" y="28"/>
                  </a:cxn>
                  <a:cxn ang="0">
                    <a:pos x="3" y="7"/>
                  </a:cxn>
                  <a:cxn ang="0">
                    <a:pos x="6" y="0"/>
                  </a:cxn>
                </a:cxnLst>
                <a:rect l="0" t="0" r="r" b="b"/>
                <a:pathLst>
                  <a:path w="18" h="60">
                    <a:moveTo>
                      <a:pt x="6" y="0"/>
                    </a:moveTo>
                    <a:lnTo>
                      <a:pt x="17" y="59"/>
                    </a:lnTo>
                    <a:lnTo>
                      <a:pt x="3" y="49"/>
                    </a:lnTo>
                    <a:lnTo>
                      <a:pt x="0" y="28"/>
                    </a:lnTo>
                    <a:lnTo>
                      <a:pt x="3" y="7"/>
                    </a:lnTo>
                    <a:lnTo>
                      <a:pt x="6"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0737" name="Freeform 17"/>
              <p:cNvSpPr>
                <a:spLocks/>
              </p:cNvSpPr>
              <p:nvPr/>
            </p:nvSpPr>
            <p:spPr bwMode="auto">
              <a:xfrm>
                <a:off x="4977" y="3793"/>
                <a:ext cx="59" cy="71"/>
              </a:xfrm>
              <a:custGeom>
                <a:avLst/>
                <a:gdLst/>
                <a:ahLst/>
                <a:cxnLst>
                  <a:cxn ang="0">
                    <a:pos x="0" y="47"/>
                  </a:cxn>
                  <a:cxn ang="0">
                    <a:pos x="41" y="0"/>
                  </a:cxn>
                  <a:cxn ang="0">
                    <a:pos x="58" y="48"/>
                  </a:cxn>
                  <a:cxn ang="0">
                    <a:pos x="8" y="70"/>
                  </a:cxn>
                  <a:cxn ang="0">
                    <a:pos x="0" y="47"/>
                  </a:cxn>
                </a:cxnLst>
                <a:rect l="0" t="0" r="r" b="b"/>
                <a:pathLst>
                  <a:path w="59" h="71">
                    <a:moveTo>
                      <a:pt x="0" y="47"/>
                    </a:moveTo>
                    <a:lnTo>
                      <a:pt x="41" y="0"/>
                    </a:lnTo>
                    <a:lnTo>
                      <a:pt x="58" y="48"/>
                    </a:lnTo>
                    <a:lnTo>
                      <a:pt x="8" y="70"/>
                    </a:lnTo>
                    <a:lnTo>
                      <a:pt x="0" y="4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0738" name="Freeform 18"/>
              <p:cNvSpPr>
                <a:spLocks/>
              </p:cNvSpPr>
              <p:nvPr/>
            </p:nvSpPr>
            <p:spPr bwMode="auto">
              <a:xfrm>
                <a:off x="4876" y="3599"/>
                <a:ext cx="275" cy="297"/>
              </a:xfrm>
              <a:custGeom>
                <a:avLst/>
                <a:gdLst/>
                <a:ahLst/>
                <a:cxnLst>
                  <a:cxn ang="0">
                    <a:pos x="255" y="147"/>
                  </a:cxn>
                  <a:cxn ang="0">
                    <a:pos x="231" y="86"/>
                  </a:cxn>
                  <a:cxn ang="0">
                    <a:pos x="191" y="47"/>
                  </a:cxn>
                  <a:cxn ang="0">
                    <a:pos x="128" y="33"/>
                  </a:cxn>
                  <a:cxn ang="0">
                    <a:pos x="73" y="61"/>
                  </a:cxn>
                  <a:cxn ang="0">
                    <a:pos x="39" y="108"/>
                  </a:cxn>
                  <a:cxn ang="0">
                    <a:pos x="27" y="162"/>
                  </a:cxn>
                  <a:cxn ang="0">
                    <a:pos x="29" y="209"/>
                  </a:cxn>
                  <a:cxn ang="0">
                    <a:pos x="47" y="252"/>
                  </a:cxn>
                  <a:cxn ang="0">
                    <a:pos x="67" y="286"/>
                  </a:cxn>
                  <a:cxn ang="0">
                    <a:pos x="45" y="296"/>
                  </a:cxn>
                  <a:cxn ang="0">
                    <a:pos x="9" y="227"/>
                  </a:cxn>
                  <a:cxn ang="0">
                    <a:pos x="0" y="160"/>
                  </a:cxn>
                  <a:cxn ang="0">
                    <a:pos x="31" y="68"/>
                  </a:cxn>
                  <a:cxn ang="0">
                    <a:pos x="90" y="8"/>
                  </a:cxn>
                  <a:cxn ang="0">
                    <a:pos x="175" y="0"/>
                  </a:cxn>
                  <a:cxn ang="0">
                    <a:pos x="230" y="35"/>
                  </a:cxn>
                  <a:cxn ang="0">
                    <a:pos x="264" y="83"/>
                  </a:cxn>
                  <a:cxn ang="0">
                    <a:pos x="274" y="149"/>
                  </a:cxn>
                  <a:cxn ang="0">
                    <a:pos x="255" y="147"/>
                  </a:cxn>
                </a:cxnLst>
                <a:rect l="0" t="0" r="r" b="b"/>
                <a:pathLst>
                  <a:path w="275" h="297">
                    <a:moveTo>
                      <a:pt x="255" y="147"/>
                    </a:moveTo>
                    <a:lnTo>
                      <a:pt x="231" y="86"/>
                    </a:lnTo>
                    <a:lnTo>
                      <a:pt x="191" y="47"/>
                    </a:lnTo>
                    <a:lnTo>
                      <a:pt x="128" y="33"/>
                    </a:lnTo>
                    <a:lnTo>
                      <a:pt x="73" y="61"/>
                    </a:lnTo>
                    <a:lnTo>
                      <a:pt x="39" y="108"/>
                    </a:lnTo>
                    <a:lnTo>
                      <a:pt x="27" y="162"/>
                    </a:lnTo>
                    <a:lnTo>
                      <a:pt x="29" y="209"/>
                    </a:lnTo>
                    <a:lnTo>
                      <a:pt x="47" y="252"/>
                    </a:lnTo>
                    <a:lnTo>
                      <a:pt x="67" y="286"/>
                    </a:lnTo>
                    <a:lnTo>
                      <a:pt x="45" y="296"/>
                    </a:lnTo>
                    <a:lnTo>
                      <a:pt x="9" y="227"/>
                    </a:lnTo>
                    <a:lnTo>
                      <a:pt x="0" y="160"/>
                    </a:lnTo>
                    <a:lnTo>
                      <a:pt x="31" y="68"/>
                    </a:lnTo>
                    <a:lnTo>
                      <a:pt x="90" y="8"/>
                    </a:lnTo>
                    <a:lnTo>
                      <a:pt x="175" y="0"/>
                    </a:lnTo>
                    <a:lnTo>
                      <a:pt x="230" y="35"/>
                    </a:lnTo>
                    <a:lnTo>
                      <a:pt x="264" y="83"/>
                    </a:lnTo>
                    <a:lnTo>
                      <a:pt x="274" y="149"/>
                    </a:lnTo>
                    <a:lnTo>
                      <a:pt x="255" y="14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0739" name="Freeform 19"/>
              <p:cNvSpPr>
                <a:spLocks/>
              </p:cNvSpPr>
              <p:nvPr/>
            </p:nvSpPr>
            <p:spPr bwMode="auto">
              <a:xfrm>
                <a:off x="3765" y="3648"/>
                <a:ext cx="265" cy="290"/>
              </a:xfrm>
              <a:custGeom>
                <a:avLst/>
                <a:gdLst/>
                <a:ahLst/>
                <a:cxnLst>
                  <a:cxn ang="0">
                    <a:pos x="220" y="25"/>
                  </a:cxn>
                  <a:cxn ang="0">
                    <a:pos x="249" y="74"/>
                  </a:cxn>
                  <a:cxn ang="0">
                    <a:pos x="264" y="137"/>
                  </a:cxn>
                  <a:cxn ang="0">
                    <a:pos x="255" y="203"/>
                  </a:cxn>
                  <a:cxn ang="0">
                    <a:pos x="213" y="262"/>
                  </a:cxn>
                  <a:cxn ang="0">
                    <a:pos x="145" y="289"/>
                  </a:cxn>
                  <a:cxn ang="0">
                    <a:pos x="62" y="268"/>
                  </a:cxn>
                  <a:cxn ang="0">
                    <a:pos x="18" y="215"/>
                  </a:cxn>
                  <a:cxn ang="0">
                    <a:pos x="3" y="164"/>
                  </a:cxn>
                  <a:cxn ang="0">
                    <a:pos x="0" y="98"/>
                  </a:cxn>
                  <a:cxn ang="0">
                    <a:pos x="32" y="34"/>
                  </a:cxn>
                  <a:cxn ang="0">
                    <a:pos x="98" y="2"/>
                  </a:cxn>
                  <a:cxn ang="0">
                    <a:pos x="175" y="0"/>
                  </a:cxn>
                  <a:cxn ang="0">
                    <a:pos x="220" y="25"/>
                  </a:cxn>
                </a:cxnLst>
                <a:rect l="0" t="0" r="r" b="b"/>
                <a:pathLst>
                  <a:path w="265" h="290">
                    <a:moveTo>
                      <a:pt x="220" y="25"/>
                    </a:moveTo>
                    <a:lnTo>
                      <a:pt x="249" y="74"/>
                    </a:lnTo>
                    <a:lnTo>
                      <a:pt x="264" y="137"/>
                    </a:lnTo>
                    <a:lnTo>
                      <a:pt x="255" y="203"/>
                    </a:lnTo>
                    <a:lnTo>
                      <a:pt x="213" y="262"/>
                    </a:lnTo>
                    <a:lnTo>
                      <a:pt x="145" y="289"/>
                    </a:lnTo>
                    <a:lnTo>
                      <a:pt x="62" y="268"/>
                    </a:lnTo>
                    <a:lnTo>
                      <a:pt x="18" y="215"/>
                    </a:lnTo>
                    <a:lnTo>
                      <a:pt x="3" y="164"/>
                    </a:lnTo>
                    <a:lnTo>
                      <a:pt x="0" y="98"/>
                    </a:lnTo>
                    <a:lnTo>
                      <a:pt x="32" y="34"/>
                    </a:lnTo>
                    <a:lnTo>
                      <a:pt x="98" y="2"/>
                    </a:lnTo>
                    <a:lnTo>
                      <a:pt x="175" y="0"/>
                    </a:lnTo>
                    <a:lnTo>
                      <a:pt x="220" y="2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0740" name="Freeform 20"/>
              <p:cNvSpPr>
                <a:spLocks/>
              </p:cNvSpPr>
              <p:nvPr/>
            </p:nvSpPr>
            <p:spPr bwMode="auto">
              <a:xfrm>
                <a:off x="3786" y="3660"/>
                <a:ext cx="226" cy="251"/>
              </a:xfrm>
              <a:custGeom>
                <a:avLst/>
                <a:gdLst/>
                <a:ahLst/>
                <a:cxnLst>
                  <a:cxn ang="0">
                    <a:pos x="181" y="25"/>
                  </a:cxn>
                  <a:cxn ang="0">
                    <a:pos x="206" y="60"/>
                  </a:cxn>
                  <a:cxn ang="0">
                    <a:pos x="221" y="98"/>
                  </a:cxn>
                  <a:cxn ang="0">
                    <a:pos x="225" y="135"/>
                  </a:cxn>
                  <a:cxn ang="0">
                    <a:pos x="217" y="176"/>
                  </a:cxn>
                  <a:cxn ang="0">
                    <a:pos x="194" y="213"/>
                  </a:cxn>
                  <a:cxn ang="0">
                    <a:pos x="164" y="238"/>
                  </a:cxn>
                  <a:cxn ang="0">
                    <a:pos x="128" y="250"/>
                  </a:cxn>
                  <a:cxn ang="0">
                    <a:pos x="79" y="248"/>
                  </a:cxn>
                  <a:cxn ang="0">
                    <a:pos x="41" y="221"/>
                  </a:cxn>
                  <a:cxn ang="0">
                    <a:pos x="17" y="195"/>
                  </a:cxn>
                  <a:cxn ang="0">
                    <a:pos x="4" y="156"/>
                  </a:cxn>
                  <a:cxn ang="0">
                    <a:pos x="0" y="123"/>
                  </a:cxn>
                  <a:cxn ang="0">
                    <a:pos x="6" y="76"/>
                  </a:cxn>
                  <a:cxn ang="0">
                    <a:pos x="32" y="39"/>
                  </a:cxn>
                  <a:cxn ang="0">
                    <a:pos x="70" y="11"/>
                  </a:cxn>
                  <a:cxn ang="0">
                    <a:pos x="110" y="0"/>
                  </a:cxn>
                  <a:cxn ang="0">
                    <a:pos x="146" y="8"/>
                  </a:cxn>
                  <a:cxn ang="0">
                    <a:pos x="179" y="23"/>
                  </a:cxn>
                  <a:cxn ang="0">
                    <a:pos x="181" y="25"/>
                  </a:cxn>
                </a:cxnLst>
                <a:rect l="0" t="0" r="r" b="b"/>
                <a:pathLst>
                  <a:path w="226" h="251">
                    <a:moveTo>
                      <a:pt x="181" y="25"/>
                    </a:moveTo>
                    <a:lnTo>
                      <a:pt x="206" y="60"/>
                    </a:lnTo>
                    <a:lnTo>
                      <a:pt x="221" y="98"/>
                    </a:lnTo>
                    <a:lnTo>
                      <a:pt x="225" y="135"/>
                    </a:lnTo>
                    <a:lnTo>
                      <a:pt x="217" y="176"/>
                    </a:lnTo>
                    <a:lnTo>
                      <a:pt x="194" y="213"/>
                    </a:lnTo>
                    <a:lnTo>
                      <a:pt x="164" y="238"/>
                    </a:lnTo>
                    <a:lnTo>
                      <a:pt x="128" y="250"/>
                    </a:lnTo>
                    <a:lnTo>
                      <a:pt x="79" y="248"/>
                    </a:lnTo>
                    <a:lnTo>
                      <a:pt x="41" y="221"/>
                    </a:lnTo>
                    <a:lnTo>
                      <a:pt x="17" y="195"/>
                    </a:lnTo>
                    <a:lnTo>
                      <a:pt x="4" y="156"/>
                    </a:lnTo>
                    <a:lnTo>
                      <a:pt x="0" y="123"/>
                    </a:lnTo>
                    <a:lnTo>
                      <a:pt x="6" y="76"/>
                    </a:lnTo>
                    <a:lnTo>
                      <a:pt x="32" y="39"/>
                    </a:lnTo>
                    <a:lnTo>
                      <a:pt x="70" y="11"/>
                    </a:lnTo>
                    <a:lnTo>
                      <a:pt x="110" y="0"/>
                    </a:lnTo>
                    <a:lnTo>
                      <a:pt x="146" y="8"/>
                    </a:lnTo>
                    <a:lnTo>
                      <a:pt x="179" y="23"/>
                    </a:lnTo>
                    <a:lnTo>
                      <a:pt x="181" y="2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0741" name="Freeform 21"/>
              <p:cNvSpPr>
                <a:spLocks/>
              </p:cNvSpPr>
              <p:nvPr/>
            </p:nvSpPr>
            <p:spPr bwMode="auto">
              <a:xfrm>
                <a:off x="3721" y="3595"/>
                <a:ext cx="343" cy="346"/>
              </a:xfrm>
              <a:custGeom>
                <a:avLst/>
                <a:gdLst/>
                <a:ahLst/>
                <a:cxnLst>
                  <a:cxn ang="0">
                    <a:pos x="306" y="280"/>
                  </a:cxn>
                  <a:cxn ang="0">
                    <a:pos x="319" y="270"/>
                  </a:cxn>
                  <a:cxn ang="0">
                    <a:pos x="337" y="229"/>
                  </a:cxn>
                  <a:cxn ang="0">
                    <a:pos x="342" y="137"/>
                  </a:cxn>
                  <a:cxn ang="0">
                    <a:pos x="288" y="49"/>
                  </a:cxn>
                  <a:cxn ang="0">
                    <a:pos x="206" y="0"/>
                  </a:cxn>
                  <a:cxn ang="0">
                    <a:pos x="104" y="20"/>
                  </a:cxn>
                  <a:cxn ang="0">
                    <a:pos x="37" y="84"/>
                  </a:cxn>
                  <a:cxn ang="0">
                    <a:pos x="0" y="186"/>
                  </a:cxn>
                  <a:cxn ang="0">
                    <a:pos x="13" y="280"/>
                  </a:cxn>
                  <a:cxn ang="0">
                    <a:pos x="49" y="321"/>
                  </a:cxn>
                  <a:cxn ang="0">
                    <a:pos x="91" y="345"/>
                  </a:cxn>
                  <a:cxn ang="0">
                    <a:pos x="109" y="325"/>
                  </a:cxn>
                  <a:cxn ang="0">
                    <a:pos x="57" y="262"/>
                  </a:cxn>
                  <a:cxn ang="0">
                    <a:pos x="40" y="205"/>
                  </a:cxn>
                  <a:cxn ang="0">
                    <a:pos x="47" y="145"/>
                  </a:cxn>
                  <a:cxn ang="0">
                    <a:pos x="86" y="84"/>
                  </a:cxn>
                  <a:cxn ang="0">
                    <a:pos x="146" y="45"/>
                  </a:cxn>
                  <a:cxn ang="0">
                    <a:pos x="238" y="61"/>
                  </a:cxn>
                  <a:cxn ang="0">
                    <a:pos x="292" y="114"/>
                  </a:cxn>
                  <a:cxn ang="0">
                    <a:pos x="306" y="170"/>
                  </a:cxn>
                  <a:cxn ang="0">
                    <a:pos x="304" y="221"/>
                  </a:cxn>
                  <a:cxn ang="0">
                    <a:pos x="290" y="274"/>
                  </a:cxn>
                  <a:cxn ang="0">
                    <a:pos x="306" y="280"/>
                  </a:cxn>
                </a:cxnLst>
                <a:rect l="0" t="0" r="r" b="b"/>
                <a:pathLst>
                  <a:path w="343" h="346">
                    <a:moveTo>
                      <a:pt x="306" y="280"/>
                    </a:moveTo>
                    <a:lnTo>
                      <a:pt x="319" y="270"/>
                    </a:lnTo>
                    <a:lnTo>
                      <a:pt x="337" y="229"/>
                    </a:lnTo>
                    <a:lnTo>
                      <a:pt x="342" y="137"/>
                    </a:lnTo>
                    <a:lnTo>
                      <a:pt x="288" y="49"/>
                    </a:lnTo>
                    <a:lnTo>
                      <a:pt x="206" y="0"/>
                    </a:lnTo>
                    <a:lnTo>
                      <a:pt x="104" y="20"/>
                    </a:lnTo>
                    <a:lnTo>
                      <a:pt x="37" y="84"/>
                    </a:lnTo>
                    <a:lnTo>
                      <a:pt x="0" y="186"/>
                    </a:lnTo>
                    <a:lnTo>
                      <a:pt x="13" y="280"/>
                    </a:lnTo>
                    <a:lnTo>
                      <a:pt x="49" y="321"/>
                    </a:lnTo>
                    <a:lnTo>
                      <a:pt x="91" y="345"/>
                    </a:lnTo>
                    <a:lnTo>
                      <a:pt x="109" y="325"/>
                    </a:lnTo>
                    <a:lnTo>
                      <a:pt x="57" y="262"/>
                    </a:lnTo>
                    <a:lnTo>
                      <a:pt x="40" y="205"/>
                    </a:lnTo>
                    <a:lnTo>
                      <a:pt x="47" y="145"/>
                    </a:lnTo>
                    <a:lnTo>
                      <a:pt x="86" y="84"/>
                    </a:lnTo>
                    <a:lnTo>
                      <a:pt x="146" y="45"/>
                    </a:lnTo>
                    <a:lnTo>
                      <a:pt x="238" y="61"/>
                    </a:lnTo>
                    <a:lnTo>
                      <a:pt x="292" y="114"/>
                    </a:lnTo>
                    <a:lnTo>
                      <a:pt x="306" y="170"/>
                    </a:lnTo>
                    <a:lnTo>
                      <a:pt x="304" y="221"/>
                    </a:lnTo>
                    <a:lnTo>
                      <a:pt x="290" y="274"/>
                    </a:lnTo>
                    <a:lnTo>
                      <a:pt x="306" y="28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0742" name="Freeform 22"/>
              <p:cNvSpPr>
                <a:spLocks/>
              </p:cNvSpPr>
              <p:nvPr/>
            </p:nvSpPr>
            <p:spPr bwMode="auto">
              <a:xfrm>
                <a:off x="3799" y="3685"/>
                <a:ext cx="183" cy="189"/>
              </a:xfrm>
              <a:custGeom>
                <a:avLst/>
                <a:gdLst/>
                <a:ahLst/>
                <a:cxnLst>
                  <a:cxn ang="0">
                    <a:pos x="111" y="0"/>
                  </a:cxn>
                  <a:cxn ang="0">
                    <a:pos x="182" y="126"/>
                  </a:cxn>
                  <a:cxn ang="0">
                    <a:pos x="142" y="188"/>
                  </a:cxn>
                  <a:cxn ang="0">
                    <a:pos x="26" y="178"/>
                  </a:cxn>
                  <a:cxn ang="0">
                    <a:pos x="0" y="123"/>
                  </a:cxn>
                  <a:cxn ang="0">
                    <a:pos x="61" y="4"/>
                  </a:cxn>
                  <a:cxn ang="0">
                    <a:pos x="111" y="0"/>
                  </a:cxn>
                </a:cxnLst>
                <a:rect l="0" t="0" r="r" b="b"/>
                <a:pathLst>
                  <a:path w="183" h="189">
                    <a:moveTo>
                      <a:pt x="111" y="0"/>
                    </a:moveTo>
                    <a:lnTo>
                      <a:pt x="182" y="126"/>
                    </a:lnTo>
                    <a:lnTo>
                      <a:pt x="142" y="188"/>
                    </a:lnTo>
                    <a:lnTo>
                      <a:pt x="26" y="178"/>
                    </a:lnTo>
                    <a:lnTo>
                      <a:pt x="0" y="123"/>
                    </a:lnTo>
                    <a:lnTo>
                      <a:pt x="61" y="4"/>
                    </a:lnTo>
                    <a:lnTo>
                      <a:pt x="111"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0743" name="Freeform 23"/>
              <p:cNvSpPr>
                <a:spLocks/>
              </p:cNvSpPr>
              <p:nvPr/>
            </p:nvSpPr>
            <p:spPr bwMode="auto">
              <a:xfrm>
                <a:off x="3838" y="3730"/>
                <a:ext cx="81" cy="105"/>
              </a:xfrm>
              <a:custGeom>
                <a:avLst/>
                <a:gdLst/>
                <a:ahLst/>
                <a:cxnLst>
                  <a:cxn ang="0">
                    <a:pos x="58" y="0"/>
                  </a:cxn>
                  <a:cxn ang="0">
                    <a:pos x="0" y="59"/>
                  </a:cxn>
                  <a:cxn ang="0">
                    <a:pos x="29" y="98"/>
                  </a:cxn>
                  <a:cxn ang="0">
                    <a:pos x="47" y="98"/>
                  </a:cxn>
                  <a:cxn ang="0">
                    <a:pos x="72" y="104"/>
                  </a:cxn>
                  <a:cxn ang="0">
                    <a:pos x="80" y="61"/>
                  </a:cxn>
                  <a:cxn ang="0">
                    <a:pos x="67" y="41"/>
                  </a:cxn>
                  <a:cxn ang="0">
                    <a:pos x="60" y="28"/>
                  </a:cxn>
                  <a:cxn ang="0">
                    <a:pos x="58" y="16"/>
                  </a:cxn>
                  <a:cxn ang="0">
                    <a:pos x="58" y="0"/>
                  </a:cxn>
                </a:cxnLst>
                <a:rect l="0" t="0" r="r" b="b"/>
                <a:pathLst>
                  <a:path w="81" h="105">
                    <a:moveTo>
                      <a:pt x="58" y="0"/>
                    </a:moveTo>
                    <a:lnTo>
                      <a:pt x="0" y="59"/>
                    </a:lnTo>
                    <a:lnTo>
                      <a:pt x="29" y="98"/>
                    </a:lnTo>
                    <a:lnTo>
                      <a:pt x="47" y="98"/>
                    </a:lnTo>
                    <a:lnTo>
                      <a:pt x="72" y="104"/>
                    </a:lnTo>
                    <a:lnTo>
                      <a:pt x="80" y="61"/>
                    </a:lnTo>
                    <a:lnTo>
                      <a:pt x="67" y="41"/>
                    </a:lnTo>
                    <a:lnTo>
                      <a:pt x="60" y="28"/>
                    </a:lnTo>
                    <a:lnTo>
                      <a:pt x="58" y="16"/>
                    </a:lnTo>
                    <a:lnTo>
                      <a:pt x="58"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0744" name="Freeform 24"/>
              <p:cNvSpPr>
                <a:spLocks/>
              </p:cNvSpPr>
              <p:nvPr/>
            </p:nvSpPr>
            <p:spPr bwMode="auto">
              <a:xfrm>
                <a:off x="3845" y="3682"/>
                <a:ext cx="63" cy="80"/>
              </a:xfrm>
              <a:custGeom>
                <a:avLst/>
                <a:gdLst/>
                <a:ahLst/>
                <a:cxnLst>
                  <a:cxn ang="0">
                    <a:pos x="62" y="17"/>
                  </a:cxn>
                  <a:cxn ang="0">
                    <a:pos x="9" y="79"/>
                  </a:cxn>
                  <a:cxn ang="0">
                    <a:pos x="0" y="17"/>
                  </a:cxn>
                  <a:cxn ang="0">
                    <a:pos x="53" y="0"/>
                  </a:cxn>
                  <a:cxn ang="0">
                    <a:pos x="62" y="17"/>
                  </a:cxn>
                </a:cxnLst>
                <a:rect l="0" t="0" r="r" b="b"/>
                <a:pathLst>
                  <a:path w="63" h="80">
                    <a:moveTo>
                      <a:pt x="62" y="17"/>
                    </a:moveTo>
                    <a:lnTo>
                      <a:pt x="9" y="79"/>
                    </a:lnTo>
                    <a:lnTo>
                      <a:pt x="0" y="17"/>
                    </a:lnTo>
                    <a:lnTo>
                      <a:pt x="53" y="0"/>
                    </a:lnTo>
                    <a:lnTo>
                      <a:pt x="62" y="1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0745" name="Freeform 25"/>
              <p:cNvSpPr>
                <a:spLocks/>
              </p:cNvSpPr>
              <p:nvPr/>
            </p:nvSpPr>
            <p:spPr bwMode="auto">
              <a:xfrm>
                <a:off x="3796" y="3789"/>
                <a:ext cx="62" cy="87"/>
              </a:xfrm>
              <a:custGeom>
                <a:avLst/>
                <a:gdLst/>
                <a:ahLst/>
                <a:cxnLst>
                  <a:cxn ang="0">
                    <a:pos x="27" y="0"/>
                  </a:cxn>
                  <a:cxn ang="0">
                    <a:pos x="61" y="47"/>
                  </a:cxn>
                  <a:cxn ang="0">
                    <a:pos x="34" y="86"/>
                  </a:cxn>
                  <a:cxn ang="0">
                    <a:pos x="14" y="60"/>
                  </a:cxn>
                  <a:cxn ang="0">
                    <a:pos x="0" y="19"/>
                  </a:cxn>
                  <a:cxn ang="0">
                    <a:pos x="27" y="0"/>
                  </a:cxn>
                </a:cxnLst>
                <a:rect l="0" t="0" r="r" b="b"/>
                <a:pathLst>
                  <a:path w="62" h="87">
                    <a:moveTo>
                      <a:pt x="27" y="0"/>
                    </a:moveTo>
                    <a:lnTo>
                      <a:pt x="61" y="47"/>
                    </a:lnTo>
                    <a:lnTo>
                      <a:pt x="34" y="86"/>
                    </a:lnTo>
                    <a:lnTo>
                      <a:pt x="14" y="60"/>
                    </a:lnTo>
                    <a:lnTo>
                      <a:pt x="0" y="19"/>
                    </a:lnTo>
                    <a:lnTo>
                      <a:pt x="27"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0746" name="Freeform 26"/>
              <p:cNvSpPr>
                <a:spLocks/>
              </p:cNvSpPr>
              <p:nvPr/>
            </p:nvSpPr>
            <p:spPr bwMode="auto">
              <a:xfrm>
                <a:off x="3918" y="3779"/>
                <a:ext cx="68" cy="95"/>
              </a:xfrm>
              <a:custGeom>
                <a:avLst/>
                <a:gdLst/>
                <a:ahLst/>
                <a:cxnLst>
                  <a:cxn ang="0">
                    <a:pos x="0" y="69"/>
                  </a:cxn>
                  <a:cxn ang="0">
                    <a:pos x="9" y="0"/>
                  </a:cxn>
                  <a:cxn ang="0">
                    <a:pos x="67" y="35"/>
                  </a:cxn>
                  <a:cxn ang="0">
                    <a:pos x="29" y="94"/>
                  </a:cxn>
                  <a:cxn ang="0">
                    <a:pos x="0" y="69"/>
                  </a:cxn>
                </a:cxnLst>
                <a:rect l="0" t="0" r="r" b="b"/>
                <a:pathLst>
                  <a:path w="68" h="95">
                    <a:moveTo>
                      <a:pt x="0" y="69"/>
                    </a:moveTo>
                    <a:lnTo>
                      <a:pt x="9" y="0"/>
                    </a:lnTo>
                    <a:lnTo>
                      <a:pt x="67" y="35"/>
                    </a:lnTo>
                    <a:lnTo>
                      <a:pt x="29" y="94"/>
                    </a:lnTo>
                    <a:lnTo>
                      <a:pt x="0" y="69"/>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0747" name="Freeform 27"/>
              <p:cNvSpPr>
                <a:spLocks/>
              </p:cNvSpPr>
              <p:nvPr/>
            </p:nvSpPr>
            <p:spPr bwMode="auto">
              <a:xfrm>
                <a:off x="4485" y="3432"/>
                <a:ext cx="536" cy="142"/>
              </a:xfrm>
              <a:custGeom>
                <a:avLst/>
                <a:gdLst/>
                <a:ahLst/>
                <a:cxnLst>
                  <a:cxn ang="0">
                    <a:pos x="0" y="141"/>
                  </a:cxn>
                  <a:cxn ang="0">
                    <a:pos x="109" y="121"/>
                  </a:cxn>
                  <a:cxn ang="0">
                    <a:pos x="234" y="101"/>
                  </a:cxn>
                  <a:cxn ang="0">
                    <a:pos x="334" y="94"/>
                  </a:cxn>
                  <a:cxn ang="0">
                    <a:pos x="427" y="89"/>
                  </a:cxn>
                  <a:cxn ang="0">
                    <a:pos x="535" y="84"/>
                  </a:cxn>
                  <a:cxn ang="0">
                    <a:pos x="493" y="68"/>
                  </a:cxn>
                  <a:cxn ang="0">
                    <a:pos x="463" y="47"/>
                  </a:cxn>
                  <a:cxn ang="0">
                    <a:pos x="430" y="26"/>
                  </a:cxn>
                  <a:cxn ang="0">
                    <a:pos x="396" y="10"/>
                  </a:cxn>
                  <a:cxn ang="0">
                    <a:pos x="372" y="0"/>
                  </a:cxn>
                  <a:cxn ang="0">
                    <a:pos x="393" y="40"/>
                  </a:cxn>
                  <a:cxn ang="0">
                    <a:pos x="396" y="57"/>
                  </a:cxn>
                  <a:cxn ang="0">
                    <a:pos x="394" y="68"/>
                  </a:cxn>
                  <a:cxn ang="0">
                    <a:pos x="390" y="77"/>
                  </a:cxn>
                  <a:cxn ang="0">
                    <a:pos x="383" y="79"/>
                  </a:cxn>
                  <a:cxn ang="0">
                    <a:pos x="314" y="80"/>
                  </a:cxn>
                  <a:cxn ang="0">
                    <a:pos x="194" y="97"/>
                  </a:cxn>
                  <a:cxn ang="0">
                    <a:pos x="68" y="117"/>
                  </a:cxn>
                  <a:cxn ang="0">
                    <a:pos x="0" y="141"/>
                  </a:cxn>
                </a:cxnLst>
                <a:rect l="0" t="0" r="r" b="b"/>
                <a:pathLst>
                  <a:path w="536" h="142">
                    <a:moveTo>
                      <a:pt x="0" y="141"/>
                    </a:moveTo>
                    <a:lnTo>
                      <a:pt x="109" y="121"/>
                    </a:lnTo>
                    <a:lnTo>
                      <a:pt x="234" y="101"/>
                    </a:lnTo>
                    <a:lnTo>
                      <a:pt x="334" y="94"/>
                    </a:lnTo>
                    <a:lnTo>
                      <a:pt x="427" y="89"/>
                    </a:lnTo>
                    <a:lnTo>
                      <a:pt x="535" y="84"/>
                    </a:lnTo>
                    <a:lnTo>
                      <a:pt x="493" y="68"/>
                    </a:lnTo>
                    <a:lnTo>
                      <a:pt x="463" y="47"/>
                    </a:lnTo>
                    <a:lnTo>
                      <a:pt x="430" y="26"/>
                    </a:lnTo>
                    <a:lnTo>
                      <a:pt x="396" y="10"/>
                    </a:lnTo>
                    <a:lnTo>
                      <a:pt x="372" y="0"/>
                    </a:lnTo>
                    <a:lnTo>
                      <a:pt x="393" y="40"/>
                    </a:lnTo>
                    <a:lnTo>
                      <a:pt x="396" y="57"/>
                    </a:lnTo>
                    <a:lnTo>
                      <a:pt x="394" y="68"/>
                    </a:lnTo>
                    <a:lnTo>
                      <a:pt x="390" y="77"/>
                    </a:lnTo>
                    <a:lnTo>
                      <a:pt x="383" y="79"/>
                    </a:lnTo>
                    <a:lnTo>
                      <a:pt x="314" y="80"/>
                    </a:lnTo>
                    <a:lnTo>
                      <a:pt x="194" y="97"/>
                    </a:lnTo>
                    <a:lnTo>
                      <a:pt x="68" y="117"/>
                    </a:lnTo>
                    <a:lnTo>
                      <a:pt x="0" y="141"/>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0748" name="Freeform 28"/>
              <p:cNvSpPr>
                <a:spLocks/>
              </p:cNvSpPr>
              <p:nvPr/>
            </p:nvSpPr>
            <p:spPr bwMode="auto">
              <a:xfrm>
                <a:off x="3715" y="3519"/>
                <a:ext cx="857" cy="52"/>
              </a:xfrm>
              <a:custGeom>
                <a:avLst/>
                <a:gdLst/>
                <a:ahLst/>
                <a:cxnLst>
                  <a:cxn ang="0">
                    <a:pos x="0" y="31"/>
                  </a:cxn>
                  <a:cxn ang="0">
                    <a:pos x="184" y="14"/>
                  </a:cxn>
                  <a:cxn ang="0">
                    <a:pos x="296" y="11"/>
                  </a:cxn>
                  <a:cxn ang="0">
                    <a:pos x="442" y="17"/>
                  </a:cxn>
                  <a:cxn ang="0">
                    <a:pos x="744" y="45"/>
                  </a:cxn>
                  <a:cxn ang="0">
                    <a:pos x="780" y="51"/>
                  </a:cxn>
                  <a:cxn ang="0">
                    <a:pos x="856" y="22"/>
                  </a:cxn>
                  <a:cxn ang="0">
                    <a:pos x="739" y="8"/>
                  </a:cxn>
                  <a:cxn ang="0">
                    <a:pos x="553" y="3"/>
                  </a:cxn>
                  <a:cxn ang="0">
                    <a:pos x="414" y="0"/>
                  </a:cxn>
                  <a:cxn ang="0">
                    <a:pos x="222" y="0"/>
                  </a:cxn>
                  <a:cxn ang="0">
                    <a:pos x="0" y="31"/>
                  </a:cxn>
                </a:cxnLst>
                <a:rect l="0" t="0" r="r" b="b"/>
                <a:pathLst>
                  <a:path w="857" h="52">
                    <a:moveTo>
                      <a:pt x="0" y="31"/>
                    </a:moveTo>
                    <a:lnTo>
                      <a:pt x="184" y="14"/>
                    </a:lnTo>
                    <a:lnTo>
                      <a:pt x="296" y="11"/>
                    </a:lnTo>
                    <a:lnTo>
                      <a:pt x="442" y="17"/>
                    </a:lnTo>
                    <a:lnTo>
                      <a:pt x="744" y="45"/>
                    </a:lnTo>
                    <a:lnTo>
                      <a:pt x="780" y="51"/>
                    </a:lnTo>
                    <a:lnTo>
                      <a:pt x="856" y="22"/>
                    </a:lnTo>
                    <a:lnTo>
                      <a:pt x="739" y="8"/>
                    </a:lnTo>
                    <a:lnTo>
                      <a:pt x="553" y="3"/>
                    </a:lnTo>
                    <a:lnTo>
                      <a:pt x="414" y="0"/>
                    </a:lnTo>
                    <a:lnTo>
                      <a:pt x="222" y="0"/>
                    </a:lnTo>
                    <a:lnTo>
                      <a:pt x="0" y="31"/>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0749" name="Freeform 29"/>
              <p:cNvSpPr>
                <a:spLocks/>
              </p:cNvSpPr>
              <p:nvPr/>
            </p:nvSpPr>
            <p:spPr bwMode="auto">
              <a:xfrm>
                <a:off x="3325" y="3702"/>
                <a:ext cx="25" cy="46"/>
              </a:xfrm>
              <a:custGeom>
                <a:avLst/>
                <a:gdLst/>
                <a:ahLst/>
                <a:cxnLst>
                  <a:cxn ang="0">
                    <a:pos x="0" y="0"/>
                  </a:cxn>
                  <a:cxn ang="0">
                    <a:pos x="8" y="45"/>
                  </a:cxn>
                  <a:cxn ang="0">
                    <a:pos x="24" y="45"/>
                  </a:cxn>
                  <a:cxn ang="0">
                    <a:pos x="13" y="0"/>
                  </a:cxn>
                  <a:cxn ang="0">
                    <a:pos x="0" y="0"/>
                  </a:cxn>
                </a:cxnLst>
                <a:rect l="0" t="0" r="r" b="b"/>
                <a:pathLst>
                  <a:path w="25" h="46">
                    <a:moveTo>
                      <a:pt x="0" y="0"/>
                    </a:moveTo>
                    <a:lnTo>
                      <a:pt x="8" y="45"/>
                    </a:lnTo>
                    <a:lnTo>
                      <a:pt x="24" y="45"/>
                    </a:lnTo>
                    <a:lnTo>
                      <a:pt x="13" y="0"/>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0750" name="Freeform 30"/>
              <p:cNvSpPr>
                <a:spLocks/>
              </p:cNvSpPr>
              <p:nvPr/>
            </p:nvSpPr>
            <p:spPr bwMode="auto">
              <a:xfrm>
                <a:off x="3336" y="3767"/>
                <a:ext cx="24" cy="40"/>
              </a:xfrm>
              <a:custGeom>
                <a:avLst/>
                <a:gdLst/>
                <a:ahLst/>
                <a:cxnLst>
                  <a:cxn ang="0">
                    <a:pos x="0" y="0"/>
                  </a:cxn>
                  <a:cxn ang="0">
                    <a:pos x="7" y="39"/>
                  </a:cxn>
                  <a:cxn ang="0">
                    <a:pos x="23" y="39"/>
                  </a:cxn>
                  <a:cxn ang="0">
                    <a:pos x="18" y="11"/>
                  </a:cxn>
                  <a:cxn ang="0">
                    <a:pos x="0" y="0"/>
                  </a:cxn>
                </a:cxnLst>
                <a:rect l="0" t="0" r="r" b="b"/>
                <a:pathLst>
                  <a:path w="24" h="40">
                    <a:moveTo>
                      <a:pt x="0" y="0"/>
                    </a:moveTo>
                    <a:lnTo>
                      <a:pt x="7" y="39"/>
                    </a:lnTo>
                    <a:lnTo>
                      <a:pt x="23" y="39"/>
                    </a:lnTo>
                    <a:lnTo>
                      <a:pt x="18" y="11"/>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0751" name="Freeform 31"/>
              <p:cNvSpPr>
                <a:spLocks/>
              </p:cNvSpPr>
              <p:nvPr/>
            </p:nvSpPr>
            <p:spPr bwMode="auto">
              <a:xfrm>
                <a:off x="3275" y="3764"/>
                <a:ext cx="25" cy="43"/>
              </a:xfrm>
              <a:custGeom>
                <a:avLst/>
                <a:gdLst/>
                <a:ahLst/>
                <a:cxnLst>
                  <a:cxn ang="0">
                    <a:pos x="8" y="42"/>
                  </a:cxn>
                  <a:cxn ang="0">
                    <a:pos x="0" y="0"/>
                  </a:cxn>
                  <a:cxn ang="0">
                    <a:pos x="13" y="0"/>
                  </a:cxn>
                  <a:cxn ang="0">
                    <a:pos x="24" y="42"/>
                  </a:cxn>
                  <a:cxn ang="0">
                    <a:pos x="8" y="42"/>
                  </a:cxn>
                </a:cxnLst>
                <a:rect l="0" t="0" r="r" b="b"/>
                <a:pathLst>
                  <a:path w="25" h="43">
                    <a:moveTo>
                      <a:pt x="8" y="42"/>
                    </a:moveTo>
                    <a:lnTo>
                      <a:pt x="0" y="0"/>
                    </a:lnTo>
                    <a:lnTo>
                      <a:pt x="13" y="0"/>
                    </a:lnTo>
                    <a:lnTo>
                      <a:pt x="24" y="42"/>
                    </a:lnTo>
                    <a:lnTo>
                      <a:pt x="8"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0752" name="Freeform 32"/>
              <p:cNvSpPr>
                <a:spLocks/>
              </p:cNvSpPr>
              <p:nvPr/>
            </p:nvSpPr>
            <p:spPr bwMode="auto">
              <a:xfrm>
                <a:off x="3262" y="3702"/>
                <a:ext cx="22" cy="43"/>
              </a:xfrm>
              <a:custGeom>
                <a:avLst/>
                <a:gdLst/>
                <a:ahLst/>
                <a:cxnLst>
                  <a:cxn ang="0">
                    <a:pos x="8" y="42"/>
                  </a:cxn>
                  <a:cxn ang="0">
                    <a:pos x="0" y="0"/>
                  </a:cxn>
                  <a:cxn ang="0">
                    <a:pos x="14" y="0"/>
                  </a:cxn>
                  <a:cxn ang="0">
                    <a:pos x="21" y="42"/>
                  </a:cxn>
                  <a:cxn ang="0">
                    <a:pos x="8" y="42"/>
                  </a:cxn>
                </a:cxnLst>
                <a:rect l="0" t="0" r="r" b="b"/>
                <a:pathLst>
                  <a:path w="22" h="43">
                    <a:moveTo>
                      <a:pt x="8" y="42"/>
                    </a:moveTo>
                    <a:lnTo>
                      <a:pt x="0" y="0"/>
                    </a:lnTo>
                    <a:lnTo>
                      <a:pt x="14" y="0"/>
                    </a:lnTo>
                    <a:lnTo>
                      <a:pt x="21" y="42"/>
                    </a:lnTo>
                    <a:lnTo>
                      <a:pt x="8"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0753" name="Freeform 33"/>
              <p:cNvSpPr>
                <a:spLocks/>
              </p:cNvSpPr>
              <p:nvPr/>
            </p:nvSpPr>
            <p:spPr bwMode="auto">
              <a:xfrm>
                <a:off x="3257" y="3800"/>
                <a:ext cx="441" cy="92"/>
              </a:xfrm>
              <a:custGeom>
                <a:avLst/>
                <a:gdLst/>
                <a:ahLst/>
                <a:cxnLst>
                  <a:cxn ang="0">
                    <a:pos x="440" y="0"/>
                  </a:cxn>
                  <a:cxn ang="0">
                    <a:pos x="422" y="37"/>
                  </a:cxn>
                  <a:cxn ang="0">
                    <a:pos x="406" y="51"/>
                  </a:cxn>
                  <a:cxn ang="0">
                    <a:pos x="385" y="54"/>
                  </a:cxn>
                  <a:cxn ang="0">
                    <a:pos x="359" y="51"/>
                  </a:cxn>
                  <a:cxn ang="0">
                    <a:pos x="37" y="34"/>
                  </a:cxn>
                  <a:cxn ang="0">
                    <a:pos x="18" y="29"/>
                  </a:cxn>
                  <a:cxn ang="0">
                    <a:pos x="10" y="23"/>
                  </a:cxn>
                  <a:cxn ang="0">
                    <a:pos x="2" y="12"/>
                  </a:cxn>
                  <a:cxn ang="0">
                    <a:pos x="0" y="29"/>
                  </a:cxn>
                  <a:cxn ang="0">
                    <a:pos x="8" y="46"/>
                  </a:cxn>
                  <a:cxn ang="0">
                    <a:pos x="18" y="54"/>
                  </a:cxn>
                  <a:cxn ang="0">
                    <a:pos x="34" y="62"/>
                  </a:cxn>
                  <a:cxn ang="0">
                    <a:pos x="65" y="68"/>
                  </a:cxn>
                  <a:cxn ang="0">
                    <a:pos x="364" y="91"/>
                  </a:cxn>
                  <a:cxn ang="0">
                    <a:pos x="398" y="88"/>
                  </a:cxn>
                  <a:cxn ang="0">
                    <a:pos x="422" y="74"/>
                  </a:cxn>
                  <a:cxn ang="0">
                    <a:pos x="432" y="54"/>
                  </a:cxn>
                  <a:cxn ang="0">
                    <a:pos x="440" y="20"/>
                  </a:cxn>
                  <a:cxn ang="0">
                    <a:pos x="440" y="0"/>
                  </a:cxn>
                </a:cxnLst>
                <a:rect l="0" t="0" r="r" b="b"/>
                <a:pathLst>
                  <a:path w="441" h="92">
                    <a:moveTo>
                      <a:pt x="440" y="0"/>
                    </a:moveTo>
                    <a:lnTo>
                      <a:pt x="422" y="37"/>
                    </a:lnTo>
                    <a:lnTo>
                      <a:pt x="406" y="51"/>
                    </a:lnTo>
                    <a:lnTo>
                      <a:pt x="385" y="54"/>
                    </a:lnTo>
                    <a:lnTo>
                      <a:pt x="359" y="51"/>
                    </a:lnTo>
                    <a:lnTo>
                      <a:pt x="37" y="34"/>
                    </a:lnTo>
                    <a:lnTo>
                      <a:pt x="18" y="29"/>
                    </a:lnTo>
                    <a:lnTo>
                      <a:pt x="10" y="23"/>
                    </a:lnTo>
                    <a:lnTo>
                      <a:pt x="2" y="12"/>
                    </a:lnTo>
                    <a:lnTo>
                      <a:pt x="0" y="29"/>
                    </a:lnTo>
                    <a:lnTo>
                      <a:pt x="8" y="46"/>
                    </a:lnTo>
                    <a:lnTo>
                      <a:pt x="18" y="54"/>
                    </a:lnTo>
                    <a:lnTo>
                      <a:pt x="34" y="62"/>
                    </a:lnTo>
                    <a:lnTo>
                      <a:pt x="65" y="68"/>
                    </a:lnTo>
                    <a:lnTo>
                      <a:pt x="364" y="91"/>
                    </a:lnTo>
                    <a:lnTo>
                      <a:pt x="398" y="88"/>
                    </a:lnTo>
                    <a:lnTo>
                      <a:pt x="422" y="74"/>
                    </a:lnTo>
                    <a:lnTo>
                      <a:pt x="432" y="54"/>
                    </a:lnTo>
                    <a:lnTo>
                      <a:pt x="440" y="20"/>
                    </a:lnTo>
                    <a:lnTo>
                      <a:pt x="44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0754" name="Freeform 34"/>
              <p:cNvSpPr>
                <a:spLocks/>
              </p:cNvSpPr>
              <p:nvPr/>
            </p:nvSpPr>
            <p:spPr bwMode="auto">
              <a:xfrm>
                <a:off x="3551" y="3691"/>
                <a:ext cx="86" cy="54"/>
              </a:xfrm>
              <a:custGeom>
                <a:avLst/>
                <a:gdLst/>
                <a:ahLst/>
                <a:cxnLst>
                  <a:cxn ang="0">
                    <a:pos x="0" y="43"/>
                  </a:cxn>
                  <a:cxn ang="0">
                    <a:pos x="0" y="35"/>
                  </a:cxn>
                  <a:cxn ang="0">
                    <a:pos x="4" y="22"/>
                  </a:cxn>
                  <a:cxn ang="0">
                    <a:pos x="12" y="11"/>
                  </a:cxn>
                  <a:cxn ang="0">
                    <a:pos x="24" y="4"/>
                  </a:cxn>
                  <a:cxn ang="0">
                    <a:pos x="37" y="0"/>
                  </a:cxn>
                  <a:cxn ang="0">
                    <a:pos x="51" y="1"/>
                  </a:cxn>
                  <a:cxn ang="0">
                    <a:pos x="64" y="6"/>
                  </a:cxn>
                  <a:cxn ang="0">
                    <a:pos x="74" y="13"/>
                  </a:cxn>
                  <a:cxn ang="0">
                    <a:pos x="81" y="22"/>
                  </a:cxn>
                  <a:cxn ang="0">
                    <a:pos x="85" y="31"/>
                  </a:cxn>
                  <a:cxn ang="0">
                    <a:pos x="85" y="35"/>
                  </a:cxn>
                  <a:cxn ang="0">
                    <a:pos x="84" y="42"/>
                  </a:cxn>
                  <a:cxn ang="0">
                    <a:pos x="82" y="51"/>
                  </a:cxn>
                  <a:cxn ang="0">
                    <a:pos x="66" y="53"/>
                  </a:cxn>
                  <a:cxn ang="0">
                    <a:pos x="57" y="48"/>
                  </a:cxn>
                  <a:cxn ang="0">
                    <a:pos x="53" y="41"/>
                  </a:cxn>
                  <a:cxn ang="0">
                    <a:pos x="52" y="30"/>
                  </a:cxn>
                  <a:cxn ang="0">
                    <a:pos x="54" y="21"/>
                  </a:cxn>
                  <a:cxn ang="0">
                    <a:pos x="58" y="16"/>
                  </a:cxn>
                  <a:cxn ang="0">
                    <a:pos x="49" y="10"/>
                  </a:cxn>
                  <a:cxn ang="0">
                    <a:pos x="37" y="8"/>
                  </a:cxn>
                  <a:cxn ang="0">
                    <a:pos x="24" y="9"/>
                  </a:cxn>
                  <a:cxn ang="0">
                    <a:pos x="13" y="13"/>
                  </a:cxn>
                  <a:cxn ang="0">
                    <a:pos x="6" y="21"/>
                  </a:cxn>
                  <a:cxn ang="0">
                    <a:pos x="2" y="31"/>
                  </a:cxn>
                  <a:cxn ang="0">
                    <a:pos x="0" y="43"/>
                  </a:cxn>
                </a:cxnLst>
                <a:rect l="0" t="0" r="r" b="b"/>
                <a:pathLst>
                  <a:path w="86" h="54">
                    <a:moveTo>
                      <a:pt x="0" y="43"/>
                    </a:moveTo>
                    <a:lnTo>
                      <a:pt x="0" y="35"/>
                    </a:lnTo>
                    <a:lnTo>
                      <a:pt x="4" y="22"/>
                    </a:lnTo>
                    <a:lnTo>
                      <a:pt x="12" y="11"/>
                    </a:lnTo>
                    <a:lnTo>
                      <a:pt x="24" y="4"/>
                    </a:lnTo>
                    <a:lnTo>
                      <a:pt x="37" y="0"/>
                    </a:lnTo>
                    <a:lnTo>
                      <a:pt x="51" y="1"/>
                    </a:lnTo>
                    <a:lnTo>
                      <a:pt x="64" y="6"/>
                    </a:lnTo>
                    <a:lnTo>
                      <a:pt x="74" y="13"/>
                    </a:lnTo>
                    <a:lnTo>
                      <a:pt x="81" y="22"/>
                    </a:lnTo>
                    <a:lnTo>
                      <a:pt x="85" y="31"/>
                    </a:lnTo>
                    <a:lnTo>
                      <a:pt x="85" y="35"/>
                    </a:lnTo>
                    <a:lnTo>
                      <a:pt x="84" y="42"/>
                    </a:lnTo>
                    <a:lnTo>
                      <a:pt x="82" y="51"/>
                    </a:lnTo>
                    <a:lnTo>
                      <a:pt x="66" y="53"/>
                    </a:lnTo>
                    <a:lnTo>
                      <a:pt x="57" y="48"/>
                    </a:lnTo>
                    <a:lnTo>
                      <a:pt x="53" y="41"/>
                    </a:lnTo>
                    <a:lnTo>
                      <a:pt x="52" y="30"/>
                    </a:lnTo>
                    <a:lnTo>
                      <a:pt x="54" y="21"/>
                    </a:lnTo>
                    <a:lnTo>
                      <a:pt x="58" y="16"/>
                    </a:lnTo>
                    <a:lnTo>
                      <a:pt x="49" y="10"/>
                    </a:lnTo>
                    <a:lnTo>
                      <a:pt x="37" y="8"/>
                    </a:lnTo>
                    <a:lnTo>
                      <a:pt x="24" y="9"/>
                    </a:lnTo>
                    <a:lnTo>
                      <a:pt x="13" y="13"/>
                    </a:lnTo>
                    <a:lnTo>
                      <a:pt x="6" y="21"/>
                    </a:lnTo>
                    <a:lnTo>
                      <a:pt x="2" y="31"/>
                    </a:lnTo>
                    <a:lnTo>
                      <a:pt x="0" y="43"/>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30755" name="Freeform 35"/>
              <p:cNvSpPr>
                <a:spLocks/>
              </p:cNvSpPr>
              <p:nvPr/>
            </p:nvSpPr>
            <p:spPr bwMode="auto">
              <a:xfrm>
                <a:off x="3562" y="3709"/>
                <a:ext cx="36" cy="31"/>
              </a:xfrm>
              <a:custGeom>
                <a:avLst/>
                <a:gdLst/>
                <a:ahLst/>
                <a:cxnLst>
                  <a:cxn ang="0">
                    <a:pos x="35" y="3"/>
                  </a:cxn>
                  <a:cxn ang="0">
                    <a:pos x="31" y="14"/>
                  </a:cxn>
                  <a:cxn ang="0">
                    <a:pos x="31" y="28"/>
                  </a:cxn>
                  <a:cxn ang="0">
                    <a:pos x="20" y="12"/>
                  </a:cxn>
                  <a:cxn ang="0">
                    <a:pos x="20" y="29"/>
                  </a:cxn>
                  <a:cxn ang="0">
                    <a:pos x="7" y="14"/>
                  </a:cxn>
                  <a:cxn ang="0">
                    <a:pos x="7" y="30"/>
                  </a:cxn>
                  <a:cxn ang="0">
                    <a:pos x="1" y="19"/>
                  </a:cxn>
                  <a:cxn ang="0">
                    <a:pos x="0" y="11"/>
                  </a:cxn>
                  <a:cxn ang="0">
                    <a:pos x="7" y="4"/>
                  </a:cxn>
                  <a:cxn ang="0">
                    <a:pos x="16" y="1"/>
                  </a:cxn>
                  <a:cxn ang="0">
                    <a:pos x="24" y="0"/>
                  </a:cxn>
                  <a:cxn ang="0">
                    <a:pos x="35" y="3"/>
                  </a:cxn>
                </a:cxnLst>
                <a:rect l="0" t="0" r="r" b="b"/>
                <a:pathLst>
                  <a:path w="36" h="31">
                    <a:moveTo>
                      <a:pt x="35" y="3"/>
                    </a:moveTo>
                    <a:lnTo>
                      <a:pt x="31" y="14"/>
                    </a:lnTo>
                    <a:lnTo>
                      <a:pt x="31" y="28"/>
                    </a:lnTo>
                    <a:lnTo>
                      <a:pt x="20" y="12"/>
                    </a:lnTo>
                    <a:lnTo>
                      <a:pt x="20" y="29"/>
                    </a:lnTo>
                    <a:lnTo>
                      <a:pt x="7" y="14"/>
                    </a:lnTo>
                    <a:lnTo>
                      <a:pt x="7" y="30"/>
                    </a:lnTo>
                    <a:lnTo>
                      <a:pt x="1" y="19"/>
                    </a:lnTo>
                    <a:lnTo>
                      <a:pt x="0" y="11"/>
                    </a:lnTo>
                    <a:lnTo>
                      <a:pt x="7" y="4"/>
                    </a:lnTo>
                    <a:lnTo>
                      <a:pt x="16" y="1"/>
                    </a:lnTo>
                    <a:lnTo>
                      <a:pt x="24" y="0"/>
                    </a:lnTo>
                    <a:lnTo>
                      <a:pt x="35" y="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0756" name="Freeform 36"/>
              <p:cNvSpPr>
                <a:spLocks/>
              </p:cNvSpPr>
              <p:nvPr/>
            </p:nvSpPr>
            <p:spPr bwMode="auto">
              <a:xfrm>
                <a:off x="3458" y="3577"/>
                <a:ext cx="246" cy="49"/>
              </a:xfrm>
              <a:custGeom>
                <a:avLst/>
                <a:gdLst/>
                <a:ahLst/>
                <a:cxnLst>
                  <a:cxn ang="0">
                    <a:pos x="0" y="45"/>
                  </a:cxn>
                  <a:cxn ang="0">
                    <a:pos x="53" y="48"/>
                  </a:cxn>
                  <a:cxn ang="0">
                    <a:pos x="85" y="46"/>
                  </a:cxn>
                  <a:cxn ang="0">
                    <a:pos x="122" y="44"/>
                  </a:cxn>
                  <a:cxn ang="0">
                    <a:pos x="151" y="43"/>
                  </a:cxn>
                  <a:cxn ang="0">
                    <a:pos x="184" y="40"/>
                  </a:cxn>
                  <a:cxn ang="0">
                    <a:pos x="214" y="34"/>
                  </a:cxn>
                  <a:cxn ang="0">
                    <a:pos x="231" y="25"/>
                  </a:cxn>
                  <a:cxn ang="0">
                    <a:pos x="240" y="17"/>
                  </a:cxn>
                  <a:cxn ang="0">
                    <a:pos x="245" y="11"/>
                  </a:cxn>
                  <a:cxn ang="0">
                    <a:pos x="245" y="3"/>
                  </a:cxn>
                  <a:cxn ang="0">
                    <a:pos x="242" y="0"/>
                  </a:cxn>
                  <a:cxn ang="0">
                    <a:pos x="181" y="4"/>
                  </a:cxn>
                  <a:cxn ang="0">
                    <a:pos x="124" y="12"/>
                  </a:cxn>
                  <a:cxn ang="0">
                    <a:pos x="73" y="23"/>
                  </a:cxn>
                  <a:cxn ang="0">
                    <a:pos x="28" y="35"/>
                  </a:cxn>
                  <a:cxn ang="0">
                    <a:pos x="0" y="45"/>
                  </a:cxn>
                </a:cxnLst>
                <a:rect l="0" t="0" r="r" b="b"/>
                <a:pathLst>
                  <a:path w="246" h="49">
                    <a:moveTo>
                      <a:pt x="0" y="45"/>
                    </a:moveTo>
                    <a:lnTo>
                      <a:pt x="53" y="48"/>
                    </a:lnTo>
                    <a:lnTo>
                      <a:pt x="85" y="46"/>
                    </a:lnTo>
                    <a:lnTo>
                      <a:pt x="122" y="44"/>
                    </a:lnTo>
                    <a:lnTo>
                      <a:pt x="151" y="43"/>
                    </a:lnTo>
                    <a:lnTo>
                      <a:pt x="184" y="40"/>
                    </a:lnTo>
                    <a:lnTo>
                      <a:pt x="214" y="34"/>
                    </a:lnTo>
                    <a:lnTo>
                      <a:pt x="231" y="25"/>
                    </a:lnTo>
                    <a:lnTo>
                      <a:pt x="240" y="17"/>
                    </a:lnTo>
                    <a:lnTo>
                      <a:pt x="245" y="11"/>
                    </a:lnTo>
                    <a:lnTo>
                      <a:pt x="245" y="3"/>
                    </a:lnTo>
                    <a:lnTo>
                      <a:pt x="242" y="0"/>
                    </a:lnTo>
                    <a:lnTo>
                      <a:pt x="181" y="4"/>
                    </a:lnTo>
                    <a:lnTo>
                      <a:pt x="124" y="12"/>
                    </a:lnTo>
                    <a:lnTo>
                      <a:pt x="73" y="23"/>
                    </a:lnTo>
                    <a:lnTo>
                      <a:pt x="28" y="35"/>
                    </a:lnTo>
                    <a:lnTo>
                      <a:pt x="0" y="4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0757" name="Freeform 37"/>
              <p:cNvSpPr>
                <a:spLocks/>
              </p:cNvSpPr>
              <p:nvPr/>
            </p:nvSpPr>
            <p:spPr bwMode="auto">
              <a:xfrm>
                <a:off x="3458" y="3574"/>
                <a:ext cx="249" cy="50"/>
              </a:xfrm>
              <a:custGeom>
                <a:avLst/>
                <a:gdLst/>
                <a:ahLst/>
                <a:cxnLst>
                  <a:cxn ang="0">
                    <a:pos x="39" y="49"/>
                  </a:cxn>
                  <a:cxn ang="0">
                    <a:pos x="78" y="37"/>
                  </a:cxn>
                  <a:cxn ang="0">
                    <a:pos x="120" y="25"/>
                  </a:cxn>
                  <a:cxn ang="0">
                    <a:pos x="162" y="20"/>
                  </a:cxn>
                  <a:cxn ang="0">
                    <a:pos x="196" y="18"/>
                  </a:cxn>
                  <a:cxn ang="0">
                    <a:pos x="229" y="19"/>
                  </a:cxn>
                  <a:cxn ang="0">
                    <a:pos x="225" y="25"/>
                  </a:cxn>
                  <a:cxn ang="0">
                    <a:pos x="219" y="29"/>
                  </a:cxn>
                  <a:cxn ang="0">
                    <a:pos x="206" y="35"/>
                  </a:cxn>
                  <a:cxn ang="0">
                    <a:pos x="192" y="42"/>
                  </a:cxn>
                  <a:cxn ang="0">
                    <a:pos x="221" y="35"/>
                  </a:cxn>
                  <a:cxn ang="0">
                    <a:pos x="239" y="26"/>
                  </a:cxn>
                  <a:cxn ang="0">
                    <a:pos x="245" y="20"/>
                  </a:cxn>
                  <a:cxn ang="0">
                    <a:pos x="248" y="12"/>
                  </a:cxn>
                  <a:cxn ang="0">
                    <a:pos x="247" y="6"/>
                  </a:cxn>
                  <a:cxn ang="0">
                    <a:pos x="243" y="0"/>
                  </a:cxn>
                  <a:cxn ang="0">
                    <a:pos x="197" y="1"/>
                  </a:cxn>
                  <a:cxn ang="0">
                    <a:pos x="151" y="7"/>
                  </a:cxn>
                  <a:cxn ang="0">
                    <a:pos x="103" y="17"/>
                  </a:cxn>
                  <a:cxn ang="0">
                    <a:pos x="37" y="37"/>
                  </a:cxn>
                  <a:cxn ang="0">
                    <a:pos x="0" y="48"/>
                  </a:cxn>
                  <a:cxn ang="0">
                    <a:pos x="39" y="49"/>
                  </a:cxn>
                </a:cxnLst>
                <a:rect l="0" t="0" r="r" b="b"/>
                <a:pathLst>
                  <a:path w="249" h="50">
                    <a:moveTo>
                      <a:pt x="39" y="49"/>
                    </a:moveTo>
                    <a:lnTo>
                      <a:pt x="78" y="37"/>
                    </a:lnTo>
                    <a:lnTo>
                      <a:pt x="120" y="25"/>
                    </a:lnTo>
                    <a:lnTo>
                      <a:pt x="162" y="20"/>
                    </a:lnTo>
                    <a:lnTo>
                      <a:pt x="196" y="18"/>
                    </a:lnTo>
                    <a:lnTo>
                      <a:pt x="229" y="19"/>
                    </a:lnTo>
                    <a:lnTo>
                      <a:pt x="225" y="25"/>
                    </a:lnTo>
                    <a:lnTo>
                      <a:pt x="219" y="29"/>
                    </a:lnTo>
                    <a:lnTo>
                      <a:pt x="206" y="35"/>
                    </a:lnTo>
                    <a:lnTo>
                      <a:pt x="192" y="42"/>
                    </a:lnTo>
                    <a:lnTo>
                      <a:pt x="221" y="35"/>
                    </a:lnTo>
                    <a:lnTo>
                      <a:pt x="239" y="26"/>
                    </a:lnTo>
                    <a:lnTo>
                      <a:pt x="245" y="20"/>
                    </a:lnTo>
                    <a:lnTo>
                      <a:pt x="248" y="12"/>
                    </a:lnTo>
                    <a:lnTo>
                      <a:pt x="247" y="6"/>
                    </a:lnTo>
                    <a:lnTo>
                      <a:pt x="243" y="0"/>
                    </a:lnTo>
                    <a:lnTo>
                      <a:pt x="197" y="1"/>
                    </a:lnTo>
                    <a:lnTo>
                      <a:pt x="151" y="7"/>
                    </a:lnTo>
                    <a:lnTo>
                      <a:pt x="103" y="17"/>
                    </a:lnTo>
                    <a:lnTo>
                      <a:pt x="37" y="37"/>
                    </a:lnTo>
                    <a:lnTo>
                      <a:pt x="0" y="48"/>
                    </a:lnTo>
                    <a:lnTo>
                      <a:pt x="39" y="4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0758" name="Freeform 38"/>
              <p:cNvSpPr>
                <a:spLocks/>
              </p:cNvSpPr>
              <p:nvPr/>
            </p:nvSpPr>
            <p:spPr bwMode="auto">
              <a:xfrm>
                <a:off x="5281" y="3590"/>
                <a:ext cx="39" cy="35"/>
              </a:xfrm>
              <a:custGeom>
                <a:avLst/>
                <a:gdLst/>
                <a:ahLst/>
                <a:cxnLst>
                  <a:cxn ang="0">
                    <a:pos x="23" y="0"/>
                  </a:cxn>
                  <a:cxn ang="0">
                    <a:pos x="9" y="13"/>
                  </a:cxn>
                  <a:cxn ang="0">
                    <a:pos x="6" y="22"/>
                  </a:cxn>
                  <a:cxn ang="0">
                    <a:pos x="6" y="25"/>
                  </a:cxn>
                  <a:cxn ang="0">
                    <a:pos x="19" y="23"/>
                  </a:cxn>
                  <a:cxn ang="0">
                    <a:pos x="27" y="23"/>
                  </a:cxn>
                  <a:cxn ang="0">
                    <a:pos x="33" y="21"/>
                  </a:cxn>
                  <a:cxn ang="0">
                    <a:pos x="38" y="15"/>
                  </a:cxn>
                  <a:cxn ang="0">
                    <a:pos x="38" y="24"/>
                  </a:cxn>
                  <a:cxn ang="0">
                    <a:pos x="36" y="32"/>
                  </a:cxn>
                  <a:cxn ang="0">
                    <a:pos x="0" y="34"/>
                  </a:cxn>
                  <a:cxn ang="0">
                    <a:pos x="0" y="23"/>
                  </a:cxn>
                  <a:cxn ang="0">
                    <a:pos x="3" y="17"/>
                  </a:cxn>
                  <a:cxn ang="0">
                    <a:pos x="8" y="11"/>
                  </a:cxn>
                  <a:cxn ang="0">
                    <a:pos x="11" y="8"/>
                  </a:cxn>
                  <a:cxn ang="0">
                    <a:pos x="23" y="0"/>
                  </a:cxn>
                </a:cxnLst>
                <a:rect l="0" t="0" r="r" b="b"/>
                <a:pathLst>
                  <a:path w="39" h="35">
                    <a:moveTo>
                      <a:pt x="23" y="0"/>
                    </a:moveTo>
                    <a:lnTo>
                      <a:pt x="9" y="13"/>
                    </a:lnTo>
                    <a:lnTo>
                      <a:pt x="6" y="22"/>
                    </a:lnTo>
                    <a:lnTo>
                      <a:pt x="6" y="25"/>
                    </a:lnTo>
                    <a:lnTo>
                      <a:pt x="19" y="23"/>
                    </a:lnTo>
                    <a:lnTo>
                      <a:pt x="27" y="23"/>
                    </a:lnTo>
                    <a:lnTo>
                      <a:pt x="33" y="21"/>
                    </a:lnTo>
                    <a:lnTo>
                      <a:pt x="38" y="15"/>
                    </a:lnTo>
                    <a:lnTo>
                      <a:pt x="38" y="24"/>
                    </a:lnTo>
                    <a:lnTo>
                      <a:pt x="36" y="32"/>
                    </a:lnTo>
                    <a:lnTo>
                      <a:pt x="0" y="34"/>
                    </a:lnTo>
                    <a:lnTo>
                      <a:pt x="0" y="23"/>
                    </a:lnTo>
                    <a:lnTo>
                      <a:pt x="3" y="17"/>
                    </a:lnTo>
                    <a:lnTo>
                      <a:pt x="8" y="11"/>
                    </a:lnTo>
                    <a:lnTo>
                      <a:pt x="11" y="8"/>
                    </a:lnTo>
                    <a:lnTo>
                      <a:pt x="23"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0759" name="Freeform 39"/>
              <p:cNvSpPr>
                <a:spLocks/>
              </p:cNvSpPr>
              <p:nvPr/>
            </p:nvSpPr>
            <p:spPr bwMode="auto">
              <a:xfrm>
                <a:off x="4742" y="3461"/>
                <a:ext cx="39" cy="23"/>
              </a:xfrm>
              <a:custGeom>
                <a:avLst/>
                <a:gdLst/>
                <a:ahLst/>
                <a:cxnLst>
                  <a:cxn ang="0">
                    <a:pos x="38" y="3"/>
                  </a:cxn>
                  <a:cxn ang="0">
                    <a:pos x="6" y="0"/>
                  </a:cxn>
                  <a:cxn ang="0">
                    <a:pos x="2" y="2"/>
                  </a:cxn>
                  <a:cxn ang="0">
                    <a:pos x="0" y="7"/>
                  </a:cxn>
                  <a:cxn ang="0">
                    <a:pos x="1" y="11"/>
                  </a:cxn>
                  <a:cxn ang="0">
                    <a:pos x="3" y="18"/>
                  </a:cxn>
                  <a:cxn ang="0">
                    <a:pos x="6" y="22"/>
                  </a:cxn>
                  <a:cxn ang="0">
                    <a:pos x="12" y="18"/>
                  </a:cxn>
                  <a:cxn ang="0">
                    <a:pos x="18" y="18"/>
                  </a:cxn>
                  <a:cxn ang="0">
                    <a:pos x="36" y="21"/>
                  </a:cxn>
                  <a:cxn ang="0">
                    <a:pos x="38" y="3"/>
                  </a:cxn>
                </a:cxnLst>
                <a:rect l="0" t="0" r="r" b="b"/>
                <a:pathLst>
                  <a:path w="39" h="23">
                    <a:moveTo>
                      <a:pt x="38" y="3"/>
                    </a:moveTo>
                    <a:lnTo>
                      <a:pt x="6" y="0"/>
                    </a:lnTo>
                    <a:lnTo>
                      <a:pt x="2" y="2"/>
                    </a:lnTo>
                    <a:lnTo>
                      <a:pt x="0" y="7"/>
                    </a:lnTo>
                    <a:lnTo>
                      <a:pt x="1" y="11"/>
                    </a:lnTo>
                    <a:lnTo>
                      <a:pt x="3" y="18"/>
                    </a:lnTo>
                    <a:lnTo>
                      <a:pt x="6" y="22"/>
                    </a:lnTo>
                    <a:lnTo>
                      <a:pt x="12" y="18"/>
                    </a:lnTo>
                    <a:lnTo>
                      <a:pt x="18" y="18"/>
                    </a:lnTo>
                    <a:lnTo>
                      <a:pt x="36" y="21"/>
                    </a:lnTo>
                    <a:lnTo>
                      <a:pt x="38" y="3"/>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0760" name="Freeform 40"/>
              <p:cNvSpPr>
                <a:spLocks/>
              </p:cNvSpPr>
              <p:nvPr/>
            </p:nvSpPr>
            <p:spPr bwMode="auto">
              <a:xfrm>
                <a:off x="4076" y="3408"/>
                <a:ext cx="561" cy="118"/>
              </a:xfrm>
              <a:custGeom>
                <a:avLst/>
                <a:gdLst/>
                <a:ahLst/>
                <a:cxnLst>
                  <a:cxn ang="0">
                    <a:pos x="525" y="48"/>
                  </a:cxn>
                  <a:cxn ang="0">
                    <a:pos x="539" y="61"/>
                  </a:cxn>
                  <a:cxn ang="0">
                    <a:pos x="550" y="76"/>
                  </a:cxn>
                  <a:cxn ang="0">
                    <a:pos x="560" y="99"/>
                  </a:cxn>
                  <a:cxn ang="0">
                    <a:pos x="427" y="117"/>
                  </a:cxn>
                  <a:cxn ang="0">
                    <a:pos x="0" y="104"/>
                  </a:cxn>
                  <a:cxn ang="0">
                    <a:pos x="108" y="41"/>
                  </a:cxn>
                  <a:cxn ang="0">
                    <a:pos x="172" y="5"/>
                  </a:cxn>
                  <a:cxn ang="0">
                    <a:pos x="259" y="0"/>
                  </a:cxn>
                  <a:cxn ang="0">
                    <a:pos x="326" y="3"/>
                  </a:cxn>
                  <a:cxn ang="0">
                    <a:pos x="379" y="9"/>
                  </a:cxn>
                  <a:cxn ang="0">
                    <a:pos x="437" y="20"/>
                  </a:cxn>
                  <a:cxn ang="0">
                    <a:pos x="486" y="33"/>
                  </a:cxn>
                  <a:cxn ang="0">
                    <a:pos x="504" y="39"/>
                  </a:cxn>
                  <a:cxn ang="0">
                    <a:pos x="525" y="48"/>
                  </a:cxn>
                </a:cxnLst>
                <a:rect l="0" t="0" r="r" b="b"/>
                <a:pathLst>
                  <a:path w="561" h="118">
                    <a:moveTo>
                      <a:pt x="525" y="48"/>
                    </a:moveTo>
                    <a:lnTo>
                      <a:pt x="539" y="61"/>
                    </a:lnTo>
                    <a:lnTo>
                      <a:pt x="550" y="76"/>
                    </a:lnTo>
                    <a:lnTo>
                      <a:pt x="560" y="99"/>
                    </a:lnTo>
                    <a:lnTo>
                      <a:pt x="427" y="117"/>
                    </a:lnTo>
                    <a:lnTo>
                      <a:pt x="0" y="104"/>
                    </a:lnTo>
                    <a:lnTo>
                      <a:pt x="108" y="41"/>
                    </a:lnTo>
                    <a:lnTo>
                      <a:pt x="172" y="5"/>
                    </a:lnTo>
                    <a:lnTo>
                      <a:pt x="259" y="0"/>
                    </a:lnTo>
                    <a:lnTo>
                      <a:pt x="326" y="3"/>
                    </a:lnTo>
                    <a:lnTo>
                      <a:pt x="379" y="9"/>
                    </a:lnTo>
                    <a:lnTo>
                      <a:pt x="437" y="20"/>
                    </a:lnTo>
                    <a:lnTo>
                      <a:pt x="486" y="33"/>
                    </a:lnTo>
                    <a:lnTo>
                      <a:pt x="504" y="39"/>
                    </a:lnTo>
                    <a:lnTo>
                      <a:pt x="525" y="4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0761" name="Freeform 41"/>
              <p:cNvSpPr>
                <a:spLocks/>
              </p:cNvSpPr>
              <p:nvPr/>
            </p:nvSpPr>
            <p:spPr bwMode="auto">
              <a:xfrm>
                <a:off x="4105" y="3419"/>
                <a:ext cx="334" cy="87"/>
              </a:xfrm>
              <a:custGeom>
                <a:avLst/>
                <a:gdLst/>
                <a:ahLst/>
                <a:cxnLst>
                  <a:cxn ang="0">
                    <a:pos x="0" y="86"/>
                  </a:cxn>
                  <a:cxn ang="0">
                    <a:pos x="72" y="42"/>
                  </a:cxn>
                  <a:cxn ang="0">
                    <a:pos x="104" y="22"/>
                  </a:cxn>
                  <a:cxn ang="0">
                    <a:pos x="145" y="2"/>
                  </a:cxn>
                  <a:cxn ang="0">
                    <a:pos x="200" y="0"/>
                  </a:cxn>
                  <a:cxn ang="0">
                    <a:pos x="252" y="2"/>
                  </a:cxn>
                  <a:cxn ang="0">
                    <a:pos x="333" y="9"/>
                  </a:cxn>
                  <a:cxn ang="0">
                    <a:pos x="240" y="15"/>
                  </a:cxn>
                  <a:cxn ang="0">
                    <a:pos x="151" y="30"/>
                  </a:cxn>
                  <a:cxn ang="0">
                    <a:pos x="88" y="47"/>
                  </a:cxn>
                  <a:cxn ang="0">
                    <a:pos x="53" y="61"/>
                  </a:cxn>
                  <a:cxn ang="0">
                    <a:pos x="0" y="86"/>
                  </a:cxn>
                </a:cxnLst>
                <a:rect l="0" t="0" r="r" b="b"/>
                <a:pathLst>
                  <a:path w="334" h="87">
                    <a:moveTo>
                      <a:pt x="0" y="86"/>
                    </a:moveTo>
                    <a:lnTo>
                      <a:pt x="72" y="42"/>
                    </a:lnTo>
                    <a:lnTo>
                      <a:pt x="104" y="22"/>
                    </a:lnTo>
                    <a:lnTo>
                      <a:pt x="145" y="2"/>
                    </a:lnTo>
                    <a:lnTo>
                      <a:pt x="200" y="0"/>
                    </a:lnTo>
                    <a:lnTo>
                      <a:pt x="252" y="2"/>
                    </a:lnTo>
                    <a:lnTo>
                      <a:pt x="333" y="9"/>
                    </a:lnTo>
                    <a:lnTo>
                      <a:pt x="240" y="15"/>
                    </a:lnTo>
                    <a:lnTo>
                      <a:pt x="151" y="30"/>
                    </a:lnTo>
                    <a:lnTo>
                      <a:pt x="88" y="47"/>
                    </a:lnTo>
                    <a:lnTo>
                      <a:pt x="53" y="61"/>
                    </a:lnTo>
                    <a:lnTo>
                      <a:pt x="0" y="8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0762" name="Freeform 42"/>
              <p:cNvSpPr>
                <a:spLocks/>
              </p:cNvSpPr>
              <p:nvPr/>
            </p:nvSpPr>
            <p:spPr bwMode="auto">
              <a:xfrm>
                <a:off x="4150" y="3427"/>
                <a:ext cx="201" cy="54"/>
              </a:xfrm>
              <a:custGeom>
                <a:avLst/>
                <a:gdLst/>
                <a:ahLst/>
                <a:cxnLst>
                  <a:cxn ang="0">
                    <a:pos x="0" y="53"/>
                  </a:cxn>
                  <a:cxn ang="0">
                    <a:pos x="38" y="35"/>
                  </a:cxn>
                  <a:cxn ang="0">
                    <a:pos x="105" y="14"/>
                  </a:cxn>
                  <a:cxn ang="0">
                    <a:pos x="200" y="0"/>
                  </a:cxn>
                  <a:cxn ang="0">
                    <a:pos x="141" y="0"/>
                  </a:cxn>
                  <a:cxn ang="0">
                    <a:pos x="112" y="1"/>
                  </a:cxn>
                  <a:cxn ang="0">
                    <a:pos x="91" y="5"/>
                  </a:cxn>
                  <a:cxn ang="0">
                    <a:pos x="42" y="29"/>
                  </a:cxn>
                  <a:cxn ang="0">
                    <a:pos x="0" y="53"/>
                  </a:cxn>
                </a:cxnLst>
                <a:rect l="0" t="0" r="r" b="b"/>
                <a:pathLst>
                  <a:path w="201" h="54">
                    <a:moveTo>
                      <a:pt x="0" y="53"/>
                    </a:moveTo>
                    <a:lnTo>
                      <a:pt x="38" y="35"/>
                    </a:lnTo>
                    <a:lnTo>
                      <a:pt x="105" y="14"/>
                    </a:lnTo>
                    <a:lnTo>
                      <a:pt x="200" y="0"/>
                    </a:lnTo>
                    <a:lnTo>
                      <a:pt x="141" y="0"/>
                    </a:lnTo>
                    <a:lnTo>
                      <a:pt x="112" y="1"/>
                    </a:lnTo>
                    <a:lnTo>
                      <a:pt x="91" y="5"/>
                    </a:lnTo>
                    <a:lnTo>
                      <a:pt x="42" y="29"/>
                    </a:lnTo>
                    <a:lnTo>
                      <a:pt x="0" y="5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0763" name="Freeform 43"/>
              <p:cNvSpPr>
                <a:spLocks/>
              </p:cNvSpPr>
              <p:nvPr/>
            </p:nvSpPr>
            <p:spPr bwMode="auto">
              <a:xfrm>
                <a:off x="4544" y="3486"/>
                <a:ext cx="74" cy="25"/>
              </a:xfrm>
              <a:custGeom>
                <a:avLst/>
                <a:gdLst/>
                <a:ahLst/>
                <a:cxnLst>
                  <a:cxn ang="0">
                    <a:pos x="73" y="11"/>
                  </a:cxn>
                  <a:cxn ang="0">
                    <a:pos x="65" y="0"/>
                  </a:cxn>
                  <a:cxn ang="0">
                    <a:pos x="63" y="11"/>
                  </a:cxn>
                  <a:cxn ang="0">
                    <a:pos x="53" y="5"/>
                  </a:cxn>
                  <a:cxn ang="0">
                    <a:pos x="50" y="13"/>
                  </a:cxn>
                  <a:cxn ang="0">
                    <a:pos x="42" y="10"/>
                  </a:cxn>
                  <a:cxn ang="0">
                    <a:pos x="40" y="15"/>
                  </a:cxn>
                  <a:cxn ang="0">
                    <a:pos x="0" y="24"/>
                  </a:cxn>
                  <a:cxn ang="0">
                    <a:pos x="73" y="11"/>
                  </a:cxn>
                </a:cxnLst>
                <a:rect l="0" t="0" r="r" b="b"/>
                <a:pathLst>
                  <a:path w="74" h="25">
                    <a:moveTo>
                      <a:pt x="73" y="11"/>
                    </a:moveTo>
                    <a:lnTo>
                      <a:pt x="65" y="0"/>
                    </a:lnTo>
                    <a:lnTo>
                      <a:pt x="63" y="11"/>
                    </a:lnTo>
                    <a:lnTo>
                      <a:pt x="53" y="5"/>
                    </a:lnTo>
                    <a:lnTo>
                      <a:pt x="50" y="13"/>
                    </a:lnTo>
                    <a:lnTo>
                      <a:pt x="42" y="10"/>
                    </a:lnTo>
                    <a:lnTo>
                      <a:pt x="40" y="15"/>
                    </a:lnTo>
                    <a:lnTo>
                      <a:pt x="0" y="24"/>
                    </a:lnTo>
                    <a:lnTo>
                      <a:pt x="73"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0764" name="Freeform 44"/>
              <p:cNvSpPr>
                <a:spLocks/>
              </p:cNvSpPr>
              <p:nvPr/>
            </p:nvSpPr>
            <p:spPr bwMode="auto">
              <a:xfrm>
                <a:off x="5099" y="3622"/>
                <a:ext cx="220" cy="133"/>
              </a:xfrm>
              <a:custGeom>
                <a:avLst/>
                <a:gdLst/>
                <a:ahLst/>
                <a:cxnLst>
                  <a:cxn ang="0">
                    <a:pos x="219" y="42"/>
                  </a:cxn>
                  <a:cxn ang="0">
                    <a:pos x="180" y="23"/>
                  </a:cxn>
                  <a:cxn ang="0">
                    <a:pos x="162" y="19"/>
                  </a:cxn>
                  <a:cxn ang="0">
                    <a:pos x="70" y="23"/>
                  </a:cxn>
                  <a:cxn ang="0">
                    <a:pos x="39" y="14"/>
                  </a:cxn>
                  <a:cxn ang="0">
                    <a:pos x="0" y="0"/>
                  </a:cxn>
                  <a:cxn ang="0">
                    <a:pos x="70" y="132"/>
                  </a:cxn>
                  <a:cxn ang="0">
                    <a:pos x="219" y="70"/>
                  </a:cxn>
                  <a:cxn ang="0">
                    <a:pos x="219" y="42"/>
                  </a:cxn>
                </a:cxnLst>
                <a:rect l="0" t="0" r="r" b="b"/>
                <a:pathLst>
                  <a:path w="220" h="133">
                    <a:moveTo>
                      <a:pt x="219" y="42"/>
                    </a:moveTo>
                    <a:lnTo>
                      <a:pt x="180" y="23"/>
                    </a:lnTo>
                    <a:lnTo>
                      <a:pt x="162" y="19"/>
                    </a:lnTo>
                    <a:lnTo>
                      <a:pt x="70" y="23"/>
                    </a:lnTo>
                    <a:lnTo>
                      <a:pt x="39" y="14"/>
                    </a:lnTo>
                    <a:lnTo>
                      <a:pt x="0" y="0"/>
                    </a:lnTo>
                    <a:lnTo>
                      <a:pt x="70" y="132"/>
                    </a:lnTo>
                    <a:lnTo>
                      <a:pt x="219" y="70"/>
                    </a:lnTo>
                    <a:lnTo>
                      <a:pt x="219"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0765" name="Freeform 45"/>
              <p:cNvSpPr>
                <a:spLocks/>
              </p:cNvSpPr>
              <p:nvPr/>
            </p:nvSpPr>
            <p:spPr bwMode="auto">
              <a:xfrm>
                <a:off x="5143" y="3730"/>
                <a:ext cx="194" cy="138"/>
              </a:xfrm>
              <a:custGeom>
                <a:avLst/>
                <a:gdLst/>
                <a:ahLst/>
                <a:cxnLst>
                  <a:cxn ang="0">
                    <a:pos x="26" y="34"/>
                  </a:cxn>
                  <a:cxn ang="0">
                    <a:pos x="193" y="0"/>
                  </a:cxn>
                  <a:cxn ang="0">
                    <a:pos x="163" y="38"/>
                  </a:cxn>
                  <a:cxn ang="0">
                    <a:pos x="123" y="67"/>
                  </a:cxn>
                  <a:cxn ang="0">
                    <a:pos x="13" y="128"/>
                  </a:cxn>
                  <a:cxn ang="0">
                    <a:pos x="0" y="137"/>
                  </a:cxn>
                  <a:cxn ang="0">
                    <a:pos x="4" y="81"/>
                  </a:cxn>
                  <a:cxn ang="0">
                    <a:pos x="26" y="34"/>
                  </a:cxn>
                </a:cxnLst>
                <a:rect l="0" t="0" r="r" b="b"/>
                <a:pathLst>
                  <a:path w="194" h="138">
                    <a:moveTo>
                      <a:pt x="26" y="34"/>
                    </a:moveTo>
                    <a:lnTo>
                      <a:pt x="193" y="0"/>
                    </a:lnTo>
                    <a:lnTo>
                      <a:pt x="163" y="38"/>
                    </a:lnTo>
                    <a:lnTo>
                      <a:pt x="123" y="67"/>
                    </a:lnTo>
                    <a:lnTo>
                      <a:pt x="13" y="128"/>
                    </a:lnTo>
                    <a:lnTo>
                      <a:pt x="0" y="137"/>
                    </a:lnTo>
                    <a:lnTo>
                      <a:pt x="4" y="81"/>
                    </a:lnTo>
                    <a:lnTo>
                      <a:pt x="26" y="34"/>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0766" name="Freeform 46"/>
              <p:cNvSpPr>
                <a:spLocks/>
              </p:cNvSpPr>
              <p:nvPr/>
            </p:nvSpPr>
            <p:spPr bwMode="auto">
              <a:xfrm>
                <a:off x="4030" y="3641"/>
                <a:ext cx="859" cy="157"/>
              </a:xfrm>
              <a:custGeom>
                <a:avLst/>
                <a:gdLst/>
                <a:ahLst/>
                <a:cxnLst>
                  <a:cxn ang="0">
                    <a:pos x="858" y="14"/>
                  </a:cxn>
                  <a:cxn ang="0">
                    <a:pos x="827" y="38"/>
                  </a:cxn>
                  <a:cxn ang="0">
                    <a:pos x="801" y="47"/>
                  </a:cxn>
                  <a:cxn ang="0">
                    <a:pos x="647" y="61"/>
                  </a:cxn>
                  <a:cxn ang="0">
                    <a:pos x="506" y="71"/>
                  </a:cxn>
                  <a:cxn ang="0">
                    <a:pos x="409" y="71"/>
                  </a:cxn>
                  <a:cxn ang="0">
                    <a:pos x="334" y="71"/>
                  </a:cxn>
                  <a:cxn ang="0">
                    <a:pos x="308" y="56"/>
                  </a:cxn>
                  <a:cxn ang="0">
                    <a:pos x="299" y="47"/>
                  </a:cxn>
                  <a:cxn ang="0">
                    <a:pos x="44" y="23"/>
                  </a:cxn>
                  <a:cxn ang="0">
                    <a:pos x="0" y="0"/>
                  </a:cxn>
                  <a:cxn ang="0">
                    <a:pos x="44" y="117"/>
                  </a:cxn>
                  <a:cxn ang="0">
                    <a:pos x="53" y="156"/>
                  </a:cxn>
                  <a:cxn ang="0">
                    <a:pos x="823" y="156"/>
                  </a:cxn>
                  <a:cxn ang="0">
                    <a:pos x="858" y="14"/>
                  </a:cxn>
                </a:cxnLst>
                <a:rect l="0" t="0" r="r" b="b"/>
                <a:pathLst>
                  <a:path w="859" h="157">
                    <a:moveTo>
                      <a:pt x="858" y="14"/>
                    </a:moveTo>
                    <a:lnTo>
                      <a:pt x="827" y="38"/>
                    </a:lnTo>
                    <a:lnTo>
                      <a:pt x="801" y="47"/>
                    </a:lnTo>
                    <a:lnTo>
                      <a:pt x="647" y="61"/>
                    </a:lnTo>
                    <a:lnTo>
                      <a:pt x="506" y="71"/>
                    </a:lnTo>
                    <a:lnTo>
                      <a:pt x="409" y="71"/>
                    </a:lnTo>
                    <a:lnTo>
                      <a:pt x="334" y="71"/>
                    </a:lnTo>
                    <a:lnTo>
                      <a:pt x="308" y="56"/>
                    </a:lnTo>
                    <a:lnTo>
                      <a:pt x="299" y="47"/>
                    </a:lnTo>
                    <a:lnTo>
                      <a:pt x="44" y="23"/>
                    </a:lnTo>
                    <a:lnTo>
                      <a:pt x="0" y="0"/>
                    </a:lnTo>
                    <a:lnTo>
                      <a:pt x="44" y="117"/>
                    </a:lnTo>
                    <a:lnTo>
                      <a:pt x="53" y="156"/>
                    </a:lnTo>
                    <a:lnTo>
                      <a:pt x="823" y="156"/>
                    </a:lnTo>
                    <a:lnTo>
                      <a:pt x="858" y="14"/>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0767" name="Freeform 47"/>
              <p:cNvSpPr>
                <a:spLocks/>
              </p:cNvSpPr>
              <p:nvPr/>
            </p:nvSpPr>
            <p:spPr bwMode="auto">
              <a:xfrm>
                <a:off x="4070" y="3825"/>
                <a:ext cx="770" cy="58"/>
              </a:xfrm>
              <a:custGeom>
                <a:avLst/>
                <a:gdLst/>
                <a:ahLst/>
                <a:cxnLst>
                  <a:cxn ang="0">
                    <a:pos x="769" y="0"/>
                  </a:cxn>
                  <a:cxn ang="0">
                    <a:pos x="739" y="0"/>
                  </a:cxn>
                  <a:cxn ang="0">
                    <a:pos x="739" y="24"/>
                  </a:cxn>
                  <a:cxn ang="0">
                    <a:pos x="726" y="37"/>
                  </a:cxn>
                  <a:cxn ang="0">
                    <a:pos x="708" y="42"/>
                  </a:cxn>
                  <a:cxn ang="0">
                    <a:pos x="321" y="42"/>
                  </a:cxn>
                  <a:cxn ang="0">
                    <a:pos x="307" y="14"/>
                  </a:cxn>
                  <a:cxn ang="0">
                    <a:pos x="0" y="14"/>
                  </a:cxn>
                  <a:cxn ang="0">
                    <a:pos x="0" y="57"/>
                  </a:cxn>
                  <a:cxn ang="0">
                    <a:pos x="743" y="57"/>
                  </a:cxn>
                  <a:cxn ang="0">
                    <a:pos x="765" y="37"/>
                  </a:cxn>
                  <a:cxn ang="0">
                    <a:pos x="769" y="0"/>
                  </a:cxn>
                </a:cxnLst>
                <a:rect l="0" t="0" r="r" b="b"/>
                <a:pathLst>
                  <a:path w="770" h="58">
                    <a:moveTo>
                      <a:pt x="769" y="0"/>
                    </a:moveTo>
                    <a:lnTo>
                      <a:pt x="739" y="0"/>
                    </a:lnTo>
                    <a:lnTo>
                      <a:pt x="739" y="24"/>
                    </a:lnTo>
                    <a:lnTo>
                      <a:pt x="726" y="37"/>
                    </a:lnTo>
                    <a:lnTo>
                      <a:pt x="708" y="42"/>
                    </a:lnTo>
                    <a:lnTo>
                      <a:pt x="321" y="42"/>
                    </a:lnTo>
                    <a:lnTo>
                      <a:pt x="307" y="14"/>
                    </a:lnTo>
                    <a:lnTo>
                      <a:pt x="0" y="14"/>
                    </a:lnTo>
                    <a:lnTo>
                      <a:pt x="0" y="57"/>
                    </a:lnTo>
                    <a:lnTo>
                      <a:pt x="743" y="57"/>
                    </a:lnTo>
                    <a:lnTo>
                      <a:pt x="765" y="37"/>
                    </a:lnTo>
                    <a:lnTo>
                      <a:pt x="769"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0768" name="Freeform 48"/>
              <p:cNvSpPr>
                <a:spLocks/>
              </p:cNvSpPr>
              <p:nvPr/>
            </p:nvSpPr>
            <p:spPr bwMode="auto">
              <a:xfrm>
                <a:off x="4946" y="3516"/>
                <a:ext cx="366" cy="118"/>
              </a:xfrm>
              <a:custGeom>
                <a:avLst/>
                <a:gdLst/>
                <a:ahLst/>
                <a:cxnLst>
                  <a:cxn ang="0">
                    <a:pos x="0" y="4"/>
                  </a:cxn>
                  <a:cxn ang="0">
                    <a:pos x="160" y="9"/>
                  </a:cxn>
                  <a:cxn ang="0">
                    <a:pos x="251" y="21"/>
                  </a:cxn>
                  <a:cxn ang="0">
                    <a:pos x="313" y="39"/>
                  </a:cxn>
                  <a:cxn ang="0">
                    <a:pos x="339" y="52"/>
                  </a:cxn>
                  <a:cxn ang="0">
                    <a:pos x="350" y="65"/>
                  </a:cxn>
                  <a:cxn ang="0">
                    <a:pos x="291" y="80"/>
                  </a:cxn>
                  <a:cxn ang="0">
                    <a:pos x="255" y="82"/>
                  </a:cxn>
                  <a:cxn ang="0">
                    <a:pos x="216" y="84"/>
                  </a:cxn>
                  <a:cxn ang="0">
                    <a:pos x="164" y="80"/>
                  </a:cxn>
                  <a:cxn ang="0">
                    <a:pos x="120" y="60"/>
                  </a:cxn>
                  <a:cxn ang="0">
                    <a:pos x="164" y="82"/>
                  </a:cxn>
                  <a:cxn ang="0">
                    <a:pos x="194" y="108"/>
                  </a:cxn>
                  <a:cxn ang="0">
                    <a:pos x="208" y="114"/>
                  </a:cxn>
                  <a:cxn ang="0">
                    <a:pos x="228" y="117"/>
                  </a:cxn>
                  <a:cxn ang="0">
                    <a:pos x="277" y="113"/>
                  </a:cxn>
                  <a:cxn ang="0">
                    <a:pos x="331" y="104"/>
                  </a:cxn>
                  <a:cxn ang="0">
                    <a:pos x="335" y="95"/>
                  </a:cxn>
                  <a:cxn ang="0">
                    <a:pos x="343" y="82"/>
                  </a:cxn>
                  <a:cxn ang="0">
                    <a:pos x="357" y="73"/>
                  </a:cxn>
                  <a:cxn ang="0">
                    <a:pos x="365" y="67"/>
                  </a:cxn>
                  <a:cxn ang="0">
                    <a:pos x="353" y="48"/>
                  </a:cxn>
                  <a:cxn ang="0">
                    <a:pos x="327" y="34"/>
                  </a:cxn>
                  <a:cxn ang="0">
                    <a:pos x="289" y="21"/>
                  </a:cxn>
                  <a:cxn ang="0">
                    <a:pos x="251" y="10"/>
                  </a:cxn>
                  <a:cxn ang="0">
                    <a:pos x="200" y="4"/>
                  </a:cxn>
                  <a:cxn ang="0">
                    <a:pos x="148" y="0"/>
                  </a:cxn>
                  <a:cxn ang="0">
                    <a:pos x="61" y="0"/>
                  </a:cxn>
                  <a:cxn ang="0">
                    <a:pos x="0" y="4"/>
                  </a:cxn>
                </a:cxnLst>
                <a:rect l="0" t="0" r="r" b="b"/>
                <a:pathLst>
                  <a:path w="366" h="118">
                    <a:moveTo>
                      <a:pt x="0" y="4"/>
                    </a:moveTo>
                    <a:lnTo>
                      <a:pt x="160" y="9"/>
                    </a:lnTo>
                    <a:lnTo>
                      <a:pt x="251" y="21"/>
                    </a:lnTo>
                    <a:lnTo>
                      <a:pt x="313" y="39"/>
                    </a:lnTo>
                    <a:lnTo>
                      <a:pt x="339" y="52"/>
                    </a:lnTo>
                    <a:lnTo>
                      <a:pt x="350" y="65"/>
                    </a:lnTo>
                    <a:lnTo>
                      <a:pt x="291" y="80"/>
                    </a:lnTo>
                    <a:lnTo>
                      <a:pt x="255" y="82"/>
                    </a:lnTo>
                    <a:lnTo>
                      <a:pt x="216" y="84"/>
                    </a:lnTo>
                    <a:lnTo>
                      <a:pt x="164" y="80"/>
                    </a:lnTo>
                    <a:lnTo>
                      <a:pt x="120" y="60"/>
                    </a:lnTo>
                    <a:lnTo>
                      <a:pt x="164" y="82"/>
                    </a:lnTo>
                    <a:lnTo>
                      <a:pt x="194" y="108"/>
                    </a:lnTo>
                    <a:lnTo>
                      <a:pt x="208" y="114"/>
                    </a:lnTo>
                    <a:lnTo>
                      <a:pt x="228" y="117"/>
                    </a:lnTo>
                    <a:lnTo>
                      <a:pt x="277" y="113"/>
                    </a:lnTo>
                    <a:lnTo>
                      <a:pt x="331" y="104"/>
                    </a:lnTo>
                    <a:lnTo>
                      <a:pt x="335" y="95"/>
                    </a:lnTo>
                    <a:lnTo>
                      <a:pt x="343" y="82"/>
                    </a:lnTo>
                    <a:lnTo>
                      <a:pt x="357" y="73"/>
                    </a:lnTo>
                    <a:lnTo>
                      <a:pt x="365" y="67"/>
                    </a:lnTo>
                    <a:lnTo>
                      <a:pt x="353" y="48"/>
                    </a:lnTo>
                    <a:lnTo>
                      <a:pt x="327" y="34"/>
                    </a:lnTo>
                    <a:lnTo>
                      <a:pt x="289" y="21"/>
                    </a:lnTo>
                    <a:lnTo>
                      <a:pt x="251" y="10"/>
                    </a:lnTo>
                    <a:lnTo>
                      <a:pt x="200" y="4"/>
                    </a:lnTo>
                    <a:lnTo>
                      <a:pt x="148" y="0"/>
                    </a:lnTo>
                    <a:lnTo>
                      <a:pt x="61" y="0"/>
                    </a:lnTo>
                    <a:lnTo>
                      <a:pt x="0" y="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0769" name="Freeform 49"/>
              <p:cNvSpPr>
                <a:spLocks/>
              </p:cNvSpPr>
              <p:nvPr/>
            </p:nvSpPr>
            <p:spPr bwMode="auto">
              <a:xfrm>
                <a:off x="5199" y="3702"/>
                <a:ext cx="136" cy="55"/>
              </a:xfrm>
              <a:custGeom>
                <a:avLst/>
                <a:gdLst/>
                <a:ahLst/>
                <a:cxnLst>
                  <a:cxn ang="0">
                    <a:pos x="116" y="0"/>
                  </a:cxn>
                  <a:cxn ang="0">
                    <a:pos x="120" y="9"/>
                  </a:cxn>
                  <a:cxn ang="0">
                    <a:pos x="92" y="24"/>
                  </a:cxn>
                  <a:cxn ang="0">
                    <a:pos x="0" y="54"/>
                  </a:cxn>
                  <a:cxn ang="0">
                    <a:pos x="100" y="28"/>
                  </a:cxn>
                  <a:cxn ang="0">
                    <a:pos x="135" y="15"/>
                  </a:cxn>
                  <a:cxn ang="0">
                    <a:pos x="132" y="7"/>
                  </a:cxn>
                  <a:cxn ang="0">
                    <a:pos x="125" y="2"/>
                  </a:cxn>
                  <a:cxn ang="0">
                    <a:pos x="116" y="0"/>
                  </a:cxn>
                </a:cxnLst>
                <a:rect l="0" t="0" r="r" b="b"/>
                <a:pathLst>
                  <a:path w="136" h="55">
                    <a:moveTo>
                      <a:pt x="116" y="0"/>
                    </a:moveTo>
                    <a:lnTo>
                      <a:pt x="120" y="9"/>
                    </a:lnTo>
                    <a:lnTo>
                      <a:pt x="92" y="24"/>
                    </a:lnTo>
                    <a:lnTo>
                      <a:pt x="0" y="54"/>
                    </a:lnTo>
                    <a:lnTo>
                      <a:pt x="100" y="28"/>
                    </a:lnTo>
                    <a:lnTo>
                      <a:pt x="135" y="15"/>
                    </a:lnTo>
                    <a:lnTo>
                      <a:pt x="132" y="7"/>
                    </a:lnTo>
                    <a:lnTo>
                      <a:pt x="125" y="2"/>
                    </a:lnTo>
                    <a:lnTo>
                      <a:pt x="116"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0770" name="Freeform 50"/>
              <p:cNvSpPr>
                <a:spLocks/>
              </p:cNvSpPr>
              <p:nvPr/>
            </p:nvSpPr>
            <p:spPr bwMode="auto">
              <a:xfrm>
                <a:off x="5293" y="3637"/>
                <a:ext cx="27" cy="12"/>
              </a:xfrm>
              <a:custGeom>
                <a:avLst/>
                <a:gdLst/>
                <a:ahLst/>
                <a:cxnLst>
                  <a:cxn ang="0">
                    <a:pos x="0" y="0"/>
                  </a:cxn>
                  <a:cxn ang="0">
                    <a:pos x="26" y="11"/>
                  </a:cxn>
                  <a:cxn ang="0">
                    <a:pos x="26" y="0"/>
                  </a:cxn>
                  <a:cxn ang="0">
                    <a:pos x="0" y="0"/>
                  </a:cxn>
                </a:cxnLst>
                <a:rect l="0" t="0" r="r" b="b"/>
                <a:pathLst>
                  <a:path w="27" h="12">
                    <a:moveTo>
                      <a:pt x="0" y="0"/>
                    </a:moveTo>
                    <a:lnTo>
                      <a:pt x="26" y="11"/>
                    </a:lnTo>
                    <a:lnTo>
                      <a:pt x="26"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0771" name="Freeform 51"/>
              <p:cNvSpPr>
                <a:spLocks/>
              </p:cNvSpPr>
              <p:nvPr/>
            </p:nvSpPr>
            <p:spPr bwMode="auto">
              <a:xfrm>
                <a:off x="4825" y="3410"/>
                <a:ext cx="120" cy="50"/>
              </a:xfrm>
              <a:custGeom>
                <a:avLst/>
                <a:gdLst/>
                <a:ahLst/>
                <a:cxnLst>
                  <a:cxn ang="0">
                    <a:pos x="17" y="15"/>
                  </a:cxn>
                  <a:cxn ang="0">
                    <a:pos x="67" y="30"/>
                  </a:cxn>
                  <a:cxn ang="0">
                    <a:pos x="119" y="49"/>
                  </a:cxn>
                  <a:cxn ang="0">
                    <a:pos x="67" y="21"/>
                  </a:cxn>
                  <a:cxn ang="0">
                    <a:pos x="17" y="4"/>
                  </a:cxn>
                  <a:cxn ang="0">
                    <a:pos x="0" y="0"/>
                  </a:cxn>
                  <a:cxn ang="0">
                    <a:pos x="17" y="15"/>
                  </a:cxn>
                </a:cxnLst>
                <a:rect l="0" t="0" r="r" b="b"/>
                <a:pathLst>
                  <a:path w="120" h="50">
                    <a:moveTo>
                      <a:pt x="17" y="15"/>
                    </a:moveTo>
                    <a:lnTo>
                      <a:pt x="67" y="30"/>
                    </a:lnTo>
                    <a:lnTo>
                      <a:pt x="119" y="49"/>
                    </a:lnTo>
                    <a:lnTo>
                      <a:pt x="67" y="21"/>
                    </a:lnTo>
                    <a:lnTo>
                      <a:pt x="17" y="4"/>
                    </a:lnTo>
                    <a:lnTo>
                      <a:pt x="0" y="0"/>
                    </a:lnTo>
                    <a:lnTo>
                      <a:pt x="17" y="1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0772" name="Freeform 52"/>
              <p:cNvSpPr>
                <a:spLocks/>
              </p:cNvSpPr>
              <p:nvPr/>
            </p:nvSpPr>
            <p:spPr bwMode="auto">
              <a:xfrm>
                <a:off x="4331" y="3602"/>
                <a:ext cx="590" cy="97"/>
              </a:xfrm>
              <a:custGeom>
                <a:avLst/>
                <a:gdLst/>
                <a:ahLst/>
                <a:cxnLst>
                  <a:cxn ang="0">
                    <a:pos x="589" y="0"/>
                  </a:cxn>
                  <a:cxn ang="0">
                    <a:pos x="563" y="27"/>
                  </a:cxn>
                  <a:cxn ang="0">
                    <a:pos x="524" y="72"/>
                  </a:cxn>
                  <a:cxn ang="0">
                    <a:pos x="329" y="81"/>
                  </a:cxn>
                  <a:cxn ang="0">
                    <a:pos x="172" y="92"/>
                  </a:cxn>
                  <a:cxn ang="0">
                    <a:pos x="81" y="96"/>
                  </a:cxn>
                  <a:cxn ang="0">
                    <a:pos x="25" y="96"/>
                  </a:cxn>
                  <a:cxn ang="0">
                    <a:pos x="12" y="92"/>
                  </a:cxn>
                  <a:cxn ang="0">
                    <a:pos x="4" y="83"/>
                  </a:cxn>
                  <a:cxn ang="0">
                    <a:pos x="0" y="70"/>
                  </a:cxn>
                  <a:cxn ang="0">
                    <a:pos x="11" y="81"/>
                  </a:cxn>
                  <a:cxn ang="0">
                    <a:pos x="20" y="85"/>
                  </a:cxn>
                  <a:cxn ang="0">
                    <a:pos x="37" y="85"/>
                  </a:cxn>
                  <a:cxn ang="0">
                    <a:pos x="325" y="68"/>
                  </a:cxn>
                  <a:cxn ang="0">
                    <a:pos x="515" y="42"/>
                  </a:cxn>
                  <a:cxn ang="0">
                    <a:pos x="547" y="31"/>
                  </a:cxn>
                  <a:cxn ang="0">
                    <a:pos x="561" y="24"/>
                  </a:cxn>
                  <a:cxn ang="0">
                    <a:pos x="589" y="0"/>
                  </a:cxn>
                </a:cxnLst>
                <a:rect l="0" t="0" r="r" b="b"/>
                <a:pathLst>
                  <a:path w="590" h="97">
                    <a:moveTo>
                      <a:pt x="589" y="0"/>
                    </a:moveTo>
                    <a:lnTo>
                      <a:pt x="563" y="27"/>
                    </a:lnTo>
                    <a:lnTo>
                      <a:pt x="524" y="72"/>
                    </a:lnTo>
                    <a:lnTo>
                      <a:pt x="329" y="81"/>
                    </a:lnTo>
                    <a:lnTo>
                      <a:pt x="172" y="92"/>
                    </a:lnTo>
                    <a:lnTo>
                      <a:pt x="81" y="96"/>
                    </a:lnTo>
                    <a:lnTo>
                      <a:pt x="25" y="96"/>
                    </a:lnTo>
                    <a:lnTo>
                      <a:pt x="12" y="92"/>
                    </a:lnTo>
                    <a:lnTo>
                      <a:pt x="4" y="83"/>
                    </a:lnTo>
                    <a:lnTo>
                      <a:pt x="0" y="70"/>
                    </a:lnTo>
                    <a:lnTo>
                      <a:pt x="11" y="81"/>
                    </a:lnTo>
                    <a:lnTo>
                      <a:pt x="20" y="85"/>
                    </a:lnTo>
                    <a:lnTo>
                      <a:pt x="37" y="85"/>
                    </a:lnTo>
                    <a:lnTo>
                      <a:pt x="325" y="68"/>
                    </a:lnTo>
                    <a:lnTo>
                      <a:pt x="515" y="42"/>
                    </a:lnTo>
                    <a:lnTo>
                      <a:pt x="547" y="31"/>
                    </a:lnTo>
                    <a:lnTo>
                      <a:pt x="561" y="24"/>
                    </a:lnTo>
                    <a:lnTo>
                      <a:pt x="58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0773" name="Freeform 53"/>
              <p:cNvSpPr>
                <a:spLocks/>
              </p:cNvSpPr>
              <p:nvPr/>
            </p:nvSpPr>
            <p:spPr bwMode="auto">
              <a:xfrm>
                <a:off x="3888" y="3572"/>
                <a:ext cx="467" cy="101"/>
              </a:xfrm>
              <a:custGeom>
                <a:avLst/>
                <a:gdLst/>
                <a:ahLst/>
                <a:cxnLst>
                  <a:cxn ang="0">
                    <a:pos x="0" y="0"/>
                  </a:cxn>
                  <a:cxn ang="0">
                    <a:pos x="41" y="2"/>
                  </a:cxn>
                  <a:cxn ang="0">
                    <a:pos x="81" y="11"/>
                  </a:cxn>
                  <a:cxn ang="0">
                    <a:pos x="115" y="28"/>
                  </a:cxn>
                  <a:cxn ang="0">
                    <a:pos x="144" y="50"/>
                  </a:cxn>
                  <a:cxn ang="0">
                    <a:pos x="166" y="73"/>
                  </a:cxn>
                  <a:cxn ang="0">
                    <a:pos x="227" y="83"/>
                  </a:cxn>
                  <a:cxn ang="0">
                    <a:pos x="301" y="87"/>
                  </a:cxn>
                  <a:cxn ang="0">
                    <a:pos x="368" y="93"/>
                  </a:cxn>
                  <a:cxn ang="0">
                    <a:pos x="443" y="100"/>
                  </a:cxn>
                  <a:cxn ang="0">
                    <a:pos x="448" y="85"/>
                  </a:cxn>
                  <a:cxn ang="0">
                    <a:pos x="466" y="67"/>
                  </a:cxn>
                  <a:cxn ang="0">
                    <a:pos x="434" y="78"/>
                  </a:cxn>
                  <a:cxn ang="0">
                    <a:pos x="410" y="80"/>
                  </a:cxn>
                  <a:cxn ang="0">
                    <a:pos x="368" y="80"/>
                  </a:cxn>
                  <a:cxn ang="0">
                    <a:pos x="178" y="54"/>
                  </a:cxn>
                  <a:cxn ang="0">
                    <a:pos x="154" y="46"/>
                  </a:cxn>
                  <a:cxn ang="0">
                    <a:pos x="111" y="16"/>
                  </a:cxn>
                  <a:cxn ang="0">
                    <a:pos x="72" y="7"/>
                  </a:cxn>
                  <a:cxn ang="0">
                    <a:pos x="41" y="0"/>
                  </a:cxn>
                  <a:cxn ang="0">
                    <a:pos x="0" y="0"/>
                  </a:cxn>
                </a:cxnLst>
                <a:rect l="0" t="0" r="r" b="b"/>
                <a:pathLst>
                  <a:path w="467" h="101">
                    <a:moveTo>
                      <a:pt x="0" y="0"/>
                    </a:moveTo>
                    <a:lnTo>
                      <a:pt x="41" y="2"/>
                    </a:lnTo>
                    <a:lnTo>
                      <a:pt x="81" y="11"/>
                    </a:lnTo>
                    <a:lnTo>
                      <a:pt x="115" y="28"/>
                    </a:lnTo>
                    <a:lnTo>
                      <a:pt x="144" y="50"/>
                    </a:lnTo>
                    <a:lnTo>
                      <a:pt x="166" y="73"/>
                    </a:lnTo>
                    <a:lnTo>
                      <a:pt x="227" y="83"/>
                    </a:lnTo>
                    <a:lnTo>
                      <a:pt x="301" y="87"/>
                    </a:lnTo>
                    <a:lnTo>
                      <a:pt x="368" y="93"/>
                    </a:lnTo>
                    <a:lnTo>
                      <a:pt x="443" y="100"/>
                    </a:lnTo>
                    <a:lnTo>
                      <a:pt x="448" y="85"/>
                    </a:lnTo>
                    <a:lnTo>
                      <a:pt x="466" y="67"/>
                    </a:lnTo>
                    <a:lnTo>
                      <a:pt x="434" y="78"/>
                    </a:lnTo>
                    <a:lnTo>
                      <a:pt x="410" y="80"/>
                    </a:lnTo>
                    <a:lnTo>
                      <a:pt x="368" y="80"/>
                    </a:lnTo>
                    <a:lnTo>
                      <a:pt x="178" y="54"/>
                    </a:lnTo>
                    <a:lnTo>
                      <a:pt x="154" y="46"/>
                    </a:lnTo>
                    <a:lnTo>
                      <a:pt x="111" y="16"/>
                    </a:lnTo>
                    <a:lnTo>
                      <a:pt x="72" y="7"/>
                    </a:lnTo>
                    <a:lnTo>
                      <a:pt x="41"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0774" name="Freeform 54"/>
              <p:cNvSpPr>
                <a:spLocks/>
              </p:cNvSpPr>
              <p:nvPr/>
            </p:nvSpPr>
            <p:spPr bwMode="auto">
              <a:xfrm>
                <a:off x="3296" y="3712"/>
                <a:ext cx="410" cy="128"/>
              </a:xfrm>
              <a:custGeom>
                <a:avLst/>
                <a:gdLst/>
                <a:ahLst/>
                <a:cxnLst>
                  <a:cxn ang="0">
                    <a:pos x="409" y="0"/>
                  </a:cxn>
                  <a:cxn ang="0">
                    <a:pos x="378" y="75"/>
                  </a:cxn>
                  <a:cxn ang="0">
                    <a:pos x="369" y="103"/>
                  </a:cxn>
                  <a:cxn ang="0">
                    <a:pos x="352" y="117"/>
                  </a:cxn>
                  <a:cxn ang="0">
                    <a:pos x="321" y="117"/>
                  </a:cxn>
                  <a:cxn ang="0">
                    <a:pos x="0" y="108"/>
                  </a:cxn>
                  <a:cxn ang="0">
                    <a:pos x="356" y="127"/>
                  </a:cxn>
                  <a:cxn ang="0">
                    <a:pos x="369" y="117"/>
                  </a:cxn>
                  <a:cxn ang="0">
                    <a:pos x="383" y="103"/>
                  </a:cxn>
                  <a:cxn ang="0">
                    <a:pos x="391" y="61"/>
                  </a:cxn>
                  <a:cxn ang="0">
                    <a:pos x="409" y="0"/>
                  </a:cxn>
                </a:cxnLst>
                <a:rect l="0" t="0" r="r" b="b"/>
                <a:pathLst>
                  <a:path w="410" h="128">
                    <a:moveTo>
                      <a:pt x="409" y="0"/>
                    </a:moveTo>
                    <a:lnTo>
                      <a:pt x="378" y="75"/>
                    </a:lnTo>
                    <a:lnTo>
                      <a:pt x="369" y="103"/>
                    </a:lnTo>
                    <a:lnTo>
                      <a:pt x="352" y="117"/>
                    </a:lnTo>
                    <a:lnTo>
                      <a:pt x="321" y="117"/>
                    </a:lnTo>
                    <a:lnTo>
                      <a:pt x="0" y="108"/>
                    </a:lnTo>
                    <a:lnTo>
                      <a:pt x="356" y="127"/>
                    </a:lnTo>
                    <a:lnTo>
                      <a:pt x="369" y="117"/>
                    </a:lnTo>
                    <a:lnTo>
                      <a:pt x="383" y="103"/>
                    </a:lnTo>
                    <a:lnTo>
                      <a:pt x="391" y="61"/>
                    </a:lnTo>
                    <a:lnTo>
                      <a:pt x="40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0775" name="Freeform 55"/>
              <p:cNvSpPr>
                <a:spLocks/>
              </p:cNvSpPr>
              <p:nvPr/>
            </p:nvSpPr>
            <p:spPr bwMode="auto">
              <a:xfrm>
                <a:off x="3679" y="3626"/>
                <a:ext cx="88" cy="49"/>
              </a:xfrm>
              <a:custGeom>
                <a:avLst/>
                <a:gdLst/>
                <a:ahLst/>
                <a:cxnLst>
                  <a:cxn ang="0">
                    <a:pos x="87" y="0"/>
                  </a:cxn>
                  <a:cxn ang="0">
                    <a:pos x="57" y="38"/>
                  </a:cxn>
                  <a:cxn ang="0">
                    <a:pos x="0" y="48"/>
                  </a:cxn>
                  <a:cxn ang="0">
                    <a:pos x="87" y="0"/>
                  </a:cxn>
                </a:cxnLst>
                <a:rect l="0" t="0" r="r" b="b"/>
                <a:pathLst>
                  <a:path w="88" h="49">
                    <a:moveTo>
                      <a:pt x="87" y="0"/>
                    </a:moveTo>
                    <a:lnTo>
                      <a:pt x="57" y="38"/>
                    </a:lnTo>
                    <a:lnTo>
                      <a:pt x="0" y="48"/>
                    </a:lnTo>
                    <a:lnTo>
                      <a:pt x="87"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0776" name="Freeform 56"/>
              <p:cNvSpPr>
                <a:spLocks/>
              </p:cNvSpPr>
              <p:nvPr/>
            </p:nvSpPr>
            <p:spPr bwMode="auto">
              <a:xfrm>
                <a:off x="3362" y="3508"/>
                <a:ext cx="679" cy="91"/>
              </a:xfrm>
              <a:custGeom>
                <a:avLst/>
                <a:gdLst/>
                <a:ahLst/>
                <a:cxnLst>
                  <a:cxn ang="0">
                    <a:pos x="637" y="14"/>
                  </a:cxn>
                  <a:cxn ang="0">
                    <a:pos x="523" y="14"/>
                  </a:cxn>
                  <a:cxn ang="0">
                    <a:pos x="396" y="28"/>
                  </a:cxn>
                  <a:cxn ang="0">
                    <a:pos x="246" y="47"/>
                  </a:cxn>
                  <a:cxn ang="0">
                    <a:pos x="162" y="71"/>
                  </a:cxn>
                  <a:cxn ang="0">
                    <a:pos x="273" y="28"/>
                  </a:cxn>
                  <a:cxn ang="0">
                    <a:pos x="162" y="47"/>
                  </a:cxn>
                  <a:cxn ang="0">
                    <a:pos x="57" y="76"/>
                  </a:cxn>
                  <a:cxn ang="0">
                    <a:pos x="0" y="90"/>
                  </a:cxn>
                  <a:cxn ang="0">
                    <a:pos x="114" y="47"/>
                  </a:cxn>
                  <a:cxn ang="0">
                    <a:pos x="225" y="19"/>
                  </a:cxn>
                  <a:cxn ang="0">
                    <a:pos x="360" y="9"/>
                  </a:cxn>
                  <a:cxn ang="0">
                    <a:pos x="492" y="0"/>
                  </a:cxn>
                  <a:cxn ang="0">
                    <a:pos x="678" y="9"/>
                  </a:cxn>
                  <a:cxn ang="0">
                    <a:pos x="637" y="14"/>
                  </a:cxn>
                </a:cxnLst>
                <a:rect l="0" t="0" r="r" b="b"/>
                <a:pathLst>
                  <a:path w="679" h="91">
                    <a:moveTo>
                      <a:pt x="637" y="14"/>
                    </a:moveTo>
                    <a:lnTo>
                      <a:pt x="523" y="14"/>
                    </a:lnTo>
                    <a:lnTo>
                      <a:pt x="396" y="28"/>
                    </a:lnTo>
                    <a:lnTo>
                      <a:pt x="246" y="47"/>
                    </a:lnTo>
                    <a:lnTo>
                      <a:pt x="162" y="71"/>
                    </a:lnTo>
                    <a:lnTo>
                      <a:pt x="273" y="28"/>
                    </a:lnTo>
                    <a:lnTo>
                      <a:pt x="162" y="47"/>
                    </a:lnTo>
                    <a:lnTo>
                      <a:pt x="57" y="76"/>
                    </a:lnTo>
                    <a:lnTo>
                      <a:pt x="0" y="90"/>
                    </a:lnTo>
                    <a:lnTo>
                      <a:pt x="114" y="47"/>
                    </a:lnTo>
                    <a:lnTo>
                      <a:pt x="225" y="19"/>
                    </a:lnTo>
                    <a:lnTo>
                      <a:pt x="360" y="9"/>
                    </a:lnTo>
                    <a:lnTo>
                      <a:pt x="492" y="0"/>
                    </a:lnTo>
                    <a:lnTo>
                      <a:pt x="678" y="9"/>
                    </a:lnTo>
                    <a:lnTo>
                      <a:pt x="637" y="1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0777" name="Freeform 57"/>
              <p:cNvSpPr>
                <a:spLocks/>
              </p:cNvSpPr>
              <p:nvPr/>
            </p:nvSpPr>
            <p:spPr bwMode="auto">
              <a:xfrm>
                <a:off x="5148" y="3586"/>
                <a:ext cx="149" cy="39"/>
              </a:xfrm>
              <a:custGeom>
                <a:avLst/>
                <a:gdLst/>
                <a:ahLst/>
                <a:cxnLst>
                  <a:cxn ang="0">
                    <a:pos x="148" y="0"/>
                  </a:cxn>
                  <a:cxn ang="0">
                    <a:pos x="118" y="14"/>
                  </a:cxn>
                  <a:cxn ang="0">
                    <a:pos x="84" y="21"/>
                  </a:cxn>
                  <a:cxn ang="0">
                    <a:pos x="49" y="26"/>
                  </a:cxn>
                  <a:cxn ang="0">
                    <a:pos x="0" y="33"/>
                  </a:cxn>
                  <a:cxn ang="0">
                    <a:pos x="41" y="38"/>
                  </a:cxn>
                  <a:cxn ang="0">
                    <a:pos x="97" y="33"/>
                  </a:cxn>
                  <a:cxn ang="0">
                    <a:pos x="125" y="23"/>
                  </a:cxn>
                  <a:cxn ang="0">
                    <a:pos x="131" y="17"/>
                  </a:cxn>
                  <a:cxn ang="0">
                    <a:pos x="138" y="10"/>
                  </a:cxn>
                  <a:cxn ang="0">
                    <a:pos x="148" y="0"/>
                  </a:cxn>
                </a:cxnLst>
                <a:rect l="0" t="0" r="r" b="b"/>
                <a:pathLst>
                  <a:path w="149" h="39">
                    <a:moveTo>
                      <a:pt x="148" y="0"/>
                    </a:moveTo>
                    <a:lnTo>
                      <a:pt x="118" y="14"/>
                    </a:lnTo>
                    <a:lnTo>
                      <a:pt x="84" y="21"/>
                    </a:lnTo>
                    <a:lnTo>
                      <a:pt x="49" y="26"/>
                    </a:lnTo>
                    <a:lnTo>
                      <a:pt x="0" y="33"/>
                    </a:lnTo>
                    <a:lnTo>
                      <a:pt x="41" y="38"/>
                    </a:lnTo>
                    <a:lnTo>
                      <a:pt x="97" y="33"/>
                    </a:lnTo>
                    <a:lnTo>
                      <a:pt x="125" y="23"/>
                    </a:lnTo>
                    <a:lnTo>
                      <a:pt x="131" y="17"/>
                    </a:lnTo>
                    <a:lnTo>
                      <a:pt x="138" y="10"/>
                    </a:lnTo>
                    <a:lnTo>
                      <a:pt x="148"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0778" name="Freeform 58"/>
              <p:cNvSpPr>
                <a:spLocks/>
              </p:cNvSpPr>
              <p:nvPr/>
            </p:nvSpPr>
            <p:spPr bwMode="auto">
              <a:xfrm>
                <a:off x="4584" y="3644"/>
                <a:ext cx="287" cy="37"/>
              </a:xfrm>
              <a:custGeom>
                <a:avLst/>
                <a:gdLst/>
                <a:ahLst/>
                <a:cxnLst>
                  <a:cxn ang="0">
                    <a:pos x="286" y="0"/>
                  </a:cxn>
                  <a:cxn ang="0">
                    <a:pos x="255" y="9"/>
                  </a:cxn>
                  <a:cxn ang="0">
                    <a:pos x="202" y="16"/>
                  </a:cxn>
                  <a:cxn ang="0">
                    <a:pos x="138" y="26"/>
                  </a:cxn>
                  <a:cxn ang="0">
                    <a:pos x="0" y="36"/>
                  </a:cxn>
                  <a:cxn ang="0">
                    <a:pos x="159" y="28"/>
                  </a:cxn>
                  <a:cxn ang="0">
                    <a:pos x="234" y="23"/>
                  </a:cxn>
                  <a:cxn ang="0">
                    <a:pos x="272" y="16"/>
                  </a:cxn>
                  <a:cxn ang="0">
                    <a:pos x="277" y="9"/>
                  </a:cxn>
                  <a:cxn ang="0">
                    <a:pos x="286" y="0"/>
                  </a:cxn>
                </a:cxnLst>
                <a:rect l="0" t="0" r="r" b="b"/>
                <a:pathLst>
                  <a:path w="287" h="37">
                    <a:moveTo>
                      <a:pt x="286" y="0"/>
                    </a:moveTo>
                    <a:lnTo>
                      <a:pt x="255" y="9"/>
                    </a:lnTo>
                    <a:lnTo>
                      <a:pt x="202" y="16"/>
                    </a:lnTo>
                    <a:lnTo>
                      <a:pt x="138" y="26"/>
                    </a:lnTo>
                    <a:lnTo>
                      <a:pt x="0" y="36"/>
                    </a:lnTo>
                    <a:lnTo>
                      <a:pt x="159" y="28"/>
                    </a:lnTo>
                    <a:lnTo>
                      <a:pt x="234" y="23"/>
                    </a:lnTo>
                    <a:lnTo>
                      <a:pt x="272" y="16"/>
                    </a:lnTo>
                    <a:lnTo>
                      <a:pt x="277" y="9"/>
                    </a:lnTo>
                    <a:lnTo>
                      <a:pt x="28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0779" name="Freeform 59"/>
              <p:cNvSpPr>
                <a:spLocks/>
              </p:cNvSpPr>
              <p:nvPr/>
            </p:nvSpPr>
            <p:spPr bwMode="auto">
              <a:xfrm>
                <a:off x="4025" y="3613"/>
                <a:ext cx="307" cy="54"/>
              </a:xfrm>
              <a:custGeom>
                <a:avLst/>
                <a:gdLst/>
                <a:ahLst/>
                <a:cxnLst>
                  <a:cxn ang="0">
                    <a:pos x="0" y="0"/>
                  </a:cxn>
                  <a:cxn ang="0">
                    <a:pos x="18" y="12"/>
                  </a:cxn>
                  <a:cxn ang="0">
                    <a:pos x="34" y="29"/>
                  </a:cxn>
                  <a:cxn ang="0">
                    <a:pos x="98" y="36"/>
                  </a:cxn>
                  <a:cxn ang="0">
                    <a:pos x="293" y="53"/>
                  </a:cxn>
                  <a:cxn ang="0">
                    <a:pos x="306" y="40"/>
                  </a:cxn>
                  <a:cxn ang="0">
                    <a:pos x="282" y="43"/>
                  </a:cxn>
                  <a:cxn ang="0">
                    <a:pos x="251" y="43"/>
                  </a:cxn>
                  <a:cxn ang="0">
                    <a:pos x="177" y="37"/>
                  </a:cxn>
                  <a:cxn ang="0">
                    <a:pos x="36" y="23"/>
                  </a:cxn>
                  <a:cxn ang="0">
                    <a:pos x="20" y="13"/>
                  </a:cxn>
                  <a:cxn ang="0">
                    <a:pos x="13" y="7"/>
                  </a:cxn>
                  <a:cxn ang="0">
                    <a:pos x="0" y="0"/>
                  </a:cxn>
                </a:cxnLst>
                <a:rect l="0" t="0" r="r" b="b"/>
                <a:pathLst>
                  <a:path w="307" h="54">
                    <a:moveTo>
                      <a:pt x="0" y="0"/>
                    </a:moveTo>
                    <a:lnTo>
                      <a:pt x="18" y="12"/>
                    </a:lnTo>
                    <a:lnTo>
                      <a:pt x="34" y="29"/>
                    </a:lnTo>
                    <a:lnTo>
                      <a:pt x="98" y="36"/>
                    </a:lnTo>
                    <a:lnTo>
                      <a:pt x="293" y="53"/>
                    </a:lnTo>
                    <a:lnTo>
                      <a:pt x="306" y="40"/>
                    </a:lnTo>
                    <a:lnTo>
                      <a:pt x="282" y="43"/>
                    </a:lnTo>
                    <a:lnTo>
                      <a:pt x="251" y="43"/>
                    </a:lnTo>
                    <a:lnTo>
                      <a:pt x="177" y="37"/>
                    </a:lnTo>
                    <a:lnTo>
                      <a:pt x="36" y="23"/>
                    </a:lnTo>
                    <a:lnTo>
                      <a:pt x="20" y="13"/>
                    </a:lnTo>
                    <a:lnTo>
                      <a:pt x="13" y="7"/>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0780" name="Freeform 60"/>
              <p:cNvSpPr>
                <a:spLocks/>
              </p:cNvSpPr>
              <p:nvPr/>
            </p:nvSpPr>
            <p:spPr bwMode="auto">
              <a:xfrm>
                <a:off x="3532" y="3511"/>
                <a:ext cx="430" cy="36"/>
              </a:xfrm>
              <a:custGeom>
                <a:avLst/>
                <a:gdLst/>
                <a:ahLst/>
                <a:cxnLst>
                  <a:cxn ang="0">
                    <a:pos x="355" y="8"/>
                  </a:cxn>
                  <a:cxn ang="0">
                    <a:pos x="204" y="15"/>
                  </a:cxn>
                  <a:cxn ang="0">
                    <a:pos x="93" y="25"/>
                  </a:cxn>
                  <a:cxn ang="0">
                    <a:pos x="0" y="35"/>
                  </a:cxn>
                  <a:cxn ang="0">
                    <a:pos x="105" y="14"/>
                  </a:cxn>
                  <a:cxn ang="0">
                    <a:pos x="247" y="0"/>
                  </a:cxn>
                  <a:cxn ang="0">
                    <a:pos x="429" y="4"/>
                  </a:cxn>
                  <a:cxn ang="0">
                    <a:pos x="355" y="8"/>
                  </a:cxn>
                </a:cxnLst>
                <a:rect l="0" t="0" r="r" b="b"/>
                <a:pathLst>
                  <a:path w="430" h="36">
                    <a:moveTo>
                      <a:pt x="355" y="8"/>
                    </a:moveTo>
                    <a:lnTo>
                      <a:pt x="204" y="15"/>
                    </a:lnTo>
                    <a:lnTo>
                      <a:pt x="93" y="25"/>
                    </a:lnTo>
                    <a:lnTo>
                      <a:pt x="0" y="35"/>
                    </a:lnTo>
                    <a:lnTo>
                      <a:pt x="105" y="14"/>
                    </a:lnTo>
                    <a:lnTo>
                      <a:pt x="247" y="0"/>
                    </a:lnTo>
                    <a:lnTo>
                      <a:pt x="429" y="4"/>
                    </a:lnTo>
                    <a:lnTo>
                      <a:pt x="355" y="8"/>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0781" name="Freeform 61"/>
              <p:cNvSpPr>
                <a:spLocks/>
              </p:cNvSpPr>
              <p:nvPr/>
            </p:nvSpPr>
            <p:spPr bwMode="auto">
              <a:xfrm>
                <a:off x="4943" y="3514"/>
                <a:ext cx="398" cy="359"/>
              </a:xfrm>
              <a:custGeom>
                <a:avLst/>
                <a:gdLst/>
                <a:ahLst/>
                <a:cxnLst>
                  <a:cxn ang="0">
                    <a:pos x="386" y="197"/>
                  </a:cxn>
                  <a:cxn ang="0">
                    <a:pos x="374" y="207"/>
                  </a:cxn>
                  <a:cxn ang="0">
                    <a:pos x="284" y="234"/>
                  </a:cxn>
                  <a:cxn ang="0">
                    <a:pos x="371" y="215"/>
                  </a:cxn>
                  <a:cxn ang="0">
                    <a:pos x="378" y="230"/>
                  </a:cxn>
                  <a:cxn ang="0">
                    <a:pos x="357" y="257"/>
                  </a:cxn>
                  <a:cxn ang="0">
                    <a:pos x="326" y="279"/>
                  </a:cxn>
                  <a:cxn ang="0">
                    <a:pos x="192" y="358"/>
                  </a:cxn>
                  <a:cxn ang="0">
                    <a:pos x="327" y="284"/>
                  </a:cxn>
                  <a:cxn ang="0">
                    <a:pos x="359" y="261"/>
                  </a:cxn>
                  <a:cxn ang="0">
                    <a:pos x="382" y="235"/>
                  </a:cxn>
                  <a:cxn ang="0">
                    <a:pos x="397" y="203"/>
                  </a:cxn>
                  <a:cxn ang="0">
                    <a:pos x="389" y="190"/>
                  </a:cxn>
                  <a:cxn ang="0">
                    <a:pos x="383" y="103"/>
                  </a:cxn>
                  <a:cxn ang="0">
                    <a:pos x="376" y="74"/>
                  </a:cxn>
                  <a:cxn ang="0">
                    <a:pos x="360" y="52"/>
                  </a:cxn>
                  <a:cxn ang="0">
                    <a:pos x="334" y="32"/>
                  </a:cxn>
                  <a:cxn ang="0">
                    <a:pos x="280" y="16"/>
                  </a:cxn>
                  <a:cxn ang="0">
                    <a:pos x="193" y="3"/>
                  </a:cxn>
                  <a:cxn ang="0">
                    <a:pos x="84" y="0"/>
                  </a:cxn>
                  <a:cxn ang="0">
                    <a:pos x="102" y="3"/>
                  </a:cxn>
                  <a:cxn ang="0">
                    <a:pos x="234" y="13"/>
                  </a:cxn>
                  <a:cxn ang="0">
                    <a:pos x="318" y="33"/>
                  </a:cxn>
                  <a:cxn ang="0">
                    <a:pos x="359" y="60"/>
                  </a:cxn>
                  <a:cxn ang="0">
                    <a:pos x="376" y="90"/>
                  </a:cxn>
                  <a:cxn ang="0">
                    <a:pos x="370" y="105"/>
                  </a:cxn>
                  <a:cxn ang="0">
                    <a:pos x="343" y="107"/>
                  </a:cxn>
                  <a:cxn ang="0">
                    <a:pos x="340" y="98"/>
                  </a:cxn>
                  <a:cxn ang="0">
                    <a:pos x="346" y="87"/>
                  </a:cxn>
                  <a:cxn ang="0">
                    <a:pos x="361" y="76"/>
                  </a:cxn>
                  <a:cxn ang="0">
                    <a:pos x="338" y="94"/>
                  </a:cxn>
                  <a:cxn ang="0">
                    <a:pos x="335" y="102"/>
                  </a:cxn>
                  <a:cxn ang="0">
                    <a:pos x="338" y="116"/>
                  </a:cxn>
                  <a:cxn ang="0">
                    <a:pos x="347" y="122"/>
                  </a:cxn>
                  <a:cxn ang="0">
                    <a:pos x="376" y="124"/>
                  </a:cxn>
                  <a:cxn ang="0">
                    <a:pos x="229" y="223"/>
                  </a:cxn>
                  <a:cxn ang="0">
                    <a:pos x="377" y="188"/>
                  </a:cxn>
                </a:cxnLst>
                <a:rect l="0" t="0" r="r" b="b"/>
                <a:pathLst>
                  <a:path w="398" h="359">
                    <a:moveTo>
                      <a:pt x="377" y="188"/>
                    </a:moveTo>
                    <a:lnTo>
                      <a:pt x="386" y="197"/>
                    </a:lnTo>
                    <a:lnTo>
                      <a:pt x="389" y="201"/>
                    </a:lnTo>
                    <a:lnTo>
                      <a:pt x="374" y="207"/>
                    </a:lnTo>
                    <a:lnTo>
                      <a:pt x="340" y="219"/>
                    </a:lnTo>
                    <a:lnTo>
                      <a:pt x="284" y="234"/>
                    </a:lnTo>
                    <a:lnTo>
                      <a:pt x="344" y="221"/>
                    </a:lnTo>
                    <a:lnTo>
                      <a:pt x="371" y="215"/>
                    </a:lnTo>
                    <a:lnTo>
                      <a:pt x="388" y="211"/>
                    </a:lnTo>
                    <a:lnTo>
                      <a:pt x="378" y="230"/>
                    </a:lnTo>
                    <a:lnTo>
                      <a:pt x="369" y="244"/>
                    </a:lnTo>
                    <a:lnTo>
                      <a:pt x="357" y="257"/>
                    </a:lnTo>
                    <a:lnTo>
                      <a:pt x="347" y="265"/>
                    </a:lnTo>
                    <a:lnTo>
                      <a:pt x="326" y="279"/>
                    </a:lnTo>
                    <a:lnTo>
                      <a:pt x="215" y="347"/>
                    </a:lnTo>
                    <a:lnTo>
                      <a:pt x="192" y="358"/>
                    </a:lnTo>
                    <a:lnTo>
                      <a:pt x="216" y="349"/>
                    </a:lnTo>
                    <a:lnTo>
                      <a:pt x="327" y="284"/>
                    </a:lnTo>
                    <a:lnTo>
                      <a:pt x="344" y="273"/>
                    </a:lnTo>
                    <a:lnTo>
                      <a:pt x="359" y="261"/>
                    </a:lnTo>
                    <a:lnTo>
                      <a:pt x="370" y="251"/>
                    </a:lnTo>
                    <a:lnTo>
                      <a:pt x="382" y="235"/>
                    </a:lnTo>
                    <a:lnTo>
                      <a:pt x="396" y="208"/>
                    </a:lnTo>
                    <a:lnTo>
                      <a:pt x="397" y="203"/>
                    </a:lnTo>
                    <a:lnTo>
                      <a:pt x="397" y="201"/>
                    </a:lnTo>
                    <a:lnTo>
                      <a:pt x="389" y="190"/>
                    </a:lnTo>
                    <a:lnTo>
                      <a:pt x="379" y="180"/>
                    </a:lnTo>
                    <a:lnTo>
                      <a:pt x="383" y="103"/>
                    </a:lnTo>
                    <a:lnTo>
                      <a:pt x="381" y="87"/>
                    </a:lnTo>
                    <a:lnTo>
                      <a:pt x="376" y="74"/>
                    </a:lnTo>
                    <a:lnTo>
                      <a:pt x="369" y="62"/>
                    </a:lnTo>
                    <a:lnTo>
                      <a:pt x="360" y="52"/>
                    </a:lnTo>
                    <a:lnTo>
                      <a:pt x="350" y="42"/>
                    </a:lnTo>
                    <a:lnTo>
                      <a:pt x="334" y="32"/>
                    </a:lnTo>
                    <a:lnTo>
                      <a:pt x="314" y="25"/>
                    </a:lnTo>
                    <a:lnTo>
                      <a:pt x="280" y="16"/>
                    </a:lnTo>
                    <a:lnTo>
                      <a:pt x="239" y="8"/>
                    </a:lnTo>
                    <a:lnTo>
                      <a:pt x="193" y="3"/>
                    </a:lnTo>
                    <a:lnTo>
                      <a:pt x="143" y="0"/>
                    </a:lnTo>
                    <a:lnTo>
                      <a:pt x="84" y="0"/>
                    </a:lnTo>
                    <a:lnTo>
                      <a:pt x="0" y="4"/>
                    </a:lnTo>
                    <a:lnTo>
                      <a:pt x="102" y="3"/>
                    </a:lnTo>
                    <a:lnTo>
                      <a:pt x="167" y="6"/>
                    </a:lnTo>
                    <a:lnTo>
                      <a:pt x="234" y="13"/>
                    </a:lnTo>
                    <a:lnTo>
                      <a:pt x="277" y="22"/>
                    </a:lnTo>
                    <a:lnTo>
                      <a:pt x="318" y="33"/>
                    </a:lnTo>
                    <a:lnTo>
                      <a:pt x="341" y="44"/>
                    </a:lnTo>
                    <a:lnTo>
                      <a:pt x="359" y="60"/>
                    </a:lnTo>
                    <a:lnTo>
                      <a:pt x="370" y="75"/>
                    </a:lnTo>
                    <a:lnTo>
                      <a:pt x="376" y="90"/>
                    </a:lnTo>
                    <a:lnTo>
                      <a:pt x="375" y="100"/>
                    </a:lnTo>
                    <a:lnTo>
                      <a:pt x="370" y="105"/>
                    </a:lnTo>
                    <a:lnTo>
                      <a:pt x="352" y="105"/>
                    </a:lnTo>
                    <a:lnTo>
                      <a:pt x="343" y="107"/>
                    </a:lnTo>
                    <a:lnTo>
                      <a:pt x="340" y="108"/>
                    </a:lnTo>
                    <a:lnTo>
                      <a:pt x="340" y="98"/>
                    </a:lnTo>
                    <a:lnTo>
                      <a:pt x="343" y="93"/>
                    </a:lnTo>
                    <a:lnTo>
                      <a:pt x="346" y="87"/>
                    </a:lnTo>
                    <a:lnTo>
                      <a:pt x="354" y="81"/>
                    </a:lnTo>
                    <a:lnTo>
                      <a:pt x="361" y="76"/>
                    </a:lnTo>
                    <a:lnTo>
                      <a:pt x="344" y="87"/>
                    </a:lnTo>
                    <a:lnTo>
                      <a:pt x="338" y="94"/>
                    </a:lnTo>
                    <a:lnTo>
                      <a:pt x="336" y="99"/>
                    </a:lnTo>
                    <a:lnTo>
                      <a:pt x="335" y="102"/>
                    </a:lnTo>
                    <a:lnTo>
                      <a:pt x="335" y="108"/>
                    </a:lnTo>
                    <a:lnTo>
                      <a:pt x="338" y="116"/>
                    </a:lnTo>
                    <a:lnTo>
                      <a:pt x="341" y="120"/>
                    </a:lnTo>
                    <a:lnTo>
                      <a:pt x="347" y="122"/>
                    </a:lnTo>
                    <a:lnTo>
                      <a:pt x="357" y="124"/>
                    </a:lnTo>
                    <a:lnTo>
                      <a:pt x="376" y="124"/>
                    </a:lnTo>
                    <a:lnTo>
                      <a:pt x="374" y="181"/>
                    </a:lnTo>
                    <a:lnTo>
                      <a:pt x="229" y="223"/>
                    </a:lnTo>
                    <a:lnTo>
                      <a:pt x="229" y="226"/>
                    </a:lnTo>
                    <a:lnTo>
                      <a:pt x="377" y="18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82" name="Freeform 62"/>
              <p:cNvSpPr>
                <a:spLocks/>
              </p:cNvSpPr>
              <p:nvPr/>
            </p:nvSpPr>
            <p:spPr bwMode="auto">
              <a:xfrm>
                <a:off x="4516" y="3402"/>
                <a:ext cx="514" cy="109"/>
              </a:xfrm>
              <a:custGeom>
                <a:avLst/>
                <a:gdLst/>
                <a:ahLst/>
                <a:cxnLst>
                  <a:cxn ang="0">
                    <a:pos x="513" y="106"/>
                  </a:cxn>
                  <a:cxn ang="0">
                    <a:pos x="492" y="97"/>
                  </a:cxn>
                  <a:cxn ang="0">
                    <a:pos x="472" y="84"/>
                  </a:cxn>
                  <a:cxn ang="0">
                    <a:pos x="406" y="44"/>
                  </a:cxn>
                  <a:cxn ang="0">
                    <a:pos x="367" y="24"/>
                  </a:cxn>
                  <a:cxn ang="0">
                    <a:pos x="342" y="15"/>
                  </a:cxn>
                  <a:cxn ang="0">
                    <a:pos x="326" y="10"/>
                  </a:cxn>
                  <a:cxn ang="0">
                    <a:pos x="309" y="6"/>
                  </a:cxn>
                  <a:cxn ang="0">
                    <a:pos x="273" y="0"/>
                  </a:cxn>
                  <a:cxn ang="0">
                    <a:pos x="214" y="0"/>
                  </a:cxn>
                  <a:cxn ang="0">
                    <a:pos x="166" y="0"/>
                  </a:cxn>
                  <a:cxn ang="0">
                    <a:pos x="73" y="10"/>
                  </a:cxn>
                  <a:cxn ang="0">
                    <a:pos x="0" y="26"/>
                  </a:cxn>
                  <a:cxn ang="0">
                    <a:pos x="77" y="54"/>
                  </a:cxn>
                  <a:cxn ang="0">
                    <a:pos x="148" y="42"/>
                  </a:cxn>
                  <a:cxn ang="0">
                    <a:pos x="205" y="40"/>
                  </a:cxn>
                  <a:cxn ang="0">
                    <a:pos x="253" y="42"/>
                  </a:cxn>
                  <a:cxn ang="0">
                    <a:pos x="315" y="49"/>
                  </a:cxn>
                  <a:cxn ang="0">
                    <a:pos x="324" y="64"/>
                  </a:cxn>
                  <a:cxn ang="0">
                    <a:pos x="330" y="82"/>
                  </a:cxn>
                  <a:cxn ang="0">
                    <a:pos x="334" y="99"/>
                  </a:cxn>
                  <a:cxn ang="0">
                    <a:pos x="334" y="108"/>
                  </a:cxn>
                  <a:cxn ang="0">
                    <a:pos x="350" y="108"/>
                  </a:cxn>
                  <a:cxn ang="0">
                    <a:pos x="354" y="104"/>
                  </a:cxn>
                  <a:cxn ang="0">
                    <a:pos x="357" y="99"/>
                  </a:cxn>
                  <a:cxn ang="0">
                    <a:pos x="357" y="90"/>
                  </a:cxn>
                  <a:cxn ang="0">
                    <a:pos x="352" y="75"/>
                  </a:cxn>
                  <a:cxn ang="0">
                    <a:pos x="344" y="53"/>
                  </a:cxn>
                  <a:cxn ang="0">
                    <a:pos x="334" y="35"/>
                  </a:cxn>
                  <a:cxn ang="0">
                    <a:pos x="326" y="22"/>
                  </a:cxn>
                  <a:cxn ang="0">
                    <a:pos x="317" y="13"/>
                  </a:cxn>
                  <a:cxn ang="0">
                    <a:pos x="348" y="22"/>
                  </a:cxn>
                  <a:cxn ang="0">
                    <a:pos x="387" y="37"/>
                  </a:cxn>
                  <a:cxn ang="0">
                    <a:pos x="422" y="57"/>
                  </a:cxn>
                  <a:cxn ang="0">
                    <a:pos x="484" y="95"/>
                  </a:cxn>
                  <a:cxn ang="0">
                    <a:pos x="513" y="106"/>
                  </a:cxn>
                </a:cxnLst>
                <a:rect l="0" t="0" r="r" b="b"/>
                <a:pathLst>
                  <a:path w="514" h="109">
                    <a:moveTo>
                      <a:pt x="513" y="106"/>
                    </a:moveTo>
                    <a:lnTo>
                      <a:pt x="492" y="97"/>
                    </a:lnTo>
                    <a:lnTo>
                      <a:pt x="472" y="84"/>
                    </a:lnTo>
                    <a:lnTo>
                      <a:pt x="406" y="44"/>
                    </a:lnTo>
                    <a:lnTo>
                      <a:pt x="367" y="24"/>
                    </a:lnTo>
                    <a:lnTo>
                      <a:pt x="342" y="15"/>
                    </a:lnTo>
                    <a:lnTo>
                      <a:pt x="326" y="10"/>
                    </a:lnTo>
                    <a:lnTo>
                      <a:pt x="309" y="6"/>
                    </a:lnTo>
                    <a:lnTo>
                      <a:pt x="273" y="0"/>
                    </a:lnTo>
                    <a:lnTo>
                      <a:pt x="214" y="0"/>
                    </a:lnTo>
                    <a:lnTo>
                      <a:pt x="166" y="0"/>
                    </a:lnTo>
                    <a:lnTo>
                      <a:pt x="73" y="10"/>
                    </a:lnTo>
                    <a:lnTo>
                      <a:pt x="0" y="26"/>
                    </a:lnTo>
                    <a:lnTo>
                      <a:pt x="77" y="54"/>
                    </a:lnTo>
                    <a:lnTo>
                      <a:pt x="148" y="42"/>
                    </a:lnTo>
                    <a:lnTo>
                      <a:pt x="205" y="40"/>
                    </a:lnTo>
                    <a:lnTo>
                      <a:pt x="253" y="42"/>
                    </a:lnTo>
                    <a:lnTo>
                      <a:pt x="315" y="49"/>
                    </a:lnTo>
                    <a:lnTo>
                      <a:pt x="324" y="64"/>
                    </a:lnTo>
                    <a:lnTo>
                      <a:pt x="330" y="82"/>
                    </a:lnTo>
                    <a:lnTo>
                      <a:pt x="334" y="99"/>
                    </a:lnTo>
                    <a:lnTo>
                      <a:pt x="334" y="108"/>
                    </a:lnTo>
                    <a:lnTo>
                      <a:pt x="350" y="108"/>
                    </a:lnTo>
                    <a:lnTo>
                      <a:pt x="354" y="104"/>
                    </a:lnTo>
                    <a:lnTo>
                      <a:pt x="357" y="99"/>
                    </a:lnTo>
                    <a:lnTo>
                      <a:pt x="357" y="90"/>
                    </a:lnTo>
                    <a:lnTo>
                      <a:pt x="352" y="75"/>
                    </a:lnTo>
                    <a:lnTo>
                      <a:pt x="344" y="53"/>
                    </a:lnTo>
                    <a:lnTo>
                      <a:pt x="334" y="35"/>
                    </a:lnTo>
                    <a:lnTo>
                      <a:pt x="326" y="22"/>
                    </a:lnTo>
                    <a:lnTo>
                      <a:pt x="317" y="13"/>
                    </a:lnTo>
                    <a:lnTo>
                      <a:pt x="348" y="22"/>
                    </a:lnTo>
                    <a:lnTo>
                      <a:pt x="387" y="37"/>
                    </a:lnTo>
                    <a:lnTo>
                      <a:pt x="422" y="57"/>
                    </a:lnTo>
                    <a:lnTo>
                      <a:pt x="484" y="95"/>
                    </a:lnTo>
                    <a:lnTo>
                      <a:pt x="513" y="10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83" name="Freeform 63"/>
              <p:cNvSpPr>
                <a:spLocks/>
              </p:cNvSpPr>
              <p:nvPr/>
            </p:nvSpPr>
            <p:spPr bwMode="auto">
              <a:xfrm>
                <a:off x="4925" y="3659"/>
                <a:ext cx="187" cy="234"/>
              </a:xfrm>
              <a:custGeom>
                <a:avLst/>
                <a:gdLst/>
                <a:ahLst/>
                <a:cxnLst>
                  <a:cxn ang="0">
                    <a:pos x="108" y="0"/>
                  </a:cxn>
                  <a:cxn ang="0">
                    <a:pos x="68" y="58"/>
                  </a:cxn>
                  <a:cxn ang="0">
                    <a:pos x="107" y="63"/>
                  </a:cxn>
                  <a:cxn ang="0">
                    <a:pos x="93" y="95"/>
                  </a:cxn>
                  <a:cxn ang="0">
                    <a:pos x="90" y="107"/>
                  </a:cxn>
                  <a:cxn ang="0">
                    <a:pos x="89" y="115"/>
                  </a:cxn>
                  <a:cxn ang="0">
                    <a:pos x="89" y="125"/>
                  </a:cxn>
                  <a:cxn ang="0">
                    <a:pos x="91" y="136"/>
                  </a:cxn>
                  <a:cxn ang="0">
                    <a:pos x="94" y="150"/>
                  </a:cxn>
                  <a:cxn ang="0">
                    <a:pos x="104" y="177"/>
                  </a:cxn>
                  <a:cxn ang="0">
                    <a:pos x="66" y="198"/>
                  </a:cxn>
                  <a:cxn ang="0">
                    <a:pos x="86" y="148"/>
                  </a:cxn>
                  <a:cxn ang="0">
                    <a:pos x="62" y="198"/>
                  </a:cxn>
                  <a:cxn ang="0">
                    <a:pos x="52" y="172"/>
                  </a:cxn>
                  <a:cxn ang="0">
                    <a:pos x="45" y="161"/>
                  </a:cxn>
                  <a:cxn ang="0">
                    <a:pos x="38" y="152"/>
                  </a:cxn>
                  <a:cxn ang="0">
                    <a:pos x="31" y="145"/>
                  </a:cxn>
                  <a:cxn ang="0">
                    <a:pos x="21" y="139"/>
                  </a:cxn>
                  <a:cxn ang="0">
                    <a:pos x="12" y="135"/>
                  </a:cxn>
                  <a:cxn ang="0">
                    <a:pos x="6" y="132"/>
                  </a:cxn>
                  <a:cxn ang="0">
                    <a:pos x="3" y="122"/>
                  </a:cxn>
                  <a:cxn ang="0">
                    <a:pos x="3" y="109"/>
                  </a:cxn>
                  <a:cxn ang="0">
                    <a:pos x="4" y="91"/>
                  </a:cxn>
                  <a:cxn ang="0">
                    <a:pos x="8" y="77"/>
                  </a:cxn>
                  <a:cxn ang="0">
                    <a:pos x="10" y="61"/>
                  </a:cxn>
                  <a:cxn ang="0">
                    <a:pos x="3" y="84"/>
                  </a:cxn>
                  <a:cxn ang="0">
                    <a:pos x="0" y="104"/>
                  </a:cxn>
                  <a:cxn ang="0">
                    <a:pos x="0" y="121"/>
                  </a:cxn>
                  <a:cxn ang="0">
                    <a:pos x="2" y="139"/>
                  </a:cxn>
                  <a:cxn ang="0">
                    <a:pos x="6" y="160"/>
                  </a:cxn>
                  <a:cxn ang="0">
                    <a:pos x="12" y="175"/>
                  </a:cxn>
                  <a:cxn ang="0">
                    <a:pos x="21" y="191"/>
                  </a:cxn>
                  <a:cxn ang="0">
                    <a:pos x="30" y="202"/>
                  </a:cxn>
                  <a:cxn ang="0">
                    <a:pos x="43" y="215"/>
                  </a:cxn>
                  <a:cxn ang="0">
                    <a:pos x="55" y="223"/>
                  </a:cxn>
                  <a:cxn ang="0">
                    <a:pos x="68" y="229"/>
                  </a:cxn>
                  <a:cxn ang="0">
                    <a:pos x="84" y="233"/>
                  </a:cxn>
                  <a:cxn ang="0">
                    <a:pos x="99" y="233"/>
                  </a:cxn>
                  <a:cxn ang="0">
                    <a:pos x="114" y="230"/>
                  </a:cxn>
                  <a:cxn ang="0">
                    <a:pos x="127" y="226"/>
                  </a:cxn>
                  <a:cxn ang="0">
                    <a:pos x="142" y="216"/>
                  </a:cxn>
                  <a:cxn ang="0">
                    <a:pos x="155" y="204"/>
                  </a:cxn>
                  <a:cxn ang="0">
                    <a:pos x="165" y="189"/>
                  </a:cxn>
                  <a:cxn ang="0">
                    <a:pos x="174" y="173"/>
                  </a:cxn>
                  <a:cxn ang="0">
                    <a:pos x="180" y="155"/>
                  </a:cxn>
                  <a:cxn ang="0">
                    <a:pos x="184" y="140"/>
                  </a:cxn>
                  <a:cxn ang="0">
                    <a:pos x="186" y="119"/>
                  </a:cxn>
                  <a:cxn ang="0">
                    <a:pos x="186" y="104"/>
                  </a:cxn>
                  <a:cxn ang="0">
                    <a:pos x="181" y="79"/>
                  </a:cxn>
                  <a:cxn ang="0">
                    <a:pos x="178" y="66"/>
                  </a:cxn>
                  <a:cxn ang="0">
                    <a:pos x="169" y="48"/>
                  </a:cxn>
                  <a:cxn ang="0">
                    <a:pos x="163" y="36"/>
                  </a:cxn>
                  <a:cxn ang="0">
                    <a:pos x="152" y="24"/>
                  </a:cxn>
                  <a:cxn ang="0">
                    <a:pos x="142" y="15"/>
                  </a:cxn>
                  <a:cxn ang="0">
                    <a:pos x="128" y="6"/>
                  </a:cxn>
                  <a:cxn ang="0">
                    <a:pos x="118" y="3"/>
                  </a:cxn>
                  <a:cxn ang="0">
                    <a:pos x="108" y="0"/>
                  </a:cxn>
                </a:cxnLst>
                <a:rect l="0" t="0" r="r" b="b"/>
                <a:pathLst>
                  <a:path w="187" h="234">
                    <a:moveTo>
                      <a:pt x="108" y="0"/>
                    </a:moveTo>
                    <a:lnTo>
                      <a:pt x="68" y="58"/>
                    </a:lnTo>
                    <a:lnTo>
                      <a:pt x="107" y="63"/>
                    </a:lnTo>
                    <a:lnTo>
                      <a:pt x="93" y="95"/>
                    </a:lnTo>
                    <a:lnTo>
                      <a:pt x="90" y="107"/>
                    </a:lnTo>
                    <a:lnTo>
                      <a:pt x="89" y="115"/>
                    </a:lnTo>
                    <a:lnTo>
                      <a:pt x="89" y="125"/>
                    </a:lnTo>
                    <a:lnTo>
                      <a:pt x="91" y="136"/>
                    </a:lnTo>
                    <a:lnTo>
                      <a:pt x="94" y="150"/>
                    </a:lnTo>
                    <a:lnTo>
                      <a:pt x="104" y="177"/>
                    </a:lnTo>
                    <a:lnTo>
                      <a:pt x="66" y="198"/>
                    </a:lnTo>
                    <a:lnTo>
                      <a:pt x="86" y="148"/>
                    </a:lnTo>
                    <a:lnTo>
                      <a:pt x="62" y="198"/>
                    </a:lnTo>
                    <a:lnTo>
                      <a:pt x="52" y="172"/>
                    </a:lnTo>
                    <a:lnTo>
                      <a:pt x="45" y="161"/>
                    </a:lnTo>
                    <a:lnTo>
                      <a:pt x="38" y="152"/>
                    </a:lnTo>
                    <a:lnTo>
                      <a:pt x="31" y="145"/>
                    </a:lnTo>
                    <a:lnTo>
                      <a:pt x="21" y="139"/>
                    </a:lnTo>
                    <a:lnTo>
                      <a:pt x="12" y="135"/>
                    </a:lnTo>
                    <a:lnTo>
                      <a:pt x="6" y="132"/>
                    </a:lnTo>
                    <a:lnTo>
                      <a:pt x="3" y="122"/>
                    </a:lnTo>
                    <a:lnTo>
                      <a:pt x="3" y="109"/>
                    </a:lnTo>
                    <a:lnTo>
                      <a:pt x="4" y="91"/>
                    </a:lnTo>
                    <a:lnTo>
                      <a:pt x="8" y="77"/>
                    </a:lnTo>
                    <a:lnTo>
                      <a:pt x="10" y="61"/>
                    </a:lnTo>
                    <a:lnTo>
                      <a:pt x="3" y="84"/>
                    </a:lnTo>
                    <a:lnTo>
                      <a:pt x="0" y="104"/>
                    </a:lnTo>
                    <a:lnTo>
                      <a:pt x="0" y="121"/>
                    </a:lnTo>
                    <a:lnTo>
                      <a:pt x="2" y="139"/>
                    </a:lnTo>
                    <a:lnTo>
                      <a:pt x="6" y="160"/>
                    </a:lnTo>
                    <a:lnTo>
                      <a:pt x="12" y="175"/>
                    </a:lnTo>
                    <a:lnTo>
                      <a:pt x="21" y="191"/>
                    </a:lnTo>
                    <a:lnTo>
                      <a:pt x="30" y="202"/>
                    </a:lnTo>
                    <a:lnTo>
                      <a:pt x="43" y="215"/>
                    </a:lnTo>
                    <a:lnTo>
                      <a:pt x="55" y="223"/>
                    </a:lnTo>
                    <a:lnTo>
                      <a:pt x="68" y="229"/>
                    </a:lnTo>
                    <a:lnTo>
                      <a:pt x="84" y="233"/>
                    </a:lnTo>
                    <a:lnTo>
                      <a:pt x="99" y="233"/>
                    </a:lnTo>
                    <a:lnTo>
                      <a:pt x="114" y="230"/>
                    </a:lnTo>
                    <a:lnTo>
                      <a:pt x="127" y="226"/>
                    </a:lnTo>
                    <a:lnTo>
                      <a:pt x="142" y="216"/>
                    </a:lnTo>
                    <a:lnTo>
                      <a:pt x="155" y="204"/>
                    </a:lnTo>
                    <a:lnTo>
                      <a:pt x="165" y="189"/>
                    </a:lnTo>
                    <a:lnTo>
                      <a:pt x="174" y="173"/>
                    </a:lnTo>
                    <a:lnTo>
                      <a:pt x="180" y="155"/>
                    </a:lnTo>
                    <a:lnTo>
                      <a:pt x="184" y="140"/>
                    </a:lnTo>
                    <a:lnTo>
                      <a:pt x="186" y="119"/>
                    </a:lnTo>
                    <a:lnTo>
                      <a:pt x="186" y="104"/>
                    </a:lnTo>
                    <a:lnTo>
                      <a:pt x="181" y="79"/>
                    </a:lnTo>
                    <a:lnTo>
                      <a:pt x="178" y="66"/>
                    </a:lnTo>
                    <a:lnTo>
                      <a:pt x="169" y="48"/>
                    </a:lnTo>
                    <a:lnTo>
                      <a:pt x="163" y="36"/>
                    </a:lnTo>
                    <a:lnTo>
                      <a:pt x="152" y="24"/>
                    </a:lnTo>
                    <a:lnTo>
                      <a:pt x="142" y="15"/>
                    </a:lnTo>
                    <a:lnTo>
                      <a:pt x="128" y="6"/>
                    </a:lnTo>
                    <a:lnTo>
                      <a:pt x="118" y="3"/>
                    </a:lnTo>
                    <a:lnTo>
                      <a:pt x="10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84" name="Freeform 64"/>
              <p:cNvSpPr>
                <a:spLocks/>
              </p:cNvSpPr>
              <p:nvPr/>
            </p:nvSpPr>
            <p:spPr bwMode="auto">
              <a:xfrm>
                <a:off x="4928" y="3657"/>
                <a:ext cx="114" cy="89"/>
              </a:xfrm>
              <a:custGeom>
                <a:avLst/>
                <a:gdLst/>
                <a:ahLst/>
                <a:cxnLst>
                  <a:cxn ang="0">
                    <a:pos x="0" y="88"/>
                  </a:cxn>
                  <a:cxn ang="0">
                    <a:pos x="25" y="84"/>
                  </a:cxn>
                  <a:cxn ang="0">
                    <a:pos x="35" y="79"/>
                  </a:cxn>
                  <a:cxn ang="0">
                    <a:pos x="42" y="73"/>
                  </a:cxn>
                  <a:cxn ang="0">
                    <a:pos x="49" y="65"/>
                  </a:cxn>
                  <a:cxn ang="0">
                    <a:pos x="113" y="3"/>
                  </a:cxn>
                  <a:cxn ang="0">
                    <a:pos x="102" y="1"/>
                  </a:cxn>
                  <a:cxn ang="0">
                    <a:pos x="96" y="0"/>
                  </a:cxn>
                  <a:cxn ang="0">
                    <a:pos x="85" y="0"/>
                  </a:cxn>
                  <a:cxn ang="0">
                    <a:pos x="71" y="2"/>
                  </a:cxn>
                  <a:cxn ang="0">
                    <a:pos x="59" y="6"/>
                  </a:cxn>
                  <a:cxn ang="0">
                    <a:pos x="45" y="14"/>
                  </a:cxn>
                  <a:cxn ang="0">
                    <a:pos x="34" y="23"/>
                  </a:cxn>
                  <a:cxn ang="0">
                    <a:pos x="22" y="36"/>
                  </a:cxn>
                  <a:cxn ang="0">
                    <a:pos x="14" y="49"/>
                  </a:cxn>
                  <a:cxn ang="0">
                    <a:pos x="6" y="66"/>
                  </a:cxn>
                  <a:cxn ang="0">
                    <a:pos x="0" y="88"/>
                  </a:cxn>
                </a:cxnLst>
                <a:rect l="0" t="0" r="r" b="b"/>
                <a:pathLst>
                  <a:path w="114" h="89">
                    <a:moveTo>
                      <a:pt x="0" y="88"/>
                    </a:moveTo>
                    <a:lnTo>
                      <a:pt x="25" y="84"/>
                    </a:lnTo>
                    <a:lnTo>
                      <a:pt x="35" y="79"/>
                    </a:lnTo>
                    <a:lnTo>
                      <a:pt x="42" y="73"/>
                    </a:lnTo>
                    <a:lnTo>
                      <a:pt x="49" y="65"/>
                    </a:lnTo>
                    <a:lnTo>
                      <a:pt x="113" y="3"/>
                    </a:lnTo>
                    <a:lnTo>
                      <a:pt x="102" y="1"/>
                    </a:lnTo>
                    <a:lnTo>
                      <a:pt x="96" y="0"/>
                    </a:lnTo>
                    <a:lnTo>
                      <a:pt x="85" y="0"/>
                    </a:lnTo>
                    <a:lnTo>
                      <a:pt x="71" y="2"/>
                    </a:lnTo>
                    <a:lnTo>
                      <a:pt x="59" y="6"/>
                    </a:lnTo>
                    <a:lnTo>
                      <a:pt x="45" y="14"/>
                    </a:lnTo>
                    <a:lnTo>
                      <a:pt x="34" y="23"/>
                    </a:lnTo>
                    <a:lnTo>
                      <a:pt x="22" y="36"/>
                    </a:lnTo>
                    <a:lnTo>
                      <a:pt x="14" y="49"/>
                    </a:lnTo>
                    <a:lnTo>
                      <a:pt x="6" y="66"/>
                    </a:lnTo>
                    <a:lnTo>
                      <a:pt x="0" y="8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85" name="Freeform 65"/>
              <p:cNvSpPr>
                <a:spLocks/>
              </p:cNvSpPr>
              <p:nvPr/>
            </p:nvSpPr>
            <p:spPr bwMode="auto">
              <a:xfrm>
                <a:off x="4797" y="3580"/>
                <a:ext cx="380" cy="306"/>
              </a:xfrm>
              <a:custGeom>
                <a:avLst/>
                <a:gdLst/>
                <a:ahLst/>
                <a:cxnLst>
                  <a:cxn ang="0">
                    <a:pos x="331" y="291"/>
                  </a:cxn>
                  <a:cxn ang="0">
                    <a:pos x="348" y="283"/>
                  </a:cxn>
                  <a:cxn ang="0">
                    <a:pos x="361" y="272"/>
                  </a:cxn>
                  <a:cxn ang="0">
                    <a:pos x="369" y="254"/>
                  </a:cxn>
                  <a:cxn ang="0">
                    <a:pos x="375" y="228"/>
                  </a:cxn>
                  <a:cxn ang="0">
                    <a:pos x="378" y="200"/>
                  </a:cxn>
                  <a:cxn ang="0">
                    <a:pos x="377" y="167"/>
                  </a:cxn>
                  <a:cxn ang="0">
                    <a:pos x="370" y="131"/>
                  </a:cxn>
                  <a:cxn ang="0">
                    <a:pos x="349" y="80"/>
                  </a:cxn>
                  <a:cxn ang="0">
                    <a:pos x="304" y="28"/>
                  </a:cxn>
                  <a:cxn ang="0">
                    <a:pos x="245" y="4"/>
                  </a:cxn>
                  <a:cxn ang="0">
                    <a:pos x="188" y="4"/>
                  </a:cxn>
                  <a:cxn ang="0">
                    <a:pos x="126" y="35"/>
                  </a:cxn>
                  <a:cxn ang="0">
                    <a:pos x="86" y="85"/>
                  </a:cxn>
                  <a:cxn ang="0">
                    <a:pos x="56" y="156"/>
                  </a:cxn>
                  <a:cxn ang="0">
                    <a:pos x="43" y="217"/>
                  </a:cxn>
                  <a:cxn ang="0">
                    <a:pos x="38" y="252"/>
                  </a:cxn>
                  <a:cxn ang="0">
                    <a:pos x="27" y="287"/>
                  </a:cxn>
                  <a:cxn ang="0">
                    <a:pos x="11" y="302"/>
                  </a:cxn>
                  <a:cxn ang="0">
                    <a:pos x="16" y="302"/>
                  </a:cxn>
                  <a:cxn ang="0">
                    <a:pos x="31" y="289"/>
                  </a:cxn>
                  <a:cxn ang="0">
                    <a:pos x="102" y="252"/>
                  </a:cxn>
                  <a:cxn ang="0">
                    <a:pos x="93" y="184"/>
                  </a:cxn>
                  <a:cxn ang="0">
                    <a:pos x="97" y="149"/>
                  </a:cxn>
                  <a:cxn ang="0">
                    <a:pos x="111" y="110"/>
                  </a:cxn>
                  <a:cxn ang="0">
                    <a:pos x="140" y="66"/>
                  </a:cxn>
                  <a:cxn ang="0">
                    <a:pos x="186" y="38"/>
                  </a:cxn>
                  <a:cxn ang="0">
                    <a:pos x="245" y="35"/>
                  </a:cxn>
                  <a:cxn ang="0">
                    <a:pos x="302" y="69"/>
                  </a:cxn>
                  <a:cxn ang="0">
                    <a:pos x="333" y="115"/>
                  </a:cxn>
                  <a:cxn ang="0">
                    <a:pos x="345" y="155"/>
                  </a:cxn>
                  <a:cxn ang="0">
                    <a:pos x="349" y="198"/>
                  </a:cxn>
                  <a:cxn ang="0">
                    <a:pos x="344" y="238"/>
                  </a:cxn>
                  <a:cxn ang="0">
                    <a:pos x="329" y="278"/>
                  </a:cxn>
                </a:cxnLst>
                <a:rect l="0" t="0" r="r" b="b"/>
                <a:pathLst>
                  <a:path w="380" h="306">
                    <a:moveTo>
                      <a:pt x="323" y="291"/>
                    </a:moveTo>
                    <a:lnTo>
                      <a:pt x="331" y="291"/>
                    </a:lnTo>
                    <a:lnTo>
                      <a:pt x="340" y="288"/>
                    </a:lnTo>
                    <a:lnTo>
                      <a:pt x="348" y="283"/>
                    </a:lnTo>
                    <a:lnTo>
                      <a:pt x="355" y="277"/>
                    </a:lnTo>
                    <a:lnTo>
                      <a:pt x="361" y="272"/>
                    </a:lnTo>
                    <a:lnTo>
                      <a:pt x="364" y="265"/>
                    </a:lnTo>
                    <a:lnTo>
                      <a:pt x="369" y="254"/>
                    </a:lnTo>
                    <a:lnTo>
                      <a:pt x="371" y="244"/>
                    </a:lnTo>
                    <a:lnTo>
                      <a:pt x="375" y="228"/>
                    </a:lnTo>
                    <a:lnTo>
                      <a:pt x="377" y="213"/>
                    </a:lnTo>
                    <a:lnTo>
                      <a:pt x="378" y="200"/>
                    </a:lnTo>
                    <a:lnTo>
                      <a:pt x="379" y="185"/>
                    </a:lnTo>
                    <a:lnTo>
                      <a:pt x="377" y="167"/>
                    </a:lnTo>
                    <a:lnTo>
                      <a:pt x="375" y="154"/>
                    </a:lnTo>
                    <a:lnTo>
                      <a:pt x="370" y="131"/>
                    </a:lnTo>
                    <a:lnTo>
                      <a:pt x="361" y="103"/>
                    </a:lnTo>
                    <a:lnTo>
                      <a:pt x="349" y="80"/>
                    </a:lnTo>
                    <a:lnTo>
                      <a:pt x="329" y="51"/>
                    </a:lnTo>
                    <a:lnTo>
                      <a:pt x="304" y="28"/>
                    </a:lnTo>
                    <a:lnTo>
                      <a:pt x="277" y="11"/>
                    </a:lnTo>
                    <a:lnTo>
                      <a:pt x="245" y="4"/>
                    </a:lnTo>
                    <a:lnTo>
                      <a:pt x="217" y="0"/>
                    </a:lnTo>
                    <a:lnTo>
                      <a:pt x="188" y="4"/>
                    </a:lnTo>
                    <a:lnTo>
                      <a:pt x="153" y="17"/>
                    </a:lnTo>
                    <a:lnTo>
                      <a:pt x="126" y="35"/>
                    </a:lnTo>
                    <a:lnTo>
                      <a:pt x="105" y="57"/>
                    </a:lnTo>
                    <a:lnTo>
                      <a:pt x="86" y="85"/>
                    </a:lnTo>
                    <a:lnTo>
                      <a:pt x="71" y="119"/>
                    </a:lnTo>
                    <a:lnTo>
                      <a:pt x="56" y="156"/>
                    </a:lnTo>
                    <a:lnTo>
                      <a:pt x="44" y="197"/>
                    </a:lnTo>
                    <a:lnTo>
                      <a:pt x="43" y="217"/>
                    </a:lnTo>
                    <a:lnTo>
                      <a:pt x="42" y="233"/>
                    </a:lnTo>
                    <a:lnTo>
                      <a:pt x="38" y="252"/>
                    </a:lnTo>
                    <a:lnTo>
                      <a:pt x="34" y="268"/>
                    </a:lnTo>
                    <a:lnTo>
                      <a:pt x="27" y="287"/>
                    </a:lnTo>
                    <a:lnTo>
                      <a:pt x="20" y="297"/>
                    </a:lnTo>
                    <a:lnTo>
                      <a:pt x="11" y="302"/>
                    </a:lnTo>
                    <a:lnTo>
                      <a:pt x="0" y="305"/>
                    </a:lnTo>
                    <a:lnTo>
                      <a:pt x="16" y="302"/>
                    </a:lnTo>
                    <a:lnTo>
                      <a:pt x="26" y="296"/>
                    </a:lnTo>
                    <a:lnTo>
                      <a:pt x="31" y="289"/>
                    </a:lnTo>
                    <a:lnTo>
                      <a:pt x="117" y="283"/>
                    </a:lnTo>
                    <a:lnTo>
                      <a:pt x="102" y="252"/>
                    </a:lnTo>
                    <a:lnTo>
                      <a:pt x="93" y="214"/>
                    </a:lnTo>
                    <a:lnTo>
                      <a:pt x="93" y="184"/>
                    </a:lnTo>
                    <a:lnTo>
                      <a:pt x="95" y="163"/>
                    </a:lnTo>
                    <a:lnTo>
                      <a:pt x="97" y="149"/>
                    </a:lnTo>
                    <a:lnTo>
                      <a:pt x="101" y="132"/>
                    </a:lnTo>
                    <a:lnTo>
                      <a:pt x="111" y="110"/>
                    </a:lnTo>
                    <a:lnTo>
                      <a:pt x="124" y="87"/>
                    </a:lnTo>
                    <a:lnTo>
                      <a:pt x="140" y="66"/>
                    </a:lnTo>
                    <a:lnTo>
                      <a:pt x="160" y="50"/>
                    </a:lnTo>
                    <a:lnTo>
                      <a:pt x="186" y="38"/>
                    </a:lnTo>
                    <a:lnTo>
                      <a:pt x="215" y="33"/>
                    </a:lnTo>
                    <a:lnTo>
                      <a:pt x="245" y="35"/>
                    </a:lnTo>
                    <a:lnTo>
                      <a:pt x="274" y="46"/>
                    </a:lnTo>
                    <a:lnTo>
                      <a:pt x="302" y="69"/>
                    </a:lnTo>
                    <a:lnTo>
                      <a:pt x="320" y="92"/>
                    </a:lnTo>
                    <a:lnTo>
                      <a:pt x="333" y="115"/>
                    </a:lnTo>
                    <a:lnTo>
                      <a:pt x="340" y="136"/>
                    </a:lnTo>
                    <a:lnTo>
                      <a:pt x="345" y="155"/>
                    </a:lnTo>
                    <a:lnTo>
                      <a:pt x="348" y="178"/>
                    </a:lnTo>
                    <a:lnTo>
                      <a:pt x="349" y="198"/>
                    </a:lnTo>
                    <a:lnTo>
                      <a:pt x="347" y="219"/>
                    </a:lnTo>
                    <a:lnTo>
                      <a:pt x="344" y="238"/>
                    </a:lnTo>
                    <a:lnTo>
                      <a:pt x="337" y="258"/>
                    </a:lnTo>
                    <a:lnTo>
                      <a:pt x="329" y="278"/>
                    </a:lnTo>
                    <a:lnTo>
                      <a:pt x="323" y="29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86" name="Freeform 66"/>
              <p:cNvSpPr>
                <a:spLocks/>
              </p:cNvSpPr>
              <p:nvPr/>
            </p:nvSpPr>
            <p:spPr bwMode="auto">
              <a:xfrm>
                <a:off x="4828" y="3621"/>
                <a:ext cx="320" cy="311"/>
              </a:xfrm>
              <a:custGeom>
                <a:avLst/>
                <a:gdLst/>
                <a:ahLst/>
                <a:cxnLst>
                  <a:cxn ang="0">
                    <a:pos x="69" y="206"/>
                  </a:cxn>
                  <a:cxn ang="0">
                    <a:pos x="63" y="166"/>
                  </a:cxn>
                  <a:cxn ang="0">
                    <a:pos x="64" y="128"/>
                  </a:cxn>
                  <a:cxn ang="0">
                    <a:pos x="76" y="84"/>
                  </a:cxn>
                  <a:cxn ang="0">
                    <a:pos x="101" y="44"/>
                  </a:cxn>
                  <a:cxn ang="0">
                    <a:pos x="139" y="13"/>
                  </a:cxn>
                  <a:cxn ang="0">
                    <a:pos x="182" y="0"/>
                  </a:cxn>
                  <a:cxn ang="0">
                    <a:pos x="231" y="9"/>
                  </a:cxn>
                  <a:cxn ang="0">
                    <a:pos x="268" y="32"/>
                  </a:cxn>
                  <a:cxn ang="0">
                    <a:pos x="295" y="65"/>
                  </a:cxn>
                  <a:cxn ang="0">
                    <a:pos x="314" y="117"/>
                  </a:cxn>
                  <a:cxn ang="0">
                    <a:pos x="319" y="155"/>
                  </a:cxn>
                  <a:cxn ang="0">
                    <a:pos x="309" y="212"/>
                  </a:cxn>
                  <a:cxn ang="0">
                    <a:pos x="287" y="256"/>
                  </a:cxn>
                  <a:cxn ang="0">
                    <a:pos x="278" y="227"/>
                  </a:cxn>
                  <a:cxn ang="0">
                    <a:pos x="291" y="194"/>
                  </a:cxn>
                  <a:cxn ang="0">
                    <a:pos x="297" y="156"/>
                  </a:cxn>
                  <a:cxn ang="0">
                    <a:pos x="293" y="120"/>
                  </a:cxn>
                  <a:cxn ang="0">
                    <a:pos x="281" y="86"/>
                  </a:cxn>
                  <a:cxn ang="0">
                    <a:pos x="257" y="52"/>
                  </a:cxn>
                  <a:cxn ang="0">
                    <a:pos x="225" y="30"/>
                  </a:cxn>
                  <a:cxn ang="0">
                    <a:pos x="185" y="23"/>
                  </a:cxn>
                  <a:cxn ang="0">
                    <a:pos x="148" y="34"/>
                  </a:cxn>
                  <a:cxn ang="0">
                    <a:pos x="122" y="52"/>
                  </a:cxn>
                  <a:cxn ang="0">
                    <a:pos x="100" y="84"/>
                  </a:cxn>
                  <a:cxn ang="0">
                    <a:pos x="85" y="123"/>
                  </a:cxn>
                  <a:cxn ang="0">
                    <a:pos x="82" y="159"/>
                  </a:cxn>
                  <a:cxn ang="0">
                    <a:pos x="86" y="190"/>
                  </a:cxn>
                  <a:cxn ang="0">
                    <a:pos x="96" y="217"/>
                  </a:cxn>
                  <a:cxn ang="0">
                    <a:pos x="117" y="250"/>
                  </a:cxn>
                  <a:cxn ang="0">
                    <a:pos x="139" y="269"/>
                  </a:cxn>
                  <a:cxn ang="0">
                    <a:pos x="165" y="282"/>
                  </a:cxn>
                  <a:cxn ang="0">
                    <a:pos x="190" y="285"/>
                  </a:cxn>
                  <a:cxn ang="0">
                    <a:pos x="171" y="310"/>
                  </a:cxn>
                  <a:cxn ang="0">
                    <a:pos x="31" y="295"/>
                  </a:cxn>
                  <a:cxn ang="0">
                    <a:pos x="11" y="272"/>
                  </a:cxn>
                  <a:cxn ang="0">
                    <a:pos x="0" y="245"/>
                  </a:cxn>
                </a:cxnLst>
                <a:rect l="0" t="0" r="r" b="b"/>
                <a:pathLst>
                  <a:path w="320" h="311">
                    <a:moveTo>
                      <a:pt x="8" y="225"/>
                    </a:moveTo>
                    <a:lnTo>
                      <a:pt x="69" y="206"/>
                    </a:lnTo>
                    <a:lnTo>
                      <a:pt x="64" y="184"/>
                    </a:lnTo>
                    <a:lnTo>
                      <a:pt x="63" y="166"/>
                    </a:lnTo>
                    <a:lnTo>
                      <a:pt x="63" y="146"/>
                    </a:lnTo>
                    <a:lnTo>
                      <a:pt x="64" y="128"/>
                    </a:lnTo>
                    <a:lnTo>
                      <a:pt x="69" y="106"/>
                    </a:lnTo>
                    <a:lnTo>
                      <a:pt x="76" y="84"/>
                    </a:lnTo>
                    <a:lnTo>
                      <a:pt x="89" y="61"/>
                    </a:lnTo>
                    <a:lnTo>
                      <a:pt x="101" y="44"/>
                    </a:lnTo>
                    <a:lnTo>
                      <a:pt x="120" y="26"/>
                    </a:lnTo>
                    <a:lnTo>
                      <a:pt x="139" y="13"/>
                    </a:lnTo>
                    <a:lnTo>
                      <a:pt x="159" y="4"/>
                    </a:lnTo>
                    <a:lnTo>
                      <a:pt x="182" y="0"/>
                    </a:lnTo>
                    <a:lnTo>
                      <a:pt x="206" y="1"/>
                    </a:lnTo>
                    <a:lnTo>
                      <a:pt x="231" y="9"/>
                    </a:lnTo>
                    <a:lnTo>
                      <a:pt x="252" y="18"/>
                    </a:lnTo>
                    <a:lnTo>
                      <a:pt x="268" y="32"/>
                    </a:lnTo>
                    <a:lnTo>
                      <a:pt x="284" y="49"/>
                    </a:lnTo>
                    <a:lnTo>
                      <a:pt x="295" y="65"/>
                    </a:lnTo>
                    <a:lnTo>
                      <a:pt x="309" y="97"/>
                    </a:lnTo>
                    <a:lnTo>
                      <a:pt x="314" y="117"/>
                    </a:lnTo>
                    <a:lnTo>
                      <a:pt x="317" y="138"/>
                    </a:lnTo>
                    <a:lnTo>
                      <a:pt x="319" y="155"/>
                    </a:lnTo>
                    <a:lnTo>
                      <a:pt x="315" y="185"/>
                    </a:lnTo>
                    <a:lnTo>
                      <a:pt x="309" y="212"/>
                    </a:lnTo>
                    <a:lnTo>
                      <a:pt x="298" y="239"/>
                    </a:lnTo>
                    <a:lnTo>
                      <a:pt x="287" y="256"/>
                    </a:lnTo>
                    <a:lnTo>
                      <a:pt x="270" y="241"/>
                    </a:lnTo>
                    <a:lnTo>
                      <a:pt x="278" y="227"/>
                    </a:lnTo>
                    <a:lnTo>
                      <a:pt x="285" y="213"/>
                    </a:lnTo>
                    <a:lnTo>
                      <a:pt x="291" y="194"/>
                    </a:lnTo>
                    <a:lnTo>
                      <a:pt x="295" y="174"/>
                    </a:lnTo>
                    <a:lnTo>
                      <a:pt x="297" y="156"/>
                    </a:lnTo>
                    <a:lnTo>
                      <a:pt x="295" y="138"/>
                    </a:lnTo>
                    <a:lnTo>
                      <a:pt x="293" y="120"/>
                    </a:lnTo>
                    <a:lnTo>
                      <a:pt x="287" y="102"/>
                    </a:lnTo>
                    <a:lnTo>
                      <a:pt x="281" y="86"/>
                    </a:lnTo>
                    <a:lnTo>
                      <a:pt x="273" y="71"/>
                    </a:lnTo>
                    <a:lnTo>
                      <a:pt x="257" y="52"/>
                    </a:lnTo>
                    <a:lnTo>
                      <a:pt x="241" y="38"/>
                    </a:lnTo>
                    <a:lnTo>
                      <a:pt x="225" y="30"/>
                    </a:lnTo>
                    <a:lnTo>
                      <a:pt x="199" y="23"/>
                    </a:lnTo>
                    <a:lnTo>
                      <a:pt x="185" y="23"/>
                    </a:lnTo>
                    <a:lnTo>
                      <a:pt x="164" y="27"/>
                    </a:lnTo>
                    <a:lnTo>
                      <a:pt x="148" y="34"/>
                    </a:lnTo>
                    <a:lnTo>
                      <a:pt x="133" y="42"/>
                    </a:lnTo>
                    <a:lnTo>
                      <a:pt x="122" y="52"/>
                    </a:lnTo>
                    <a:lnTo>
                      <a:pt x="111" y="64"/>
                    </a:lnTo>
                    <a:lnTo>
                      <a:pt x="100" y="84"/>
                    </a:lnTo>
                    <a:lnTo>
                      <a:pt x="93" y="100"/>
                    </a:lnTo>
                    <a:lnTo>
                      <a:pt x="85" y="123"/>
                    </a:lnTo>
                    <a:lnTo>
                      <a:pt x="82" y="143"/>
                    </a:lnTo>
                    <a:lnTo>
                      <a:pt x="82" y="159"/>
                    </a:lnTo>
                    <a:lnTo>
                      <a:pt x="83" y="174"/>
                    </a:lnTo>
                    <a:lnTo>
                      <a:pt x="86" y="190"/>
                    </a:lnTo>
                    <a:lnTo>
                      <a:pt x="91" y="203"/>
                    </a:lnTo>
                    <a:lnTo>
                      <a:pt x="96" y="217"/>
                    </a:lnTo>
                    <a:lnTo>
                      <a:pt x="105" y="234"/>
                    </a:lnTo>
                    <a:lnTo>
                      <a:pt x="117" y="250"/>
                    </a:lnTo>
                    <a:lnTo>
                      <a:pt x="127" y="261"/>
                    </a:lnTo>
                    <a:lnTo>
                      <a:pt x="139" y="269"/>
                    </a:lnTo>
                    <a:lnTo>
                      <a:pt x="153" y="277"/>
                    </a:lnTo>
                    <a:lnTo>
                      <a:pt x="165" y="282"/>
                    </a:lnTo>
                    <a:lnTo>
                      <a:pt x="175" y="283"/>
                    </a:lnTo>
                    <a:lnTo>
                      <a:pt x="190" y="285"/>
                    </a:lnTo>
                    <a:lnTo>
                      <a:pt x="190" y="310"/>
                    </a:lnTo>
                    <a:lnTo>
                      <a:pt x="171" y="310"/>
                    </a:lnTo>
                    <a:lnTo>
                      <a:pt x="44" y="301"/>
                    </a:lnTo>
                    <a:lnTo>
                      <a:pt x="31" y="295"/>
                    </a:lnTo>
                    <a:lnTo>
                      <a:pt x="22" y="286"/>
                    </a:lnTo>
                    <a:lnTo>
                      <a:pt x="11" y="272"/>
                    </a:lnTo>
                    <a:lnTo>
                      <a:pt x="4" y="257"/>
                    </a:lnTo>
                    <a:lnTo>
                      <a:pt x="0" y="245"/>
                    </a:lnTo>
                    <a:lnTo>
                      <a:pt x="8" y="22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87" name="Freeform 67"/>
              <p:cNvSpPr>
                <a:spLocks/>
              </p:cNvSpPr>
              <p:nvPr/>
            </p:nvSpPr>
            <p:spPr bwMode="auto">
              <a:xfrm>
                <a:off x="5006" y="3860"/>
                <a:ext cx="116" cy="72"/>
              </a:xfrm>
              <a:custGeom>
                <a:avLst/>
                <a:gdLst/>
                <a:ahLst/>
                <a:cxnLst>
                  <a:cxn ang="0">
                    <a:pos x="93" y="0"/>
                  </a:cxn>
                  <a:cxn ang="0">
                    <a:pos x="84" y="11"/>
                  </a:cxn>
                  <a:cxn ang="0">
                    <a:pos x="72" y="22"/>
                  </a:cxn>
                  <a:cxn ang="0">
                    <a:pos x="60" y="31"/>
                  </a:cxn>
                  <a:cxn ang="0">
                    <a:pos x="50" y="38"/>
                  </a:cxn>
                  <a:cxn ang="0">
                    <a:pos x="38" y="42"/>
                  </a:cxn>
                  <a:cxn ang="0">
                    <a:pos x="27" y="44"/>
                  </a:cxn>
                  <a:cxn ang="0">
                    <a:pos x="19" y="46"/>
                  </a:cxn>
                  <a:cxn ang="0">
                    <a:pos x="9" y="46"/>
                  </a:cxn>
                  <a:cxn ang="0">
                    <a:pos x="0" y="71"/>
                  </a:cxn>
                  <a:cxn ang="0">
                    <a:pos x="10" y="71"/>
                  </a:cxn>
                  <a:cxn ang="0">
                    <a:pos x="17" y="71"/>
                  </a:cxn>
                  <a:cxn ang="0">
                    <a:pos x="29" y="70"/>
                  </a:cxn>
                  <a:cxn ang="0">
                    <a:pos x="43" y="68"/>
                  </a:cxn>
                  <a:cxn ang="0">
                    <a:pos x="57" y="62"/>
                  </a:cxn>
                  <a:cxn ang="0">
                    <a:pos x="69" y="56"/>
                  </a:cxn>
                  <a:cxn ang="0">
                    <a:pos x="79" y="49"/>
                  </a:cxn>
                  <a:cxn ang="0">
                    <a:pos x="88" y="42"/>
                  </a:cxn>
                  <a:cxn ang="0">
                    <a:pos x="100" y="28"/>
                  </a:cxn>
                  <a:cxn ang="0">
                    <a:pos x="107" y="22"/>
                  </a:cxn>
                  <a:cxn ang="0">
                    <a:pos x="115" y="9"/>
                  </a:cxn>
                  <a:cxn ang="0">
                    <a:pos x="93" y="0"/>
                  </a:cxn>
                </a:cxnLst>
                <a:rect l="0" t="0" r="r" b="b"/>
                <a:pathLst>
                  <a:path w="116" h="72">
                    <a:moveTo>
                      <a:pt x="93" y="0"/>
                    </a:moveTo>
                    <a:lnTo>
                      <a:pt x="84" y="11"/>
                    </a:lnTo>
                    <a:lnTo>
                      <a:pt x="72" y="22"/>
                    </a:lnTo>
                    <a:lnTo>
                      <a:pt x="60" y="31"/>
                    </a:lnTo>
                    <a:lnTo>
                      <a:pt x="50" y="38"/>
                    </a:lnTo>
                    <a:lnTo>
                      <a:pt x="38" y="42"/>
                    </a:lnTo>
                    <a:lnTo>
                      <a:pt x="27" y="44"/>
                    </a:lnTo>
                    <a:lnTo>
                      <a:pt x="19" y="46"/>
                    </a:lnTo>
                    <a:lnTo>
                      <a:pt x="9" y="46"/>
                    </a:lnTo>
                    <a:lnTo>
                      <a:pt x="0" y="71"/>
                    </a:lnTo>
                    <a:lnTo>
                      <a:pt x="10" y="71"/>
                    </a:lnTo>
                    <a:lnTo>
                      <a:pt x="17" y="71"/>
                    </a:lnTo>
                    <a:lnTo>
                      <a:pt x="29" y="70"/>
                    </a:lnTo>
                    <a:lnTo>
                      <a:pt x="43" y="68"/>
                    </a:lnTo>
                    <a:lnTo>
                      <a:pt x="57" y="62"/>
                    </a:lnTo>
                    <a:lnTo>
                      <a:pt x="69" y="56"/>
                    </a:lnTo>
                    <a:lnTo>
                      <a:pt x="79" y="49"/>
                    </a:lnTo>
                    <a:lnTo>
                      <a:pt x="88" y="42"/>
                    </a:lnTo>
                    <a:lnTo>
                      <a:pt x="100" y="28"/>
                    </a:lnTo>
                    <a:lnTo>
                      <a:pt x="107" y="22"/>
                    </a:lnTo>
                    <a:lnTo>
                      <a:pt x="115" y="9"/>
                    </a:lnTo>
                    <a:lnTo>
                      <a:pt x="9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88" name="Freeform 68"/>
              <p:cNvSpPr>
                <a:spLocks/>
              </p:cNvSpPr>
              <p:nvPr/>
            </p:nvSpPr>
            <p:spPr bwMode="auto">
              <a:xfrm>
                <a:off x="4974" y="3755"/>
                <a:ext cx="25" cy="36"/>
              </a:xfrm>
              <a:custGeom>
                <a:avLst/>
                <a:gdLst/>
                <a:ahLst/>
                <a:cxnLst>
                  <a:cxn ang="0">
                    <a:pos x="1" y="0"/>
                  </a:cxn>
                  <a:cxn ang="0">
                    <a:pos x="11" y="0"/>
                  </a:cxn>
                  <a:cxn ang="0">
                    <a:pos x="17" y="2"/>
                  </a:cxn>
                  <a:cxn ang="0">
                    <a:pos x="21" y="7"/>
                  </a:cxn>
                  <a:cxn ang="0">
                    <a:pos x="23" y="13"/>
                  </a:cxn>
                  <a:cxn ang="0">
                    <a:pos x="24" y="17"/>
                  </a:cxn>
                  <a:cxn ang="0">
                    <a:pos x="23" y="22"/>
                  </a:cxn>
                  <a:cxn ang="0">
                    <a:pos x="22" y="27"/>
                  </a:cxn>
                  <a:cxn ang="0">
                    <a:pos x="19" y="31"/>
                  </a:cxn>
                  <a:cxn ang="0">
                    <a:pos x="15" y="34"/>
                  </a:cxn>
                  <a:cxn ang="0">
                    <a:pos x="10" y="35"/>
                  </a:cxn>
                  <a:cxn ang="0">
                    <a:pos x="0" y="35"/>
                  </a:cxn>
                  <a:cxn ang="0">
                    <a:pos x="2" y="33"/>
                  </a:cxn>
                  <a:cxn ang="0">
                    <a:pos x="9" y="33"/>
                  </a:cxn>
                  <a:cxn ang="0">
                    <a:pos x="11" y="33"/>
                  </a:cxn>
                  <a:cxn ang="0">
                    <a:pos x="13" y="32"/>
                  </a:cxn>
                  <a:cxn ang="0">
                    <a:pos x="15" y="31"/>
                  </a:cxn>
                  <a:cxn ang="0">
                    <a:pos x="17" y="29"/>
                  </a:cxn>
                  <a:cxn ang="0">
                    <a:pos x="19" y="27"/>
                  </a:cxn>
                  <a:cxn ang="0">
                    <a:pos x="21" y="24"/>
                  </a:cxn>
                  <a:cxn ang="0">
                    <a:pos x="21" y="21"/>
                  </a:cxn>
                  <a:cxn ang="0">
                    <a:pos x="22" y="19"/>
                  </a:cxn>
                  <a:cxn ang="0">
                    <a:pos x="22" y="17"/>
                  </a:cxn>
                  <a:cxn ang="0">
                    <a:pos x="21" y="14"/>
                  </a:cxn>
                  <a:cxn ang="0">
                    <a:pos x="21" y="12"/>
                  </a:cxn>
                  <a:cxn ang="0">
                    <a:pos x="19" y="9"/>
                  </a:cxn>
                  <a:cxn ang="0">
                    <a:pos x="17" y="6"/>
                  </a:cxn>
                  <a:cxn ang="0">
                    <a:pos x="16" y="4"/>
                  </a:cxn>
                  <a:cxn ang="0">
                    <a:pos x="14" y="3"/>
                  </a:cxn>
                  <a:cxn ang="0">
                    <a:pos x="11" y="2"/>
                  </a:cxn>
                  <a:cxn ang="0">
                    <a:pos x="10" y="2"/>
                  </a:cxn>
                  <a:cxn ang="0">
                    <a:pos x="1" y="2"/>
                  </a:cxn>
                  <a:cxn ang="0">
                    <a:pos x="1" y="0"/>
                  </a:cxn>
                </a:cxnLst>
                <a:rect l="0" t="0" r="r" b="b"/>
                <a:pathLst>
                  <a:path w="25" h="36">
                    <a:moveTo>
                      <a:pt x="1" y="0"/>
                    </a:moveTo>
                    <a:lnTo>
                      <a:pt x="11" y="0"/>
                    </a:lnTo>
                    <a:lnTo>
                      <a:pt x="17" y="2"/>
                    </a:lnTo>
                    <a:lnTo>
                      <a:pt x="21" y="7"/>
                    </a:lnTo>
                    <a:lnTo>
                      <a:pt x="23" y="13"/>
                    </a:lnTo>
                    <a:lnTo>
                      <a:pt x="24" y="17"/>
                    </a:lnTo>
                    <a:lnTo>
                      <a:pt x="23" y="22"/>
                    </a:lnTo>
                    <a:lnTo>
                      <a:pt x="22" y="27"/>
                    </a:lnTo>
                    <a:lnTo>
                      <a:pt x="19" y="31"/>
                    </a:lnTo>
                    <a:lnTo>
                      <a:pt x="15" y="34"/>
                    </a:lnTo>
                    <a:lnTo>
                      <a:pt x="10" y="35"/>
                    </a:lnTo>
                    <a:lnTo>
                      <a:pt x="0" y="35"/>
                    </a:lnTo>
                    <a:lnTo>
                      <a:pt x="2" y="33"/>
                    </a:lnTo>
                    <a:lnTo>
                      <a:pt x="9" y="33"/>
                    </a:lnTo>
                    <a:lnTo>
                      <a:pt x="11" y="33"/>
                    </a:lnTo>
                    <a:lnTo>
                      <a:pt x="13" y="32"/>
                    </a:lnTo>
                    <a:lnTo>
                      <a:pt x="15" y="31"/>
                    </a:lnTo>
                    <a:lnTo>
                      <a:pt x="17" y="29"/>
                    </a:lnTo>
                    <a:lnTo>
                      <a:pt x="19" y="27"/>
                    </a:lnTo>
                    <a:lnTo>
                      <a:pt x="21" y="24"/>
                    </a:lnTo>
                    <a:lnTo>
                      <a:pt x="21" y="21"/>
                    </a:lnTo>
                    <a:lnTo>
                      <a:pt x="22" y="19"/>
                    </a:lnTo>
                    <a:lnTo>
                      <a:pt x="22" y="17"/>
                    </a:lnTo>
                    <a:lnTo>
                      <a:pt x="21" y="14"/>
                    </a:lnTo>
                    <a:lnTo>
                      <a:pt x="21" y="12"/>
                    </a:lnTo>
                    <a:lnTo>
                      <a:pt x="19" y="9"/>
                    </a:lnTo>
                    <a:lnTo>
                      <a:pt x="17" y="6"/>
                    </a:lnTo>
                    <a:lnTo>
                      <a:pt x="16" y="4"/>
                    </a:lnTo>
                    <a:lnTo>
                      <a:pt x="14" y="3"/>
                    </a:lnTo>
                    <a:lnTo>
                      <a:pt x="11" y="2"/>
                    </a:lnTo>
                    <a:lnTo>
                      <a:pt x="10" y="2"/>
                    </a:lnTo>
                    <a:lnTo>
                      <a:pt x="1" y="2"/>
                    </a:lnTo>
                    <a:lnTo>
                      <a:pt x="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89" name="Freeform 69"/>
              <p:cNvSpPr>
                <a:spLocks/>
              </p:cNvSpPr>
              <p:nvPr/>
            </p:nvSpPr>
            <p:spPr bwMode="auto">
              <a:xfrm>
                <a:off x="4960" y="3755"/>
                <a:ext cx="23" cy="36"/>
              </a:xfrm>
              <a:custGeom>
                <a:avLst/>
                <a:gdLst/>
                <a:ahLst/>
                <a:cxnLst>
                  <a:cxn ang="0">
                    <a:pos x="21" y="2"/>
                  </a:cxn>
                  <a:cxn ang="0">
                    <a:pos x="18" y="3"/>
                  </a:cxn>
                  <a:cxn ang="0">
                    <a:pos x="15" y="4"/>
                  </a:cxn>
                  <a:cxn ang="0">
                    <a:pos x="13" y="8"/>
                  </a:cxn>
                  <a:cxn ang="0">
                    <a:pos x="10" y="12"/>
                  </a:cxn>
                  <a:cxn ang="0">
                    <a:pos x="10" y="16"/>
                  </a:cxn>
                  <a:cxn ang="0">
                    <a:pos x="10" y="19"/>
                  </a:cxn>
                  <a:cxn ang="0">
                    <a:pos x="10" y="23"/>
                  </a:cxn>
                  <a:cxn ang="0">
                    <a:pos x="11" y="25"/>
                  </a:cxn>
                  <a:cxn ang="0">
                    <a:pos x="13" y="28"/>
                  </a:cxn>
                  <a:cxn ang="0">
                    <a:pos x="15" y="30"/>
                  </a:cxn>
                  <a:cxn ang="0">
                    <a:pos x="17" y="32"/>
                  </a:cxn>
                  <a:cxn ang="0">
                    <a:pos x="19" y="32"/>
                  </a:cxn>
                  <a:cxn ang="0">
                    <a:pos x="22" y="33"/>
                  </a:cxn>
                  <a:cxn ang="0">
                    <a:pos x="16" y="35"/>
                  </a:cxn>
                  <a:cxn ang="0">
                    <a:pos x="14" y="35"/>
                  </a:cxn>
                  <a:cxn ang="0">
                    <a:pos x="10" y="34"/>
                  </a:cxn>
                  <a:cxn ang="0">
                    <a:pos x="7" y="32"/>
                  </a:cxn>
                  <a:cxn ang="0">
                    <a:pos x="4" y="30"/>
                  </a:cxn>
                  <a:cxn ang="0">
                    <a:pos x="2" y="27"/>
                  </a:cxn>
                  <a:cxn ang="0">
                    <a:pos x="1" y="24"/>
                  </a:cxn>
                  <a:cxn ang="0">
                    <a:pos x="0" y="21"/>
                  </a:cxn>
                  <a:cxn ang="0">
                    <a:pos x="0" y="19"/>
                  </a:cxn>
                  <a:cxn ang="0">
                    <a:pos x="0" y="15"/>
                  </a:cxn>
                  <a:cxn ang="0">
                    <a:pos x="0" y="12"/>
                  </a:cxn>
                  <a:cxn ang="0">
                    <a:pos x="1" y="9"/>
                  </a:cxn>
                  <a:cxn ang="0">
                    <a:pos x="3" y="6"/>
                  </a:cxn>
                  <a:cxn ang="0">
                    <a:pos x="6" y="3"/>
                  </a:cxn>
                  <a:cxn ang="0">
                    <a:pos x="8" y="2"/>
                  </a:cxn>
                  <a:cxn ang="0">
                    <a:pos x="10" y="0"/>
                  </a:cxn>
                  <a:cxn ang="0">
                    <a:pos x="13" y="0"/>
                  </a:cxn>
                  <a:cxn ang="0">
                    <a:pos x="15" y="0"/>
                  </a:cxn>
                  <a:cxn ang="0">
                    <a:pos x="21" y="2"/>
                  </a:cxn>
                </a:cxnLst>
                <a:rect l="0" t="0" r="r" b="b"/>
                <a:pathLst>
                  <a:path w="23" h="36">
                    <a:moveTo>
                      <a:pt x="21" y="2"/>
                    </a:moveTo>
                    <a:lnTo>
                      <a:pt x="18" y="3"/>
                    </a:lnTo>
                    <a:lnTo>
                      <a:pt x="15" y="4"/>
                    </a:lnTo>
                    <a:lnTo>
                      <a:pt x="13" y="8"/>
                    </a:lnTo>
                    <a:lnTo>
                      <a:pt x="10" y="12"/>
                    </a:lnTo>
                    <a:lnTo>
                      <a:pt x="10" y="16"/>
                    </a:lnTo>
                    <a:lnTo>
                      <a:pt x="10" y="19"/>
                    </a:lnTo>
                    <a:lnTo>
                      <a:pt x="10" y="23"/>
                    </a:lnTo>
                    <a:lnTo>
                      <a:pt x="11" y="25"/>
                    </a:lnTo>
                    <a:lnTo>
                      <a:pt x="13" y="28"/>
                    </a:lnTo>
                    <a:lnTo>
                      <a:pt x="15" y="30"/>
                    </a:lnTo>
                    <a:lnTo>
                      <a:pt x="17" y="32"/>
                    </a:lnTo>
                    <a:lnTo>
                      <a:pt x="19" y="32"/>
                    </a:lnTo>
                    <a:lnTo>
                      <a:pt x="22" y="33"/>
                    </a:lnTo>
                    <a:lnTo>
                      <a:pt x="16" y="35"/>
                    </a:lnTo>
                    <a:lnTo>
                      <a:pt x="14" y="35"/>
                    </a:lnTo>
                    <a:lnTo>
                      <a:pt x="10" y="34"/>
                    </a:lnTo>
                    <a:lnTo>
                      <a:pt x="7" y="32"/>
                    </a:lnTo>
                    <a:lnTo>
                      <a:pt x="4" y="30"/>
                    </a:lnTo>
                    <a:lnTo>
                      <a:pt x="2" y="27"/>
                    </a:lnTo>
                    <a:lnTo>
                      <a:pt x="1" y="24"/>
                    </a:lnTo>
                    <a:lnTo>
                      <a:pt x="0" y="21"/>
                    </a:lnTo>
                    <a:lnTo>
                      <a:pt x="0" y="19"/>
                    </a:lnTo>
                    <a:lnTo>
                      <a:pt x="0" y="15"/>
                    </a:lnTo>
                    <a:lnTo>
                      <a:pt x="0" y="12"/>
                    </a:lnTo>
                    <a:lnTo>
                      <a:pt x="1" y="9"/>
                    </a:lnTo>
                    <a:lnTo>
                      <a:pt x="3" y="6"/>
                    </a:lnTo>
                    <a:lnTo>
                      <a:pt x="6" y="3"/>
                    </a:lnTo>
                    <a:lnTo>
                      <a:pt x="8" y="2"/>
                    </a:lnTo>
                    <a:lnTo>
                      <a:pt x="10" y="0"/>
                    </a:lnTo>
                    <a:lnTo>
                      <a:pt x="13" y="0"/>
                    </a:lnTo>
                    <a:lnTo>
                      <a:pt x="15" y="0"/>
                    </a:lnTo>
                    <a:lnTo>
                      <a:pt x="21"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90" name="Freeform 70"/>
              <p:cNvSpPr>
                <a:spLocks/>
              </p:cNvSpPr>
              <p:nvPr/>
            </p:nvSpPr>
            <p:spPr bwMode="auto">
              <a:xfrm>
                <a:off x="3759" y="3499"/>
                <a:ext cx="1108" cy="74"/>
              </a:xfrm>
              <a:custGeom>
                <a:avLst/>
                <a:gdLst/>
                <a:ahLst/>
                <a:cxnLst>
                  <a:cxn ang="0">
                    <a:pos x="1107" y="10"/>
                  </a:cxn>
                  <a:cxn ang="0">
                    <a:pos x="1023" y="15"/>
                  </a:cxn>
                  <a:cxn ang="0">
                    <a:pos x="940" y="28"/>
                  </a:cxn>
                  <a:cxn ang="0">
                    <a:pos x="859" y="42"/>
                  </a:cxn>
                  <a:cxn ang="0">
                    <a:pos x="777" y="60"/>
                  </a:cxn>
                  <a:cxn ang="0">
                    <a:pos x="728" y="73"/>
                  </a:cxn>
                  <a:cxn ang="0">
                    <a:pos x="796" y="47"/>
                  </a:cxn>
                  <a:cxn ang="0">
                    <a:pos x="696" y="34"/>
                  </a:cxn>
                  <a:cxn ang="0">
                    <a:pos x="573" y="28"/>
                  </a:cxn>
                  <a:cxn ang="0">
                    <a:pos x="434" y="26"/>
                  </a:cxn>
                  <a:cxn ang="0">
                    <a:pos x="247" y="21"/>
                  </a:cxn>
                  <a:cxn ang="0">
                    <a:pos x="113" y="30"/>
                  </a:cxn>
                  <a:cxn ang="0">
                    <a:pos x="0" y="42"/>
                  </a:cxn>
                  <a:cxn ang="0">
                    <a:pos x="150" y="21"/>
                  </a:cxn>
                  <a:cxn ang="0">
                    <a:pos x="298" y="10"/>
                  </a:cxn>
                  <a:cxn ang="0">
                    <a:pos x="315" y="10"/>
                  </a:cxn>
                  <a:cxn ang="0">
                    <a:pos x="669" y="2"/>
                  </a:cxn>
                  <a:cxn ang="0">
                    <a:pos x="728" y="18"/>
                  </a:cxn>
                  <a:cxn ang="0">
                    <a:pos x="884" y="2"/>
                  </a:cxn>
                  <a:cxn ang="0">
                    <a:pos x="920" y="0"/>
                  </a:cxn>
                  <a:cxn ang="0">
                    <a:pos x="998" y="0"/>
                  </a:cxn>
                  <a:cxn ang="0">
                    <a:pos x="1044" y="5"/>
                  </a:cxn>
                  <a:cxn ang="0">
                    <a:pos x="1107" y="10"/>
                  </a:cxn>
                </a:cxnLst>
                <a:rect l="0" t="0" r="r" b="b"/>
                <a:pathLst>
                  <a:path w="1108" h="74">
                    <a:moveTo>
                      <a:pt x="1107" y="10"/>
                    </a:moveTo>
                    <a:lnTo>
                      <a:pt x="1023" y="15"/>
                    </a:lnTo>
                    <a:lnTo>
                      <a:pt x="940" y="28"/>
                    </a:lnTo>
                    <a:lnTo>
                      <a:pt x="859" y="42"/>
                    </a:lnTo>
                    <a:lnTo>
                      <a:pt x="777" y="60"/>
                    </a:lnTo>
                    <a:lnTo>
                      <a:pt x="728" y="73"/>
                    </a:lnTo>
                    <a:lnTo>
                      <a:pt x="796" y="47"/>
                    </a:lnTo>
                    <a:lnTo>
                      <a:pt x="696" y="34"/>
                    </a:lnTo>
                    <a:lnTo>
                      <a:pt x="573" y="28"/>
                    </a:lnTo>
                    <a:lnTo>
                      <a:pt x="434" y="26"/>
                    </a:lnTo>
                    <a:lnTo>
                      <a:pt x="247" y="21"/>
                    </a:lnTo>
                    <a:lnTo>
                      <a:pt x="113" y="30"/>
                    </a:lnTo>
                    <a:lnTo>
                      <a:pt x="0" y="42"/>
                    </a:lnTo>
                    <a:lnTo>
                      <a:pt x="150" y="21"/>
                    </a:lnTo>
                    <a:lnTo>
                      <a:pt x="298" y="10"/>
                    </a:lnTo>
                    <a:lnTo>
                      <a:pt x="315" y="10"/>
                    </a:lnTo>
                    <a:lnTo>
                      <a:pt x="669" y="2"/>
                    </a:lnTo>
                    <a:lnTo>
                      <a:pt x="728" y="18"/>
                    </a:lnTo>
                    <a:lnTo>
                      <a:pt x="884" y="2"/>
                    </a:lnTo>
                    <a:lnTo>
                      <a:pt x="920" y="0"/>
                    </a:lnTo>
                    <a:lnTo>
                      <a:pt x="998" y="0"/>
                    </a:lnTo>
                    <a:lnTo>
                      <a:pt x="1044" y="5"/>
                    </a:lnTo>
                    <a:lnTo>
                      <a:pt x="1107"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91" name="Freeform 71"/>
              <p:cNvSpPr>
                <a:spLocks/>
              </p:cNvSpPr>
              <p:nvPr/>
            </p:nvSpPr>
            <p:spPr bwMode="auto">
              <a:xfrm>
                <a:off x="4242" y="3459"/>
                <a:ext cx="49" cy="49"/>
              </a:xfrm>
              <a:custGeom>
                <a:avLst/>
                <a:gdLst/>
                <a:ahLst/>
                <a:cxnLst>
                  <a:cxn ang="0">
                    <a:pos x="9" y="0"/>
                  </a:cxn>
                  <a:cxn ang="0">
                    <a:pos x="24" y="11"/>
                  </a:cxn>
                  <a:cxn ang="0">
                    <a:pos x="36" y="24"/>
                  </a:cxn>
                  <a:cxn ang="0">
                    <a:pos x="48" y="45"/>
                  </a:cxn>
                  <a:cxn ang="0">
                    <a:pos x="31" y="48"/>
                  </a:cxn>
                  <a:cxn ang="0">
                    <a:pos x="24" y="34"/>
                  </a:cxn>
                  <a:cxn ang="0">
                    <a:pos x="16" y="27"/>
                  </a:cxn>
                  <a:cxn ang="0">
                    <a:pos x="0" y="13"/>
                  </a:cxn>
                  <a:cxn ang="0">
                    <a:pos x="9" y="0"/>
                  </a:cxn>
                </a:cxnLst>
                <a:rect l="0" t="0" r="r" b="b"/>
                <a:pathLst>
                  <a:path w="49" h="49">
                    <a:moveTo>
                      <a:pt x="9" y="0"/>
                    </a:moveTo>
                    <a:lnTo>
                      <a:pt x="24" y="11"/>
                    </a:lnTo>
                    <a:lnTo>
                      <a:pt x="36" y="24"/>
                    </a:lnTo>
                    <a:lnTo>
                      <a:pt x="48" y="45"/>
                    </a:lnTo>
                    <a:lnTo>
                      <a:pt x="31" y="48"/>
                    </a:lnTo>
                    <a:lnTo>
                      <a:pt x="24" y="34"/>
                    </a:lnTo>
                    <a:lnTo>
                      <a:pt x="16" y="27"/>
                    </a:lnTo>
                    <a:lnTo>
                      <a:pt x="0" y="13"/>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92" name="Freeform 72"/>
              <p:cNvSpPr>
                <a:spLocks/>
              </p:cNvSpPr>
              <p:nvPr/>
            </p:nvSpPr>
            <p:spPr bwMode="auto">
              <a:xfrm>
                <a:off x="4597" y="3451"/>
                <a:ext cx="98" cy="51"/>
              </a:xfrm>
              <a:custGeom>
                <a:avLst/>
                <a:gdLst/>
                <a:ahLst/>
                <a:cxnLst>
                  <a:cxn ang="0">
                    <a:pos x="20" y="1"/>
                  </a:cxn>
                  <a:cxn ang="0">
                    <a:pos x="43" y="10"/>
                  </a:cxn>
                  <a:cxn ang="0">
                    <a:pos x="65" y="23"/>
                  </a:cxn>
                  <a:cxn ang="0">
                    <a:pos x="97" y="50"/>
                  </a:cxn>
                  <a:cxn ang="0">
                    <a:pos x="88" y="49"/>
                  </a:cxn>
                  <a:cxn ang="0">
                    <a:pos x="68" y="31"/>
                  </a:cxn>
                  <a:cxn ang="0">
                    <a:pos x="49" y="18"/>
                  </a:cxn>
                  <a:cxn ang="0">
                    <a:pos x="29" y="8"/>
                  </a:cxn>
                  <a:cxn ang="0">
                    <a:pos x="0" y="0"/>
                  </a:cxn>
                  <a:cxn ang="0">
                    <a:pos x="20" y="1"/>
                  </a:cxn>
                </a:cxnLst>
                <a:rect l="0" t="0" r="r" b="b"/>
                <a:pathLst>
                  <a:path w="98" h="51">
                    <a:moveTo>
                      <a:pt x="20" y="1"/>
                    </a:moveTo>
                    <a:lnTo>
                      <a:pt x="43" y="10"/>
                    </a:lnTo>
                    <a:lnTo>
                      <a:pt x="65" y="23"/>
                    </a:lnTo>
                    <a:lnTo>
                      <a:pt x="97" y="50"/>
                    </a:lnTo>
                    <a:lnTo>
                      <a:pt x="88" y="49"/>
                    </a:lnTo>
                    <a:lnTo>
                      <a:pt x="68" y="31"/>
                    </a:lnTo>
                    <a:lnTo>
                      <a:pt x="49" y="18"/>
                    </a:lnTo>
                    <a:lnTo>
                      <a:pt x="29" y="8"/>
                    </a:lnTo>
                    <a:lnTo>
                      <a:pt x="0" y="0"/>
                    </a:lnTo>
                    <a:lnTo>
                      <a:pt x="20"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93" name="Freeform 73"/>
              <p:cNvSpPr>
                <a:spLocks/>
              </p:cNvSpPr>
              <p:nvPr/>
            </p:nvSpPr>
            <p:spPr bwMode="auto">
              <a:xfrm>
                <a:off x="4748" y="3461"/>
                <a:ext cx="67" cy="46"/>
              </a:xfrm>
              <a:custGeom>
                <a:avLst/>
                <a:gdLst/>
                <a:ahLst/>
                <a:cxnLst>
                  <a:cxn ang="0">
                    <a:pos x="34" y="24"/>
                  </a:cxn>
                  <a:cxn ang="0">
                    <a:pos x="27" y="22"/>
                  </a:cxn>
                  <a:cxn ang="0">
                    <a:pos x="26" y="17"/>
                  </a:cxn>
                  <a:cxn ang="0">
                    <a:pos x="26" y="14"/>
                  </a:cxn>
                  <a:cxn ang="0">
                    <a:pos x="27" y="9"/>
                  </a:cxn>
                  <a:cxn ang="0">
                    <a:pos x="29" y="3"/>
                  </a:cxn>
                  <a:cxn ang="0">
                    <a:pos x="0" y="0"/>
                  </a:cxn>
                  <a:cxn ang="0">
                    <a:pos x="43" y="3"/>
                  </a:cxn>
                  <a:cxn ang="0">
                    <a:pos x="52" y="6"/>
                  </a:cxn>
                  <a:cxn ang="0">
                    <a:pos x="59" y="11"/>
                  </a:cxn>
                  <a:cxn ang="0">
                    <a:pos x="63" y="18"/>
                  </a:cxn>
                  <a:cxn ang="0">
                    <a:pos x="65" y="25"/>
                  </a:cxn>
                  <a:cxn ang="0">
                    <a:pos x="66" y="45"/>
                  </a:cxn>
                  <a:cxn ang="0">
                    <a:pos x="35" y="41"/>
                  </a:cxn>
                  <a:cxn ang="0">
                    <a:pos x="35" y="27"/>
                  </a:cxn>
                  <a:cxn ang="0">
                    <a:pos x="34" y="24"/>
                  </a:cxn>
                </a:cxnLst>
                <a:rect l="0" t="0" r="r" b="b"/>
                <a:pathLst>
                  <a:path w="67" h="46">
                    <a:moveTo>
                      <a:pt x="34" y="24"/>
                    </a:moveTo>
                    <a:lnTo>
                      <a:pt x="27" y="22"/>
                    </a:lnTo>
                    <a:lnTo>
                      <a:pt x="26" y="17"/>
                    </a:lnTo>
                    <a:lnTo>
                      <a:pt x="26" y="14"/>
                    </a:lnTo>
                    <a:lnTo>
                      <a:pt x="27" y="9"/>
                    </a:lnTo>
                    <a:lnTo>
                      <a:pt x="29" y="3"/>
                    </a:lnTo>
                    <a:lnTo>
                      <a:pt x="0" y="0"/>
                    </a:lnTo>
                    <a:lnTo>
                      <a:pt x="43" y="3"/>
                    </a:lnTo>
                    <a:lnTo>
                      <a:pt x="52" y="6"/>
                    </a:lnTo>
                    <a:lnTo>
                      <a:pt x="59" y="11"/>
                    </a:lnTo>
                    <a:lnTo>
                      <a:pt x="63" y="18"/>
                    </a:lnTo>
                    <a:lnTo>
                      <a:pt x="65" y="25"/>
                    </a:lnTo>
                    <a:lnTo>
                      <a:pt x="66" y="45"/>
                    </a:lnTo>
                    <a:lnTo>
                      <a:pt x="35" y="41"/>
                    </a:lnTo>
                    <a:lnTo>
                      <a:pt x="35" y="27"/>
                    </a:lnTo>
                    <a:lnTo>
                      <a:pt x="34" y="2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94" name="Freeform 74"/>
              <p:cNvSpPr>
                <a:spLocks/>
              </p:cNvSpPr>
              <p:nvPr/>
            </p:nvSpPr>
            <p:spPr bwMode="auto">
              <a:xfrm>
                <a:off x="4716" y="3461"/>
                <a:ext cx="71" cy="41"/>
              </a:xfrm>
              <a:custGeom>
                <a:avLst/>
                <a:gdLst/>
                <a:ahLst/>
                <a:cxnLst>
                  <a:cxn ang="0">
                    <a:pos x="66" y="23"/>
                  </a:cxn>
                  <a:cxn ang="0">
                    <a:pos x="42" y="19"/>
                  </a:cxn>
                  <a:cxn ang="0">
                    <a:pos x="39" y="21"/>
                  </a:cxn>
                  <a:cxn ang="0">
                    <a:pos x="36" y="24"/>
                  </a:cxn>
                  <a:cxn ang="0">
                    <a:pos x="33" y="40"/>
                  </a:cxn>
                  <a:cxn ang="0">
                    <a:pos x="0" y="39"/>
                  </a:cxn>
                  <a:cxn ang="0">
                    <a:pos x="9" y="14"/>
                  </a:cxn>
                  <a:cxn ang="0">
                    <a:pos x="13" y="7"/>
                  </a:cxn>
                  <a:cxn ang="0">
                    <a:pos x="19" y="2"/>
                  </a:cxn>
                  <a:cxn ang="0">
                    <a:pos x="25" y="0"/>
                  </a:cxn>
                  <a:cxn ang="0">
                    <a:pos x="32" y="0"/>
                  </a:cxn>
                  <a:cxn ang="0">
                    <a:pos x="30" y="4"/>
                  </a:cxn>
                  <a:cxn ang="0">
                    <a:pos x="30" y="9"/>
                  </a:cxn>
                  <a:cxn ang="0">
                    <a:pos x="30" y="15"/>
                  </a:cxn>
                  <a:cxn ang="0">
                    <a:pos x="33" y="18"/>
                  </a:cxn>
                  <a:cxn ang="0">
                    <a:pos x="34" y="13"/>
                  </a:cxn>
                  <a:cxn ang="0">
                    <a:pos x="39" y="17"/>
                  </a:cxn>
                  <a:cxn ang="0">
                    <a:pos x="42" y="13"/>
                  </a:cxn>
                  <a:cxn ang="0">
                    <a:pos x="45" y="17"/>
                  </a:cxn>
                  <a:cxn ang="0">
                    <a:pos x="70" y="19"/>
                  </a:cxn>
                  <a:cxn ang="0">
                    <a:pos x="66" y="23"/>
                  </a:cxn>
                </a:cxnLst>
                <a:rect l="0" t="0" r="r" b="b"/>
                <a:pathLst>
                  <a:path w="71" h="41">
                    <a:moveTo>
                      <a:pt x="66" y="23"/>
                    </a:moveTo>
                    <a:lnTo>
                      <a:pt x="42" y="19"/>
                    </a:lnTo>
                    <a:lnTo>
                      <a:pt x="39" y="21"/>
                    </a:lnTo>
                    <a:lnTo>
                      <a:pt x="36" y="24"/>
                    </a:lnTo>
                    <a:lnTo>
                      <a:pt x="33" y="40"/>
                    </a:lnTo>
                    <a:lnTo>
                      <a:pt x="0" y="39"/>
                    </a:lnTo>
                    <a:lnTo>
                      <a:pt x="9" y="14"/>
                    </a:lnTo>
                    <a:lnTo>
                      <a:pt x="13" y="7"/>
                    </a:lnTo>
                    <a:lnTo>
                      <a:pt x="19" y="2"/>
                    </a:lnTo>
                    <a:lnTo>
                      <a:pt x="25" y="0"/>
                    </a:lnTo>
                    <a:lnTo>
                      <a:pt x="32" y="0"/>
                    </a:lnTo>
                    <a:lnTo>
                      <a:pt x="30" y="4"/>
                    </a:lnTo>
                    <a:lnTo>
                      <a:pt x="30" y="9"/>
                    </a:lnTo>
                    <a:lnTo>
                      <a:pt x="30" y="15"/>
                    </a:lnTo>
                    <a:lnTo>
                      <a:pt x="33" y="18"/>
                    </a:lnTo>
                    <a:lnTo>
                      <a:pt x="34" y="13"/>
                    </a:lnTo>
                    <a:lnTo>
                      <a:pt x="39" y="17"/>
                    </a:lnTo>
                    <a:lnTo>
                      <a:pt x="42" y="13"/>
                    </a:lnTo>
                    <a:lnTo>
                      <a:pt x="45" y="17"/>
                    </a:lnTo>
                    <a:lnTo>
                      <a:pt x="70" y="19"/>
                    </a:lnTo>
                    <a:lnTo>
                      <a:pt x="66" y="2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95" name="Freeform 75"/>
              <p:cNvSpPr>
                <a:spLocks/>
              </p:cNvSpPr>
              <p:nvPr/>
            </p:nvSpPr>
            <p:spPr bwMode="auto">
              <a:xfrm>
                <a:off x="3246" y="3508"/>
                <a:ext cx="838" cy="377"/>
              </a:xfrm>
              <a:custGeom>
                <a:avLst/>
                <a:gdLst/>
                <a:ahLst/>
                <a:cxnLst>
                  <a:cxn ang="0">
                    <a:pos x="837" y="5"/>
                  </a:cxn>
                  <a:cxn ang="0">
                    <a:pos x="654" y="0"/>
                  </a:cxn>
                  <a:cxn ang="0">
                    <a:pos x="530" y="0"/>
                  </a:cxn>
                  <a:cxn ang="0">
                    <a:pos x="380" y="12"/>
                  </a:cxn>
                  <a:cxn ang="0">
                    <a:pos x="271" y="28"/>
                  </a:cxn>
                  <a:cxn ang="0">
                    <a:pos x="182" y="56"/>
                  </a:cxn>
                  <a:cxn ang="0">
                    <a:pos x="113" y="86"/>
                  </a:cxn>
                  <a:cxn ang="0">
                    <a:pos x="72" y="112"/>
                  </a:cxn>
                  <a:cxn ang="0">
                    <a:pos x="32" y="140"/>
                  </a:cxn>
                  <a:cxn ang="0">
                    <a:pos x="13" y="161"/>
                  </a:cxn>
                  <a:cxn ang="0">
                    <a:pos x="4" y="177"/>
                  </a:cxn>
                  <a:cxn ang="0">
                    <a:pos x="2" y="189"/>
                  </a:cxn>
                  <a:cxn ang="0">
                    <a:pos x="0" y="205"/>
                  </a:cxn>
                  <a:cxn ang="0">
                    <a:pos x="7" y="252"/>
                  </a:cxn>
                  <a:cxn ang="0">
                    <a:pos x="17" y="290"/>
                  </a:cxn>
                  <a:cxn ang="0">
                    <a:pos x="7" y="304"/>
                  </a:cxn>
                  <a:cxn ang="0">
                    <a:pos x="4" y="315"/>
                  </a:cxn>
                  <a:cxn ang="0">
                    <a:pos x="4" y="323"/>
                  </a:cxn>
                  <a:cxn ang="0">
                    <a:pos x="9" y="332"/>
                  </a:cxn>
                  <a:cxn ang="0">
                    <a:pos x="13" y="341"/>
                  </a:cxn>
                  <a:cxn ang="0">
                    <a:pos x="37" y="357"/>
                  </a:cxn>
                  <a:cxn ang="0">
                    <a:pos x="72" y="367"/>
                  </a:cxn>
                  <a:cxn ang="0">
                    <a:pos x="176" y="374"/>
                  </a:cxn>
                  <a:cxn ang="0">
                    <a:pos x="344" y="376"/>
                  </a:cxn>
                  <a:cxn ang="0">
                    <a:pos x="163" y="367"/>
                  </a:cxn>
                  <a:cxn ang="0">
                    <a:pos x="87" y="360"/>
                  </a:cxn>
                  <a:cxn ang="0">
                    <a:pos x="50" y="353"/>
                  </a:cxn>
                  <a:cxn ang="0">
                    <a:pos x="30" y="346"/>
                  </a:cxn>
                  <a:cxn ang="0">
                    <a:pos x="17" y="332"/>
                  </a:cxn>
                  <a:cxn ang="0">
                    <a:pos x="15" y="323"/>
                  </a:cxn>
                  <a:cxn ang="0">
                    <a:pos x="15" y="313"/>
                  </a:cxn>
                  <a:cxn ang="0">
                    <a:pos x="17" y="306"/>
                  </a:cxn>
                  <a:cxn ang="0">
                    <a:pos x="26" y="296"/>
                  </a:cxn>
                  <a:cxn ang="0">
                    <a:pos x="11" y="236"/>
                  </a:cxn>
                  <a:cxn ang="0">
                    <a:pos x="9" y="205"/>
                  </a:cxn>
                  <a:cxn ang="0">
                    <a:pos x="10" y="189"/>
                  </a:cxn>
                  <a:cxn ang="0">
                    <a:pos x="19" y="175"/>
                  </a:cxn>
                  <a:cxn ang="0">
                    <a:pos x="26" y="158"/>
                  </a:cxn>
                  <a:cxn ang="0">
                    <a:pos x="46" y="147"/>
                  </a:cxn>
                  <a:cxn ang="0">
                    <a:pos x="85" y="114"/>
                  </a:cxn>
                  <a:cxn ang="0">
                    <a:pos x="151" y="80"/>
                  </a:cxn>
                  <a:cxn ang="0">
                    <a:pos x="217" y="57"/>
                  </a:cxn>
                  <a:cxn ang="0">
                    <a:pos x="296" y="33"/>
                  </a:cxn>
                  <a:cxn ang="0">
                    <a:pos x="389" y="18"/>
                  </a:cxn>
                  <a:cxn ang="0">
                    <a:pos x="463" y="12"/>
                  </a:cxn>
                  <a:cxn ang="0">
                    <a:pos x="561" y="5"/>
                  </a:cxn>
                  <a:cxn ang="0">
                    <a:pos x="641" y="5"/>
                  </a:cxn>
                  <a:cxn ang="0">
                    <a:pos x="700" y="5"/>
                  </a:cxn>
                  <a:cxn ang="0">
                    <a:pos x="837" y="5"/>
                  </a:cxn>
                </a:cxnLst>
                <a:rect l="0" t="0" r="r" b="b"/>
                <a:pathLst>
                  <a:path w="838" h="377">
                    <a:moveTo>
                      <a:pt x="837" y="5"/>
                    </a:moveTo>
                    <a:lnTo>
                      <a:pt x="654" y="0"/>
                    </a:lnTo>
                    <a:lnTo>
                      <a:pt x="530" y="0"/>
                    </a:lnTo>
                    <a:lnTo>
                      <a:pt x="380" y="12"/>
                    </a:lnTo>
                    <a:lnTo>
                      <a:pt x="271" y="28"/>
                    </a:lnTo>
                    <a:lnTo>
                      <a:pt x="182" y="56"/>
                    </a:lnTo>
                    <a:lnTo>
                      <a:pt x="113" y="86"/>
                    </a:lnTo>
                    <a:lnTo>
                      <a:pt x="72" y="112"/>
                    </a:lnTo>
                    <a:lnTo>
                      <a:pt x="32" y="140"/>
                    </a:lnTo>
                    <a:lnTo>
                      <a:pt x="13" y="161"/>
                    </a:lnTo>
                    <a:lnTo>
                      <a:pt x="4" y="177"/>
                    </a:lnTo>
                    <a:lnTo>
                      <a:pt x="2" y="189"/>
                    </a:lnTo>
                    <a:lnTo>
                      <a:pt x="0" y="205"/>
                    </a:lnTo>
                    <a:lnTo>
                      <a:pt x="7" y="252"/>
                    </a:lnTo>
                    <a:lnTo>
                      <a:pt x="17" y="290"/>
                    </a:lnTo>
                    <a:lnTo>
                      <a:pt x="7" y="304"/>
                    </a:lnTo>
                    <a:lnTo>
                      <a:pt x="4" y="315"/>
                    </a:lnTo>
                    <a:lnTo>
                      <a:pt x="4" y="323"/>
                    </a:lnTo>
                    <a:lnTo>
                      <a:pt x="9" y="332"/>
                    </a:lnTo>
                    <a:lnTo>
                      <a:pt x="13" y="341"/>
                    </a:lnTo>
                    <a:lnTo>
                      <a:pt x="37" y="357"/>
                    </a:lnTo>
                    <a:lnTo>
                      <a:pt x="72" y="367"/>
                    </a:lnTo>
                    <a:lnTo>
                      <a:pt x="176" y="374"/>
                    </a:lnTo>
                    <a:lnTo>
                      <a:pt x="344" y="376"/>
                    </a:lnTo>
                    <a:lnTo>
                      <a:pt x="163" y="367"/>
                    </a:lnTo>
                    <a:lnTo>
                      <a:pt x="87" y="360"/>
                    </a:lnTo>
                    <a:lnTo>
                      <a:pt x="50" y="353"/>
                    </a:lnTo>
                    <a:lnTo>
                      <a:pt x="30" y="346"/>
                    </a:lnTo>
                    <a:lnTo>
                      <a:pt x="17" y="332"/>
                    </a:lnTo>
                    <a:lnTo>
                      <a:pt x="15" y="323"/>
                    </a:lnTo>
                    <a:lnTo>
                      <a:pt x="15" y="313"/>
                    </a:lnTo>
                    <a:lnTo>
                      <a:pt x="17" y="306"/>
                    </a:lnTo>
                    <a:lnTo>
                      <a:pt x="26" y="296"/>
                    </a:lnTo>
                    <a:lnTo>
                      <a:pt x="11" y="236"/>
                    </a:lnTo>
                    <a:lnTo>
                      <a:pt x="9" y="205"/>
                    </a:lnTo>
                    <a:lnTo>
                      <a:pt x="10" y="189"/>
                    </a:lnTo>
                    <a:lnTo>
                      <a:pt x="19" y="175"/>
                    </a:lnTo>
                    <a:lnTo>
                      <a:pt x="26" y="158"/>
                    </a:lnTo>
                    <a:lnTo>
                      <a:pt x="46" y="147"/>
                    </a:lnTo>
                    <a:lnTo>
                      <a:pt x="85" y="114"/>
                    </a:lnTo>
                    <a:lnTo>
                      <a:pt x="151" y="80"/>
                    </a:lnTo>
                    <a:lnTo>
                      <a:pt x="217" y="57"/>
                    </a:lnTo>
                    <a:lnTo>
                      <a:pt x="296" y="33"/>
                    </a:lnTo>
                    <a:lnTo>
                      <a:pt x="389" y="18"/>
                    </a:lnTo>
                    <a:lnTo>
                      <a:pt x="463" y="12"/>
                    </a:lnTo>
                    <a:lnTo>
                      <a:pt x="561" y="5"/>
                    </a:lnTo>
                    <a:lnTo>
                      <a:pt x="641" y="5"/>
                    </a:lnTo>
                    <a:lnTo>
                      <a:pt x="700" y="5"/>
                    </a:lnTo>
                    <a:lnTo>
                      <a:pt x="837" y="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96" name="Freeform 76"/>
              <p:cNvSpPr>
                <a:spLocks/>
              </p:cNvSpPr>
              <p:nvPr/>
            </p:nvSpPr>
            <p:spPr bwMode="auto">
              <a:xfrm>
                <a:off x="3626" y="3580"/>
                <a:ext cx="465" cy="378"/>
              </a:xfrm>
              <a:custGeom>
                <a:avLst/>
                <a:gdLst/>
                <a:ahLst/>
                <a:cxnLst>
                  <a:cxn ang="0">
                    <a:pos x="17" y="303"/>
                  </a:cxn>
                  <a:cxn ang="0">
                    <a:pos x="42" y="295"/>
                  </a:cxn>
                  <a:cxn ang="0">
                    <a:pos x="58" y="276"/>
                  </a:cxn>
                  <a:cxn ang="0">
                    <a:pos x="67" y="246"/>
                  </a:cxn>
                  <a:cxn ang="0">
                    <a:pos x="90" y="152"/>
                  </a:cxn>
                  <a:cxn ang="0">
                    <a:pos x="124" y="82"/>
                  </a:cxn>
                  <a:cxn ang="0">
                    <a:pos x="180" y="28"/>
                  </a:cxn>
                  <a:cxn ang="0">
                    <a:pos x="243" y="4"/>
                  </a:cxn>
                  <a:cxn ang="0">
                    <a:pos x="310" y="2"/>
                  </a:cxn>
                  <a:cxn ang="0">
                    <a:pos x="379" y="31"/>
                  </a:cxn>
                  <a:cxn ang="0">
                    <a:pos x="421" y="73"/>
                  </a:cxn>
                  <a:cxn ang="0">
                    <a:pos x="453" y="135"/>
                  </a:cxn>
                  <a:cxn ang="0">
                    <a:pos x="464" y="200"/>
                  </a:cxn>
                  <a:cxn ang="0">
                    <a:pos x="461" y="252"/>
                  </a:cxn>
                  <a:cxn ang="0">
                    <a:pos x="451" y="295"/>
                  </a:cxn>
                  <a:cxn ang="0">
                    <a:pos x="442" y="305"/>
                  </a:cxn>
                  <a:cxn ang="0">
                    <a:pos x="407" y="295"/>
                  </a:cxn>
                  <a:cxn ang="0">
                    <a:pos x="424" y="247"/>
                  </a:cxn>
                  <a:cxn ang="0">
                    <a:pos x="427" y="194"/>
                  </a:cxn>
                  <a:cxn ang="0">
                    <a:pos x="417" y="143"/>
                  </a:cxn>
                  <a:cxn ang="0">
                    <a:pos x="398" y="106"/>
                  </a:cxn>
                  <a:cxn ang="0">
                    <a:pos x="365" y="70"/>
                  </a:cxn>
                  <a:cxn ang="0">
                    <a:pos x="315" y="43"/>
                  </a:cxn>
                  <a:cxn ang="0">
                    <a:pos x="282" y="37"/>
                  </a:cxn>
                  <a:cxn ang="0">
                    <a:pos x="234" y="42"/>
                  </a:cxn>
                  <a:cxn ang="0">
                    <a:pos x="194" y="59"/>
                  </a:cxn>
                  <a:cxn ang="0">
                    <a:pos x="161" y="88"/>
                  </a:cxn>
                  <a:cxn ang="0">
                    <a:pos x="137" y="121"/>
                  </a:cxn>
                  <a:cxn ang="0">
                    <a:pos x="118" y="174"/>
                  </a:cxn>
                  <a:cxn ang="0">
                    <a:pos x="116" y="224"/>
                  </a:cxn>
                  <a:cxn ang="0">
                    <a:pos x="128" y="272"/>
                  </a:cxn>
                  <a:cxn ang="0">
                    <a:pos x="148" y="312"/>
                  </a:cxn>
                  <a:cxn ang="0">
                    <a:pos x="174" y="340"/>
                  </a:cxn>
                  <a:cxn ang="0">
                    <a:pos x="209" y="364"/>
                  </a:cxn>
                  <a:cxn ang="0">
                    <a:pos x="258" y="377"/>
                  </a:cxn>
                  <a:cxn ang="0">
                    <a:pos x="126" y="369"/>
                  </a:cxn>
                  <a:cxn ang="0">
                    <a:pos x="90" y="330"/>
                  </a:cxn>
                  <a:cxn ang="0">
                    <a:pos x="67" y="277"/>
                  </a:cxn>
                  <a:cxn ang="0">
                    <a:pos x="40" y="302"/>
                  </a:cxn>
                  <a:cxn ang="0">
                    <a:pos x="0" y="305"/>
                  </a:cxn>
                </a:cxnLst>
                <a:rect l="0" t="0" r="r" b="b"/>
                <a:pathLst>
                  <a:path w="465" h="378">
                    <a:moveTo>
                      <a:pt x="0" y="305"/>
                    </a:moveTo>
                    <a:lnTo>
                      <a:pt x="17" y="303"/>
                    </a:lnTo>
                    <a:lnTo>
                      <a:pt x="32" y="299"/>
                    </a:lnTo>
                    <a:lnTo>
                      <a:pt x="42" y="295"/>
                    </a:lnTo>
                    <a:lnTo>
                      <a:pt x="51" y="286"/>
                    </a:lnTo>
                    <a:lnTo>
                      <a:pt x="58" y="276"/>
                    </a:lnTo>
                    <a:lnTo>
                      <a:pt x="62" y="265"/>
                    </a:lnTo>
                    <a:lnTo>
                      <a:pt x="67" y="246"/>
                    </a:lnTo>
                    <a:lnTo>
                      <a:pt x="74" y="209"/>
                    </a:lnTo>
                    <a:lnTo>
                      <a:pt x="90" y="152"/>
                    </a:lnTo>
                    <a:lnTo>
                      <a:pt x="106" y="111"/>
                    </a:lnTo>
                    <a:lnTo>
                      <a:pt x="124" y="82"/>
                    </a:lnTo>
                    <a:lnTo>
                      <a:pt x="148" y="53"/>
                    </a:lnTo>
                    <a:lnTo>
                      <a:pt x="180" y="28"/>
                    </a:lnTo>
                    <a:lnTo>
                      <a:pt x="213" y="14"/>
                    </a:lnTo>
                    <a:lnTo>
                      <a:pt x="243" y="4"/>
                    </a:lnTo>
                    <a:lnTo>
                      <a:pt x="273" y="0"/>
                    </a:lnTo>
                    <a:lnTo>
                      <a:pt x="310" y="2"/>
                    </a:lnTo>
                    <a:lnTo>
                      <a:pt x="348" y="14"/>
                    </a:lnTo>
                    <a:lnTo>
                      <a:pt x="379" y="31"/>
                    </a:lnTo>
                    <a:lnTo>
                      <a:pt x="402" y="50"/>
                    </a:lnTo>
                    <a:lnTo>
                      <a:pt x="421" y="73"/>
                    </a:lnTo>
                    <a:lnTo>
                      <a:pt x="441" y="106"/>
                    </a:lnTo>
                    <a:lnTo>
                      <a:pt x="453" y="135"/>
                    </a:lnTo>
                    <a:lnTo>
                      <a:pt x="461" y="172"/>
                    </a:lnTo>
                    <a:lnTo>
                      <a:pt x="464" y="200"/>
                    </a:lnTo>
                    <a:lnTo>
                      <a:pt x="464" y="221"/>
                    </a:lnTo>
                    <a:lnTo>
                      <a:pt x="461" y="252"/>
                    </a:lnTo>
                    <a:lnTo>
                      <a:pt x="457" y="277"/>
                    </a:lnTo>
                    <a:lnTo>
                      <a:pt x="451" y="295"/>
                    </a:lnTo>
                    <a:lnTo>
                      <a:pt x="447" y="302"/>
                    </a:lnTo>
                    <a:lnTo>
                      <a:pt x="442" y="305"/>
                    </a:lnTo>
                    <a:lnTo>
                      <a:pt x="435" y="306"/>
                    </a:lnTo>
                    <a:lnTo>
                      <a:pt x="407" y="295"/>
                    </a:lnTo>
                    <a:lnTo>
                      <a:pt x="417" y="271"/>
                    </a:lnTo>
                    <a:lnTo>
                      <a:pt x="424" y="247"/>
                    </a:lnTo>
                    <a:lnTo>
                      <a:pt x="427" y="220"/>
                    </a:lnTo>
                    <a:lnTo>
                      <a:pt x="427" y="194"/>
                    </a:lnTo>
                    <a:lnTo>
                      <a:pt x="424" y="166"/>
                    </a:lnTo>
                    <a:lnTo>
                      <a:pt x="417" y="143"/>
                    </a:lnTo>
                    <a:lnTo>
                      <a:pt x="409" y="125"/>
                    </a:lnTo>
                    <a:lnTo>
                      <a:pt x="398" y="106"/>
                    </a:lnTo>
                    <a:lnTo>
                      <a:pt x="383" y="88"/>
                    </a:lnTo>
                    <a:lnTo>
                      <a:pt x="365" y="70"/>
                    </a:lnTo>
                    <a:lnTo>
                      <a:pt x="342" y="54"/>
                    </a:lnTo>
                    <a:lnTo>
                      <a:pt x="315" y="43"/>
                    </a:lnTo>
                    <a:lnTo>
                      <a:pt x="297" y="38"/>
                    </a:lnTo>
                    <a:lnTo>
                      <a:pt x="282" y="37"/>
                    </a:lnTo>
                    <a:lnTo>
                      <a:pt x="260" y="37"/>
                    </a:lnTo>
                    <a:lnTo>
                      <a:pt x="234" y="42"/>
                    </a:lnTo>
                    <a:lnTo>
                      <a:pt x="212" y="49"/>
                    </a:lnTo>
                    <a:lnTo>
                      <a:pt x="194" y="59"/>
                    </a:lnTo>
                    <a:lnTo>
                      <a:pt x="176" y="73"/>
                    </a:lnTo>
                    <a:lnTo>
                      <a:pt x="161" y="88"/>
                    </a:lnTo>
                    <a:lnTo>
                      <a:pt x="147" y="104"/>
                    </a:lnTo>
                    <a:lnTo>
                      <a:pt x="137" y="121"/>
                    </a:lnTo>
                    <a:lnTo>
                      <a:pt x="126" y="142"/>
                    </a:lnTo>
                    <a:lnTo>
                      <a:pt x="118" y="174"/>
                    </a:lnTo>
                    <a:lnTo>
                      <a:pt x="116" y="199"/>
                    </a:lnTo>
                    <a:lnTo>
                      <a:pt x="116" y="224"/>
                    </a:lnTo>
                    <a:lnTo>
                      <a:pt x="121" y="252"/>
                    </a:lnTo>
                    <a:lnTo>
                      <a:pt x="128" y="272"/>
                    </a:lnTo>
                    <a:lnTo>
                      <a:pt x="134" y="290"/>
                    </a:lnTo>
                    <a:lnTo>
                      <a:pt x="148" y="312"/>
                    </a:lnTo>
                    <a:lnTo>
                      <a:pt x="160" y="327"/>
                    </a:lnTo>
                    <a:lnTo>
                      <a:pt x="174" y="340"/>
                    </a:lnTo>
                    <a:lnTo>
                      <a:pt x="188" y="350"/>
                    </a:lnTo>
                    <a:lnTo>
                      <a:pt x="209" y="364"/>
                    </a:lnTo>
                    <a:lnTo>
                      <a:pt x="228" y="370"/>
                    </a:lnTo>
                    <a:lnTo>
                      <a:pt x="258" y="377"/>
                    </a:lnTo>
                    <a:lnTo>
                      <a:pt x="144" y="374"/>
                    </a:lnTo>
                    <a:lnTo>
                      <a:pt x="126" y="369"/>
                    </a:lnTo>
                    <a:lnTo>
                      <a:pt x="112" y="358"/>
                    </a:lnTo>
                    <a:lnTo>
                      <a:pt x="90" y="330"/>
                    </a:lnTo>
                    <a:lnTo>
                      <a:pt x="78" y="309"/>
                    </a:lnTo>
                    <a:lnTo>
                      <a:pt x="67" y="277"/>
                    </a:lnTo>
                    <a:lnTo>
                      <a:pt x="56" y="293"/>
                    </a:lnTo>
                    <a:lnTo>
                      <a:pt x="40" y="302"/>
                    </a:lnTo>
                    <a:lnTo>
                      <a:pt x="18" y="305"/>
                    </a:lnTo>
                    <a:lnTo>
                      <a:pt x="0" y="30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97" name="Freeform 77"/>
              <p:cNvSpPr>
                <a:spLocks/>
              </p:cNvSpPr>
              <p:nvPr/>
            </p:nvSpPr>
            <p:spPr bwMode="auto">
              <a:xfrm>
                <a:off x="3748" y="3623"/>
                <a:ext cx="300" cy="335"/>
              </a:xfrm>
              <a:custGeom>
                <a:avLst/>
                <a:gdLst/>
                <a:ahLst/>
                <a:cxnLst>
                  <a:cxn ang="0">
                    <a:pos x="293" y="224"/>
                  </a:cxn>
                  <a:cxn ang="0">
                    <a:pos x="299" y="173"/>
                  </a:cxn>
                  <a:cxn ang="0">
                    <a:pos x="295" y="120"/>
                  </a:cxn>
                  <a:cxn ang="0">
                    <a:pos x="268" y="63"/>
                  </a:cxn>
                  <a:cxn ang="0">
                    <a:pos x="219" y="19"/>
                  </a:cxn>
                  <a:cxn ang="0">
                    <a:pos x="168" y="2"/>
                  </a:cxn>
                  <a:cxn ang="0">
                    <a:pos x="123" y="2"/>
                  </a:cxn>
                  <a:cxn ang="0">
                    <a:pos x="66" y="28"/>
                  </a:cxn>
                  <a:cxn ang="0">
                    <a:pos x="23" y="77"/>
                  </a:cxn>
                  <a:cxn ang="0">
                    <a:pos x="1" y="146"/>
                  </a:cxn>
                  <a:cxn ang="0">
                    <a:pos x="4" y="203"/>
                  </a:cxn>
                  <a:cxn ang="0">
                    <a:pos x="27" y="258"/>
                  </a:cxn>
                  <a:cxn ang="0">
                    <a:pos x="65" y="302"/>
                  </a:cxn>
                  <a:cxn ang="0">
                    <a:pos x="103" y="326"/>
                  </a:cxn>
                  <a:cxn ang="0">
                    <a:pos x="137" y="334"/>
                  </a:cxn>
                  <a:cxn ang="0">
                    <a:pos x="179" y="332"/>
                  </a:cxn>
                  <a:cxn ang="0">
                    <a:pos x="154" y="301"/>
                  </a:cxn>
                  <a:cxn ang="0">
                    <a:pos x="121" y="297"/>
                  </a:cxn>
                  <a:cxn ang="0">
                    <a:pos x="78" y="275"/>
                  </a:cxn>
                  <a:cxn ang="0">
                    <a:pos x="47" y="238"/>
                  </a:cxn>
                  <a:cxn ang="0">
                    <a:pos x="32" y="193"/>
                  </a:cxn>
                  <a:cxn ang="0">
                    <a:pos x="28" y="148"/>
                  </a:cxn>
                  <a:cxn ang="0">
                    <a:pos x="39" y="109"/>
                  </a:cxn>
                  <a:cxn ang="0">
                    <a:pos x="63" y="67"/>
                  </a:cxn>
                  <a:cxn ang="0">
                    <a:pos x="103" y="36"/>
                  </a:cxn>
                  <a:cxn ang="0">
                    <a:pos x="148" y="26"/>
                  </a:cxn>
                  <a:cxn ang="0">
                    <a:pos x="188" y="33"/>
                  </a:cxn>
                  <a:cxn ang="0">
                    <a:pos x="232" y="62"/>
                  </a:cxn>
                  <a:cxn ang="0">
                    <a:pos x="258" y="99"/>
                  </a:cxn>
                  <a:cxn ang="0">
                    <a:pos x="273" y="155"/>
                  </a:cxn>
                  <a:cxn ang="0">
                    <a:pos x="266" y="210"/>
                  </a:cxn>
                  <a:cxn ang="0">
                    <a:pos x="285" y="250"/>
                  </a:cxn>
                </a:cxnLst>
                <a:rect l="0" t="0" r="r" b="b"/>
                <a:pathLst>
                  <a:path w="300" h="335">
                    <a:moveTo>
                      <a:pt x="285" y="250"/>
                    </a:moveTo>
                    <a:lnTo>
                      <a:pt x="293" y="224"/>
                    </a:lnTo>
                    <a:lnTo>
                      <a:pt x="297" y="200"/>
                    </a:lnTo>
                    <a:lnTo>
                      <a:pt x="299" y="173"/>
                    </a:lnTo>
                    <a:lnTo>
                      <a:pt x="299" y="150"/>
                    </a:lnTo>
                    <a:lnTo>
                      <a:pt x="295" y="120"/>
                    </a:lnTo>
                    <a:lnTo>
                      <a:pt x="282" y="87"/>
                    </a:lnTo>
                    <a:lnTo>
                      <a:pt x="268" y="63"/>
                    </a:lnTo>
                    <a:lnTo>
                      <a:pt x="246" y="40"/>
                    </a:lnTo>
                    <a:lnTo>
                      <a:pt x="219" y="19"/>
                    </a:lnTo>
                    <a:lnTo>
                      <a:pt x="193" y="7"/>
                    </a:lnTo>
                    <a:lnTo>
                      <a:pt x="168" y="2"/>
                    </a:lnTo>
                    <a:lnTo>
                      <a:pt x="150" y="0"/>
                    </a:lnTo>
                    <a:lnTo>
                      <a:pt x="123" y="2"/>
                    </a:lnTo>
                    <a:lnTo>
                      <a:pt x="92" y="12"/>
                    </a:lnTo>
                    <a:lnTo>
                      <a:pt x="66" y="28"/>
                    </a:lnTo>
                    <a:lnTo>
                      <a:pt x="40" y="52"/>
                    </a:lnTo>
                    <a:lnTo>
                      <a:pt x="23" y="77"/>
                    </a:lnTo>
                    <a:lnTo>
                      <a:pt x="8" y="110"/>
                    </a:lnTo>
                    <a:lnTo>
                      <a:pt x="1" y="146"/>
                    </a:lnTo>
                    <a:lnTo>
                      <a:pt x="0" y="172"/>
                    </a:lnTo>
                    <a:lnTo>
                      <a:pt x="4" y="203"/>
                    </a:lnTo>
                    <a:lnTo>
                      <a:pt x="15" y="235"/>
                    </a:lnTo>
                    <a:lnTo>
                      <a:pt x="27" y="258"/>
                    </a:lnTo>
                    <a:lnTo>
                      <a:pt x="44" y="284"/>
                    </a:lnTo>
                    <a:lnTo>
                      <a:pt x="65" y="302"/>
                    </a:lnTo>
                    <a:lnTo>
                      <a:pt x="82" y="315"/>
                    </a:lnTo>
                    <a:lnTo>
                      <a:pt x="103" y="326"/>
                    </a:lnTo>
                    <a:lnTo>
                      <a:pt x="125" y="332"/>
                    </a:lnTo>
                    <a:lnTo>
                      <a:pt x="137" y="334"/>
                    </a:lnTo>
                    <a:lnTo>
                      <a:pt x="162" y="334"/>
                    </a:lnTo>
                    <a:lnTo>
                      <a:pt x="179" y="332"/>
                    </a:lnTo>
                    <a:lnTo>
                      <a:pt x="201" y="325"/>
                    </a:lnTo>
                    <a:lnTo>
                      <a:pt x="154" y="301"/>
                    </a:lnTo>
                    <a:lnTo>
                      <a:pt x="141" y="301"/>
                    </a:lnTo>
                    <a:lnTo>
                      <a:pt x="121" y="297"/>
                    </a:lnTo>
                    <a:lnTo>
                      <a:pt x="97" y="287"/>
                    </a:lnTo>
                    <a:lnTo>
                      <a:pt x="78" y="275"/>
                    </a:lnTo>
                    <a:lnTo>
                      <a:pt x="61" y="256"/>
                    </a:lnTo>
                    <a:lnTo>
                      <a:pt x="47" y="238"/>
                    </a:lnTo>
                    <a:lnTo>
                      <a:pt x="38" y="218"/>
                    </a:lnTo>
                    <a:lnTo>
                      <a:pt x="32" y="193"/>
                    </a:lnTo>
                    <a:lnTo>
                      <a:pt x="28" y="169"/>
                    </a:lnTo>
                    <a:lnTo>
                      <a:pt x="28" y="148"/>
                    </a:lnTo>
                    <a:lnTo>
                      <a:pt x="33" y="126"/>
                    </a:lnTo>
                    <a:lnTo>
                      <a:pt x="39" y="109"/>
                    </a:lnTo>
                    <a:lnTo>
                      <a:pt x="48" y="90"/>
                    </a:lnTo>
                    <a:lnTo>
                      <a:pt x="63" y="67"/>
                    </a:lnTo>
                    <a:lnTo>
                      <a:pt x="82" y="49"/>
                    </a:lnTo>
                    <a:lnTo>
                      <a:pt x="103" y="36"/>
                    </a:lnTo>
                    <a:lnTo>
                      <a:pt x="126" y="28"/>
                    </a:lnTo>
                    <a:lnTo>
                      <a:pt x="148" y="26"/>
                    </a:lnTo>
                    <a:lnTo>
                      <a:pt x="168" y="27"/>
                    </a:lnTo>
                    <a:lnTo>
                      <a:pt x="188" y="33"/>
                    </a:lnTo>
                    <a:lnTo>
                      <a:pt x="213" y="45"/>
                    </a:lnTo>
                    <a:lnTo>
                      <a:pt x="232" y="62"/>
                    </a:lnTo>
                    <a:lnTo>
                      <a:pt x="247" y="79"/>
                    </a:lnTo>
                    <a:lnTo>
                      <a:pt x="258" y="99"/>
                    </a:lnTo>
                    <a:lnTo>
                      <a:pt x="269" y="130"/>
                    </a:lnTo>
                    <a:lnTo>
                      <a:pt x="273" y="155"/>
                    </a:lnTo>
                    <a:lnTo>
                      <a:pt x="273" y="177"/>
                    </a:lnTo>
                    <a:lnTo>
                      <a:pt x="266" y="210"/>
                    </a:lnTo>
                    <a:lnTo>
                      <a:pt x="253" y="239"/>
                    </a:lnTo>
                    <a:lnTo>
                      <a:pt x="285" y="25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98" name="Freeform 78"/>
              <p:cNvSpPr>
                <a:spLocks/>
              </p:cNvSpPr>
              <p:nvPr/>
            </p:nvSpPr>
            <p:spPr bwMode="auto">
              <a:xfrm>
                <a:off x="3899" y="3857"/>
                <a:ext cx="135" cy="101"/>
              </a:xfrm>
              <a:custGeom>
                <a:avLst/>
                <a:gdLst/>
                <a:ahLst/>
                <a:cxnLst>
                  <a:cxn ang="0">
                    <a:pos x="104" y="0"/>
                  </a:cxn>
                  <a:cxn ang="0">
                    <a:pos x="95" y="15"/>
                  </a:cxn>
                  <a:cxn ang="0">
                    <a:pos x="84" y="31"/>
                  </a:cxn>
                  <a:cxn ang="0">
                    <a:pos x="68" y="45"/>
                  </a:cxn>
                  <a:cxn ang="0">
                    <a:pos x="52" y="55"/>
                  </a:cxn>
                  <a:cxn ang="0">
                    <a:pos x="28" y="63"/>
                  </a:cxn>
                  <a:cxn ang="0">
                    <a:pos x="14" y="67"/>
                  </a:cxn>
                  <a:cxn ang="0">
                    <a:pos x="0" y="67"/>
                  </a:cxn>
                  <a:cxn ang="0">
                    <a:pos x="9" y="100"/>
                  </a:cxn>
                  <a:cxn ang="0">
                    <a:pos x="31" y="97"/>
                  </a:cxn>
                  <a:cxn ang="0">
                    <a:pos x="49" y="92"/>
                  </a:cxn>
                  <a:cxn ang="0">
                    <a:pos x="67" y="84"/>
                  </a:cxn>
                  <a:cxn ang="0">
                    <a:pos x="86" y="72"/>
                  </a:cxn>
                  <a:cxn ang="0">
                    <a:pos x="103" y="57"/>
                  </a:cxn>
                  <a:cxn ang="0">
                    <a:pos x="114" y="46"/>
                  </a:cxn>
                  <a:cxn ang="0">
                    <a:pos x="125" y="31"/>
                  </a:cxn>
                  <a:cxn ang="0">
                    <a:pos x="134" y="13"/>
                  </a:cxn>
                  <a:cxn ang="0">
                    <a:pos x="104" y="0"/>
                  </a:cxn>
                </a:cxnLst>
                <a:rect l="0" t="0" r="r" b="b"/>
                <a:pathLst>
                  <a:path w="135" h="101">
                    <a:moveTo>
                      <a:pt x="104" y="0"/>
                    </a:moveTo>
                    <a:lnTo>
                      <a:pt x="95" y="15"/>
                    </a:lnTo>
                    <a:lnTo>
                      <a:pt x="84" y="31"/>
                    </a:lnTo>
                    <a:lnTo>
                      <a:pt x="68" y="45"/>
                    </a:lnTo>
                    <a:lnTo>
                      <a:pt x="52" y="55"/>
                    </a:lnTo>
                    <a:lnTo>
                      <a:pt x="28" y="63"/>
                    </a:lnTo>
                    <a:lnTo>
                      <a:pt x="14" y="67"/>
                    </a:lnTo>
                    <a:lnTo>
                      <a:pt x="0" y="67"/>
                    </a:lnTo>
                    <a:lnTo>
                      <a:pt x="9" y="100"/>
                    </a:lnTo>
                    <a:lnTo>
                      <a:pt x="31" y="97"/>
                    </a:lnTo>
                    <a:lnTo>
                      <a:pt x="49" y="92"/>
                    </a:lnTo>
                    <a:lnTo>
                      <a:pt x="67" y="84"/>
                    </a:lnTo>
                    <a:lnTo>
                      <a:pt x="86" y="72"/>
                    </a:lnTo>
                    <a:lnTo>
                      <a:pt x="103" y="57"/>
                    </a:lnTo>
                    <a:lnTo>
                      <a:pt x="114" y="46"/>
                    </a:lnTo>
                    <a:lnTo>
                      <a:pt x="125" y="31"/>
                    </a:lnTo>
                    <a:lnTo>
                      <a:pt x="134" y="13"/>
                    </a:lnTo>
                    <a:lnTo>
                      <a:pt x="10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799" name="Freeform 79"/>
              <p:cNvSpPr>
                <a:spLocks/>
              </p:cNvSpPr>
              <p:nvPr/>
            </p:nvSpPr>
            <p:spPr bwMode="auto">
              <a:xfrm>
                <a:off x="3820" y="3668"/>
                <a:ext cx="187" cy="237"/>
              </a:xfrm>
              <a:custGeom>
                <a:avLst/>
                <a:gdLst/>
                <a:ahLst/>
                <a:cxnLst>
                  <a:cxn ang="0">
                    <a:pos x="43" y="23"/>
                  </a:cxn>
                  <a:cxn ang="0">
                    <a:pos x="41" y="76"/>
                  </a:cxn>
                  <a:cxn ang="0">
                    <a:pos x="84" y="28"/>
                  </a:cxn>
                  <a:cxn ang="0">
                    <a:pos x="84" y="55"/>
                  </a:cxn>
                  <a:cxn ang="0">
                    <a:pos x="89" y="80"/>
                  </a:cxn>
                  <a:cxn ang="0">
                    <a:pos x="95" y="96"/>
                  </a:cxn>
                  <a:cxn ang="0">
                    <a:pos x="101" y="110"/>
                  </a:cxn>
                  <a:cxn ang="0">
                    <a:pos x="110" y="119"/>
                  </a:cxn>
                  <a:cxn ang="0">
                    <a:pos x="121" y="128"/>
                  </a:cxn>
                  <a:cxn ang="0">
                    <a:pos x="149" y="148"/>
                  </a:cxn>
                  <a:cxn ang="0">
                    <a:pos x="122" y="192"/>
                  </a:cxn>
                  <a:cxn ang="0">
                    <a:pos x="98" y="178"/>
                  </a:cxn>
                  <a:cxn ang="0">
                    <a:pos x="79" y="169"/>
                  </a:cxn>
                  <a:cxn ang="0">
                    <a:pos x="73" y="167"/>
                  </a:cxn>
                  <a:cxn ang="0">
                    <a:pos x="64" y="167"/>
                  </a:cxn>
                  <a:cxn ang="0">
                    <a:pos x="50" y="168"/>
                  </a:cxn>
                  <a:cxn ang="0">
                    <a:pos x="34" y="174"/>
                  </a:cxn>
                  <a:cxn ang="0">
                    <a:pos x="15" y="187"/>
                  </a:cxn>
                  <a:cxn ang="0">
                    <a:pos x="0" y="199"/>
                  </a:cxn>
                  <a:cxn ang="0">
                    <a:pos x="14" y="213"/>
                  </a:cxn>
                  <a:cxn ang="0">
                    <a:pos x="27" y="223"/>
                  </a:cxn>
                  <a:cxn ang="0">
                    <a:pos x="45" y="230"/>
                  </a:cxn>
                  <a:cxn ang="0">
                    <a:pos x="59" y="235"/>
                  </a:cxn>
                  <a:cxn ang="0">
                    <a:pos x="74" y="236"/>
                  </a:cxn>
                  <a:cxn ang="0">
                    <a:pos x="91" y="235"/>
                  </a:cxn>
                  <a:cxn ang="0">
                    <a:pos x="109" y="232"/>
                  </a:cxn>
                  <a:cxn ang="0">
                    <a:pos x="124" y="225"/>
                  </a:cxn>
                  <a:cxn ang="0">
                    <a:pos x="141" y="214"/>
                  </a:cxn>
                  <a:cxn ang="0">
                    <a:pos x="154" y="203"/>
                  </a:cxn>
                  <a:cxn ang="0">
                    <a:pos x="167" y="185"/>
                  </a:cxn>
                  <a:cxn ang="0">
                    <a:pos x="176" y="167"/>
                  </a:cxn>
                  <a:cxn ang="0">
                    <a:pos x="182" y="152"/>
                  </a:cxn>
                  <a:cxn ang="0">
                    <a:pos x="186" y="131"/>
                  </a:cxn>
                  <a:cxn ang="0">
                    <a:pos x="186" y="106"/>
                  </a:cxn>
                  <a:cxn ang="0">
                    <a:pos x="181" y="84"/>
                  </a:cxn>
                  <a:cxn ang="0">
                    <a:pos x="176" y="69"/>
                  </a:cxn>
                  <a:cxn ang="0">
                    <a:pos x="170" y="54"/>
                  </a:cxn>
                  <a:cxn ang="0">
                    <a:pos x="157" y="37"/>
                  </a:cxn>
                  <a:cxn ang="0">
                    <a:pos x="139" y="20"/>
                  </a:cxn>
                  <a:cxn ang="0">
                    <a:pos x="116" y="6"/>
                  </a:cxn>
                  <a:cxn ang="0">
                    <a:pos x="94" y="1"/>
                  </a:cxn>
                  <a:cxn ang="0">
                    <a:pos x="74" y="0"/>
                  </a:cxn>
                  <a:cxn ang="0">
                    <a:pos x="51" y="3"/>
                  </a:cxn>
                  <a:cxn ang="0">
                    <a:pos x="41" y="7"/>
                  </a:cxn>
                  <a:cxn ang="0">
                    <a:pos x="43" y="23"/>
                  </a:cxn>
                </a:cxnLst>
                <a:rect l="0" t="0" r="r" b="b"/>
                <a:pathLst>
                  <a:path w="187" h="237">
                    <a:moveTo>
                      <a:pt x="43" y="23"/>
                    </a:moveTo>
                    <a:lnTo>
                      <a:pt x="41" y="76"/>
                    </a:lnTo>
                    <a:lnTo>
                      <a:pt x="84" y="28"/>
                    </a:lnTo>
                    <a:lnTo>
                      <a:pt x="84" y="55"/>
                    </a:lnTo>
                    <a:lnTo>
                      <a:pt x="89" y="80"/>
                    </a:lnTo>
                    <a:lnTo>
                      <a:pt x="95" y="96"/>
                    </a:lnTo>
                    <a:lnTo>
                      <a:pt x="101" y="110"/>
                    </a:lnTo>
                    <a:lnTo>
                      <a:pt x="110" y="119"/>
                    </a:lnTo>
                    <a:lnTo>
                      <a:pt x="121" y="128"/>
                    </a:lnTo>
                    <a:lnTo>
                      <a:pt x="149" y="148"/>
                    </a:lnTo>
                    <a:lnTo>
                      <a:pt x="122" y="192"/>
                    </a:lnTo>
                    <a:lnTo>
                      <a:pt x="98" y="178"/>
                    </a:lnTo>
                    <a:lnTo>
                      <a:pt x="79" y="169"/>
                    </a:lnTo>
                    <a:lnTo>
                      <a:pt x="73" y="167"/>
                    </a:lnTo>
                    <a:lnTo>
                      <a:pt x="64" y="167"/>
                    </a:lnTo>
                    <a:lnTo>
                      <a:pt x="50" y="168"/>
                    </a:lnTo>
                    <a:lnTo>
                      <a:pt x="34" y="174"/>
                    </a:lnTo>
                    <a:lnTo>
                      <a:pt x="15" y="187"/>
                    </a:lnTo>
                    <a:lnTo>
                      <a:pt x="0" y="199"/>
                    </a:lnTo>
                    <a:lnTo>
                      <a:pt x="14" y="213"/>
                    </a:lnTo>
                    <a:lnTo>
                      <a:pt x="27" y="223"/>
                    </a:lnTo>
                    <a:lnTo>
                      <a:pt x="45" y="230"/>
                    </a:lnTo>
                    <a:lnTo>
                      <a:pt x="59" y="235"/>
                    </a:lnTo>
                    <a:lnTo>
                      <a:pt x="74" y="236"/>
                    </a:lnTo>
                    <a:lnTo>
                      <a:pt x="91" y="235"/>
                    </a:lnTo>
                    <a:lnTo>
                      <a:pt x="109" y="232"/>
                    </a:lnTo>
                    <a:lnTo>
                      <a:pt x="124" y="225"/>
                    </a:lnTo>
                    <a:lnTo>
                      <a:pt x="141" y="214"/>
                    </a:lnTo>
                    <a:lnTo>
                      <a:pt x="154" y="203"/>
                    </a:lnTo>
                    <a:lnTo>
                      <a:pt x="167" y="185"/>
                    </a:lnTo>
                    <a:lnTo>
                      <a:pt x="176" y="167"/>
                    </a:lnTo>
                    <a:lnTo>
                      <a:pt x="182" y="152"/>
                    </a:lnTo>
                    <a:lnTo>
                      <a:pt x="186" y="131"/>
                    </a:lnTo>
                    <a:lnTo>
                      <a:pt x="186" y="106"/>
                    </a:lnTo>
                    <a:lnTo>
                      <a:pt x="181" y="84"/>
                    </a:lnTo>
                    <a:lnTo>
                      <a:pt x="176" y="69"/>
                    </a:lnTo>
                    <a:lnTo>
                      <a:pt x="170" y="54"/>
                    </a:lnTo>
                    <a:lnTo>
                      <a:pt x="157" y="37"/>
                    </a:lnTo>
                    <a:lnTo>
                      <a:pt x="139" y="20"/>
                    </a:lnTo>
                    <a:lnTo>
                      <a:pt x="116" y="6"/>
                    </a:lnTo>
                    <a:lnTo>
                      <a:pt x="94" y="1"/>
                    </a:lnTo>
                    <a:lnTo>
                      <a:pt x="74" y="0"/>
                    </a:lnTo>
                    <a:lnTo>
                      <a:pt x="51" y="3"/>
                    </a:lnTo>
                    <a:lnTo>
                      <a:pt x="41" y="7"/>
                    </a:lnTo>
                    <a:lnTo>
                      <a:pt x="43" y="2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00" name="Freeform 80"/>
              <p:cNvSpPr>
                <a:spLocks/>
              </p:cNvSpPr>
              <p:nvPr/>
            </p:nvSpPr>
            <p:spPr bwMode="auto">
              <a:xfrm>
                <a:off x="3792" y="3674"/>
                <a:ext cx="73" cy="199"/>
              </a:xfrm>
              <a:custGeom>
                <a:avLst/>
                <a:gdLst/>
                <a:ahLst/>
                <a:cxnLst>
                  <a:cxn ang="0">
                    <a:pos x="72" y="20"/>
                  </a:cxn>
                  <a:cxn ang="0">
                    <a:pos x="59" y="75"/>
                  </a:cxn>
                  <a:cxn ang="0">
                    <a:pos x="56" y="85"/>
                  </a:cxn>
                  <a:cxn ang="0">
                    <a:pos x="49" y="98"/>
                  </a:cxn>
                  <a:cxn ang="0">
                    <a:pos x="37" y="113"/>
                  </a:cxn>
                  <a:cxn ang="0">
                    <a:pos x="25" y="124"/>
                  </a:cxn>
                  <a:cxn ang="0">
                    <a:pos x="14" y="134"/>
                  </a:cxn>
                  <a:cxn ang="0">
                    <a:pos x="22" y="161"/>
                  </a:cxn>
                  <a:cxn ang="0">
                    <a:pos x="34" y="189"/>
                  </a:cxn>
                  <a:cxn ang="0">
                    <a:pos x="33" y="198"/>
                  </a:cxn>
                  <a:cxn ang="0">
                    <a:pos x="25" y="188"/>
                  </a:cxn>
                  <a:cxn ang="0">
                    <a:pos x="16" y="174"/>
                  </a:cxn>
                  <a:cxn ang="0">
                    <a:pos x="6" y="156"/>
                  </a:cxn>
                  <a:cxn ang="0">
                    <a:pos x="2" y="140"/>
                  </a:cxn>
                  <a:cxn ang="0">
                    <a:pos x="0" y="122"/>
                  </a:cxn>
                  <a:cxn ang="0">
                    <a:pos x="0" y="101"/>
                  </a:cxn>
                  <a:cxn ang="0">
                    <a:pos x="3" y="80"/>
                  </a:cxn>
                  <a:cxn ang="0">
                    <a:pos x="8" y="66"/>
                  </a:cxn>
                  <a:cxn ang="0">
                    <a:pos x="17" y="47"/>
                  </a:cxn>
                  <a:cxn ang="0">
                    <a:pos x="31" y="28"/>
                  </a:cxn>
                  <a:cxn ang="0">
                    <a:pos x="48" y="14"/>
                  </a:cxn>
                  <a:cxn ang="0">
                    <a:pos x="72" y="0"/>
                  </a:cxn>
                  <a:cxn ang="0">
                    <a:pos x="72" y="20"/>
                  </a:cxn>
                </a:cxnLst>
                <a:rect l="0" t="0" r="r" b="b"/>
                <a:pathLst>
                  <a:path w="73" h="199">
                    <a:moveTo>
                      <a:pt x="72" y="20"/>
                    </a:moveTo>
                    <a:lnTo>
                      <a:pt x="59" y="75"/>
                    </a:lnTo>
                    <a:lnTo>
                      <a:pt x="56" y="85"/>
                    </a:lnTo>
                    <a:lnTo>
                      <a:pt x="49" y="98"/>
                    </a:lnTo>
                    <a:lnTo>
                      <a:pt x="37" y="113"/>
                    </a:lnTo>
                    <a:lnTo>
                      <a:pt x="25" y="124"/>
                    </a:lnTo>
                    <a:lnTo>
                      <a:pt x="14" y="134"/>
                    </a:lnTo>
                    <a:lnTo>
                      <a:pt x="22" y="161"/>
                    </a:lnTo>
                    <a:lnTo>
                      <a:pt x="34" y="189"/>
                    </a:lnTo>
                    <a:lnTo>
                      <a:pt x="33" y="198"/>
                    </a:lnTo>
                    <a:lnTo>
                      <a:pt x="25" y="188"/>
                    </a:lnTo>
                    <a:lnTo>
                      <a:pt x="16" y="174"/>
                    </a:lnTo>
                    <a:lnTo>
                      <a:pt x="6" y="156"/>
                    </a:lnTo>
                    <a:lnTo>
                      <a:pt x="2" y="140"/>
                    </a:lnTo>
                    <a:lnTo>
                      <a:pt x="0" y="122"/>
                    </a:lnTo>
                    <a:lnTo>
                      <a:pt x="0" y="101"/>
                    </a:lnTo>
                    <a:lnTo>
                      <a:pt x="3" y="80"/>
                    </a:lnTo>
                    <a:lnTo>
                      <a:pt x="8" y="66"/>
                    </a:lnTo>
                    <a:lnTo>
                      <a:pt x="17" y="47"/>
                    </a:lnTo>
                    <a:lnTo>
                      <a:pt x="31" y="28"/>
                    </a:lnTo>
                    <a:lnTo>
                      <a:pt x="48" y="14"/>
                    </a:lnTo>
                    <a:lnTo>
                      <a:pt x="72" y="0"/>
                    </a:lnTo>
                    <a:lnTo>
                      <a:pt x="72" y="2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01" name="Freeform 81"/>
              <p:cNvSpPr>
                <a:spLocks/>
              </p:cNvSpPr>
              <p:nvPr/>
            </p:nvSpPr>
            <p:spPr bwMode="auto">
              <a:xfrm>
                <a:off x="3875" y="3767"/>
                <a:ext cx="27" cy="53"/>
              </a:xfrm>
              <a:custGeom>
                <a:avLst/>
                <a:gdLst/>
                <a:ahLst/>
                <a:cxnLst>
                  <a:cxn ang="0">
                    <a:pos x="0" y="0"/>
                  </a:cxn>
                  <a:cxn ang="0">
                    <a:pos x="8" y="0"/>
                  </a:cxn>
                  <a:cxn ang="0">
                    <a:pos x="14" y="3"/>
                  </a:cxn>
                  <a:cxn ang="0">
                    <a:pos x="20" y="8"/>
                  </a:cxn>
                  <a:cxn ang="0">
                    <a:pos x="24" y="14"/>
                  </a:cxn>
                  <a:cxn ang="0">
                    <a:pos x="26" y="22"/>
                  </a:cxn>
                  <a:cxn ang="0">
                    <a:pos x="26" y="30"/>
                  </a:cxn>
                  <a:cxn ang="0">
                    <a:pos x="24" y="37"/>
                  </a:cxn>
                  <a:cxn ang="0">
                    <a:pos x="21" y="44"/>
                  </a:cxn>
                  <a:cxn ang="0">
                    <a:pos x="16" y="49"/>
                  </a:cxn>
                  <a:cxn ang="0">
                    <a:pos x="10" y="51"/>
                  </a:cxn>
                  <a:cxn ang="0">
                    <a:pos x="2" y="52"/>
                  </a:cxn>
                  <a:cxn ang="0">
                    <a:pos x="0" y="52"/>
                  </a:cxn>
                  <a:cxn ang="0">
                    <a:pos x="0" y="48"/>
                  </a:cxn>
                  <a:cxn ang="0">
                    <a:pos x="8" y="48"/>
                  </a:cxn>
                  <a:cxn ang="0">
                    <a:pos x="13" y="45"/>
                  </a:cxn>
                  <a:cxn ang="0">
                    <a:pos x="18" y="41"/>
                  </a:cxn>
                  <a:cxn ang="0">
                    <a:pos x="20" y="37"/>
                  </a:cxn>
                  <a:cxn ang="0">
                    <a:pos x="22" y="30"/>
                  </a:cxn>
                  <a:cxn ang="0">
                    <a:pos x="22" y="22"/>
                  </a:cxn>
                  <a:cxn ang="0">
                    <a:pos x="21" y="15"/>
                  </a:cxn>
                  <a:cxn ang="0">
                    <a:pos x="17" y="9"/>
                  </a:cxn>
                  <a:cxn ang="0">
                    <a:pos x="13" y="7"/>
                  </a:cxn>
                  <a:cxn ang="0">
                    <a:pos x="8" y="4"/>
                  </a:cxn>
                  <a:cxn ang="0">
                    <a:pos x="0" y="4"/>
                  </a:cxn>
                  <a:cxn ang="0">
                    <a:pos x="0" y="0"/>
                  </a:cxn>
                </a:cxnLst>
                <a:rect l="0" t="0" r="r" b="b"/>
                <a:pathLst>
                  <a:path w="27" h="53">
                    <a:moveTo>
                      <a:pt x="0" y="0"/>
                    </a:moveTo>
                    <a:lnTo>
                      <a:pt x="8" y="0"/>
                    </a:lnTo>
                    <a:lnTo>
                      <a:pt x="14" y="3"/>
                    </a:lnTo>
                    <a:lnTo>
                      <a:pt x="20" y="8"/>
                    </a:lnTo>
                    <a:lnTo>
                      <a:pt x="24" y="14"/>
                    </a:lnTo>
                    <a:lnTo>
                      <a:pt x="26" y="22"/>
                    </a:lnTo>
                    <a:lnTo>
                      <a:pt x="26" y="30"/>
                    </a:lnTo>
                    <a:lnTo>
                      <a:pt x="24" y="37"/>
                    </a:lnTo>
                    <a:lnTo>
                      <a:pt x="21" y="44"/>
                    </a:lnTo>
                    <a:lnTo>
                      <a:pt x="16" y="49"/>
                    </a:lnTo>
                    <a:lnTo>
                      <a:pt x="10" y="51"/>
                    </a:lnTo>
                    <a:lnTo>
                      <a:pt x="2" y="52"/>
                    </a:lnTo>
                    <a:lnTo>
                      <a:pt x="0" y="52"/>
                    </a:lnTo>
                    <a:lnTo>
                      <a:pt x="0" y="48"/>
                    </a:lnTo>
                    <a:lnTo>
                      <a:pt x="8" y="48"/>
                    </a:lnTo>
                    <a:lnTo>
                      <a:pt x="13" y="45"/>
                    </a:lnTo>
                    <a:lnTo>
                      <a:pt x="18" y="41"/>
                    </a:lnTo>
                    <a:lnTo>
                      <a:pt x="20" y="37"/>
                    </a:lnTo>
                    <a:lnTo>
                      <a:pt x="22" y="30"/>
                    </a:lnTo>
                    <a:lnTo>
                      <a:pt x="22" y="22"/>
                    </a:lnTo>
                    <a:lnTo>
                      <a:pt x="21" y="15"/>
                    </a:lnTo>
                    <a:lnTo>
                      <a:pt x="17" y="9"/>
                    </a:lnTo>
                    <a:lnTo>
                      <a:pt x="13" y="7"/>
                    </a:lnTo>
                    <a:lnTo>
                      <a:pt x="8" y="4"/>
                    </a:lnTo>
                    <a:lnTo>
                      <a:pt x="0" y="4"/>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02" name="Freeform 82"/>
              <p:cNvSpPr>
                <a:spLocks/>
              </p:cNvSpPr>
              <p:nvPr/>
            </p:nvSpPr>
            <p:spPr bwMode="auto">
              <a:xfrm>
                <a:off x="3852" y="3767"/>
                <a:ext cx="32" cy="53"/>
              </a:xfrm>
              <a:custGeom>
                <a:avLst/>
                <a:gdLst/>
                <a:ahLst/>
                <a:cxnLst>
                  <a:cxn ang="0">
                    <a:pos x="26" y="4"/>
                  </a:cxn>
                  <a:cxn ang="0">
                    <a:pos x="20" y="6"/>
                  </a:cxn>
                  <a:cxn ang="0">
                    <a:pos x="15" y="10"/>
                  </a:cxn>
                  <a:cxn ang="0">
                    <a:pos x="12" y="15"/>
                  </a:cxn>
                  <a:cxn ang="0">
                    <a:pos x="10" y="21"/>
                  </a:cxn>
                  <a:cxn ang="0">
                    <a:pos x="10" y="28"/>
                  </a:cxn>
                  <a:cxn ang="0">
                    <a:pos x="11" y="34"/>
                  </a:cxn>
                  <a:cxn ang="0">
                    <a:pos x="14" y="39"/>
                  </a:cxn>
                  <a:cxn ang="0">
                    <a:pos x="18" y="42"/>
                  </a:cxn>
                  <a:cxn ang="0">
                    <a:pos x="21" y="45"/>
                  </a:cxn>
                  <a:cxn ang="0">
                    <a:pos x="25" y="47"/>
                  </a:cxn>
                  <a:cxn ang="0">
                    <a:pos x="28" y="48"/>
                  </a:cxn>
                  <a:cxn ang="0">
                    <a:pos x="31" y="48"/>
                  </a:cxn>
                  <a:cxn ang="0">
                    <a:pos x="26" y="52"/>
                  </a:cxn>
                  <a:cxn ang="0">
                    <a:pos x="20" y="51"/>
                  </a:cxn>
                  <a:cxn ang="0">
                    <a:pos x="14" y="49"/>
                  </a:cxn>
                  <a:cxn ang="0">
                    <a:pos x="9" y="46"/>
                  </a:cxn>
                  <a:cxn ang="0">
                    <a:pos x="5" y="41"/>
                  </a:cxn>
                  <a:cxn ang="0">
                    <a:pos x="3" y="37"/>
                  </a:cxn>
                  <a:cxn ang="0">
                    <a:pos x="2" y="34"/>
                  </a:cxn>
                  <a:cxn ang="0">
                    <a:pos x="1" y="28"/>
                  </a:cxn>
                  <a:cxn ang="0">
                    <a:pos x="0" y="24"/>
                  </a:cxn>
                  <a:cxn ang="0">
                    <a:pos x="2" y="17"/>
                  </a:cxn>
                  <a:cxn ang="0">
                    <a:pos x="4" y="12"/>
                  </a:cxn>
                  <a:cxn ang="0">
                    <a:pos x="8" y="7"/>
                  </a:cxn>
                  <a:cxn ang="0">
                    <a:pos x="12" y="3"/>
                  </a:cxn>
                  <a:cxn ang="0">
                    <a:pos x="18" y="1"/>
                  </a:cxn>
                  <a:cxn ang="0">
                    <a:pos x="23" y="0"/>
                  </a:cxn>
                  <a:cxn ang="0">
                    <a:pos x="26" y="4"/>
                  </a:cxn>
                </a:cxnLst>
                <a:rect l="0" t="0" r="r" b="b"/>
                <a:pathLst>
                  <a:path w="32" h="53">
                    <a:moveTo>
                      <a:pt x="26" y="4"/>
                    </a:moveTo>
                    <a:lnTo>
                      <a:pt x="20" y="6"/>
                    </a:lnTo>
                    <a:lnTo>
                      <a:pt x="15" y="10"/>
                    </a:lnTo>
                    <a:lnTo>
                      <a:pt x="12" y="15"/>
                    </a:lnTo>
                    <a:lnTo>
                      <a:pt x="10" y="21"/>
                    </a:lnTo>
                    <a:lnTo>
                      <a:pt x="10" y="28"/>
                    </a:lnTo>
                    <a:lnTo>
                      <a:pt x="11" y="34"/>
                    </a:lnTo>
                    <a:lnTo>
                      <a:pt x="14" y="39"/>
                    </a:lnTo>
                    <a:lnTo>
                      <a:pt x="18" y="42"/>
                    </a:lnTo>
                    <a:lnTo>
                      <a:pt x="21" y="45"/>
                    </a:lnTo>
                    <a:lnTo>
                      <a:pt x="25" y="47"/>
                    </a:lnTo>
                    <a:lnTo>
                      <a:pt x="28" y="48"/>
                    </a:lnTo>
                    <a:lnTo>
                      <a:pt x="31" y="48"/>
                    </a:lnTo>
                    <a:lnTo>
                      <a:pt x="26" y="52"/>
                    </a:lnTo>
                    <a:lnTo>
                      <a:pt x="20" y="51"/>
                    </a:lnTo>
                    <a:lnTo>
                      <a:pt x="14" y="49"/>
                    </a:lnTo>
                    <a:lnTo>
                      <a:pt x="9" y="46"/>
                    </a:lnTo>
                    <a:lnTo>
                      <a:pt x="5" y="41"/>
                    </a:lnTo>
                    <a:lnTo>
                      <a:pt x="3" y="37"/>
                    </a:lnTo>
                    <a:lnTo>
                      <a:pt x="2" y="34"/>
                    </a:lnTo>
                    <a:lnTo>
                      <a:pt x="1" y="28"/>
                    </a:lnTo>
                    <a:lnTo>
                      <a:pt x="0" y="24"/>
                    </a:lnTo>
                    <a:lnTo>
                      <a:pt x="2" y="17"/>
                    </a:lnTo>
                    <a:lnTo>
                      <a:pt x="4" y="12"/>
                    </a:lnTo>
                    <a:lnTo>
                      <a:pt x="8" y="7"/>
                    </a:lnTo>
                    <a:lnTo>
                      <a:pt x="12" y="3"/>
                    </a:lnTo>
                    <a:lnTo>
                      <a:pt x="18" y="1"/>
                    </a:lnTo>
                    <a:lnTo>
                      <a:pt x="23" y="0"/>
                    </a:lnTo>
                    <a:lnTo>
                      <a:pt x="26"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03" name="Freeform 83"/>
              <p:cNvSpPr>
                <a:spLocks/>
              </p:cNvSpPr>
              <p:nvPr/>
            </p:nvSpPr>
            <p:spPr bwMode="auto">
              <a:xfrm>
                <a:off x="3927" y="3795"/>
                <a:ext cx="10" cy="64"/>
              </a:xfrm>
              <a:custGeom>
                <a:avLst/>
                <a:gdLst/>
                <a:ahLst/>
                <a:cxnLst>
                  <a:cxn ang="0">
                    <a:pos x="9" y="63"/>
                  </a:cxn>
                  <a:cxn ang="0">
                    <a:pos x="0" y="0"/>
                  </a:cxn>
                  <a:cxn ang="0">
                    <a:pos x="2" y="57"/>
                  </a:cxn>
                  <a:cxn ang="0">
                    <a:pos x="9" y="63"/>
                  </a:cxn>
                </a:cxnLst>
                <a:rect l="0" t="0" r="r" b="b"/>
                <a:pathLst>
                  <a:path w="10" h="64">
                    <a:moveTo>
                      <a:pt x="9" y="63"/>
                    </a:moveTo>
                    <a:lnTo>
                      <a:pt x="0" y="0"/>
                    </a:lnTo>
                    <a:lnTo>
                      <a:pt x="2" y="57"/>
                    </a:lnTo>
                    <a:lnTo>
                      <a:pt x="9" y="6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04" name="Freeform 84"/>
              <p:cNvSpPr>
                <a:spLocks/>
              </p:cNvSpPr>
              <p:nvPr/>
            </p:nvSpPr>
            <p:spPr bwMode="auto">
              <a:xfrm>
                <a:off x="3810" y="3799"/>
                <a:ext cx="47" cy="34"/>
              </a:xfrm>
              <a:custGeom>
                <a:avLst/>
                <a:gdLst/>
                <a:ahLst/>
                <a:cxnLst>
                  <a:cxn ang="0">
                    <a:pos x="5" y="0"/>
                  </a:cxn>
                  <a:cxn ang="0">
                    <a:pos x="46" y="33"/>
                  </a:cxn>
                  <a:cxn ang="0">
                    <a:pos x="0" y="2"/>
                  </a:cxn>
                  <a:cxn ang="0">
                    <a:pos x="5" y="0"/>
                  </a:cxn>
                </a:cxnLst>
                <a:rect l="0" t="0" r="r" b="b"/>
                <a:pathLst>
                  <a:path w="47" h="34">
                    <a:moveTo>
                      <a:pt x="5" y="0"/>
                    </a:moveTo>
                    <a:lnTo>
                      <a:pt x="46" y="33"/>
                    </a:lnTo>
                    <a:lnTo>
                      <a:pt x="0" y="2"/>
                    </a:lnTo>
                    <a:lnTo>
                      <a:pt x="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05" name="Freeform 85"/>
              <p:cNvSpPr>
                <a:spLocks/>
              </p:cNvSpPr>
              <p:nvPr/>
            </p:nvSpPr>
            <p:spPr bwMode="auto">
              <a:xfrm>
                <a:off x="3270" y="3915"/>
                <a:ext cx="1992" cy="62"/>
              </a:xfrm>
              <a:custGeom>
                <a:avLst/>
                <a:gdLst/>
                <a:ahLst/>
                <a:cxnLst>
                  <a:cxn ang="0">
                    <a:pos x="1991" y="14"/>
                  </a:cxn>
                  <a:cxn ang="0">
                    <a:pos x="0" y="61"/>
                  </a:cxn>
                  <a:cxn ang="0">
                    <a:pos x="290" y="19"/>
                  </a:cxn>
                  <a:cxn ang="0">
                    <a:pos x="1710" y="0"/>
                  </a:cxn>
                  <a:cxn ang="0">
                    <a:pos x="1991" y="14"/>
                  </a:cxn>
                </a:cxnLst>
                <a:rect l="0" t="0" r="r" b="b"/>
                <a:pathLst>
                  <a:path w="1992" h="62">
                    <a:moveTo>
                      <a:pt x="1991" y="14"/>
                    </a:moveTo>
                    <a:lnTo>
                      <a:pt x="0" y="61"/>
                    </a:lnTo>
                    <a:lnTo>
                      <a:pt x="290" y="19"/>
                    </a:lnTo>
                    <a:lnTo>
                      <a:pt x="1710" y="0"/>
                    </a:lnTo>
                    <a:lnTo>
                      <a:pt x="1991" y="1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06" name="Freeform 86"/>
              <p:cNvSpPr>
                <a:spLocks/>
              </p:cNvSpPr>
              <p:nvPr/>
            </p:nvSpPr>
            <p:spPr bwMode="auto">
              <a:xfrm>
                <a:off x="3525" y="3678"/>
                <a:ext cx="111" cy="104"/>
              </a:xfrm>
              <a:custGeom>
                <a:avLst/>
                <a:gdLst/>
                <a:ahLst/>
                <a:cxnLst>
                  <a:cxn ang="0">
                    <a:pos x="107" y="66"/>
                  </a:cxn>
                  <a:cxn ang="0">
                    <a:pos x="97" y="80"/>
                  </a:cxn>
                  <a:cxn ang="0">
                    <a:pos x="85" y="91"/>
                  </a:cxn>
                  <a:cxn ang="0">
                    <a:pos x="68" y="98"/>
                  </a:cxn>
                  <a:cxn ang="0">
                    <a:pos x="52" y="103"/>
                  </a:cxn>
                  <a:cxn ang="0">
                    <a:pos x="38" y="103"/>
                  </a:cxn>
                  <a:cxn ang="0">
                    <a:pos x="25" y="100"/>
                  </a:cxn>
                  <a:cxn ang="0">
                    <a:pos x="14" y="94"/>
                  </a:cxn>
                  <a:cxn ang="0">
                    <a:pos x="5" y="84"/>
                  </a:cxn>
                  <a:cxn ang="0">
                    <a:pos x="1" y="73"/>
                  </a:cxn>
                  <a:cxn ang="0">
                    <a:pos x="0" y="60"/>
                  </a:cxn>
                  <a:cxn ang="0">
                    <a:pos x="1" y="48"/>
                  </a:cxn>
                  <a:cxn ang="0">
                    <a:pos x="5" y="37"/>
                  </a:cxn>
                  <a:cxn ang="0">
                    <a:pos x="12" y="25"/>
                  </a:cxn>
                  <a:cxn ang="0">
                    <a:pos x="25" y="13"/>
                  </a:cxn>
                  <a:cxn ang="0">
                    <a:pos x="42" y="4"/>
                  </a:cxn>
                  <a:cxn ang="0">
                    <a:pos x="57" y="0"/>
                  </a:cxn>
                  <a:cxn ang="0">
                    <a:pos x="70" y="0"/>
                  </a:cxn>
                  <a:cxn ang="0">
                    <a:pos x="88" y="4"/>
                  </a:cxn>
                  <a:cxn ang="0">
                    <a:pos x="99" y="13"/>
                  </a:cxn>
                  <a:cxn ang="0">
                    <a:pos x="107" y="25"/>
                  </a:cxn>
                  <a:cxn ang="0">
                    <a:pos x="110" y="37"/>
                  </a:cxn>
                  <a:cxn ang="0">
                    <a:pos x="103" y="25"/>
                  </a:cxn>
                  <a:cxn ang="0">
                    <a:pos x="95" y="16"/>
                  </a:cxn>
                  <a:cxn ang="0">
                    <a:pos x="82" y="10"/>
                  </a:cxn>
                  <a:cxn ang="0">
                    <a:pos x="68" y="8"/>
                  </a:cxn>
                  <a:cxn ang="0">
                    <a:pos x="51" y="12"/>
                  </a:cxn>
                  <a:cxn ang="0">
                    <a:pos x="37" y="21"/>
                  </a:cxn>
                  <a:cxn ang="0">
                    <a:pos x="27" y="32"/>
                  </a:cxn>
                  <a:cxn ang="0">
                    <a:pos x="23" y="45"/>
                  </a:cxn>
                  <a:cxn ang="0">
                    <a:pos x="22" y="57"/>
                  </a:cxn>
                  <a:cxn ang="0">
                    <a:pos x="33" y="84"/>
                  </a:cxn>
                  <a:cxn ang="0">
                    <a:pos x="33" y="56"/>
                  </a:cxn>
                  <a:cxn ang="0">
                    <a:pos x="48" y="82"/>
                  </a:cxn>
                  <a:cxn ang="0">
                    <a:pos x="49" y="59"/>
                  </a:cxn>
                  <a:cxn ang="0">
                    <a:pos x="63" y="76"/>
                  </a:cxn>
                  <a:cxn ang="0">
                    <a:pos x="64" y="60"/>
                  </a:cxn>
                  <a:cxn ang="0">
                    <a:pos x="74" y="72"/>
                  </a:cxn>
                  <a:cxn ang="0">
                    <a:pos x="77" y="59"/>
                  </a:cxn>
                  <a:cxn ang="0">
                    <a:pos x="84" y="71"/>
                  </a:cxn>
                  <a:cxn ang="0">
                    <a:pos x="93" y="72"/>
                  </a:cxn>
                  <a:cxn ang="0">
                    <a:pos x="99" y="71"/>
                  </a:cxn>
                  <a:cxn ang="0">
                    <a:pos x="107" y="66"/>
                  </a:cxn>
                </a:cxnLst>
                <a:rect l="0" t="0" r="r" b="b"/>
                <a:pathLst>
                  <a:path w="111" h="104">
                    <a:moveTo>
                      <a:pt x="107" y="66"/>
                    </a:moveTo>
                    <a:lnTo>
                      <a:pt x="97" y="80"/>
                    </a:lnTo>
                    <a:lnTo>
                      <a:pt x="85" y="91"/>
                    </a:lnTo>
                    <a:lnTo>
                      <a:pt x="68" y="98"/>
                    </a:lnTo>
                    <a:lnTo>
                      <a:pt x="52" y="103"/>
                    </a:lnTo>
                    <a:lnTo>
                      <a:pt x="38" y="103"/>
                    </a:lnTo>
                    <a:lnTo>
                      <a:pt x="25" y="100"/>
                    </a:lnTo>
                    <a:lnTo>
                      <a:pt x="14" y="94"/>
                    </a:lnTo>
                    <a:lnTo>
                      <a:pt x="5" y="84"/>
                    </a:lnTo>
                    <a:lnTo>
                      <a:pt x="1" y="73"/>
                    </a:lnTo>
                    <a:lnTo>
                      <a:pt x="0" y="60"/>
                    </a:lnTo>
                    <a:lnTo>
                      <a:pt x="1" y="48"/>
                    </a:lnTo>
                    <a:lnTo>
                      <a:pt x="5" y="37"/>
                    </a:lnTo>
                    <a:lnTo>
                      <a:pt x="12" y="25"/>
                    </a:lnTo>
                    <a:lnTo>
                      <a:pt x="25" y="13"/>
                    </a:lnTo>
                    <a:lnTo>
                      <a:pt x="42" y="4"/>
                    </a:lnTo>
                    <a:lnTo>
                      <a:pt x="57" y="0"/>
                    </a:lnTo>
                    <a:lnTo>
                      <a:pt x="70" y="0"/>
                    </a:lnTo>
                    <a:lnTo>
                      <a:pt x="88" y="4"/>
                    </a:lnTo>
                    <a:lnTo>
                      <a:pt x="99" y="13"/>
                    </a:lnTo>
                    <a:lnTo>
                      <a:pt x="107" y="25"/>
                    </a:lnTo>
                    <a:lnTo>
                      <a:pt x="110" y="37"/>
                    </a:lnTo>
                    <a:lnTo>
                      <a:pt x="103" y="25"/>
                    </a:lnTo>
                    <a:lnTo>
                      <a:pt x="95" y="16"/>
                    </a:lnTo>
                    <a:lnTo>
                      <a:pt x="82" y="10"/>
                    </a:lnTo>
                    <a:lnTo>
                      <a:pt x="68" y="8"/>
                    </a:lnTo>
                    <a:lnTo>
                      <a:pt x="51" y="12"/>
                    </a:lnTo>
                    <a:lnTo>
                      <a:pt x="37" y="21"/>
                    </a:lnTo>
                    <a:lnTo>
                      <a:pt x="27" y="32"/>
                    </a:lnTo>
                    <a:lnTo>
                      <a:pt x="23" y="45"/>
                    </a:lnTo>
                    <a:lnTo>
                      <a:pt x="22" y="57"/>
                    </a:lnTo>
                    <a:lnTo>
                      <a:pt x="33" y="84"/>
                    </a:lnTo>
                    <a:lnTo>
                      <a:pt x="33" y="56"/>
                    </a:lnTo>
                    <a:lnTo>
                      <a:pt x="48" y="82"/>
                    </a:lnTo>
                    <a:lnTo>
                      <a:pt x="49" y="59"/>
                    </a:lnTo>
                    <a:lnTo>
                      <a:pt x="63" y="76"/>
                    </a:lnTo>
                    <a:lnTo>
                      <a:pt x="64" y="60"/>
                    </a:lnTo>
                    <a:lnTo>
                      <a:pt x="74" y="72"/>
                    </a:lnTo>
                    <a:lnTo>
                      <a:pt x="77" y="59"/>
                    </a:lnTo>
                    <a:lnTo>
                      <a:pt x="84" y="71"/>
                    </a:lnTo>
                    <a:lnTo>
                      <a:pt x="93" y="72"/>
                    </a:lnTo>
                    <a:lnTo>
                      <a:pt x="99" y="71"/>
                    </a:lnTo>
                    <a:lnTo>
                      <a:pt x="107" y="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07" name="Freeform 87"/>
              <p:cNvSpPr>
                <a:spLocks/>
              </p:cNvSpPr>
              <p:nvPr/>
            </p:nvSpPr>
            <p:spPr bwMode="auto">
              <a:xfrm>
                <a:off x="3412" y="3866"/>
                <a:ext cx="276" cy="78"/>
              </a:xfrm>
              <a:custGeom>
                <a:avLst/>
                <a:gdLst/>
                <a:ahLst/>
                <a:cxnLst>
                  <a:cxn ang="0">
                    <a:pos x="275" y="0"/>
                  </a:cxn>
                  <a:cxn ang="0">
                    <a:pos x="267" y="20"/>
                  </a:cxn>
                  <a:cxn ang="0">
                    <a:pos x="254" y="36"/>
                  </a:cxn>
                  <a:cxn ang="0">
                    <a:pos x="239" y="51"/>
                  </a:cxn>
                  <a:cxn ang="0">
                    <a:pos x="220" y="63"/>
                  </a:cxn>
                  <a:cxn ang="0">
                    <a:pos x="199" y="70"/>
                  </a:cxn>
                  <a:cxn ang="0">
                    <a:pos x="174" y="74"/>
                  </a:cxn>
                  <a:cxn ang="0">
                    <a:pos x="142" y="77"/>
                  </a:cxn>
                  <a:cxn ang="0">
                    <a:pos x="110" y="76"/>
                  </a:cxn>
                  <a:cxn ang="0">
                    <a:pos x="84" y="73"/>
                  </a:cxn>
                  <a:cxn ang="0">
                    <a:pos x="61" y="65"/>
                  </a:cxn>
                  <a:cxn ang="0">
                    <a:pos x="41" y="54"/>
                  </a:cxn>
                  <a:cxn ang="0">
                    <a:pos x="22" y="37"/>
                  </a:cxn>
                  <a:cxn ang="0">
                    <a:pos x="9" y="24"/>
                  </a:cxn>
                  <a:cxn ang="0">
                    <a:pos x="0" y="12"/>
                  </a:cxn>
                  <a:cxn ang="0">
                    <a:pos x="169" y="18"/>
                  </a:cxn>
                  <a:cxn ang="0">
                    <a:pos x="217" y="18"/>
                  </a:cxn>
                  <a:cxn ang="0">
                    <a:pos x="242" y="15"/>
                  </a:cxn>
                  <a:cxn ang="0">
                    <a:pos x="260" y="11"/>
                  </a:cxn>
                  <a:cxn ang="0">
                    <a:pos x="275" y="0"/>
                  </a:cxn>
                </a:cxnLst>
                <a:rect l="0" t="0" r="r" b="b"/>
                <a:pathLst>
                  <a:path w="276" h="78">
                    <a:moveTo>
                      <a:pt x="275" y="0"/>
                    </a:moveTo>
                    <a:lnTo>
                      <a:pt x="267" y="20"/>
                    </a:lnTo>
                    <a:lnTo>
                      <a:pt x="254" y="36"/>
                    </a:lnTo>
                    <a:lnTo>
                      <a:pt x="239" y="51"/>
                    </a:lnTo>
                    <a:lnTo>
                      <a:pt x="220" y="63"/>
                    </a:lnTo>
                    <a:lnTo>
                      <a:pt x="199" y="70"/>
                    </a:lnTo>
                    <a:lnTo>
                      <a:pt x="174" y="74"/>
                    </a:lnTo>
                    <a:lnTo>
                      <a:pt x="142" y="77"/>
                    </a:lnTo>
                    <a:lnTo>
                      <a:pt x="110" y="76"/>
                    </a:lnTo>
                    <a:lnTo>
                      <a:pt x="84" y="73"/>
                    </a:lnTo>
                    <a:lnTo>
                      <a:pt x="61" y="65"/>
                    </a:lnTo>
                    <a:lnTo>
                      <a:pt x="41" y="54"/>
                    </a:lnTo>
                    <a:lnTo>
                      <a:pt x="22" y="37"/>
                    </a:lnTo>
                    <a:lnTo>
                      <a:pt x="9" y="24"/>
                    </a:lnTo>
                    <a:lnTo>
                      <a:pt x="0" y="12"/>
                    </a:lnTo>
                    <a:lnTo>
                      <a:pt x="169" y="18"/>
                    </a:lnTo>
                    <a:lnTo>
                      <a:pt x="217" y="18"/>
                    </a:lnTo>
                    <a:lnTo>
                      <a:pt x="242" y="15"/>
                    </a:lnTo>
                    <a:lnTo>
                      <a:pt x="260" y="11"/>
                    </a:lnTo>
                    <a:lnTo>
                      <a:pt x="27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08" name="Freeform 88"/>
              <p:cNvSpPr>
                <a:spLocks/>
              </p:cNvSpPr>
              <p:nvPr/>
            </p:nvSpPr>
            <p:spPr bwMode="auto">
              <a:xfrm>
                <a:off x="3255" y="3700"/>
                <a:ext cx="62" cy="47"/>
              </a:xfrm>
              <a:custGeom>
                <a:avLst/>
                <a:gdLst/>
                <a:ahLst/>
                <a:cxnLst>
                  <a:cxn ang="0">
                    <a:pos x="0" y="0"/>
                  </a:cxn>
                  <a:cxn ang="0">
                    <a:pos x="23" y="13"/>
                  </a:cxn>
                  <a:cxn ang="0">
                    <a:pos x="28" y="41"/>
                  </a:cxn>
                  <a:cxn ang="0">
                    <a:pos x="15" y="46"/>
                  </a:cxn>
                  <a:cxn ang="0">
                    <a:pos x="61" y="46"/>
                  </a:cxn>
                  <a:cxn ang="0">
                    <a:pos x="54" y="3"/>
                  </a:cxn>
                  <a:cxn ang="0">
                    <a:pos x="0" y="0"/>
                  </a:cxn>
                </a:cxnLst>
                <a:rect l="0" t="0" r="r" b="b"/>
                <a:pathLst>
                  <a:path w="62" h="47">
                    <a:moveTo>
                      <a:pt x="0" y="0"/>
                    </a:moveTo>
                    <a:lnTo>
                      <a:pt x="23" y="13"/>
                    </a:lnTo>
                    <a:lnTo>
                      <a:pt x="28" y="41"/>
                    </a:lnTo>
                    <a:lnTo>
                      <a:pt x="15" y="46"/>
                    </a:lnTo>
                    <a:lnTo>
                      <a:pt x="61" y="46"/>
                    </a:lnTo>
                    <a:lnTo>
                      <a:pt x="54" y="3"/>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09" name="Freeform 89"/>
              <p:cNvSpPr>
                <a:spLocks/>
              </p:cNvSpPr>
              <p:nvPr/>
            </p:nvSpPr>
            <p:spPr bwMode="auto">
              <a:xfrm>
                <a:off x="3324" y="3703"/>
                <a:ext cx="141" cy="47"/>
              </a:xfrm>
              <a:custGeom>
                <a:avLst/>
                <a:gdLst/>
                <a:ahLst/>
                <a:cxnLst>
                  <a:cxn ang="0">
                    <a:pos x="0" y="0"/>
                  </a:cxn>
                  <a:cxn ang="0">
                    <a:pos x="17" y="10"/>
                  </a:cxn>
                  <a:cxn ang="0">
                    <a:pos x="22" y="44"/>
                  </a:cxn>
                  <a:cxn ang="0">
                    <a:pos x="140" y="46"/>
                  </a:cxn>
                  <a:cxn ang="0">
                    <a:pos x="140" y="40"/>
                  </a:cxn>
                  <a:cxn ang="0">
                    <a:pos x="136" y="30"/>
                  </a:cxn>
                  <a:cxn ang="0">
                    <a:pos x="129" y="19"/>
                  </a:cxn>
                  <a:cxn ang="0">
                    <a:pos x="120" y="10"/>
                  </a:cxn>
                  <a:cxn ang="0">
                    <a:pos x="109" y="6"/>
                  </a:cxn>
                  <a:cxn ang="0">
                    <a:pos x="97" y="3"/>
                  </a:cxn>
                  <a:cxn ang="0">
                    <a:pos x="81" y="1"/>
                  </a:cxn>
                  <a:cxn ang="0">
                    <a:pos x="0" y="0"/>
                  </a:cxn>
                </a:cxnLst>
                <a:rect l="0" t="0" r="r" b="b"/>
                <a:pathLst>
                  <a:path w="141" h="47">
                    <a:moveTo>
                      <a:pt x="0" y="0"/>
                    </a:moveTo>
                    <a:lnTo>
                      <a:pt x="17" y="10"/>
                    </a:lnTo>
                    <a:lnTo>
                      <a:pt x="22" y="44"/>
                    </a:lnTo>
                    <a:lnTo>
                      <a:pt x="140" y="46"/>
                    </a:lnTo>
                    <a:lnTo>
                      <a:pt x="140" y="40"/>
                    </a:lnTo>
                    <a:lnTo>
                      <a:pt x="136" y="30"/>
                    </a:lnTo>
                    <a:lnTo>
                      <a:pt x="129" y="19"/>
                    </a:lnTo>
                    <a:lnTo>
                      <a:pt x="120" y="10"/>
                    </a:lnTo>
                    <a:lnTo>
                      <a:pt x="109" y="6"/>
                    </a:lnTo>
                    <a:lnTo>
                      <a:pt x="97" y="3"/>
                    </a:lnTo>
                    <a:lnTo>
                      <a:pt x="81"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10" name="Freeform 90"/>
              <p:cNvSpPr>
                <a:spLocks/>
              </p:cNvSpPr>
              <p:nvPr/>
            </p:nvSpPr>
            <p:spPr bwMode="auto">
              <a:xfrm>
                <a:off x="3257" y="3743"/>
                <a:ext cx="210" cy="80"/>
              </a:xfrm>
              <a:custGeom>
                <a:avLst/>
                <a:gdLst/>
                <a:ahLst/>
                <a:cxnLst>
                  <a:cxn ang="0">
                    <a:pos x="3" y="10"/>
                  </a:cxn>
                  <a:cxn ang="0">
                    <a:pos x="18" y="17"/>
                  </a:cxn>
                  <a:cxn ang="0">
                    <a:pos x="203" y="17"/>
                  </a:cxn>
                  <a:cxn ang="0">
                    <a:pos x="206" y="11"/>
                  </a:cxn>
                  <a:cxn ang="0">
                    <a:pos x="206" y="3"/>
                  </a:cxn>
                  <a:cxn ang="0">
                    <a:pos x="207" y="0"/>
                  </a:cxn>
                  <a:cxn ang="0">
                    <a:pos x="209" y="11"/>
                  </a:cxn>
                  <a:cxn ang="0">
                    <a:pos x="209" y="22"/>
                  </a:cxn>
                  <a:cxn ang="0">
                    <a:pos x="207" y="29"/>
                  </a:cxn>
                  <a:cxn ang="0">
                    <a:pos x="203" y="42"/>
                  </a:cxn>
                  <a:cxn ang="0">
                    <a:pos x="198" y="52"/>
                  </a:cxn>
                  <a:cxn ang="0">
                    <a:pos x="189" y="60"/>
                  </a:cxn>
                  <a:cxn ang="0">
                    <a:pos x="179" y="68"/>
                  </a:cxn>
                  <a:cxn ang="0">
                    <a:pos x="166" y="72"/>
                  </a:cxn>
                  <a:cxn ang="0">
                    <a:pos x="150" y="75"/>
                  </a:cxn>
                  <a:cxn ang="0">
                    <a:pos x="125" y="78"/>
                  </a:cxn>
                  <a:cxn ang="0">
                    <a:pos x="88" y="79"/>
                  </a:cxn>
                  <a:cxn ang="0">
                    <a:pos x="139" y="73"/>
                  </a:cxn>
                  <a:cxn ang="0">
                    <a:pos x="162" y="69"/>
                  </a:cxn>
                  <a:cxn ang="0">
                    <a:pos x="176" y="63"/>
                  </a:cxn>
                  <a:cxn ang="0">
                    <a:pos x="98" y="63"/>
                  </a:cxn>
                  <a:cxn ang="0">
                    <a:pos x="95" y="45"/>
                  </a:cxn>
                  <a:cxn ang="0">
                    <a:pos x="63" y="25"/>
                  </a:cxn>
                  <a:cxn ang="0">
                    <a:pos x="70" y="72"/>
                  </a:cxn>
                  <a:cxn ang="0">
                    <a:pos x="63" y="63"/>
                  </a:cxn>
                  <a:cxn ang="0">
                    <a:pos x="14" y="63"/>
                  </a:cxn>
                  <a:cxn ang="0">
                    <a:pos x="37" y="58"/>
                  </a:cxn>
                  <a:cxn ang="0">
                    <a:pos x="32" y="25"/>
                  </a:cxn>
                  <a:cxn ang="0">
                    <a:pos x="17" y="25"/>
                  </a:cxn>
                  <a:cxn ang="0">
                    <a:pos x="7" y="20"/>
                  </a:cxn>
                  <a:cxn ang="0">
                    <a:pos x="0" y="13"/>
                  </a:cxn>
                  <a:cxn ang="0">
                    <a:pos x="3" y="10"/>
                  </a:cxn>
                </a:cxnLst>
                <a:rect l="0" t="0" r="r" b="b"/>
                <a:pathLst>
                  <a:path w="210" h="80">
                    <a:moveTo>
                      <a:pt x="3" y="10"/>
                    </a:moveTo>
                    <a:lnTo>
                      <a:pt x="18" y="17"/>
                    </a:lnTo>
                    <a:lnTo>
                      <a:pt x="203" y="17"/>
                    </a:lnTo>
                    <a:lnTo>
                      <a:pt x="206" y="11"/>
                    </a:lnTo>
                    <a:lnTo>
                      <a:pt x="206" y="3"/>
                    </a:lnTo>
                    <a:lnTo>
                      <a:pt x="207" y="0"/>
                    </a:lnTo>
                    <a:lnTo>
                      <a:pt x="209" y="11"/>
                    </a:lnTo>
                    <a:lnTo>
                      <a:pt x="209" y="22"/>
                    </a:lnTo>
                    <a:lnTo>
                      <a:pt x="207" y="29"/>
                    </a:lnTo>
                    <a:lnTo>
                      <a:pt x="203" y="42"/>
                    </a:lnTo>
                    <a:lnTo>
                      <a:pt x="198" y="52"/>
                    </a:lnTo>
                    <a:lnTo>
                      <a:pt x="189" y="60"/>
                    </a:lnTo>
                    <a:lnTo>
                      <a:pt x="179" y="68"/>
                    </a:lnTo>
                    <a:lnTo>
                      <a:pt x="166" y="72"/>
                    </a:lnTo>
                    <a:lnTo>
                      <a:pt x="150" y="75"/>
                    </a:lnTo>
                    <a:lnTo>
                      <a:pt x="125" y="78"/>
                    </a:lnTo>
                    <a:lnTo>
                      <a:pt x="88" y="79"/>
                    </a:lnTo>
                    <a:lnTo>
                      <a:pt x="139" y="73"/>
                    </a:lnTo>
                    <a:lnTo>
                      <a:pt x="162" y="69"/>
                    </a:lnTo>
                    <a:lnTo>
                      <a:pt x="176" y="63"/>
                    </a:lnTo>
                    <a:lnTo>
                      <a:pt x="98" y="63"/>
                    </a:lnTo>
                    <a:lnTo>
                      <a:pt x="95" y="45"/>
                    </a:lnTo>
                    <a:lnTo>
                      <a:pt x="63" y="25"/>
                    </a:lnTo>
                    <a:lnTo>
                      <a:pt x="70" y="72"/>
                    </a:lnTo>
                    <a:lnTo>
                      <a:pt x="63" y="63"/>
                    </a:lnTo>
                    <a:lnTo>
                      <a:pt x="14" y="63"/>
                    </a:lnTo>
                    <a:lnTo>
                      <a:pt x="37" y="58"/>
                    </a:lnTo>
                    <a:lnTo>
                      <a:pt x="32" y="25"/>
                    </a:lnTo>
                    <a:lnTo>
                      <a:pt x="17" y="25"/>
                    </a:lnTo>
                    <a:lnTo>
                      <a:pt x="7" y="20"/>
                    </a:lnTo>
                    <a:lnTo>
                      <a:pt x="0" y="13"/>
                    </a:lnTo>
                    <a:lnTo>
                      <a:pt x="3"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11" name="Freeform 91"/>
              <p:cNvSpPr>
                <a:spLocks/>
              </p:cNvSpPr>
              <p:nvPr/>
            </p:nvSpPr>
            <p:spPr bwMode="auto">
              <a:xfrm>
                <a:off x="3451" y="3563"/>
                <a:ext cx="257" cy="63"/>
              </a:xfrm>
              <a:custGeom>
                <a:avLst/>
                <a:gdLst/>
                <a:ahLst/>
                <a:cxnLst>
                  <a:cxn ang="0">
                    <a:pos x="2" y="59"/>
                  </a:cxn>
                  <a:cxn ang="0">
                    <a:pos x="75" y="31"/>
                  </a:cxn>
                  <a:cxn ang="0">
                    <a:pos x="141" y="13"/>
                  </a:cxn>
                  <a:cxn ang="0">
                    <a:pos x="217" y="0"/>
                  </a:cxn>
                  <a:cxn ang="0">
                    <a:pos x="237" y="1"/>
                  </a:cxn>
                  <a:cxn ang="0">
                    <a:pos x="251" y="9"/>
                  </a:cxn>
                  <a:cxn ang="0">
                    <a:pos x="255" y="14"/>
                  </a:cxn>
                  <a:cxn ang="0">
                    <a:pos x="256" y="21"/>
                  </a:cxn>
                  <a:cxn ang="0">
                    <a:pos x="255" y="28"/>
                  </a:cxn>
                  <a:cxn ang="0">
                    <a:pos x="252" y="34"/>
                  </a:cxn>
                  <a:cxn ang="0">
                    <a:pos x="247" y="40"/>
                  </a:cxn>
                  <a:cxn ang="0">
                    <a:pos x="232" y="47"/>
                  </a:cxn>
                  <a:cxn ang="0">
                    <a:pos x="206" y="53"/>
                  </a:cxn>
                  <a:cxn ang="0">
                    <a:pos x="184" y="57"/>
                  </a:cxn>
                  <a:cxn ang="0">
                    <a:pos x="137" y="59"/>
                  </a:cxn>
                  <a:cxn ang="0">
                    <a:pos x="74" y="62"/>
                  </a:cxn>
                  <a:cxn ang="0">
                    <a:pos x="184" y="54"/>
                  </a:cxn>
                  <a:cxn ang="0">
                    <a:pos x="217" y="47"/>
                  </a:cxn>
                  <a:cxn ang="0">
                    <a:pos x="238" y="38"/>
                  </a:cxn>
                  <a:cxn ang="0">
                    <a:pos x="247" y="31"/>
                  </a:cxn>
                  <a:cxn ang="0">
                    <a:pos x="249" y="25"/>
                  </a:cxn>
                  <a:cxn ang="0">
                    <a:pos x="248" y="19"/>
                  </a:cxn>
                  <a:cxn ang="0">
                    <a:pos x="232" y="19"/>
                  </a:cxn>
                  <a:cxn ang="0">
                    <a:pos x="189" y="22"/>
                  </a:cxn>
                  <a:cxn ang="0">
                    <a:pos x="127" y="31"/>
                  </a:cxn>
                  <a:cxn ang="0">
                    <a:pos x="72" y="42"/>
                  </a:cxn>
                  <a:cxn ang="0">
                    <a:pos x="20" y="56"/>
                  </a:cxn>
                  <a:cxn ang="0">
                    <a:pos x="20" y="59"/>
                  </a:cxn>
                  <a:cxn ang="0">
                    <a:pos x="49" y="60"/>
                  </a:cxn>
                  <a:cxn ang="0">
                    <a:pos x="0" y="62"/>
                  </a:cxn>
                  <a:cxn ang="0">
                    <a:pos x="2" y="59"/>
                  </a:cxn>
                </a:cxnLst>
                <a:rect l="0" t="0" r="r" b="b"/>
                <a:pathLst>
                  <a:path w="257" h="63">
                    <a:moveTo>
                      <a:pt x="2" y="59"/>
                    </a:moveTo>
                    <a:lnTo>
                      <a:pt x="75" y="31"/>
                    </a:lnTo>
                    <a:lnTo>
                      <a:pt x="141" y="13"/>
                    </a:lnTo>
                    <a:lnTo>
                      <a:pt x="217" y="0"/>
                    </a:lnTo>
                    <a:lnTo>
                      <a:pt x="237" y="1"/>
                    </a:lnTo>
                    <a:lnTo>
                      <a:pt x="251" y="9"/>
                    </a:lnTo>
                    <a:lnTo>
                      <a:pt x="255" y="14"/>
                    </a:lnTo>
                    <a:lnTo>
                      <a:pt x="256" y="21"/>
                    </a:lnTo>
                    <a:lnTo>
                      <a:pt x="255" y="28"/>
                    </a:lnTo>
                    <a:lnTo>
                      <a:pt x="252" y="34"/>
                    </a:lnTo>
                    <a:lnTo>
                      <a:pt x="247" y="40"/>
                    </a:lnTo>
                    <a:lnTo>
                      <a:pt x="232" y="47"/>
                    </a:lnTo>
                    <a:lnTo>
                      <a:pt x="206" y="53"/>
                    </a:lnTo>
                    <a:lnTo>
                      <a:pt x="184" y="57"/>
                    </a:lnTo>
                    <a:lnTo>
                      <a:pt x="137" y="59"/>
                    </a:lnTo>
                    <a:lnTo>
                      <a:pt x="74" y="62"/>
                    </a:lnTo>
                    <a:lnTo>
                      <a:pt x="184" y="54"/>
                    </a:lnTo>
                    <a:lnTo>
                      <a:pt x="217" y="47"/>
                    </a:lnTo>
                    <a:lnTo>
                      <a:pt x="238" y="38"/>
                    </a:lnTo>
                    <a:lnTo>
                      <a:pt x="247" y="31"/>
                    </a:lnTo>
                    <a:lnTo>
                      <a:pt x="249" y="25"/>
                    </a:lnTo>
                    <a:lnTo>
                      <a:pt x="248" y="19"/>
                    </a:lnTo>
                    <a:lnTo>
                      <a:pt x="232" y="19"/>
                    </a:lnTo>
                    <a:lnTo>
                      <a:pt x="189" y="22"/>
                    </a:lnTo>
                    <a:lnTo>
                      <a:pt x="127" y="31"/>
                    </a:lnTo>
                    <a:lnTo>
                      <a:pt x="72" y="42"/>
                    </a:lnTo>
                    <a:lnTo>
                      <a:pt x="20" y="56"/>
                    </a:lnTo>
                    <a:lnTo>
                      <a:pt x="20" y="59"/>
                    </a:lnTo>
                    <a:lnTo>
                      <a:pt x="49" y="60"/>
                    </a:lnTo>
                    <a:lnTo>
                      <a:pt x="0" y="62"/>
                    </a:lnTo>
                    <a:lnTo>
                      <a:pt x="2" y="5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12" name="Freeform 92"/>
              <p:cNvSpPr>
                <a:spLocks/>
              </p:cNvSpPr>
              <p:nvPr/>
            </p:nvSpPr>
            <p:spPr bwMode="auto">
              <a:xfrm>
                <a:off x="3287" y="3645"/>
                <a:ext cx="489" cy="6"/>
              </a:xfrm>
              <a:custGeom>
                <a:avLst/>
                <a:gdLst/>
                <a:ahLst/>
                <a:cxnLst>
                  <a:cxn ang="0">
                    <a:pos x="9" y="0"/>
                  </a:cxn>
                  <a:cxn ang="0">
                    <a:pos x="488" y="0"/>
                  </a:cxn>
                  <a:cxn ang="0">
                    <a:pos x="488" y="5"/>
                  </a:cxn>
                  <a:cxn ang="0">
                    <a:pos x="0" y="5"/>
                  </a:cxn>
                  <a:cxn ang="0">
                    <a:pos x="9" y="0"/>
                  </a:cxn>
                </a:cxnLst>
                <a:rect l="0" t="0" r="r" b="b"/>
                <a:pathLst>
                  <a:path w="489" h="6">
                    <a:moveTo>
                      <a:pt x="9" y="0"/>
                    </a:moveTo>
                    <a:lnTo>
                      <a:pt x="488" y="0"/>
                    </a:lnTo>
                    <a:lnTo>
                      <a:pt x="488" y="5"/>
                    </a:lnTo>
                    <a:lnTo>
                      <a:pt x="0" y="5"/>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13" name="Freeform 93"/>
              <p:cNvSpPr>
                <a:spLocks/>
              </p:cNvSpPr>
              <p:nvPr/>
            </p:nvSpPr>
            <p:spPr bwMode="auto">
              <a:xfrm>
                <a:off x="4762" y="3519"/>
                <a:ext cx="155" cy="279"/>
              </a:xfrm>
              <a:custGeom>
                <a:avLst/>
                <a:gdLst/>
                <a:ahLst/>
                <a:cxnLst>
                  <a:cxn ang="0">
                    <a:pos x="139" y="0"/>
                  </a:cxn>
                  <a:cxn ang="0">
                    <a:pos x="144" y="5"/>
                  </a:cxn>
                  <a:cxn ang="0">
                    <a:pos x="148" y="10"/>
                  </a:cxn>
                  <a:cxn ang="0">
                    <a:pos x="151" y="18"/>
                  </a:cxn>
                  <a:cxn ang="0">
                    <a:pos x="151" y="28"/>
                  </a:cxn>
                  <a:cxn ang="0">
                    <a:pos x="149" y="40"/>
                  </a:cxn>
                  <a:cxn ang="0">
                    <a:pos x="143" y="58"/>
                  </a:cxn>
                  <a:cxn ang="0">
                    <a:pos x="126" y="94"/>
                  </a:cxn>
                  <a:cxn ang="0">
                    <a:pos x="104" y="138"/>
                  </a:cxn>
                  <a:cxn ang="0">
                    <a:pos x="75" y="186"/>
                  </a:cxn>
                  <a:cxn ang="0">
                    <a:pos x="48" y="225"/>
                  </a:cxn>
                  <a:cxn ang="0">
                    <a:pos x="27" y="250"/>
                  </a:cxn>
                  <a:cxn ang="0">
                    <a:pos x="0" y="278"/>
                  </a:cxn>
                  <a:cxn ang="0">
                    <a:pos x="8" y="278"/>
                  </a:cxn>
                  <a:cxn ang="0">
                    <a:pos x="32" y="252"/>
                  </a:cxn>
                  <a:cxn ang="0">
                    <a:pos x="53" y="225"/>
                  </a:cxn>
                  <a:cxn ang="0">
                    <a:pos x="80" y="184"/>
                  </a:cxn>
                  <a:cxn ang="0">
                    <a:pos x="104" y="144"/>
                  </a:cxn>
                  <a:cxn ang="0">
                    <a:pos x="125" y="106"/>
                  </a:cxn>
                  <a:cxn ang="0">
                    <a:pos x="139" y="72"/>
                  </a:cxn>
                  <a:cxn ang="0">
                    <a:pos x="150" y="46"/>
                  </a:cxn>
                  <a:cxn ang="0">
                    <a:pos x="154" y="28"/>
                  </a:cxn>
                  <a:cxn ang="0">
                    <a:pos x="154" y="18"/>
                  </a:cxn>
                  <a:cxn ang="0">
                    <a:pos x="151" y="10"/>
                  </a:cxn>
                  <a:cxn ang="0">
                    <a:pos x="146" y="4"/>
                  </a:cxn>
                  <a:cxn ang="0">
                    <a:pos x="139" y="0"/>
                  </a:cxn>
                </a:cxnLst>
                <a:rect l="0" t="0" r="r" b="b"/>
                <a:pathLst>
                  <a:path w="155" h="279">
                    <a:moveTo>
                      <a:pt x="139" y="0"/>
                    </a:moveTo>
                    <a:lnTo>
                      <a:pt x="144" y="5"/>
                    </a:lnTo>
                    <a:lnTo>
                      <a:pt x="148" y="10"/>
                    </a:lnTo>
                    <a:lnTo>
                      <a:pt x="151" y="18"/>
                    </a:lnTo>
                    <a:lnTo>
                      <a:pt x="151" y="28"/>
                    </a:lnTo>
                    <a:lnTo>
                      <a:pt x="149" y="40"/>
                    </a:lnTo>
                    <a:lnTo>
                      <a:pt x="143" y="58"/>
                    </a:lnTo>
                    <a:lnTo>
                      <a:pt x="126" y="94"/>
                    </a:lnTo>
                    <a:lnTo>
                      <a:pt x="104" y="138"/>
                    </a:lnTo>
                    <a:lnTo>
                      <a:pt x="75" y="186"/>
                    </a:lnTo>
                    <a:lnTo>
                      <a:pt x="48" y="225"/>
                    </a:lnTo>
                    <a:lnTo>
                      <a:pt x="27" y="250"/>
                    </a:lnTo>
                    <a:lnTo>
                      <a:pt x="0" y="278"/>
                    </a:lnTo>
                    <a:lnTo>
                      <a:pt x="8" y="278"/>
                    </a:lnTo>
                    <a:lnTo>
                      <a:pt x="32" y="252"/>
                    </a:lnTo>
                    <a:lnTo>
                      <a:pt x="53" y="225"/>
                    </a:lnTo>
                    <a:lnTo>
                      <a:pt x="80" y="184"/>
                    </a:lnTo>
                    <a:lnTo>
                      <a:pt x="104" y="144"/>
                    </a:lnTo>
                    <a:lnTo>
                      <a:pt x="125" y="106"/>
                    </a:lnTo>
                    <a:lnTo>
                      <a:pt x="139" y="72"/>
                    </a:lnTo>
                    <a:lnTo>
                      <a:pt x="150" y="46"/>
                    </a:lnTo>
                    <a:lnTo>
                      <a:pt x="154" y="28"/>
                    </a:lnTo>
                    <a:lnTo>
                      <a:pt x="154" y="18"/>
                    </a:lnTo>
                    <a:lnTo>
                      <a:pt x="151" y="10"/>
                    </a:lnTo>
                    <a:lnTo>
                      <a:pt x="146" y="4"/>
                    </a:lnTo>
                    <a:lnTo>
                      <a:pt x="13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14" name="Freeform 94"/>
              <p:cNvSpPr>
                <a:spLocks/>
              </p:cNvSpPr>
              <p:nvPr/>
            </p:nvSpPr>
            <p:spPr bwMode="auto">
              <a:xfrm>
                <a:off x="4339" y="3533"/>
                <a:ext cx="148" cy="262"/>
              </a:xfrm>
              <a:custGeom>
                <a:avLst/>
                <a:gdLst/>
                <a:ahLst/>
                <a:cxnLst>
                  <a:cxn ang="0">
                    <a:pos x="132" y="0"/>
                  </a:cxn>
                  <a:cxn ang="0">
                    <a:pos x="142" y="8"/>
                  </a:cxn>
                  <a:cxn ang="0">
                    <a:pos x="146" y="14"/>
                  </a:cxn>
                  <a:cxn ang="0">
                    <a:pos x="147" y="21"/>
                  </a:cxn>
                  <a:cxn ang="0">
                    <a:pos x="147" y="25"/>
                  </a:cxn>
                  <a:cxn ang="0">
                    <a:pos x="145" y="31"/>
                  </a:cxn>
                  <a:cxn ang="0">
                    <a:pos x="142" y="37"/>
                  </a:cxn>
                  <a:cxn ang="0">
                    <a:pos x="136" y="43"/>
                  </a:cxn>
                  <a:cxn ang="0">
                    <a:pos x="133" y="48"/>
                  </a:cxn>
                  <a:cxn ang="0">
                    <a:pos x="131" y="54"/>
                  </a:cxn>
                  <a:cxn ang="0">
                    <a:pos x="130" y="60"/>
                  </a:cxn>
                  <a:cxn ang="0">
                    <a:pos x="128" y="61"/>
                  </a:cxn>
                  <a:cxn ang="0">
                    <a:pos x="48" y="101"/>
                  </a:cxn>
                  <a:cxn ang="0">
                    <a:pos x="26" y="116"/>
                  </a:cxn>
                  <a:cxn ang="0">
                    <a:pos x="20" y="122"/>
                  </a:cxn>
                  <a:cxn ang="0">
                    <a:pos x="13" y="128"/>
                  </a:cxn>
                  <a:cxn ang="0">
                    <a:pos x="8" y="136"/>
                  </a:cxn>
                  <a:cxn ang="0">
                    <a:pos x="6" y="142"/>
                  </a:cxn>
                  <a:cxn ang="0">
                    <a:pos x="4" y="149"/>
                  </a:cxn>
                  <a:cxn ang="0">
                    <a:pos x="3" y="155"/>
                  </a:cxn>
                  <a:cxn ang="0">
                    <a:pos x="9" y="261"/>
                  </a:cxn>
                  <a:cxn ang="0">
                    <a:pos x="6" y="260"/>
                  </a:cxn>
                  <a:cxn ang="0">
                    <a:pos x="0" y="158"/>
                  </a:cxn>
                  <a:cxn ang="0">
                    <a:pos x="0" y="145"/>
                  </a:cxn>
                  <a:cxn ang="0">
                    <a:pos x="4" y="134"/>
                  </a:cxn>
                  <a:cxn ang="0">
                    <a:pos x="11" y="124"/>
                  </a:cxn>
                  <a:cxn ang="0">
                    <a:pos x="22" y="113"/>
                  </a:cxn>
                  <a:cxn ang="0">
                    <a:pos x="37" y="104"/>
                  </a:cxn>
                  <a:cxn ang="0">
                    <a:pos x="48" y="97"/>
                  </a:cxn>
                  <a:cxn ang="0">
                    <a:pos x="74" y="85"/>
                  </a:cxn>
                  <a:cxn ang="0">
                    <a:pos x="127" y="58"/>
                  </a:cxn>
                  <a:cxn ang="0">
                    <a:pos x="129" y="49"/>
                  </a:cxn>
                  <a:cxn ang="0">
                    <a:pos x="132" y="43"/>
                  </a:cxn>
                  <a:cxn ang="0">
                    <a:pos x="138" y="37"/>
                  </a:cxn>
                  <a:cxn ang="0">
                    <a:pos x="142" y="31"/>
                  </a:cxn>
                  <a:cxn ang="0">
                    <a:pos x="143" y="24"/>
                  </a:cxn>
                  <a:cxn ang="0">
                    <a:pos x="143" y="20"/>
                  </a:cxn>
                  <a:cxn ang="0">
                    <a:pos x="141" y="13"/>
                  </a:cxn>
                  <a:cxn ang="0">
                    <a:pos x="136" y="8"/>
                  </a:cxn>
                  <a:cxn ang="0">
                    <a:pos x="126" y="0"/>
                  </a:cxn>
                  <a:cxn ang="0">
                    <a:pos x="132" y="0"/>
                  </a:cxn>
                </a:cxnLst>
                <a:rect l="0" t="0" r="r" b="b"/>
                <a:pathLst>
                  <a:path w="148" h="262">
                    <a:moveTo>
                      <a:pt x="132" y="0"/>
                    </a:moveTo>
                    <a:lnTo>
                      <a:pt x="142" y="8"/>
                    </a:lnTo>
                    <a:lnTo>
                      <a:pt x="146" y="14"/>
                    </a:lnTo>
                    <a:lnTo>
                      <a:pt x="147" y="21"/>
                    </a:lnTo>
                    <a:lnTo>
                      <a:pt x="147" y="25"/>
                    </a:lnTo>
                    <a:lnTo>
                      <a:pt x="145" y="31"/>
                    </a:lnTo>
                    <a:lnTo>
                      <a:pt x="142" y="37"/>
                    </a:lnTo>
                    <a:lnTo>
                      <a:pt x="136" y="43"/>
                    </a:lnTo>
                    <a:lnTo>
                      <a:pt x="133" y="48"/>
                    </a:lnTo>
                    <a:lnTo>
                      <a:pt x="131" y="54"/>
                    </a:lnTo>
                    <a:lnTo>
                      <a:pt x="130" y="60"/>
                    </a:lnTo>
                    <a:lnTo>
                      <a:pt x="128" y="61"/>
                    </a:lnTo>
                    <a:lnTo>
                      <a:pt x="48" y="101"/>
                    </a:lnTo>
                    <a:lnTo>
                      <a:pt x="26" y="116"/>
                    </a:lnTo>
                    <a:lnTo>
                      <a:pt x="20" y="122"/>
                    </a:lnTo>
                    <a:lnTo>
                      <a:pt x="13" y="128"/>
                    </a:lnTo>
                    <a:lnTo>
                      <a:pt x="8" y="136"/>
                    </a:lnTo>
                    <a:lnTo>
                      <a:pt x="6" y="142"/>
                    </a:lnTo>
                    <a:lnTo>
                      <a:pt x="4" y="149"/>
                    </a:lnTo>
                    <a:lnTo>
                      <a:pt x="3" y="155"/>
                    </a:lnTo>
                    <a:lnTo>
                      <a:pt x="9" y="261"/>
                    </a:lnTo>
                    <a:lnTo>
                      <a:pt x="6" y="260"/>
                    </a:lnTo>
                    <a:lnTo>
                      <a:pt x="0" y="158"/>
                    </a:lnTo>
                    <a:lnTo>
                      <a:pt x="0" y="145"/>
                    </a:lnTo>
                    <a:lnTo>
                      <a:pt x="4" y="134"/>
                    </a:lnTo>
                    <a:lnTo>
                      <a:pt x="11" y="124"/>
                    </a:lnTo>
                    <a:lnTo>
                      <a:pt x="22" y="113"/>
                    </a:lnTo>
                    <a:lnTo>
                      <a:pt x="37" y="104"/>
                    </a:lnTo>
                    <a:lnTo>
                      <a:pt x="48" y="97"/>
                    </a:lnTo>
                    <a:lnTo>
                      <a:pt x="74" y="85"/>
                    </a:lnTo>
                    <a:lnTo>
                      <a:pt x="127" y="58"/>
                    </a:lnTo>
                    <a:lnTo>
                      <a:pt x="129" y="49"/>
                    </a:lnTo>
                    <a:lnTo>
                      <a:pt x="132" y="43"/>
                    </a:lnTo>
                    <a:lnTo>
                      <a:pt x="138" y="37"/>
                    </a:lnTo>
                    <a:lnTo>
                      <a:pt x="142" y="31"/>
                    </a:lnTo>
                    <a:lnTo>
                      <a:pt x="143" y="24"/>
                    </a:lnTo>
                    <a:lnTo>
                      <a:pt x="143" y="20"/>
                    </a:lnTo>
                    <a:lnTo>
                      <a:pt x="141" y="13"/>
                    </a:lnTo>
                    <a:lnTo>
                      <a:pt x="136" y="8"/>
                    </a:lnTo>
                    <a:lnTo>
                      <a:pt x="126" y="0"/>
                    </a:lnTo>
                    <a:lnTo>
                      <a:pt x="1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15" name="Freeform 95"/>
              <p:cNvSpPr>
                <a:spLocks/>
              </p:cNvSpPr>
              <p:nvPr/>
            </p:nvSpPr>
            <p:spPr bwMode="auto">
              <a:xfrm>
                <a:off x="4066" y="3866"/>
                <a:ext cx="760" cy="19"/>
              </a:xfrm>
              <a:custGeom>
                <a:avLst/>
                <a:gdLst/>
                <a:ahLst/>
                <a:cxnLst>
                  <a:cxn ang="0">
                    <a:pos x="733" y="18"/>
                  </a:cxn>
                  <a:cxn ang="0">
                    <a:pos x="0" y="18"/>
                  </a:cxn>
                  <a:cxn ang="0">
                    <a:pos x="0" y="12"/>
                  </a:cxn>
                  <a:cxn ang="0">
                    <a:pos x="741" y="12"/>
                  </a:cxn>
                  <a:cxn ang="0">
                    <a:pos x="751" y="7"/>
                  </a:cxn>
                  <a:cxn ang="0">
                    <a:pos x="759" y="0"/>
                  </a:cxn>
                  <a:cxn ang="0">
                    <a:pos x="758" y="9"/>
                  </a:cxn>
                  <a:cxn ang="0">
                    <a:pos x="733" y="18"/>
                  </a:cxn>
                </a:cxnLst>
                <a:rect l="0" t="0" r="r" b="b"/>
                <a:pathLst>
                  <a:path w="760" h="19">
                    <a:moveTo>
                      <a:pt x="733" y="18"/>
                    </a:moveTo>
                    <a:lnTo>
                      <a:pt x="0" y="18"/>
                    </a:lnTo>
                    <a:lnTo>
                      <a:pt x="0" y="12"/>
                    </a:lnTo>
                    <a:lnTo>
                      <a:pt x="741" y="12"/>
                    </a:lnTo>
                    <a:lnTo>
                      <a:pt x="751" y="7"/>
                    </a:lnTo>
                    <a:lnTo>
                      <a:pt x="759" y="0"/>
                    </a:lnTo>
                    <a:lnTo>
                      <a:pt x="758" y="9"/>
                    </a:lnTo>
                    <a:lnTo>
                      <a:pt x="733" y="1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16" name="Freeform 96"/>
              <p:cNvSpPr>
                <a:spLocks/>
              </p:cNvSpPr>
              <p:nvPr/>
            </p:nvSpPr>
            <p:spPr bwMode="auto">
              <a:xfrm>
                <a:off x="4080" y="3794"/>
                <a:ext cx="764" cy="5"/>
              </a:xfrm>
              <a:custGeom>
                <a:avLst/>
                <a:gdLst/>
                <a:ahLst/>
                <a:cxnLst>
                  <a:cxn ang="0">
                    <a:pos x="761" y="0"/>
                  </a:cxn>
                  <a:cxn ang="0">
                    <a:pos x="0" y="0"/>
                  </a:cxn>
                  <a:cxn ang="0">
                    <a:pos x="0" y="4"/>
                  </a:cxn>
                  <a:cxn ang="0">
                    <a:pos x="763" y="4"/>
                  </a:cxn>
                  <a:cxn ang="0">
                    <a:pos x="761" y="0"/>
                  </a:cxn>
                </a:cxnLst>
                <a:rect l="0" t="0" r="r" b="b"/>
                <a:pathLst>
                  <a:path w="764" h="5">
                    <a:moveTo>
                      <a:pt x="761" y="0"/>
                    </a:moveTo>
                    <a:lnTo>
                      <a:pt x="0" y="0"/>
                    </a:lnTo>
                    <a:lnTo>
                      <a:pt x="0" y="4"/>
                    </a:lnTo>
                    <a:lnTo>
                      <a:pt x="763" y="4"/>
                    </a:lnTo>
                    <a:lnTo>
                      <a:pt x="76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17" name="Freeform 97"/>
              <p:cNvSpPr>
                <a:spLocks/>
              </p:cNvSpPr>
              <p:nvPr/>
            </p:nvSpPr>
            <p:spPr bwMode="auto">
              <a:xfrm>
                <a:off x="4743" y="3814"/>
                <a:ext cx="73" cy="50"/>
              </a:xfrm>
              <a:custGeom>
                <a:avLst/>
                <a:gdLst/>
                <a:ahLst/>
                <a:cxnLst>
                  <a:cxn ang="0">
                    <a:pos x="22" y="44"/>
                  </a:cxn>
                  <a:cxn ang="0">
                    <a:pos x="30" y="42"/>
                  </a:cxn>
                  <a:cxn ang="0">
                    <a:pos x="35" y="37"/>
                  </a:cxn>
                  <a:cxn ang="0">
                    <a:pos x="37" y="31"/>
                  </a:cxn>
                  <a:cxn ang="0">
                    <a:pos x="36" y="25"/>
                  </a:cxn>
                  <a:cxn ang="0">
                    <a:pos x="35" y="19"/>
                  </a:cxn>
                  <a:cxn ang="0">
                    <a:pos x="38" y="22"/>
                  </a:cxn>
                  <a:cxn ang="0">
                    <a:pos x="40" y="26"/>
                  </a:cxn>
                  <a:cxn ang="0">
                    <a:pos x="41" y="32"/>
                  </a:cxn>
                  <a:cxn ang="0">
                    <a:pos x="43" y="26"/>
                  </a:cxn>
                  <a:cxn ang="0">
                    <a:pos x="43" y="19"/>
                  </a:cxn>
                  <a:cxn ang="0">
                    <a:pos x="47" y="28"/>
                  </a:cxn>
                  <a:cxn ang="0">
                    <a:pos x="47" y="34"/>
                  </a:cxn>
                  <a:cxn ang="0">
                    <a:pos x="47" y="38"/>
                  </a:cxn>
                  <a:cxn ang="0">
                    <a:pos x="50" y="33"/>
                  </a:cxn>
                  <a:cxn ang="0">
                    <a:pos x="52" y="28"/>
                  </a:cxn>
                  <a:cxn ang="0">
                    <a:pos x="52" y="19"/>
                  </a:cxn>
                  <a:cxn ang="0">
                    <a:pos x="55" y="28"/>
                  </a:cxn>
                  <a:cxn ang="0">
                    <a:pos x="55" y="34"/>
                  </a:cxn>
                  <a:cxn ang="0">
                    <a:pos x="53" y="43"/>
                  </a:cxn>
                  <a:cxn ang="0">
                    <a:pos x="58" y="38"/>
                  </a:cxn>
                  <a:cxn ang="0">
                    <a:pos x="62" y="31"/>
                  </a:cxn>
                  <a:cxn ang="0">
                    <a:pos x="63" y="22"/>
                  </a:cxn>
                  <a:cxn ang="0">
                    <a:pos x="65" y="29"/>
                  </a:cxn>
                  <a:cxn ang="0">
                    <a:pos x="63" y="36"/>
                  </a:cxn>
                  <a:cxn ang="0">
                    <a:pos x="60" y="44"/>
                  </a:cxn>
                  <a:cxn ang="0">
                    <a:pos x="55" y="48"/>
                  </a:cxn>
                  <a:cxn ang="0">
                    <a:pos x="52" y="49"/>
                  </a:cxn>
                  <a:cxn ang="0">
                    <a:pos x="62" y="45"/>
                  </a:cxn>
                  <a:cxn ang="0">
                    <a:pos x="67" y="40"/>
                  </a:cxn>
                  <a:cxn ang="0">
                    <a:pos x="71" y="33"/>
                  </a:cxn>
                  <a:cxn ang="0">
                    <a:pos x="72" y="29"/>
                  </a:cxn>
                  <a:cxn ang="0">
                    <a:pos x="72" y="22"/>
                  </a:cxn>
                  <a:cxn ang="0">
                    <a:pos x="71" y="15"/>
                  </a:cxn>
                  <a:cxn ang="0">
                    <a:pos x="67" y="9"/>
                  </a:cxn>
                  <a:cxn ang="0">
                    <a:pos x="57" y="1"/>
                  </a:cxn>
                  <a:cxn ang="0">
                    <a:pos x="47" y="0"/>
                  </a:cxn>
                  <a:cxn ang="0">
                    <a:pos x="35" y="1"/>
                  </a:cxn>
                  <a:cxn ang="0">
                    <a:pos x="22" y="5"/>
                  </a:cxn>
                  <a:cxn ang="0">
                    <a:pos x="10" y="12"/>
                  </a:cxn>
                  <a:cxn ang="0">
                    <a:pos x="3" y="18"/>
                  </a:cxn>
                  <a:cxn ang="0">
                    <a:pos x="1" y="22"/>
                  </a:cxn>
                  <a:cxn ang="0">
                    <a:pos x="0" y="24"/>
                  </a:cxn>
                  <a:cxn ang="0">
                    <a:pos x="1" y="28"/>
                  </a:cxn>
                  <a:cxn ang="0">
                    <a:pos x="4" y="32"/>
                  </a:cxn>
                  <a:cxn ang="0">
                    <a:pos x="12" y="38"/>
                  </a:cxn>
                  <a:cxn ang="0">
                    <a:pos x="22" y="44"/>
                  </a:cxn>
                </a:cxnLst>
                <a:rect l="0" t="0" r="r" b="b"/>
                <a:pathLst>
                  <a:path w="73" h="50">
                    <a:moveTo>
                      <a:pt x="22" y="44"/>
                    </a:moveTo>
                    <a:lnTo>
                      <a:pt x="30" y="42"/>
                    </a:lnTo>
                    <a:lnTo>
                      <a:pt x="35" y="37"/>
                    </a:lnTo>
                    <a:lnTo>
                      <a:pt x="37" y="31"/>
                    </a:lnTo>
                    <a:lnTo>
                      <a:pt x="36" y="25"/>
                    </a:lnTo>
                    <a:lnTo>
                      <a:pt x="35" y="19"/>
                    </a:lnTo>
                    <a:lnTo>
                      <a:pt x="38" y="22"/>
                    </a:lnTo>
                    <a:lnTo>
                      <a:pt x="40" y="26"/>
                    </a:lnTo>
                    <a:lnTo>
                      <a:pt x="41" y="32"/>
                    </a:lnTo>
                    <a:lnTo>
                      <a:pt x="43" y="26"/>
                    </a:lnTo>
                    <a:lnTo>
                      <a:pt x="43" y="19"/>
                    </a:lnTo>
                    <a:lnTo>
                      <a:pt x="47" y="28"/>
                    </a:lnTo>
                    <a:lnTo>
                      <a:pt x="47" y="34"/>
                    </a:lnTo>
                    <a:lnTo>
                      <a:pt x="47" y="38"/>
                    </a:lnTo>
                    <a:lnTo>
                      <a:pt x="50" y="33"/>
                    </a:lnTo>
                    <a:lnTo>
                      <a:pt x="52" y="28"/>
                    </a:lnTo>
                    <a:lnTo>
                      <a:pt x="52" y="19"/>
                    </a:lnTo>
                    <a:lnTo>
                      <a:pt x="55" y="28"/>
                    </a:lnTo>
                    <a:lnTo>
                      <a:pt x="55" y="34"/>
                    </a:lnTo>
                    <a:lnTo>
                      <a:pt x="53" y="43"/>
                    </a:lnTo>
                    <a:lnTo>
                      <a:pt x="58" y="38"/>
                    </a:lnTo>
                    <a:lnTo>
                      <a:pt x="62" y="31"/>
                    </a:lnTo>
                    <a:lnTo>
                      <a:pt x="63" y="22"/>
                    </a:lnTo>
                    <a:lnTo>
                      <a:pt x="65" y="29"/>
                    </a:lnTo>
                    <a:lnTo>
                      <a:pt x="63" y="36"/>
                    </a:lnTo>
                    <a:lnTo>
                      <a:pt x="60" y="44"/>
                    </a:lnTo>
                    <a:lnTo>
                      <a:pt x="55" y="48"/>
                    </a:lnTo>
                    <a:lnTo>
                      <a:pt x="52" y="49"/>
                    </a:lnTo>
                    <a:lnTo>
                      <a:pt x="62" y="45"/>
                    </a:lnTo>
                    <a:lnTo>
                      <a:pt x="67" y="40"/>
                    </a:lnTo>
                    <a:lnTo>
                      <a:pt x="71" y="33"/>
                    </a:lnTo>
                    <a:lnTo>
                      <a:pt x="72" y="29"/>
                    </a:lnTo>
                    <a:lnTo>
                      <a:pt x="72" y="22"/>
                    </a:lnTo>
                    <a:lnTo>
                      <a:pt x="71" y="15"/>
                    </a:lnTo>
                    <a:lnTo>
                      <a:pt x="67" y="9"/>
                    </a:lnTo>
                    <a:lnTo>
                      <a:pt x="57" y="1"/>
                    </a:lnTo>
                    <a:lnTo>
                      <a:pt x="47" y="0"/>
                    </a:lnTo>
                    <a:lnTo>
                      <a:pt x="35" y="1"/>
                    </a:lnTo>
                    <a:lnTo>
                      <a:pt x="22" y="5"/>
                    </a:lnTo>
                    <a:lnTo>
                      <a:pt x="10" y="12"/>
                    </a:lnTo>
                    <a:lnTo>
                      <a:pt x="3" y="18"/>
                    </a:lnTo>
                    <a:lnTo>
                      <a:pt x="1" y="22"/>
                    </a:lnTo>
                    <a:lnTo>
                      <a:pt x="0" y="24"/>
                    </a:lnTo>
                    <a:lnTo>
                      <a:pt x="1" y="28"/>
                    </a:lnTo>
                    <a:lnTo>
                      <a:pt x="4" y="32"/>
                    </a:lnTo>
                    <a:lnTo>
                      <a:pt x="12" y="38"/>
                    </a:lnTo>
                    <a:lnTo>
                      <a:pt x="22"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18" name="Freeform 98"/>
              <p:cNvSpPr>
                <a:spLocks/>
              </p:cNvSpPr>
              <p:nvPr/>
            </p:nvSpPr>
            <p:spPr bwMode="auto">
              <a:xfrm>
                <a:off x="4379" y="3810"/>
                <a:ext cx="397" cy="29"/>
              </a:xfrm>
              <a:custGeom>
                <a:avLst/>
                <a:gdLst/>
                <a:ahLst/>
                <a:cxnLst>
                  <a:cxn ang="0">
                    <a:pos x="24" y="0"/>
                  </a:cxn>
                  <a:cxn ang="0">
                    <a:pos x="14" y="5"/>
                  </a:cxn>
                  <a:cxn ang="0">
                    <a:pos x="7" y="13"/>
                  </a:cxn>
                  <a:cxn ang="0">
                    <a:pos x="1" y="22"/>
                  </a:cxn>
                  <a:cxn ang="0">
                    <a:pos x="0" y="28"/>
                  </a:cxn>
                  <a:cxn ang="0">
                    <a:pos x="3" y="25"/>
                  </a:cxn>
                  <a:cxn ang="0">
                    <a:pos x="11" y="17"/>
                  </a:cxn>
                  <a:cxn ang="0">
                    <a:pos x="19" y="25"/>
                  </a:cxn>
                  <a:cxn ang="0">
                    <a:pos x="27" y="17"/>
                  </a:cxn>
                  <a:cxn ang="0">
                    <a:pos x="35" y="25"/>
                  </a:cxn>
                  <a:cxn ang="0">
                    <a:pos x="43" y="17"/>
                  </a:cxn>
                  <a:cxn ang="0">
                    <a:pos x="51" y="25"/>
                  </a:cxn>
                  <a:cxn ang="0">
                    <a:pos x="59" y="17"/>
                  </a:cxn>
                  <a:cxn ang="0">
                    <a:pos x="67" y="25"/>
                  </a:cxn>
                  <a:cxn ang="0">
                    <a:pos x="75" y="17"/>
                  </a:cxn>
                  <a:cxn ang="0">
                    <a:pos x="83" y="25"/>
                  </a:cxn>
                  <a:cxn ang="0">
                    <a:pos x="91" y="17"/>
                  </a:cxn>
                  <a:cxn ang="0">
                    <a:pos x="99" y="25"/>
                  </a:cxn>
                  <a:cxn ang="0">
                    <a:pos x="107" y="17"/>
                  </a:cxn>
                  <a:cxn ang="0">
                    <a:pos x="115" y="25"/>
                  </a:cxn>
                  <a:cxn ang="0">
                    <a:pos x="123" y="17"/>
                  </a:cxn>
                  <a:cxn ang="0">
                    <a:pos x="131" y="25"/>
                  </a:cxn>
                  <a:cxn ang="0">
                    <a:pos x="139" y="17"/>
                  </a:cxn>
                  <a:cxn ang="0">
                    <a:pos x="147" y="25"/>
                  </a:cxn>
                  <a:cxn ang="0">
                    <a:pos x="155" y="17"/>
                  </a:cxn>
                  <a:cxn ang="0">
                    <a:pos x="163" y="25"/>
                  </a:cxn>
                  <a:cxn ang="0">
                    <a:pos x="172" y="17"/>
                  </a:cxn>
                  <a:cxn ang="0">
                    <a:pos x="179" y="25"/>
                  </a:cxn>
                  <a:cxn ang="0">
                    <a:pos x="187" y="17"/>
                  </a:cxn>
                  <a:cxn ang="0">
                    <a:pos x="195" y="25"/>
                  </a:cxn>
                  <a:cxn ang="0">
                    <a:pos x="203" y="17"/>
                  </a:cxn>
                  <a:cxn ang="0">
                    <a:pos x="211" y="25"/>
                  </a:cxn>
                  <a:cxn ang="0">
                    <a:pos x="219" y="17"/>
                  </a:cxn>
                  <a:cxn ang="0">
                    <a:pos x="227" y="25"/>
                  </a:cxn>
                  <a:cxn ang="0">
                    <a:pos x="235" y="17"/>
                  </a:cxn>
                  <a:cxn ang="0">
                    <a:pos x="243" y="25"/>
                  </a:cxn>
                  <a:cxn ang="0">
                    <a:pos x="251" y="17"/>
                  </a:cxn>
                  <a:cxn ang="0">
                    <a:pos x="259" y="25"/>
                  </a:cxn>
                  <a:cxn ang="0">
                    <a:pos x="267" y="17"/>
                  </a:cxn>
                  <a:cxn ang="0">
                    <a:pos x="275" y="25"/>
                  </a:cxn>
                  <a:cxn ang="0">
                    <a:pos x="283" y="17"/>
                  </a:cxn>
                  <a:cxn ang="0">
                    <a:pos x="291" y="25"/>
                  </a:cxn>
                  <a:cxn ang="0">
                    <a:pos x="299" y="17"/>
                  </a:cxn>
                  <a:cxn ang="0">
                    <a:pos x="307" y="25"/>
                  </a:cxn>
                  <a:cxn ang="0">
                    <a:pos x="315" y="17"/>
                  </a:cxn>
                  <a:cxn ang="0">
                    <a:pos x="323" y="25"/>
                  </a:cxn>
                  <a:cxn ang="0">
                    <a:pos x="331" y="17"/>
                  </a:cxn>
                  <a:cxn ang="0">
                    <a:pos x="339" y="25"/>
                  </a:cxn>
                  <a:cxn ang="0">
                    <a:pos x="347" y="17"/>
                  </a:cxn>
                  <a:cxn ang="0">
                    <a:pos x="355" y="25"/>
                  </a:cxn>
                  <a:cxn ang="0">
                    <a:pos x="362" y="18"/>
                  </a:cxn>
                  <a:cxn ang="0">
                    <a:pos x="372" y="9"/>
                  </a:cxn>
                  <a:cxn ang="0">
                    <a:pos x="384" y="4"/>
                  </a:cxn>
                  <a:cxn ang="0">
                    <a:pos x="396" y="0"/>
                  </a:cxn>
                  <a:cxn ang="0">
                    <a:pos x="24" y="0"/>
                  </a:cxn>
                </a:cxnLst>
                <a:rect l="0" t="0" r="r" b="b"/>
                <a:pathLst>
                  <a:path w="397" h="29">
                    <a:moveTo>
                      <a:pt x="24" y="0"/>
                    </a:moveTo>
                    <a:lnTo>
                      <a:pt x="14" y="5"/>
                    </a:lnTo>
                    <a:lnTo>
                      <a:pt x="7" y="13"/>
                    </a:lnTo>
                    <a:lnTo>
                      <a:pt x="1" y="22"/>
                    </a:lnTo>
                    <a:lnTo>
                      <a:pt x="0" y="28"/>
                    </a:lnTo>
                    <a:lnTo>
                      <a:pt x="3" y="25"/>
                    </a:lnTo>
                    <a:lnTo>
                      <a:pt x="11" y="17"/>
                    </a:lnTo>
                    <a:lnTo>
                      <a:pt x="19" y="25"/>
                    </a:lnTo>
                    <a:lnTo>
                      <a:pt x="27" y="17"/>
                    </a:lnTo>
                    <a:lnTo>
                      <a:pt x="35" y="25"/>
                    </a:lnTo>
                    <a:lnTo>
                      <a:pt x="43" y="17"/>
                    </a:lnTo>
                    <a:lnTo>
                      <a:pt x="51" y="25"/>
                    </a:lnTo>
                    <a:lnTo>
                      <a:pt x="59" y="17"/>
                    </a:lnTo>
                    <a:lnTo>
                      <a:pt x="67" y="25"/>
                    </a:lnTo>
                    <a:lnTo>
                      <a:pt x="75" y="17"/>
                    </a:lnTo>
                    <a:lnTo>
                      <a:pt x="83" y="25"/>
                    </a:lnTo>
                    <a:lnTo>
                      <a:pt x="91" y="17"/>
                    </a:lnTo>
                    <a:lnTo>
                      <a:pt x="99" y="25"/>
                    </a:lnTo>
                    <a:lnTo>
                      <a:pt x="107" y="17"/>
                    </a:lnTo>
                    <a:lnTo>
                      <a:pt x="115" y="25"/>
                    </a:lnTo>
                    <a:lnTo>
                      <a:pt x="123" y="17"/>
                    </a:lnTo>
                    <a:lnTo>
                      <a:pt x="131" y="25"/>
                    </a:lnTo>
                    <a:lnTo>
                      <a:pt x="139" y="17"/>
                    </a:lnTo>
                    <a:lnTo>
                      <a:pt x="147" y="25"/>
                    </a:lnTo>
                    <a:lnTo>
                      <a:pt x="155" y="17"/>
                    </a:lnTo>
                    <a:lnTo>
                      <a:pt x="163" y="25"/>
                    </a:lnTo>
                    <a:lnTo>
                      <a:pt x="172" y="17"/>
                    </a:lnTo>
                    <a:lnTo>
                      <a:pt x="179" y="25"/>
                    </a:lnTo>
                    <a:lnTo>
                      <a:pt x="187" y="17"/>
                    </a:lnTo>
                    <a:lnTo>
                      <a:pt x="195" y="25"/>
                    </a:lnTo>
                    <a:lnTo>
                      <a:pt x="203" y="17"/>
                    </a:lnTo>
                    <a:lnTo>
                      <a:pt x="211" y="25"/>
                    </a:lnTo>
                    <a:lnTo>
                      <a:pt x="219" y="17"/>
                    </a:lnTo>
                    <a:lnTo>
                      <a:pt x="227" y="25"/>
                    </a:lnTo>
                    <a:lnTo>
                      <a:pt x="235" y="17"/>
                    </a:lnTo>
                    <a:lnTo>
                      <a:pt x="243" y="25"/>
                    </a:lnTo>
                    <a:lnTo>
                      <a:pt x="251" y="17"/>
                    </a:lnTo>
                    <a:lnTo>
                      <a:pt x="259" y="25"/>
                    </a:lnTo>
                    <a:lnTo>
                      <a:pt x="267" y="17"/>
                    </a:lnTo>
                    <a:lnTo>
                      <a:pt x="275" y="25"/>
                    </a:lnTo>
                    <a:lnTo>
                      <a:pt x="283" y="17"/>
                    </a:lnTo>
                    <a:lnTo>
                      <a:pt x="291" y="25"/>
                    </a:lnTo>
                    <a:lnTo>
                      <a:pt x="299" y="17"/>
                    </a:lnTo>
                    <a:lnTo>
                      <a:pt x="307" y="25"/>
                    </a:lnTo>
                    <a:lnTo>
                      <a:pt x="315" y="17"/>
                    </a:lnTo>
                    <a:lnTo>
                      <a:pt x="323" y="25"/>
                    </a:lnTo>
                    <a:lnTo>
                      <a:pt x="331" y="17"/>
                    </a:lnTo>
                    <a:lnTo>
                      <a:pt x="339" y="25"/>
                    </a:lnTo>
                    <a:lnTo>
                      <a:pt x="347" y="17"/>
                    </a:lnTo>
                    <a:lnTo>
                      <a:pt x="355" y="25"/>
                    </a:lnTo>
                    <a:lnTo>
                      <a:pt x="362" y="18"/>
                    </a:lnTo>
                    <a:lnTo>
                      <a:pt x="372" y="9"/>
                    </a:lnTo>
                    <a:lnTo>
                      <a:pt x="384" y="4"/>
                    </a:lnTo>
                    <a:lnTo>
                      <a:pt x="396" y="0"/>
                    </a:lnTo>
                    <a:lnTo>
                      <a:pt x="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19" name="Freeform 99"/>
              <p:cNvSpPr>
                <a:spLocks/>
              </p:cNvSpPr>
              <p:nvPr/>
            </p:nvSpPr>
            <p:spPr bwMode="auto">
              <a:xfrm>
                <a:off x="4379" y="3838"/>
                <a:ext cx="397" cy="30"/>
              </a:xfrm>
              <a:custGeom>
                <a:avLst/>
                <a:gdLst/>
                <a:ahLst/>
                <a:cxnLst>
                  <a:cxn ang="0">
                    <a:pos x="6" y="29"/>
                  </a:cxn>
                  <a:cxn ang="0">
                    <a:pos x="3" y="24"/>
                  </a:cxn>
                  <a:cxn ang="0">
                    <a:pos x="1" y="16"/>
                  </a:cxn>
                  <a:cxn ang="0">
                    <a:pos x="0" y="7"/>
                  </a:cxn>
                  <a:cxn ang="0">
                    <a:pos x="0" y="0"/>
                  </a:cxn>
                  <a:cxn ang="0">
                    <a:pos x="3" y="4"/>
                  </a:cxn>
                  <a:cxn ang="0">
                    <a:pos x="11" y="13"/>
                  </a:cxn>
                  <a:cxn ang="0">
                    <a:pos x="19" y="4"/>
                  </a:cxn>
                  <a:cxn ang="0">
                    <a:pos x="27" y="13"/>
                  </a:cxn>
                  <a:cxn ang="0">
                    <a:pos x="35" y="4"/>
                  </a:cxn>
                  <a:cxn ang="0">
                    <a:pos x="43" y="13"/>
                  </a:cxn>
                  <a:cxn ang="0">
                    <a:pos x="51" y="4"/>
                  </a:cxn>
                  <a:cxn ang="0">
                    <a:pos x="59" y="13"/>
                  </a:cxn>
                  <a:cxn ang="0">
                    <a:pos x="67" y="4"/>
                  </a:cxn>
                  <a:cxn ang="0">
                    <a:pos x="75" y="13"/>
                  </a:cxn>
                  <a:cxn ang="0">
                    <a:pos x="83" y="4"/>
                  </a:cxn>
                  <a:cxn ang="0">
                    <a:pos x="91" y="13"/>
                  </a:cxn>
                  <a:cxn ang="0">
                    <a:pos x="99" y="4"/>
                  </a:cxn>
                  <a:cxn ang="0">
                    <a:pos x="107" y="13"/>
                  </a:cxn>
                  <a:cxn ang="0">
                    <a:pos x="115" y="4"/>
                  </a:cxn>
                  <a:cxn ang="0">
                    <a:pos x="123" y="13"/>
                  </a:cxn>
                  <a:cxn ang="0">
                    <a:pos x="131" y="4"/>
                  </a:cxn>
                  <a:cxn ang="0">
                    <a:pos x="139" y="13"/>
                  </a:cxn>
                  <a:cxn ang="0">
                    <a:pos x="147" y="4"/>
                  </a:cxn>
                  <a:cxn ang="0">
                    <a:pos x="155" y="13"/>
                  </a:cxn>
                  <a:cxn ang="0">
                    <a:pos x="163" y="4"/>
                  </a:cxn>
                  <a:cxn ang="0">
                    <a:pos x="172" y="13"/>
                  </a:cxn>
                  <a:cxn ang="0">
                    <a:pos x="179" y="4"/>
                  </a:cxn>
                  <a:cxn ang="0">
                    <a:pos x="187" y="13"/>
                  </a:cxn>
                  <a:cxn ang="0">
                    <a:pos x="195" y="4"/>
                  </a:cxn>
                  <a:cxn ang="0">
                    <a:pos x="203" y="13"/>
                  </a:cxn>
                  <a:cxn ang="0">
                    <a:pos x="211" y="4"/>
                  </a:cxn>
                  <a:cxn ang="0">
                    <a:pos x="219" y="13"/>
                  </a:cxn>
                  <a:cxn ang="0">
                    <a:pos x="227" y="4"/>
                  </a:cxn>
                  <a:cxn ang="0">
                    <a:pos x="235" y="13"/>
                  </a:cxn>
                  <a:cxn ang="0">
                    <a:pos x="243" y="4"/>
                  </a:cxn>
                  <a:cxn ang="0">
                    <a:pos x="251" y="13"/>
                  </a:cxn>
                  <a:cxn ang="0">
                    <a:pos x="259" y="4"/>
                  </a:cxn>
                  <a:cxn ang="0">
                    <a:pos x="267" y="13"/>
                  </a:cxn>
                  <a:cxn ang="0">
                    <a:pos x="275" y="4"/>
                  </a:cxn>
                  <a:cxn ang="0">
                    <a:pos x="283" y="13"/>
                  </a:cxn>
                  <a:cxn ang="0">
                    <a:pos x="291" y="4"/>
                  </a:cxn>
                  <a:cxn ang="0">
                    <a:pos x="299" y="13"/>
                  </a:cxn>
                  <a:cxn ang="0">
                    <a:pos x="307" y="4"/>
                  </a:cxn>
                  <a:cxn ang="0">
                    <a:pos x="315" y="13"/>
                  </a:cxn>
                  <a:cxn ang="0">
                    <a:pos x="323" y="4"/>
                  </a:cxn>
                  <a:cxn ang="0">
                    <a:pos x="331" y="13"/>
                  </a:cxn>
                  <a:cxn ang="0">
                    <a:pos x="339" y="4"/>
                  </a:cxn>
                  <a:cxn ang="0">
                    <a:pos x="347" y="13"/>
                  </a:cxn>
                  <a:cxn ang="0">
                    <a:pos x="355" y="4"/>
                  </a:cxn>
                  <a:cxn ang="0">
                    <a:pos x="362" y="11"/>
                  </a:cxn>
                  <a:cxn ang="0">
                    <a:pos x="372" y="20"/>
                  </a:cxn>
                  <a:cxn ang="0">
                    <a:pos x="384" y="25"/>
                  </a:cxn>
                  <a:cxn ang="0">
                    <a:pos x="396" y="29"/>
                  </a:cxn>
                  <a:cxn ang="0">
                    <a:pos x="6" y="29"/>
                  </a:cxn>
                </a:cxnLst>
                <a:rect l="0" t="0" r="r" b="b"/>
                <a:pathLst>
                  <a:path w="397" h="30">
                    <a:moveTo>
                      <a:pt x="6" y="29"/>
                    </a:moveTo>
                    <a:lnTo>
                      <a:pt x="3" y="24"/>
                    </a:lnTo>
                    <a:lnTo>
                      <a:pt x="1" y="16"/>
                    </a:lnTo>
                    <a:lnTo>
                      <a:pt x="0" y="7"/>
                    </a:lnTo>
                    <a:lnTo>
                      <a:pt x="0" y="0"/>
                    </a:lnTo>
                    <a:lnTo>
                      <a:pt x="3" y="4"/>
                    </a:lnTo>
                    <a:lnTo>
                      <a:pt x="11" y="13"/>
                    </a:lnTo>
                    <a:lnTo>
                      <a:pt x="19" y="4"/>
                    </a:lnTo>
                    <a:lnTo>
                      <a:pt x="27" y="13"/>
                    </a:lnTo>
                    <a:lnTo>
                      <a:pt x="35" y="4"/>
                    </a:lnTo>
                    <a:lnTo>
                      <a:pt x="43" y="13"/>
                    </a:lnTo>
                    <a:lnTo>
                      <a:pt x="51" y="4"/>
                    </a:lnTo>
                    <a:lnTo>
                      <a:pt x="59" y="13"/>
                    </a:lnTo>
                    <a:lnTo>
                      <a:pt x="67" y="4"/>
                    </a:lnTo>
                    <a:lnTo>
                      <a:pt x="75" y="13"/>
                    </a:lnTo>
                    <a:lnTo>
                      <a:pt x="83" y="4"/>
                    </a:lnTo>
                    <a:lnTo>
                      <a:pt x="91" y="13"/>
                    </a:lnTo>
                    <a:lnTo>
                      <a:pt x="99" y="4"/>
                    </a:lnTo>
                    <a:lnTo>
                      <a:pt x="107" y="13"/>
                    </a:lnTo>
                    <a:lnTo>
                      <a:pt x="115" y="4"/>
                    </a:lnTo>
                    <a:lnTo>
                      <a:pt x="123" y="13"/>
                    </a:lnTo>
                    <a:lnTo>
                      <a:pt x="131" y="4"/>
                    </a:lnTo>
                    <a:lnTo>
                      <a:pt x="139" y="13"/>
                    </a:lnTo>
                    <a:lnTo>
                      <a:pt x="147" y="4"/>
                    </a:lnTo>
                    <a:lnTo>
                      <a:pt x="155" y="13"/>
                    </a:lnTo>
                    <a:lnTo>
                      <a:pt x="163" y="4"/>
                    </a:lnTo>
                    <a:lnTo>
                      <a:pt x="172" y="13"/>
                    </a:lnTo>
                    <a:lnTo>
                      <a:pt x="179" y="4"/>
                    </a:lnTo>
                    <a:lnTo>
                      <a:pt x="187" y="13"/>
                    </a:lnTo>
                    <a:lnTo>
                      <a:pt x="195" y="4"/>
                    </a:lnTo>
                    <a:lnTo>
                      <a:pt x="203" y="13"/>
                    </a:lnTo>
                    <a:lnTo>
                      <a:pt x="211" y="4"/>
                    </a:lnTo>
                    <a:lnTo>
                      <a:pt x="219" y="13"/>
                    </a:lnTo>
                    <a:lnTo>
                      <a:pt x="227" y="4"/>
                    </a:lnTo>
                    <a:lnTo>
                      <a:pt x="235" y="13"/>
                    </a:lnTo>
                    <a:lnTo>
                      <a:pt x="243" y="4"/>
                    </a:lnTo>
                    <a:lnTo>
                      <a:pt x="251" y="13"/>
                    </a:lnTo>
                    <a:lnTo>
                      <a:pt x="259" y="4"/>
                    </a:lnTo>
                    <a:lnTo>
                      <a:pt x="267" y="13"/>
                    </a:lnTo>
                    <a:lnTo>
                      <a:pt x="275" y="4"/>
                    </a:lnTo>
                    <a:lnTo>
                      <a:pt x="283" y="13"/>
                    </a:lnTo>
                    <a:lnTo>
                      <a:pt x="291" y="4"/>
                    </a:lnTo>
                    <a:lnTo>
                      <a:pt x="299" y="13"/>
                    </a:lnTo>
                    <a:lnTo>
                      <a:pt x="307" y="4"/>
                    </a:lnTo>
                    <a:lnTo>
                      <a:pt x="315" y="13"/>
                    </a:lnTo>
                    <a:lnTo>
                      <a:pt x="323" y="4"/>
                    </a:lnTo>
                    <a:lnTo>
                      <a:pt x="331" y="13"/>
                    </a:lnTo>
                    <a:lnTo>
                      <a:pt x="339" y="4"/>
                    </a:lnTo>
                    <a:lnTo>
                      <a:pt x="347" y="13"/>
                    </a:lnTo>
                    <a:lnTo>
                      <a:pt x="355" y="4"/>
                    </a:lnTo>
                    <a:lnTo>
                      <a:pt x="362" y="11"/>
                    </a:lnTo>
                    <a:lnTo>
                      <a:pt x="372" y="20"/>
                    </a:lnTo>
                    <a:lnTo>
                      <a:pt x="384" y="25"/>
                    </a:lnTo>
                    <a:lnTo>
                      <a:pt x="396" y="29"/>
                    </a:lnTo>
                    <a:lnTo>
                      <a:pt x="6"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20" name="Freeform 100"/>
              <p:cNvSpPr>
                <a:spLocks/>
              </p:cNvSpPr>
              <p:nvPr/>
            </p:nvSpPr>
            <p:spPr bwMode="auto">
              <a:xfrm>
                <a:off x="4069" y="3404"/>
                <a:ext cx="577" cy="118"/>
              </a:xfrm>
              <a:custGeom>
                <a:avLst/>
                <a:gdLst/>
                <a:ahLst/>
                <a:cxnLst>
                  <a:cxn ang="0">
                    <a:pos x="555" y="100"/>
                  </a:cxn>
                  <a:cxn ang="0">
                    <a:pos x="550" y="86"/>
                  </a:cxn>
                  <a:cxn ang="0">
                    <a:pos x="542" y="77"/>
                  </a:cxn>
                  <a:cxn ang="0">
                    <a:pos x="533" y="69"/>
                  </a:cxn>
                  <a:cxn ang="0">
                    <a:pos x="535" y="88"/>
                  </a:cxn>
                  <a:cxn ang="0">
                    <a:pos x="523" y="80"/>
                  </a:cxn>
                  <a:cxn ang="0">
                    <a:pos x="523" y="91"/>
                  </a:cxn>
                  <a:cxn ang="0">
                    <a:pos x="510" y="87"/>
                  </a:cxn>
                  <a:cxn ang="0">
                    <a:pos x="510" y="95"/>
                  </a:cxn>
                  <a:cxn ang="0">
                    <a:pos x="424" y="117"/>
                  </a:cxn>
                  <a:cxn ang="0">
                    <a:pos x="354" y="98"/>
                  </a:cxn>
                  <a:cxn ang="0">
                    <a:pos x="437" y="29"/>
                  </a:cxn>
                  <a:cxn ang="0">
                    <a:pos x="397" y="21"/>
                  </a:cxn>
                  <a:cxn ang="0">
                    <a:pos x="346" y="13"/>
                  </a:cxn>
                  <a:cxn ang="0">
                    <a:pos x="283" y="10"/>
                  </a:cxn>
                  <a:cxn ang="0">
                    <a:pos x="240" y="10"/>
                  </a:cxn>
                  <a:cxn ang="0">
                    <a:pos x="184" y="13"/>
                  </a:cxn>
                  <a:cxn ang="0">
                    <a:pos x="178" y="13"/>
                  </a:cxn>
                  <a:cxn ang="0">
                    <a:pos x="178" y="17"/>
                  </a:cxn>
                  <a:cxn ang="0">
                    <a:pos x="148" y="32"/>
                  </a:cxn>
                  <a:cxn ang="0">
                    <a:pos x="123" y="47"/>
                  </a:cxn>
                  <a:cxn ang="0">
                    <a:pos x="94" y="65"/>
                  </a:cxn>
                  <a:cxn ang="0">
                    <a:pos x="54" y="91"/>
                  </a:cxn>
                  <a:cxn ang="0">
                    <a:pos x="37" y="100"/>
                  </a:cxn>
                  <a:cxn ang="0">
                    <a:pos x="72" y="85"/>
                  </a:cxn>
                  <a:cxn ang="0">
                    <a:pos x="117" y="67"/>
                  </a:cxn>
                  <a:cxn ang="0">
                    <a:pos x="150" y="55"/>
                  </a:cxn>
                  <a:cxn ang="0">
                    <a:pos x="182" y="47"/>
                  </a:cxn>
                  <a:cxn ang="0">
                    <a:pos x="187" y="54"/>
                  </a:cxn>
                  <a:cxn ang="0">
                    <a:pos x="160" y="110"/>
                  </a:cxn>
                  <a:cxn ang="0">
                    <a:pos x="0" y="107"/>
                  </a:cxn>
                  <a:cxn ang="0">
                    <a:pos x="89" y="53"/>
                  </a:cxn>
                  <a:cxn ang="0">
                    <a:pos x="173" y="6"/>
                  </a:cxn>
                  <a:cxn ang="0">
                    <a:pos x="214" y="2"/>
                  </a:cxn>
                  <a:cxn ang="0">
                    <a:pos x="241" y="0"/>
                  </a:cxn>
                  <a:cxn ang="0">
                    <a:pos x="292" y="0"/>
                  </a:cxn>
                  <a:cxn ang="0">
                    <a:pos x="342" y="3"/>
                  </a:cxn>
                  <a:cxn ang="0">
                    <a:pos x="391" y="8"/>
                  </a:cxn>
                  <a:cxn ang="0">
                    <a:pos x="455" y="21"/>
                  </a:cxn>
                  <a:cxn ang="0">
                    <a:pos x="525" y="39"/>
                  </a:cxn>
                  <a:cxn ang="0">
                    <a:pos x="547" y="55"/>
                  </a:cxn>
                  <a:cxn ang="0">
                    <a:pos x="561" y="74"/>
                  </a:cxn>
                  <a:cxn ang="0">
                    <a:pos x="571" y="88"/>
                  </a:cxn>
                  <a:cxn ang="0">
                    <a:pos x="576" y="102"/>
                  </a:cxn>
                  <a:cxn ang="0">
                    <a:pos x="555" y="100"/>
                  </a:cxn>
                </a:cxnLst>
                <a:rect l="0" t="0" r="r" b="b"/>
                <a:pathLst>
                  <a:path w="577" h="118">
                    <a:moveTo>
                      <a:pt x="555" y="100"/>
                    </a:moveTo>
                    <a:lnTo>
                      <a:pt x="550" y="86"/>
                    </a:lnTo>
                    <a:lnTo>
                      <a:pt x="542" y="77"/>
                    </a:lnTo>
                    <a:lnTo>
                      <a:pt x="533" y="69"/>
                    </a:lnTo>
                    <a:lnTo>
                      <a:pt x="535" y="88"/>
                    </a:lnTo>
                    <a:lnTo>
                      <a:pt x="523" y="80"/>
                    </a:lnTo>
                    <a:lnTo>
                      <a:pt x="523" y="91"/>
                    </a:lnTo>
                    <a:lnTo>
                      <a:pt x="510" y="87"/>
                    </a:lnTo>
                    <a:lnTo>
                      <a:pt x="510" y="95"/>
                    </a:lnTo>
                    <a:lnTo>
                      <a:pt x="424" y="117"/>
                    </a:lnTo>
                    <a:lnTo>
                      <a:pt x="354" y="98"/>
                    </a:lnTo>
                    <a:lnTo>
                      <a:pt x="437" y="29"/>
                    </a:lnTo>
                    <a:lnTo>
                      <a:pt x="397" y="21"/>
                    </a:lnTo>
                    <a:lnTo>
                      <a:pt x="346" y="13"/>
                    </a:lnTo>
                    <a:lnTo>
                      <a:pt x="283" y="10"/>
                    </a:lnTo>
                    <a:lnTo>
                      <a:pt x="240" y="10"/>
                    </a:lnTo>
                    <a:lnTo>
                      <a:pt x="184" y="13"/>
                    </a:lnTo>
                    <a:lnTo>
                      <a:pt x="178" y="13"/>
                    </a:lnTo>
                    <a:lnTo>
                      <a:pt x="178" y="17"/>
                    </a:lnTo>
                    <a:lnTo>
                      <a:pt x="148" y="32"/>
                    </a:lnTo>
                    <a:lnTo>
                      <a:pt x="123" y="47"/>
                    </a:lnTo>
                    <a:lnTo>
                      <a:pt x="94" y="65"/>
                    </a:lnTo>
                    <a:lnTo>
                      <a:pt x="54" y="91"/>
                    </a:lnTo>
                    <a:lnTo>
                      <a:pt x="37" y="100"/>
                    </a:lnTo>
                    <a:lnTo>
                      <a:pt x="72" y="85"/>
                    </a:lnTo>
                    <a:lnTo>
                      <a:pt x="117" y="67"/>
                    </a:lnTo>
                    <a:lnTo>
                      <a:pt x="150" y="55"/>
                    </a:lnTo>
                    <a:lnTo>
                      <a:pt x="182" y="47"/>
                    </a:lnTo>
                    <a:lnTo>
                      <a:pt x="187" y="54"/>
                    </a:lnTo>
                    <a:lnTo>
                      <a:pt x="160" y="110"/>
                    </a:lnTo>
                    <a:lnTo>
                      <a:pt x="0" y="107"/>
                    </a:lnTo>
                    <a:lnTo>
                      <a:pt x="89" y="53"/>
                    </a:lnTo>
                    <a:lnTo>
                      <a:pt x="173" y="6"/>
                    </a:lnTo>
                    <a:lnTo>
                      <a:pt x="214" y="2"/>
                    </a:lnTo>
                    <a:lnTo>
                      <a:pt x="241" y="0"/>
                    </a:lnTo>
                    <a:lnTo>
                      <a:pt x="292" y="0"/>
                    </a:lnTo>
                    <a:lnTo>
                      <a:pt x="342" y="3"/>
                    </a:lnTo>
                    <a:lnTo>
                      <a:pt x="391" y="8"/>
                    </a:lnTo>
                    <a:lnTo>
                      <a:pt x="455" y="21"/>
                    </a:lnTo>
                    <a:lnTo>
                      <a:pt x="525" y="39"/>
                    </a:lnTo>
                    <a:lnTo>
                      <a:pt x="547" y="55"/>
                    </a:lnTo>
                    <a:lnTo>
                      <a:pt x="561" y="74"/>
                    </a:lnTo>
                    <a:lnTo>
                      <a:pt x="571" y="88"/>
                    </a:lnTo>
                    <a:lnTo>
                      <a:pt x="576" y="102"/>
                    </a:lnTo>
                    <a:lnTo>
                      <a:pt x="555" y="10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0821" name="Freeform 101"/>
              <p:cNvSpPr>
                <a:spLocks/>
              </p:cNvSpPr>
              <p:nvPr/>
            </p:nvSpPr>
            <p:spPr bwMode="auto">
              <a:xfrm>
                <a:off x="4492" y="3882"/>
                <a:ext cx="225" cy="43"/>
              </a:xfrm>
              <a:custGeom>
                <a:avLst/>
                <a:gdLst/>
                <a:ahLst/>
                <a:cxnLst>
                  <a:cxn ang="0">
                    <a:pos x="224" y="0"/>
                  </a:cxn>
                  <a:cxn ang="0">
                    <a:pos x="202" y="23"/>
                  </a:cxn>
                  <a:cxn ang="0">
                    <a:pos x="167" y="42"/>
                  </a:cxn>
                  <a:cxn ang="0">
                    <a:pos x="110" y="37"/>
                  </a:cxn>
                  <a:cxn ang="0">
                    <a:pos x="66" y="42"/>
                  </a:cxn>
                  <a:cxn ang="0">
                    <a:pos x="31" y="23"/>
                  </a:cxn>
                  <a:cxn ang="0">
                    <a:pos x="13" y="9"/>
                  </a:cxn>
                  <a:cxn ang="0">
                    <a:pos x="0" y="0"/>
                  </a:cxn>
                  <a:cxn ang="0">
                    <a:pos x="224" y="0"/>
                  </a:cxn>
                </a:cxnLst>
                <a:rect l="0" t="0" r="r" b="b"/>
                <a:pathLst>
                  <a:path w="225" h="43">
                    <a:moveTo>
                      <a:pt x="224" y="0"/>
                    </a:moveTo>
                    <a:lnTo>
                      <a:pt x="202" y="23"/>
                    </a:lnTo>
                    <a:lnTo>
                      <a:pt x="167" y="42"/>
                    </a:lnTo>
                    <a:lnTo>
                      <a:pt x="110" y="37"/>
                    </a:lnTo>
                    <a:lnTo>
                      <a:pt x="66" y="42"/>
                    </a:lnTo>
                    <a:lnTo>
                      <a:pt x="31" y="23"/>
                    </a:lnTo>
                    <a:lnTo>
                      <a:pt x="13" y="9"/>
                    </a:lnTo>
                    <a:lnTo>
                      <a:pt x="0" y="0"/>
                    </a:lnTo>
                    <a:lnTo>
                      <a:pt x="2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30831" name="Group 111"/>
            <p:cNvGrpSpPr>
              <a:grpSpLocks/>
            </p:cNvGrpSpPr>
            <p:nvPr/>
          </p:nvGrpSpPr>
          <p:grpSpPr bwMode="auto">
            <a:xfrm>
              <a:off x="5040" y="3158"/>
              <a:ext cx="211" cy="362"/>
              <a:chOff x="5040" y="3158"/>
              <a:chExt cx="211" cy="362"/>
            </a:xfrm>
          </p:grpSpPr>
          <p:sp>
            <p:nvSpPr>
              <p:cNvPr id="30823" name="Line 103"/>
              <p:cNvSpPr>
                <a:spLocks noChangeShapeType="1"/>
              </p:cNvSpPr>
              <p:nvPr/>
            </p:nvSpPr>
            <p:spPr bwMode="auto">
              <a:xfrm flipV="1">
                <a:off x="5142" y="3262"/>
                <a:ext cx="0" cy="258"/>
              </a:xfrm>
              <a:prstGeom prst="line">
                <a:avLst/>
              </a:prstGeom>
              <a:noFill/>
              <a:ln w="12700">
                <a:solidFill>
                  <a:schemeClr val="bg2"/>
                </a:solidFill>
                <a:round/>
                <a:headEnd/>
                <a:tailEnd/>
              </a:ln>
              <a:effectLst/>
            </p:spPr>
            <p:txBody>
              <a:bodyPr/>
              <a:lstStyle/>
              <a:p>
                <a:endParaRPr lang="en-US"/>
              </a:p>
            </p:txBody>
          </p:sp>
          <p:grpSp>
            <p:nvGrpSpPr>
              <p:cNvPr id="30830" name="Group 110"/>
              <p:cNvGrpSpPr>
                <a:grpSpLocks/>
              </p:cNvGrpSpPr>
              <p:nvPr/>
            </p:nvGrpSpPr>
            <p:grpSpPr bwMode="auto">
              <a:xfrm>
                <a:off x="5040" y="3158"/>
                <a:ext cx="211" cy="190"/>
                <a:chOff x="5040" y="3158"/>
                <a:chExt cx="211" cy="190"/>
              </a:xfrm>
            </p:grpSpPr>
            <p:sp>
              <p:nvSpPr>
                <p:cNvPr id="30824" name="Line 104"/>
                <p:cNvSpPr>
                  <a:spLocks noChangeShapeType="1"/>
                </p:cNvSpPr>
                <p:nvPr/>
              </p:nvSpPr>
              <p:spPr bwMode="auto">
                <a:xfrm>
                  <a:off x="5161" y="3261"/>
                  <a:ext cx="77" cy="45"/>
                </a:xfrm>
                <a:prstGeom prst="line">
                  <a:avLst/>
                </a:prstGeom>
                <a:noFill/>
                <a:ln w="12700">
                  <a:solidFill>
                    <a:schemeClr val="accent2"/>
                  </a:solidFill>
                  <a:round/>
                  <a:headEnd/>
                  <a:tailEnd/>
                </a:ln>
                <a:effectLst/>
              </p:spPr>
              <p:txBody>
                <a:bodyPr/>
                <a:lstStyle/>
                <a:p>
                  <a:endParaRPr lang="en-US"/>
                </a:p>
              </p:txBody>
            </p:sp>
            <p:sp>
              <p:nvSpPr>
                <p:cNvPr id="30825" name="Line 105"/>
                <p:cNvSpPr>
                  <a:spLocks noChangeShapeType="1"/>
                </p:cNvSpPr>
                <p:nvPr/>
              </p:nvSpPr>
              <p:spPr bwMode="auto">
                <a:xfrm>
                  <a:off x="5052" y="3206"/>
                  <a:ext cx="77" cy="45"/>
                </a:xfrm>
                <a:prstGeom prst="line">
                  <a:avLst/>
                </a:prstGeom>
                <a:noFill/>
                <a:ln w="12700">
                  <a:solidFill>
                    <a:schemeClr val="accent2"/>
                  </a:solidFill>
                  <a:round/>
                  <a:headEnd/>
                  <a:tailEnd/>
                </a:ln>
                <a:effectLst/>
              </p:spPr>
              <p:txBody>
                <a:bodyPr/>
                <a:lstStyle/>
                <a:p>
                  <a:endParaRPr lang="en-US"/>
                </a:p>
              </p:txBody>
            </p:sp>
            <p:sp>
              <p:nvSpPr>
                <p:cNvPr id="30826" name="Line 106"/>
                <p:cNvSpPr>
                  <a:spLocks noChangeShapeType="1"/>
                </p:cNvSpPr>
                <p:nvPr/>
              </p:nvSpPr>
              <p:spPr bwMode="auto">
                <a:xfrm flipV="1">
                  <a:off x="5088" y="3271"/>
                  <a:ext cx="41" cy="77"/>
                </a:xfrm>
                <a:prstGeom prst="line">
                  <a:avLst/>
                </a:prstGeom>
                <a:noFill/>
                <a:ln w="12700">
                  <a:solidFill>
                    <a:schemeClr val="accent2"/>
                  </a:solidFill>
                  <a:round/>
                  <a:headEnd/>
                  <a:tailEnd/>
                </a:ln>
                <a:effectLst/>
              </p:spPr>
              <p:txBody>
                <a:bodyPr/>
                <a:lstStyle/>
                <a:p>
                  <a:endParaRPr lang="en-US"/>
                </a:p>
              </p:txBody>
            </p:sp>
            <p:sp>
              <p:nvSpPr>
                <p:cNvPr id="30827" name="Line 107"/>
                <p:cNvSpPr>
                  <a:spLocks noChangeShapeType="1"/>
                </p:cNvSpPr>
                <p:nvPr/>
              </p:nvSpPr>
              <p:spPr bwMode="auto">
                <a:xfrm flipV="1">
                  <a:off x="5040" y="3261"/>
                  <a:ext cx="73" cy="17"/>
                </a:xfrm>
                <a:prstGeom prst="line">
                  <a:avLst/>
                </a:prstGeom>
                <a:noFill/>
                <a:ln w="12700">
                  <a:solidFill>
                    <a:schemeClr val="accent2"/>
                  </a:solidFill>
                  <a:round/>
                  <a:headEnd/>
                  <a:tailEnd/>
                </a:ln>
                <a:effectLst/>
              </p:spPr>
              <p:txBody>
                <a:bodyPr/>
                <a:lstStyle/>
                <a:p>
                  <a:endParaRPr lang="en-US"/>
                </a:p>
              </p:txBody>
            </p:sp>
            <p:sp>
              <p:nvSpPr>
                <p:cNvPr id="30828" name="Line 108"/>
                <p:cNvSpPr>
                  <a:spLocks noChangeShapeType="1"/>
                </p:cNvSpPr>
                <p:nvPr/>
              </p:nvSpPr>
              <p:spPr bwMode="auto">
                <a:xfrm flipV="1">
                  <a:off x="5168" y="3216"/>
                  <a:ext cx="83" cy="18"/>
                </a:xfrm>
                <a:prstGeom prst="line">
                  <a:avLst/>
                </a:prstGeom>
                <a:noFill/>
                <a:ln w="12700">
                  <a:solidFill>
                    <a:schemeClr val="accent2"/>
                  </a:solidFill>
                  <a:round/>
                  <a:headEnd/>
                  <a:tailEnd/>
                </a:ln>
                <a:effectLst/>
              </p:spPr>
              <p:txBody>
                <a:bodyPr/>
                <a:lstStyle/>
                <a:p>
                  <a:endParaRPr lang="en-US"/>
                </a:p>
              </p:txBody>
            </p:sp>
            <p:sp>
              <p:nvSpPr>
                <p:cNvPr id="30829" name="Line 109"/>
                <p:cNvSpPr>
                  <a:spLocks noChangeShapeType="1"/>
                </p:cNvSpPr>
                <p:nvPr/>
              </p:nvSpPr>
              <p:spPr bwMode="auto">
                <a:xfrm flipH="1">
                  <a:off x="5149" y="3158"/>
                  <a:ext cx="35" cy="72"/>
                </a:xfrm>
                <a:prstGeom prst="line">
                  <a:avLst/>
                </a:prstGeom>
                <a:noFill/>
                <a:ln w="12700">
                  <a:solidFill>
                    <a:schemeClr val="accent2"/>
                  </a:solidFill>
                  <a:round/>
                  <a:headEnd/>
                  <a:tailEnd/>
                </a:ln>
                <a:effectLst/>
              </p:spPr>
              <p:txBody>
                <a:bodyPr/>
                <a:lstStyle/>
                <a:p>
                  <a:endParaRPr lang="en-US"/>
                </a:p>
              </p:txBody>
            </p:sp>
          </p:grpSp>
        </p:grpSp>
        <p:sp>
          <p:nvSpPr>
            <p:cNvPr id="30832" name="Freeform 112"/>
            <p:cNvSpPr>
              <a:spLocks/>
            </p:cNvSpPr>
            <p:nvPr/>
          </p:nvSpPr>
          <p:spPr bwMode="auto">
            <a:xfrm>
              <a:off x="4650" y="3609"/>
              <a:ext cx="86" cy="103"/>
            </a:xfrm>
            <a:custGeom>
              <a:avLst/>
              <a:gdLst/>
              <a:ahLst/>
              <a:cxnLst>
                <a:cxn ang="0">
                  <a:pos x="82" y="0"/>
                </a:cxn>
                <a:cxn ang="0">
                  <a:pos x="5" y="0"/>
                </a:cxn>
                <a:cxn ang="0">
                  <a:pos x="0" y="31"/>
                </a:cxn>
                <a:cxn ang="0">
                  <a:pos x="8" y="33"/>
                </a:cxn>
                <a:cxn ang="0">
                  <a:pos x="11" y="25"/>
                </a:cxn>
                <a:cxn ang="0">
                  <a:pos x="12" y="23"/>
                </a:cxn>
                <a:cxn ang="0">
                  <a:pos x="14" y="21"/>
                </a:cxn>
                <a:cxn ang="0">
                  <a:pos x="15" y="19"/>
                </a:cxn>
                <a:cxn ang="0">
                  <a:pos x="17" y="18"/>
                </a:cxn>
                <a:cxn ang="0">
                  <a:pos x="19" y="17"/>
                </a:cxn>
                <a:cxn ang="0">
                  <a:pos x="21" y="17"/>
                </a:cxn>
                <a:cxn ang="0">
                  <a:pos x="23" y="16"/>
                </a:cxn>
                <a:cxn ang="0">
                  <a:pos x="26" y="17"/>
                </a:cxn>
                <a:cxn ang="0">
                  <a:pos x="67" y="17"/>
                </a:cxn>
                <a:cxn ang="0">
                  <a:pos x="62" y="22"/>
                </a:cxn>
                <a:cxn ang="0">
                  <a:pos x="56" y="28"/>
                </a:cxn>
                <a:cxn ang="0">
                  <a:pos x="51" y="34"/>
                </a:cxn>
                <a:cxn ang="0">
                  <a:pos x="46" y="40"/>
                </a:cxn>
                <a:cxn ang="0">
                  <a:pos x="41" y="47"/>
                </a:cxn>
                <a:cxn ang="0">
                  <a:pos x="37" y="54"/>
                </a:cxn>
                <a:cxn ang="0">
                  <a:pos x="33" y="61"/>
                </a:cxn>
                <a:cxn ang="0">
                  <a:pos x="29" y="68"/>
                </a:cxn>
                <a:cxn ang="0">
                  <a:pos x="26" y="75"/>
                </a:cxn>
                <a:cxn ang="0">
                  <a:pos x="23" y="83"/>
                </a:cxn>
                <a:cxn ang="0">
                  <a:pos x="20" y="90"/>
                </a:cxn>
                <a:cxn ang="0">
                  <a:pos x="18" y="98"/>
                </a:cxn>
                <a:cxn ang="0">
                  <a:pos x="16" y="102"/>
                </a:cxn>
                <a:cxn ang="0">
                  <a:pos x="44" y="102"/>
                </a:cxn>
                <a:cxn ang="0">
                  <a:pos x="45" y="99"/>
                </a:cxn>
                <a:cxn ang="0">
                  <a:pos x="45" y="92"/>
                </a:cxn>
                <a:cxn ang="0">
                  <a:pos x="46" y="85"/>
                </a:cxn>
                <a:cxn ang="0">
                  <a:pos x="48" y="79"/>
                </a:cxn>
                <a:cxn ang="0">
                  <a:pos x="49" y="72"/>
                </a:cxn>
                <a:cxn ang="0">
                  <a:pos x="52" y="66"/>
                </a:cxn>
                <a:cxn ang="0">
                  <a:pos x="54" y="59"/>
                </a:cxn>
                <a:cxn ang="0">
                  <a:pos x="57" y="53"/>
                </a:cxn>
                <a:cxn ang="0">
                  <a:pos x="60" y="47"/>
                </a:cxn>
                <a:cxn ang="0">
                  <a:pos x="63" y="41"/>
                </a:cxn>
                <a:cxn ang="0">
                  <a:pos x="67" y="36"/>
                </a:cxn>
                <a:cxn ang="0">
                  <a:pos x="71" y="30"/>
                </a:cxn>
                <a:cxn ang="0">
                  <a:pos x="75" y="25"/>
                </a:cxn>
                <a:cxn ang="0">
                  <a:pos x="80" y="20"/>
                </a:cxn>
                <a:cxn ang="0">
                  <a:pos x="85" y="15"/>
                </a:cxn>
                <a:cxn ang="0">
                  <a:pos x="82" y="0"/>
                </a:cxn>
              </a:cxnLst>
              <a:rect l="0" t="0" r="r" b="b"/>
              <a:pathLst>
                <a:path w="86" h="103">
                  <a:moveTo>
                    <a:pt x="82" y="0"/>
                  </a:moveTo>
                  <a:lnTo>
                    <a:pt x="5" y="0"/>
                  </a:lnTo>
                  <a:lnTo>
                    <a:pt x="0" y="31"/>
                  </a:lnTo>
                  <a:lnTo>
                    <a:pt x="8" y="33"/>
                  </a:lnTo>
                  <a:lnTo>
                    <a:pt x="11" y="25"/>
                  </a:lnTo>
                  <a:lnTo>
                    <a:pt x="12" y="23"/>
                  </a:lnTo>
                  <a:lnTo>
                    <a:pt x="14" y="21"/>
                  </a:lnTo>
                  <a:lnTo>
                    <a:pt x="15" y="19"/>
                  </a:lnTo>
                  <a:lnTo>
                    <a:pt x="17" y="18"/>
                  </a:lnTo>
                  <a:lnTo>
                    <a:pt x="19" y="17"/>
                  </a:lnTo>
                  <a:lnTo>
                    <a:pt x="21" y="17"/>
                  </a:lnTo>
                  <a:lnTo>
                    <a:pt x="23" y="16"/>
                  </a:lnTo>
                  <a:lnTo>
                    <a:pt x="26" y="17"/>
                  </a:lnTo>
                  <a:lnTo>
                    <a:pt x="67" y="17"/>
                  </a:lnTo>
                  <a:lnTo>
                    <a:pt x="62" y="22"/>
                  </a:lnTo>
                  <a:lnTo>
                    <a:pt x="56" y="28"/>
                  </a:lnTo>
                  <a:lnTo>
                    <a:pt x="51" y="34"/>
                  </a:lnTo>
                  <a:lnTo>
                    <a:pt x="46" y="40"/>
                  </a:lnTo>
                  <a:lnTo>
                    <a:pt x="41" y="47"/>
                  </a:lnTo>
                  <a:lnTo>
                    <a:pt x="37" y="54"/>
                  </a:lnTo>
                  <a:lnTo>
                    <a:pt x="33" y="61"/>
                  </a:lnTo>
                  <a:lnTo>
                    <a:pt x="29" y="68"/>
                  </a:lnTo>
                  <a:lnTo>
                    <a:pt x="26" y="75"/>
                  </a:lnTo>
                  <a:lnTo>
                    <a:pt x="23" y="83"/>
                  </a:lnTo>
                  <a:lnTo>
                    <a:pt x="20" y="90"/>
                  </a:lnTo>
                  <a:lnTo>
                    <a:pt x="18" y="98"/>
                  </a:lnTo>
                  <a:lnTo>
                    <a:pt x="16" y="102"/>
                  </a:lnTo>
                  <a:lnTo>
                    <a:pt x="44" y="102"/>
                  </a:lnTo>
                  <a:lnTo>
                    <a:pt x="45" y="99"/>
                  </a:lnTo>
                  <a:lnTo>
                    <a:pt x="45" y="92"/>
                  </a:lnTo>
                  <a:lnTo>
                    <a:pt x="46" y="85"/>
                  </a:lnTo>
                  <a:lnTo>
                    <a:pt x="48" y="79"/>
                  </a:lnTo>
                  <a:lnTo>
                    <a:pt x="49" y="72"/>
                  </a:lnTo>
                  <a:lnTo>
                    <a:pt x="52" y="66"/>
                  </a:lnTo>
                  <a:lnTo>
                    <a:pt x="54" y="59"/>
                  </a:lnTo>
                  <a:lnTo>
                    <a:pt x="57" y="53"/>
                  </a:lnTo>
                  <a:lnTo>
                    <a:pt x="60" y="47"/>
                  </a:lnTo>
                  <a:lnTo>
                    <a:pt x="63" y="41"/>
                  </a:lnTo>
                  <a:lnTo>
                    <a:pt x="67" y="36"/>
                  </a:lnTo>
                  <a:lnTo>
                    <a:pt x="71" y="30"/>
                  </a:lnTo>
                  <a:lnTo>
                    <a:pt x="75" y="25"/>
                  </a:lnTo>
                  <a:lnTo>
                    <a:pt x="80" y="20"/>
                  </a:lnTo>
                  <a:lnTo>
                    <a:pt x="85" y="15"/>
                  </a:lnTo>
                  <a:lnTo>
                    <a:pt x="82"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30834" name="Rectangle 114"/>
          <p:cNvSpPr>
            <a:spLocks noGrp="1" noChangeArrowheads="1"/>
          </p:cNvSpPr>
          <p:nvPr>
            <p:ph type="body" sz="half" idx="1"/>
          </p:nvPr>
        </p:nvSpPr>
        <p:spPr>
          <a:xfrm>
            <a:off x="508000" y="2598738"/>
            <a:ext cx="8623300" cy="2879725"/>
          </a:xfrm>
          <a:noFill/>
          <a:ln/>
        </p:spPr>
        <p:txBody>
          <a:bodyPr/>
          <a:lstStyle/>
          <a:p>
            <a:pPr marL="398463" indent="-398463"/>
            <a:r>
              <a:rPr lang="en-US" altLang="zh-CN">
                <a:effectLst/>
                <a:ea typeface="宋体" pitchFamily="2" charset="-122"/>
              </a:rPr>
              <a:t>Write a function which will move a Car forward until it reaches a barrier...</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a:lstStyle/>
          <a:p>
            <a:r>
              <a:rPr lang="en-US" altLang="zh-CN">
                <a:ea typeface="宋体" pitchFamily="2" charset="-122"/>
              </a:rPr>
              <a:t>Your Mission</a:t>
            </a:r>
          </a:p>
        </p:txBody>
      </p:sp>
      <p:sp>
        <p:nvSpPr>
          <p:cNvPr id="32771" name="Freeform 3"/>
          <p:cNvSpPr>
            <a:spLocks/>
          </p:cNvSpPr>
          <p:nvPr/>
        </p:nvSpPr>
        <p:spPr bwMode="auto">
          <a:xfrm>
            <a:off x="6615113" y="5840413"/>
            <a:ext cx="407987" cy="214312"/>
          </a:xfrm>
          <a:custGeom>
            <a:avLst/>
            <a:gdLst/>
            <a:ahLst/>
            <a:cxnLst>
              <a:cxn ang="0">
                <a:pos x="128" y="134"/>
              </a:cxn>
              <a:cxn ang="0">
                <a:pos x="0" y="8"/>
              </a:cxn>
              <a:cxn ang="0">
                <a:pos x="9" y="0"/>
              </a:cxn>
              <a:cxn ang="0">
                <a:pos x="129" y="121"/>
              </a:cxn>
              <a:cxn ang="0">
                <a:pos x="248" y="0"/>
              </a:cxn>
              <a:cxn ang="0">
                <a:pos x="256" y="8"/>
              </a:cxn>
              <a:cxn ang="0">
                <a:pos x="128" y="134"/>
              </a:cxn>
            </a:cxnLst>
            <a:rect l="0" t="0" r="r" b="b"/>
            <a:pathLst>
              <a:path w="257" h="135">
                <a:moveTo>
                  <a:pt x="128" y="134"/>
                </a:moveTo>
                <a:lnTo>
                  <a:pt x="0" y="8"/>
                </a:lnTo>
                <a:lnTo>
                  <a:pt x="9" y="0"/>
                </a:lnTo>
                <a:lnTo>
                  <a:pt x="129" y="121"/>
                </a:lnTo>
                <a:lnTo>
                  <a:pt x="248" y="0"/>
                </a:lnTo>
                <a:lnTo>
                  <a:pt x="256" y="8"/>
                </a:lnTo>
                <a:lnTo>
                  <a:pt x="128" y="134"/>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2772" name="Freeform 4"/>
          <p:cNvSpPr>
            <a:spLocks/>
          </p:cNvSpPr>
          <p:nvPr/>
        </p:nvSpPr>
        <p:spPr bwMode="auto">
          <a:xfrm>
            <a:off x="6616700" y="5605463"/>
            <a:ext cx="406400" cy="401637"/>
          </a:xfrm>
          <a:custGeom>
            <a:avLst/>
            <a:gdLst/>
            <a:ahLst/>
            <a:cxnLst>
              <a:cxn ang="0">
                <a:pos x="127" y="252"/>
              </a:cxn>
              <a:cxn ang="0">
                <a:pos x="0" y="126"/>
              </a:cxn>
              <a:cxn ang="0">
                <a:pos x="127" y="0"/>
              </a:cxn>
              <a:cxn ang="0">
                <a:pos x="255" y="126"/>
              </a:cxn>
              <a:cxn ang="0">
                <a:pos x="127" y="252"/>
              </a:cxn>
            </a:cxnLst>
            <a:rect l="0" t="0" r="r" b="b"/>
            <a:pathLst>
              <a:path w="256" h="253">
                <a:moveTo>
                  <a:pt x="127" y="252"/>
                </a:moveTo>
                <a:lnTo>
                  <a:pt x="0" y="126"/>
                </a:lnTo>
                <a:lnTo>
                  <a:pt x="127" y="0"/>
                </a:lnTo>
                <a:lnTo>
                  <a:pt x="255" y="126"/>
                </a:lnTo>
                <a:lnTo>
                  <a:pt x="127" y="25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pic>
        <p:nvPicPr>
          <p:cNvPr id="32773" name="Picture 5"/>
          <p:cNvPicPr>
            <a:picLocks noChangeArrowheads="1"/>
          </p:cNvPicPr>
          <p:nvPr/>
        </p:nvPicPr>
        <p:blipFill>
          <a:blip r:embed="rId3" cstate="print"/>
          <a:srcRect/>
          <a:stretch>
            <a:fillRect/>
          </a:stretch>
        </p:blipFill>
        <p:spPr bwMode="auto">
          <a:xfrm>
            <a:off x="0" y="5187950"/>
            <a:ext cx="2025650" cy="1657350"/>
          </a:xfrm>
          <a:prstGeom prst="rect">
            <a:avLst/>
          </a:prstGeom>
          <a:noFill/>
          <a:ln w="12700">
            <a:noFill/>
            <a:miter lim="800000"/>
            <a:headEnd/>
            <a:tailEnd/>
          </a:ln>
          <a:effectLst/>
        </p:spPr>
      </p:pic>
      <p:grpSp>
        <p:nvGrpSpPr>
          <p:cNvPr id="32881" name="Group 113"/>
          <p:cNvGrpSpPr>
            <a:grpSpLocks/>
          </p:cNvGrpSpPr>
          <p:nvPr/>
        </p:nvGrpSpPr>
        <p:grpSpPr bwMode="auto">
          <a:xfrm>
            <a:off x="3702050" y="5049838"/>
            <a:ext cx="3325813" cy="1300162"/>
            <a:chOff x="2332" y="3181"/>
            <a:chExt cx="2095" cy="819"/>
          </a:xfrm>
        </p:grpSpPr>
        <p:grpSp>
          <p:nvGrpSpPr>
            <p:cNvPr id="32870" name="Group 102"/>
            <p:cNvGrpSpPr>
              <a:grpSpLocks/>
            </p:cNvGrpSpPr>
            <p:nvPr/>
          </p:nvGrpSpPr>
          <p:grpSpPr bwMode="auto">
            <a:xfrm>
              <a:off x="2332" y="3425"/>
              <a:ext cx="2095" cy="575"/>
              <a:chOff x="2332" y="3425"/>
              <a:chExt cx="2095" cy="575"/>
            </a:xfrm>
          </p:grpSpPr>
          <p:sp>
            <p:nvSpPr>
              <p:cNvPr id="32774" name="Freeform 6"/>
              <p:cNvSpPr>
                <a:spLocks/>
              </p:cNvSpPr>
              <p:nvPr/>
            </p:nvSpPr>
            <p:spPr bwMode="auto">
              <a:xfrm>
                <a:off x="3687" y="3441"/>
                <a:ext cx="266" cy="120"/>
              </a:xfrm>
              <a:custGeom>
                <a:avLst/>
                <a:gdLst/>
                <a:ahLst/>
                <a:cxnLst>
                  <a:cxn ang="0">
                    <a:pos x="229" y="23"/>
                  </a:cxn>
                  <a:cxn ang="0">
                    <a:pos x="265" y="102"/>
                  </a:cxn>
                  <a:cxn ang="0">
                    <a:pos x="49" y="119"/>
                  </a:cxn>
                  <a:cxn ang="0">
                    <a:pos x="0" y="18"/>
                  </a:cxn>
                  <a:cxn ang="0">
                    <a:pos x="127" y="0"/>
                  </a:cxn>
                  <a:cxn ang="0">
                    <a:pos x="229" y="23"/>
                  </a:cxn>
                </a:cxnLst>
                <a:rect l="0" t="0" r="r" b="b"/>
                <a:pathLst>
                  <a:path w="266" h="120">
                    <a:moveTo>
                      <a:pt x="229" y="23"/>
                    </a:moveTo>
                    <a:lnTo>
                      <a:pt x="265" y="102"/>
                    </a:lnTo>
                    <a:lnTo>
                      <a:pt x="49" y="119"/>
                    </a:lnTo>
                    <a:lnTo>
                      <a:pt x="0" y="18"/>
                    </a:lnTo>
                    <a:lnTo>
                      <a:pt x="127" y="0"/>
                    </a:lnTo>
                    <a:lnTo>
                      <a:pt x="229"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75" name="Freeform 7"/>
              <p:cNvSpPr>
                <a:spLocks/>
              </p:cNvSpPr>
              <p:nvPr/>
            </p:nvSpPr>
            <p:spPr bwMode="auto">
              <a:xfrm>
                <a:off x="2336" y="3437"/>
                <a:ext cx="2088" cy="472"/>
              </a:xfrm>
              <a:custGeom>
                <a:avLst/>
                <a:gdLst/>
                <a:ahLst/>
                <a:cxnLst>
                  <a:cxn ang="0">
                    <a:pos x="2083" y="308"/>
                  </a:cxn>
                  <a:cxn ang="0">
                    <a:pos x="2063" y="347"/>
                  </a:cxn>
                  <a:cxn ang="0">
                    <a:pos x="2026" y="378"/>
                  </a:cxn>
                  <a:cxn ang="0">
                    <a:pos x="1965" y="413"/>
                  </a:cxn>
                  <a:cxn ang="0">
                    <a:pos x="1887" y="453"/>
                  </a:cxn>
                  <a:cxn ang="0">
                    <a:pos x="1854" y="458"/>
                  </a:cxn>
                  <a:cxn ang="0">
                    <a:pos x="1588" y="440"/>
                  </a:cxn>
                  <a:cxn ang="0">
                    <a:pos x="1560" y="466"/>
                  </a:cxn>
                  <a:cxn ang="0">
                    <a:pos x="806" y="466"/>
                  </a:cxn>
                  <a:cxn ang="0">
                    <a:pos x="446" y="418"/>
                  </a:cxn>
                  <a:cxn ang="0">
                    <a:pos x="422" y="462"/>
                  </a:cxn>
                  <a:cxn ang="0">
                    <a:pos x="397" y="471"/>
                  </a:cxn>
                  <a:cxn ang="0">
                    <a:pos x="41" y="448"/>
                  </a:cxn>
                  <a:cxn ang="0">
                    <a:pos x="13" y="431"/>
                  </a:cxn>
                  <a:cxn ang="0">
                    <a:pos x="8" y="422"/>
                  </a:cxn>
                  <a:cxn ang="0">
                    <a:pos x="8" y="400"/>
                  </a:cxn>
                  <a:cxn ang="0">
                    <a:pos x="13" y="387"/>
                  </a:cxn>
                  <a:cxn ang="0">
                    <a:pos x="0" y="290"/>
                  </a:cxn>
                  <a:cxn ang="0">
                    <a:pos x="8" y="264"/>
                  </a:cxn>
                  <a:cxn ang="0">
                    <a:pos x="37" y="233"/>
                  </a:cxn>
                  <a:cxn ang="0">
                    <a:pos x="82" y="202"/>
                  </a:cxn>
                  <a:cxn ang="0">
                    <a:pos x="155" y="167"/>
                  </a:cxn>
                  <a:cxn ang="0">
                    <a:pos x="246" y="132"/>
                  </a:cxn>
                  <a:cxn ang="0">
                    <a:pos x="360" y="114"/>
                  </a:cxn>
                  <a:cxn ang="0">
                    <a:pos x="491" y="101"/>
                  </a:cxn>
                  <a:cxn ang="0">
                    <a:pos x="557" y="97"/>
                  </a:cxn>
                  <a:cxn ang="0">
                    <a:pos x="720" y="97"/>
                  </a:cxn>
                  <a:cxn ang="0">
                    <a:pos x="848" y="101"/>
                  </a:cxn>
                  <a:cxn ang="0">
                    <a:pos x="1359" y="35"/>
                  </a:cxn>
                  <a:cxn ang="0">
                    <a:pos x="1416" y="66"/>
                  </a:cxn>
                  <a:cxn ang="0">
                    <a:pos x="1444" y="97"/>
                  </a:cxn>
                  <a:cxn ang="0">
                    <a:pos x="1608" y="93"/>
                  </a:cxn>
                  <a:cxn ang="0">
                    <a:pos x="1613" y="79"/>
                  </a:cxn>
                  <a:cxn ang="0">
                    <a:pos x="1608" y="48"/>
                  </a:cxn>
                  <a:cxn ang="0">
                    <a:pos x="1588" y="0"/>
                  </a:cxn>
                  <a:cxn ang="0">
                    <a:pos x="1666" y="27"/>
                  </a:cxn>
                  <a:cxn ang="0">
                    <a:pos x="1735" y="71"/>
                  </a:cxn>
                  <a:cxn ang="0">
                    <a:pos x="1764" y="88"/>
                  </a:cxn>
                  <a:cxn ang="0">
                    <a:pos x="1797" y="101"/>
                  </a:cxn>
                  <a:cxn ang="0">
                    <a:pos x="1887" y="106"/>
                  </a:cxn>
                  <a:cxn ang="0">
                    <a:pos x="1981" y="119"/>
                  </a:cxn>
                  <a:cxn ang="0">
                    <a:pos x="2038" y="141"/>
                  </a:cxn>
                  <a:cxn ang="0">
                    <a:pos x="2067" y="167"/>
                  </a:cxn>
                  <a:cxn ang="0">
                    <a:pos x="2071" y="189"/>
                  </a:cxn>
                  <a:cxn ang="0">
                    <a:pos x="2071" y="233"/>
                  </a:cxn>
                  <a:cxn ang="0">
                    <a:pos x="2067" y="286"/>
                  </a:cxn>
                  <a:cxn ang="0">
                    <a:pos x="2087" y="295"/>
                  </a:cxn>
                  <a:cxn ang="0">
                    <a:pos x="2083" y="308"/>
                  </a:cxn>
                </a:cxnLst>
                <a:rect l="0" t="0" r="r" b="b"/>
                <a:pathLst>
                  <a:path w="2088" h="472">
                    <a:moveTo>
                      <a:pt x="2083" y="308"/>
                    </a:moveTo>
                    <a:lnTo>
                      <a:pt x="2063" y="347"/>
                    </a:lnTo>
                    <a:lnTo>
                      <a:pt x="2026" y="378"/>
                    </a:lnTo>
                    <a:lnTo>
                      <a:pt x="1965" y="413"/>
                    </a:lnTo>
                    <a:lnTo>
                      <a:pt x="1887" y="453"/>
                    </a:lnTo>
                    <a:lnTo>
                      <a:pt x="1854" y="458"/>
                    </a:lnTo>
                    <a:lnTo>
                      <a:pt x="1588" y="440"/>
                    </a:lnTo>
                    <a:lnTo>
                      <a:pt x="1560" y="466"/>
                    </a:lnTo>
                    <a:lnTo>
                      <a:pt x="806" y="466"/>
                    </a:lnTo>
                    <a:lnTo>
                      <a:pt x="446" y="418"/>
                    </a:lnTo>
                    <a:lnTo>
                      <a:pt x="422" y="462"/>
                    </a:lnTo>
                    <a:lnTo>
                      <a:pt x="397" y="471"/>
                    </a:lnTo>
                    <a:lnTo>
                      <a:pt x="41" y="448"/>
                    </a:lnTo>
                    <a:lnTo>
                      <a:pt x="13" y="431"/>
                    </a:lnTo>
                    <a:lnTo>
                      <a:pt x="8" y="422"/>
                    </a:lnTo>
                    <a:lnTo>
                      <a:pt x="8" y="400"/>
                    </a:lnTo>
                    <a:lnTo>
                      <a:pt x="13" y="387"/>
                    </a:lnTo>
                    <a:lnTo>
                      <a:pt x="0" y="290"/>
                    </a:lnTo>
                    <a:lnTo>
                      <a:pt x="8" y="264"/>
                    </a:lnTo>
                    <a:lnTo>
                      <a:pt x="37" y="233"/>
                    </a:lnTo>
                    <a:lnTo>
                      <a:pt x="82" y="202"/>
                    </a:lnTo>
                    <a:lnTo>
                      <a:pt x="155" y="167"/>
                    </a:lnTo>
                    <a:lnTo>
                      <a:pt x="246" y="132"/>
                    </a:lnTo>
                    <a:lnTo>
                      <a:pt x="360" y="114"/>
                    </a:lnTo>
                    <a:lnTo>
                      <a:pt x="491" y="101"/>
                    </a:lnTo>
                    <a:lnTo>
                      <a:pt x="557" y="97"/>
                    </a:lnTo>
                    <a:lnTo>
                      <a:pt x="720" y="97"/>
                    </a:lnTo>
                    <a:lnTo>
                      <a:pt x="848" y="101"/>
                    </a:lnTo>
                    <a:lnTo>
                      <a:pt x="1359" y="35"/>
                    </a:lnTo>
                    <a:lnTo>
                      <a:pt x="1416" y="66"/>
                    </a:lnTo>
                    <a:lnTo>
                      <a:pt x="1444" y="97"/>
                    </a:lnTo>
                    <a:lnTo>
                      <a:pt x="1608" y="93"/>
                    </a:lnTo>
                    <a:lnTo>
                      <a:pt x="1613" y="79"/>
                    </a:lnTo>
                    <a:lnTo>
                      <a:pt x="1608" y="48"/>
                    </a:lnTo>
                    <a:lnTo>
                      <a:pt x="1588" y="0"/>
                    </a:lnTo>
                    <a:lnTo>
                      <a:pt x="1666" y="27"/>
                    </a:lnTo>
                    <a:lnTo>
                      <a:pt x="1735" y="71"/>
                    </a:lnTo>
                    <a:lnTo>
                      <a:pt x="1764" y="88"/>
                    </a:lnTo>
                    <a:lnTo>
                      <a:pt x="1797" y="101"/>
                    </a:lnTo>
                    <a:lnTo>
                      <a:pt x="1887" y="106"/>
                    </a:lnTo>
                    <a:lnTo>
                      <a:pt x="1981" y="119"/>
                    </a:lnTo>
                    <a:lnTo>
                      <a:pt x="2038" y="141"/>
                    </a:lnTo>
                    <a:lnTo>
                      <a:pt x="2067" y="167"/>
                    </a:lnTo>
                    <a:lnTo>
                      <a:pt x="2071" y="189"/>
                    </a:lnTo>
                    <a:lnTo>
                      <a:pt x="2071" y="233"/>
                    </a:lnTo>
                    <a:lnTo>
                      <a:pt x="2067" y="286"/>
                    </a:lnTo>
                    <a:lnTo>
                      <a:pt x="2087" y="295"/>
                    </a:lnTo>
                    <a:lnTo>
                      <a:pt x="2083" y="30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32776" name="Freeform 8"/>
              <p:cNvSpPr>
                <a:spLocks/>
              </p:cNvSpPr>
              <p:nvPr/>
            </p:nvSpPr>
            <p:spPr bwMode="auto">
              <a:xfrm>
                <a:off x="3177" y="3816"/>
                <a:ext cx="758" cy="12"/>
              </a:xfrm>
              <a:custGeom>
                <a:avLst/>
                <a:gdLst/>
                <a:ahLst/>
                <a:cxnLst>
                  <a:cxn ang="0">
                    <a:pos x="749" y="11"/>
                  </a:cxn>
                  <a:cxn ang="0">
                    <a:pos x="0" y="11"/>
                  </a:cxn>
                  <a:cxn ang="0">
                    <a:pos x="0" y="0"/>
                  </a:cxn>
                  <a:cxn ang="0">
                    <a:pos x="757" y="0"/>
                  </a:cxn>
                  <a:cxn ang="0">
                    <a:pos x="749" y="11"/>
                  </a:cxn>
                </a:cxnLst>
                <a:rect l="0" t="0" r="r" b="b"/>
                <a:pathLst>
                  <a:path w="758" h="12">
                    <a:moveTo>
                      <a:pt x="749" y="11"/>
                    </a:moveTo>
                    <a:lnTo>
                      <a:pt x="0" y="11"/>
                    </a:lnTo>
                    <a:lnTo>
                      <a:pt x="0" y="0"/>
                    </a:lnTo>
                    <a:lnTo>
                      <a:pt x="757" y="0"/>
                    </a:lnTo>
                    <a:lnTo>
                      <a:pt x="749" y="11"/>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777" name="Freeform 9"/>
              <p:cNvSpPr>
                <a:spLocks/>
              </p:cNvSpPr>
              <p:nvPr/>
            </p:nvSpPr>
            <p:spPr bwMode="auto">
              <a:xfrm>
                <a:off x="3467" y="3834"/>
                <a:ext cx="434" cy="58"/>
              </a:xfrm>
              <a:custGeom>
                <a:avLst/>
                <a:gdLst/>
                <a:ahLst/>
                <a:cxnLst>
                  <a:cxn ang="0">
                    <a:pos x="432" y="16"/>
                  </a:cxn>
                  <a:cxn ang="0">
                    <a:pos x="417" y="4"/>
                  </a:cxn>
                  <a:cxn ang="0">
                    <a:pos x="406" y="1"/>
                  </a:cxn>
                  <a:cxn ang="0">
                    <a:pos x="401" y="0"/>
                  </a:cxn>
                  <a:cxn ang="0">
                    <a:pos x="24" y="0"/>
                  </a:cxn>
                  <a:cxn ang="0">
                    <a:pos x="8" y="11"/>
                  </a:cxn>
                  <a:cxn ang="0">
                    <a:pos x="2" y="22"/>
                  </a:cxn>
                  <a:cxn ang="0">
                    <a:pos x="0" y="28"/>
                  </a:cxn>
                  <a:cxn ang="0">
                    <a:pos x="1" y="41"/>
                  </a:cxn>
                  <a:cxn ang="0">
                    <a:pos x="15" y="50"/>
                  </a:cxn>
                  <a:cxn ang="0">
                    <a:pos x="32" y="57"/>
                  </a:cxn>
                  <a:cxn ang="0">
                    <a:pos x="395" y="57"/>
                  </a:cxn>
                  <a:cxn ang="0">
                    <a:pos x="411" y="55"/>
                  </a:cxn>
                  <a:cxn ang="0">
                    <a:pos x="425" y="45"/>
                  </a:cxn>
                  <a:cxn ang="0">
                    <a:pos x="432" y="37"/>
                  </a:cxn>
                  <a:cxn ang="0">
                    <a:pos x="433" y="26"/>
                  </a:cxn>
                  <a:cxn ang="0">
                    <a:pos x="432" y="16"/>
                  </a:cxn>
                </a:cxnLst>
                <a:rect l="0" t="0" r="r" b="b"/>
                <a:pathLst>
                  <a:path w="434" h="58">
                    <a:moveTo>
                      <a:pt x="432" y="16"/>
                    </a:moveTo>
                    <a:lnTo>
                      <a:pt x="417" y="4"/>
                    </a:lnTo>
                    <a:lnTo>
                      <a:pt x="406" y="1"/>
                    </a:lnTo>
                    <a:lnTo>
                      <a:pt x="401" y="0"/>
                    </a:lnTo>
                    <a:lnTo>
                      <a:pt x="24" y="0"/>
                    </a:lnTo>
                    <a:lnTo>
                      <a:pt x="8" y="11"/>
                    </a:lnTo>
                    <a:lnTo>
                      <a:pt x="2" y="22"/>
                    </a:lnTo>
                    <a:lnTo>
                      <a:pt x="0" y="28"/>
                    </a:lnTo>
                    <a:lnTo>
                      <a:pt x="1" y="41"/>
                    </a:lnTo>
                    <a:lnTo>
                      <a:pt x="15" y="50"/>
                    </a:lnTo>
                    <a:lnTo>
                      <a:pt x="32" y="57"/>
                    </a:lnTo>
                    <a:lnTo>
                      <a:pt x="395" y="57"/>
                    </a:lnTo>
                    <a:lnTo>
                      <a:pt x="411" y="55"/>
                    </a:lnTo>
                    <a:lnTo>
                      <a:pt x="425" y="45"/>
                    </a:lnTo>
                    <a:lnTo>
                      <a:pt x="432" y="37"/>
                    </a:lnTo>
                    <a:lnTo>
                      <a:pt x="433" y="26"/>
                    </a:lnTo>
                    <a:lnTo>
                      <a:pt x="432" y="1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78" name="Freeform 10"/>
              <p:cNvSpPr>
                <a:spLocks/>
              </p:cNvSpPr>
              <p:nvPr/>
            </p:nvSpPr>
            <p:spPr bwMode="auto">
              <a:xfrm>
                <a:off x="3471" y="3846"/>
                <a:ext cx="367" cy="32"/>
              </a:xfrm>
              <a:custGeom>
                <a:avLst/>
                <a:gdLst/>
                <a:ahLst/>
                <a:cxnLst>
                  <a:cxn ang="0">
                    <a:pos x="355" y="14"/>
                  </a:cxn>
                  <a:cxn ang="0">
                    <a:pos x="356" y="10"/>
                  </a:cxn>
                  <a:cxn ang="0">
                    <a:pos x="366" y="0"/>
                  </a:cxn>
                  <a:cxn ang="0">
                    <a:pos x="354" y="10"/>
                  </a:cxn>
                  <a:cxn ang="0">
                    <a:pos x="351" y="14"/>
                  </a:cxn>
                  <a:cxn ang="0">
                    <a:pos x="0" y="14"/>
                  </a:cxn>
                  <a:cxn ang="0">
                    <a:pos x="0" y="17"/>
                  </a:cxn>
                  <a:cxn ang="0">
                    <a:pos x="351" y="17"/>
                  </a:cxn>
                  <a:cxn ang="0">
                    <a:pos x="354" y="21"/>
                  </a:cxn>
                  <a:cxn ang="0">
                    <a:pos x="366" y="31"/>
                  </a:cxn>
                  <a:cxn ang="0">
                    <a:pos x="356" y="20"/>
                  </a:cxn>
                  <a:cxn ang="0">
                    <a:pos x="355" y="17"/>
                  </a:cxn>
                  <a:cxn ang="0">
                    <a:pos x="355" y="14"/>
                  </a:cxn>
                </a:cxnLst>
                <a:rect l="0" t="0" r="r" b="b"/>
                <a:pathLst>
                  <a:path w="367" h="32">
                    <a:moveTo>
                      <a:pt x="355" y="14"/>
                    </a:moveTo>
                    <a:lnTo>
                      <a:pt x="356" y="10"/>
                    </a:lnTo>
                    <a:lnTo>
                      <a:pt x="366" y="0"/>
                    </a:lnTo>
                    <a:lnTo>
                      <a:pt x="354" y="10"/>
                    </a:lnTo>
                    <a:lnTo>
                      <a:pt x="351" y="14"/>
                    </a:lnTo>
                    <a:lnTo>
                      <a:pt x="0" y="14"/>
                    </a:lnTo>
                    <a:lnTo>
                      <a:pt x="0" y="17"/>
                    </a:lnTo>
                    <a:lnTo>
                      <a:pt x="351" y="17"/>
                    </a:lnTo>
                    <a:lnTo>
                      <a:pt x="354" y="21"/>
                    </a:lnTo>
                    <a:lnTo>
                      <a:pt x="366" y="31"/>
                    </a:lnTo>
                    <a:lnTo>
                      <a:pt x="356" y="20"/>
                    </a:lnTo>
                    <a:lnTo>
                      <a:pt x="355" y="17"/>
                    </a:lnTo>
                    <a:lnTo>
                      <a:pt x="355" y="1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79" name="Freeform 11"/>
              <p:cNvSpPr>
                <a:spLocks/>
              </p:cNvSpPr>
              <p:nvPr/>
            </p:nvSpPr>
            <p:spPr bwMode="auto">
              <a:xfrm>
                <a:off x="3851" y="3871"/>
                <a:ext cx="30" cy="19"/>
              </a:xfrm>
              <a:custGeom>
                <a:avLst/>
                <a:gdLst/>
                <a:ahLst/>
                <a:cxnLst>
                  <a:cxn ang="0">
                    <a:pos x="29" y="9"/>
                  </a:cxn>
                  <a:cxn ang="0">
                    <a:pos x="17" y="18"/>
                  </a:cxn>
                  <a:cxn ang="0">
                    <a:pos x="0" y="11"/>
                  </a:cxn>
                  <a:cxn ang="0">
                    <a:pos x="10" y="7"/>
                  </a:cxn>
                  <a:cxn ang="0">
                    <a:pos x="15" y="0"/>
                  </a:cxn>
                  <a:cxn ang="0">
                    <a:pos x="15" y="8"/>
                  </a:cxn>
                  <a:cxn ang="0">
                    <a:pos x="24" y="4"/>
                  </a:cxn>
                  <a:cxn ang="0">
                    <a:pos x="22" y="9"/>
                  </a:cxn>
                  <a:cxn ang="0">
                    <a:pos x="29" y="9"/>
                  </a:cxn>
                </a:cxnLst>
                <a:rect l="0" t="0" r="r" b="b"/>
                <a:pathLst>
                  <a:path w="30" h="19">
                    <a:moveTo>
                      <a:pt x="29" y="9"/>
                    </a:moveTo>
                    <a:lnTo>
                      <a:pt x="17" y="18"/>
                    </a:lnTo>
                    <a:lnTo>
                      <a:pt x="0" y="11"/>
                    </a:lnTo>
                    <a:lnTo>
                      <a:pt x="10" y="7"/>
                    </a:lnTo>
                    <a:lnTo>
                      <a:pt x="15" y="0"/>
                    </a:lnTo>
                    <a:lnTo>
                      <a:pt x="15" y="8"/>
                    </a:lnTo>
                    <a:lnTo>
                      <a:pt x="24" y="4"/>
                    </a:lnTo>
                    <a:lnTo>
                      <a:pt x="22" y="9"/>
                    </a:lnTo>
                    <a:lnTo>
                      <a:pt x="29" y="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80" name="Freeform 12"/>
              <p:cNvSpPr>
                <a:spLocks/>
              </p:cNvSpPr>
              <p:nvPr/>
            </p:nvSpPr>
            <p:spPr bwMode="auto">
              <a:xfrm>
                <a:off x="3986" y="3661"/>
                <a:ext cx="235" cy="272"/>
              </a:xfrm>
              <a:custGeom>
                <a:avLst/>
                <a:gdLst/>
                <a:ahLst/>
                <a:cxnLst>
                  <a:cxn ang="0">
                    <a:pos x="174" y="16"/>
                  </a:cxn>
                  <a:cxn ang="0">
                    <a:pos x="207" y="51"/>
                  </a:cxn>
                  <a:cxn ang="0">
                    <a:pos x="234" y="116"/>
                  </a:cxn>
                  <a:cxn ang="0">
                    <a:pos x="226" y="186"/>
                  </a:cxn>
                  <a:cxn ang="0">
                    <a:pos x="195" y="240"/>
                  </a:cxn>
                  <a:cxn ang="0">
                    <a:pos x="147" y="269"/>
                  </a:cxn>
                  <a:cxn ang="0">
                    <a:pos x="102" y="271"/>
                  </a:cxn>
                  <a:cxn ang="0">
                    <a:pos x="48" y="252"/>
                  </a:cxn>
                  <a:cxn ang="0">
                    <a:pos x="16" y="204"/>
                  </a:cxn>
                  <a:cxn ang="0">
                    <a:pos x="0" y="144"/>
                  </a:cxn>
                  <a:cxn ang="0">
                    <a:pos x="13" y="78"/>
                  </a:cxn>
                  <a:cxn ang="0">
                    <a:pos x="46" y="25"/>
                  </a:cxn>
                  <a:cxn ang="0">
                    <a:pos x="91" y="2"/>
                  </a:cxn>
                  <a:cxn ang="0">
                    <a:pos x="141" y="0"/>
                  </a:cxn>
                  <a:cxn ang="0">
                    <a:pos x="174" y="16"/>
                  </a:cxn>
                </a:cxnLst>
                <a:rect l="0" t="0" r="r" b="b"/>
                <a:pathLst>
                  <a:path w="235" h="272">
                    <a:moveTo>
                      <a:pt x="174" y="16"/>
                    </a:moveTo>
                    <a:lnTo>
                      <a:pt x="207" y="51"/>
                    </a:lnTo>
                    <a:lnTo>
                      <a:pt x="234" y="116"/>
                    </a:lnTo>
                    <a:lnTo>
                      <a:pt x="226" y="186"/>
                    </a:lnTo>
                    <a:lnTo>
                      <a:pt x="195" y="240"/>
                    </a:lnTo>
                    <a:lnTo>
                      <a:pt x="147" y="269"/>
                    </a:lnTo>
                    <a:lnTo>
                      <a:pt x="102" y="271"/>
                    </a:lnTo>
                    <a:lnTo>
                      <a:pt x="48" y="252"/>
                    </a:lnTo>
                    <a:lnTo>
                      <a:pt x="16" y="204"/>
                    </a:lnTo>
                    <a:lnTo>
                      <a:pt x="0" y="144"/>
                    </a:lnTo>
                    <a:lnTo>
                      <a:pt x="13" y="78"/>
                    </a:lnTo>
                    <a:lnTo>
                      <a:pt x="46" y="25"/>
                    </a:lnTo>
                    <a:lnTo>
                      <a:pt x="91" y="2"/>
                    </a:lnTo>
                    <a:lnTo>
                      <a:pt x="141" y="0"/>
                    </a:lnTo>
                    <a:lnTo>
                      <a:pt x="174" y="16"/>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81" name="Freeform 13"/>
              <p:cNvSpPr>
                <a:spLocks/>
              </p:cNvSpPr>
              <p:nvPr/>
            </p:nvSpPr>
            <p:spPr bwMode="auto">
              <a:xfrm>
                <a:off x="4006" y="3674"/>
                <a:ext cx="196" cy="246"/>
              </a:xfrm>
              <a:custGeom>
                <a:avLst/>
                <a:gdLst/>
                <a:ahLst/>
                <a:cxnLst>
                  <a:cxn ang="0">
                    <a:pos x="159" y="28"/>
                  </a:cxn>
                  <a:cxn ang="0">
                    <a:pos x="177" y="49"/>
                  </a:cxn>
                  <a:cxn ang="0">
                    <a:pos x="191" y="82"/>
                  </a:cxn>
                  <a:cxn ang="0">
                    <a:pos x="195" y="123"/>
                  </a:cxn>
                  <a:cxn ang="0">
                    <a:pos x="190" y="162"/>
                  </a:cxn>
                  <a:cxn ang="0">
                    <a:pos x="179" y="193"/>
                  </a:cxn>
                  <a:cxn ang="0">
                    <a:pos x="156" y="222"/>
                  </a:cxn>
                  <a:cxn ang="0">
                    <a:pos x="132" y="239"/>
                  </a:cxn>
                  <a:cxn ang="0">
                    <a:pos x="108" y="245"/>
                  </a:cxn>
                  <a:cxn ang="0">
                    <a:pos x="81" y="244"/>
                  </a:cxn>
                  <a:cxn ang="0">
                    <a:pos x="49" y="231"/>
                  </a:cxn>
                  <a:cxn ang="0">
                    <a:pos x="28" y="210"/>
                  </a:cxn>
                  <a:cxn ang="0">
                    <a:pos x="12" y="181"/>
                  </a:cxn>
                  <a:cxn ang="0">
                    <a:pos x="1" y="145"/>
                  </a:cxn>
                  <a:cxn ang="0">
                    <a:pos x="0" y="112"/>
                  </a:cxn>
                  <a:cxn ang="0">
                    <a:pos x="7" y="73"/>
                  </a:cxn>
                  <a:cxn ang="0">
                    <a:pos x="26" y="38"/>
                  </a:cxn>
                  <a:cxn ang="0">
                    <a:pos x="53" y="12"/>
                  </a:cxn>
                  <a:cxn ang="0">
                    <a:pos x="81" y="3"/>
                  </a:cxn>
                  <a:cxn ang="0">
                    <a:pos x="109" y="0"/>
                  </a:cxn>
                  <a:cxn ang="0">
                    <a:pos x="140" y="12"/>
                  </a:cxn>
                  <a:cxn ang="0">
                    <a:pos x="159" y="28"/>
                  </a:cxn>
                </a:cxnLst>
                <a:rect l="0" t="0" r="r" b="b"/>
                <a:pathLst>
                  <a:path w="196" h="246">
                    <a:moveTo>
                      <a:pt x="159" y="28"/>
                    </a:moveTo>
                    <a:lnTo>
                      <a:pt x="177" y="49"/>
                    </a:lnTo>
                    <a:lnTo>
                      <a:pt x="191" y="82"/>
                    </a:lnTo>
                    <a:lnTo>
                      <a:pt x="195" y="123"/>
                    </a:lnTo>
                    <a:lnTo>
                      <a:pt x="190" y="162"/>
                    </a:lnTo>
                    <a:lnTo>
                      <a:pt x="179" y="193"/>
                    </a:lnTo>
                    <a:lnTo>
                      <a:pt x="156" y="222"/>
                    </a:lnTo>
                    <a:lnTo>
                      <a:pt x="132" y="239"/>
                    </a:lnTo>
                    <a:lnTo>
                      <a:pt x="108" y="245"/>
                    </a:lnTo>
                    <a:lnTo>
                      <a:pt x="81" y="244"/>
                    </a:lnTo>
                    <a:lnTo>
                      <a:pt x="49" y="231"/>
                    </a:lnTo>
                    <a:lnTo>
                      <a:pt x="28" y="210"/>
                    </a:lnTo>
                    <a:lnTo>
                      <a:pt x="12" y="181"/>
                    </a:lnTo>
                    <a:lnTo>
                      <a:pt x="1" y="145"/>
                    </a:lnTo>
                    <a:lnTo>
                      <a:pt x="0" y="112"/>
                    </a:lnTo>
                    <a:lnTo>
                      <a:pt x="7" y="73"/>
                    </a:lnTo>
                    <a:lnTo>
                      <a:pt x="26" y="38"/>
                    </a:lnTo>
                    <a:lnTo>
                      <a:pt x="53" y="12"/>
                    </a:lnTo>
                    <a:lnTo>
                      <a:pt x="81" y="3"/>
                    </a:lnTo>
                    <a:lnTo>
                      <a:pt x="109" y="0"/>
                    </a:lnTo>
                    <a:lnTo>
                      <a:pt x="140" y="12"/>
                    </a:lnTo>
                    <a:lnTo>
                      <a:pt x="159" y="28"/>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82" name="Freeform 14"/>
              <p:cNvSpPr>
                <a:spLocks/>
              </p:cNvSpPr>
              <p:nvPr/>
            </p:nvSpPr>
            <p:spPr bwMode="auto">
              <a:xfrm>
                <a:off x="4024" y="3752"/>
                <a:ext cx="84" cy="93"/>
              </a:xfrm>
              <a:custGeom>
                <a:avLst/>
                <a:gdLst/>
                <a:ahLst/>
                <a:cxnLst>
                  <a:cxn ang="0">
                    <a:pos x="83" y="4"/>
                  </a:cxn>
                  <a:cxn ang="0">
                    <a:pos x="71" y="22"/>
                  </a:cxn>
                  <a:cxn ang="0">
                    <a:pos x="68" y="33"/>
                  </a:cxn>
                  <a:cxn ang="0">
                    <a:pos x="68" y="45"/>
                  </a:cxn>
                  <a:cxn ang="0">
                    <a:pos x="71" y="63"/>
                  </a:cxn>
                  <a:cxn ang="0">
                    <a:pos x="42" y="92"/>
                  </a:cxn>
                  <a:cxn ang="0">
                    <a:pos x="33" y="80"/>
                  </a:cxn>
                  <a:cxn ang="0">
                    <a:pos x="23" y="67"/>
                  </a:cxn>
                  <a:cxn ang="0">
                    <a:pos x="12" y="59"/>
                  </a:cxn>
                  <a:cxn ang="0">
                    <a:pos x="0" y="20"/>
                  </a:cxn>
                  <a:cxn ang="0">
                    <a:pos x="18" y="18"/>
                  </a:cxn>
                  <a:cxn ang="0">
                    <a:pos x="31" y="12"/>
                  </a:cxn>
                  <a:cxn ang="0">
                    <a:pos x="43" y="0"/>
                  </a:cxn>
                  <a:cxn ang="0">
                    <a:pos x="83" y="4"/>
                  </a:cxn>
                </a:cxnLst>
                <a:rect l="0" t="0" r="r" b="b"/>
                <a:pathLst>
                  <a:path w="84" h="93">
                    <a:moveTo>
                      <a:pt x="83" y="4"/>
                    </a:moveTo>
                    <a:lnTo>
                      <a:pt x="71" y="22"/>
                    </a:lnTo>
                    <a:lnTo>
                      <a:pt x="68" y="33"/>
                    </a:lnTo>
                    <a:lnTo>
                      <a:pt x="68" y="45"/>
                    </a:lnTo>
                    <a:lnTo>
                      <a:pt x="71" y="63"/>
                    </a:lnTo>
                    <a:lnTo>
                      <a:pt x="42" y="92"/>
                    </a:lnTo>
                    <a:lnTo>
                      <a:pt x="33" y="80"/>
                    </a:lnTo>
                    <a:lnTo>
                      <a:pt x="23" y="67"/>
                    </a:lnTo>
                    <a:lnTo>
                      <a:pt x="12" y="59"/>
                    </a:lnTo>
                    <a:lnTo>
                      <a:pt x="0" y="20"/>
                    </a:lnTo>
                    <a:lnTo>
                      <a:pt x="18" y="18"/>
                    </a:lnTo>
                    <a:lnTo>
                      <a:pt x="31" y="12"/>
                    </a:lnTo>
                    <a:lnTo>
                      <a:pt x="43" y="0"/>
                    </a:lnTo>
                    <a:lnTo>
                      <a:pt x="83"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83" name="Freeform 15"/>
              <p:cNvSpPr>
                <a:spLocks/>
              </p:cNvSpPr>
              <p:nvPr/>
            </p:nvSpPr>
            <p:spPr bwMode="auto">
              <a:xfrm>
                <a:off x="4061" y="3697"/>
                <a:ext cx="65" cy="54"/>
              </a:xfrm>
              <a:custGeom>
                <a:avLst/>
                <a:gdLst/>
                <a:ahLst/>
                <a:cxnLst>
                  <a:cxn ang="0">
                    <a:pos x="0" y="48"/>
                  </a:cxn>
                  <a:cxn ang="0">
                    <a:pos x="58" y="53"/>
                  </a:cxn>
                  <a:cxn ang="0">
                    <a:pos x="64" y="39"/>
                  </a:cxn>
                  <a:cxn ang="0">
                    <a:pos x="41" y="0"/>
                  </a:cxn>
                  <a:cxn ang="0">
                    <a:pos x="0" y="48"/>
                  </a:cxn>
                </a:cxnLst>
                <a:rect l="0" t="0" r="r" b="b"/>
                <a:pathLst>
                  <a:path w="65" h="54">
                    <a:moveTo>
                      <a:pt x="0" y="48"/>
                    </a:moveTo>
                    <a:lnTo>
                      <a:pt x="58" y="53"/>
                    </a:lnTo>
                    <a:lnTo>
                      <a:pt x="64" y="39"/>
                    </a:lnTo>
                    <a:lnTo>
                      <a:pt x="41" y="0"/>
                    </a:lnTo>
                    <a:lnTo>
                      <a:pt x="0" y="4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2784" name="Freeform 16"/>
              <p:cNvSpPr>
                <a:spLocks/>
              </p:cNvSpPr>
              <p:nvPr/>
            </p:nvSpPr>
            <p:spPr bwMode="auto">
              <a:xfrm>
                <a:off x="4012" y="3767"/>
                <a:ext cx="18" cy="60"/>
              </a:xfrm>
              <a:custGeom>
                <a:avLst/>
                <a:gdLst/>
                <a:ahLst/>
                <a:cxnLst>
                  <a:cxn ang="0">
                    <a:pos x="6" y="0"/>
                  </a:cxn>
                  <a:cxn ang="0">
                    <a:pos x="17" y="59"/>
                  </a:cxn>
                  <a:cxn ang="0">
                    <a:pos x="3" y="49"/>
                  </a:cxn>
                  <a:cxn ang="0">
                    <a:pos x="0" y="28"/>
                  </a:cxn>
                  <a:cxn ang="0">
                    <a:pos x="3" y="7"/>
                  </a:cxn>
                  <a:cxn ang="0">
                    <a:pos x="6" y="0"/>
                  </a:cxn>
                </a:cxnLst>
                <a:rect l="0" t="0" r="r" b="b"/>
                <a:pathLst>
                  <a:path w="18" h="60">
                    <a:moveTo>
                      <a:pt x="6" y="0"/>
                    </a:moveTo>
                    <a:lnTo>
                      <a:pt x="17" y="59"/>
                    </a:lnTo>
                    <a:lnTo>
                      <a:pt x="3" y="49"/>
                    </a:lnTo>
                    <a:lnTo>
                      <a:pt x="0" y="28"/>
                    </a:lnTo>
                    <a:lnTo>
                      <a:pt x="3" y="7"/>
                    </a:lnTo>
                    <a:lnTo>
                      <a:pt x="6"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2785" name="Freeform 17"/>
              <p:cNvSpPr>
                <a:spLocks/>
              </p:cNvSpPr>
              <p:nvPr/>
            </p:nvSpPr>
            <p:spPr bwMode="auto">
              <a:xfrm>
                <a:off x="4063" y="3816"/>
                <a:ext cx="59" cy="71"/>
              </a:xfrm>
              <a:custGeom>
                <a:avLst/>
                <a:gdLst/>
                <a:ahLst/>
                <a:cxnLst>
                  <a:cxn ang="0">
                    <a:pos x="0" y="47"/>
                  </a:cxn>
                  <a:cxn ang="0">
                    <a:pos x="41" y="0"/>
                  </a:cxn>
                  <a:cxn ang="0">
                    <a:pos x="58" y="48"/>
                  </a:cxn>
                  <a:cxn ang="0">
                    <a:pos x="8" y="70"/>
                  </a:cxn>
                  <a:cxn ang="0">
                    <a:pos x="0" y="47"/>
                  </a:cxn>
                </a:cxnLst>
                <a:rect l="0" t="0" r="r" b="b"/>
                <a:pathLst>
                  <a:path w="59" h="71">
                    <a:moveTo>
                      <a:pt x="0" y="47"/>
                    </a:moveTo>
                    <a:lnTo>
                      <a:pt x="41" y="0"/>
                    </a:lnTo>
                    <a:lnTo>
                      <a:pt x="58" y="48"/>
                    </a:lnTo>
                    <a:lnTo>
                      <a:pt x="8" y="70"/>
                    </a:lnTo>
                    <a:lnTo>
                      <a:pt x="0" y="4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2786" name="Freeform 18"/>
              <p:cNvSpPr>
                <a:spLocks/>
              </p:cNvSpPr>
              <p:nvPr/>
            </p:nvSpPr>
            <p:spPr bwMode="auto">
              <a:xfrm>
                <a:off x="3962" y="3622"/>
                <a:ext cx="275" cy="297"/>
              </a:xfrm>
              <a:custGeom>
                <a:avLst/>
                <a:gdLst/>
                <a:ahLst/>
                <a:cxnLst>
                  <a:cxn ang="0">
                    <a:pos x="255" y="147"/>
                  </a:cxn>
                  <a:cxn ang="0">
                    <a:pos x="231" y="86"/>
                  </a:cxn>
                  <a:cxn ang="0">
                    <a:pos x="191" y="47"/>
                  </a:cxn>
                  <a:cxn ang="0">
                    <a:pos x="128" y="33"/>
                  </a:cxn>
                  <a:cxn ang="0">
                    <a:pos x="73" y="61"/>
                  </a:cxn>
                  <a:cxn ang="0">
                    <a:pos x="39" y="108"/>
                  </a:cxn>
                  <a:cxn ang="0">
                    <a:pos x="27" y="162"/>
                  </a:cxn>
                  <a:cxn ang="0">
                    <a:pos x="29" y="209"/>
                  </a:cxn>
                  <a:cxn ang="0">
                    <a:pos x="47" y="252"/>
                  </a:cxn>
                  <a:cxn ang="0">
                    <a:pos x="67" y="286"/>
                  </a:cxn>
                  <a:cxn ang="0">
                    <a:pos x="45" y="296"/>
                  </a:cxn>
                  <a:cxn ang="0">
                    <a:pos x="9" y="227"/>
                  </a:cxn>
                  <a:cxn ang="0">
                    <a:pos x="0" y="160"/>
                  </a:cxn>
                  <a:cxn ang="0">
                    <a:pos x="31" y="68"/>
                  </a:cxn>
                  <a:cxn ang="0">
                    <a:pos x="90" y="8"/>
                  </a:cxn>
                  <a:cxn ang="0">
                    <a:pos x="175" y="0"/>
                  </a:cxn>
                  <a:cxn ang="0">
                    <a:pos x="230" y="35"/>
                  </a:cxn>
                  <a:cxn ang="0">
                    <a:pos x="264" y="83"/>
                  </a:cxn>
                  <a:cxn ang="0">
                    <a:pos x="274" y="149"/>
                  </a:cxn>
                  <a:cxn ang="0">
                    <a:pos x="255" y="147"/>
                  </a:cxn>
                </a:cxnLst>
                <a:rect l="0" t="0" r="r" b="b"/>
                <a:pathLst>
                  <a:path w="275" h="297">
                    <a:moveTo>
                      <a:pt x="255" y="147"/>
                    </a:moveTo>
                    <a:lnTo>
                      <a:pt x="231" y="86"/>
                    </a:lnTo>
                    <a:lnTo>
                      <a:pt x="191" y="47"/>
                    </a:lnTo>
                    <a:lnTo>
                      <a:pt x="128" y="33"/>
                    </a:lnTo>
                    <a:lnTo>
                      <a:pt x="73" y="61"/>
                    </a:lnTo>
                    <a:lnTo>
                      <a:pt x="39" y="108"/>
                    </a:lnTo>
                    <a:lnTo>
                      <a:pt x="27" y="162"/>
                    </a:lnTo>
                    <a:lnTo>
                      <a:pt x="29" y="209"/>
                    </a:lnTo>
                    <a:lnTo>
                      <a:pt x="47" y="252"/>
                    </a:lnTo>
                    <a:lnTo>
                      <a:pt x="67" y="286"/>
                    </a:lnTo>
                    <a:lnTo>
                      <a:pt x="45" y="296"/>
                    </a:lnTo>
                    <a:lnTo>
                      <a:pt x="9" y="227"/>
                    </a:lnTo>
                    <a:lnTo>
                      <a:pt x="0" y="160"/>
                    </a:lnTo>
                    <a:lnTo>
                      <a:pt x="31" y="68"/>
                    </a:lnTo>
                    <a:lnTo>
                      <a:pt x="90" y="8"/>
                    </a:lnTo>
                    <a:lnTo>
                      <a:pt x="175" y="0"/>
                    </a:lnTo>
                    <a:lnTo>
                      <a:pt x="230" y="35"/>
                    </a:lnTo>
                    <a:lnTo>
                      <a:pt x="264" y="83"/>
                    </a:lnTo>
                    <a:lnTo>
                      <a:pt x="274" y="149"/>
                    </a:lnTo>
                    <a:lnTo>
                      <a:pt x="255" y="14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2787" name="Freeform 19"/>
              <p:cNvSpPr>
                <a:spLocks/>
              </p:cNvSpPr>
              <p:nvPr/>
            </p:nvSpPr>
            <p:spPr bwMode="auto">
              <a:xfrm>
                <a:off x="2851" y="3671"/>
                <a:ext cx="265" cy="290"/>
              </a:xfrm>
              <a:custGeom>
                <a:avLst/>
                <a:gdLst/>
                <a:ahLst/>
                <a:cxnLst>
                  <a:cxn ang="0">
                    <a:pos x="220" y="25"/>
                  </a:cxn>
                  <a:cxn ang="0">
                    <a:pos x="249" y="74"/>
                  </a:cxn>
                  <a:cxn ang="0">
                    <a:pos x="264" y="137"/>
                  </a:cxn>
                  <a:cxn ang="0">
                    <a:pos x="255" y="203"/>
                  </a:cxn>
                  <a:cxn ang="0">
                    <a:pos x="213" y="262"/>
                  </a:cxn>
                  <a:cxn ang="0">
                    <a:pos x="145" y="289"/>
                  </a:cxn>
                  <a:cxn ang="0">
                    <a:pos x="62" y="268"/>
                  </a:cxn>
                  <a:cxn ang="0">
                    <a:pos x="18" y="215"/>
                  </a:cxn>
                  <a:cxn ang="0">
                    <a:pos x="3" y="164"/>
                  </a:cxn>
                  <a:cxn ang="0">
                    <a:pos x="0" y="98"/>
                  </a:cxn>
                  <a:cxn ang="0">
                    <a:pos x="32" y="34"/>
                  </a:cxn>
                  <a:cxn ang="0">
                    <a:pos x="98" y="2"/>
                  </a:cxn>
                  <a:cxn ang="0">
                    <a:pos x="175" y="0"/>
                  </a:cxn>
                  <a:cxn ang="0">
                    <a:pos x="220" y="25"/>
                  </a:cxn>
                </a:cxnLst>
                <a:rect l="0" t="0" r="r" b="b"/>
                <a:pathLst>
                  <a:path w="265" h="290">
                    <a:moveTo>
                      <a:pt x="220" y="25"/>
                    </a:moveTo>
                    <a:lnTo>
                      <a:pt x="249" y="74"/>
                    </a:lnTo>
                    <a:lnTo>
                      <a:pt x="264" y="137"/>
                    </a:lnTo>
                    <a:lnTo>
                      <a:pt x="255" y="203"/>
                    </a:lnTo>
                    <a:lnTo>
                      <a:pt x="213" y="262"/>
                    </a:lnTo>
                    <a:lnTo>
                      <a:pt x="145" y="289"/>
                    </a:lnTo>
                    <a:lnTo>
                      <a:pt x="62" y="268"/>
                    </a:lnTo>
                    <a:lnTo>
                      <a:pt x="18" y="215"/>
                    </a:lnTo>
                    <a:lnTo>
                      <a:pt x="3" y="164"/>
                    </a:lnTo>
                    <a:lnTo>
                      <a:pt x="0" y="98"/>
                    </a:lnTo>
                    <a:lnTo>
                      <a:pt x="32" y="34"/>
                    </a:lnTo>
                    <a:lnTo>
                      <a:pt x="98" y="2"/>
                    </a:lnTo>
                    <a:lnTo>
                      <a:pt x="175" y="0"/>
                    </a:lnTo>
                    <a:lnTo>
                      <a:pt x="220" y="2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88" name="Freeform 20"/>
              <p:cNvSpPr>
                <a:spLocks/>
              </p:cNvSpPr>
              <p:nvPr/>
            </p:nvSpPr>
            <p:spPr bwMode="auto">
              <a:xfrm>
                <a:off x="2872" y="3683"/>
                <a:ext cx="226" cy="251"/>
              </a:xfrm>
              <a:custGeom>
                <a:avLst/>
                <a:gdLst/>
                <a:ahLst/>
                <a:cxnLst>
                  <a:cxn ang="0">
                    <a:pos x="181" y="25"/>
                  </a:cxn>
                  <a:cxn ang="0">
                    <a:pos x="206" y="60"/>
                  </a:cxn>
                  <a:cxn ang="0">
                    <a:pos x="221" y="98"/>
                  </a:cxn>
                  <a:cxn ang="0">
                    <a:pos x="225" y="135"/>
                  </a:cxn>
                  <a:cxn ang="0">
                    <a:pos x="217" y="176"/>
                  </a:cxn>
                  <a:cxn ang="0">
                    <a:pos x="194" y="213"/>
                  </a:cxn>
                  <a:cxn ang="0">
                    <a:pos x="164" y="238"/>
                  </a:cxn>
                  <a:cxn ang="0">
                    <a:pos x="128" y="250"/>
                  </a:cxn>
                  <a:cxn ang="0">
                    <a:pos x="79" y="248"/>
                  </a:cxn>
                  <a:cxn ang="0">
                    <a:pos x="41" y="221"/>
                  </a:cxn>
                  <a:cxn ang="0">
                    <a:pos x="17" y="195"/>
                  </a:cxn>
                  <a:cxn ang="0">
                    <a:pos x="4" y="156"/>
                  </a:cxn>
                  <a:cxn ang="0">
                    <a:pos x="0" y="123"/>
                  </a:cxn>
                  <a:cxn ang="0">
                    <a:pos x="6" y="76"/>
                  </a:cxn>
                  <a:cxn ang="0">
                    <a:pos x="32" y="39"/>
                  </a:cxn>
                  <a:cxn ang="0">
                    <a:pos x="70" y="11"/>
                  </a:cxn>
                  <a:cxn ang="0">
                    <a:pos x="110" y="0"/>
                  </a:cxn>
                  <a:cxn ang="0">
                    <a:pos x="146" y="8"/>
                  </a:cxn>
                  <a:cxn ang="0">
                    <a:pos x="179" y="23"/>
                  </a:cxn>
                  <a:cxn ang="0">
                    <a:pos x="181" y="25"/>
                  </a:cxn>
                </a:cxnLst>
                <a:rect l="0" t="0" r="r" b="b"/>
                <a:pathLst>
                  <a:path w="226" h="251">
                    <a:moveTo>
                      <a:pt x="181" y="25"/>
                    </a:moveTo>
                    <a:lnTo>
                      <a:pt x="206" y="60"/>
                    </a:lnTo>
                    <a:lnTo>
                      <a:pt x="221" y="98"/>
                    </a:lnTo>
                    <a:lnTo>
                      <a:pt x="225" y="135"/>
                    </a:lnTo>
                    <a:lnTo>
                      <a:pt x="217" y="176"/>
                    </a:lnTo>
                    <a:lnTo>
                      <a:pt x="194" y="213"/>
                    </a:lnTo>
                    <a:lnTo>
                      <a:pt x="164" y="238"/>
                    </a:lnTo>
                    <a:lnTo>
                      <a:pt x="128" y="250"/>
                    </a:lnTo>
                    <a:lnTo>
                      <a:pt x="79" y="248"/>
                    </a:lnTo>
                    <a:lnTo>
                      <a:pt x="41" y="221"/>
                    </a:lnTo>
                    <a:lnTo>
                      <a:pt x="17" y="195"/>
                    </a:lnTo>
                    <a:lnTo>
                      <a:pt x="4" y="156"/>
                    </a:lnTo>
                    <a:lnTo>
                      <a:pt x="0" y="123"/>
                    </a:lnTo>
                    <a:lnTo>
                      <a:pt x="6" y="76"/>
                    </a:lnTo>
                    <a:lnTo>
                      <a:pt x="32" y="39"/>
                    </a:lnTo>
                    <a:lnTo>
                      <a:pt x="70" y="11"/>
                    </a:lnTo>
                    <a:lnTo>
                      <a:pt x="110" y="0"/>
                    </a:lnTo>
                    <a:lnTo>
                      <a:pt x="146" y="8"/>
                    </a:lnTo>
                    <a:lnTo>
                      <a:pt x="179" y="23"/>
                    </a:lnTo>
                    <a:lnTo>
                      <a:pt x="181" y="2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89" name="Freeform 21"/>
              <p:cNvSpPr>
                <a:spLocks/>
              </p:cNvSpPr>
              <p:nvPr/>
            </p:nvSpPr>
            <p:spPr bwMode="auto">
              <a:xfrm>
                <a:off x="2807" y="3618"/>
                <a:ext cx="343" cy="346"/>
              </a:xfrm>
              <a:custGeom>
                <a:avLst/>
                <a:gdLst/>
                <a:ahLst/>
                <a:cxnLst>
                  <a:cxn ang="0">
                    <a:pos x="306" y="280"/>
                  </a:cxn>
                  <a:cxn ang="0">
                    <a:pos x="319" y="270"/>
                  </a:cxn>
                  <a:cxn ang="0">
                    <a:pos x="337" y="229"/>
                  </a:cxn>
                  <a:cxn ang="0">
                    <a:pos x="342" y="137"/>
                  </a:cxn>
                  <a:cxn ang="0">
                    <a:pos x="288" y="49"/>
                  </a:cxn>
                  <a:cxn ang="0">
                    <a:pos x="206" y="0"/>
                  </a:cxn>
                  <a:cxn ang="0">
                    <a:pos x="104" y="20"/>
                  </a:cxn>
                  <a:cxn ang="0">
                    <a:pos x="37" y="84"/>
                  </a:cxn>
                  <a:cxn ang="0">
                    <a:pos x="0" y="186"/>
                  </a:cxn>
                  <a:cxn ang="0">
                    <a:pos x="13" y="280"/>
                  </a:cxn>
                  <a:cxn ang="0">
                    <a:pos x="49" y="321"/>
                  </a:cxn>
                  <a:cxn ang="0">
                    <a:pos x="91" y="345"/>
                  </a:cxn>
                  <a:cxn ang="0">
                    <a:pos x="109" y="325"/>
                  </a:cxn>
                  <a:cxn ang="0">
                    <a:pos x="57" y="262"/>
                  </a:cxn>
                  <a:cxn ang="0">
                    <a:pos x="40" y="205"/>
                  </a:cxn>
                  <a:cxn ang="0">
                    <a:pos x="47" y="145"/>
                  </a:cxn>
                  <a:cxn ang="0">
                    <a:pos x="86" y="84"/>
                  </a:cxn>
                  <a:cxn ang="0">
                    <a:pos x="146" y="45"/>
                  </a:cxn>
                  <a:cxn ang="0">
                    <a:pos x="238" y="61"/>
                  </a:cxn>
                  <a:cxn ang="0">
                    <a:pos x="292" y="114"/>
                  </a:cxn>
                  <a:cxn ang="0">
                    <a:pos x="306" y="170"/>
                  </a:cxn>
                  <a:cxn ang="0">
                    <a:pos x="304" y="221"/>
                  </a:cxn>
                  <a:cxn ang="0">
                    <a:pos x="290" y="274"/>
                  </a:cxn>
                  <a:cxn ang="0">
                    <a:pos x="306" y="280"/>
                  </a:cxn>
                </a:cxnLst>
                <a:rect l="0" t="0" r="r" b="b"/>
                <a:pathLst>
                  <a:path w="343" h="346">
                    <a:moveTo>
                      <a:pt x="306" y="280"/>
                    </a:moveTo>
                    <a:lnTo>
                      <a:pt x="319" y="270"/>
                    </a:lnTo>
                    <a:lnTo>
                      <a:pt x="337" y="229"/>
                    </a:lnTo>
                    <a:lnTo>
                      <a:pt x="342" y="137"/>
                    </a:lnTo>
                    <a:lnTo>
                      <a:pt x="288" y="49"/>
                    </a:lnTo>
                    <a:lnTo>
                      <a:pt x="206" y="0"/>
                    </a:lnTo>
                    <a:lnTo>
                      <a:pt x="104" y="20"/>
                    </a:lnTo>
                    <a:lnTo>
                      <a:pt x="37" y="84"/>
                    </a:lnTo>
                    <a:lnTo>
                      <a:pt x="0" y="186"/>
                    </a:lnTo>
                    <a:lnTo>
                      <a:pt x="13" y="280"/>
                    </a:lnTo>
                    <a:lnTo>
                      <a:pt x="49" y="321"/>
                    </a:lnTo>
                    <a:lnTo>
                      <a:pt x="91" y="345"/>
                    </a:lnTo>
                    <a:lnTo>
                      <a:pt x="109" y="325"/>
                    </a:lnTo>
                    <a:lnTo>
                      <a:pt x="57" y="262"/>
                    </a:lnTo>
                    <a:lnTo>
                      <a:pt x="40" y="205"/>
                    </a:lnTo>
                    <a:lnTo>
                      <a:pt x="47" y="145"/>
                    </a:lnTo>
                    <a:lnTo>
                      <a:pt x="86" y="84"/>
                    </a:lnTo>
                    <a:lnTo>
                      <a:pt x="146" y="45"/>
                    </a:lnTo>
                    <a:lnTo>
                      <a:pt x="238" y="61"/>
                    </a:lnTo>
                    <a:lnTo>
                      <a:pt x="292" y="114"/>
                    </a:lnTo>
                    <a:lnTo>
                      <a:pt x="306" y="170"/>
                    </a:lnTo>
                    <a:lnTo>
                      <a:pt x="304" y="221"/>
                    </a:lnTo>
                    <a:lnTo>
                      <a:pt x="290" y="274"/>
                    </a:lnTo>
                    <a:lnTo>
                      <a:pt x="306" y="28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2790" name="Freeform 22"/>
              <p:cNvSpPr>
                <a:spLocks/>
              </p:cNvSpPr>
              <p:nvPr/>
            </p:nvSpPr>
            <p:spPr bwMode="auto">
              <a:xfrm>
                <a:off x="2885" y="3708"/>
                <a:ext cx="183" cy="189"/>
              </a:xfrm>
              <a:custGeom>
                <a:avLst/>
                <a:gdLst/>
                <a:ahLst/>
                <a:cxnLst>
                  <a:cxn ang="0">
                    <a:pos x="111" y="0"/>
                  </a:cxn>
                  <a:cxn ang="0">
                    <a:pos x="182" y="126"/>
                  </a:cxn>
                  <a:cxn ang="0">
                    <a:pos x="142" y="188"/>
                  </a:cxn>
                  <a:cxn ang="0">
                    <a:pos x="26" y="178"/>
                  </a:cxn>
                  <a:cxn ang="0">
                    <a:pos x="0" y="123"/>
                  </a:cxn>
                  <a:cxn ang="0">
                    <a:pos x="61" y="4"/>
                  </a:cxn>
                  <a:cxn ang="0">
                    <a:pos x="111" y="0"/>
                  </a:cxn>
                </a:cxnLst>
                <a:rect l="0" t="0" r="r" b="b"/>
                <a:pathLst>
                  <a:path w="183" h="189">
                    <a:moveTo>
                      <a:pt x="111" y="0"/>
                    </a:moveTo>
                    <a:lnTo>
                      <a:pt x="182" y="126"/>
                    </a:lnTo>
                    <a:lnTo>
                      <a:pt x="142" y="188"/>
                    </a:lnTo>
                    <a:lnTo>
                      <a:pt x="26" y="178"/>
                    </a:lnTo>
                    <a:lnTo>
                      <a:pt x="0" y="123"/>
                    </a:lnTo>
                    <a:lnTo>
                      <a:pt x="61" y="4"/>
                    </a:lnTo>
                    <a:lnTo>
                      <a:pt x="111"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1" name="Freeform 23"/>
              <p:cNvSpPr>
                <a:spLocks/>
              </p:cNvSpPr>
              <p:nvPr/>
            </p:nvSpPr>
            <p:spPr bwMode="auto">
              <a:xfrm>
                <a:off x="2924" y="3753"/>
                <a:ext cx="81" cy="105"/>
              </a:xfrm>
              <a:custGeom>
                <a:avLst/>
                <a:gdLst/>
                <a:ahLst/>
                <a:cxnLst>
                  <a:cxn ang="0">
                    <a:pos x="58" y="0"/>
                  </a:cxn>
                  <a:cxn ang="0">
                    <a:pos x="0" y="59"/>
                  </a:cxn>
                  <a:cxn ang="0">
                    <a:pos x="29" y="98"/>
                  </a:cxn>
                  <a:cxn ang="0">
                    <a:pos x="47" y="98"/>
                  </a:cxn>
                  <a:cxn ang="0">
                    <a:pos x="72" y="104"/>
                  </a:cxn>
                  <a:cxn ang="0">
                    <a:pos x="80" y="61"/>
                  </a:cxn>
                  <a:cxn ang="0">
                    <a:pos x="67" y="41"/>
                  </a:cxn>
                  <a:cxn ang="0">
                    <a:pos x="60" y="28"/>
                  </a:cxn>
                  <a:cxn ang="0">
                    <a:pos x="58" y="16"/>
                  </a:cxn>
                  <a:cxn ang="0">
                    <a:pos x="58" y="0"/>
                  </a:cxn>
                </a:cxnLst>
                <a:rect l="0" t="0" r="r" b="b"/>
                <a:pathLst>
                  <a:path w="81" h="105">
                    <a:moveTo>
                      <a:pt x="58" y="0"/>
                    </a:moveTo>
                    <a:lnTo>
                      <a:pt x="0" y="59"/>
                    </a:lnTo>
                    <a:lnTo>
                      <a:pt x="29" y="98"/>
                    </a:lnTo>
                    <a:lnTo>
                      <a:pt x="47" y="98"/>
                    </a:lnTo>
                    <a:lnTo>
                      <a:pt x="72" y="104"/>
                    </a:lnTo>
                    <a:lnTo>
                      <a:pt x="80" y="61"/>
                    </a:lnTo>
                    <a:lnTo>
                      <a:pt x="67" y="41"/>
                    </a:lnTo>
                    <a:lnTo>
                      <a:pt x="60" y="28"/>
                    </a:lnTo>
                    <a:lnTo>
                      <a:pt x="58" y="16"/>
                    </a:lnTo>
                    <a:lnTo>
                      <a:pt x="58"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92" name="Freeform 24"/>
              <p:cNvSpPr>
                <a:spLocks/>
              </p:cNvSpPr>
              <p:nvPr/>
            </p:nvSpPr>
            <p:spPr bwMode="auto">
              <a:xfrm>
                <a:off x="2931" y="3705"/>
                <a:ext cx="63" cy="80"/>
              </a:xfrm>
              <a:custGeom>
                <a:avLst/>
                <a:gdLst/>
                <a:ahLst/>
                <a:cxnLst>
                  <a:cxn ang="0">
                    <a:pos x="62" y="17"/>
                  </a:cxn>
                  <a:cxn ang="0">
                    <a:pos x="9" y="79"/>
                  </a:cxn>
                  <a:cxn ang="0">
                    <a:pos x="0" y="17"/>
                  </a:cxn>
                  <a:cxn ang="0">
                    <a:pos x="53" y="0"/>
                  </a:cxn>
                  <a:cxn ang="0">
                    <a:pos x="62" y="17"/>
                  </a:cxn>
                </a:cxnLst>
                <a:rect l="0" t="0" r="r" b="b"/>
                <a:pathLst>
                  <a:path w="63" h="80">
                    <a:moveTo>
                      <a:pt x="62" y="17"/>
                    </a:moveTo>
                    <a:lnTo>
                      <a:pt x="9" y="79"/>
                    </a:lnTo>
                    <a:lnTo>
                      <a:pt x="0" y="17"/>
                    </a:lnTo>
                    <a:lnTo>
                      <a:pt x="53" y="0"/>
                    </a:lnTo>
                    <a:lnTo>
                      <a:pt x="62" y="1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2793" name="Freeform 25"/>
              <p:cNvSpPr>
                <a:spLocks/>
              </p:cNvSpPr>
              <p:nvPr/>
            </p:nvSpPr>
            <p:spPr bwMode="auto">
              <a:xfrm>
                <a:off x="2882" y="3812"/>
                <a:ext cx="62" cy="87"/>
              </a:xfrm>
              <a:custGeom>
                <a:avLst/>
                <a:gdLst/>
                <a:ahLst/>
                <a:cxnLst>
                  <a:cxn ang="0">
                    <a:pos x="27" y="0"/>
                  </a:cxn>
                  <a:cxn ang="0">
                    <a:pos x="61" y="47"/>
                  </a:cxn>
                  <a:cxn ang="0">
                    <a:pos x="34" y="86"/>
                  </a:cxn>
                  <a:cxn ang="0">
                    <a:pos x="14" y="60"/>
                  </a:cxn>
                  <a:cxn ang="0">
                    <a:pos x="0" y="19"/>
                  </a:cxn>
                  <a:cxn ang="0">
                    <a:pos x="27" y="0"/>
                  </a:cxn>
                </a:cxnLst>
                <a:rect l="0" t="0" r="r" b="b"/>
                <a:pathLst>
                  <a:path w="62" h="87">
                    <a:moveTo>
                      <a:pt x="27" y="0"/>
                    </a:moveTo>
                    <a:lnTo>
                      <a:pt x="61" y="47"/>
                    </a:lnTo>
                    <a:lnTo>
                      <a:pt x="34" y="86"/>
                    </a:lnTo>
                    <a:lnTo>
                      <a:pt x="14" y="60"/>
                    </a:lnTo>
                    <a:lnTo>
                      <a:pt x="0" y="19"/>
                    </a:lnTo>
                    <a:lnTo>
                      <a:pt x="27"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2794" name="Freeform 26"/>
              <p:cNvSpPr>
                <a:spLocks/>
              </p:cNvSpPr>
              <p:nvPr/>
            </p:nvSpPr>
            <p:spPr bwMode="auto">
              <a:xfrm>
                <a:off x="3004" y="3802"/>
                <a:ext cx="68" cy="95"/>
              </a:xfrm>
              <a:custGeom>
                <a:avLst/>
                <a:gdLst/>
                <a:ahLst/>
                <a:cxnLst>
                  <a:cxn ang="0">
                    <a:pos x="0" y="69"/>
                  </a:cxn>
                  <a:cxn ang="0">
                    <a:pos x="9" y="0"/>
                  </a:cxn>
                  <a:cxn ang="0">
                    <a:pos x="67" y="35"/>
                  </a:cxn>
                  <a:cxn ang="0">
                    <a:pos x="29" y="94"/>
                  </a:cxn>
                  <a:cxn ang="0">
                    <a:pos x="0" y="69"/>
                  </a:cxn>
                </a:cxnLst>
                <a:rect l="0" t="0" r="r" b="b"/>
                <a:pathLst>
                  <a:path w="68" h="95">
                    <a:moveTo>
                      <a:pt x="0" y="69"/>
                    </a:moveTo>
                    <a:lnTo>
                      <a:pt x="9" y="0"/>
                    </a:lnTo>
                    <a:lnTo>
                      <a:pt x="67" y="35"/>
                    </a:lnTo>
                    <a:lnTo>
                      <a:pt x="29" y="94"/>
                    </a:lnTo>
                    <a:lnTo>
                      <a:pt x="0" y="69"/>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2795" name="Freeform 27"/>
              <p:cNvSpPr>
                <a:spLocks/>
              </p:cNvSpPr>
              <p:nvPr/>
            </p:nvSpPr>
            <p:spPr bwMode="auto">
              <a:xfrm>
                <a:off x="3571" y="3455"/>
                <a:ext cx="536" cy="142"/>
              </a:xfrm>
              <a:custGeom>
                <a:avLst/>
                <a:gdLst/>
                <a:ahLst/>
                <a:cxnLst>
                  <a:cxn ang="0">
                    <a:pos x="0" y="141"/>
                  </a:cxn>
                  <a:cxn ang="0">
                    <a:pos x="109" y="121"/>
                  </a:cxn>
                  <a:cxn ang="0">
                    <a:pos x="234" y="101"/>
                  </a:cxn>
                  <a:cxn ang="0">
                    <a:pos x="334" y="94"/>
                  </a:cxn>
                  <a:cxn ang="0">
                    <a:pos x="427" y="89"/>
                  </a:cxn>
                  <a:cxn ang="0">
                    <a:pos x="535" y="84"/>
                  </a:cxn>
                  <a:cxn ang="0">
                    <a:pos x="493" y="68"/>
                  </a:cxn>
                  <a:cxn ang="0">
                    <a:pos x="463" y="47"/>
                  </a:cxn>
                  <a:cxn ang="0">
                    <a:pos x="430" y="26"/>
                  </a:cxn>
                  <a:cxn ang="0">
                    <a:pos x="396" y="10"/>
                  </a:cxn>
                  <a:cxn ang="0">
                    <a:pos x="372" y="0"/>
                  </a:cxn>
                  <a:cxn ang="0">
                    <a:pos x="393" y="40"/>
                  </a:cxn>
                  <a:cxn ang="0">
                    <a:pos x="396" y="57"/>
                  </a:cxn>
                  <a:cxn ang="0">
                    <a:pos x="394" y="68"/>
                  </a:cxn>
                  <a:cxn ang="0">
                    <a:pos x="390" y="77"/>
                  </a:cxn>
                  <a:cxn ang="0">
                    <a:pos x="383" y="79"/>
                  </a:cxn>
                  <a:cxn ang="0">
                    <a:pos x="314" y="80"/>
                  </a:cxn>
                  <a:cxn ang="0">
                    <a:pos x="194" y="97"/>
                  </a:cxn>
                  <a:cxn ang="0">
                    <a:pos x="68" y="117"/>
                  </a:cxn>
                  <a:cxn ang="0">
                    <a:pos x="0" y="141"/>
                  </a:cxn>
                </a:cxnLst>
                <a:rect l="0" t="0" r="r" b="b"/>
                <a:pathLst>
                  <a:path w="536" h="142">
                    <a:moveTo>
                      <a:pt x="0" y="141"/>
                    </a:moveTo>
                    <a:lnTo>
                      <a:pt x="109" y="121"/>
                    </a:lnTo>
                    <a:lnTo>
                      <a:pt x="234" y="101"/>
                    </a:lnTo>
                    <a:lnTo>
                      <a:pt x="334" y="94"/>
                    </a:lnTo>
                    <a:lnTo>
                      <a:pt x="427" y="89"/>
                    </a:lnTo>
                    <a:lnTo>
                      <a:pt x="535" y="84"/>
                    </a:lnTo>
                    <a:lnTo>
                      <a:pt x="493" y="68"/>
                    </a:lnTo>
                    <a:lnTo>
                      <a:pt x="463" y="47"/>
                    </a:lnTo>
                    <a:lnTo>
                      <a:pt x="430" y="26"/>
                    </a:lnTo>
                    <a:lnTo>
                      <a:pt x="396" y="10"/>
                    </a:lnTo>
                    <a:lnTo>
                      <a:pt x="372" y="0"/>
                    </a:lnTo>
                    <a:lnTo>
                      <a:pt x="393" y="40"/>
                    </a:lnTo>
                    <a:lnTo>
                      <a:pt x="396" y="57"/>
                    </a:lnTo>
                    <a:lnTo>
                      <a:pt x="394" y="68"/>
                    </a:lnTo>
                    <a:lnTo>
                      <a:pt x="390" y="77"/>
                    </a:lnTo>
                    <a:lnTo>
                      <a:pt x="383" y="79"/>
                    </a:lnTo>
                    <a:lnTo>
                      <a:pt x="314" y="80"/>
                    </a:lnTo>
                    <a:lnTo>
                      <a:pt x="194" y="97"/>
                    </a:lnTo>
                    <a:lnTo>
                      <a:pt x="68" y="117"/>
                    </a:lnTo>
                    <a:lnTo>
                      <a:pt x="0" y="141"/>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2796" name="Freeform 28"/>
              <p:cNvSpPr>
                <a:spLocks/>
              </p:cNvSpPr>
              <p:nvPr/>
            </p:nvSpPr>
            <p:spPr bwMode="auto">
              <a:xfrm>
                <a:off x="2801" y="3542"/>
                <a:ext cx="857" cy="52"/>
              </a:xfrm>
              <a:custGeom>
                <a:avLst/>
                <a:gdLst/>
                <a:ahLst/>
                <a:cxnLst>
                  <a:cxn ang="0">
                    <a:pos x="0" y="31"/>
                  </a:cxn>
                  <a:cxn ang="0">
                    <a:pos x="184" y="14"/>
                  </a:cxn>
                  <a:cxn ang="0">
                    <a:pos x="296" y="11"/>
                  </a:cxn>
                  <a:cxn ang="0">
                    <a:pos x="442" y="17"/>
                  </a:cxn>
                  <a:cxn ang="0">
                    <a:pos x="744" y="45"/>
                  </a:cxn>
                  <a:cxn ang="0">
                    <a:pos x="780" y="51"/>
                  </a:cxn>
                  <a:cxn ang="0">
                    <a:pos x="856" y="22"/>
                  </a:cxn>
                  <a:cxn ang="0">
                    <a:pos x="739" y="8"/>
                  </a:cxn>
                  <a:cxn ang="0">
                    <a:pos x="553" y="3"/>
                  </a:cxn>
                  <a:cxn ang="0">
                    <a:pos x="414" y="0"/>
                  </a:cxn>
                  <a:cxn ang="0">
                    <a:pos x="222" y="0"/>
                  </a:cxn>
                  <a:cxn ang="0">
                    <a:pos x="0" y="31"/>
                  </a:cxn>
                </a:cxnLst>
                <a:rect l="0" t="0" r="r" b="b"/>
                <a:pathLst>
                  <a:path w="857" h="52">
                    <a:moveTo>
                      <a:pt x="0" y="31"/>
                    </a:moveTo>
                    <a:lnTo>
                      <a:pt x="184" y="14"/>
                    </a:lnTo>
                    <a:lnTo>
                      <a:pt x="296" y="11"/>
                    </a:lnTo>
                    <a:lnTo>
                      <a:pt x="442" y="17"/>
                    </a:lnTo>
                    <a:lnTo>
                      <a:pt x="744" y="45"/>
                    </a:lnTo>
                    <a:lnTo>
                      <a:pt x="780" y="51"/>
                    </a:lnTo>
                    <a:lnTo>
                      <a:pt x="856" y="22"/>
                    </a:lnTo>
                    <a:lnTo>
                      <a:pt x="739" y="8"/>
                    </a:lnTo>
                    <a:lnTo>
                      <a:pt x="553" y="3"/>
                    </a:lnTo>
                    <a:lnTo>
                      <a:pt x="414" y="0"/>
                    </a:lnTo>
                    <a:lnTo>
                      <a:pt x="222" y="0"/>
                    </a:lnTo>
                    <a:lnTo>
                      <a:pt x="0" y="31"/>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2797" name="Freeform 29"/>
              <p:cNvSpPr>
                <a:spLocks/>
              </p:cNvSpPr>
              <p:nvPr/>
            </p:nvSpPr>
            <p:spPr bwMode="auto">
              <a:xfrm>
                <a:off x="2411" y="3725"/>
                <a:ext cx="25" cy="46"/>
              </a:xfrm>
              <a:custGeom>
                <a:avLst/>
                <a:gdLst/>
                <a:ahLst/>
                <a:cxnLst>
                  <a:cxn ang="0">
                    <a:pos x="0" y="0"/>
                  </a:cxn>
                  <a:cxn ang="0">
                    <a:pos x="8" y="45"/>
                  </a:cxn>
                  <a:cxn ang="0">
                    <a:pos x="24" y="45"/>
                  </a:cxn>
                  <a:cxn ang="0">
                    <a:pos x="13" y="0"/>
                  </a:cxn>
                  <a:cxn ang="0">
                    <a:pos x="0" y="0"/>
                  </a:cxn>
                </a:cxnLst>
                <a:rect l="0" t="0" r="r" b="b"/>
                <a:pathLst>
                  <a:path w="25" h="46">
                    <a:moveTo>
                      <a:pt x="0" y="0"/>
                    </a:moveTo>
                    <a:lnTo>
                      <a:pt x="8" y="45"/>
                    </a:lnTo>
                    <a:lnTo>
                      <a:pt x="24" y="45"/>
                    </a:lnTo>
                    <a:lnTo>
                      <a:pt x="13" y="0"/>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2798" name="Freeform 30"/>
              <p:cNvSpPr>
                <a:spLocks/>
              </p:cNvSpPr>
              <p:nvPr/>
            </p:nvSpPr>
            <p:spPr bwMode="auto">
              <a:xfrm>
                <a:off x="2422" y="3790"/>
                <a:ext cx="24" cy="40"/>
              </a:xfrm>
              <a:custGeom>
                <a:avLst/>
                <a:gdLst/>
                <a:ahLst/>
                <a:cxnLst>
                  <a:cxn ang="0">
                    <a:pos x="0" y="0"/>
                  </a:cxn>
                  <a:cxn ang="0">
                    <a:pos x="7" y="39"/>
                  </a:cxn>
                  <a:cxn ang="0">
                    <a:pos x="23" y="39"/>
                  </a:cxn>
                  <a:cxn ang="0">
                    <a:pos x="18" y="11"/>
                  </a:cxn>
                  <a:cxn ang="0">
                    <a:pos x="0" y="0"/>
                  </a:cxn>
                </a:cxnLst>
                <a:rect l="0" t="0" r="r" b="b"/>
                <a:pathLst>
                  <a:path w="24" h="40">
                    <a:moveTo>
                      <a:pt x="0" y="0"/>
                    </a:moveTo>
                    <a:lnTo>
                      <a:pt x="7" y="39"/>
                    </a:lnTo>
                    <a:lnTo>
                      <a:pt x="23" y="39"/>
                    </a:lnTo>
                    <a:lnTo>
                      <a:pt x="18" y="11"/>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2799" name="Freeform 31"/>
              <p:cNvSpPr>
                <a:spLocks/>
              </p:cNvSpPr>
              <p:nvPr/>
            </p:nvSpPr>
            <p:spPr bwMode="auto">
              <a:xfrm>
                <a:off x="2361" y="3787"/>
                <a:ext cx="25" cy="43"/>
              </a:xfrm>
              <a:custGeom>
                <a:avLst/>
                <a:gdLst/>
                <a:ahLst/>
                <a:cxnLst>
                  <a:cxn ang="0">
                    <a:pos x="8" y="42"/>
                  </a:cxn>
                  <a:cxn ang="0">
                    <a:pos x="0" y="0"/>
                  </a:cxn>
                  <a:cxn ang="0">
                    <a:pos x="13" y="0"/>
                  </a:cxn>
                  <a:cxn ang="0">
                    <a:pos x="24" y="42"/>
                  </a:cxn>
                  <a:cxn ang="0">
                    <a:pos x="8" y="42"/>
                  </a:cxn>
                </a:cxnLst>
                <a:rect l="0" t="0" r="r" b="b"/>
                <a:pathLst>
                  <a:path w="25" h="43">
                    <a:moveTo>
                      <a:pt x="8" y="42"/>
                    </a:moveTo>
                    <a:lnTo>
                      <a:pt x="0" y="0"/>
                    </a:lnTo>
                    <a:lnTo>
                      <a:pt x="13" y="0"/>
                    </a:lnTo>
                    <a:lnTo>
                      <a:pt x="24" y="42"/>
                    </a:lnTo>
                    <a:lnTo>
                      <a:pt x="8"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2800" name="Freeform 32"/>
              <p:cNvSpPr>
                <a:spLocks/>
              </p:cNvSpPr>
              <p:nvPr/>
            </p:nvSpPr>
            <p:spPr bwMode="auto">
              <a:xfrm>
                <a:off x="2348" y="3725"/>
                <a:ext cx="22" cy="43"/>
              </a:xfrm>
              <a:custGeom>
                <a:avLst/>
                <a:gdLst/>
                <a:ahLst/>
                <a:cxnLst>
                  <a:cxn ang="0">
                    <a:pos x="8" y="42"/>
                  </a:cxn>
                  <a:cxn ang="0">
                    <a:pos x="0" y="0"/>
                  </a:cxn>
                  <a:cxn ang="0">
                    <a:pos x="14" y="0"/>
                  </a:cxn>
                  <a:cxn ang="0">
                    <a:pos x="21" y="42"/>
                  </a:cxn>
                  <a:cxn ang="0">
                    <a:pos x="8" y="42"/>
                  </a:cxn>
                </a:cxnLst>
                <a:rect l="0" t="0" r="r" b="b"/>
                <a:pathLst>
                  <a:path w="22" h="43">
                    <a:moveTo>
                      <a:pt x="8" y="42"/>
                    </a:moveTo>
                    <a:lnTo>
                      <a:pt x="0" y="0"/>
                    </a:lnTo>
                    <a:lnTo>
                      <a:pt x="14" y="0"/>
                    </a:lnTo>
                    <a:lnTo>
                      <a:pt x="21" y="42"/>
                    </a:lnTo>
                    <a:lnTo>
                      <a:pt x="8"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2801" name="Freeform 33"/>
              <p:cNvSpPr>
                <a:spLocks/>
              </p:cNvSpPr>
              <p:nvPr/>
            </p:nvSpPr>
            <p:spPr bwMode="auto">
              <a:xfrm>
                <a:off x="2343" y="3823"/>
                <a:ext cx="441" cy="92"/>
              </a:xfrm>
              <a:custGeom>
                <a:avLst/>
                <a:gdLst/>
                <a:ahLst/>
                <a:cxnLst>
                  <a:cxn ang="0">
                    <a:pos x="440" y="0"/>
                  </a:cxn>
                  <a:cxn ang="0">
                    <a:pos x="422" y="37"/>
                  </a:cxn>
                  <a:cxn ang="0">
                    <a:pos x="406" y="51"/>
                  </a:cxn>
                  <a:cxn ang="0">
                    <a:pos x="385" y="54"/>
                  </a:cxn>
                  <a:cxn ang="0">
                    <a:pos x="359" y="51"/>
                  </a:cxn>
                  <a:cxn ang="0">
                    <a:pos x="37" y="34"/>
                  </a:cxn>
                  <a:cxn ang="0">
                    <a:pos x="18" y="29"/>
                  </a:cxn>
                  <a:cxn ang="0">
                    <a:pos x="10" y="23"/>
                  </a:cxn>
                  <a:cxn ang="0">
                    <a:pos x="2" y="12"/>
                  </a:cxn>
                  <a:cxn ang="0">
                    <a:pos x="0" y="29"/>
                  </a:cxn>
                  <a:cxn ang="0">
                    <a:pos x="8" y="46"/>
                  </a:cxn>
                  <a:cxn ang="0">
                    <a:pos x="18" y="54"/>
                  </a:cxn>
                  <a:cxn ang="0">
                    <a:pos x="34" y="62"/>
                  </a:cxn>
                  <a:cxn ang="0">
                    <a:pos x="65" y="68"/>
                  </a:cxn>
                  <a:cxn ang="0">
                    <a:pos x="364" y="91"/>
                  </a:cxn>
                  <a:cxn ang="0">
                    <a:pos x="398" y="88"/>
                  </a:cxn>
                  <a:cxn ang="0">
                    <a:pos x="422" y="74"/>
                  </a:cxn>
                  <a:cxn ang="0">
                    <a:pos x="432" y="54"/>
                  </a:cxn>
                  <a:cxn ang="0">
                    <a:pos x="440" y="20"/>
                  </a:cxn>
                  <a:cxn ang="0">
                    <a:pos x="440" y="0"/>
                  </a:cxn>
                </a:cxnLst>
                <a:rect l="0" t="0" r="r" b="b"/>
                <a:pathLst>
                  <a:path w="441" h="92">
                    <a:moveTo>
                      <a:pt x="440" y="0"/>
                    </a:moveTo>
                    <a:lnTo>
                      <a:pt x="422" y="37"/>
                    </a:lnTo>
                    <a:lnTo>
                      <a:pt x="406" y="51"/>
                    </a:lnTo>
                    <a:lnTo>
                      <a:pt x="385" y="54"/>
                    </a:lnTo>
                    <a:lnTo>
                      <a:pt x="359" y="51"/>
                    </a:lnTo>
                    <a:lnTo>
                      <a:pt x="37" y="34"/>
                    </a:lnTo>
                    <a:lnTo>
                      <a:pt x="18" y="29"/>
                    </a:lnTo>
                    <a:lnTo>
                      <a:pt x="10" y="23"/>
                    </a:lnTo>
                    <a:lnTo>
                      <a:pt x="2" y="12"/>
                    </a:lnTo>
                    <a:lnTo>
                      <a:pt x="0" y="29"/>
                    </a:lnTo>
                    <a:lnTo>
                      <a:pt x="8" y="46"/>
                    </a:lnTo>
                    <a:lnTo>
                      <a:pt x="18" y="54"/>
                    </a:lnTo>
                    <a:lnTo>
                      <a:pt x="34" y="62"/>
                    </a:lnTo>
                    <a:lnTo>
                      <a:pt x="65" y="68"/>
                    </a:lnTo>
                    <a:lnTo>
                      <a:pt x="364" y="91"/>
                    </a:lnTo>
                    <a:lnTo>
                      <a:pt x="398" y="88"/>
                    </a:lnTo>
                    <a:lnTo>
                      <a:pt x="422" y="74"/>
                    </a:lnTo>
                    <a:lnTo>
                      <a:pt x="432" y="54"/>
                    </a:lnTo>
                    <a:lnTo>
                      <a:pt x="440" y="20"/>
                    </a:lnTo>
                    <a:lnTo>
                      <a:pt x="44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2802" name="Freeform 34"/>
              <p:cNvSpPr>
                <a:spLocks/>
              </p:cNvSpPr>
              <p:nvPr/>
            </p:nvSpPr>
            <p:spPr bwMode="auto">
              <a:xfrm>
                <a:off x="2637" y="3714"/>
                <a:ext cx="86" cy="54"/>
              </a:xfrm>
              <a:custGeom>
                <a:avLst/>
                <a:gdLst/>
                <a:ahLst/>
                <a:cxnLst>
                  <a:cxn ang="0">
                    <a:pos x="0" y="43"/>
                  </a:cxn>
                  <a:cxn ang="0">
                    <a:pos x="0" y="35"/>
                  </a:cxn>
                  <a:cxn ang="0">
                    <a:pos x="4" y="22"/>
                  </a:cxn>
                  <a:cxn ang="0">
                    <a:pos x="12" y="11"/>
                  </a:cxn>
                  <a:cxn ang="0">
                    <a:pos x="24" y="4"/>
                  </a:cxn>
                  <a:cxn ang="0">
                    <a:pos x="37" y="0"/>
                  </a:cxn>
                  <a:cxn ang="0">
                    <a:pos x="51" y="1"/>
                  </a:cxn>
                  <a:cxn ang="0">
                    <a:pos x="64" y="6"/>
                  </a:cxn>
                  <a:cxn ang="0">
                    <a:pos x="74" y="13"/>
                  </a:cxn>
                  <a:cxn ang="0">
                    <a:pos x="81" y="22"/>
                  </a:cxn>
                  <a:cxn ang="0">
                    <a:pos x="85" y="31"/>
                  </a:cxn>
                  <a:cxn ang="0">
                    <a:pos x="85" y="35"/>
                  </a:cxn>
                  <a:cxn ang="0">
                    <a:pos x="84" y="42"/>
                  </a:cxn>
                  <a:cxn ang="0">
                    <a:pos x="82" y="51"/>
                  </a:cxn>
                  <a:cxn ang="0">
                    <a:pos x="66" y="53"/>
                  </a:cxn>
                  <a:cxn ang="0">
                    <a:pos x="57" y="48"/>
                  </a:cxn>
                  <a:cxn ang="0">
                    <a:pos x="53" y="41"/>
                  </a:cxn>
                  <a:cxn ang="0">
                    <a:pos x="52" y="30"/>
                  </a:cxn>
                  <a:cxn ang="0">
                    <a:pos x="54" y="21"/>
                  </a:cxn>
                  <a:cxn ang="0">
                    <a:pos x="58" y="16"/>
                  </a:cxn>
                  <a:cxn ang="0">
                    <a:pos x="49" y="10"/>
                  </a:cxn>
                  <a:cxn ang="0">
                    <a:pos x="37" y="8"/>
                  </a:cxn>
                  <a:cxn ang="0">
                    <a:pos x="24" y="9"/>
                  </a:cxn>
                  <a:cxn ang="0">
                    <a:pos x="13" y="13"/>
                  </a:cxn>
                  <a:cxn ang="0">
                    <a:pos x="6" y="21"/>
                  </a:cxn>
                  <a:cxn ang="0">
                    <a:pos x="2" y="31"/>
                  </a:cxn>
                  <a:cxn ang="0">
                    <a:pos x="0" y="43"/>
                  </a:cxn>
                </a:cxnLst>
                <a:rect l="0" t="0" r="r" b="b"/>
                <a:pathLst>
                  <a:path w="86" h="54">
                    <a:moveTo>
                      <a:pt x="0" y="43"/>
                    </a:moveTo>
                    <a:lnTo>
                      <a:pt x="0" y="35"/>
                    </a:lnTo>
                    <a:lnTo>
                      <a:pt x="4" y="22"/>
                    </a:lnTo>
                    <a:lnTo>
                      <a:pt x="12" y="11"/>
                    </a:lnTo>
                    <a:lnTo>
                      <a:pt x="24" y="4"/>
                    </a:lnTo>
                    <a:lnTo>
                      <a:pt x="37" y="0"/>
                    </a:lnTo>
                    <a:lnTo>
                      <a:pt x="51" y="1"/>
                    </a:lnTo>
                    <a:lnTo>
                      <a:pt x="64" y="6"/>
                    </a:lnTo>
                    <a:lnTo>
                      <a:pt x="74" y="13"/>
                    </a:lnTo>
                    <a:lnTo>
                      <a:pt x="81" y="22"/>
                    </a:lnTo>
                    <a:lnTo>
                      <a:pt x="85" y="31"/>
                    </a:lnTo>
                    <a:lnTo>
                      <a:pt x="85" y="35"/>
                    </a:lnTo>
                    <a:lnTo>
                      <a:pt x="84" y="42"/>
                    </a:lnTo>
                    <a:lnTo>
                      <a:pt x="82" y="51"/>
                    </a:lnTo>
                    <a:lnTo>
                      <a:pt x="66" y="53"/>
                    </a:lnTo>
                    <a:lnTo>
                      <a:pt x="57" y="48"/>
                    </a:lnTo>
                    <a:lnTo>
                      <a:pt x="53" y="41"/>
                    </a:lnTo>
                    <a:lnTo>
                      <a:pt x="52" y="30"/>
                    </a:lnTo>
                    <a:lnTo>
                      <a:pt x="54" y="21"/>
                    </a:lnTo>
                    <a:lnTo>
                      <a:pt x="58" y="16"/>
                    </a:lnTo>
                    <a:lnTo>
                      <a:pt x="49" y="10"/>
                    </a:lnTo>
                    <a:lnTo>
                      <a:pt x="37" y="8"/>
                    </a:lnTo>
                    <a:lnTo>
                      <a:pt x="24" y="9"/>
                    </a:lnTo>
                    <a:lnTo>
                      <a:pt x="13" y="13"/>
                    </a:lnTo>
                    <a:lnTo>
                      <a:pt x="6" y="21"/>
                    </a:lnTo>
                    <a:lnTo>
                      <a:pt x="2" y="31"/>
                    </a:lnTo>
                    <a:lnTo>
                      <a:pt x="0" y="43"/>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32803" name="Freeform 35"/>
              <p:cNvSpPr>
                <a:spLocks/>
              </p:cNvSpPr>
              <p:nvPr/>
            </p:nvSpPr>
            <p:spPr bwMode="auto">
              <a:xfrm>
                <a:off x="2648" y="3732"/>
                <a:ext cx="36" cy="31"/>
              </a:xfrm>
              <a:custGeom>
                <a:avLst/>
                <a:gdLst/>
                <a:ahLst/>
                <a:cxnLst>
                  <a:cxn ang="0">
                    <a:pos x="35" y="3"/>
                  </a:cxn>
                  <a:cxn ang="0">
                    <a:pos x="31" y="14"/>
                  </a:cxn>
                  <a:cxn ang="0">
                    <a:pos x="31" y="28"/>
                  </a:cxn>
                  <a:cxn ang="0">
                    <a:pos x="20" y="12"/>
                  </a:cxn>
                  <a:cxn ang="0">
                    <a:pos x="20" y="29"/>
                  </a:cxn>
                  <a:cxn ang="0">
                    <a:pos x="7" y="14"/>
                  </a:cxn>
                  <a:cxn ang="0">
                    <a:pos x="7" y="30"/>
                  </a:cxn>
                  <a:cxn ang="0">
                    <a:pos x="1" y="19"/>
                  </a:cxn>
                  <a:cxn ang="0">
                    <a:pos x="0" y="11"/>
                  </a:cxn>
                  <a:cxn ang="0">
                    <a:pos x="7" y="4"/>
                  </a:cxn>
                  <a:cxn ang="0">
                    <a:pos x="16" y="1"/>
                  </a:cxn>
                  <a:cxn ang="0">
                    <a:pos x="24" y="0"/>
                  </a:cxn>
                  <a:cxn ang="0">
                    <a:pos x="35" y="3"/>
                  </a:cxn>
                </a:cxnLst>
                <a:rect l="0" t="0" r="r" b="b"/>
                <a:pathLst>
                  <a:path w="36" h="31">
                    <a:moveTo>
                      <a:pt x="35" y="3"/>
                    </a:moveTo>
                    <a:lnTo>
                      <a:pt x="31" y="14"/>
                    </a:lnTo>
                    <a:lnTo>
                      <a:pt x="31" y="28"/>
                    </a:lnTo>
                    <a:lnTo>
                      <a:pt x="20" y="12"/>
                    </a:lnTo>
                    <a:lnTo>
                      <a:pt x="20" y="29"/>
                    </a:lnTo>
                    <a:lnTo>
                      <a:pt x="7" y="14"/>
                    </a:lnTo>
                    <a:lnTo>
                      <a:pt x="7" y="30"/>
                    </a:lnTo>
                    <a:lnTo>
                      <a:pt x="1" y="19"/>
                    </a:lnTo>
                    <a:lnTo>
                      <a:pt x="0" y="11"/>
                    </a:lnTo>
                    <a:lnTo>
                      <a:pt x="7" y="4"/>
                    </a:lnTo>
                    <a:lnTo>
                      <a:pt x="16" y="1"/>
                    </a:lnTo>
                    <a:lnTo>
                      <a:pt x="24" y="0"/>
                    </a:lnTo>
                    <a:lnTo>
                      <a:pt x="35" y="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804" name="Freeform 36"/>
              <p:cNvSpPr>
                <a:spLocks/>
              </p:cNvSpPr>
              <p:nvPr/>
            </p:nvSpPr>
            <p:spPr bwMode="auto">
              <a:xfrm>
                <a:off x="2544" y="3600"/>
                <a:ext cx="246" cy="49"/>
              </a:xfrm>
              <a:custGeom>
                <a:avLst/>
                <a:gdLst/>
                <a:ahLst/>
                <a:cxnLst>
                  <a:cxn ang="0">
                    <a:pos x="0" y="45"/>
                  </a:cxn>
                  <a:cxn ang="0">
                    <a:pos x="53" y="48"/>
                  </a:cxn>
                  <a:cxn ang="0">
                    <a:pos x="85" y="46"/>
                  </a:cxn>
                  <a:cxn ang="0">
                    <a:pos x="122" y="44"/>
                  </a:cxn>
                  <a:cxn ang="0">
                    <a:pos x="151" y="43"/>
                  </a:cxn>
                  <a:cxn ang="0">
                    <a:pos x="184" y="40"/>
                  </a:cxn>
                  <a:cxn ang="0">
                    <a:pos x="214" y="34"/>
                  </a:cxn>
                  <a:cxn ang="0">
                    <a:pos x="231" y="25"/>
                  </a:cxn>
                  <a:cxn ang="0">
                    <a:pos x="240" y="17"/>
                  </a:cxn>
                  <a:cxn ang="0">
                    <a:pos x="245" y="11"/>
                  </a:cxn>
                  <a:cxn ang="0">
                    <a:pos x="245" y="3"/>
                  </a:cxn>
                  <a:cxn ang="0">
                    <a:pos x="242" y="0"/>
                  </a:cxn>
                  <a:cxn ang="0">
                    <a:pos x="181" y="4"/>
                  </a:cxn>
                  <a:cxn ang="0">
                    <a:pos x="124" y="12"/>
                  </a:cxn>
                  <a:cxn ang="0">
                    <a:pos x="73" y="23"/>
                  </a:cxn>
                  <a:cxn ang="0">
                    <a:pos x="28" y="35"/>
                  </a:cxn>
                  <a:cxn ang="0">
                    <a:pos x="0" y="45"/>
                  </a:cxn>
                </a:cxnLst>
                <a:rect l="0" t="0" r="r" b="b"/>
                <a:pathLst>
                  <a:path w="246" h="49">
                    <a:moveTo>
                      <a:pt x="0" y="45"/>
                    </a:moveTo>
                    <a:lnTo>
                      <a:pt x="53" y="48"/>
                    </a:lnTo>
                    <a:lnTo>
                      <a:pt x="85" y="46"/>
                    </a:lnTo>
                    <a:lnTo>
                      <a:pt x="122" y="44"/>
                    </a:lnTo>
                    <a:lnTo>
                      <a:pt x="151" y="43"/>
                    </a:lnTo>
                    <a:lnTo>
                      <a:pt x="184" y="40"/>
                    </a:lnTo>
                    <a:lnTo>
                      <a:pt x="214" y="34"/>
                    </a:lnTo>
                    <a:lnTo>
                      <a:pt x="231" y="25"/>
                    </a:lnTo>
                    <a:lnTo>
                      <a:pt x="240" y="17"/>
                    </a:lnTo>
                    <a:lnTo>
                      <a:pt x="245" y="11"/>
                    </a:lnTo>
                    <a:lnTo>
                      <a:pt x="245" y="3"/>
                    </a:lnTo>
                    <a:lnTo>
                      <a:pt x="242" y="0"/>
                    </a:lnTo>
                    <a:lnTo>
                      <a:pt x="181" y="4"/>
                    </a:lnTo>
                    <a:lnTo>
                      <a:pt x="124" y="12"/>
                    </a:lnTo>
                    <a:lnTo>
                      <a:pt x="73" y="23"/>
                    </a:lnTo>
                    <a:lnTo>
                      <a:pt x="28" y="35"/>
                    </a:lnTo>
                    <a:lnTo>
                      <a:pt x="0" y="4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805" name="Freeform 37"/>
              <p:cNvSpPr>
                <a:spLocks/>
              </p:cNvSpPr>
              <p:nvPr/>
            </p:nvSpPr>
            <p:spPr bwMode="auto">
              <a:xfrm>
                <a:off x="2544" y="3597"/>
                <a:ext cx="249" cy="50"/>
              </a:xfrm>
              <a:custGeom>
                <a:avLst/>
                <a:gdLst/>
                <a:ahLst/>
                <a:cxnLst>
                  <a:cxn ang="0">
                    <a:pos x="39" y="49"/>
                  </a:cxn>
                  <a:cxn ang="0">
                    <a:pos x="78" y="37"/>
                  </a:cxn>
                  <a:cxn ang="0">
                    <a:pos x="120" y="25"/>
                  </a:cxn>
                  <a:cxn ang="0">
                    <a:pos x="162" y="20"/>
                  </a:cxn>
                  <a:cxn ang="0">
                    <a:pos x="196" y="18"/>
                  </a:cxn>
                  <a:cxn ang="0">
                    <a:pos x="229" y="19"/>
                  </a:cxn>
                  <a:cxn ang="0">
                    <a:pos x="225" y="25"/>
                  </a:cxn>
                  <a:cxn ang="0">
                    <a:pos x="219" y="29"/>
                  </a:cxn>
                  <a:cxn ang="0">
                    <a:pos x="206" y="35"/>
                  </a:cxn>
                  <a:cxn ang="0">
                    <a:pos x="192" y="42"/>
                  </a:cxn>
                  <a:cxn ang="0">
                    <a:pos x="221" y="35"/>
                  </a:cxn>
                  <a:cxn ang="0">
                    <a:pos x="239" y="26"/>
                  </a:cxn>
                  <a:cxn ang="0">
                    <a:pos x="245" y="20"/>
                  </a:cxn>
                  <a:cxn ang="0">
                    <a:pos x="248" y="12"/>
                  </a:cxn>
                  <a:cxn ang="0">
                    <a:pos x="247" y="6"/>
                  </a:cxn>
                  <a:cxn ang="0">
                    <a:pos x="243" y="0"/>
                  </a:cxn>
                  <a:cxn ang="0">
                    <a:pos x="197" y="1"/>
                  </a:cxn>
                  <a:cxn ang="0">
                    <a:pos x="151" y="7"/>
                  </a:cxn>
                  <a:cxn ang="0">
                    <a:pos x="103" y="17"/>
                  </a:cxn>
                  <a:cxn ang="0">
                    <a:pos x="37" y="37"/>
                  </a:cxn>
                  <a:cxn ang="0">
                    <a:pos x="0" y="48"/>
                  </a:cxn>
                  <a:cxn ang="0">
                    <a:pos x="39" y="49"/>
                  </a:cxn>
                </a:cxnLst>
                <a:rect l="0" t="0" r="r" b="b"/>
                <a:pathLst>
                  <a:path w="249" h="50">
                    <a:moveTo>
                      <a:pt x="39" y="49"/>
                    </a:moveTo>
                    <a:lnTo>
                      <a:pt x="78" y="37"/>
                    </a:lnTo>
                    <a:lnTo>
                      <a:pt x="120" y="25"/>
                    </a:lnTo>
                    <a:lnTo>
                      <a:pt x="162" y="20"/>
                    </a:lnTo>
                    <a:lnTo>
                      <a:pt x="196" y="18"/>
                    </a:lnTo>
                    <a:lnTo>
                      <a:pt x="229" y="19"/>
                    </a:lnTo>
                    <a:lnTo>
                      <a:pt x="225" y="25"/>
                    </a:lnTo>
                    <a:lnTo>
                      <a:pt x="219" y="29"/>
                    </a:lnTo>
                    <a:lnTo>
                      <a:pt x="206" y="35"/>
                    </a:lnTo>
                    <a:lnTo>
                      <a:pt x="192" y="42"/>
                    </a:lnTo>
                    <a:lnTo>
                      <a:pt x="221" y="35"/>
                    </a:lnTo>
                    <a:lnTo>
                      <a:pt x="239" y="26"/>
                    </a:lnTo>
                    <a:lnTo>
                      <a:pt x="245" y="20"/>
                    </a:lnTo>
                    <a:lnTo>
                      <a:pt x="248" y="12"/>
                    </a:lnTo>
                    <a:lnTo>
                      <a:pt x="247" y="6"/>
                    </a:lnTo>
                    <a:lnTo>
                      <a:pt x="243" y="0"/>
                    </a:lnTo>
                    <a:lnTo>
                      <a:pt x="197" y="1"/>
                    </a:lnTo>
                    <a:lnTo>
                      <a:pt x="151" y="7"/>
                    </a:lnTo>
                    <a:lnTo>
                      <a:pt x="103" y="17"/>
                    </a:lnTo>
                    <a:lnTo>
                      <a:pt x="37" y="37"/>
                    </a:lnTo>
                    <a:lnTo>
                      <a:pt x="0" y="48"/>
                    </a:lnTo>
                    <a:lnTo>
                      <a:pt x="39" y="4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806" name="Freeform 38"/>
              <p:cNvSpPr>
                <a:spLocks/>
              </p:cNvSpPr>
              <p:nvPr/>
            </p:nvSpPr>
            <p:spPr bwMode="auto">
              <a:xfrm>
                <a:off x="4367" y="3613"/>
                <a:ext cx="39" cy="35"/>
              </a:xfrm>
              <a:custGeom>
                <a:avLst/>
                <a:gdLst/>
                <a:ahLst/>
                <a:cxnLst>
                  <a:cxn ang="0">
                    <a:pos x="23" y="0"/>
                  </a:cxn>
                  <a:cxn ang="0">
                    <a:pos x="9" y="13"/>
                  </a:cxn>
                  <a:cxn ang="0">
                    <a:pos x="6" y="22"/>
                  </a:cxn>
                  <a:cxn ang="0">
                    <a:pos x="6" y="25"/>
                  </a:cxn>
                  <a:cxn ang="0">
                    <a:pos x="19" y="23"/>
                  </a:cxn>
                  <a:cxn ang="0">
                    <a:pos x="27" y="23"/>
                  </a:cxn>
                  <a:cxn ang="0">
                    <a:pos x="33" y="21"/>
                  </a:cxn>
                  <a:cxn ang="0">
                    <a:pos x="38" y="15"/>
                  </a:cxn>
                  <a:cxn ang="0">
                    <a:pos x="38" y="24"/>
                  </a:cxn>
                  <a:cxn ang="0">
                    <a:pos x="36" y="32"/>
                  </a:cxn>
                  <a:cxn ang="0">
                    <a:pos x="0" y="34"/>
                  </a:cxn>
                  <a:cxn ang="0">
                    <a:pos x="0" y="23"/>
                  </a:cxn>
                  <a:cxn ang="0">
                    <a:pos x="3" y="17"/>
                  </a:cxn>
                  <a:cxn ang="0">
                    <a:pos x="8" y="11"/>
                  </a:cxn>
                  <a:cxn ang="0">
                    <a:pos x="11" y="8"/>
                  </a:cxn>
                  <a:cxn ang="0">
                    <a:pos x="23" y="0"/>
                  </a:cxn>
                </a:cxnLst>
                <a:rect l="0" t="0" r="r" b="b"/>
                <a:pathLst>
                  <a:path w="39" h="35">
                    <a:moveTo>
                      <a:pt x="23" y="0"/>
                    </a:moveTo>
                    <a:lnTo>
                      <a:pt x="9" y="13"/>
                    </a:lnTo>
                    <a:lnTo>
                      <a:pt x="6" y="22"/>
                    </a:lnTo>
                    <a:lnTo>
                      <a:pt x="6" y="25"/>
                    </a:lnTo>
                    <a:lnTo>
                      <a:pt x="19" y="23"/>
                    </a:lnTo>
                    <a:lnTo>
                      <a:pt x="27" y="23"/>
                    </a:lnTo>
                    <a:lnTo>
                      <a:pt x="33" y="21"/>
                    </a:lnTo>
                    <a:lnTo>
                      <a:pt x="38" y="15"/>
                    </a:lnTo>
                    <a:lnTo>
                      <a:pt x="38" y="24"/>
                    </a:lnTo>
                    <a:lnTo>
                      <a:pt x="36" y="32"/>
                    </a:lnTo>
                    <a:lnTo>
                      <a:pt x="0" y="34"/>
                    </a:lnTo>
                    <a:lnTo>
                      <a:pt x="0" y="23"/>
                    </a:lnTo>
                    <a:lnTo>
                      <a:pt x="3" y="17"/>
                    </a:lnTo>
                    <a:lnTo>
                      <a:pt x="8" y="11"/>
                    </a:lnTo>
                    <a:lnTo>
                      <a:pt x="11" y="8"/>
                    </a:lnTo>
                    <a:lnTo>
                      <a:pt x="23"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2807" name="Freeform 39"/>
              <p:cNvSpPr>
                <a:spLocks/>
              </p:cNvSpPr>
              <p:nvPr/>
            </p:nvSpPr>
            <p:spPr bwMode="auto">
              <a:xfrm>
                <a:off x="3828" y="3484"/>
                <a:ext cx="39" cy="23"/>
              </a:xfrm>
              <a:custGeom>
                <a:avLst/>
                <a:gdLst/>
                <a:ahLst/>
                <a:cxnLst>
                  <a:cxn ang="0">
                    <a:pos x="38" y="3"/>
                  </a:cxn>
                  <a:cxn ang="0">
                    <a:pos x="6" y="0"/>
                  </a:cxn>
                  <a:cxn ang="0">
                    <a:pos x="2" y="2"/>
                  </a:cxn>
                  <a:cxn ang="0">
                    <a:pos x="0" y="7"/>
                  </a:cxn>
                  <a:cxn ang="0">
                    <a:pos x="1" y="11"/>
                  </a:cxn>
                  <a:cxn ang="0">
                    <a:pos x="3" y="18"/>
                  </a:cxn>
                  <a:cxn ang="0">
                    <a:pos x="6" y="22"/>
                  </a:cxn>
                  <a:cxn ang="0">
                    <a:pos x="12" y="18"/>
                  </a:cxn>
                  <a:cxn ang="0">
                    <a:pos x="18" y="18"/>
                  </a:cxn>
                  <a:cxn ang="0">
                    <a:pos x="36" y="21"/>
                  </a:cxn>
                  <a:cxn ang="0">
                    <a:pos x="38" y="3"/>
                  </a:cxn>
                </a:cxnLst>
                <a:rect l="0" t="0" r="r" b="b"/>
                <a:pathLst>
                  <a:path w="39" h="23">
                    <a:moveTo>
                      <a:pt x="38" y="3"/>
                    </a:moveTo>
                    <a:lnTo>
                      <a:pt x="6" y="0"/>
                    </a:lnTo>
                    <a:lnTo>
                      <a:pt x="2" y="2"/>
                    </a:lnTo>
                    <a:lnTo>
                      <a:pt x="0" y="7"/>
                    </a:lnTo>
                    <a:lnTo>
                      <a:pt x="1" y="11"/>
                    </a:lnTo>
                    <a:lnTo>
                      <a:pt x="3" y="18"/>
                    </a:lnTo>
                    <a:lnTo>
                      <a:pt x="6" y="22"/>
                    </a:lnTo>
                    <a:lnTo>
                      <a:pt x="12" y="18"/>
                    </a:lnTo>
                    <a:lnTo>
                      <a:pt x="18" y="18"/>
                    </a:lnTo>
                    <a:lnTo>
                      <a:pt x="36" y="21"/>
                    </a:lnTo>
                    <a:lnTo>
                      <a:pt x="38" y="3"/>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2808" name="Freeform 40"/>
              <p:cNvSpPr>
                <a:spLocks/>
              </p:cNvSpPr>
              <p:nvPr/>
            </p:nvSpPr>
            <p:spPr bwMode="auto">
              <a:xfrm>
                <a:off x="3162" y="3431"/>
                <a:ext cx="561" cy="118"/>
              </a:xfrm>
              <a:custGeom>
                <a:avLst/>
                <a:gdLst/>
                <a:ahLst/>
                <a:cxnLst>
                  <a:cxn ang="0">
                    <a:pos x="525" y="48"/>
                  </a:cxn>
                  <a:cxn ang="0">
                    <a:pos x="539" y="61"/>
                  </a:cxn>
                  <a:cxn ang="0">
                    <a:pos x="550" y="76"/>
                  </a:cxn>
                  <a:cxn ang="0">
                    <a:pos x="560" y="99"/>
                  </a:cxn>
                  <a:cxn ang="0">
                    <a:pos x="427" y="117"/>
                  </a:cxn>
                  <a:cxn ang="0">
                    <a:pos x="0" y="104"/>
                  </a:cxn>
                  <a:cxn ang="0">
                    <a:pos x="108" y="41"/>
                  </a:cxn>
                  <a:cxn ang="0">
                    <a:pos x="172" y="5"/>
                  </a:cxn>
                  <a:cxn ang="0">
                    <a:pos x="259" y="0"/>
                  </a:cxn>
                  <a:cxn ang="0">
                    <a:pos x="326" y="3"/>
                  </a:cxn>
                  <a:cxn ang="0">
                    <a:pos x="379" y="9"/>
                  </a:cxn>
                  <a:cxn ang="0">
                    <a:pos x="437" y="20"/>
                  </a:cxn>
                  <a:cxn ang="0">
                    <a:pos x="486" y="33"/>
                  </a:cxn>
                  <a:cxn ang="0">
                    <a:pos x="504" y="39"/>
                  </a:cxn>
                  <a:cxn ang="0">
                    <a:pos x="525" y="48"/>
                  </a:cxn>
                </a:cxnLst>
                <a:rect l="0" t="0" r="r" b="b"/>
                <a:pathLst>
                  <a:path w="561" h="118">
                    <a:moveTo>
                      <a:pt x="525" y="48"/>
                    </a:moveTo>
                    <a:lnTo>
                      <a:pt x="539" y="61"/>
                    </a:lnTo>
                    <a:lnTo>
                      <a:pt x="550" y="76"/>
                    </a:lnTo>
                    <a:lnTo>
                      <a:pt x="560" y="99"/>
                    </a:lnTo>
                    <a:lnTo>
                      <a:pt x="427" y="117"/>
                    </a:lnTo>
                    <a:lnTo>
                      <a:pt x="0" y="104"/>
                    </a:lnTo>
                    <a:lnTo>
                      <a:pt x="108" y="41"/>
                    </a:lnTo>
                    <a:lnTo>
                      <a:pt x="172" y="5"/>
                    </a:lnTo>
                    <a:lnTo>
                      <a:pt x="259" y="0"/>
                    </a:lnTo>
                    <a:lnTo>
                      <a:pt x="326" y="3"/>
                    </a:lnTo>
                    <a:lnTo>
                      <a:pt x="379" y="9"/>
                    </a:lnTo>
                    <a:lnTo>
                      <a:pt x="437" y="20"/>
                    </a:lnTo>
                    <a:lnTo>
                      <a:pt x="486" y="33"/>
                    </a:lnTo>
                    <a:lnTo>
                      <a:pt x="504" y="39"/>
                    </a:lnTo>
                    <a:lnTo>
                      <a:pt x="525" y="4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2809" name="Freeform 41"/>
              <p:cNvSpPr>
                <a:spLocks/>
              </p:cNvSpPr>
              <p:nvPr/>
            </p:nvSpPr>
            <p:spPr bwMode="auto">
              <a:xfrm>
                <a:off x="3191" y="3442"/>
                <a:ext cx="334" cy="87"/>
              </a:xfrm>
              <a:custGeom>
                <a:avLst/>
                <a:gdLst/>
                <a:ahLst/>
                <a:cxnLst>
                  <a:cxn ang="0">
                    <a:pos x="0" y="86"/>
                  </a:cxn>
                  <a:cxn ang="0">
                    <a:pos x="72" y="42"/>
                  </a:cxn>
                  <a:cxn ang="0">
                    <a:pos x="104" y="22"/>
                  </a:cxn>
                  <a:cxn ang="0">
                    <a:pos x="145" y="2"/>
                  </a:cxn>
                  <a:cxn ang="0">
                    <a:pos x="200" y="0"/>
                  </a:cxn>
                  <a:cxn ang="0">
                    <a:pos x="252" y="2"/>
                  </a:cxn>
                  <a:cxn ang="0">
                    <a:pos x="333" y="9"/>
                  </a:cxn>
                  <a:cxn ang="0">
                    <a:pos x="240" y="15"/>
                  </a:cxn>
                  <a:cxn ang="0">
                    <a:pos x="151" y="30"/>
                  </a:cxn>
                  <a:cxn ang="0">
                    <a:pos x="88" y="47"/>
                  </a:cxn>
                  <a:cxn ang="0">
                    <a:pos x="53" y="61"/>
                  </a:cxn>
                  <a:cxn ang="0">
                    <a:pos x="0" y="86"/>
                  </a:cxn>
                </a:cxnLst>
                <a:rect l="0" t="0" r="r" b="b"/>
                <a:pathLst>
                  <a:path w="334" h="87">
                    <a:moveTo>
                      <a:pt x="0" y="86"/>
                    </a:moveTo>
                    <a:lnTo>
                      <a:pt x="72" y="42"/>
                    </a:lnTo>
                    <a:lnTo>
                      <a:pt x="104" y="22"/>
                    </a:lnTo>
                    <a:lnTo>
                      <a:pt x="145" y="2"/>
                    </a:lnTo>
                    <a:lnTo>
                      <a:pt x="200" y="0"/>
                    </a:lnTo>
                    <a:lnTo>
                      <a:pt x="252" y="2"/>
                    </a:lnTo>
                    <a:lnTo>
                      <a:pt x="333" y="9"/>
                    </a:lnTo>
                    <a:lnTo>
                      <a:pt x="240" y="15"/>
                    </a:lnTo>
                    <a:lnTo>
                      <a:pt x="151" y="30"/>
                    </a:lnTo>
                    <a:lnTo>
                      <a:pt x="88" y="47"/>
                    </a:lnTo>
                    <a:lnTo>
                      <a:pt x="53" y="61"/>
                    </a:lnTo>
                    <a:lnTo>
                      <a:pt x="0" y="8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810" name="Freeform 42"/>
              <p:cNvSpPr>
                <a:spLocks/>
              </p:cNvSpPr>
              <p:nvPr/>
            </p:nvSpPr>
            <p:spPr bwMode="auto">
              <a:xfrm>
                <a:off x="3236" y="3450"/>
                <a:ext cx="201" cy="54"/>
              </a:xfrm>
              <a:custGeom>
                <a:avLst/>
                <a:gdLst/>
                <a:ahLst/>
                <a:cxnLst>
                  <a:cxn ang="0">
                    <a:pos x="0" y="53"/>
                  </a:cxn>
                  <a:cxn ang="0">
                    <a:pos x="38" y="35"/>
                  </a:cxn>
                  <a:cxn ang="0">
                    <a:pos x="105" y="14"/>
                  </a:cxn>
                  <a:cxn ang="0">
                    <a:pos x="200" y="0"/>
                  </a:cxn>
                  <a:cxn ang="0">
                    <a:pos x="141" y="0"/>
                  </a:cxn>
                  <a:cxn ang="0">
                    <a:pos x="112" y="1"/>
                  </a:cxn>
                  <a:cxn ang="0">
                    <a:pos x="91" y="5"/>
                  </a:cxn>
                  <a:cxn ang="0">
                    <a:pos x="42" y="29"/>
                  </a:cxn>
                  <a:cxn ang="0">
                    <a:pos x="0" y="53"/>
                  </a:cxn>
                </a:cxnLst>
                <a:rect l="0" t="0" r="r" b="b"/>
                <a:pathLst>
                  <a:path w="201" h="54">
                    <a:moveTo>
                      <a:pt x="0" y="53"/>
                    </a:moveTo>
                    <a:lnTo>
                      <a:pt x="38" y="35"/>
                    </a:lnTo>
                    <a:lnTo>
                      <a:pt x="105" y="14"/>
                    </a:lnTo>
                    <a:lnTo>
                      <a:pt x="200" y="0"/>
                    </a:lnTo>
                    <a:lnTo>
                      <a:pt x="141" y="0"/>
                    </a:lnTo>
                    <a:lnTo>
                      <a:pt x="112" y="1"/>
                    </a:lnTo>
                    <a:lnTo>
                      <a:pt x="91" y="5"/>
                    </a:lnTo>
                    <a:lnTo>
                      <a:pt x="42" y="29"/>
                    </a:lnTo>
                    <a:lnTo>
                      <a:pt x="0" y="5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811" name="Freeform 43"/>
              <p:cNvSpPr>
                <a:spLocks/>
              </p:cNvSpPr>
              <p:nvPr/>
            </p:nvSpPr>
            <p:spPr bwMode="auto">
              <a:xfrm>
                <a:off x="3630" y="3509"/>
                <a:ext cx="74" cy="25"/>
              </a:xfrm>
              <a:custGeom>
                <a:avLst/>
                <a:gdLst/>
                <a:ahLst/>
                <a:cxnLst>
                  <a:cxn ang="0">
                    <a:pos x="73" y="11"/>
                  </a:cxn>
                  <a:cxn ang="0">
                    <a:pos x="65" y="0"/>
                  </a:cxn>
                  <a:cxn ang="0">
                    <a:pos x="63" y="11"/>
                  </a:cxn>
                  <a:cxn ang="0">
                    <a:pos x="53" y="5"/>
                  </a:cxn>
                  <a:cxn ang="0">
                    <a:pos x="50" y="13"/>
                  </a:cxn>
                  <a:cxn ang="0">
                    <a:pos x="42" y="10"/>
                  </a:cxn>
                  <a:cxn ang="0">
                    <a:pos x="40" y="15"/>
                  </a:cxn>
                  <a:cxn ang="0">
                    <a:pos x="0" y="24"/>
                  </a:cxn>
                  <a:cxn ang="0">
                    <a:pos x="73" y="11"/>
                  </a:cxn>
                </a:cxnLst>
                <a:rect l="0" t="0" r="r" b="b"/>
                <a:pathLst>
                  <a:path w="74" h="25">
                    <a:moveTo>
                      <a:pt x="73" y="11"/>
                    </a:moveTo>
                    <a:lnTo>
                      <a:pt x="65" y="0"/>
                    </a:lnTo>
                    <a:lnTo>
                      <a:pt x="63" y="11"/>
                    </a:lnTo>
                    <a:lnTo>
                      <a:pt x="53" y="5"/>
                    </a:lnTo>
                    <a:lnTo>
                      <a:pt x="50" y="13"/>
                    </a:lnTo>
                    <a:lnTo>
                      <a:pt x="42" y="10"/>
                    </a:lnTo>
                    <a:lnTo>
                      <a:pt x="40" y="15"/>
                    </a:lnTo>
                    <a:lnTo>
                      <a:pt x="0" y="24"/>
                    </a:lnTo>
                    <a:lnTo>
                      <a:pt x="73"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812" name="Freeform 44"/>
              <p:cNvSpPr>
                <a:spLocks/>
              </p:cNvSpPr>
              <p:nvPr/>
            </p:nvSpPr>
            <p:spPr bwMode="auto">
              <a:xfrm>
                <a:off x="4185" y="3645"/>
                <a:ext cx="220" cy="133"/>
              </a:xfrm>
              <a:custGeom>
                <a:avLst/>
                <a:gdLst/>
                <a:ahLst/>
                <a:cxnLst>
                  <a:cxn ang="0">
                    <a:pos x="219" y="42"/>
                  </a:cxn>
                  <a:cxn ang="0">
                    <a:pos x="180" y="23"/>
                  </a:cxn>
                  <a:cxn ang="0">
                    <a:pos x="162" y="19"/>
                  </a:cxn>
                  <a:cxn ang="0">
                    <a:pos x="70" y="23"/>
                  </a:cxn>
                  <a:cxn ang="0">
                    <a:pos x="39" y="14"/>
                  </a:cxn>
                  <a:cxn ang="0">
                    <a:pos x="0" y="0"/>
                  </a:cxn>
                  <a:cxn ang="0">
                    <a:pos x="70" y="132"/>
                  </a:cxn>
                  <a:cxn ang="0">
                    <a:pos x="219" y="70"/>
                  </a:cxn>
                  <a:cxn ang="0">
                    <a:pos x="219" y="42"/>
                  </a:cxn>
                </a:cxnLst>
                <a:rect l="0" t="0" r="r" b="b"/>
                <a:pathLst>
                  <a:path w="220" h="133">
                    <a:moveTo>
                      <a:pt x="219" y="42"/>
                    </a:moveTo>
                    <a:lnTo>
                      <a:pt x="180" y="23"/>
                    </a:lnTo>
                    <a:lnTo>
                      <a:pt x="162" y="19"/>
                    </a:lnTo>
                    <a:lnTo>
                      <a:pt x="70" y="23"/>
                    </a:lnTo>
                    <a:lnTo>
                      <a:pt x="39" y="14"/>
                    </a:lnTo>
                    <a:lnTo>
                      <a:pt x="0" y="0"/>
                    </a:lnTo>
                    <a:lnTo>
                      <a:pt x="70" y="132"/>
                    </a:lnTo>
                    <a:lnTo>
                      <a:pt x="219" y="70"/>
                    </a:lnTo>
                    <a:lnTo>
                      <a:pt x="219"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2813" name="Freeform 45"/>
              <p:cNvSpPr>
                <a:spLocks/>
              </p:cNvSpPr>
              <p:nvPr/>
            </p:nvSpPr>
            <p:spPr bwMode="auto">
              <a:xfrm>
                <a:off x="4229" y="3753"/>
                <a:ext cx="194" cy="138"/>
              </a:xfrm>
              <a:custGeom>
                <a:avLst/>
                <a:gdLst/>
                <a:ahLst/>
                <a:cxnLst>
                  <a:cxn ang="0">
                    <a:pos x="26" y="34"/>
                  </a:cxn>
                  <a:cxn ang="0">
                    <a:pos x="193" y="0"/>
                  </a:cxn>
                  <a:cxn ang="0">
                    <a:pos x="163" y="38"/>
                  </a:cxn>
                  <a:cxn ang="0">
                    <a:pos x="123" y="67"/>
                  </a:cxn>
                  <a:cxn ang="0">
                    <a:pos x="13" y="128"/>
                  </a:cxn>
                  <a:cxn ang="0">
                    <a:pos x="0" y="137"/>
                  </a:cxn>
                  <a:cxn ang="0">
                    <a:pos x="4" y="81"/>
                  </a:cxn>
                  <a:cxn ang="0">
                    <a:pos x="26" y="34"/>
                  </a:cxn>
                </a:cxnLst>
                <a:rect l="0" t="0" r="r" b="b"/>
                <a:pathLst>
                  <a:path w="194" h="138">
                    <a:moveTo>
                      <a:pt x="26" y="34"/>
                    </a:moveTo>
                    <a:lnTo>
                      <a:pt x="193" y="0"/>
                    </a:lnTo>
                    <a:lnTo>
                      <a:pt x="163" y="38"/>
                    </a:lnTo>
                    <a:lnTo>
                      <a:pt x="123" y="67"/>
                    </a:lnTo>
                    <a:lnTo>
                      <a:pt x="13" y="128"/>
                    </a:lnTo>
                    <a:lnTo>
                      <a:pt x="0" y="137"/>
                    </a:lnTo>
                    <a:lnTo>
                      <a:pt x="4" y="81"/>
                    </a:lnTo>
                    <a:lnTo>
                      <a:pt x="26" y="34"/>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2814" name="Freeform 46"/>
              <p:cNvSpPr>
                <a:spLocks/>
              </p:cNvSpPr>
              <p:nvPr/>
            </p:nvSpPr>
            <p:spPr bwMode="auto">
              <a:xfrm>
                <a:off x="3116" y="3664"/>
                <a:ext cx="859" cy="157"/>
              </a:xfrm>
              <a:custGeom>
                <a:avLst/>
                <a:gdLst/>
                <a:ahLst/>
                <a:cxnLst>
                  <a:cxn ang="0">
                    <a:pos x="858" y="14"/>
                  </a:cxn>
                  <a:cxn ang="0">
                    <a:pos x="827" y="38"/>
                  </a:cxn>
                  <a:cxn ang="0">
                    <a:pos x="801" y="47"/>
                  </a:cxn>
                  <a:cxn ang="0">
                    <a:pos x="647" y="61"/>
                  </a:cxn>
                  <a:cxn ang="0">
                    <a:pos x="506" y="71"/>
                  </a:cxn>
                  <a:cxn ang="0">
                    <a:pos x="409" y="71"/>
                  </a:cxn>
                  <a:cxn ang="0">
                    <a:pos x="334" y="71"/>
                  </a:cxn>
                  <a:cxn ang="0">
                    <a:pos x="308" y="56"/>
                  </a:cxn>
                  <a:cxn ang="0">
                    <a:pos x="299" y="47"/>
                  </a:cxn>
                  <a:cxn ang="0">
                    <a:pos x="44" y="23"/>
                  </a:cxn>
                  <a:cxn ang="0">
                    <a:pos x="0" y="0"/>
                  </a:cxn>
                  <a:cxn ang="0">
                    <a:pos x="44" y="117"/>
                  </a:cxn>
                  <a:cxn ang="0">
                    <a:pos x="53" y="156"/>
                  </a:cxn>
                  <a:cxn ang="0">
                    <a:pos x="823" y="156"/>
                  </a:cxn>
                  <a:cxn ang="0">
                    <a:pos x="858" y="14"/>
                  </a:cxn>
                </a:cxnLst>
                <a:rect l="0" t="0" r="r" b="b"/>
                <a:pathLst>
                  <a:path w="859" h="157">
                    <a:moveTo>
                      <a:pt x="858" y="14"/>
                    </a:moveTo>
                    <a:lnTo>
                      <a:pt x="827" y="38"/>
                    </a:lnTo>
                    <a:lnTo>
                      <a:pt x="801" y="47"/>
                    </a:lnTo>
                    <a:lnTo>
                      <a:pt x="647" y="61"/>
                    </a:lnTo>
                    <a:lnTo>
                      <a:pt x="506" y="71"/>
                    </a:lnTo>
                    <a:lnTo>
                      <a:pt x="409" y="71"/>
                    </a:lnTo>
                    <a:lnTo>
                      <a:pt x="334" y="71"/>
                    </a:lnTo>
                    <a:lnTo>
                      <a:pt x="308" y="56"/>
                    </a:lnTo>
                    <a:lnTo>
                      <a:pt x="299" y="47"/>
                    </a:lnTo>
                    <a:lnTo>
                      <a:pt x="44" y="23"/>
                    </a:lnTo>
                    <a:lnTo>
                      <a:pt x="0" y="0"/>
                    </a:lnTo>
                    <a:lnTo>
                      <a:pt x="44" y="117"/>
                    </a:lnTo>
                    <a:lnTo>
                      <a:pt x="53" y="156"/>
                    </a:lnTo>
                    <a:lnTo>
                      <a:pt x="823" y="156"/>
                    </a:lnTo>
                    <a:lnTo>
                      <a:pt x="858" y="14"/>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2815" name="Freeform 47"/>
              <p:cNvSpPr>
                <a:spLocks/>
              </p:cNvSpPr>
              <p:nvPr/>
            </p:nvSpPr>
            <p:spPr bwMode="auto">
              <a:xfrm>
                <a:off x="3156" y="3848"/>
                <a:ext cx="770" cy="58"/>
              </a:xfrm>
              <a:custGeom>
                <a:avLst/>
                <a:gdLst/>
                <a:ahLst/>
                <a:cxnLst>
                  <a:cxn ang="0">
                    <a:pos x="769" y="0"/>
                  </a:cxn>
                  <a:cxn ang="0">
                    <a:pos x="739" y="0"/>
                  </a:cxn>
                  <a:cxn ang="0">
                    <a:pos x="739" y="24"/>
                  </a:cxn>
                  <a:cxn ang="0">
                    <a:pos x="726" y="37"/>
                  </a:cxn>
                  <a:cxn ang="0">
                    <a:pos x="708" y="42"/>
                  </a:cxn>
                  <a:cxn ang="0">
                    <a:pos x="321" y="42"/>
                  </a:cxn>
                  <a:cxn ang="0">
                    <a:pos x="307" y="14"/>
                  </a:cxn>
                  <a:cxn ang="0">
                    <a:pos x="0" y="14"/>
                  </a:cxn>
                  <a:cxn ang="0">
                    <a:pos x="0" y="57"/>
                  </a:cxn>
                  <a:cxn ang="0">
                    <a:pos x="743" y="57"/>
                  </a:cxn>
                  <a:cxn ang="0">
                    <a:pos x="765" y="37"/>
                  </a:cxn>
                  <a:cxn ang="0">
                    <a:pos x="769" y="0"/>
                  </a:cxn>
                </a:cxnLst>
                <a:rect l="0" t="0" r="r" b="b"/>
                <a:pathLst>
                  <a:path w="770" h="58">
                    <a:moveTo>
                      <a:pt x="769" y="0"/>
                    </a:moveTo>
                    <a:lnTo>
                      <a:pt x="739" y="0"/>
                    </a:lnTo>
                    <a:lnTo>
                      <a:pt x="739" y="24"/>
                    </a:lnTo>
                    <a:lnTo>
                      <a:pt x="726" y="37"/>
                    </a:lnTo>
                    <a:lnTo>
                      <a:pt x="708" y="42"/>
                    </a:lnTo>
                    <a:lnTo>
                      <a:pt x="321" y="42"/>
                    </a:lnTo>
                    <a:lnTo>
                      <a:pt x="307" y="14"/>
                    </a:lnTo>
                    <a:lnTo>
                      <a:pt x="0" y="14"/>
                    </a:lnTo>
                    <a:lnTo>
                      <a:pt x="0" y="57"/>
                    </a:lnTo>
                    <a:lnTo>
                      <a:pt x="743" y="57"/>
                    </a:lnTo>
                    <a:lnTo>
                      <a:pt x="765" y="37"/>
                    </a:lnTo>
                    <a:lnTo>
                      <a:pt x="769"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2816" name="Freeform 48"/>
              <p:cNvSpPr>
                <a:spLocks/>
              </p:cNvSpPr>
              <p:nvPr/>
            </p:nvSpPr>
            <p:spPr bwMode="auto">
              <a:xfrm>
                <a:off x="4032" y="3539"/>
                <a:ext cx="366" cy="118"/>
              </a:xfrm>
              <a:custGeom>
                <a:avLst/>
                <a:gdLst/>
                <a:ahLst/>
                <a:cxnLst>
                  <a:cxn ang="0">
                    <a:pos x="0" y="4"/>
                  </a:cxn>
                  <a:cxn ang="0">
                    <a:pos x="160" y="9"/>
                  </a:cxn>
                  <a:cxn ang="0">
                    <a:pos x="251" y="21"/>
                  </a:cxn>
                  <a:cxn ang="0">
                    <a:pos x="313" y="39"/>
                  </a:cxn>
                  <a:cxn ang="0">
                    <a:pos x="339" y="52"/>
                  </a:cxn>
                  <a:cxn ang="0">
                    <a:pos x="350" y="65"/>
                  </a:cxn>
                  <a:cxn ang="0">
                    <a:pos x="291" y="80"/>
                  </a:cxn>
                  <a:cxn ang="0">
                    <a:pos x="255" y="82"/>
                  </a:cxn>
                  <a:cxn ang="0">
                    <a:pos x="216" y="84"/>
                  </a:cxn>
                  <a:cxn ang="0">
                    <a:pos x="164" y="80"/>
                  </a:cxn>
                  <a:cxn ang="0">
                    <a:pos x="120" y="60"/>
                  </a:cxn>
                  <a:cxn ang="0">
                    <a:pos x="164" y="82"/>
                  </a:cxn>
                  <a:cxn ang="0">
                    <a:pos x="194" y="108"/>
                  </a:cxn>
                  <a:cxn ang="0">
                    <a:pos x="208" y="114"/>
                  </a:cxn>
                  <a:cxn ang="0">
                    <a:pos x="228" y="117"/>
                  </a:cxn>
                  <a:cxn ang="0">
                    <a:pos x="277" y="113"/>
                  </a:cxn>
                  <a:cxn ang="0">
                    <a:pos x="331" y="104"/>
                  </a:cxn>
                  <a:cxn ang="0">
                    <a:pos x="335" y="95"/>
                  </a:cxn>
                  <a:cxn ang="0">
                    <a:pos x="343" y="82"/>
                  </a:cxn>
                  <a:cxn ang="0">
                    <a:pos x="357" y="73"/>
                  </a:cxn>
                  <a:cxn ang="0">
                    <a:pos x="365" y="67"/>
                  </a:cxn>
                  <a:cxn ang="0">
                    <a:pos x="353" y="48"/>
                  </a:cxn>
                  <a:cxn ang="0">
                    <a:pos x="327" y="34"/>
                  </a:cxn>
                  <a:cxn ang="0">
                    <a:pos x="289" y="21"/>
                  </a:cxn>
                  <a:cxn ang="0">
                    <a:pos x="251" y="10"/>
                  </a:cxn>
                  <a:cxn ang="0">
                    <a:pos x="200" y="4"/>
                  </a:cxn>
                  <a:cxn ang="0">
                    <a:pos x="148" y="0"/>
                  </a:cxn>
                  <a:cxn ang="0">
                    <a:pos x="61" y="0"/>
                  </a:cxn>
                  <a:cxn ang="0">
                    <a:pos x="0" y="4"/>
                  </a:cxn>
                </a:cxnLst>
                <a:rect l="0" t="0" r="r" b="b"/>
                <a:pathLst>
                  <a:path w="366" h="118">
                    <a:moveTo>
                      <a:pt x="0" y="4"/>
                    </a:moveTo>
                    <a:lnTo>
                      <a:pt x="160" y="9"/>
                    </a:lnTo>
                    <a:lnTo>
                      <a:pt x="251" y="21"/>
                    </a:lnTo>
                    <a:lnTo>
                      <a:pt x="313" y="39"/>
                    </a:lnTo>
                    <a:lnTo>
                      <a:pt x="339" y="52"/>
                    </a:lnTo>
                    <a:lnTo>
                      <a:pt x="350" y="65"/>
                    </a:lnTo>
                    <a:lnTo>
                      <a:pt x="291" y="80"/>
                    </a:lnTo>
                    <a:lnTo>
                      <a:pt x="255" y="82"/>
                    </a:lnTo>
                    <a:lnTo>
                      <a:pt x="216" y="84"/>
                    </a:lnTo>
                    <a:lnTo>
                      <a:pt x="164" y="80"/>
                    </a:lnTo>
                    <a:lnTo>
                      <a:pt x="120" y="60"/>
                    </a:lnTo>
                    <a:lnTo>
                      <a:pt x="164" y="82"/>
                    </a:lnTo>
                    <a:lnTo>
                      <a:pt x="194" y="108"/>
                    </a:lnTo>
                    <a:lnTo>
                      <a:pt x="208" y="114"/>
                    </a:lnTo>
                    <a:lnTo>
                      <a:pt x="228" y="117"/>
                    </a:lnTo>
                    <a:lnTo>
                      <a:pt x="277" y="113"/>
                    </a:lnTo>
                    <a:lnTo>
                      <a:pt x="331" y="104"/>
                    </a:lnTo>
                    <a:lnTo>
                      <a:pt x="335" y="95"/>
                    </a:lnTo>
                    <a:lnTo>
                      <a:pt x="343" y="82"/>
                    </a:lnTo>
                    <a:lnTo>
                      <a:pt x="357" y="73"/>
                    </a:lnTo>
                    <a:lnTo>
                      <a:pt x="365" y="67"/>
                    </a:lnTo>
                    <a:lnTo>
                      <a:pt x="353" y="48"/>
                    </a:lnTo>
                    <a:lnTo>
                      <a:pt x="327" y="34"/>
                    </a:lnTo>
                    <a:lnTo>
                      <a:pt x="289" y="21"/>
                    </a:lnTo>
                    <a:lnTo>
                      <a:pt x="251" y="10"/>
                    </a:lnTo>
                    <a:lnTo>
                      <a:pt x="200" y="4"/>
                    </a:lnTo>
                    <a:lnTo>
                      <a:pt x="148" y="0"/>
                    </a:lnTo>
                    <a:lnTo>
                      <a:pt x="61" y="0"/>
                    </a:lnTo>
                    <a:lnTo>
                      <a:pt x="0" y="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817" name="Freeform 49"/>
              <p:cNvSpPr>
                <a:spLocks/>
              </p:cNvSpPr>
              <p:nvPr/>
            </p:nvSpPr>
            <p:spPr bwMode="auto">
              <a:xfrm>
                <a:off x="4285" y="3725"/>
                <a:ext cx="136" cy="55"/>
              </a:xfrm>
              <a:custGeom>
                <a:avLst/>
                <a:gdLst/>
                <a:ahLst/>
                <a:cxnLst>
                  <a:cxn ang="0">
                    <a:pos x="116" y="0"/>
                  </a:cxn>
                  <a:cxn ang="0">
                    <a:pos x="120" y="9"/>
                  </a:cxn>
                  <a:cxn ang="0">
                    <a:pos x="92" y="24"/>
                  </a:cxn>
                  <a:cxn ang="0">
                    <a:pos x="0" y="54"/>
                  </a:cxn>
                  <a:cxn ang="0">
                    <a:pos x="100" y="28"/>
                  </a:cxn>
                  <a:cxn ang="0">
                    <a:pos x="135" y="15"/>
                  </a:cxn>
                  <a:cxn ang="0">
                    <a:pos x="132" y="7"/>
                  </a:cxn>
                  <a:cxn ang="0">
                    <a:pos x="125" y="2"/>
                  </a:cxn>
                  <a:cxn ang="0">
                    <a:pos x="116" y="0"/>
                  </a:cxn>
                </a:cxnLst>
                <a:rect l="0" t="0" r="r" b="b"/>
                <a:pathLst>
                  <a:path w="136" h="55">
                    <a:moveTo>
                      <a:pt x="116" y="0"/>
                    </a:moveTo>
                    <a:lnTo>
                      <a:pt x="120" y="9"/>
                    </a:lnTo>
                    <a:lnTo>
                      <a:pt x="92" y="24"/>
                    </a:lnTo>
                    <a:lnTo>
                      <a:pt x="0" y="54"/>
                    </a:lnTo>
                    <a:lnTo>
                      <a:pt x="100" y="28"/>
                    </a:lnTo>
                    <a:lnTo>
                      <a:pt x="135" y="15"/>
                    </a:lnTo>
                    <a:lnTo>
                      <a:pt x="132" y="7"/>
                    </a:lnTo>
                    <a:lnTo>
                      <a:pt x="125" y="2"/>
                    </a:lnTo>
                    <a:lnTo>
                      <a:pt x="116"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818" name="Freeform 50"/>
              <p:cNvSpPr>
                <a:spLocks/>
              </p:cNvSpPr>
              <p:nvPr/>
            </p:nvSpPr>
            <p:spPr bwMode="auto">
              <a:xfrm>
                <a:off x="4379" y="3660"/>
                <a:ext cx="27" cy="12"/>
              </a:xfrm>
              <a:custGeom>
                <a:avLst/>
                <a:gdLst/>
                <a:ahLst/>
                <a:cxnLst>
                  <a:cxn ang="0">
                    <a:pos x="0" y="0"/>
                  </a:cxn>
                  <a:cxn ang="0">
                    <a:pos x="26" y="11"/>
                  </a:cxn>
                  <a:cxn ang="0">
                    <a:pos x="26" y="0"/>
                  </a:cxn>
                  <a:cxn ang="0">
                    <a:pos x="0" y="0"/>
                  </a:cxn>
                </a:cxnLst>
                <a:rect l="0" t="0" r="r" b="b"/>
                <a:pathLst>
                  <a:path w="27" h="12">
                    <a:moveTo>
                      <a:pt x="0" y="0"/>
                    </a:moveTo>
                    <a:lnTo>
                      <a:pt x="26" y="11"/>
                    </a:lnTo>
                    <a:lnTo>
                      <a:pt x="26"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819" name="Freeform 51"/>
              <p:cNvSpPr>
                <a:spLocks/>
              </p:cNvSpPr>
              <p:nvPr/>
            </p:nvSpPr>
            <p:spPr bwMode="auto">
              <a:xfrm>
                <a:off x="3911" y="3433"/>
                <a:ext cx="120" cy="50"/>
              </a:xfrm>
              <a:custGeom>
                <a:avLst/>
                <a:gdLst/>
                <a:ahLst/>
                <a:cxnLst>
                  <a:cxn ang="0">
                    <a:pos x="17" y="15"/>
                  </a:cxn>
                  <a:cxn ang="0">
                    <a:pos x="67" y="30"/>
                  </a:cxn>
                  <a:cxn ang="0">
                    <a:pos x="119" y="49"/>
                  </a:cxn>
                  <a:cxn ang="0">
                    <a:pos x="67" y="21"/>
                  </a:cxn>
                  <a:cxn ang="0">
                    <a:pos x="17" y="4"/>
                  </a:cxn>
                  <a:cxn ang="0">
                    <a:pos x="0" y="0"/>
                  </a:cxn>
                  <a:cxn ang="0">
                    <a:pos x="17" y="15"/>
                  </a:cxn>
                </a:cxnLst>
                <a:rect l="0" t="0" r="r" b="b"/>
                <a:pathLst>
                  <a:path w="120" h="50">
                    <a:moveTo>
                      <a:pt x="17" y="15"/>
                    </a:moveTo>
                    <a:lnTo>
                      <a:pt x="67" y="30"/>
                    </a:lnTo>
                    <a:lnTo>
                      <a:pt x="119" y="49"/>
                    </a:lnTo>
                    <a:lnTo>
                      <a:pt x="67" y="21"/>
                    </a:lnTo>
                    <a:lnTo>
                      <a:pt x="17" y="4"/>
                    </a:lnTo>
                    <a:lnTo>
                      <a:pt x="0" y="0"/>
                    </a:lnTo>
                    <a:lnTo>
                      <a:pt x="17" y="1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820" name="Freeform 52"/>
              <p:cNvSpPr>
                <a:spLocks/>
              </p:cNvSpPr>
              <p:nvPr/>
            </p:nvSpPr>
            <p:spPr bwMode="auto">
              <a:xfrm>
                <a:off x="3417" y="3625"/>
                <a:ext cx="590" cy="97"/>
              </a:xfrm>
              <a:custGeom>
                <a:avLst/>
                <a:gdLst/>
                <a:ahLst/>
                <a:cxnLst>
                  <a:cxn ang="0">
                    <a:pos x="589" y="0"/>
                  </a:cxn>
                  <a:cxn ang="0">
                    <a:pos x="563" y="27"/>
                  </a:cxn>
                  <a:cxn ang="0">
                    <a:pos x="524" y="72"/>
                  </a:cxn>
                  <a:cxn ang="0">
                    <a:pos x="329" y="81"/>
                  </a:cxn>
                  <a:cxn ang="0">
                    <a:pos x="172" y="92"/>
                  </a:cxn>
                  <a:cxn ang="0">
                    <a:pos x="81" y="96"/>
                  </a:cxn>
                  <a:cxn ang="0">
                    <a:pos x="25" y="96"/>
                  </a:cxn>
                  <a:cxn ang="0">
                    <a:pos x="12" y="92"/>
                  </a:cxn>
                  <a:cxn ang="0">
                    <a:pos x="4" y="83"/>
                  </a:cxn>
                  <a:cxn ang="0">
                    <a:pos x="0" y="70"/>
                  </a:cxn>
                  <a:cxn ang="0">
                    <a:pos x="11" y="81"/>
                  </a:cxn>
                  <a:cxn ang="0">
                    <a:pos x="20" y="85"/>
                  </a:cxn>
                  <a:cxn ang="0">
                    <a:pos x="37" y="85"/>
                  </a:cxn>
                  <a:cxn ang="0">
                    <a:pos x="325" y="68"/>
                  </a:cxn>
                  <a:cxn ang="0">
                    <a:pos x="515" y="42"/>
                  </a:cxn>
                  <a:cxn ang="0">
                    <a:pos x="547" y="31"/>
                  </a:cxn>
                  <a:cxn ang="0">
                    <a:pos x="561" y="24"/>
                  </a:cxn>
                  <a:cxn ang="0">
                    <a:pos x="589" y="0"/>
                  </a:cxn>
                </a:cxnLst>
                <a:rect l="0" t="0" r="r" b="b"/>
                <a:pathLst>
                  <a:path w="590" h="97">
                    <a:moveTo>
                      <a:pt x="589" y="0"/>
                    </a:moveTo>
                    <a:lnTo>
                      <a:pt x="563" y="27"/>
                    </a:lnTo>
                    <a:lnTo>
                      <a:pt x="524" y="72"/>
                    </a:lnTo>
                    <a:lnTo>
                      <a:pt x="329" y="81"/>
                    </a:lnTo>
                    <a:lnTo>
                      <a:pt x="172" y="92"/>
                    </a:lnTo>
                    <a:lnTo>
                      <a:pt x="81" y="96"/>
                    </a:lnTo>
                    <a:lnTo>
                      <a:pt x="25" y="96"/>
                    </a:lnTo>
                    <a:lnTo>
                      <a:pt x="12" y="92"/>
                    </a:lnTo>
                    <a:lnTo>
                      <a:pt x="4" y="83"/>
                    </a:lnTo>
                    <a:lnTo>
                      <a:pt x="0" y="70"/>
                    </a:lnTo>
                    <a:lnTo>
                      <a:pt x="11" y="81"/>
                    </a:lnTo>
                    <a:lnTo>
                      <a:pt x="20" y="85"/>
                    </a:lnTo>
                    <a:lnTo>
                      <a:pt x="37" y="85"/>
                    </a:lnTo>
                    <a:lnTo>
                      <a:pt x="325" y="68"/>
                    </a:lnTo>
                    <a:lnTo>
                      <a:pt x="515" y="42"/>
                    </a:lnTo>
                    <a:lnTo>
                      <a:pt x="547" y="31"/>
                    </a:lnTo>
                    <a:lnTo>
                      <a:pt x="561" y="24"/>
                    </a:lnTo>
                    <a:lnTo>
                      <a:pt x="58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821" name="Freeform 53"/>
              <p:cNvSpPr>
                <a:spLocks/>
              </p:cNvSpPr>
              <p:nvPr/>
            </p:nvSpPr>
            <p:spPr bwMode="auto">
              <a:xfrm>
                <a:off x="2974" y="3595"/>
                <a:ext cx="467" cy="101"/>
              </a:xfrm>
              <a:custGeom>
                <a:avLst/>
                <a:gdLst/>
                <a:ahLst/>
                <a:cxnLst>
                  <a:cxn ang="0">
                    <a:pos x="0" y="0"/>
                  </a:cxn>
                  <a:cxn ang="0">
                    <a:pos x="41" y="2"/>
                  </a:cxn>
                  <a:cxn ang="0">
                    <a:pos x="81" y="11"/>
                  </a:cxn>
                  <a:cxn ang="0">
                    <a:pos x="115" y="28"/>
                  </a:cxn>
                  <a:cxn ang="0">
                    <a:pos x="144" y="50"/>
                  </a:cxn>
                  <a:cxn ang="0">
                    <a:pos x="166" y="73"/>
                  </a:cxn>
                  <a:cxn ang="0">
                    <a:pos x="227" y="83"/>
                  </a:cxn>
                  <a:cxn ang="0">
                    <a:pos x="301" y="87"/>
                  </a:cxn>
                  <a:cxn ang="0">
                    <a:pos x="368" y="93"/>
                  </a:cxn>
                  <a:cxn ang="0">
                    <a:pos x="443" y="100"/>
                  </a:cxn>
                  <a:cxn ang="0">
                    <a:pos x="448" y="85"/>
                  </a:cxn>
                  <a:cxn ang="0">
                    <a:pos x="466" y="67"/>
                  </a:cxn>
                  <a:cxn ang="0">
                    <a:pos x="434" y="78"/>
                  </a:cxn>
                  <a:cxn ang="0">
                    <a:pos x="410" y="80"/>
                  </a:cxn>
                  <a:cxn ang="0">
                    <a:pos x="368" y="80"/>
                  </a:cxn>
                  <a:cxn ang="0">
                    <a:pos x="178" y="54"/>
                  </a:cxn>
                  <a:cxn ang="0">
                    <a:pos x="154" y="46"/>
                  </a:cxn>
                  <a:cxn ang="0">
                    <a:pos x="111" y="16"/>
                  </a:cxn>
                  <a:cxn ang="0">
                    <a:pos x="72" y="7"/>
                  </a:cxn>
                  <a:cxn ang="0">
                    <a:pos x="41" y="0"/>
                  </a:cxn>
                  <a:cxn ang="0">
                    <a:pos x="0" y="0"/>
                  </a:cxn>
                </a:cxnLst>
                <a:rect l="0" t="0" r="r" b="b"/>
                <a:pathLst>
                  <a:path w="467" h="101">
                    <a:moveTo>
                      <a:pt x="0" y="0"/>
                    </a:moveTo>
                    <a:lnTo>
                      <a:pt x="41" y="2"/>
                    </a:lnTo>
                    <a:lnTo>
                      <a:pt x="81" y="11"/>
                    </a:lnTo>
                    <a:lnTo>
                      <a:pt x="115" y="28"/>
                    </a:lnTo>
                    <a:lnTo>
                      <a:pt x="144" y="50"/>
                    </a:lnTo>
                    <a:lnTo>
                      <a:pt x="166" y="73"/>
                    </a:lnTo>
                    <a:lnTo>
                      <a:pt x="227" y="83"/>
                    </a:lnTo>
                    <a:lnTo>
                      <a:pt x="301" y="87"/>
                    </a:lnTo>
                    <a:lnTo>
                      <a:pt x="368" y="93"/>
                    </a:lnTo>
                    <a:lnTo>
                      <a:pt x="443" y="100"/>
                    </a:lnTo>
                    <a:lnTo>
                      <a:pt x="448" y="85"/>
                    </a:lnTo>
                    <a:lnTo>
                      <a:pt x="466" y="67"/>
                    </a:lnTo>
                    <a:lnTo>
                      <a:pt x="434" y="78"/>
                    </a:lnTo>
                    <a:lnTo>
                      <a:pt x="410" y="80"/>
                    </a:lnTo>
                    <a:lnTo>
                      <a:pt x="368" y="80"/>
                    </a:lnTo>
                    <a:lnTo>
                      <a:pt x="178" y="54"/>
                    </a:lnTo>
                    <a:lnTo>
                      <a:pt x="154" y="46"/>
                    </a:lnTo>
                    <a:lnTo>
                      <a:pt x="111" y="16"/>
                    </a:lnTo>
                    <a:lnTo>
                      <a:pt x="72" y="7"/>
                    </a:lnTo>
                    <a:lnTo>
                      <a:pt x="41"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822" name="Freeform 54"/>
              <p:cNvSpPr>
                <a:spLocks/>
              </p:cNvSpPr>
              <p:nvPr/>
            </p:nvSpPr>
            <p:spPr bwMode="auto">
              <a:xfrm>
                <a:off x="2382" y="3735"/>
                <a:ext cx="410" cy="128"/>
              </a:xfrm>
              <a:custGeom>
                <a:avLst/>
                <a:gdLst/>
                <a:ahLst/>
                <a:cxnLst>
                  <a:cxn ang="0">
                    <a:pos x="409" y="0"/>
                  </a:cxn>
                  <a:cxn ang="0">
                    <a:pos x="378" y="75"/>
                  </a:cxn>
                  <a:cxn ang="0">
                    <a:pos x="369" y="103"/>
                  </a:cxn>
                  <a:cxn ang="0">
                    <a:pos x="352" y="117"/>
                  </a:cxn>
                  <a:cxn ang="0">
                    <a:pos x="321" y="117"/>
                  </a:cxn>
                  <a:cxn ang="0">
                    <a:pos x="0" y="108"/>
                  </a:cxn>
                  <a:cxn ang="0">
                    <a:pos x="356" y="127"/>
                  </a:cxn>
                  <a:cxn ang="0">
                    <a:pos x="369" y="117"/>
                  </a:cxn>
                  <a:cxn ang="0">
                    <a:pos x="383" y="103"/>
                  </a:cxn>
                  <a:cxn ang="0">
                    <a:pos x="391" y="61"/>
                  </a:cxn>
                  <a:cxn ang="0">
                    <a:pos x="409" y="0"/>
                  </a:cxn>
                </a:cxnLst>
                <a:rect l="0" t="0" r="r" b="b"/>
                <a:pathLst>
                  <a:path w="410" h="128">
                    <a:moveTo>
                      <a:pt x="409" y="0"/>
                    </a:moveTo>
                    <a:lnTo>
                      <a:pt x="378" y="75"/>
                    </a:lnTo>
                    <a:lnTo>
                      <a:pt x="369" y="103"/>
                    </a:lnTo>
                    <a:lnTo>
                      <a:pt x="352" y="117"/>
                    </a:lnTo>
                    <a:lnTo>
                      <a:pt x="321" y="117"/>
                    </a:lnTo>
                    <a:lnTo>
                      <a:pt x="0" y="108"/>
                    </a:lnTo>
                    <a:lnTo>
                      <a:pt x="356" y="127"/>
                    </a:lnTo>
                    <a:lnTo>
                      <a:pt x="369" y="117"/>
                    </a:lnTo>
                    <a:lnTo>
                      <a:pt x="383" y="103"/>
                    </a:lnTo>
                    <a:lnTo>
                      <a:pt x="391" y="61"/>
                    </a:lnTo>
                    <a:lnTo>
                      <a:pt x="40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823" name="Freeform 55"/>
              <p:cNvSpPr>
                <a:spLocks/>
              </p:cNvSpPr>
              <p:nvPr/>
            </p:nvSpPr>
            <p:spPr bwMode="auto">
              <a:xfrm>
                <a:off x="2765" y="3649"/>
                <a:ext cx="88" cy="49"/>
              </a:xfrm>
              <a:custGeom>
                <a:avLst/>
                <a:gdLst/>
                <a:ahLst/>
                <a:cxnLst>
                  <a:cxn ang="0">
                    <a:pos x="87" y="0"/>
                  </a:cxn>
                  <a:cxn ang="0">
                    <a:pos x="57" y="38"/>
                  </a:cxn>
                  <a:cxn ang="0">
                    <a:pos x="0" y="48"/>
                  </a:cxn>
                  <a:cxn ang="0">
                    <a:pos x="87" y="0"/>
                  </a:cxn>
                </a:cxnLst>
                <a:rect l="0" t="0" r="r" b="b"/>
                <a:pathLst>
                  <a:path w="88" h="49">
                    <a:moveTo>
                      <a:pt x="87" y="0"/>
                    </a:moveTo>
                    <a:lnTo>
                      <a:pt x="57" y="38"/>
                    </a:lnTo>
                    <a:lnTo>
                      <a:pt x="0" y="48"/>
                    </a:lnTo>
                    <a:lnTo>
                      <a:pt x="87"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824" name="Freeform 56"/>
              <p:cNvSpPr>
                <a:spLocks/>
              </p:cNvSpPr>
              <p:nvPr/>
            </p:nvSpPr>
            <p:spPr bwMode="auto">
              <a:xfrm>
                <a:off x="2448" y="3531"/>
                <a:ext cx="679" cy="91"/>
              </a:xfrm>
              <a:custGeom>
                <a:avLst/>
                <a:gdLst/>
                <a:ahLst/>
                <a:cxnLst>
                  <a:cxn ang="0">
                    <a:pos x="637" y="14"/>
                  </a:cxn>
                  <a:cxn ang="0">
                    <a:pos x="523" y="14"/>
                  </a:cxn>
                  <a:cxn ang="0">
                    <a:pos x="396" y="28"/>
                  </a:cxn>
                  <a:cxn ang="0">
                    <a:pos x="246" y="47"/>
                  </a:cxn>
                  <a:cxn ang="0">
                    <a:pos x="162" y="71"/>
                  </a:cxn>
                  <a:cxn ang="0">
                    <a:pos x="273" y="28"/>
                  </a:cxn>
                  <a:cxn ang="0">
                    <a:pos x="162" y="47"/>
                  </a:cxn>
                  <a:cxn ang="0">
                    <a:pos x="57" y="76"/>
                  </a:cxn>
                  <a:cxn ang="0">
                    <a:pos x="0" y="90"/>
                  </a:cxn>
                  <a:cxn ang="0">
                    <a:pos x="114" y="47"/>
                  </a:cxn>
                  <a:cxn ang="0">
                    <a:pos x="225" y="19"/>
                  </a:cxn>
                  <a:cxn ang="0">
                    <a:pos x="360" y="9"/>
                  </a:cxn>
                  <a:cxn ang="0">
                    <a:pos x="492" y="0"/>
                  </a:cxn>
                  <a:cxn ang="0">
                    <a:pos x="678" y="9"/>
                  </a:cxn>
                  <a:cxn ang="0">
                    <a:pos x="637" y="14"/>
                  </a:cxn>
                </a:cxnLst>
                <a:rect l="0" t="0" r="r" b="b"/>
                <a:pathLst>
                  <a:path w="679" h="91">
                    <a:moveTo>
                      <a:pt x="637" y="14"/>
                    </a:moveTo>
                    <a:lnTo>
                      <a:pt x="523" y="14"/>
                    </a:lnTo>
                    <a:lnTo>
                      <a:pt x="396" y="28"/>
                    </a:lnTo>
                    <a:lnTo>
                      <a:pt x="246" y="47"/>
                    </a:lnTo>
                    <a:lnTo>
                      <a:pt x="162" y="71"/>
                    </a:lnTo>
                    <a:lnTo>
                      <a:pt x="273" y="28"/>
                    </a:lnTo>
                    <a:lnTo>
                      <a:pt x="162" y="47"/>
                    </a:lnTo>
                    <a:lnTo>
                      <a:pt x="57" y="76"/>
                    </a:lnTo>
                    <a:lnTo>
                      <a:pt x="0" y="90"/>
                    </a:lnTo>
                    <a:lnTo>
                      <a:pt x="114" y="47"/>
                    </a:lnTo>
                    <a:lnTo>
                      <a:pt x="225" y="19"/>
                    </a:lnTo>
                    <a:lnTo>
                      <a:pt x="360" y="9"/>
                    </a:lnTo>
                    <a:lnTo>
                      <a:pt x="492" y="0"/>
                    </a:lnTo>
                    <a:lnTo>
                      <a:pt x="678" y="9"/>
                    </a:lnTo>
                    <a:lnTo>
                      <a:pt x="637" y="1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825" name="Freeform 57"/>
              <p:cNvSpPr>
                <a:spLocks/>
              </p:cNvSpPr>
              <p:nvPr/>
            </p:nvSpPr>
            <p:spPr bwMode="auto">
              <a:xfrm>
                <a:off x="4234" y="3609"/>
                <a:ext cx="149" cy="39"/>
              </a:xfrm>
              <a:custGeom>
                <a:avLst/>
                <a:gdLst/>
                <a:ahLst/>
                <a:cxnLst>
                  <a:cxn ang="0">
                    <a:pos x="148" y="0"/>
                  </a:cxn>
                  <a:cxn ang="0">
                    <a:pos x="118" y="14"/>
                  </a:cxn>
                  <a:cxn ang="0">
                    <a:pos x="84" y="21"/>
                  </a:cxn>
                  <a:cxn ang="0">
                    <a:pos x="49" y="26"/>
                  </a:cxn>
                  <a:cxn ang="0">
                    <a:pos x="0" y="33"/>
                  </a:cxn>
                  <a:cxn ang="0">
                    <a:pos x="41" y="38"/>
                  </a:cxn>
                  <a:cxn ang="0">
                    <a:pos x="97" y="33"/>
                  </a:cxn>
                  <a:cxn ang="0">
                    <a:pos x="125" y="23"/>
                  </a:cxn>
                  <a:cxn ang="0">
                    <a:pos x="131" y="17"/>
                  </a:cxn>
                  <a:cxn ang="0">
                    <a:pos x="138" y="10"/>
                  </a:cxn>
                  <a:cxn ang="0">
                    <a:pos x="148" y="0"/>
                  </a:cxn>
                </a:cxnLst>
                <a:rect l="0" t="0" r="r" b="b"/>
                <a:pathLst>
                  <a:path w="149" h="39">
                    <a:moveTo>
                      <a:pt x="148" y="0"/>
                    </a:moveTo>
                    <a:lnTo>
                      <a:pt x="118" y="14"/>
                    </a:lnTo>
                    <a:lnTo>
                      <a:pt x="84" y="21"/>
                    </a:lnTo>
                    <a:lnTo>
                      <a:pt x="49" y="26"/>
                    </a:lnTo>
                    <a:lnTo>
                      <a:pt x="0" y="33"/>
                    </a:lnTo>
                    <a:lnTo>
                      <a:pt x="41" y="38"/>
                    </a:lnTo>
                    <a:lnTo>
                      <a:pt x="97" y="33"/>
                    </a:lnTo>
                    <a:lnTo>
                      <a:pt x="125" y="23"/>
                    </a:lnTo>
                    <a:lnTo>
                      <a:pt x="131" y="17"/>
                    </a:lnTo>
                    <a:lnTo>
                      <a:pt x="138" y="10"/>
                    </a:lnTo>
                    <a:lnTo>
                      <a:pt x="148"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826" name="Freeform 58"/>
              <p:cNvSpPr>
                <a:spLocks/>
              </p:cNvSpPr>
              <p:nvPr/>
            </p:nvSpPr>
            <p:spPr bwMode="auto">
              <a:xfrm>
                <a:off x="3670" y="3667"/>
                <a:ext cx="287" cy="37"/>
              </a:xfrm>
              <a:custGeom>
                <a:avLst/>
                <a:gdLst/>
                <a:ahLst/>
                <a:cxnLst>
                  <a:cxn ang="0">
                    <a:pos x="286" y="0"/>
                  </a:cxn>
                  <a:cxn ang="0">
                    <a:pos x="255" y="9"/>
                  </a:cxn>
                  <a:cxn ang="0">
                    <a:pos x="202" y="16"/>
                  </a:cxn>
                  <a:cxn ang="0">
                    <a:pos x="138" y="26"/>
                  </a:cxn>
                  <a:cxn ang="0">
                    <a:pos x="0" y="36"/>
                  </a:cxn>
                  <a:cxn ang="0">
                    <a:pos x="159" y="28"/>
                  </a:cxn>
                  <a:cxn ang="0">
                    <a:pos x="234" y="23"/>
                  </a:cxn>
                  <a:cxn ang="0">
                    <a:pos x="272" y="16"/>
                  </a:cxn>
                  <a:cxn ang="0">
                    <a:pos x="277" y="9"/>
                  </a:cxn>
                  <a:cxn ang="0">
                    <a:pos x="286" y="0"/>
                  </a:cxn>
                </a:cxnLst>
                <a:rect l="0" t="0" r="r" b="b"/>
                <a:pathLst>
                  <a:path w="287" h="37">
                    <a:moveTo>
                      <a:pt x="286" y="0"/>
                    </a:moveTo>
                    <a:lnTo>
                      <a:pt x="255" y="9"/>
                    </a:lnTo>
                    <a:lnTo>
                      <a:pt x="202" y="16"/>
                    </a:lnTo>
                    <a:lnTo>
                      <a:pt x="138" y="26"/>
                    </a:lnTo>
                    <a:lnTo>
                      <a:pt x="0" y="36"/>
                    </a:lnTo>
                    <a:lnTo>
                      <a:pt x="159" y="28"/>
                    </a:lnTo>
                    <a:lnTo>
                      <a:pt x="234" y="23"/>
                    </a:lnTo>
                    <a:lnTo>
                      <a:pt x="272" y="16"/>
                    </a:lnTo>
                    <a:lnTo>
                      <a:pt x="277" y="9"/>
                    </a:lnTo>
                    <a:lnTo>
                      <a:pt x="28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827" name="Freeform 59"/>
              <p:cNvSpPr>
                <a:spLocks/>
              </p:cNvSpPr>
              <p:nvPr/>
            </p:nvSpPr>
            <p:spPr bwMode="auto">
              <a:xfrm>
                <a:off x="3111" y="3636"/>
                <a:ext cx="307" cy="54"/>
              </a:xfrm>
              <a:custGeom>
                <a:avLst/>
                <a:gdLst/>
                <a:ahLst/>
                <a:cxnLst>
                  <a:cxn ang="0">
                    <a:pos x="0" y="0"/>
                  </a:cxn>
                  <a:cxn ang="0">
                    <a:pos x="18" y="12"/>
                  </a:cxn>
                  <a:cxn ang="0">
                    <a:pos x="34" y="29"/>
                  </a:cxn>
                  <a:cxn ang="0">
                    <a:pos x="98" y="36"/>
                  </a:cxn>
                  <a:cxn ang="0">
                    <a:pos x="293" y="53"/>
                  </a:cxn>
                  <a:cxn ang="0">
                    <a:pos x="306" y="40"/>
                  </a:cxn>
                  <a:cxn ang="0">
                    <a:pos x="282" y="43"/>
                  </a:cxn>
                  <a:cxn ang="0">
                    <a:pos x="251" y="43"/>
                  </a:cxn>
                  <a:cxn ang="0">
                    <a:pos x="177" y="37"/>
                  </a:cxn>
                  <a:cxn ang="0">
                    <a:pos x="36" y="23"/>
                  </a:cxn>
                  <a:cxn ang="0">
                    <a:pos x="20" y="13"/>
                  </a:cxn>
                  <a:cxn ang="0">
                    <a:pos x="13" y="7"/>
                  </a:cxn>
                  <a:cxn ang="0">
                    <a:pos x="0" y="0"/>
                  </a:cxn>
                </a:cxnLst>
                <a:rect l="0" t="0" r="r" b="b"/>
                <a:pathLst>
                  <a:path w="307" h="54">
                    <a:moveTo>
                      <a:pt x="0" y="0"/>
                    </a:moveTo>
                    <a:lnTo>
                      <a:pt x="18" y="12"/>
                    </a:lnTo>
                    <a:lnTo>
                      <a:pt x="34" y="29"/>
                    </a:lnTo>
                    <a:lnTo>
                      <a:pt x="98" y="36"/>
                    </a:lnTo>
                    <a:lnTo>
                      <a:pt x="293" y="53"/>
                    </a:lnTo>
                    <a:lnTo>
                      <a:pt x="306" y="40"/>
                    </a:lnTo>
                    <a:lnTo>
                      <a:pt x="282" y="43"/>
                    </a:lnTo>
                    <a:lnTo>
                      <a:pt x="251" y="43"/>
                    </a:lnTo>
                    <a:lnTo>
                      <a:pt x="177" y="37"/>
                    </a:lnTo>
                    <a:lnTo>
                      <a:pt x="36" y="23"/>
                    </a:lnTo>
                    <a:lnTo>
                      <a:pt x="20" y="13"/>
                    </a:lnTo>
                    <a:lnTo>
                      <a:pt x="13" y="7"/>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828" name="Freeform 60"/>
              <p:cNvSpPr>
                <a:spLocks/>
              </p:cNvSpPr>
              <p:nvPr/>
            </p:nvSpPr>
            <p:spPr bwMode="auto">
              <a:xfrm>
                <a:off x="2618" y="3534"/>
                <a:ext cx="430" cy="36"/>
              </a:xfrm>
              <a:custGeom>
                <a:avLst/>
                <a:gdLst/>
                <a:ahLst/>
                <a:cxnLst>
                  <a:cxn ang="0">
                    <a:pos x="355" y="8"/>
                  </a:cxn>
                  <a:cxn ang="0">
                    <a:pos x="204" y="15"/>
                  </a:cxn>
                  <a:cxn ang="0">
                    <a:pos x="93" y="25"/>
                  </a:cxn>
                  <a:cxn ang="0">
                    <a:pos x="0" y="35"/>
                  </a:cxn>
                  <a:cxn ang="0">
                    <a:pos x="105" y="14"/>
                  </a:cxn>
                  <a:cxn ang="0">
                    <a:pos x="247" y="0"/>
                  </a:cxn>
                  <a:cxn ang="0">
                    <a:pos x="429" y="4"/>
                  </a:cxn>
                  <a:cxn ang="0">
                    <a:pos x="355" y="8"/>
                  </a:cxn>
                </a:cxnLst>
                <a:rect l="0" t="0" r="r" b="b"/>
                <a:pathLst>
                  <a:path w="430" h="36">
                    <a:moveTo>
                      <a:pt x="355" y="8"/>
                    </a:moveTo>
                    <a:lnTo>
                      <a:pt x="204" y="15"/>
                    </a:lnTo>
                    <a:lnTo>
                      <a:pt x="93" y="25"/>
                    </a:lnTo>
                    <a:lnTo>
                      <a:pt x="0" y="35"/>
                    </a:lnTo>
                    <a:lnTo>
                      <a:pt x="105" y="14"/>
                    </a:lnTo>
                    <a:lnTo>
                      <a:pt x="247" y="0"/>
                    </a:lnTo>
                    <a:lnTo>
                      <a:pt x="429" y="4"/>
                    </a:lnTo>
                    <a:lnTo>
                      <a:pt x="355" y="8"/>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829" name="Freeform 61"/>
              <p:cNvSpPr>
                <a:spLocks/>
              </p:cNvSpPr>
              <p:nvPr/>
            </p:nvSpPr>
            <p:spPr bwMode="auto">
              <a:xfrm>
                <a:off x="4029" y="3537"/>
                <a:ext cx="398" cy="359"/>
              </a:xfrm>
              <a:custGeom>
                <a:avLst/>
                <a:gdLst/>
                <a:ahLst/>
                <a:cxnLst>
                  <a:cxn ang="0">
                    <a:pos x="386" y="197"/>
                  </a:cxn>
                  <a:cxn ang="0">
                    <a:pos x="374" y="207"/>
                  </a:cxn>
                  <a:cxn ang="0">
                    <a:pos x="284" y="234"/>
                  </a:cxn>
                  <a:cxn ang="0">
                    <a:pos x="371" y="215"/>
                  </a:cxn>
                  <a:cxn ang="0">
                    <a:pos x="378" y="230"/>
                  </a:cxn>
                  <a:cxn ang="0">
                    <a:pos x="357" y="257"/>
                  </a:cxn>
                  <a:cxn ang="0">
                    <a:pos x="326" y="279"/>
                  </a:cxn>
                  <a:cxn ang="0">
                    <a:pos x="192" y="358"/>
                  </a:cxn>
                  <a:cxn ang="0">
                    <a:pos x="327" y="284"/>
                  </a:cxn>
                  <a:cxn ang="0">
                    <a:pos x="359" y="261"/>
                  </a:cxn>
                  <a:cxn ang="0">
                    <a:pos x="382" y="235"/>
                  </a:cxn>
                  <a:cxn ang="0">
                    <a:pos x="397" y="203"/>
                  </a:cxn>
                  <a:cxn ang="0">
                    <a:pos x="389" y="190"/>
                  </a:cxn>
                  <a:cxn ang="0">
                    <a:pos x="383" y="103"/>
                  </a:cxn>
                  <a:cxn ang="0">
                    <a:pos x="376" y="74"/>
                  </a:cxn>
                  <a:cxn ang="0">
                    <a:pos x="360" y="52"/>
                  </a:cxn>
                  <a:cxn ang="0">
                    <a:pos x="334" y="32"/>
                  </a:cxn>
                  <a:cxn ang="0">
                    <a:pos x="280" y="16"/>
                  </a:cxn>
                  <a:cxn ang="0">
                    <a:pos x="193" y="3"/>
                  </a:cxn>
                  <a:cxn ang="0">
                    <a:pos x="84" y="0"/>
                  </a:cxn>
                  <a:cxn ang="0">
                    <a:pos x="102" y="3"/>
                  </a:cxn>
                  <a:cxn ang="0">
                    <a:pos x="234" y="13"/>
                  </a:cxn>
                  <a:cxn ang="0">
                    <a:pos x="318" y="33"/>
                  </a:cxn>
                  <a:cxn ang="0">
                    <a:pos x="359" y="60"/>
                  </a:cxn>
                  <a:cxn ang="0">
                    <a:pos x="376" y="90"/>
                  </a:cxn>
                  <a:cxn ang="0">
                    <a:pos x="370" y="105"/>
                  </a:cxn>
                  <a:cxn ang="0">
                    <a:pos x="343" y="107"/>
                  </a:cxn>
                  <a:cxn ang="0">
                    <a:pos x="340" y="98"/>
                  </a:cxn>
                  <a:cxn ang="0">
                    <a:pos x="346" y="87"/>
                  </a:cxn>
                  <a:cxn ang="0">
                    <a:pos x="361" y="76"/>
                  </a:cxn>
                  <a:cxn ang="0">
                    <a:pos x="338" y="94"/>
                  </a:cxn>
                  <a:cxn ang="0">
                    <a:pos x="335" y="102"/>
                  </a:cxn>
                  <a:cxn ang="0">
                    <a:pos x="338" y="116"/>
                  </a:cxn>
                  <a:cxn ang="0">
                    <a:pos x="347" y="122"/>
                  </a:cxn>
                  <a:cxn ang="0">
                    <a:pos x="376" y="124"/>
                  </a:cxn>
                  <a:cxn ang="0">
                    <a:pos x="229" y="223"/>
                  </a:cxn>
                  <a:cxn ang="0">
                    <a:pos x="377" y="188"/>
                  </a:cxn>
                </a:cxnLst>
                <a:rect l="0" t="0" r="r" b="b"/>
                <a:pathLst>
                  <a:path w="398" h="359">
                    <a:moveTo>
                      <a:pt x="377" y="188"/>
                    </a:moveTo>
                    <a:lnTo>
                      <a:pt x="386" y="197"/>
                    </a:lnTo>
                    <a:lnTo>
                      <a:pt x="389" y="201"/>
                    </a:lnTo>
                    <a:lnTo>
                      <a:pt x="374" y="207"/>
                    </a:lnTo>
                    <a:lnTo>
                      <a:pt x="340" y="219"/>
                    </a:lnTo>
                    <a:lnTo>
                      <a:pt x="284" y="234"/>
                    </a:lnTo>
                    <a:lnTo>
                      <a:pt x="344" y="221"/>
                    </a:lnTo>
                    <a:lnTo>
                      <a:pt x="371" y="215"/>
                    </a:lnTo>
                    <a:lnTo>
                      <a:pt x="388" y="211"/>
                    </a:lnTo>
                    <a:lnTo>
                      <a:pt x="378" y="230"/>
                    </a:lnTo>
                    <a:lnTo>
                      <a:pt x="369" y="244"/>
                    </a:lnTo>
                    <a:lnTo>
                      <a:pt x="357" y="257"/>
                    </a:lnTo>
                    <a:lnTo>
                      <a:pt x="347" y="265"/>
                    </a:lnTo>
                    <a:lnTo>
                      <a:pt x="326" y="279"/>
                    </a:lnTo>
                    <a:lnTo>
                      <a:pt x="215" y="347"/>
                    </a:lnTo>
                    <a:lnTo>
                      <a:pt x="192" y="358"/>
                    </a:lnTo>
                    <a:lnTo>
                      <a:pt x="216" y="349"/>
                    </a:lnTo>
                    <a:lnTo>
                      <a:pt x="327" y="284"/>
                    </a:lnTo>
                    <a:lnTo>
                      <a:pt x="344" y="273"/>
                    </a:lnTo>
                    <a:lnTo>
                      <a:pt x="359" y="261"/>
                    </a:lnTo>
                    <a:lnTo>
                      <a:pt x="370" y="251"/>
                    </a:lnTo>
                    <a:lnTo>
                      <a:pt x="382" y="235"/>
                    </a:lnTo>
                    <a:lnTo>
                      <a:pt x="396" y="208"/>
                    </a:lnTo>
                    <a:lnTo>
                      <a:pt x="397" y="203"/>
                    </a:lnTo>
                    <a:lnTo>
                      <a:pt x="397" y="201"/>
                    </a:lnTo>
                    <a:lnTo>
                      <a:pt x="389" y="190"/>
                    </a:lnTo>
                    <a:lnTo>
                      <a:pt x="379" y="180"/>
                    </a:lnTo>
                    <a:lnTo>
                      <a:pt x="383" y="103"/>
                    </a:lnTo>
                    <a:lnTo>
                      <a:pt x="381" y="87"/>
                    </a:lnTo>
                    <a:lnTo>
                      <a:pt x="376" y="74"/>
                    </a:lnTo>
                    <a:lnTo>
                      <a:pt x="369" y="62"/>
                    </a:lnTo>
                    <a:lnTo>
                      <a:pt x="360" y="52"/>
                    </a:lnTo>
                    <a:lnTo>
                      <a:pt x="350" y="42"/>
                    </a:lnTo>
                    <a:lnTo>
                      <a:pt x="334" y="32"/>
                    </a:lnTo>
                    <a:lnTo>
                      <a:pt x="314" y="25"/>
                    </a:lnTo>
                    <a:lnTo>
                      <a:pt x="280" y="16"/>
                    </a:lnTo>
                    <a:lnTo>
                      <a:pt x="239" y="8"/>
                    </a:lnTo>
                    <a:lnTo>
                      <a:pt x="193" y="3"/>
                    </a:lnTo>
                    <a:lnTo>
                      <a:pt x="143" y="0"/>
                    </a:lnTo>
                    <a:lnTo>
                      <a:pt x="84" y="0"/>
                    </a:lnTo>
                    <a:lnTo>
                      <a:pt x="0" y="4"/>
                    </a:lnTo>
                    <a:lnTo>
                      <a:pt x="102" y="3"/>
                    </a:lnTo>
                    <a:lnTo>
                      <a:pt x="167" y="6"/>
                    </a:lnTo>
                    <a:lnTo>
                      <a:pt x="234" y="13"/>
                    </a:lnTo>
                    <a:lnTo>
                      <a:pt x="277" y="22"/>
                    </a:lnTo>
                    <a:lnTo>
                      <a:pt x="318" y="33"/>
                    </a:lnTo>
                    <a:lnTo>
                      <a:pt x="341" y="44"/>
                    </a:lnTo>
                    <a:lnTo>
                      <a:pt x="359" y="60"/>
                    </a:lnTo>
                    <a:lnTo>
                      <a:pt x="370" y="75"/>
                    </a:lnTo>
                    <a:lnTo>
                      <a:pt x="376" y="90"/>
                    </a:lnTo>
                    <a:lnTo>
                      <a:pt x="375" y="100"/>
                    </a:lnTo>
                    <a:lnTo>
                      <a:pt x="370" y="105"/>
                    </a:lnTo>
                    <a:lnTo>
                      <a:pt x="352" y="105"/>
                    </a:lnTo>
                    <a:lnTo>
                      <a:pt x="343" y="107"/>
                    </a:lnTo>
                    <a:lnTo>
                      <a:pt x="340" y="108"/>
                    </a:lnTo>
                    <a:lnTo>
                      <a:pt x="340" y="98"/>
                    </a:lnTo>
                    <a:lnTo>
                      <a:pt x="343" y="93"/>
                    </a:lnTo>
                    <a:lnTo>
                      <a:pt x="346" y="87"/>
                    </a:lnTo>
                    <a:lnTo>
                      <a:pt x="354" y="81"/>
                    </a:lnTo>
                    <a:lnTo>
                      <a:pt x="361" y="76"/>
                    </a:lnTo>
                    <a:lnTo>
                      <a:pt x="344" y="87"/>
                    </a:lnTo>
                    <a:lnTo>
                      <a:pt x="338" y="94"/>
                    </a:lnTo>
                    <a:lnTo>
                      <a:pt x="336" y="99"/>
                    </a:lnTo>
                    <a:lnTo>
                      <a:pt x="335" y="102"/>
                    </a:lnTo>
                    <a:lnTo>
                      <a:pt x="335" y="108"/>
                    </a:lnTo>
                    <a:lnTo>
                      <a:pt x="338" y="116"/>
                    </a:lnTo>
                    <a:lnTo>
                      <a:pt x="341" y="120"/>
                    </a:lnTo>
                    <a:lnTo>
                      <a:pt x="347" y="122"/>
                    </a:lnTo>
                    <a:lnTo>
                      <a:pt x="357" y="124"/>
                    </a:lnTo>
                    <a:lnTo>
                      <a:pt x="376" y="124"/>
                    </a:lnTo>
                    <a:lnTo>
                      <a:pt x="374" y="181"/>
                    </a:lnTo>
                    <a:lnTo>
                      <a:pt x="229" y="223"/>
                    </a:lnTo>
                    <a:lnTo>
                      <a:pt x="229" y="226"/>
                    </a:lnTo>
                    <a:lnTo>
                      <a:pt x="377" y="18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0" name="Freeform 62"/>
              <p:cNvSpPr>
                <a:spLocks/>
              </p:cNvSpPr>
              <p:nvPr/>
            </p:nvSpPr>
            <p:spPr bwMode="auto">
              <a:xfrm>
                <a:off x="3602" y="3425"/>
                <a:ext cx="514" cy="109"/>
              </a:xfrm>
              <a:custGeom>
                <a:avLst/>
                <a:gdLst/>
                <a:ahLst/>
                <a:cxnLst>
                  <a:cxn ang="0">
                    <a:pos x="513" y="106"/>
                  </a:cxn>
                  <a:cxn ang="0">
                    <a:pos x="492" y="97"/>
                  </a:cxn>
                  <a:cxn ang="0">
                    <a:pos x="472" y="84"/>
                  </a:cxn>
                  <a:cxn ang="0">
                    <a:pos x="406" y="44"/>
                  </a:cxn>
                  <a:cxn ang="0">
                    <a:pos x="367" y="24"/>
                  </a:cxn>
                  <a:cxn ang="0">
                    <a:pos x="342" y="15"/>
                  </a:cxn>
                  <a:cxn ang="0">
                    <a:pos x="326" y="10"/>
                  </a:cxn>
                  <a:cxn ang="0">
                    <a:pos x="309" y="6"/>
                  </a:cxn>
                  <a:cxn ang="0">
                    <a:pos x="273" y="0"/>
                  </a:cxn>
                  <a:cxn ang="0">
                    <a:pos x="214" y="0"/>
                  </a:cxn>
                  <a:cxn ang="0">
                    <a:pos x="166" y="0"/>
                  </a:cxn>
                  <a:cxn ang="0">
                    <a:pos x="73" y="10"/>
                  </a:cxn>
                  <a:cxn ang="0">
                    <a:pos x="0" y="26"/>
                  </a:cxn>
                  <a:cxn ang="0">
                    <a:pos x="77" y="54"/>
                  </a:cxn>
                  <a:cxn ang="0">
                    <a:pos x="148" y="42"/>
                  </a:cxn>
                  <a:cxn ang="0">
                    <a:pos x="205" y="40"/>
                  </a:cxn>
                  <a:cxn ang="0">
                    <a:pos x="253" y="42"/>
                  </a:cxn>
                  <a:cxn ang="0">
                    <a:pos x="315" y="49"/>
                  </a:cxn>
                  <a:cxn ang="0">
                    <a:pos x="324" y="64"/>
                  </a:cxn>
                  <a:cxn ang="0">
                    <a:pos x="330" y="82"/>
                  </a:cxn>
                  <a:cxn ang="0">
                    <a:pos x="334" y="99"/>
                  </a:cxn>
                  <a:cxn ang="0">
                    <a:pos x="334" y="108"/>
                  </a:cxn>
                  <a:cxn ang="0">
                    <a:pos x="350" y="108"/>
                  </a:cxn>
                  <a:cxn ang="0">
                    <a:pos x="354" y="104"/>
                  </a:cxn>
                  <a:cxn ang="0">
                    <a:pos x="357" y="99"/>
                  </a:cxn>
                  <a:cxn ang="0">
                    <a:pos x="357" y="90"/>
                  </a:cxn>
                  <a:cxn ang="0">
                    <a:pos x="352" y="75"/>
                  </a:cxn>
                  <a:cxn ang="0">
                    <a:pos x="344" y="53"/>
                  </a:cxn>
                  <a:cxn ang="0">
                    <a:pos x="334" y="35"/>
                  </a:cxn>
                  <a:cxn ang="0">
                    <a:pos x="326" y="22"/>
                  </a:cxn>
                  <a:cxn ang="0">
                    <a:pos x="317" y="13"/>
                  </a:cxn>
                  <a:cxn ang="0">
                    <a:pos x="348" y="22"/>
                  </a:cxn>
                  <a:cxn ang="0">
                    <a:pos x="387" y="37"/>
                  </a:cxn>
                  <a:cxn ang="0">
                    <a:pos x="422" y="57"/>
                  </a:cxn>
                  <a:cxn ang="0">
                    <a:pos x="484" y="95"/>
                  </a:cxn>
                  <a:cxn ang="0">
                    <a:pos x="513" y="106"/>
                  </a:cxn>
                </a:cxnLst>
                <a:rect l="0" t="0" r="r" b="b"/>
                <a:pathLst>
                  <a:path w="514" h="109">
                    <a:moveTo>
                      <a:pt x="513" y="106"/>
                    </a:moveTo>
                    <a:lnTo>
                      <a:pt x="492" y="97"/>
                    </a:lnTo>
                    <a:lnTo>
                      <a:pt x="472" y="84"/>
                    </a:lnTo>
                    <a:lnTo>
                      <a:pt x="406" y="44"/>
                    </a:lnTo>
                    <a:lnTo>
                      <a:pt x="367" y="24"/>
                    </a:lnTo>
                    <a:lnTo>
                      <a:pt x="342" y="15"/>
                    </a:lnTo>
                    <a:lnTo>
                      <a:pt x="326" y="10"/>
                    </a:lnTo>
                    <a:lnTo>
                      <a:pt x="309" y="6"/>
                    </a:lnTo>
                    <a:lnTo>
                      <a:pt x="273" y="0"/>
                    </a:lnTo>
                    <a:lnTo>
                      <a:pt x="214" y="0"/>
                    </a:lnTo>
                    <a:lnTo>
                      <a:pt x="166" y="0"/>
                    </a:lnTo>
                    <a:lnTo>
                      <a:pt x="73" y="10"/>
                    </a:lnTo>
                    <a:lnTo>
                      <a:pt x="0" y="26"/>
                    </a:lnTo>
                    <a:lnTo>
                      <a:pt x="77" y="54"/>
                    </a:lnTo>
                    <a:lnTo>
                      <a:pt x="148" y="42"/>
                    </a:lnTo>
                    <a:lnTo>
                      <a:pt x="205" y="40"/>
                    </a:lnTo>
                    <a:lnTo>
                      <a:pt x="253" y="42"/>
                    </a:lnTo>
                    <a:lnTo>
                      <a:pt x="315" y="49"/>
                    </a:lnTo>
                    <a:lnTo>
                      <a:pt x="324" y="64"/>
                    </a:lnTo>
                    <a:lnTo>
                      <a:pt x="330" y="82"/>
                    </a:lnTo>
                    <a:lnTo>
                      <a:pt x="334" y="99"/>
                    </a:lnTo>
                    <a:lnTo>
                      <a:pt x="334" y="108"/>
                    </a:lnTo>
                    <a:lnTo>
                      <a:pt x="350" y="108"/>
                    </a:lnTo>
                    <a:lnTo>
                      <a:pt x="354" y="104"/>
                    </a:lnTo>
                    <a:lnTo>
                      <a:pt x="357" y="99"/>
                    </a:lnTo>
                    <a:lnTo>
                      <a:pt x="357" y="90"/>
                    </a:lnTo>
                    <a:lnTo>
                      <a:pt x="352" y="75"/>
                    </a:lnTo>
                    <a:lnTo>
                      <a:pt x="344" y="53"/>
                    </a:lnTo>
                    <a:lnTo>
                      <a:pt x="334" y="35"/>
                    </a:lnTo>
                    <a:lnTo>
                      <a:pt x="326" y="22"/>
                    </a:lnTo>
                    <a:lnTo>
                      <a:pt x="317" y="13"/>
                    </a:lnTo>
                    <a:lnTo>
                      <a:pt x="348" y="22"/>
                    </a:lnTo>
                    <a:lnTo>
                      <a:pt x="387" y="37"/>
                    </a:lnTo>
                    <a:lnTo>
                      <a:pt x="422" y="57"/>
                    </a:lnTo>
                    <a:lnTo>
                      <a:pt x="484" y="95"/>
                    </a:lnTo>
                    <a:lnTo>
                      <a:pt x="513" y="10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1" name="Freeform 63"/>
              <p:cNvSpPr>
                <a:spLocks/>
              </p:cNvSpPr>
              <p:nvPr/>
            </p:nvSpPr>
            <p:spPr bwMode="auto">
              <a:xfrm>
                <a:off x="4011" y="3682"/>
                <a:ext cx="187" cy="234"/>
              </a:xfrm>
              <a:custGeom>
                <a:avLst/>
                <a:gdLst/>
                <a:ahLst/>
                <a:cxnLst>
                  <a:cxn ang="0">
                    <a:pos x="108" y="0"/>
                  </a:cxn>
                  <a:cxn ang="0">
                    <a:pos x="68" y="58"/>
                  </a:cxn>
                  <a:cxn ang="0">
                    <a:pos x="107" y="63"/>
                  </a:cxn>
                  <a:cxn ang="0">
                    <a:pos x="93" y="95"/>
                  </a:cxn>
                  <a:cxn ang="0">
                    <a:pos x="90" y="107"/>
                  </a:cxn>
                  <a:cxn ang="0">
                    <a:pos x="89" y="115"/>
                  </a:cxn>
                  <a:cxn ang="0">
                    <a:pos x="89" y="125"/>
                  </a:cxn>
                  <a:cxn ang="0">
                    <a:pos x="91" y="136"/>
                  </a:cxn>
                  <a:cxn ang="0">
                    <a:pos x="94" y="150"/>
                  </a:cxn>
                  <a:cxn ang="0">
                    <a:pos x="104" y="177"/>
                  </a:cxn>
                  <a:cxn ang="0">
                    <a:pos x="66" y="198"/>
                  </a:cxn>
                  <a:cxn ang="0">
                    <a:pos x="86" y="148"/>
                  </a:cxn>
                  <a:cxn ang="0">
                    <a:pos x="62" y="198"/>
                  </a:cxn>
                  <a:cxn ang="0">
                    <a:pos x="52" y="172"/>
                  </a:cxn>
                  <a:cxn ang="0">
                    <a:pos x="45" y="161"/>
                  </a:cxn>
                  <a:cxn ang="0">
                    <a:pos x="38" y="152"/>
                  </a:cxn>
                  <a:cxn ang="0">
                    <a:pos x="31" y="145"/>
                  </a:cxn>
                  <a:cxn ang="0">
                    <a:pos x="21" y="139"/>
                  </a:cxn>
                  <a:cxn ang="0">
                    <a:pos x="12" y="135"/>
                  </a:cxn>
                  <a:cxn ang="0">
                    <a:pos x="6" y="132"/>
                  </a:cxn>
                  <a:cxn ang="0">
                    <a:pos x="3" y="122"/>
                  </a:cxn>
                  <a:cxn ang="0">
                    <a:pos x="3" y="109"/>
                  </a:cxn>
                  <a:cxn ang="0">
                    <a:pos x="4" y="91"/>
                  </a:cxn>
                  <a:cxn ang="0">
                    <a:pos x="8" y="77"/>
                  </a:cxn>
                  <a:cxn ang="0">
                    <a:pos x="10" y="61"/>
                  </a:cxn>
                  <a:cxn ang="0">
                    <a:pos x="3" y="84"/>
                  </a:cxn>
                  <a:cxn ang="0">
                    <a:pos x="0" y="104"/>
                  </a:cxn>
                  <a:cxn ang="0">
                    <a:pos x="0" y="121"/>
                  </a:cxn>
                  <a:cxn ang="0">
                    <a:pos x="2" y="139"/>
                  </a:cxn>
                  <a:cxn ang="0">
                    <a:pos x="6" y="160"/>
                  </a:cxn>
                  <a:cxn ang="0">
                    <a:pos x="12" y="175"/>
                  </a:cxn>
                  <a:cxn ang="0">
                    <a:pos x="21" y="191"/>
                  </a:cxn>
                  <a:cxn ang="0">
                    <a:pos x="30" y="202"/>
                  </a:cxn>
                  <a:cxn ang="0">
                    <a:pos x="43" y="215"/>
                  </a:cxn>
                  <a:cxn ang="0">
                    <a:pos x="55" y="223"/>
                  </a:cxn>
                  <a:cxn ang="0">
                    <a:pos x="68" y="229"/>
                  </a:cxn>
                  <a:cxn ang="0">
                    <a:pos x="84" y="233"/>
                  </a:cxn>
                  <a:cxn ang="0">
                    <a:pos x="99" y="233"/>
                  </a:cxn>
                  <a:cxn ang="0">
                    <a:pos x="114" y="230"/>
                  </a:cxn>
                  <a:cxn ang="0">
                    <a:pos x="127" y="226"/>
                  </a:cxn>
                  <a:cxn ang="0">
                    <a:pos x="142" y="216"/>
                  </a:cxn>
                  <a:cxn ang="0">
                    <a:pos x="155" y="204"/>
                  </a:cxn>
                  <a:cxn ang="0">
                    <a:pos x="165" y="189"/>
                  </a:cxn>
                  <a:cxn ang="0">
                    <a:pos x="174" y="173"/>
                  </a:cxn>
                  <a:cxn ang="0">
                    <a:pos x="180" y="155"/>
                  </a:cxn>
                  <a:cxn ang="0">
                    <a:pos x="184" y="140"/>
                  </a:cxn>
                  <a:cxn ang="0">
                    <a:pos x="186" y="119"/>
                  </a:cxn>
                  <a:cxn ang="0">
                    <a:pos x="186" y="104"/>
                  </a:cxn>
                  <a:cxn ang="0">
                    <a:pos x="181" y="79"/>
                  </a:cxn>
                  <a:cxn ang="0">
                    <a:pos x="178" y="66"/>
                  </a:cxn>
                  <a:cxn ang="0">
                    <a:pos x="169" y="48"/>
                  </a:cxn>
                  <a:cxn ang="0">
                    <a:pos x="163" y="36"/>
                  </a:cxn>
                  <a:cxn ang="0">
                    <a:pos x="152" y="24"/>
                  </a:cxn>
                  <a:cxn ang="0">
                    <a:pos x="142" y="15"/>
                  </a:cxn>
                  <a:cxn ang="0">
                    <a:pos x="128" y="6"/>
                  </a:cxn>
                  <a:cxn ang="0">
                    <a:pos x="118" y="3"/>
                  </a:cxn>
                  <a:cxn ang="0">
                    <a:pos x="108" y="0"/>
                  </a:cxn>
                </a:cxnLst>
                <a:rect l="0" t="0" r="r" b="b"/>
                <a:pathLst>
                  <a:path w="187" h="234">
                    <a:moveTo>
                      <a:pt x="108" y="0"/>
                    </a:moveTo>
                    <a:lnTo>
                      <a:pt x="68" y="58"/>
                    </a:lnTo>
                    <a:lnTo>
                      <a:pt x="107" y="63"/>
                    </a:lnTo>
                    <a:lnTo>
                      <a:pt x="93" y="95"/>
                    </a:lnTo>
                    <a:lnTo>
                      <a:pt x="90" y="107"/>
                    </a:lnTo>
                    <a:lnTo>
                      <a:pt x="89" y="115"/>
                    </a:lnTo>
                    <a:lnTo>
                      <a:pt x="89" y="125"/>
                    </a:lnTo>
                    <a:lnTo>
                      <a:pt x="91" y="136"/>
                    </a:lnTo>
                    <a:lnTo>
                      <a:pt x="94" y="150"/>
                    </a:lnTo>
                    <a:lnTo>
                      <a:pt x="104" y="177"/>
                    </a:lnTo>
                    <a:lnTo>
                      <a:pt x="66" y="198"/>
                    </a:lnTo>
                    <a:lnTo>
                      <a:pt x="86" y="148"/>
                    </a:lnTo>
                    <a:lnTo>
                      <a:pt x="62" y="198"/>
                    </a:lnTo>
                    <a:lnTo>
                      <a:pt x="52" y="172"/>
                    </a:lnTo>
                    <a:lnTo>
                      <a:pt x="45" y="161"/>
                    </a:lnTo>
                    <a:lnTo>
                      <a:pt x="38" y="152"/>
                    </a:lnTo>
                    <a:lnTo>
                      <a:pt x="31" y="145"/>
                    </a:lnTo>
                    <a:lnTo>
                      <a:pt x="21" y="139"/>
                    </a:lnTo>
                    <a:lnTo>
                      <a:pt x="12" y="135"/>
                    </a:lnTo>
                    <a:lnTo>
                      <a:pt x="6" y="132"/>
                    </a:lnTo>
                    <a:lnTo>
                      <a:pt x="3" y="122"/>
                    </a:lnTo>
                    <a:lnTo>
                      <a:pt x="3" y="109"/>
                    </a:lnTo>
                    <a:lnTo>
                      <a:pt x="4" y="91"/>
                    </a:lnTo>
                    <a:lnTo>
                      <a:pt x="8" y="77"/>
                    </a:lnTo>
                    <a:lnTo>
                      <a:pt x="10" y="61"/>
                    </a:lnTo>
                    <a:lnTo>
                      <a:pt x="3" y="84"/>
                    </a:lnTo>
                    <a:lnTo>
                      <a:pt x="0" y="104"/>
                    </a:lnTo>
                    <a:lnTo>
                      <a:pt x="0" y="121"/>
                    </a:lnTo>
                    <a:lnTo>
                      <a:pt x="2" y="139"/>
                    </a:lnTo>
                    <a:lnTo>
                      <a:pt x="6" y="160"/>
                    </a:lnTo>
                    <a:lnTo>
                      <a:pt x="12" y="175"/>
                    </a:lnTo>
                    <a:lnTo>
                      <a:pt x="21" y="191"/>
                    </a:lnTo>
                    <a:lnTo>
                      <a:pt x="30" y="202"/>
                    </a:lnTo>
                    <a:lnTo>
                      <a:pt x="43" y="215"/>
                    </a:lnTo>
                    <a:lnTo>
                      <a:pt x="55" y="223"/>
                    </a:lnTo>
                    <a:lnTo>
                      <a:pt x="68" y="229"/>
                    </a:lnTo>
                    <a:lnTo>
                      <a:pt x="84" y="233"/>
                    </a:lnTo>
                    <a:lnTo>
                      <a:pt x="99" y="233"/>
                    </a:lnTo>
                    <a:lnTo>
                      <a:pt x="114" y="230"/>
                    </a:lnTo>
                    <a:lnTo>
                      <a:pt x="127" y="226"/>
                    </a:lnTo>
                    <a:lnTo>
                      <a:pt x="142" y="216"/>
                    </a:lnTo>
                    <a:lnTo>
                      <a:pt x="155" y="204"/>
                    </a:lnTo>
                    <a:lnTo>
                      <a:pt x="165" y="189"/>
                    </a:lnTo>
                    <a:lnTo>
                      <a:pt x="174" y="173"/>
                    </a:lnTo>
                    <a:lnTo>
                      <a:pt x="180" y="155"/>
                    </a:lnTo>
                    <a:lnTo>
                      <a:pt x="184" y="140"/>
                    </a:lnTo>
                    <a:lnTo>
                      <a:pt x="186" y="119"/>
                    </a:lnTo>
                    <a:lnTo>
                      <a:pt x="186" y="104"/>
                    </a:lnTo>
                    <a:lnTo>
                      <a:pt x="181" y="79"/>
                    </a:lnTo>
                    <a:lnTo>
                      <a:pt x="178" y="66"/>
                    </a:lnTo>
                    <a:lnTo>
                      <a:pt x="169" y="48"/>
                    </a:lnTo>
                    <a:lnTo>
                      <a:pt x="163" y="36"/>
                    </a:lnTo>
                    <a:lnTo>
                      <a:pt x="152" y="24"/>
                    </a:lnTo>
                    <a:lnTo>
                      <a:pt x="142" y="15"/>
                    </a:lnTo>
                    <a:lnTo>
                      <a:pt x="128" y="6"/>
                    </a:lnTo>
                    <a:lnTo>
                      <a:pt x="118" y="3"/>
                    </a:lnTo>
                    <a:lnTo>
                      <a:pt x="10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2" name="Freeform 64"/>
              <p:cNvSpPr>
                <a:spLocks/>
              </p:cNvSpPr>
              <p:nvPr/>
            </p:nvSpPr>
            <p:spPr bwMode="auto">
              <a:xfrm>
                <a:off x="4014" y="3680"/>
                <a:ext cx="114" cy="89"/>
              </a:xfrm>
              <a:custGeom>
                <a:avLst/>
                <a:gdLst/>
                <a:ahLst/>
                <a:cxnLst>
                  <a:cxn ang="0">
                    <a:pos x="0" y="88"/>
                  </a:cxn>
                  <a:cxn ang="0">
                    <a:pos x="25" y="84"/>
                  </a:cxn>
                  <a:cxn ang="0">
                    <a:pos x="35" y="79"/>
                  </a:cxn>
                  <a:cxn ang="0">
                    <a:pos x="42" y="73"/>
                  </a:cxn>
                  <a:cxn ang="0">
                    <a:pos x="49" y="65"/>
                  </a:cxn>
                  <a:cxn ang="0">
                    <a:pos x="113" y="3"/>
                  </a:cxn>
                  <a:cxn ang="0">
                    <a:pos x="102" y="1"/>
                  </a:cxn>
                  <a:cxn ang="0">
                    <a:pos x="96" y="0"/>
                  </a:cxn>
                  <a:cxn ang="0">
                    <a:pos x="85" y="0"/>
                  </a:cxn>
                  <a:cxn ang="0">
                    <a:pos x="71" y="2"/>
                  </a:cxn>
                  <a:cxn ang="0">
                    <a:pos x="59" y="6"/>
                  </a:cxn>
                  <a:cxn ang="0">
                    <a:pos x="45" y="14"/>
                  </a:cxn>
                  <a:cxn ang="0">
                    <a:pos x="34" y="23"/>
                  </a:cxn>
                  <a:cxn ang="0">
                    <a:pos x="22" y="36"/>
                  </a:cxn>
                  <a:cxn ang="0">
                    <a:pos x="14" y="49"/>
                  </a:cxn>
                  <a:cxn ang="0">
                    <a:pos x="6" y="66"/>
                  </a:cxn>
                  <a:cxn ang="0">
                    <a:pos x="0" y="88"/>
                  </a:cxn>
                </a:cxnLst>
                <a:rect l="0" t="0" r="r" b="b"/>
                <a:pathLst>
                  <a:path w="114" h="89">
                    <a:moveTo>
                      <a:pt x="0" y="88"/>
                    </a:moveTo>
                    <a:lnTo>
                      <a:pt x="25" y="84"/>
                    </a:lnTo>
                    <a:lnTo>
                      <a:pt x="35" y="79"/>
                    </a:lnTo>
                    <a:lnTo>
                      <a:pt x="42" y="73"/>
                    </a:lnTo>
                    <a:lnTo>
                      <a:pt x="49" y="65"/>
                    </a:lnTo>
                    <a:lnTo>
                      <a:pt x="113" y="3"/>
                    </a:lnTo>
                    <a:lnTo>
                      <a:pt x="102" y="1"/>
                    </a:lnTo>
                    <a:lnTo>
                      <a:pt x="96" y="0"/>
                    </a:lnTo>
                    <a:lnTo>
                      <a:pt x="85" y="0"/>
                    </a:lnTo>
                    <a:lnTo>
                      <a:pt x="71" y="2"/>
                    </a:lnTo>
                    <a:lnTo>
                      <a:pt x="59" y="6"/>
                    </a:lnTo>
                    <a:lnTo>
                      <a:pt x="45" y="14"/>
                    </a:lnTo>
                    <a:lnTo>
                      <a:pt x="34" y="23"/>
                    </a:lnTo>
                    <a:lnTo>
                      <a:pt x="22" y="36"/>
                    </a:lnTo>
                    <a:lnTo>
                      <a:pt x="14" y="49"/>
                    </a:lnTo>
                    <a:lnTo>
                      <a:pt x="6" y="66"/>
                    </a:lnTo>
                    <a:lnTo>
                      <a:pt x="0" y="8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3" name="Freeform 65"/>
              <p:cNvSpPr>
                <a:spLocks/>
              </p:cNvSpPr>
              <p:nvPr/>
            </p:nvSpPr>
            <p:spPr bwMode="auto">
              <a:xfrm>
                <a:off x="3883" y="3603"/>
                <a:ext cx="380" cy="306"/>
              </a:xfrm>
              <a:custGeom>
                <a:avLst/>
                <a:gdLst/>
                <a:ahLst/>
                <a:cxnLst>
                  <a:cxn ang="0">
                    <a:pos x="331" y="291"/>
                  </a:cxn>
                  <a:cxn ang="0">
                    <a:pos x="348" y="283"/>
                  </a:cxn>
                  <a:cxn ang="0">
                    <a:pos x="361" y="272"/>
                  </a:cxn>
                  <a:cxn ang="0">
                    <a:pos x="369" y="254"/>
                  </a:cxn>
                  <a:cxn ang="0">
                    <a:pos x="375" y="228"/>
                  </a:cxn>
                  <a:cxn ang="0">
                    <a:pos x="378" y="200"/>
                  </a:cxn>
                  <a:cxn ang="0">
                    <a:pos x="377" y="167"/>
                  </a:cxn>
                  <a:cxn ang="0">
                    <a:pos x="370" y="131"/>
                  </a:cxn>
                  <a:cxn ang="0">
                    <a:pos x="349" y="80"/>
                  </a:cxn>
                  <a:cxn ang="0">
                    <a:pos x="304" y="28"/>
                  </a:cxn>
                  <a:cxn ang="0">
                    <a:pos x="245" y="4"/>
                  </a:cxn>
                  <a:cxn ang="0">
                    <a:pos x="188" y="4"/>
                  </a:cxn>
                  <a:cxn ang="0">
                    <a:pos x="126" y="35"/>
                  </a:cxn>
                  <a:cxn ang="0">
                    <a:pos x="86" y="85"/>
                  </a:cxn>
                  <a:cxn ang="0">
                    <a:pos x="56" y="156"/>
                  </a:cxn>
                  <a:cxn ang="0">
                    <a:pos x="43" y="217"/>
                  </a:cxn>
                  <a:cxn ang="0">
                    <a:pos x="38" y="252"/>
                  </a:cxn>
                  <a:cxn ang="0">
                    <a:pos x="27" y="287"/>
                  </a:cxn>
                  <a:cxn ang="0">
                    <a:pos x="11" y="302"/>
                  </a:cxn>
                  <a:cxn ang="0">
                    <a:pos x="16" y="302"/>
                  </a:cxn>
                  <a:cxn ang="0">
                    <a:pos x="31" y="289"/>
                  </a:cxn>
                  <a:cxn ang="0">
                    <a:pos x="102" y="252"/>
                  </a:cxn>
                  <a:cxn ang="0">
                    <a:pos x="93" y="184"/>
                  </a:cxn>
                  <a:cxn ang="0">
                    <a:pos x="97" y="149"/>
                  </a:cxn>
                  <a:cxn ang="0">
                    <a:pos x="111" y="110"/>
                  </a:cxn>
                  <a:cxn ang="0">
                    <a:pos x="140" y="66"/>
                  </a:cxn>
                  <a:cxn ang="0">
                    <a:pos x="186" y="38"/>
                  </a:cxn>
                  <a:cxn ang="0">
                    <a:pos x="245" y="35"/>
                  </a:cxn>
                  <a:cxn ang="0">
                    <a:pos x="302" y="69"/>
                  </a:cxn>
                  <a:cxn ang="0">
                    <a:pos x="333" y="115"/>
                  </a:cxn>
                  <a:cxn ang="0">
                    <a:pos x="345" y="155"/>
                  </a:cxn>
                  <a:cxn ang="0">
                    <a:pos x="349" y="198"/>
                  </a:cxn>
                  <a:cxn ang="0">
                    <a:pos x="344" y="238"/>
                  </a:cxn>
                  <a:cxn ang="0">
                    <a:pos x="329" y="278"/>
                  </a:cxn>
                </a:cxnLst>
                <a:rect l="0" t="0" r="r" b="b"/>
                <a:pathLst>
                  <a:path w="380" h="306">
                    <a:moveTo>
                      <a:pt x="323" y="291"/>
                    </a:moveTo>
                    <a:lnTo>
                      <a:pt x="331" y="291"/>
                    </a:lnTo>
                    <a:lnTo>
                      <a:pt x="340" y="288"/>
                    </a:lnTo>
                    <a:lnTo>
                      <a:pt x="348" y="283"/>
                    </a:lnTo>
                    <a:lnTo>
                      <a:pt x="355" y="277"/>
                    </a:lnTo>
                    <a:lnTo>
                      <a:pt x="361" y="272"/>
                    </a:lnTo>
                    <a:lnTo>
                      <a:pt x="364" y="265"/>
                    </a:lnTo>
                    <a:lnTo>
                      <a:pt x="369" y="254"/>
                    </a:lnTo>
                    <a:lnTo>
                      <a:pt x="371" y="244"/>
                    </a:lnTo>
                    <a:lnTo>
                      <a:pt x="375" y="228"/>
                    </a:lnTo>
                    <a:lnTo>
                      <a:pt x="377" y="213"/>
                    </a:lnTo>
                    <a:lnTo>
                      <a:pt x="378" y="200"/>
                    </a:lnTo>
                    <a:lnTo>
                      <a:pt x="379" y="185"/>
                    </a:lnTo>
                    <a:lnTo>
                      <a:pt x="377" y="167"/>
                    </a:lnTo>
                    <a:lnTo>
                      <a:pt x="375" y="154"/>
                    </a:lnTo>
                    <a:lnTo>
                      <a:pt x="370" y="131"/>
                    </a:lnTo>
                    <a:lnTo>
                      <a:pt x="361" y="103"/>
                    </a:lnTo>
                    <a:lnTo>
                      <a:pt x="349" y="80"/>
                    </a:lnTo>
                    <a:lnTo>
                      <a:pt x="329" y="51"/>
                    </a:lnTo>
                    <a:lnTo>
                      <a:pt x="304" y="28"/>
                    </a:lnTo>
                    <a:lnTo>
                      <a:pt x="277" y="11"/>
                    </a:lnTo>
                    <a:lnTo>
                      <a:pt x="245" y="4"/>
                    </a:lnTo>
                    <a:lnTo>
                      <a:pt x="217" y="0"/>
                    </a:lnTo>
                    <a:lnTo>
                      <a:pt x="188" y="4"/>
                    </a:lnTo>
                    <a:lnTo>
                      <a:pt x="153" y="17"/>
                    </a:lnTo>
                    <a:lnTo>
                      <a:pt x="126" y="35"/>
                    </a:lnTo>
                    <a:lnTo>
                      <a:pt x="105" y="57"/>
                    </a:lnTo>
                    <a:lnTo>
                      <a:pt x="86" y="85"/>
                    </a:lnTo>
                    <a:lnTo>
                      <a:pt x="71" y="119"/>
                    </a:lnTo>
                    <a:lnTo>
                      <a:pt x="56" y="156"/>
                    </a:lnTo>
                    <a:lnTo>
                      <a:pt x="44" y="197"/>
                    </a:lnTo>
                    <a:lnTo>
                      <a:pt x="43" y="217"/>
                    </a:lnTo>
                    <a:lnTo>
                      <a:pt x="42" y="233"/>
                    </a:lnTo>
                    <a:lnTo>
                      <a:pt x="38" y="252"/>
                    </a:lnTo>
                    <a:lnTo>
                      <a:pt x="34" y="268"/>
                    </a:lnTo>
                    <a:lnTo>
                      <a:pt x="27" y="287"/>
                    </a:lnTo>
                    <a:lnTo>
                      <a:pt x="20" y="297"/>
                    </a:lnTo>
                    <a:lnTo>
                      <a:pt x="11" y="302"/>
                    </a:lnTo>
                    <a:lnTo>
                      <a:pt x="0" y="305"/>
                    </a:lnTo>
                    <a:lnTo>
                      <a:pt x="16" y="302"/>
                    </a:lnTo>
                    <a:lnTo>
                      <a:pt x="26" y="296"/>
                    </a:lnTo>
                    <a:lnTo>
                      <a:pt x="31" y="289"/>
                    </a:lnTo>
                    <a:lnTo>
                      <a:pt x="117" y="283"/>
                    </a:lnTo>
                    <a:lnTo>
                      <a:pt x="102" y="252"/>
                    </a:lnTo>
                    <a:lnTo>
                      <a:pt x="93" y="214"/>
                    </a:lnTo>
                    <a:lnTo>
                      <a:pt x="93" y="184"/>
                    </a:lnTo>
                    <a:lnTo>
                      <a:pt x="95" y="163"/>
                    </a:lnTo>
                    <a:lnTo>
                      <a:pt x="97" y="149"/>
                    </a:lnTo>
                    <a:lnTo>
                      <a:pt x="101" y="132"/>
                    </a:lnTo>
                    <a:lnTo>
                      <a:pt x="111" y="110"/>
                    </a:lnTo>
                    <a:lnTo>
                      <a:pt x="124" y="87"/>
                    </a:lnTo>
                    <a:lnTo>
                      <a:pt x="140" y="66"/>
                    </a:lnTo>
                    <a:lnTo>
                      <a:pt x="160" y="50"/>
                    </a:lnTo>
                    <a:lnTo>
                      <a:pt x="186" y="38"/>
                    </a:lnTo>
                    <a:lnTo>
                      <a:pt x="215" y="33"/>
                    </a:lnTo>
                    <a:lnTo>
                      <a:pt x="245" y="35"/>
                    </a:lnTo>
                    <a:lnTo>
                      <a:pt x="274" y="46"/>
                    </a:lnTo>
                    <a:lnTo>
                      <a:pt x="302" y="69"/>
                    </a:lnTo>
                    <a:lnTo>
                      <a:pt x="320" y="92"/>
                    </a:lnTo>
                    <a:lnTo>
                      <a:pt x="333" y="115"/>
                    </a:lnTo>
                    <a:lnTo>
                      <a:pt x="340" y="136"/>
                    </a:lnTo>
                    <a:lnTo>
                      <a:pt x="345" y="155"/>
                    </a:lnTo>
                    <a:lnTo>
                      <a:pt x="348" y="178"/>
                    </a:lnTo>
                    <a:lnTo>
                      <a:pt x="349" y="198"/>
                    </a:lnTo>
                    <a:lnTo>
                      <a:pt x="347" y="219"/>
                    </a:lnTo>
                    <a:lnTo>
                      <a:pt x="344" y="238"/>
                    </a:lnTo>
                    <a:lnTo>
                      <a:pt x="337" y="258"/>
                    </a:lnTo>
                    <a:lnTo>
                      <a:pt x="329" y="278"/>
                    </a:lnTo>
                    <a:lnTo>
                      <a:pt x="323" y="29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4" name="Freeform 66"/>
              <p:cNvSpPr>
                <a:spLocks/>
              </p:cNvSpPr>
              <p:nvPr/>
            </p:nvSpPr>
            <p:spPr bwMode="auto">
              <a:xfrm>
                <a:off x="3914" y="3644"/>
                <a:ext cx="320" cy="311"/>
              </a:xfrm>
              <a:custGeom>
                <a:avLst/>
                <a:gdLst/>
                <a:ahLst/>
                <a:cxnLst>
                  <a:cxn ang="0">
                    <a:pos x="69" y="206"/>
                  </a:cxn>
                  <a:cxn ang="0">
                    <a:pos x="63" y="166"/>
                  </a:cxn>
                  <a:cxn ang="0">
                    <a:pos x="64" y="128"/>
                  </a:cxn>
                  <a:cxn ang="0">
                    <a:pos x="76" y="84"/>
                  </a:cxn>
                  <a:cxn ang="0">
                    <a:pos x="101" y="44"/>
                  </a:cxn>
                  <a:cxn ang="0">
                    <a:pos x="139" y="13"/>
                  </a:cxn>
                  <a:cxn ang="0">
                    <a:pos x="182" y="0"/>
                  </a:cxn>
                  <a:cxn ang="0">
                    <a:pos x="231" y="9"/>
                  </a:cxn>
                  <a:cxn ang="0">
                    <a:pos x="268" y="32"/>
                  </a:cxn>
                  <a:cxn ang="0">
                    <a:pos x="295" y="65"/>
                  </a:cxn>
                  <a:cxn ang="0">
                    <a:pos x="314" y="117"/>
                  </a:cxn>
                  <a:cxn ang="0">
                    <a:pos x="319" y="155"/>
                  </a:cxn>
                  <a:cxn ang="0">
                    <a:pos x="309" y="212"/>
                  </a:cxn>
                  <a:cxn ang="0">
                    <a:pos x="287" y="256"/>
                  </a:cxn>
                  <a:cxn ang="0">
                    <a:pos x="278" y="227"/>
                  </a:cxn>
                  <a:cxn ang="0">
                    <a:pos x="291" y="194"/>
                  </a:cxn>
                  <a:cxn ang="0">
                    <a:pos x="297" y="156"/>
                  </a:cxn>
                  <a:cxn ang="0">
                    <a:pos x="293" y="120"/>
                  </a:cxn>
                  <a:cxn ang="0">
                    <a:pos x="281" y="86"/>
                  </a:cxn>
                  <a:cxn ang="0">
                    <a:pos x="257" y="52"/>
                  </a:cxn>
                  <a:cxn ang="0">
                    <a:pos x="225" y="30"/>
                  </a:cxn>
                  <a:cxn ang="0">
                    <a:pos x="185" y="23"/>
                  </a:cxn>
                  <a:cxn ang="0">
                    <a:pos x="148" y="34"/>
                  </a:cxn>
                  <a:cxn ang="0">
                    <a:pos x="122" y="52"/>
                  </a:cxn>
                  <a:cxn ang="0">
                    <a:pos x="100" y="84"/>
                  </a:cxn>
                  <a:cxn ang="0">
                    <a:pos x="85" y="123"/>
                  </a:cxn>
                  <a:cxn ang="0">
                    <a:pos x="82" y="159"/>
                  </a:cxn>
                  <a:cxn ang="0">
                    <a:pos x="86" y="190"/>
                  </a:cxn>
                  <a:cxn ang="0">
                    <a:pos x="96" y="217"/>
                  </a:cxn>
                  <a:cxn ang="0">
                    <a:pos x="117" y="250"/>
                  </a:cxn>
                  <a:cxn ang="0">
                    <a:pos x="139" y="269"/>
                  </a:cxn>
                  <a:cxn ang="0">
                    <a:pos x="165" y="282"/>
                  </a:cxn>
                  <a:cxn ang="0">
                    <a:pos x="190" y="285"/>
                  </a:cxn>
                  <a:cxn ang="0">
                    <a:pos x="171" y="310"/>
                  </a:cxn>
                  <a:cxn ang="0">
                    <a:pos x="31" y="295"/>
                  </a:cxn>
                  <a:cxn ang="0">
                    <a:pos x="11" y="272"/>
                  </a:cxn>
                  <a:cxn ang="0">
                    <a:pos x="0" y="245"/>
                  </a:cxn>
                </a:cxnLst>
                <a:rect l="0" t="0" r="r" b="b"/>
                <a:pathLst>
                  <a:path w="320" h="311">
                    <a:moveTo>
                      <a:pt x="8" y="225"/>
                    </a:moveTo>
                    <a:lnTo>
                      <a:pt x="69" y="206"/>
                    </a:lnTo>
                    <a:lnTo>
                      <a:pt x="64" y="184"/>
                    </a:lnTo>
                    <a:lnTo>
                      <a:pt x="63" y="166"/>
                    </a:lnTo>
                    <a:lnTo>
                      <a:pt x="63" y="146"/>
                    </a:lnTo>
                    <a:lnTo>
                      <a:pt x="64" y="128"/>
                    </a:lnTo>
                    <a:lnTo>
                      <a:pt x="69" y="106"/>
                    </a:lnTo>
                    <a:lnTo>
                      <a:pt x="76" y="84"/>
                    </a:lnTo>
                    <a:lnTo>
                      <a:pt x="89" y="61"/>
                    </a:lnTo>
                    <a:lnTo>
                      <a:pt x="101" y="44"/>
                    </a:lnTo>
                    <a:lnTo>
                      <a:pt x="120" y="26"/>
                    </a:lnTo>
                    <a:lnTo>
                      <a:pt x="139" y="13"/>
                    </a:lnTo>
                    <a:lnTo>
                      <a:pt x="159" y="4"/>
                    </a:lnTo>
                    <a:lnTo>
                      <a:pt x="182" y="0"/>
                    </a:lnTo>
                    <a:lnTo>
                      <a:pt x="206" y="1"/>
                    </a:lnTo>
                    <a:lnTo>
                      <a:pt x="231" y="9"/>
                    </a:lnTo>
                    <a:lnTo>
                      <a:pt x="252" y="18"/>
                    </a:lnTo>
                    <a:lnTo>
                      <a:pt x="268" y="32"/>
                    </a:lnTo>
                    <a:lnTo>
                      <a:pt x="284" y="49"/>
                    </a:lnTo>
                    <a:lnTo>
                      <a:pt x="295" y="65"/>
                    </a:lnTo>
                    <a:lnTo>
                      <a:pt x="309" y="97"/>
                    </a:lnTo>
                    <a:lnTo>
                      <a:pt x="314" y="117"/>
                    </a:lnTo>
                    <a:lnTo>
                      <a:pt x="317" y="138"/>
                    </a:lnTo>
                    <a:lnTo>
                      <a:pt x="319" y="155"/>
                    </a:lnTo>
                    <a:lnTo>
                      <a:pt x="315" y="185"/>
                    </a:lnTo>
                    <a:lnTo>
                      <a:pt x="309" y="212"/>
                    </a:lnTo>
                    <a:lnTo>
                      <a:pt x="298" y="239"/>
                    </a:lnTo>
                    <a:lnTo>
                      <a:pt x="287" y="256"/>
                    </a:lnTo>
                    <a:lnTo>
                      <a:pt x="270" y="241"/>
                    </a:lnTo>
                    <a:lnTo>
                      <a:pt x="278" y="227"/>
                    </a:lnTo>
                    <a:lnTo>
                      <a:pt x="285" y="213"/>
                    </a:lnTo>
                    <a:lnTo>
                      <a:pt x="291" y="194"/>
                    </a:lnTo>
                    <a:lnTo>
                      <a:pt x="295" y="174"/>
                    </a:lnTo>
                    <a:lnTo>
                      <a:pt x="297" y="156"/>
                    </a:lnTo>
                    <a:lnTo>
                      <a:pt x="295" y="138"/>
                    </a:lnTo>
                    <a:lnTo>
                      <a:pt x="293" y="120"/>
                    </a:lnTo>
                    <a:lnTo>
                      <a:pt x="287" y="102"/>
                    </a:lnTo>
                    <a:lnTo>
                      <a:pt x="281" y="86"/>
                    </a:lnTo>
                    <a:lnTo>
                      <a:pt x="273" y="71"/>
                    </a:lnTo>
                    <a:lnTo>
                      <a:pt x="257" y="52"/>
                    </a:lnTo>
                    <a:lnTo>
                      <a:pt x="241" y="38"/>
                    </a:lnTo>
                    <a:lnTo>
                      <a:pt x="225" y="30"/>
                    </a:lnTo>
                    <a:lnTo>
                      <a:pt x="199" y="23"/>
                    </a:lnTo>
                    <a:lnTo>
                      <a:pt x="185" y="23"/>
                    </a:lnTo>
                    <a:lnTo>
                      <a:pt x="164" y="27"/>
                    </a:lnTo>
                    <a:lnTo>
                      <a:pt x="148" y="34"/>
                    </a:lnTo>
                    <a:lnTo>
                      <a:pt x="133" y="42"/>
                    </a:lnTo>
                    <a:lnTo>
                      <a:pt x="122" y="52"/>
                    </a:lnTo>
                    <a:lnTo>
                      <a:pt x="111" y="64"/>
                    </a:lnTo>
                    <a:lnTo>
                      <a:pt x="100" y="84"/>
                    </a:lnTo>
                    <a:lnTo>
                      <a:pt x="93" y="100"/>
                    </a:lnTo>
                    <a:lnTo>
                      <a:pt x="85" y="123"/>
                    </a:lnTo>
                    <a:lnTo>
                      <a:pt x="82" y="143"/>
                    </a:lnTo>
                    <a:lnTo>
                      <a:pt x="82" y="159"/>
                    </a:lnTo>
                    <a:lnTo>
                      <a:pt x="83" y="174"/>
                    </a:lnTo>
                    <a:lnTo>
                      <a:pt x="86" y="190"/>
                    </a:lnTo>
                    <a:lnTo>
                      <a:pt x="91" y="203"/>
                    </a:lnTo>
                    <a:lnTo>
                      <a:pt x="96" y="217"/>
                    </a:lnTo>
                    <a:lnTo>
                      <a:pt x="105" y="234"/>
                    </a:lnTo>
                    <a:lnTo>
                      <a:pt x="117" y="250"/>
                    </a:lnTo>
                    <a:lnTo>
                      <a:pt x="127" y="261"/>
                    </a:lnTo>
                    <a:lnTo>
                      <a:pt x="139" y="269"/>
                    </a:lnTo>
                    <a:lnTo>
                      <a:pt x="153" y="277"/>
                    </a:lnTo>
                    <a:lnTo>
                      <a:pt x="165" y="282"/>
                    </a:lnTo>
                    <a:lnTo>
                      <a:pt x="175" y="283"/>
                    </a:lnTo>
                    <a:lnTo>
                      <a:pt x="190" y="285"/>
                    </a:lnTo>
                    <a:lnTo>
                      <a:pt x="190" y="310"/>
                    </a:lnTo>
                    <a:lnTo>
                      <a:pt x="171" y="310"/>
                    </a:lnTo>
                    <a:lnTo>
                      <a:pt x="44" y="301"/>
                    </a:lnTo>
                    <a:lnTo>
                      <a:pt x="31" y="295"/>
                    </a:lnTo>
                    <a:lnTo>
                      <a:pt x="22" y="286"/>
                    </a:lnTo>
                    <a:lnTo>
                      <a:pt x="11" y="272"/>
                    </a:lnTo>
                    <a:lnTo>
                      <a:pt x="4" y="257"/>
                    </a:lnTo>
                    <a:lnTo>
                      <a:pt x="0" y="245"/>
                    </a:lnTo>
                    <a:lnTo>
                      <a:pt x="8" y="22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5" name="Freeform 67"/>
              <p:cNvSpPr>
                <a:spLocks/>
              </p:cNvSpPr>
              <p:nvPr/>
            </p:nvSpPr>
            <p:spPr bwMode="auto">
              <a:xfrm>
                <a:off x="4092" y="3883"/>
                <a:ext cx="116" cy="72"/>
              </a:xfrm>
              <a:custGeom>
                <a:avLst/>
                <a:gdLst/>
                <a:ahLst/>
                <a:cxnLst>
                  <a:cxn ang="0">
                    <a:pos x="93" y="0"/>
                  </a:cxn>
                  <a:cxn ang="0">
                    <a:pos x="84" y="11"/>
                  </a:cxn>
                  <a:cxn ang="0">
                    <a:pos x="72" y="22"/>
                  </a:cxn>
                  <a:cxn ang="0">
                    <a:pos x="60" y="31"/>
                  </a:cxn>
                  <a:cxn ang="0">
                    <a:pos x="50" y="38"/>
                  </a:cxn>
                  <a:cxn ang="0">
                    <a:pos x="38" y="42"/>
                  </a:cxn>
                  <a:cxn ang="0">
                    <a:pos x="27" y="44"/>
                  </a:cxn>
                  <a:cxn ang="0">
                    <a:pos x="19" y="46"/>
                  </a:cxn>
                  <a:cxn ang="0">
                    <a:pos x="9" y="46"/>
                  </a:cxn>
                  <a:cxn ang="0">
                    <a:pos x="0" y="71"/>
                  </a:cxn>
                  <a:cxn ang="0">
                    <a:pos x="10" y="71"/>
                  </a:cxn>
                  <a:cxn ang="0">
                    <a:pos x="17" y="71"/>
                  </a:cxn>
                  <a:cxn ang="0">
                    <a:pos x="29" y="70"/>
                  </a:cxn>
                  <a:cxn ang="0">
                    <a:pos x="43" y="68"/>
                  </a:cxn>
                  <a:cxn ang="0">
                    <a:pos x="57" y="62"/>
                  </a:cxn>
                  <a:cxn ang="0">
                    <a:pos x="69" y="56"/>
                  </a:cxn>
                  <a:cxn ang="0">
                    <a:pos x="79" y="49"/>
                  </a:cxn>
                  <a:cxn ang="0">
                    <a:pos x="88" y="42"/>
                  </a:cxn>
                  <a:cxn ang="0">
                    <a:pos x="100" y="28"/>
                  </a:cxn>
                  <a:cxn ang="0">
                    <a:pos x="107" y="22"/>
                  </a:cxn>
                  <a:cxn ang="0">
                    <a:pos x="115" y="9"/>
                  </a:cxn>
                  <a:cxn ang="0">
                    <a:pos x="93" y="0"/>
                  </a:cxn>
                </a:cxnLst>
                <a:rect l="0" t="0" r="r" b="b"/>
                <a:pathLst>
                  <a:path w="116" h="72">
                    <a:moveTo>
                      <a:pt x="93" y="0"/>
                    </a:moveTo>
                    <a:lnTo>
                      <a:pt x="84" y="11"/>
                    </a:lnTo>
                    <a:lnTo>
                      <a:pt x="72" y="22"/>
                    </a:lnTo>
                    <a:lnTo>
                      <a:pt x="60" y="31"/>
                    </a:lnTo>
                    <a:lnTo>
                      <a:pt x="50" y="38"/>
                    </a:lnTo>
                    <a:lnTo>
                      <a:pt x="38" y="42"/>
                    </a:lnTo>
                    <a:lnTo>
                      <a:pt x="27" y="44"/>
                    </a:lnTo>
                    <a:lnTo>
                      <a:pt x="19" y="46"/>
                    </a:lnTo>
                    <a:lnTo>
                      <a:pt x="9" y="46"/>
                    </a:lnTo>
                    <a:lnTo>
                      <a:pt x="0" y="71"/>
                    </a:lnTo>
                    <a:lnTo>
                      <a:pt x="10" y="71"/>
                    </a:lnTo>
                    <a:lnTo>
                      <a:pt x="17" y="71"/>
                    </a:lnTo>
                    <a:lnTo>
                      <a:pt x="29" y="70"/>
                    </a:lnTo>
                    <a:lnTo>
                      <a:pt x="43" y="68"/>
                    </a:lnTo>
                    <a:lnTo>
                      <a:pt x="57" y="62"/>
                    </a:lnTo>
                    <a:lnTo>
                      <a:pt x="69" y="56"/>
                    </a:lnTo>
                    <a:lnTo>
                      <a:pt x="79" y="49"/>
                    </a:lnTo>
                    <a:lnTo>
                      <a:pt x="88" y="42"/>
                    </a:lnTo>
                    <a:lnTo>
                      <a:pt x="100" y="28"/>
                    </a:lnTo>
                    <a:lnTo>
                      <a:pt x="107" y="22"/>
                    </a:lnTo>
                    <a:lnTo>
                      <a:pt x="115" y="9"/>
                    </a:lnTo>
                    <a:lnTo>
                      <a:pt x="9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6" name="Freeform 68"/>
              <p:cNvSpPr>
                <a:spLocks/>
              </p:cNvSpPr>
              <p:nvPr/>
            </p:nvSpPr>
            <p:spPr bwMode="auto">
              <a:xfrm>
                <a:off x="4060" y="3778"/>
                <a:ext cx="25" cy="36"/>
              </a:xfrm>
              <a:custGeom>
                <a:avLst/>
                <a:gdLst/>
                <a:ahLst/>
                <a:cxnLst>
                  <a:cxn ang="0">
                    <a:pos x="1" y="0"/>
                  </a:cxn>
                  <a:cxn ang="0">
                    <a:pos x="11" y="0"/>
                  </a:cxn>
                  <a:cxn ang="0">
                    <a:pos x="17" y="2"/>
                  </a:cxn>
                  <a:cxn ang="0">
                    <a:pos x="21" y="7"/>
                  </a:cxn>
                  <a:cxn ang="0">
                    <a:pos x="23" y="13"/>
                  </a:cxn>
                  <a:cxn ang="0">
                    <a:pos x="24" y="17"/>
                  </a:cxn>
                  <a:cxn ang="0">
                    <a:pos x="23" y="22"/>
                  </a:cxn>
                  <a:cxn ang="0">
                    <a:pos x="22" y="27"/>
                  </a:cxn>
                  <a:cxn ang="0">
                    <a:pos x="19" y="31"/>
                  </a:cxn>
                  <a:cxn ang="0">
                    <a:pos x="15" y="34"/>
                  </a:cxn>
                  <a:cxn ang="0">
                    <a:pos x="10" y="35"/>
                  </a:cxn>
                  <a:cxn ang="0">
                    <a:pos x="0" y="35"/>
                  </a:cxn>
                  <a:cxn ang="0">
                    <a:pos x="2" y="33"/>
                  </a:cxn>
                  <a:cxn ang="0">
                    <a:pos x="9" y="33"/>
                  </a:cxn>
                  <a:cxn ang="0">
                    <a:pos x="11" y="33"/>
                  </a:cxn>
                  <a:cxn ang="0">
                    <a:pos x="13" y="32"/>
                  </a:cxn>
                  <a:cxn ang="0">
                    <a:pos x="15" y="31"/>
                  </a:cxn>
                  <a:cxn ang="0">
                    <a:pos x="17" y="29"/>
                  </a:cxn>
                  <a:cxn ang="0">
                    <a:pos x="19" y="27"/>
                  </a:cxn>
                  <a:cxn ang="0">
                    <a:pos x="21" y="24"/>
                  </a:cxn>
                  <a:cxn ang="0">
                    <a:pos x="21" y="21"/>
                  </a:cxn>
                  <a:cxn ang="0">
                    <a:pos x="22" y="19"/>
                  </a:cxn>
                  <a:cxn ang="0">
                    <a:pos x="22" y="17"/>
                  </a:cxn>
                  <a:cxn ang="0">
                    <a:pos x="21" y="14"/>
                  </a:cxn>
                  <a:cxn ang="0">
                    <a:pos x="21" y="12"/>
                  </a:cxn>
                  <a:cxn ang="0">
                    <a:pos x="19" y="9"/>
                  </a:cxn>
                  <a:cxn ang="0">
                    <a:pos x="17" y="6"/>
                  </a:cxn>
                  <a:cxn ang="0">
                    <a:pos x="16" y="4"/>
                  </a:cxn>
                  <a:cxn ang="0">
                    <a:pos x="14" y="3"/>
                  </a:cxn>
                  <a:cxn ang="0">
                    <a:pos x="11" y="2"/>
                  </a:cxn>
                  <a:cxn ang="0">
                    <a:pos x="10" y="2"/>
                  </a:cxn>
                  <a:cxn ang="0">
                    <a:pos x="1" y="2"/>
                  </a:cxn>
                  <a:cxn ang="0">
                    <a:pos x="1" y="0"/>
                  </a:cxn>
                </a:cxnLst>
                <a:rect l="0" t="0" r="r" b="b"/>
                <a:pathLst>
                  <a:path w="25" h="36">
                    <a:moveTo>
                      <a:pt x="1" y="0"/>
                    </a:moveTo>
                    <a:lnTo>
                      <a:pt x="11" y="0"/>
                    </a:lnTo>
                    <a:lnTo>
                      <a:pt x="17" y="2"/>
                    </a:lnTo>
                    <a:lnTo>
                      <a:pt x="21" y="7"/>
                    </a:lnTo>
                    <a:lnTo>
                      <a:pt x="23" y="13"/>
                    </a:lnTo>
                    <a:lnTo>
                      <a:pt x="24" y="17"/>
                    </a:lnTo>
                    <a:lnTo>
                      <a:pt x="23" y="22"/>
                    </a:lnTo>
                    <a:lnTo>
                      <a:pt x="22" y="27"/>
                    </a:lnTo>
                    <a:lnTo>
                      <a:pt x="19" y="31"/>
                    </a:lnTo>
                    <a:lnTo>
                      <a:pt x="15" y="34"/>
                    </a:lnTo>
                    <a:lnTo>
                      <a:pt x="10" y="35"/>
                    </a:lnTo>
                    <a:lnTo>
                      <a:pt x="0" y="35"/>
                    </a:lnTo>
                    <a:lnTo>
                      <a:pt x="2" y="33"/>
                    </a:lnTo>
                    <a:lnTo>
                      <a:pt x="9" y="33"/>
                    </a:lnTo>
                    <a:lnTo>
                      <a:pt x="11" y="33"/>
                    </a:lnTo>
                    <a:lnTo>
                      <a:pt x="13" y="32"/>
                    </a:lnTo>
                    <a:lnTo>
                      <a:pt x="15" y="31"/>
                    </a:lnTo>
                    <a:lnTo>
                      <a:pt x="17" y="29"/>
                    </a:lnTo>
                    <a:lnTo>
                      <a:pt x="19" y="27"/>
                    </a:lnTo>
                    <a:lnTo>
                      <a:pt x="21" y="24"/>
                    </a:lnTo>
                    <a:lnTo>
                      <a:pt x="21" y="21"/>
                    </a:lnTo>
                    <a:lnTo>
                      <a:pt x="22" y="19"/>
                    </a:lnTo>
                    <a:lnTo>
                      <a:pt x="22" y="17"/>
                    </a:lnTo>
                    <a:lnTo>
                      <a:pt x="21" y="14"/>
                    </a:lnTo>
                    <a:lnTo>
                      <a:pt x="21" y="12"/>
                    </a:lnTo>
                    <a:lnTo>
                      <a:pt x="19" y="9"/>
                    </a:lnTo>
                    <a:lnTo>
                      <a:pt x="17" y="6"/>
                    </a:lnTo>
                    <a:lnTo>
                      <a:pt x="16" y="4"/>
                    </a:lnTo>
                    <a:lnTo>
                      <a:pt x="14" y="3"/>
                    </a:lnTo>
                    <a:lnTo>
                      <a:pt x="11" y="2"/>
                    </a:lnTo>
                    <a:lnTo>
                      <a:pt x="10" y="2"/>
                    </a:lnTo>
                    <a:lnTo>
                      <a:pt x="1" y="2"/>
                    </a:lnTo>
                    <a:lnTo>
                      <a:pt x="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7" name="Freeform 69"/>
              <p:cNvSpPr>
                <a:spLocks/>
              </p:cNvSpPr>
              <p:nvPr/>
            </p:nvSpPr>
            <p:spPr bwMode="auto">
              <a:xfrm>
                <a:off x="4046" y="3778"/>
                <a:ext cx="23" cy="36"/>
              </a:xfrm>
              <a:custGeom>
                <a:avLst/>
                <a:gdLst/>
                <a:ahLst/>
                <a:cxnLst>
                  <a:cxn ang="0">
                    <a:pos x="21" y="2"/>
                  </a:cxn>
                  <a:cxn ang="0">
                    <a:pos x="18" y="3"/>
                  </a:cxn>
                  <a:cxn ang="0">
                    <a:pos x="15" y="4"/>
                  </a:cxn>
                  <a:cxn ang="0">
                    <a:pos x="13" y="8"/>
                  </a:cxn>
                  <a:cxn ang="0">
                    <a:pos x="10" y="12"/>
                  </a:cxn>
                  <a:cxn ang="0">
                    <a:pos x="10" y="16"/>
                  </a:cxn>
                  <a:cxn ang="0">
                    <a:pos x="10" y="19"/>
                  </a:cxn>
                  <a:cxn ang="0">
                    <a:pos x="10" y="23"/>
                  </a:cxn>
                  <a:cxn ang="0">
                    <a:pos x="11" y="25"/>
                  </a:cxn>
                  <a:cxn ang="0">
                    <a:pos x="13" y="28"/>
                  </a:cxn>
                  <a:cxn ang="0">
                    <a:pos x="15" y="30"/>
                  </a:cxn>
                  <a:cxn ang="0">
                    <a:pos x="17" y="32"/>
                  </a:cxn>
                  <a:cxn ang="0">
                    <a:pos x="19" y="32"/>
                  </a:cxn>
                  <a:cxn ang="0">
                    <a:pos x="22" y="33"/>
                  </a:cxn>
                  <a:cxn ang="0">
                    <a:pos x="16" y="35"/>
                  </a:cxn>
                  <a:cxn ang="0">
                    <a:pos x="14" y="35"/>
                  </a:cxn>
                  <a:cxn ang="0">
                    <a:pos x="10" y="34"/>
                  </a:cxn>
                  <a:cxn ang="0">
                    <a:pos x="7" y="32"/>
                  </a:cxn>
                  <a:cxn ang="0">
                    <a:pos x="4" y="30"/>
                  </a:cxn>
                  <a:cxn ang="0">
                    <a:pos x="2" y="27"/>
                  </a:cxn>
                  <a:cxn ang="0">
                    <a:pos x="1" y="24"/>
                  </a:cxn>
                  <a:cxn ang="0">
                    <a:pos x="0" y="21"/>
                  </a:cxn>
                  <a:cxn ang="0">
                    <a:pos x="0" y="19"/>
                  </a:cxn>
                  <a:cxn ang="0">
                    <a:pos x="0" y="15"/>
                  </a:cxn>
                  <a:cxn ang="0">
                    <a:pos x="0" y="12"/>
                  </a:cxn>
                  <a:cxn ang="0">
                    <a:pos x="1" y="9"/>
                  </a:cxn>
                  <a:cxn ang="0">
                    <a:pos x="3" y="6"/>
                  </a:cxn>
                  <a:cxn ang="0">
                    <a:pos x="6" y="3"/>
                  </a:cxn>
                  <a:cxn ang="0">
                    <a:pos x="8" y="2"/>
                  </a:cxn>
                  <a:cxn ang="0">
                    <a:pos x="10" y="0"/>
                  </a:cxn>
                  <a:cxn ang="0">
                    <a:pos x="13" y="0"/>
                  </a:cxn>
                  <a:cxn ang="0">
                    <a:pos x="15" y="0"/>
                  </a:cxn>
                  <a:cxn ang="0">
                    <a:pos x="21" y="2"/>
                  </a:cxn>
                </a:cxnLst>
                <a:rect l="0" t="0" r="r" b="b"/>
                <a:pathLst>
                  <a:path w="23" h="36">
                    <a:moveTo>
                      <a:pt x="21" y="2"/>
                    </a:moveTo>
                    <a:lnTo>
                      <a:pt x="18" y="3"/>
                    </a:lnTo>
                    <a:lnTo>
                      <a:pt x="15" y="4"/>
                    </a:lnTo>
                    <a:lnTo>
                      <a:pt x="13" y="8"/>
                    </a:lnTo>
                    <a:lnTo>
                      <a:pt x="10" y="12"/>
                    </a:lnTo>
                    <a:lnTo>
                      <a:pt x="10" y="16"/>
                    </a:lnTo>
                    <a:lnTo>
                      <a:pt x="10" y="19"/>
                    </a:lnTo>
                    <a:lnTo>
                      <a:pt x="10" y="23"/>
                    </a:lnTo>
                    <a:lnTo>
                      <a:pt x="11" y="25"/>
                    </a:lnTo>
                    <a:lnTo>
                      <a:pt x="13" y="28"/>
                    </a:lnTo>
                    <a:lnTo>
                      <a:pt x="15" y="30"/>
                    </a:lnTo>
                    <a:lnTo>
                      <a:pt x="17" y="32"/>
                    </a:lnTo>
                    <a:lnTo>
                      <a:pt x="19" y="32"/>
                    </a:lnTo>
                    <a:lnTo>
                      <a:pt x="22" y="33"/>
                    </a:lnTo>
                    <a:lnTo>
                      <a:pt x="16" y="35"/>
                    </a:lnTo>
                    <a:lnTo>
                      <a:pt x="14" y="35"/>
                    </a:lnTo>
                    <a:lnTo>
                      <a:pt x="10" y="34"/>
                    </a:lnTo>
                    <a:lnTo>
                      <a:pt x="7" y="32"/>
                    </a:lnTo>
                    <a:lnTo>
                      <a:pt x="4" y="30"/>
                    </a:lnTo>
                    <a:lnTo>
                      <a:pt x="2" y="27"/>
                    </a:lnTo>
                    <a:lnTo>
                      <a:pt x="1" y="24"/>
                    </a:lnTo>
                    <a:lnTo>
                      <a:pt x="0" y="21"/>
                    </a:lnTo>
                    <a:lnTo>
                      <a:pt x="0" y="19"/>
                    </a:lnTo>
                    <a:lnTo>
                      <a:pt x="0" y="15"/>
                    </a:lnTo>
                    <a:lnTo>
                      <a:pt x="0" y="12"/>
                    </a:lnTo>
                    <a:lnTo>
                      <a:pt x="1" y="9"/>
                    </a:lnTo>
                    <a:lnTo>
                      <a:pt x="3" y="6"/>
                    </a:lnTo>
                    <a:lnTo>
                      <a:pt x="6" y="3"/>
                    </a:lnTo>
                    <a:lnTo>
                      <a:pt x="8" y="2"/>
                    </a:lnTo>
                    <a:lnTo>
                      <a:pt x="10" y="0"/>
                    </a:lnTo>
                    <a:lnTo>
                      <a:pt x="13" y="0"/>
                    </a:lnTo>
                    <a:lnTo>
                      <a:pt x="15" y="0"/>
                    </a:lnTo>
                    <a:lnTo>
                      <a:pt x="21"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8" name="Freeform 70"/>
              <p:cNvSpPr>
                <a:spLocks/>
              </p:cNvSpPr>
              <p:nvPr/>
            </p:nvSpPr>
            <p:spPr bwMode="auto">
              <a:xfrm>
                <a:off x="2845" y="3522"/>
                <a:ext cx="1108" cy="74"/>
              </a:xfrm>
              <a:custGeom>
                <a:avLst/>
                <a:gdLst/>
                <a:ahLst/>
                <a:cxnLst>
                  <a:cxn ang="0">
                    <a:pos x="1107" y="10"/>
                  </a:cxn>
                  <a:cxn ang="0">
                    <a:pos x="1023" y="15"/>
                  </a:cxn>
                  <a:cxn ang="0">
                    <a:pos x="940" y="28"/>
                  </a:cxn>
                  <a:cxn ang="0">
                    <a:pos x="859" y="42"/>
                  </a:cxn>
                  <a:cxn ang="0">
                    <a:pos x="777" y="60"/>
                  </a:cxn>
                  <a:cxn ang="0">
                    <a:pos x="728" y="73"/>
                  </a:cxn>
                  <a:cxn ang="0">
                    <a:pos x="796" y="47"/>
                  </a:cxn>
                  <a:cxn ang="0">
                    <a:pos x="696" y="34"/>
                  </a:cxn>
                  <a:cxn ang="0">
                    <a:pos x="573" y="28"/>
                  </a:cxn>
                  <a:cxn ang="0">
                    <a:pos x="434" y="26"/>
                  </a:cxn>
                  <a:cxn ang="0">
                    <a:pos x="247" y="21"/>
                  </a:cxn>
                  <a:cxn ang="0">
                    <a:pos x="113" y="30"/>
                  </a:cxn>
                  <a:cxn ang="0">
                    <a:pos x="0" y="42"/>
                  </a:cxn>
                  <a:cxn ang="0">
                    <a:pos x="150" y="21"/>
                  </a:cxn>
                  <a:cxn ang="0">
                    <a:pos x="298" y="10"/>
                  </a:cxn>
                  <a:cxn ang="0">
                    <a:pos x="315" y="10"/>
                  </a:cxn>
                  <a:cxn ang="0">
                    <a:pos x="669" y="2"/>
                  </a:cxn>
                  <a:cxn ang="0">
                    <a:pos x="728" y="18"/>
                  </a:cxn>
                  <a:cxn ang="0">
                    <a:pos x="884" y="2"/>
                  </a:cxn>
                  <a:cxn ang="0">
                    <a:pos x="920" y="0"/>
                  </a:cxn>
                  <a:cxn ang="0">
                    <a:pos x="998" y="0"/>
                  </a:cxn>
                  <a:cxn ang="0">
                    <a:pos x="1044" y="5"/>
                  </a:cxn>
                  <a:cxn ang="0">
                    <a:pos x="1107" y="10"/>
                  </a:cxn>
                </a:cxnLst>
                <a:rect l="0" t="0" r="r" b="b"/>
                <a:pathLst>
                  <a:path w="1108" h="74">
                    <a:moveTo>
                      <a:pt x="1107" y="10"/>
                    </a:moveTo>
                    <a:lnTo>
                      <a:pt x="1023" y="15"/>
                    </a:lnTo>
                    <a:lnTo>
                      <a:pt x="940" y="28"/>
                    </a:lnTo>
                    <a:lnTo>
                      <a:pt x="859" y="42"/>
                    </a:lnTo>
                    <a:lnTo>
                      <a:pt x="777" y="60"/>
                    </a:lnTo>
                    <a:lnTo>
                      <a:pt x="728" y="73"/>
                    </a:lnTo>
                    <a:lnTo>
                      <a:pt x="796" y="47"/>
                    </a:lnTo>
                    <a:lnTo>
                      <a:pt x="696" y="34"/>
                    </a:lnTo>
                    <a:lnTo>
                      <a:pt x="573" y="28"/>
                    </a:lnTo>
                    <a:lnTo>
                      <a:pt x="434" y="26"/>
                    </a:lnTo>
                    <a:lnTo>
                      <a:pt x="247" y="21"/>
                    </a:lnTo>
                    <a:lnTo>
                      <a:pt x="113" y="30"/>
                    </a:lnTo>
                    <a:lnTo>
                      <a:pt x="0" y="42"/>
                    </a:lnTo>
                    <a:lnTo>
                      <a:pt x="150" y="21"/>
                    </a:lnTo>
                    <a:lnTo>
                      <a:pt x="298" y="10"/>
                    </a:lnTo>
                    <a:lnTo>
                      <a:pt x="315" y="10"/>
                    </a:lnTo>
                    <a:lnTo>
                      <a:pt x="669" y="2"/>
                    </a:lnTo>
                    <a:lnTo>
                      <a:pt x="728" y="18"/>
                    </a:lnTo>
                    <a:lnTo>
                      <a:pt x="884" y="2"/>
                    </a:lnTo>
                    <a:lnTo>
                      <a:pt x="920" y="0"/>
                    </a:lnTo>
                    <a:lnTo>
                      <a:pt x="998" y="0"/>
                    </a:lnTo>
                    <a:lnTo>
                      <a:pt x="1044" y="5"/>
                    </a:lnTo>
                    <a:lnTo>
                      <a:pt x="1107"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9" name="Freeform 71"/>
              <p:cNvSpPr>
                <a:spLocks/>
              </p:cNvSpPr>
              <p:nvPr/>
            </p:nvSpPr>
            <p:spPr bwMode="auto">
              <a:xfrm>
                <a:off x="3328" y="3482"/>
                <a:ext cx="49" cy="49"/>
              </a:xfrm>
              <a:custGeom>
                <a:avLst/>
                <a:gdLst/>
                <a:ahLst/>
                <a:cxnLst>
                  <a:cxn ang="0">
                    <a:pos x="9" y="0"/>
                  </a:cxn>
                  <a:cxn ang="0">
                    <a:pos x="24" y="11"/>
                  </a:cxn>
                  <a:cxn ang="0">
                    <a:pos x="36" y="24"/>
                  </a:cxn>
                  <a:cxn ang="0">
                    <a:pos x="48" y="45"/>
                  </a:cxn>
                  <a:cxn ang="0">
                    <a:pos x="31" y="48"/>
                  </a:cxn>
                  <a:cxn ang="0">
                    <a:pos x="24" y="34"/>
                  </a:cxn>
                  <a:cxn ang="0">
                    <a:pos x="16" y="27"/>
                  </a:cxn>
                  <a:cxn ang="0">
                    <a:pos x="0" y="13"/>
                  </a:cxn>
                  <a:cxn ang="0">
                    <a:pos x="9" y="0"/>
                  </a:cxn>
                </a:cxnLst>
                <a:rect l="0" t="0" r="r" b="b"/>
                <a:pathLst>
                  <a:path w="49" h="49">
                    <a:moveTo>
                      <a:pt x="9" y="0"/>
                    </a:moveTo>
                    <a:lnTo>
                      <a:pt x="24" y="11"/>
                    </a:lnTo>
                    <a:lnTo>
                      <a:pt x="36" y="24"/>
                    </a:lnTo>
                    <a:lnTo>
                      <a:pt x="48" y="45"/>
                    </a:lnTo>
                    <a:lnTo>
                      <a:pt x="31" y="48"/>
                    </a:lnTo>
                    <a:lnTo>
                      <a:pt x="24" y="34"/>
                    </a:lnTo>
                    <a:lnTo>
                      <a:pt x="16" y="27"/>
                    </a:lnTo>
                    <a:lnTo>
                      <a:pt x="0" y="13"/>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0" name="Freeform 72"/>
              <p:cNvSpPr>
                <a:spLocks/>
              </p:cNvSpPr>
              <p:nvPr/>
            </p:nvSpPr>
            <p:spPr bwMode="auto">
              <a:xfrm>
                <a:off x="3683" y="3474"/>
                <a:ext cx="98" cy="51"/>
              </a:xfrm>
              <a:custGeom>
                <a:avLst/>
                <a:gdLst/>
                <a:ahLst/>
                <a:cxnLst>
                  <a:cxn ang="0">
                    <a:pos x="20" y="1"/>
                  </a:cxn>
                  <a:cxn ang="0">
                    <a:pos x="43" y="10"/>
                  </a:cxn>
                  <a:cxn ang="0">
                    <a:pos x="65" y="23"/>
                  </a:cxn>
                  <a:cxn ang="0">
                    <a:pos x="97" y="50"/>
                  </a:cxn>
                  <a:cxn ang="0">
                    <a:pos x="88" y="49"/>
                  </a:cxn>
                  <a:cxn ang="0">
                    <a:pos x="68" y="31"/>
                  </a:cxn>
                  <a:cxn ang="0">
                    <a:pos x="49" y="18"/>
                  </a:cxn>
                  <a:cxn ang="0">
                    <a:pos x="29" y="8"/>
                  </a:cxn>
                  <a:cxn ang="0">
                    <a:pos x="0" y="0"/>
                  </a:cxn>
                  <a:cxn ang="0">
                    <a:pos x="20" y="1"/>
                  </a:cxn>
                </a:cxnLst>
                <a:rect l="0" t="0" r="r" b="b"/>
                <a:pathLst>
                  <a:path w="98" h="51">
                    <a:moveTo>
                      <a:pt x="20" y="1"/>
                    </a:moveTo>
                    <a:lnTo>
                      <a:pt x="43" y="10"/>
                    </a:lnTo>
                    <a:lnTo>
                      <a:pt x="65" y="23"/>
                    </a:lnTo>
                    <a:lnTo>
                      <a:pt x="97" y="50"/>
                    </a:lnTo>
                    <a:lnTo>
                      <a:pt x="88" y="49"/>
                    </a:lnTo>
                    <a:lnTo>
                      <a:pt x="68" y="31"/>
                    </a:lnTo>
                    <a:lnTo>
                      <a:pt x="49" y="18"/>
                    </a:lnTo>
                    <a:lnTo>
                      <a:pt x="29" y="8"/>
                    </a:lnTo>
                    <a:lnTo>
                      <a:pt x="0" y="0"/>
                    </a:lnTo>
                    <a:lnTo>
                      <a:pt x="20"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1" name="Freeform 73"/>
              <p:cNvSpPr>
                <a:spLocks/>
              </p:cNvSpPr>
              <p:nvPr/>
            </p:nvSpPr>
            <p:spPr bwMode="auto">
              <a:xfrm>
                <a:off x="3834" y="3484"/>
                <a:ext cx="67" cy="46"/>
              </a:xfrm>
              <a:custGeom>
                <a:avLst/>
                <a:gdLst/>
                <a:ahLst/>
                <a:cxnLst>
                  <a:cxn ang="0">
                    <a:pos x="34" y="24"/>
                  </a:cxn>
                  <a:cxn ang="0">
                    <a:pos x="27" y="22"/>
                  </a:cxn>
                  <a:cxn ang="0">
                    <a:pos x="26" y="17"/>
                  </a:cxn>
                  <a:cxn ang="0">
                    <a:pos x="26" y="14"/>
                  </a:cxn>
                  <a:cxn ang="0">
                    <a:pos x="27" y="9"/>
                  </a:cxn>
                  <a:cxn ang="0">
                    <a:pos x="29" y="3"/>
                  </a:cxn>
                  <a:cxn ang="0">
                    <a:pos x="0" y="0"/>
                  </a:cxn>
                  <a:cxn ang="0">
                    <a:pos x="43" y="3"/>
                  </a:cxn>
                  <a:cxn ang="0">
                    <a:pos x="52" y="6"/>
                  </a:cxn>
                  <a:cxn ang="0">
                    <a:pos x="59" y="11"/>
                  </a:cxn>
                  <a:cxn ang="0">
                    <a:pos x="63" y="18"/>
                  </a:cxn>
                  <a:cxn ang="0">
                    <a:pos x="65" y="25"/>
                  </a:cxn>
                  <a:cxn ang="0">
                    <a:pos x="66" y="45"/>
                  </a:cxn>
                  <a:cxn ang="0">
                    <a:pos x="35" y="41"/>
                  </a:cxn>
                  <a:cxn ang="0">
                    <a:pos x="35" y="27"/>
                  </a:cxn>
                  <a:cxn ang="0">
                    <a:pos x="34" y="24"/>
                  </a:cxn>
                </a:cxnLst>
                <a:rect l="0" t="0" r="r" b="b"/>
                <a:pathLst>
                  <a:path w="67" h="46">
                    <a:moveTo>
                      <a:pt x="34" y="24"/>
                    </a:moveTo>
                    <a:lnTo>
                      <a:pt x="27" y="22"/>
                    </a:lnTo>
                    <a:lnTo>
                      <a:pt x="26" y="17"/>
                    </a:lnTo>
                    <a:lnTo>
                      <a:pt x="26" y="14"/>
                    </a:lnTo>
                    <a:lnTo>
                      <a:pt x="27" y="9"/>
                    </a:lnTo>
                    <a:lnTo>
                      <a:pt x="29" y="3"/>
                    </a:lnTo>
                    <a:lnTo>
                      <a:pt x="0" y="0"/>
                    </a:lnTo>
                    <a:lnTo>
                      <a:pt x="43" y="3"/>
                    </a:lnTo>
                    <a:lnTo>
                      <a:pt x="52" y="6"/>
                    </a:lnTo>
                    <a:lnTo>
                      <a:pt x="59" y="11"/>
                    </a:lnTo>
                    <a:lnTo>
                      <a:pt x="63" y="18"/>
                    </a:lnTo>
                    <a:lnTo>
                      <a:pt x="65" y="25"/>
                    </a:lnTo>
                    <a:lnTo>
                      <a:pt x="66" y="45"/>
                    </a:lnTo>
                    <a:lnTo>
                      <a:pt x="35" y="41"/>
                    </a:lnTo>
                    <a:lnTo>
                      <a:pt x="35" y="27"/>
                    </a:lnTo>
                    <a:lnTo>
                      <a:pt x="34" y="2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2" name="Freeform 74"/>
              <p:cNvSpPr>
                <a:spLocks/>
              </p:cNvSpPr>
              <p:nvPr/>
            </p:nvSpPr>
            <p:spPr bwMode="auto">
              <a:xfrm>
                <a:off x="3802" y="3484"/>
                <a:ext cx="71" cy="41"/>
              </a:xfrm>
              <a:custGeom>
                <a:avLst/>
                <a:gdLst/>
                <a:ahLst/>
                <a:cxnLst>
                  <a:cxn ang="0">
                    <a:pos x="66" y="23"/>
                  </a:cxn>
                  <a:cxn ang="0">
                    <a:pos x="42" y="19"/>
                  </a:cxn>
                  <a:cxn ang="0">
                    <a:pos x="39" y="21"/>
                  </a:cxn>
                  <a:cxn ang="0">
                    <a:pos x="36" y="24"/>
                  </a:cxn>
                  <a:cxn ang="0">
                    <a:pos x="33" y="40"/>
                  </a:cxn>
                  <a:cxn ang="0">
                    <a:pos x="0" y="39"/>
                  </a:cxn>
                  <a:cxn ang="0">
                    <a:pos x="9" y="14"/>
                  </a:cxn>
                  <a:cxn ang="0">
                    <a:pos x="13" y="7"/>
                  </a:cxn>
                  <a:cxn ang="0">
                    <a:pos x="19" y="2"/>
                  </a:cxn>
                  <a:cxn ang="0">
                    <a:pos x="25" y="0"/>
                  </a:cxn>
                  <a:cxn ang="0">
                    <a:pos x="32" y="0"/>
                  </a:cxn>
                  <a:cxn ang="0">
                    <a:pos x="30" y="4"/>
                  </a:cxn>
                  <a:cxn ang="0">
                    <a:pos x="30" y="9"/>
                  </a:cxn>
                  <a:cxn ang="0">
                    <a:pos x="30" y="15"/>
                  </a:cxn>
                  <a:cxn ang="0">
                    <a:pos x="33" y="18"/>
                  </a:cxn>
                  <a:cxn ang="0">
                    <a:pos x="34" y="13"/>
                  </a:cxn>
                  <a:cxn ang="0">
                    <a:pos x="39" y="17"/>
                  </a:cxn>
                  <a:cxn ang="0">
                    <a:pos x="42" y="13"/>
                  </a:cxn>
                  <a:cxn ang="0">
                    <a:pos x="45" y="17"/>
                  </a:cxn>
                  <a:cxn ang="0">
                    <a:pos x="70" y="19"/>
                  </a:cxn>
                  <a:cxn ang="0">
                    <a:pos x="66" y="23"/>
                  </a:cxn>
                </a:cxnLst>
                <a:rect l="0" t="0" r="r" b="b"/>
                <a:pathLst>
                  <a:path w="71" h="41">
                    <a:moveTo>
                      <a:pt x="66" y="23"/>
                    </a:moveTo>
                    <a:lnTo>
                      <a:pt x="42" y="19"/>
                    </a:lnTo>
                    <a:lnTo>
                      <a:pt x="39" y="21"/>
                    </a:lnTo>
                    <a:lnTo>
                      <a:pt x="36" y="24"/>
                    </a:lnTo>
                    <a:lnTo>
                      <a:pt x="33" y="40"/>
                    </a:lnTo>
                    <a:lnTo>
                      <a:pt x="0" y="39"/>
                    </a:lnTo>
                    <a:lnTo>
                      <a:pt x="9" y="14"/>
                    </a:lnTo>
                    <a:lnTo>
                      <a:pt x="13" y="7"/>
                    </a:lnTo>
                    <a:lnTo>
                      <a:pt x="19" y="2"/>
                    </a:lnTo>
                    <a:lnTo>
                      <a:pt x="25" y="0"/>
                    </a:lnTo>
                    <a:lnTo>
                      <a:pt x="32" y="0"/>
                    </a:lnTo>
                    <a:lnTo>
                      <a:pt x="30" y="4"/>
                    </a:lnTo>
                    <a:lnTo>
                      <a:pt x="30" y="9"/>
                    </a:lnTo>
                    <a:lnTo>
                      <a:pt x="30" y="15"/>
                    </a:lnTo>
                    <a:lnTo>
                      <a:pt x="33" y="18"/>
                    </a:lnTo>
                    <a:lnTo>
                      <a:pt x="34" y="13"/>
                    </a:lnTo>
                    <a:lnTo>
                      <a:pt x="39" y="17"/>
                    </a:lnTo>
                    <a:lnTo>
                      <a:pt x="42" y="13"/>
                    </a:lnTo>
                    <a:lnTo>
                      <a:pt x="45" y="17"/>
                    </a:lnTo>
                    <a:lnTo>
                      <a:pt x="70" y="19"/>
                    </a:lnTo>
                    <a:lnTo>
                      <a:pt x="66" y="2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3" name="Freeform 75"/>
              <p:cNvSpPr>
                <a:spLocks/>
              </p:cNvSpPr>
              <p:nvPr/>
            </p:nvSpPr>
            <p:spPr bwMode="auto">
              <a:xfrm>
                <a:off x="2332" y="3531"/>
                <a:ext cx="838" cy="377"/>
              </a:xfrm>
              <a:custGeom>
                <a:avLst/>
                <a:gdLst/>
                <a:ahLst/>
                <a:cxnLst>
                  <a:cxn ang="0">
                    <a:pos x="837" y="5"/>
                  </a:cxn>
                  <a:cxn ang="0">
                    <a:pos x="654" y="0"/>
                  </a:cxn>
                  <a:cxn ang="0">
                    <a:pos x="530" y="0"/>
                  </a:cxn>
                  <a:cxn ang="0">
                    <a:pos x="380" y="12"/>
                  </a:cxn>
                  <a:cxn ang="0">
                    <a:pos x="271" y="28"/>
                  </a:cxn>
                  <a:cxn ang="0">
                    <a:pos x="182" y="56"/>
                  </a:cxn>
                  <a:cxn ang="0">
                    <a:pos x="113" y="86"/>
                  </a:cxn>
                  <a:cxn ang="0">
                    <a:pos x="72" y="112"/>
                  </a:cxn>
                  <a:cxn ang="0">
                    <a:pos x="32" y="140"/>
                  </a:cxn>
                  <a:cxn ang="0">
                    <a:pos x="13" y="161"/>
                  </a:cxn>
                  <a:cxn ang="0">
                    <a:pos x="4" y="177"/>
                  </a:cxn>
                  <a:cxn ang="0">
                    <a:pos x="2" y="189"/>
                  </a:cxn>
                  <a:cxn ang="0">
                    <a:pos x="0" y="205"/>
                  </a:cxn>
                  <a:cxn ang="0">
                    <a:pos x="7" y="252"/>
                  </a:cxn>
                  <a:cxn ang="0">
                    <a:pos x="17" y="290"/>
                  </a:cxn>
                  <a:cxn ang="0">
                    <a:pos x="7" y="304"/>
                  </a:cxn>
                  <a:cxn ang="0">
                    <a:pos x="4" y="315"/>
                  </a:cxn>
                  <a:cxn ang="0">
                    <a:pos x="4" y="323"/>
                  </a:cxn>
                  <a:cxn ang="0">
                    <a:pos x="9" y="332"/>
                  </a:cxn>
                  <a:cxn ang="0">
                    <a:pos x="13" y="341"/>
                  </a:cxn>
                  <a:cxn ang="0">
                    <a:pos x="37" y="357"/>
                  </a:cxn>
                  <a:cxn ang="0">
                    <a:pos x="72" y="367"/>
                  </a:cxn>
                  <a:cxn ang="0">
                    <a:pos x="176" y="374"/>
                  </a:cxn>
                  <a:cxn ang="0">
                    <a:pos x="344" y="376"/>
                  </a:cxn>
                  <a:cxn ang="0">
                    <a:pos x="163" y="367"/>
                  </a:cxn>
                  <a:cxn ang="0">
                    <a:pos x="87" y="360"/>
                  </a:cxn>
                  <a:cxn ang="0">
                    <a:pos x="50" y="353"/>
                  </a:cxn>
                  <a:cxn ang="0">
                    <a:pos x="30" y="346"/>
                  </a:cxn>
                  <a:cxn ang="0">
                    <a:pos x="17" y="332"/>
                  </a:cxn>
                  <a:cxn ang="0">
                    <a:pos x="15" y="323"/>
                  </a:cxn>
                  <a:cxn ang="0">
                    <a:pos x="15" y="313"/>
                  </a:cxn>
                  <a:cxn ang="0">
                    <a:pos x="17" y="306"/>
                  </a:cxn>
                  <a:cxn ang="0">
                    <a:pos x="26" y="296"/>
                  </a:cxn>
                  <a:cxn ang="0">
                    <a:pos x="11" y="236"/>
                  </a:cxn>
                  <a:cxn ang="0">
                    <a:pos x="9" y="205"/>
                  </a:cxn>
                  <a:cxn ang="0">
                    <a:pos x="10" y="189"/>
                  </a:cxn>
                  <a:cxn ang="0">
                    <a:pos x="19" y="175"/>
                  </a:cxn>
                  <a:cxn ang="0">
                    <a:pos x="26" y="158"/>
                  </a:cxn>
                  <a:cxn ang="0">
                    <a:pos x="46" y="147"/>
                  </a:cxn>
                  <a:cxn ang="0">
                    <a:pos x="85" y="114"/>
                  </a:cxn>
                  <a:cxn ang="0">
                    <a:pos x="151" y="80"/>
                  </a:cxn>
                  <a:cxn ang="0">
                    <a:pos x="217" y="57"/>
                  </a:cxn>
                  <a:cxn ang="0">
                    <a:pos x="296" y="33"/>
                  </a:cxn>
                  <a:cxn ang="0">
                    <a:pos x="389" y="18"/>
                  </a:cxn>
                  <a:cxn ang="0">
                    <a:pos x="463" y="12"/>
                  </a:cxn>
                  <a:cxn ang="0">
                    <a:pos x="561" y="5"/>
                  </a:cxn>
                  <a:cxn ang="0">
                    <a:pos x="641" y="5"/>
                  </a:cxn>
                  <a:cxn ang="0">
                    <a:pos x="700" y="5"/>
                  </a:cxn>
                  <a:cxn ang="0">
                    <a:pos x="837" y="5"/>
                  </a:cxn>
                </a:cxnLst>
                <a:rect l="0" t="0" r="r" b="b"/>
                <a:pathLst>
                  <a:path w="838" h="377">
                    <a:moveTo>
                      <a:pt x="837" y="5"/>
                    </a:moveTo>
                    <a:lnTo>
                      <a:pt x="654" y="0"/>
                    </a:lnTo>
                    <a:lnTo>
                      <a:pt x="530" y="0"/>
                    </a:lnTo>
                    <a:lnTo>
                      <a:pt x="380" y="12"/>
                    </a:lnTo>
                    <a:lnTo>
                      <a:pt x="271" y="28"/>
                    </a:lnTo>
                    <a:lnTo>
                      <a:pt x="182" y="56"/>
                    </a:lnTo>
                    <a:lnTo>
                      <a:pt x="113" y="86"/>
                    </a:lnTo>
                    <a:lnTo>
                      <a:pt x="72" y="112"/>
                    </a:lnTo>
                    <a:lnTo>
                      <a:pt x="32" y="140"/>
                    </a:lnTo>
                    <a:lnTo>
                      <a:pt x="13" y="161"/>
                    </a:lnTo>
                    <a:lnTo>
                      <a:pt x="4" y="177"/>
                    </a:lnTo>
                    <a:lnTo>
                      <a:pt x="2" y="189"/>
                    </a:lnTo>
                    <a:lnTo>
                      <a:pt x="0" y="205"/>
                    </a:lnTo>
                    <a:lnTo>
                      <a:pt x="7" y="252"/>
                    </a:lnTo>
                    <a:lnTo>
                      <a:pt x="17" y="290"/>
                    </a:lnTo>
                    <a:lnTo>
                      <a:pt x="7" y="304"/>
                    </a:lnTo>
                    <a:lnTo>
                      <a:pt x="4" y="315"/>
                    </a:lnTo>
                    <a:lnTo>
                      <a:pt x="4" y="323"/>
                    </a:lnTo>
                    <a:lnTo>
                      <a:pt x="9" y="332"/>
                    </a:lnTo>
                    <a:lnTo>
                      <a:pt x="13" y="341"/>
                    </a:lnTo>
                    <a:lnTo>
                      <a:pt x="37" y="357"/>
                    </a:lnTo>
                    <a:lnTo>
                      <a:pt x="72" y="367"/>
                    </a:lnTo>
                    <a:lnTo>
                      <a:pt x="176" y="374"/>
                    </a:lnTo>
                    <a:lnTo>
                      <a:pt x="344" y="376"/>
                    </a:lnTo>
                    <a:lnTo>
                      <a:pt x="163" y="367"/>
                    </a:lnTo>
                    <a:lnTo>
                      <a:pt x="87" y="360"/>
                    </a:lnTo>
                    <a:lnTo>
                      <a:pt x="50" y="353"/>
                    </a:lnTo>
                    <a:lnTo>
                      <a:pt x="30" y="346"/>
                    </a:lnTo>
                    <a:lnTo>
                      <a:pt x="17" y="332"/>
                    </a:lnTo>
                    <a:lnTo>
                      <a:pt x="15" y="323"/>
                    </a:lnTo>
                    <a:lnTo>
                      <a:pt x="15" y="313"/>
                    </a:lnTo>
                    <a:lnTo>
                      <a:pt x="17" y="306"/>
                    </a:lnTo>
                    <a:lnTo>
                      <a:pt x="26" y="296"/>
                    </a:lnTo>
                    <a:lnTo>
                      <a:pt x="11" y="236"/>
                    </a:lnTo>
                    <a:lnTo>
                      <a:pt x="9" y="205"/>
                    </a:lnTo>
                    <a:lnTo>
                      <a:pt x="10" y="189"/>
                    </a:lnTo>
                    <a:lnTo>
                      <a:pt x="19" y="175"/>
                    </a:lnTo>
                    <a:lnTo>
                      <a:pt x="26" y="158"/>
                    </a:lnTo>
                    <a:lnTo>
                      <a:pt x="46" y="147"/>
                    </a:lnTo>
                    <a:lnTo>
                      <a:pt x="85" y="114"/>
                    </a:lnTo>
                    <a:lnTo>
                      <a:pt x="151" y="80"/>
                    </a:lnTo>
                    <a:lnTo>
                      <a:pt x="217" y="57"/>
                    </a:lnTo>
                    <a:lnTo>
                      <a:pt x="296" y="33"/>
                    </a:lnTo>
                    <a:lnTo>
                      <a:pt x="389" y="18"/>
                    </a:lnTo>
                    <a:lnTo>
                      <a:pt x="463" y="12"/>
                    </a:lnTo>
                    <a:lnTo>
                      <a:pt x="561" y="5"/>
                    </a:lnTo>
                    <a:lnTo>
                      <a:pt x="641" y="5"/>
                    </a:lnTo>
                    <a:lnTo>
                      <a:pt x="700" y="5"/>
                    </a:lnTo>
                    <a:lnTo>
                      <a:pt x="837" y="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4" name="Freeform 76"/>
              <p:cNvSpPr>
                <a:spLocks/>
              </p:cNvSpPr>
              <p:nvPr/>
            </p:nvSpPr>
            <p:spPr bwMode="auto">
              <a:xfrm>
                <a:off x="2712" y="3603"/>
                <a:ext cx="465" cy="378"/>
              </a:xfrm>
              <a:custGeom>
                <a:avLst/>
                <a:gdLst/>
                <a:ahLst/>
                <a:cxnLst>
                  <a:cxn ang="0">
                    <a:pos x="17" y="303"/>
                  </a:cxn>
                  <a:cxn ang="0">
                    <a:pos x="42" y="295"/>
                  </a:cxn>
                  <a:cxn ang="0">
                    <a:pos x="58" y="276"/>
                  </a:cxn>
                  <a:cxn ang="0">
                    <a:pos x="67" y="246"/>
                  </a:cxn>
                  <a:cxn ang="0">
                    <a:pos x="90" y="152"/>
                  </a:cxn>
                  <a:cxn ang="0">
                    <a:pos x="124" y="82"/>
                  </a:cxn>
                  <a:cxn ang="0">
                    <a:pos x="180" y="28"/>
                  </a:cxn>
                  <a:cxn ang="0">
                    <a:pos x="243" y="4"/>
                  </a:cxn>
                  <a:cxn ang="0">
                    <a:pos x="310" y="2"/>
                  </a:cxn>
                  <a:cxn ang="0">
                    <a:pos x="379" y="31"/>
                  </a:cxn>
                  <a:cxn ang="0">
                    <a:pos x="421" y="73"/>
                  </a:cxn>
                  <a:cxn ang="0">
                    <a:pos x="453" y="135"/>
                  </a:cxn>
                  <a:cxn ang="0">
                    <a:pos x="464" y="200"/>
                  </a:cxn>
                  <a:cxn ang="0">
                    <a:pos x="461" y="252"/>
                  </a:cxn>
                  <a:cxn ang="0">
                    <a:pos x="451" y="295"/>
                  </a:cxn>
                  <a:cxn ang="0">
                    <a:pos x="442" y="305"/>
                  </a:cxn>
                  <a:cxn ang="0">
                    <a:pos x="407" y="295"/>
                  </a:cxn>
                  <a:cxn ang="0">
                    <a:pos x="424" y="247"/>
                  </a:cxn>
                  <a:cxn ang="0">
                    <a:pos x="427" y="194"/>
                  </a:cxn>
                  <a:cxn ang="0">
                    <a:pos x="417" y="143"/>
                  </a:cxn>
                  <a:cxn ang="0">
                    <a:pos x="398" y="106"/>
                  </a:cxn>
                  <a:cxn ang="0">
                    <a:pos x="365" y="70"/>
                  </a:cxn>
                  <a:cxn ang="0">
                    <a:pos x="315" y="43"/>
                  </a:cxn>
                  <a:cxn ang="0">
                    <a:pos x="282" y="37"/>
                  </a:cxn>
                  <a:cxn ang="0">
                    <a:pos x="234" y="42"/>
                  </a:cxn>
                  <a:cxn ang="0">
                    <a:pos x="194" y="59"/>
                  </a:cxn>
                  <a:cxn ang="0">
                    <a:pos x="161" y="88"/>
                  </a:cxn>
                  <a:cxn ang="0">
                    <a:pos x="137" y="121"/>
                  </a:cxn>
                  <a:cxn ang="0">
                    <a:pos x="118" y="174"/>
                  </a:cxn>
                  <a:cxn ang="0">
                    <a:pos x="116" y="224"/>
                  </a:cxn>
                  <a:cxn ang="0">
                    <a:pos x="128" y="272"/>
                  </a:cxn>
                  <a:cxn ang="0">
                    <a:pos x="148" y="312"/>
                  </a:cxn>
                  <a:cxn ang="0">
                    <a:pos x="174" y="340"/>
                  </a:cxn>
                  <a:cxn ang="0">
                    <a:pos x="209" y="364"/>
                  </a:cxn>
                  <a:cxn ang="0">
                    <a:pos x="258" y="377"/>
                  </a:cxn>
                  <a:cxn ang="0">
                    <a:pos x="126" y="369"/>
                  </a:cxn>
                  <a:cxn ang="0">
                    <a:pos x="90" y="330"/>
                  </a:cxn>
                  <a:cxn ang="0">
                    <a:pos x="67" y="277"/>
                  </a:cxn>
                  <a:cxn ang="0">
                    <a:pos x="40" y="302"/>
                  </a:cxn>
                  <a:cxn ang="0">
                    <a:pos x="0" y="305"/>
                  </a:cxn>
                </a:cxnLst>
                <a:rect l="0" t="0" r="r" b="b"/>
                <a:pathLst>
                  <a:path w="465" h="378">
                    <a:moveTo>
                      <a:pt x="0" y="305"/>
                    </a:moveTo>
                    <a:lnTo>
                      <a:pt x="17" y="303"/>
                    </a:lnTo>
                    <a:lnTo>
                      <a:pt x="32" y="299"/>
                    </a:lnTo>
                    <a:lnTo>
                      <a:pt x="42" y="295"/>
                    </a:lnTo>
                    <a:lnTo>
                      <a:pt x="51" y="286"/>
                    </a:lnTo>
                    <a:lnTo>
                      <a:pt x="58" y="276"/>
                    </a:lnTo>
                    <a:lnTo>
                      <a:pt x="62" y="265"/>
                    </a:lnTo>
                    <a:lnTo>
                      <a:pt x="67" y="246"/>
                    </a:lnTo>
                    <a:lnTo>
                      <a:pt x="74" y="209"/>
                    </a:lnTo>
                    <a:lnTo>
                      <a:pt x="90" y="152"/>
                    </a:lnTo>
                    <a:lnTo>
                      <a:pt x="106" y="111"/>
                    </a:lnTo>
                    <a:lnTo>
                      <a:pt x="124" y="82"/>
                    </a:lnTo>
                    <a:lnTo>
                      <a:pt x="148" y="53"/>
                    </a:lnTo>
                    <a:lnTo>
                      <a:pt x="180" y="28"/>
                    </a:lnTo>
                    <a:lnTo>
                      <a:pt x="213" y="14"/>
                    </a:lnTo>
                    <a:lnTo>
                      <a:pt x="243" y="4"/>
                    </a:lnTo>
                    <a:lnTo>
                      <a:pt x="273" y="0"/>
                    </a:lnTo>
                    <a:lnTo>
                      <a:pt x="310" y="2"/>
                    </a:lnTo>
                    <a:lnTo>
                      <a:pt x="348" y="14"/>
                    </a:lnTo>
                    <a:lnTo>
                      <a:pt x="379" y="31"/>
                    </a:lnTo>
                    <a:lnTo>
                      <a:pt x="402" y="50"/>
                    </a:lnTo>
                    <a:lnTo>
                      <a:pt x="421" y="73"/>
                    </a:lnTo>
                    <a:lnTo>
                      <a:pt x="441" y="106"/>
                    </a:lnTo>
                    <a:lnTo>
                      <a:pt x="453" y="135"/>
                    </a:lnTo>
                    <a:lnTo>
                      <a:pt x="461" y="172"/>
                    </a:lnTo>
                    <a:lnTo>
                      <a:pt x="464" y="200"/>
                    </a:lnTo>
                    <a:lnTo>
                      <a:pt x="464" y="221"/>
                    </a:lnTo>
                    <a:lnTo>
                      <a:pt x="461" y="252"/>
                    </a:lnTo>
                    <a:lnTo>
                      <a:pt x="457" y="277"/>
                    </a:lnTo>
                    <a:lnTo>
                      <a:pt x="451" y="295"/>
                    </a:lnTo>
                    <a:lnTo>
                      <a:pt x="447" y="302"/>
                    </a:lnTo>
                    <a:lnTo>
                      <a:pt x="442" y="305"/>
                    </a:lnTo>
                    <a:lnTo>
                      <a:pt x="435" y="306"/>
                    </a:lnTo>
                    <a:lnTo>
                      <a:pt x="407" y="295"/>
                    </a:lnTo>
                    <a:lnTo>
                      <a:pt x="417" y="271"/>
                    </a:lnTo>
                    <a:lnTo>
                      <a:pt x="424" y="247"/>
                    </a:lnTo>
                    <a:lnTo>
                      <a:pt x="427" y="220"/>
                    </a:lnTo>
                    <a:lnTo>
                      <a:pt x="427" y="194"/>
                    </a:lnTo>
                    <a:lnTo>
                      <a:pt x="424" y="166"/>
                    </a:lnTo>
                    <a:lnTo>
                      <a:pt x="417" y="143"/>
                    </a:lnTo>
                    <a:lnTo>
                      <a:pt x="409" y="125"/>
                    </a:lnTo>
                    <a:lnTo>
                      <a:pt x="398" y="106"/>
                    </a:lnTo>
                    <a:lnTo>
                      <a:pt x="383" y="88"/>
                    </a:lnTo>
                    <a:lnTo>
                      <a:pt x="365" y="70"/>
                    </a:lnTo>
                    <a:lnTo>
                      <a:pt x="342" y="54"/>
                    </a:lnTo>
                    <a:lnTo>
                      <a:pt x="315" y="43"/>
                    </a:lnTo>
                    <a:lnTo>
                      <a:pt x="297" y="38"/>
                    </a:lnTo>
                    <a:lnTo>
                      <a:pt x="282" y="37"/>
                    </a:lnTo>
                    <a:lnTo>
                      <a:pt x="260" y="37"/>
                    </a:lnTo>
                    <a:lnTo>
                      <a:pt x="234" y="42"/>
                    </a:lnTo>
                    <a:lnTo>
                      <a:pt x="212" y="49"/>
                    </a:lnTo>
                    <a:lnTo>
                      <a:pt x="194" y="59"/>
                    </a:lnTo>
                    <a:lnTo>
                      <a:pt x="176" y="73"/>
                    </a:lnTo>
                    <a:lnTo>
                      <a:pt x="161" y="88"/>
                    </a:lnTo>
                    <a:lnTo>
                      <a:pt x="147" y="104"/>
                    </a:lnTo>
                    <a:lnTo>
                      <a:pt x="137" y="121"/>
                    </a:lnTo>
                    <a:lnTo>
                      <a:pt x="126" y="142"/>
                    </a:lnTo>
                    <a:lnTo>
                      <a:pt x="118" y="174"/>
                    </a:lnTo>
                    <a:lnTo>
                      <a:pt x="116" y="199"/>
                    </a:lnTo>
                    <a:lnTo>
                      <a:pt x="116" y="224"/>
                    </a:lnTo>
                    <a:lnTo>
                      <a:pt x="121" y="252"/>
                    </a:lnTo>
                    <a:lnTo>
                      <a:pt x="128" y="272"/>
                    </a:lnTo>
                    <a:lnTo>
                      <a:pt x="134" y="290"/>
                    </a:lnTo>
                    <a:lnTo>
                      <a:pt x="148" y="312"/>
                    </a:lnTo>
                    <a:lnTo>
                      <a:pt x="160" y="327"/>
                    </a:lnTo>
                    <a:lnTo>
                      <a:pt x="174" y="340"/>
                    </a:lnTo>
                    <a:lnTo>
                      <a:pt x="188" y="350"/>
                    </a:lnTo>
                    <a:lnTo>
                      <a:pt x="209" y="364"/>
                    </a:lnTo>
                    <a:lnTo>
                      <a:pt x="228" y="370"/>
                    </a:lnTo>
                    <a:lnTo>
                      <a:pt x="258" y="377"/>
                    </a:lnTo>
                    <a:lnTo>
                      <a:pt x="144" y="374"/>
                    </a:lnTo>
                    <a:lnTo>
                      <a:pt x="126" y="369"/>
                    </a:lnTo>
                    <a:lnTo>
                      <a:pt x="112" y="358"/>
                    </a:lnTo>
                    <a:lnTo>
                      <a:pt x="90" y="330"/>
                    </a:lnTo>
                    <a:lnTo>
                      <a:pt x="78" y="309"/>
                    </a:lnTo>
                    <a:lnTo>
                      <a:pt x="67" y="277"/>
                    </a:lnTo>
                    <a:lnTo>
                      <a:pt x="56" y="293"/>
                    </a:lnTo>
                    <a:lnTo>
                      <a:pt x="40" y="302"/>
                    </a:lnTo>
                    <a:lnTo>
                      <a:pt x="18" y="305"/>
                    </a:lnTo>
                    <a:lnTo>
                      <a:pt x="0" y="30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5" name="Freeform 77"/>
              <p:cNvSpPr>
                <a:spLocks/>
              </p:cNvSpPr>
              <p:nvPr/>
            </p:nvSpPr>
            <p:spPr bwMode="auto">
              <a:xfrm>
                <a:off x="2834" y="3646"/>
                <a:ext cx="300" cy="335"/>
              </a:xfrm>
              <a:custGeom>
                <a:avLst/>
                <a:gdLst/>
                <a:ahLst/>
                <a:cxnLst>
                  <a:cxn ang="0">
                    <a:pos x="293" y="224"/>
                  </a:cxn>
                  <a:cxn ang="0">
                    <a:pos x="299" y="173"/>
                  </a:cxn>
                  <a:cxn ang="0">
                    <a:pos x="295" y="120"/>
                  </a:cxn>
                  <a:cxn ang="0">
                    <a:pos x="268" y="63"/>
                  </a:cxn>
                  <a:cxn ang="0">
                    <a:pos x="219" y="19"/>
                  </a:cxn>
                  <a:cxn ang="0">
                    <a:pos x="168" y="2"/>
                  </a:cxn>
                  <a:cxn ang="0">
                    <a:pos x="123" y="2"/>
                  </a:cxn>
                  <a:cxn ang="0">
                    <a:pos x="66" y="28"/>
                  </a:cxn>
                  <a:cxn ang="0">
                    <a:pos x="23" y="77"/>
                  </a:cxn>
                  <a:cxn ang="0">
                    <a:pos x="1" y="146"/>
                  </a:cxn>
                  <a:cxn ang="0">
                    <a:pos x="4" y="203"/>
                  </a:cxn>
                  <a:cxn ang="0">
                    <a:pos x="27" y="258"/>
                  </a:cxn>
                  <a:cxn ang="0">
                    <a:pos x="65" y="302"/>
                  </a:cxn>
                  <a:cxn ang="0">
                    <a:pos x="103" y="326"/>
                  </a:cxn>
                  <a:cxn ang="0">
                    <a:pos x="137" y="334"/>
                  </a:cxn>
                  <a:cxn ang="0">
                    <a:pos x="179" y="332"/>
                  </a:cxn>
                  <a:cxn ang="0">
                    <a:pos x="154" y="301"/>
                  </a:cxn>
                  <a:cxn ang="0">
                    <a:pos x="121" y="297"/>
                  </a:cxn>
                  <a:cxn ang="0">
                    <a:pos x="78" y="275"/>
                  </a:cxn>
                  <a:cxn ang="0">
                    <a:pos x="47" y="238"/>
                  </a:cxn>
                  <a:cxn ang="0">
                    <a:pos x="32" y="193"/>
                  </a:cxn>
                  <a:cxn ang="0">
                    <a:pos x="28" y="148"/>
                  </a:cxn>
                  <a:cxn ang="0">
                    <a:pos x="39" y="109"/>
                  </a:cxn>
                  <a:cxn ang="0">
                    <a:pos x="63" y="67"/>
                  </a:cxn>
                  <a:cxn ang="0">
                    <a:pos x="103" y="36"/>
                  </a:cxn>
                  <a:cxn ang="0">
                    <a:pos x="148" y="26"/>
                  </a:cxn>
                  <a:cxn ang="0">
                    <a:pos x="188" y="33"/>
                  </a:cxn>
                  <a:cxn ang="0">
                    <a:pos x="232" y="62"/>
                  </a:cxn>
                  <a:cxn ang="0">
                    <a:pos x="258" y="99"/>
                  </a:cxn>
                  <a:cxn ang="0">
                    <a:pos x="273" y="155"/>
                  </a:cxn>
                  <a:cxn ang="0">
                    <a:pos x="266" y="210"/>
                  </a:cxn>
                  <a:cxn ang="0">
                    <a:pos x="285" y="250"/>
                  </a:cxn>
                </a:cxnLst>
                <a:rect l="0" t="0" r="r" b="b"/>
                <a:pathLst>
                  <a:path w="300" h="335">
                    <a:moveTo>
                      <a:pt x="285" y="250"/>
                    </a:moveTo>
                    <a:lnTo>
                      <a:pt x="293" y="224"/>
                    </a:lnTo>
                    <a:lnTo>
                      <a:pt x="297" y="200"/>
                    </a:lnTo>
                    <a:lnTo>
                      <a:pt x="299" y="173"/>
                    </a:lnTo>
                    <a:lnTo>
                      <a:pt x="299" y="150"/>
                    </a:lnTo>
                    <a:lnTo>
                      <a:pt x="295" y="120"/>
                    </a:lnTo>
                    <a:lnTo>
                      <a:pt x="282" y="87"/>
                    </a:lnTo>
                    <a:lnTo>
                      <a:pt x="268" y="63"/>
                    </a:lnTo>
                    <a:lnTo>
                      <a:pt x="246" y="40"/>
                    </a:lnTo>
                    <a:lnTo>
                      <a:pt x="219" y="19"/>
                    </a:lnTo>
                    <a:lnTo>
                      <a:pt x="193" y="7"/>
                    </a:lnTo>
                    <a:lnTo>
                      <a:pt x="168" y="2"/>
                    </a:lnTo>
                    <a:lnTo>
                      <a:pt x="150" y="0"/>
                    </a:lnTo>
                    <a:lnTo>
                      <a:pt x="123" y="2"/>
                    </a:lnTo>
                    <a:lnTo>
                      <a:pt x="92" y="12"/>
                    </a:lnTo>
                    <a:lnTo>
                      <a:pt x="66" y="28"/>
                    </a:lnTo>
                    <a:lnTo>
                      <a:pt x="40" y="52"/>
                    </a:lnTo>
                    <a:lnTo>
                      <a:pt x="23" y="77"/>
                    </a:lnTo>
                    <a:lnTo>
                      <a:pt x="8" y="110"/>
                    </a:lnTo>
                    <a:lnTo>
                      <a:pt x="1" y="146"/>
                    </a:lnTo>
                    <a:lnTo>
                      <a:pt x="0" y="172"/>
                    </a:lnTo>
                    <a:lnTo>
                      <a:pt x="4" y="203"/>
                    </a:lnTo>
                    <a:lnTo>
                      <a:pt x="15" y="235"/>
                    </a:lnTo>
                    <a:lnTo>
                      <a:pt x="27" y="258"/>
                    </a:lnTo>
                    <a:lnTo>
                      <a:pt x="44" y="284"/>
                    </a:lnTo>
                    <a:lnTo>
                      <a:pt x="65" y="302"/>
                    </a:lnTo>
                    <a:lnTo>
                      <a:pt x="82" y="315"/>
                    </a:lnTo>
                    <a:lnTo>
                      <a:pt x="103" y="326"/>
                    </a:lnTo>
                    <a:lnTo>
                      <a:pt x="125" y="332"/>
                    </a:lnTo>
                    <a:lnTo>
                      <a:pt x="137" y="334"/>
                    </a:lnTo>
                    <a:lnTo>
                      <a:pt x="162" y="334"/>
                    </a:lnTo>
                    <a:lnTo>
                      <a:pt x="179" y="332"/>
                    </a:lnTo>
                    <a:lnTo>
                      <a:pt x="201" y="325"/>
                    </a:lnTo>
                    <a:lnTo>
                      <a:pt x="154" y="301"/>
                    </a:lnTo>
                    <a:lnTo>
                      <a:pt x="141" y="301"/>
                    </a:lnTo>
                    <a:lnTo>
                      <a:pt x="121" y="297"/>
                    </a:lnTo>
                    <a:lnTo>
                      <a:pt x="97" y="287"/>
                    </a:lnTo>
                    <a:lnTo>
                      <a:pt x="78" y="275"/>
                    </a:lnTo>
                    <a:lnTo>
                      <a:pt x="61" y="256"/>
                    </a:lnTo>
                    <a:lnTo>
                      <a:pt x="47" y="238"/>
                    </a:lnTo>
                    <a:lnTo>
                      <a:pt x="38" y="218"/>
                    </a:lnTo>
                    <a:lnTo>
                      <a:pt x="32" y="193"/>
                    </a:lnTo>
                    <a:lnTo>
                      <a:pt x="28" y="169"/>
                    </a:lnTo>
                    <a:lnTo>
                      <a:pt x="28" y="148"/>
                    </a:lnTo>
                    <a:lnTo>
                      <a:pt x="33" y="126"/>
                    </a:lnTo>
                    <a:lnTo>
                      <a:pt x="39" y="109"/>
                    </a:lnTo>
                    <a:lnTo>
                      <a:pt x="48" y="90"/>
                    </a:lnTo>
                    <a:lnTo>
                      <a:pt x="63" y="67"/>
                    </a:lnTo>
                    <a:lnTo>
                      <a:pt x="82" y="49"/>
                    </a:lnTo>
                    <a:lnTo>
                      <a:pt x="103" y="36"/>
                    </a:lnTo>
                    <a:lnTo>
                      <a:pt x="126" y="28"/>
                    </a:lnTo>
                    <a:lnTo>
                      <a:pt x="148" y="26"/>
                    </a:lnTo>
                    <a:lnTo>
                      <a:pt x="168" y="27"/>
                    </a:lnTo>
                    <a:lnTo>
                      <a:pt x="188" y="33"/>
                    </a:lnTo>
                    <a:lnTo>
                      <a:pt x="213" y="45"/>
                    </a:lnTo>
                    <a:lnTo>
                      <a:pt x="232" y="62"/>
                    </a:lnTo>
                    <a:lnTo>
                      <a:pt x="247" y="79"/>
                    </a:lnTo>
                    <a:lnTo>
                      <a:pt x="258" y="99"/>
                    </a:lnTo>
                    <a:lnTo>
                      <a:pt x="269" y="130"/>
                    </a:lnTo>
                    <a:lnTo>
                      <a:pt x="273" y="155"/>
                    </a:lnTo>
                    <a:lnTo>
                      <a:pt x="273" y="177"/>
                    </a:lnTo>
                    <a:lnTo>
                      <a:pt x="266" y="210"/>
                    </a:lnTo>
                    <a:lnTo>
                      <a:pt x="253" y="239"/>
                    </a:lnTo>
                    <a:lnTo>
                      <a:pt x="285" y="25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6" name="Freeform 78"/>
              <p:cNvSpPr>
                <a:spLocks/>
              </p:cNvSpPr>
              <p:nvPr/>
            </p:nvSpPr>
            <p:spPr bwMode="auto">
              <a:xfrm>
                <a:off x="2985" y="3880"/>
                <a:ext cx="135" cy="101"/>
              </a:xfrm>
              <a:custGeom>
                <a:avLst/>
                <a:gdLst/>
                <a:ahLst/>
                <a:cxnLst>
                  <a:cxn ang="0">
                    <a:pos x="104" y="0"/>
                  </a:cxn>
                  <a:cxn ang="0">
                    <a:pos x="95" y="15"/>
                  </a:cxn>
                  <a:cxn ang="0">
                    <a:pos x="84" y="31"/>
                  </a:cxn>
                  <a:cxn ang="0">
                    <a:pos x="68" y="45"/>
                  </a:cxn>
                  <a:cxn ang="0">
                    <a:pos x="52" y="55"/>
                  </a:cxn>
                  <a:cxn ang="0">
                    <a:pos x="28" y="63"/>
                  </a:cxn>
                  <a:cxn ang="0">
                    <a:pos x="14" y="67"/>
                  </a:cxn>
                  <a:cxn ang="0">
                    <a:pos x="0" y="67"/>
                  </a:cxn>
                  <a:cxn ang="0">
                    <a:pos x="9" y="100"/>
                  </a:cxn>
                  <a:cxn ang="0">
                    <a:pos x="31" y="97"/>
                  </a:cxn>
                  <a:cxn ang="0">
                    <a:pos x="49" y="92"/>
                  </a:cxn>
                  <a:cxn ang="0">
                    <a:pos x="67" y="84"/>
                  </a:cxn>
                  <a:cxn ang="0">
                    <a:pos x="86" y="72"/>
                  </a:cxn>
                  <a:cxn ang="0">
                    <a:pos x="103" y="57"/>
                  </a:cxn>
                  <a:cxn ang="0">
                    <a:pos x="114" y="46"/>
                  </a:cxn>
                  <a:cxn ang="0">
                    <a:pos x="125" y="31"/>
                  </a:cxn>
                  <a:cxn ang="0">
                    <a:pos x="134" y="13"/>
                  </a:cxn>
                  <a:cxn ang="0">
                    <a:pos x="104" y="0"/>
                  </a:cxn>
                </a:cxnLst>
                <a:rect l="0" t="0" r="r" b="b"/>
                <a:pathLst>
                  <a:path w="135" h="101">
                    <a:moveTo>
                      <a:pt x="104" y="0"/>
                    </a:moveTo>
                    <a:lnTo>
                      <a:pt x="95" y="15"/>
                    </a:lnTo>
                    <a:lnTo>
                      <a:pt x="84" y="31"/>
                    </a:lnTo>
                    <a:lnTo>
                      <a:pt x="68" y="45"/>
                    </a:lnTo>
                    <a:lnTo>
                      <a:pt x="52" y="55"/>
                    </a:lnTo>
                    <a:lnTo>
                      <a:pt x="28" y="63"/>
                    </a:lnTo>
                    <a:lnTo>
                      <a:pt x="14" y="67"/>
                    </a:lnTo>
                    <a:lnTo>
                      <a:pt x="0" y="67"/>
                    </a:lnTo>
                    <a:lnTo>
                      <a:pt x="9" y="100"/>
                    </a:lnTo>
                    <a:lnTo>
                      <a:pt x="31" y="97"/>
                    </a:lnTo>
                    <a:lnTo>
                      <a:pt x="49" y="92"/>
                    </a:lnTo>
                    <a:lnTo>
                      <a:pt x="67" y="84"/>
                    </a:lnTo>
                    <a:lnTo>
                      <a:pt x="86" y="72"/>
                    </a:lnTo>
                    <a:lnTo>
                      <a:pt x="103" y="57"/>
                    </a:lnTo>
                    <a:lnTo>
                      <a:pt x="114" y="46"/>
                    </a:lnTo>
                    <a:lnTo>
                      <a:pt x="125" y="31"/>
                    </a:lnTo>
                    <a:lnTo>
                      <a:pt x="134" y="13"/>
                    </a:lnTo>
                    <a:lnTo>
                      <a:pt x="10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7" name="Freeform 79"/>
              <p:cNvSpPr>
                <a:spLocks/>
              </p:cNvSpPr>
              <p:nvPr/>
            </p:nvSpPr>
            <p:spPr bwMode="auto">
              <a:xfrm>
                <a:off x="2906" y="3691"/>
                <a:ext cx="187" cy="237"/>
              </a:xfrm>
              <a:custGeom>
                <a:avLst/>
                <a:gdLst/>
                <a:ahLst/>
                <a:cxnLst>
                  <a:cxn ang="0">
                    <a:pos x="43" y="23"/>
                  </a:cxn>
                  <a:cxn ang="0">
                    <a:pos x="41" y="76"/>
                  </a:cxn>
                  <a:cxn ang="0">
                    <a:pos x="84" y="28"/>
                  </a:cxn>
                  <a:cxn ang="0">
                    <a:pos x="84" y="55"/>
                  </a:cxn>
                  <a:cxn ang="0">
                    <a:pos x="89" y="80"/>
                  </a:cxn>
                  <a:cxn ang="0">
                    <a:pos x="95" y="96"/>
                  </a:cxn>
                  <a:cxn ang="0">
                    <a:pos x="101" y="110"/>
                  </a:cxn>
                  <a:cxn ang="0">
                    <a:pos x="110" y="119"/>
                  </a:cxn>
                  <a:cxn ang="0">
                    <a:pos x="121" y="128"/>
                  </a:cxn>
                  <a:cxn ang="0">
                    <a:pos x="149" y="148"/>
                  </a:cxn>
                  <a:cxn ang="0">
                    <a:pos x="122" y="192"/>
                  </a:cxn>
                  <a:cxn ang="0">
                    <a:pos x="98" y="178"/>
                  </a:cxn>
                  <a:cxn ang="0">
                    <a:pos x="79" y="169"/>
                  </a:cxn>
                  <a:cxn ang="0">
                    <a:pos x="73" y="167"/>
                  </a:cxn>
                  <a:cxn ang="0">
                    <a:pos x="64" y="167"/>
                  </a:cxn>
                  <a:cxn ang="0">
                    <a:pos x="50" y="168"/>
                  </a:cxn>
                  <a:cxn ang="0">
                    <a:pos x="34" y="174"/>
                  </a:cxn>
                  <a:cxn ang="0">
                    <a:pos x="15" y="187"/>
                  </a:cxn>
                  <a:cxn ang="0">
                    <a:pos x="0" y="199"/>
                  </a:cxn>
                  <a:cxn ang="0">
                    <a:pos x="14" y="213"/>
                  </a:cxn>
                  <a:cxn ang="0">
                    <a:pos x="27" y="223"/>
                  </a:cxn>
                  <a:cxn ang="0">
                    <a:pos x="45" y="230"/>
                  </a:cxn>
                  <a:cxn ang="0">
                    <a:pos x="59" y="235"/>
                  </a:cxn>
                  <a:cxn ang="0">
                    <a:pos x="74" y="236"/>
                  </a:cxn>
                  <a:cxn ang="0">
                    <a:pos x="91" y="235"/>
                  </a:cxn>
                  <a:cxn ang="0">
                    <a:pos x="109" y="232"/>
                  </a:cxn>
                  <a:cxn ang="0">
                    <a:pos x="124" y="225"/>
                  </a:cxn>
                  <a:cxn ang="0">
                    <a:pos x="141" y="214"/>
                  </a:cxn>
                  <a:cxn ang="0">
                    <a:pos x="154" y="203"/>
                  </a:cxn>
                  <a:cxn ang="0">
                    <a:pos x="167" y="185"/>
                  </a:cxn>
                  <a:cxn ang="0">
                    <a:pos x="176" y="167"/>
                  </a:cxn>
                  <a:cxn ang="0">
                    <a:pos x="182" y="152"/>
                  </a:cxn>
                  <a:cxn ang="0">
                    <a:pos x="186" y="131"/>
                  </a:cxn>
                  <a:cxn ang="0">
                    <a:pos x="186" y="106"/>
                  </a:cxn>
                  <a:cxn ang="0">
                    <a:pos x="181" y="84"/>
                  </a:cxn>
                  <a:cxn ang="0">
                    <a:pos x="176" y="69"/>
                  </a:cxn>
                  <a:cxn ang="0">
                    <a:pos x="170" y="54"/>
                  </a:cxn>
                  <a:cxn ang="0">
                    <a:pos x="157" y="37"/>
                  </a:cxn>
                  <a:cxn ang="0">
                    <a:pos x="139" y="20"/>
                  </a:cxn>
                  <a:cxn ang="0">
                    <a:pos x="116" y="6"/>
                  </a:cxn>
                  <a:cxn ang="0">
                    <a:pos x="94" y="1"/>
                  </a:cxn>
                  <a:cxn ang="0">
                    <a:pos x="74" y="0"/>
                  </a:cxn>
                  <a:cxn ang="0">
                    <a:pos x="51" y="3"/>
                  </a:cxn>
                  <a:cxn ang="0">
                    <a:pos x="41" y="7"/>
                  </a:cxn>
                  <a:cxn ang="0">
                    <a:pos x="43" y="23"/>
                  </a:cxn>
                </a:cxnLst>
                <a:rect l="0" t="0" r="r" b="b"/>
                <a:pathLst>
                  <a:path w="187" h="237">
                    <a:moveTo>
                      <a:pt x="43" y="23"/>
                    </a:moveTo>
                    <a:lnTo>
                      <a:pt x="41" y="76"/>
                    </a:lnTo>
                    <a:lnTo>
                      <a:pt x="84" y="28"/>
                    </a:lnTo>
                    <a:lnTo>
                      <a:pt x="84" y="55"/>
                    </a:lnTo>
                    <a:lnTo>
                      <a:pt x="89" y="80"/>
                    </a:lnTo>
                    <a:lnTo>
                      <a:pt x="95" y="96"/>
                    </a:lnTo>
                    <a:lnTo>
                      <a:pt x="101" y="110"/>
                    </a:lnTo>
                    <a:lnTo>
                      <a:pt x="110" y="119"/>
                    </a:lnTo>
                    <a:lnTo>
                      <a:pt x="121" y="128"/>
                    </a:lnTo>
                    <a:lnTo>
                      <a:pt x="149" y="148"/>
                    </a:lnTo>
                    <a:lnTo>
                      <a:pt x="122" y="192"/>
                    </a:lnTo>
                    <a:lnTo>
                      <a:pt x="98" y="178"/>
                    </a:lnTo>
                    <a:lnTo>
                      <a:pt x="79" y="169"/>
                    </a:lnTo>
                    <a:lnTo>
                      <a:pt x="73" y="167"/>
                    </a:lnTo>
                    <a:lnTo>
                      <a:pt x="64" y="167"/>
                    </a:lnTo>
                    <a:lnTo>
                      <a:pt x="50" y="168"/>
                    </a:lnTo>
                    <a:lnTo>
                      <a:pt x="34" y="174"/>
                    </a:lnTo>
                    <a:lnTo>
                      <a:pt x="15" y="187"/>
                    </a:lnTo>
                    <a:lnTo>
                      <a:pt x="0" y="199"/>
                    </a:lnTo>
                    <a:lnTo>
                      <a:pt x="14" y="213"/>
                    </a:lnTo>
                    <a:lnTo>
                      <a:pt x="27" y="223"/>
                    </a:lnTo>
                    <a:lnTo>
                      <a:pt x="45" y="230"/>
                    </a:lnTo>
                    <a:lnTo>
                      <a:pt x="59" y="235"/>
                    </a:lnTo>
                    <a:lnTo>
                      <a:pt x="74" y="236"/>
                    </a:lnTo>
                    <a:lnTo>
                      <a:pt x="91" y="235"/>
                    </a:lnTo>
                    <a:lnTo>
                      <a:pt x="109" y="232"/>
                    </a:lnTo>
                    <a:lnTo>
                      <a:pt x="124" y="225"/>
                    </a:lnTo>
                    <a:lnTo>
                      <a:pt x="141" y="214"/>
                    </a:lnTo>
                    <a:lnTo>
                      <a:pt x="154" y="203"/>
                    </a:lnTo>
                    <a:lnTo>
                      <a:pt x="167" y="185"/>
                    </a:lnTo>
                    <a:lnTo>
                      <a:pt x="176" y="167"/>
                    </a:lnTo>
                    <a:lnTo>
                      <a:pt x="182" y="152"/>
                    </a:lnTo>
                    <a:lnTo>
                      <a:pt x="186" y="131"/>
                    </a:lnTo>
                    <a:lnTo>
                      <a:pt x="186" y="106"/>
                    </a:lnTo>
                    <a:lnTo>
                      <a:pt x="181" y="84"/>
                    </a:lnTo>
                    <a:lnTo>
                      <a:pt x="176" y="69"/>
                    </a:lnTo>
                    <a:lnTo>
                      <a:pt x="170" y="54"/>
                    </a:lnTo>
                    <a:lnTo>
                      <a:pt x="157" y="37"/>
                    </a:lnTo>
                    <a:lnTo>
                      <a:pt x="139" y="20"/>
                    </a:lnTo>
                    <a:lnTo>
                      <a:pt x="116" y="6"/>
                    </a:lnTo>
                    <a:lnTo>
                      <a:pt x="94" y="1"/>
                    </a:lnTo>
                    <a:lnTo>
                      <a:pt x="74" y="0"/>
                    </a:lnTo>
                    <a:lnTo>
                      <a:pt x="51" y="3"/>
                    </a:lnTo>
                    <a:lnTo>
                      <a:pt x="41" y="7"/>
                    </a:lnTo>
                    <a:lnTo>
                      <a:pt x="43" y="2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8" name="Freeform 80"/>
              <p:cNvSpPr>
                <a:spLocks/>
              </p:cNvSpPr>
              <p:nvPr/>
            </p:nvSpPr>
            <p:spPr bwMode="auto">
              <a:xfrm>
                <a:off x="2878" y="3697"/>
                <a:ext cx="73" cy="199"/>
              </a:xfrm>
              <a:custGeom>
                <a:avLst/>
                <a:gdLst/>
                <a:ahLst/>
                <a:cxnLst>
                  <a:cxn ang="0">
                    <a:pos x="72" y="20"/>
                  </a:cxn>
                  <a:cxn ang="0">
                    <a:pos x="59" y="75"/>
                  </a:cxn>
                  <a:cxn ang="0">
                    <a:pos x="56" y="85"/>
                  </a:cxn>
                  <a:cxn ang="0">
                    <a:pos x="49" y="98"/>
                  </a:cxn>
                  <a:cxn ang="0">
                    <a:pos x="37" y="113"/>
                  </a:cxn>
                  <a:cxn ang="0">
                    <a:pos x="25" y="124"/>
                  </a:cxn>
                  <a:cxn ang="0">
                    <a:pos x="14" y="134"/>
                  </a:cxn>
                  <a:cxn ang="0">
                    <a:pos x="22" y="161"/>
                  </a:cxn>
                  <a:cxn ang="0">
                    <a:pos x="34" y="189"/>
                  </a:cxn>
                  <a:cxn ang="0">
                    <a:pos x="33" y="198"/>
                  </a:cxn>
                  <a:cxn ang="0">
                    <a:pos x="25" y="188"/>
                  </a:cxn>
                  <a:cxn ang="0">
                    <a:pos x="16" y="174"/>
                  </a:cxn>
                  <a:cxn ang="0">
                    <a:pos x="6" y="156"/>
                  </a:cxn>
                  <a:cxn ang="0">
                    <a:pos x="2" y="140"/>
                  </a:cxn>
                  <a:cxn ang="0">
                    <a:pos x="0" y="122"/>
                  </a:cxn>
                  <a:cxn ang="0">
                    <a:pos x="0" y="101"/>
                  </a:cxn>
                  <a:cxn ang="0">
                    <a:pos x="3" y="80"/>
                  </a:cxn>
                  <a:cxn ang="0">
                    <a:pos x="8" y="66"/>
                  </a:cxn>
                  <a:cxn ang="0">
                    <a:pos x="17" y="47"/>
                  </a:cxn>
                  <a:cxn ang="0">
                    <a:pos x="31" y="28"/>
                  </a:cxn>
                  <a:cxn ang="0">
                    <a:pos x="48" y="14"/>
                  </a:cxn>
                  <a:cxn ang="0">
                    <a:pos x="72" y="0"/>
                  </a:cxn>
                  <a:cxn ang="0">
                    <a:pos x="72" y="20"/>
                  </a:cxn>
                </a:cxnLst>
                <a:rect l="0" t="0" r="r" b="b"/>
                <a:pathLst>
                  <a:path w="73" h="199">
                    <a:moveTo>
                      <a:pt x="72" y="20"/>
                    </a:moveTo>
                    <a:lnTo>
                      <a:pt x="59" y="75"/>
                    </a:lnTo>
                    <a:lnTo>
                      <a:pt x="56" y="85"/>
                    </a:lnTo>
                    <a:lnTo>
                      <a:pt x="49" y="98"/>
                    </a:lnTo>
                    <a:lnTo>
                      <a:pt x="37" y="113"/>
                    </a:lnTo>
                    <a:lnTo>
                      <a:pt x="25" y="124"/>
                    </a:lnTo>
                    <a:lnTo>
                      <a:pt x="14" y="134"/>
                    </a:lnTo>
                    <a:lnTo>
                      <a:pt x="22" y="161"/>
                    </a:lnTo>
                    <a:lnTo>
                      <a:pt x="34" y="189"/>
                    </a:lnTo>
                    <a:lnTo>
                      <a:pt x="33" y="198"/>
                    </a:lnTo>
                    <a:lnTo>
                      <a:pt x="25" y="188"/>
                    </a:lnTo>
                    <a:lnTo>
                      <a:pt x="16" y="174"/>
                    </a:lnTo>
                    <a:lnTo>
                      <a:pt x="6" y="156"/>
                    </a:lnTo>
                    <a:lnTo>
                      <a:pt x="2" y="140"/>
                    </a:lnTo>
                    <a:lnTo>
                      <a:pt x="0" y="122"/>
                    </a:lnTo>
                    <a:lnTo>
                      <a:pt x="0" y="101"/>
                    </a:lnTo>
                    <a:lnTo>
                      <a:pt x="3" y="80"/>
                    </a:lnTo>
                    <a:lnTo>
                      <a:pt x="8" y="66"/>
                    </a:lnTo>
                    <a:lnTo>
                      <a:pt x="17" y="47"/>
                    </a:lnTo>
                    <a:lnTo>
                      <a:pt x="31" y="28"/>
                    </a:lnTo>
                    <a:lnTo>
                      <a:pt x="48" y="14"/>
                    </a:lnTo>
                    <a:lnTo>
                      <a:pt x="72" y="0"/>
                    </a:lnTo>
                    <a:lnTo>
                      <a:pt x="72" y="2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9" name="Freeform 81"/>
              <p:cNvSpPr>
                <a:spLocks/>
              </p:cNvSpPr>
              <p:nvPr/>
            </p:nvSpPr>
            <p:spPr bwMode="auto">
              <a:xfrm>
                <a:off x="2961" y="3790"/>
                <a:ext cx="27" cy="53"/>
              </a:xfrm>
              <a:custGeom>
                <a:avLst/>
                <a:gdLst/>
                <a:ahLst/>
                <a:cxnLst>
                  <a:cxn ang="0">
                    <a:pos x="0" y="0"/>
                  </a:cxn>
                  <a:cxn ang="0">
                    <a:pos x="8" y="0"/>
                  </a:cxn>
                  <a:cxn ang="0">
                    <a:pos x="14" y="3"/>
                  </a:cxn>
                  <a:cxn ang="0">
                    <a:pos x="20" y="8"/>
                  </a:cxn>
                  <a:cxn ang="0">
                    <a:pos x="24" y="14"/>
                  </a:cxn>
                  <a:cxn ang="0">
                    <a:pos x="26" y="22"/>
                  </a:cxn>
                  <a:cxn ang="0">
                    <a:pos x="26" y="30"/>
                  </a:cxn>
                  <a:cxn ang="0">
                    <a:pos x="24" y="37"/>
                  </a:cxn>
                  <a:cxn ang="0">
                    <a:pos x="21" y="44"/>
                  </a:cxn>
                  <a:cxn ang="0">
                    <a:pos x="16" y="49"/>
                  </a:cxn>
                  <a:cxn ang="0">
                    <a:pos x="10" y="51"/>
                  </a:cxn>
                  <a:cxn ang="0">
                    <a:pos x="2" y="52"/>
                  </a:cxn>
                  <a:cxn ang="0">
                    <a:pos x="0" y="52"/>
                  </a:cxn>
                  <a:cxn ang="0">
                    <a:pos x="0" y="48"/>
                  </a:cxn>
                  <a:cxn ang="0">
                    <a:pos x="8" y="48"/>
                  </a:cxn>
                  <a:cxn ang="0">
                    <a:pos x="13" y="45"/>
                  </a:cxn>
                  <a:cxn ang="0">
                    <a:pos x="18" y="41"/>
                  </a:cxn>
                  <a:cxn ang="0">
                    <a:pos x="20" y="37"/>
                  </a:cxn>
                  <a:cxn ang="0">
                    <a:pos x="22" y="30"/>
                  </a:cxn>
                  <a:cxn ang="0">
                    <a:pos x="22" y="22"/>
                  </a:cxn>
                  <a:cxn ang="0">
                    <a:pos x="21" y="15"/>
                  </a:cxn>
                  <a:cxn ang="0">
                    <a:pos x="17" y="9"/>
                  </a:cxn>
                  <a:cxn ang="0">
                    <a:pos x="13" y="7"/>
                  </a:cxn>
                  <a:cxn ang="0">
                    <a:pos x="8" y="4"/>
                  </a:cxn>
                  <a:cxn ang="0">
                    <a:pos x="0" y="4"/>
                  </a:cxn>
                  <a:cxn ang="0">
                    <a:pos x="0" y="0"/>
                  </a:cxn>
                </a:cxnLst>
                <a:rect l="0" t="0" r="r" b="b"/>
                <a:pathLst>
                  <a:path w="27" h="53">
                    <a:moveTo>
                      <a:pt x="0" y="0"/>
                    </a:moveTo>
                    <a:lnTo>
                      <a:pt x="8" y="0"/>
                    </a:lnTo>
                    <a:lnTo>
                      <a:pt x="14" y="3"/>
                    </a:lnTo>
                    <a:lnTo>
                      <a:pt x="20" y="8"/>
                    </a:lnTo>
                    <a:lnTo>
                      <a:pt x="24" y="14"/>
                    </a:lnTo>
                    <a:lnTo>
                      <a:pt x="26" y="22"/>
                    </a:lnTo>
                    <a:lnTo>
                      <a:pt x="26" y="30"/>
                    </a:lnTo>
                    <a:lnTo>
                      <a:pt x="24" y="37"/>
                    </a:lnTo>
                    <a:lnTo>
                      <a:pt x="21" y="44"/>
                    </a:lnTo>
                    <a:lnTo>
                      <a:pt x="16" y="49"/>
                    </a:lnTo>
                    <a:lnTo>
                      <a:pt x="10" y="51"/>
                    </a:lnTo>
                    <a:lnTo>
                      <a:pt x="2" y="52"/>
                    </a:lnTo>
                    <a:lnTo>
                      <a:pt x="0" y="52"/>
                    </a:lnTo>
                    <a:lnTo>
                      <a:pt x="0" y="48"/>
                    </a:lnTo>
                    <a:lnTo>
                      <a:pt x="8" y="48"/>
                    </a:lnTo>
                    <a:lnTo>
                      <a:pt x="13" y="45"/>
                    </a:lnTo>
                    <a:lnTo>
                      <a:pt x="18" y="41"/>
                    </a:lnTo>
                    <a:lnTo>
                      <a:pt x="20" y="37"/>
                    </a:lnTo>
                    <a:lnTo>
                      <a:pt x="22" y="30"/>
                    </a:lnTo>
                    <a:lnTo>
                      <a:pt x="22" y="22"/>
                    </a:lnTo>
                    <a:lnTo>
                      <a:pt x="21" y="15"/>
                    </a:lnTo>
                    <a:lnTo>
                      <a:pt x="17" y="9"/>
                    </a:lnTo>
                    <a:lnTo>
                      <a:pt x="13" y="7"/>
                    </a:lnTo>
                    <a:lnTo>
                      <a:pt x="8" y="4"/>
                    </a:lnTo>
                    <a:lnTo>
                      <a:pt x="0" y="4"/>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50" name="Freeform 82"/>
              <p:cNvSpPr>
                <a:spLocks/>
              </p:cNvSpPr>
              <p:nvPr/>
            </p:nvSpPr>
            <p:spPr bwMode="auto">
              <a:xfrm>
                <a:off x="2938" y="3790"/>
                <a:ext cx="32" cy="53"/>
              </a:xfrm>
              <a:custGeom>
                <a:avLst/>
                <a:gdLst/>
                <a:ahLst/>
                <a:cxnLst>
                  <a:cxn ang="0">
                    <a:pos x="26" y="4"/>
                  </a:cxn>
                  <a:cxn ang="0">
                    <a:pos x="20" y="6"/>
                  </a:cxn>
                  <a:cxn ang="0">
                    <a:pos x="15" y="10"/>
                  </a:cxn>
                  <a:cxn ang="0">
                    <a:pos x="12" y="15"/>
                  </a:cxn>
                  <a:cxn ang="0">
                    <a:pos x="10" y="21"/>
                  </a:cxn>
                  <a:cxn ang="0">
                    <a:pos x="10" y="28"/>
                  </a:cxn>
                  <a:cxn ang="0">
                    <a:pos x="11" y="34"/>
                  </a:cxn>
                  <a:cxn ang="0">
                    <a:pos x="14" y="39"/>
                  </a:cxn>
                  <a:cxn ang="0">
                    <a:pos x="18" y="42"/>
                  </a:cxn>
                  <a:cxn ang="0">
                    <a:pos x="21" y="45"/>
                  </a:cxn>
                  <a:cxn ang="0">
                    <a:pos x="25" y="47"/>
                  </a:cxn>
                  <a:cxn ang="0">
                    <a:pos x="28" y="48"/>
                  </a:cxn>
                  <a:cxn ang="0">
                    <a:pos x="31" y="48"/>
                  </a:cxn>
                  <a:cxn ang="0">
                    <a:pos x="26" y="52"/>
                  </a:cxn>
                  <a:cxn ang="0">
                    <a:pos x="20" y="51"/>
                  </a:cxn>
                  <a:cxn ang="0">
                    <a:pos x="14" y="49"/>
                  </a:cxn>
                  <a:cxn ang="0">
                    <a:pos x="9" y="46"/>
                  </a:cxn>
                  <a:cxn ang="0">
                    <a:pos x="5" y="41"/>
                  </a:cxn>
                  <a:cxn ang="0">
                    <a:pos x="3" y="37"/>
                  </a:cxn>
                  <a:cxn ang="0">
                    <a:pos x="2" y="34"/>
                  </a:cxn>
                  <a:cxn ang="0">
                    <a:pos x="1" y="28"/>
                  </a:cxn>
                  <a:cxn ang="0">
                    <a:pos x="0" y="24"/>
                  </a:cxn>
                  <a:cxn ang="0">
                    <a:pos x="2" y="17"/>
                  </a:cxn>
                  <a:cxn ang="0">
                    <a:pos x="4" y="12"/>
                  </a:cxn>
                  <a:cxn ang="0">
                    <a:pos x="8" y="7"/>
                  </a:cxn>
                  <a:cxn ang="0">
                    <a:pos x="12" y="3"/>
                  </a:cxn>
                  <a:cxn ang="0">
                    <a:pos x="18" y="1"/>
                  </a:cxn>
                  <a:cxn ang="0">
                    <a:pos x="23" y="0"/>
                  </a:cxn>
                  <a:cxn ang="0">
                    <a:pos x="26" y="4"/>
                  </a:cxn>
                </a:cxnLst>
                <a:rect l="0" t="0" r="r" b="b"/>
                <a:pathLst>
                  <a:path w="32" h="53">
                    <a:moveTo>
                      <a:pt x="26" y="4"/>
                    </a:moveTo>
                    <a:lnTo>
                      <a:pt x="20" y="6"/>
                    </a:lnTo>
                    <a:lnTo>
                      <a:pt x="15" y="10"/>
                    </a:lnTo>
                    <a:lnTo>
                      <a:pt x="12" y="15"/>
                    </a:lnTo>
                    <a:lnTo>
                      <a:pt x="10" y="21"/>
                    </a:lnTo>
                    <a:lnTo>
                      <a:pt x="10" y="28"/>
                    </a:lnTo>
                    <a:lnTo>
                      <a:pt x="11" y="34"/>
                    </a:lnTo>
                    <a:lnTo>
                      <a:pt x="14" y="39"/>
                    </a:lnTo>
                    <a:lnTo>
                      <a:pt x="18" y="42"/>
                    </a:lnTo>
                    <a:lnTo>
                      <a:pt x="21" y="45"/>
                    </a:lnTo>
                    <a:lnTo>
                      <a:pt x="25" y="47"/>
                    </a:lnTo>
                    <a:lnTo>
                      <a:pt x="28" y="48"/>
                    </a:lnTo>
                    <a:lnTo>
                      <a:pt x="31" y="48"/>
                    </a:lnTo>
                    <a:lnTo>
                      <a:pt x="26" y="52"/>
                    </a:lnTo>
                    <a:lnTo>
                      <a:pt x="20" y="51"/>
                    </a:lnTo>
                    <a:lnTo>
                      <a:pt x="14" y="49"/>
                    </a:lnTo>
                    <a:lnTo>
                      <a:pt x="9" y="46"/>
                    </a:lnTo>
                    <a:lnTo>
                      <a:pt x="5" y="41"/>
                    </a:lnTo>
                    <a:lnTo>
                      <a:pt x="3" y="37"/>
                    </a:lnTo>
                    <a:lnTo>
                      <a:pt x="2" y="34"/>
                    </a:lnTo>
                    <a:lnTo>
                      <a:pt x="1" y="28"/>
                    </a:lnTo>
                    <a:lnTo>
                      <a:pt x="0" y="24"/>
                    </a:lnTo>
                    <a:lnTo>
                      <a:pt x="2" y="17"/>
                    </a:lnTo>
                    <a:lnTo>
                      <a:pt x="4" y="12"/>
                    </a:lnTo>
                    <a:lnTo>
                      <a:pt x="8" y="7"/>
                    </a:lnTo>
                    <a:lnTo>
                      <a:pt x="12" y="3"/>
                    </a:lnTo>
                    <a:lnTo>
                      <a:pt x="18" y="1"/>
                    </a:lnTo>
                    <a:lnTo>
                      <a:pt x="23" y="0"/>
                    </a:lnTo>
                    <a:lnTo>
                      <a:pt x="26"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51" name="Freeform 83"/>
              <p:cNvSpPr>
                <a:spLocks/>
              </p:cNvSpPr>
              <p:nvPr/>
            </p:nvSpPr>
            <p:spPr bwMode="auto">
              <a:xfrm>
                <a:off x="3013" y="3818"/>
                <a:ext cx="10" cy="64"/>
              </a:xfrm>
              <a:custGeom>
                <a:avLst/>
                <a:gdLst/>
                <a:ahLst/>
                <a:cxnLst>
                  <a:cxn ang="0">
                    <a:pos x="9" y="63"/>
                  </a:cxn>
                  <a:cxn ang="0">
                    <a:pos x="0" y="0"/>
                  </a:cxn>
                  <a:cxn ang="0">
                    <a:pos x="2" y="57"/>
                  </a:cxn>
                  <a:cxn ang="0">
                    <a:pos x="9" y="63"/>
                  </a:cxn>
                </a:cxnLst>
                <a:rect l="0" t="0" r="r" b="b"/>
                <a:pathLst>
                  <a:path w="10" h="64">
                    <a:moveTo>
                      <a:pt x="9" y="63"/>
                    </a:moveTo>
                    <a:lnTo>
                      <a:pt x="0" y="0"/>
                    </a:lnTo>
                    <a:lnTo>
                      <a:pt x="2" y="57"/>
                    </a:lnTo>
                    <a:lnTo>
                      <a:pt x="9" y="6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52" name="Freeform 84"/>
              <p:cNvSpPr>
                <a:spLocks/>
              </p:cNvSpPr>
              <p:nvPr/>
            </p:nvSpPr>
            <p:spPr bwMode="auto">
              <a:xfrm>
                <a:off x="2896" y="3822"/>
                <a:ext cx="47" cy="34"/>
              </a:xfrm>
              <a:custGeom>
                <a:avLst/>
                <a:gdLst/>
                <a:ahLst/>
                <a:cxnLst>
                  <a:cxn ang="0">
                    <a:pos x="5" y="0"/>
                  </a:cxn>
                  <a:cxn ang="0">
                    <a:pos x="46" y="33"/>
                  </a:cxn>
                  <a:cxn ang="0">
                    <a:pos x="0" y="2"/>
                  </a:cxn>
                  <a:cxn ang="0">
                    <a:pos x="5" y="0"/>
                  </a:cxn>
                </a:cxnLst>
                <a:rect l="0" t="0" r="r" b="b"/>
                <a:pathLst>
                  <a:path w="47" h="34">
                    <a:moveTo>
                      <a:pt x="5" y="0"/>
                    </a:moveTo>
                    <a:lnTo>
                      <a:pt x="46" y="33"/>
                    </a:lnTo>
                    <a:lnTo>
                      <a:pt x="0" y="2"/>
                    </a:lnTo>
                    <a:lnTo>
                      <a:pt x="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53" name="Freeform 85"/>
              <p:cNvSpPr>
                <a:spLocks/>
              </p:cNvSpPr>
              <p:nvPr/>
            </p:nvSpPr>
            <p:spPr bwMode="auto">
              <a:xfrm>
                <a:off x="2356" y="3938"/>
                <a:ext cx="1992" cy="62"/>
              </a:xfrm>
              <a:custGeom>
                <a:avLst/>
                <a:gdLst/>
                <a:ahLst/>
                <a:cxnLst>
                  <a:cxn ang="0">
                    <a:pos x="1991" y="14"/>
                  </a:cxn>
                  <a:cxn ang="0">
                    <a:pos x="0" y="61"/>
                  </a:cxn>
                  <a:cxn ang="0">
                    <a:pos x="290" y="19"/>
                  </a:cxn>
                  <a:cxn ang="0">
                    <a:pos x="1710" y="0"/>
                  </a:cxn>
                  <a:cxn ang="0">
                    <a:pos x="1991" y="14"/>
                  </a:cxn>
                </a:cxnLst>
                <a:rect l="0" t="0" r="r" b="b"/>
                <a:pathLst>
                  <a:path w="1992" h="62">
                    <a:moveTo>
                      <a:pt x="1991" y="14"/>
                    </a:moveTo>
                    <a:lnTo>
                      <a:pt x="0" y="61"/>
                    </a:lnTo>
                    <a:lnTo>
                      <a:pt x="290" y="19"/>
                    </a:lnTo>
                    <a:lnTo>
                      <a:pt x="1710" y="0"/>
                    </a:lnTo>
                    <a:lnTo>
                      <a:pt x="1991" y="1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54" name="Freeform 86"/>
              <p:cNvSpPr>
                <a:spLocks/>
              </p:cNvSpPr>
              <p:nvPr/>
            </p:nvSpPr>
            <p:spPr bwMode="auto">
              <a:xfrm>
                <a:off x="2611" y="3701"/>
                <a:ext cx="111" cy="104"/>
              </a:xfrm>
              <a:custGeom>
                <a:avLst/>
                <a:gdLst/>
                <a:ahLst/>
                <a:cxnLst>
                  <a:cxn ang="0">
                    <a:pos x="107" y="66"/>
                  </a:cxn>
                  <a:cxn ang="0">
                    <a:pos x="97" y="80"/>
                  </a:cxn>
                  <a:cxn ang="0">
                    <a:pos x="85" y="91"/>
                  </a:cxn>
                  <a:cxn ang="0">
                    <a:pos x="68" y="98"/>
                  </a:cxn>
                  <a:cxn ang="0">
                    <a:pos x="52" y="103"/>
                  </a:cxn>
                  <a:cxn ang="0">
                    <a:pos x="38" y="103"/>
                  </a:cxn>
                  <a:cxn ang="0">
                    <a:pos x="25" y="100"/>
                  </a:cxn>
                  <a:cxn ang="0">
                    <a:pos x="14" y="94"/>
                  </a:cxn>
                  <a:cxn ang="0">
                    <a:pos x="5" y="84"/>
                  </a:cxn>
                  <a:cxn ang="0">
                    <a:pos x="1" y="73"/>
                  </a:cxn>
                  <a:cxn ang="0">
                    <a:pos x="0" y="60"/>
                  </a:cxn>
                  <a:cxn ang="0">
                    <a:pos x="1" y="48"/>
                  </a:cxn>
                  <a:cxn ang="0">
                    <a:pos x="5" y="37"/>
                  </a:cxn>
                  <a:cxn ang="0">
                    <a:pos x="12" y="25"/>
                  </a:cxn>
                  <a:cxn ang="0">
                    <a:pos x="25" y="13"/>
                  </a:cxn>
                  <a:cxn ang="0">
                    <a:pos x="42" y="4"/>
                  </a:cxn>
                  <a:cxn ang="0">
                    <a:pos x="57" y="0"/>
                  </a:cxn>
                  <a:cxn ang="0">
                    <a:pos x="70" y="0"/>
                  </a:cxn>
                  <a:cxn ang="0">
                    <a:pos x="88" y="4"/>
                  </a:cxn>
                  <a:cxn ang="0">
                    <a:pos x="99" y="13"/>
                  </a:cxn>
                  <a:cxn ang="0">
                    <a:pos x="107" y="25"/>
                  </a:cxn>
                  <a:cxn ang="0">
                    <a:pos x="110" y="37"/>
                  </a:cxn>
                  <a:cxn ang="0">
                    <a:pos x="103" y="25"/>
                  </a:cxn>
                  <a:cxn ang="0">
                    <a:pos x="95" y="16"/>
                  </a:cxn>
                  <a:cxn ang="0">
                    <a:pos x="82" y="10"/>
                  </a:cxn>
                  <a:cxn ang="0">
                    <a:pos x="68" y="8"/>
                  </a:cxn>
                  <a:cxn ang="0">
                    <a:pos x="51" y="12"/>
                  </a:cxn>
                  <a:cxn ang="0">
                    <a:pos x="37" y="21"/>
                  </a:cxn>
                  <a:cxn ang="0">
                    <a:pos x="27" y="32"/>
                  </a:cxn>
                  <a:cxn ang="0">
                    <a:pos x="23" y="45"/>
                  </a:cxn>
                  <a:cxn ang="0">
                    <a:pos x="22" y="57"/>
                  </a:cxn>
                  <a:cxn ang="0">
                    <a:pos x="33" y="84"/>
                  </a:cxn>
                  <a:cxn ang="0">
                    <a:pos x="33" y="56"/>
                  </a:cxn>
                  <a:cxn ang="0">
                    <a:pos x="48" y="82"/>
                  </a:cxn>
                  <a:cxn ang="0">
                    <a:pos x="49" y="59"/>
                  </a:cxn>
                  <a:cxn ang="0">
                    <a:pos x="63" y="76"/>
                  </a:cxn>
                  <a:cxn ang="0">
                    <a:pos x="64" y="60"/>
                  </a:cxn>
                  <a:cxn ang="0">
                    <a:pos x="74" y="72"/>
                  </a:cxn>
                  <a:cxn ang="0">
                    <a:pos x="77" y="59"/>
                  </a:cxn>
                  <a:cxn ang="0">
                    <a:pos x="84" y="71"/>
                  </a:cxn>
                  <a:cxn ang="0">
                    <a:pos x="93" y="72"/>
                  </a:cxn>
                  <a:cxn ang="0">
                    <a:pos x="99" y="71"/>
                  </a:cxn>
                  <a:cxn ang="0">
                    <a:pos x="107" y="66"/>
                  </a:cxn>
                </a:cxnLst>
                <a:rect l="0" t="0" r="r" b="b"/>
                <a:pathLst>
                  <a:path w="111" h="104">
                    <a:moveTo>
                      <a:pt x="107" y="66"/>
                    </a:moveTo>
                    <a:lnTo>
                      <a:pt x="97" y="80"/>
                    </a:lnTo>
                    <a:lnTo>
                      <a:pt x="85" y="91"/>
                    </a:lnTo>
                    <a:lnTo>
                      <a:pt x="68" y="98"/>
                    </a:lnTo>
                    <a:lnTo>
                      <a:pt x="52" y="103"/>
                    </a:lnTo>
                    <a:lnTo>
                      <a:pt x="38" y="103"/>
                    </a:lnTo>
                    <a:lnTo>
                      <a:pt x="25" y="100"/>
                    </a:lnTo>
                    <a:lnTo>
                      <a:pt x="14" y="94"/>
                    </a:lnTo>
                    <a:lnTo>
                      <a:pt x="5" y="84"/>
                    </a:lnTo>
                    <a:lnTo>
                      <a:pt x="1" y="73"/>
                    </a:lnTo>
                    <a:lnTo>
                      <a:pt x="0" y="60"/>
                    </a:lnTo>
                    <a:lnTo>
                      <a:pt x="1" y="48"/>
                    </a:lnTo>
                    <a:lnTo>
                      <a:pt x="5" y="37"/>
                    </a:lnTo>
                    <a:lnTo>
                      <a:pt x="12" y="25"/>
                    </a:lnTo>
                    <a:lnTo>
                      <a:pt x="25" y="13"/>
                    </a:lnTo>
                    <a:lnTo>
                      <a:pt x="42" y="4"/>
                    </a:lnTo>
                    <a:lnTo>
                      <a:pt x="57" y="0"/>
                    </a:lnTo>
                    <a:lnTo>
                      <a:pt x="70" y="0"/>
                    </a:lnTo>
                    <a:lnTo>
                      <a:pt x="88" y="4"/>
                    </a:lnTo>
                    <a:lnTo>
                      <a:pt x="99" y="13"/>
                    </a:lnTo>
                    <a:lnTo>
                      <a:pt x="107" y="25"/>
                    </a:lnTo>
                    <a:lnTo>
                      <a:pt x="110" y="37"/>
                    </a:lnTo>
                    <a:lnTo>
                      <a:pt x="103" y="25"/>
                    </a:lnTo>
                    <a:lnTo>
                      <a:pt x="95" y="16"/>
                    </a:lnTo>
                    <a:lnTo>
                      <a:pt x="82" y="10"/>
                    </a:lnTo>
                    <a:lnTo>
                      <a:pt x="68" y="8"/>
                    </a:lnTo>
                    <a:lnTo>
                      <a:pt x="51" y="12"/>
                    </a:lnTo>
                    <a:lnTo>
                      <a:pt x="37" y="21"/>
                    </a:lnTo>
                    <a:lnTo>
                      <a:pt x="27" y="32"/>
                    </a:lnTo>
                    <a:lnTo>
                      <a:pt x="23" y="45"/>
                    </a:lnTo>
                    <a:lnTo>
                      <a:pt x="22" y="57"/>
                    </a:lnTo>
                    <a:lnTo>
                      <a:pt x="33" y="84"/>
                    </a:lnTo>
                    <a:lnTo>
                      <a:pt x="33" y="56"/>
                    </a:lnTo>
                    <a:lnTo>
                      <a:pt x="48" y="82"/>
                    </a:lnTo>
                    <a:lnTo>
                      <a:pt x="49" y="59"/>
                    </a:lnTo>
                    <a:lnTo>
                      <a:pt x="63" y="76"/>
                    </a:lnTo>
                    <a:lnTo>
                      <a:pt x="64" y="60"/>
                    </a:lnTo>
                    <a:lnTo>
                      <a:pt x="74" y="72"/>
                    </a:lnTo>
                    <a:lnTo>
                      <a:pt x="77" y="59"/>
                    </a:lnTo>
                    <a:lnTo>
                      <a:pt x="84" y="71"/>
                    </a:lnTo>
                    <a:lnTo>
                      <a:pt x="93" y="72"/>
                    </a:lnTo>
                    <a:lnTo>
                      <a:pt x="99" y="71"/>
                    </a:lnTo>
                    <a:lnTo>
                      <a:pt x="107" y="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55" name="Freeform 87"/>
              <p:cNvSpPr>
                <a:spLocks/>
              </p:cNvSpPr>
              <p:nvPr/>
            </p:nvSpPr>
            <p:spPr bwMode="auto">
              <a:xfrm>
                <a:off x="2498" y="3889"/>
                <a:ext cx="276" cy="78"/>
              </a:xfrm>
              <a:custGeom>
                <a:avLst/>
                <a:gdLst/>
                <a:ahLst/>
                <a:cxnLst>
                  <a:cxn ang="0">
                    <a:pos x="275" y="0"/>
                  </a:cxn>
                  <a:cxn ang="0">
                    <a:pos x="267" y="20"/>
                  </a:cxn>
                  <a:cxn ang="0">
                    <a:pos x="254" y="36"/>
                  </a:cxn>
                  <a:cxn ang="0">
                    <a:pos x="239" y="51"/>
                  </a:cxn>
                  <a:cxn ang="0">
                    <a:pos x="220" y="63"/>
                  </a:cxn>
                  <a:cxn ang="0">
                    <a:pos x="199" y="70"/>
                  </a:cxn>
                  <a:cxn ang="0">
                    <a:pos x="174" y="74"/>
                  </a:cxn>
                  <a:cxn ang="0">
                    <a:pos x="142" y="77"/>
                  </a:cxn>
                  <a:cxn ang="0">
                    <a:pos x="110" y="76"/>
                  </a:cxn>
                  <a:cxn ang="0">
                    <a:pos x="84" y="73"/>
                  </a:cxn>
                  <a:cxn ang="0">
                    <a:pos x="61" y="65"/>
                  </a:cxn>
                  <a:cxn ang="0">
                    <a:pos x="41" y="54"/>
                  </a:cxn>
                  <a:cxn ang="0">
                    <a:pos x="22" y="37"/>
                  </a:cxn>
                  <a:cxn ang="0">
                    <a:pos x="9" y="24"/>
                  </a:cxn>
                  <a:cxn ang="0">
                    <a:pos x="0" y="12"/>
                  </a:cxn>
                  <a:cxn ang="0">
                    <a:pos x="169" y="18"/>
                  </a:cxn>
                  <a:cxn ang="0">
                    <a:pos x="217" y="18"/>
                  </a:cxn>
                  <a:cxn ang="0">
                    <a:pos x="242" y="15"/>
                  </a:cxn>
                  <a:cxn ang="0">
                    <a:pos x="260" y="11"/>
                  </a:cxn>
                  <a:cxn ang="0">
                    <a:pos x="275" y="0"/>
                  </a:cxn>
                </a:cxnLst>
                <a:rect l="0" t="0" r="r" b="b"/>
                <a:pathLst>
                  <a:path w="276" h="78">
                    <a:moveTo>
                      <a:pt x="275" y="0"/>
                    </a:moveTo>
                    <a:lnTo>
                      <a:pt x="267" y="20"/>
                    </a:lnTo>
                    <a:lnTo>
                      <a:pt x="254" y="36"/>
                    </a:lnTo>
                    <a:lnTo>
                      <a:pt x="239" y="51"/>
                    </a:lnTo>
                    <a:lnTo>
                      <a:pt x="220" y="63"/>
                    </a:lnTo>
                    <a:lnTo>
                      <a:pt x="199" y="70"/>
                    </a:lnTo>
                    <a:lnTo>
                      <a:pt x="174" y="74"/>
                    </a:lnTo>
                    <a:lnTo>
                      <a:pt x="142" y="77"/>
                    </a:lnTo>
                    <a:lnTo>
                      <a:pt x="110" y="76"/>
                    </a:lnTo>
                    <a:lnTo>
                      <a:pt x="84" y="73"/>
                    </a:lnTo>
                    <a:lnTo>
                      <a:pt x="61" y="65"/>
                    </a:lnTo>
                    <a:lnTo>
                      <a:pt x="41" y="54"/>
                    </a:lnTo>
                    <a:lnTo>
                      <a:pt x="22" y="37"/>
                    </a:lnTo>
                    <a:lnTo>
                      <a:pt x="9" y="24"/>
                    </a:lnTo>
                    <a:lnTo>
                      <a:pt x="0" y="12"/>
                    </a:lnTo>
                    <a:lnTo>
                      <a:pt x="169" y="18"/>
                    </a:lnTo>
                    <a:lnTo>
                      <a:pt x="217" y="18"/>
                    </a:lnTo>
                    <a:lnTo>
                      <a:pt x="242" y="15"/>
                    </a:lnTo>
                    <a:lnTo>
                      <a:pt x="260" y="11"/>
                    </a:lnTo>
                    <a:lnTo>
                      <a:pt x="27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56" name="Freeform 88"/>
              <p:cNvSpPr>
                <a:spLocks/>
              </p:cNvSpPr>
              <p:nvPr/>
            </p:nvSpPr>
            <p:spPr bwMode="auto">
              <a:xfrm>
                <a:off x="2341" y="3723"/>
                <a:ext cx="62" cy="47"/>
              </a:xfrm>
              <a:custGeom>
                <a:avLst/>
                <a:gdLst/>
                <a:ahLst/>
                <a:cxnLst>
                  <a:cxn ang="0">
                    <a:pos x="0" y="0"/>
                  </a:cxn>
                  <a:cxn ang="0">
                    <a:pos x="23" y="13"/>
                  </a:cxn>
                  <a:cxn ang="0">
                    <a:pos x="28" y="41"/>
                  </a:cxn>
                  <a:cxn ang="0">
                    <a:pos x="15" y="46"/>
                  </a:cxn>
                  <a:cxn ang="0">
                    <a:pos x="61" y="46"/>
                  </a:cxn>
                  <a:cxn ang="0">
                    <a:pos x="54" y="3"/>
                  </a:cxn>
                  <a:cxn ang="0">
                    <a:pos x="0" y="0"/>
                  </a:cxn>
                </a:cxnLst>
                <a:rect l="0" t="0" r="r" b="b"/>
                <a:pathLst>
                  <a:path w="62" h="47">
                    <a:moveTo>
                      <a:pt x="0" y="0"/>
                    </a:moveTo>
                    <a:lnTo>
                      <a:pt x="23" y="13"/>
                    </a:lnTo>
                    <a:lnTo>
                      <a:pt x="28" y="41"/>
                    </a:lnTo>
                    <a:lnTo>
                      <a:pt x="15" y="46"/>
                    </a:lnTo>
                    <a:lnTo>
                      <a:pt x="61" y="46"/>
                    </a:lnTo>
                    <a:lnTo>
                      <a:pt x="54" y="3"/>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57" name="Freeform 89"/>
              <p:cNvSpPr>
                <a:spLocks/>
              </p:cNvSpPr>
              <p:nvPr/>
            </p:nvSpPr>
            <p:spPr bwMode="auto">
              <a:xfrm>
                <a:off x="2410" y="3726"/>
                <a:ext cx="141" cy="47"/>
              </a:xfrm>
              <a:custGeom>
                <a:avLst/>
                <a:gdLst/>
                <a:ahLst/>
                <a:cxnLst>
                  <a:cxn ang="0">
                    <a:pos x="0" y="0"/>
                  </a:cxn>
                  <a:cxn ang="0">
                    <a:pos x="17" y="10"/>
                  </a:cxn>
                  <a:cxn ang="0">
                    <a:pos x="22" y="44"/>
                  </a:cxn>
                  <a:cxn ang="0">
                    <a:pos x="140" y="46"/>
                  </a:cxn>
                  <a:cxn ang="0">
                    <a:pos x="140" y="40"/>
                  </a:cxn>
                  <a:cxn ang="0">
                    <a:pos x="136" y="30"/>
                  </a:cxn>
                  <a:cxn ang="0">
                    <a:pos x="129" y="19"/>
                  </a:cxn>
                  <a:cxn ang="0">
                    <a:pos x="120" y="10"/>
                  </a:cxn>
                  <a:cxn ang="0">
                    <a:pos x="109" y="6"/>
                  </a:cxn>
                  <a:cxn ang="0">
                    <a:pos x="97" y="3"/>
                  </a:cxn>
                  <a:cxn ang="0">
                    <a:pos x="81" y="1"/>
                  </a:cxn>
                  <a:cxn ang="0">
                    <a:pos x="0" y="0"/>
                  </a:cxn>
                </a:cxnLst>
                <a:rect l="0" t="0" r="r" b="b"/>
                <a:pathLst>
                  <a:path w="141" h="47">
                    <a:moveTo>
                      <a:pt x="0" y="0"/>
                    </a:moveTo>
                    <a:lnTo>
                      <a:pt x="17" y="10"/>
                    </a:lnTo>
                    <a:lnTo>
                      <a:pt x="22" y="44"/>
                    </a:lnTo>
                    <a:lnTo>
                      <a:pt x="140" y="46"/>
                    </a:lnTo>
                    <a:lnTo>
                      <a:pt x="140" y="40"/>
                    </a:lnTo>
                    <a:lnTo>
                      <a:pt x="136" y="30"/>
                    </a:lnTo>
                    <a:lnTo>
                      <a:pt x="129" y="19"/>
                    </a:lnTo>
                    <a:lnTo>
                      <a:pt x="120" y="10"/>
                    </a:lnTo>
                    <a:lnTo>
                      <a:pt x="109" y="6"/>
                    </a:lnTo>
                    <a:lnTo>
                      <a:pt x="97" y="3"/>
                    </a:lnTo>
                    <a:lnTo>
                      <a:pt x="81"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58" name="Freeform 90"/>
              <p:cNvSpPr>
                <a:spLocks/>
              </p:cNvSpPr>
              <p:nvPr/>
            </p:nvSpPr>
            <p:spPr bwMode="auto">
              <a:xfrm>
                <a:off x="2343" y="3766"/>
                <a:ext cx="210" cy="80"/>
              </a:xfrm>
              <a:custGeom>
                <a:avLst/>
                <a:gdLst/>
                <a:ahLst/>
                <a:cxnLst>
                  <a:cxn ang="0">
                    <a:pos x="3" y="10"/>
                  </a:cxn>
                  <a:cxn ang="0">
                    <a:pos x="18" y="17"/>
                  </a:cxn>
                  <a:cxn ang="0">
                    <a:pos x="203" y="17"/>
                  </a:cxn>
                  <a:cxn ang="0">
                    <a:pos x="206" y="11"/>
                  </a:cxn>
                  <a:cxn ang="0">
                    <a:pos x="206" y="3"/>
                  </a:cxn>
                  <a:cxn ang="0">
                    <a:pos x="207" y="0"/>
                  </a:cxn>
                  <a:cxn ang="0">
                    <a:pos x="209" y="11"/>
                  </a:cxn>
                  <a:cxn ang="0">
                    <a:pos x="209" y="22"/>
                  </a:cxn>
                  <a:cxn ang="0">
                    <a:pos x="207" y="29"/>
                  </a:cxn>
                  <a:cxn ang="0">
                    <a:pos x="203" y="42"/>
                  </a:cxn>
                  <a:cxn ang="0">
                    <a:pos x="198" y="52"/>
                  </a:cxn>
                  <a:cxn ang="0">
                    <a:pos x="189" y="60"/>
                  </a:cxn>
                  <a:cxn ang="0">
                    <a:pos x="179" y="68"/>
                  </a:cxn>
                  <a:cxn ang="0">
                    <a:pos x="166" y="72"/>
                  </a:cxn>
                  <a:cxn ang="0">
                    <a:pos x="150" y="75"/>
                  </a:cxn>
                  <a:cxn ang="0">
                    <a:pos x="125" y="78"/>
                  </a:cxn>
                  <a:cxn ang="0">
                    <a:pos x="88" y="79"/>
                  </a:cxn>
                  <a:cxn ang="0">
                    <a:pos x="139" y="73"/>
                  </a:cxn>
                  <a:cxn ang="0">
                    <a:pos x="162" y="69"/>
                  </a:cxn>
                  <a:cxn ang="0">
                    <a:pos x="176" y="63"/>
                  </a:cxn>
                  <a:cxn ang="0">
                    <a:pos x="98" y="63"/>
                  </a:cxn>
                  <a:cxn ang="0">
                    <a:pos x="95" y="45"/>
                  </a:cxn>
                  <a:cxn ang="0">
                    <a:pos x="63" y="25"/>
                  </a:cxn>
                  <a:cxn ang="0">
                    <a:pos x="70" y="72"/>
                  </a:cxn>
                  <a:cxn ang="0">
                    <a:pos x="63" y="63"/>
                  </a:cxn>
                  <a:cxn ang="0">
                    <a:pos x="14" y="63"/>
                  </a:cxn>
                  <a:cxn ang="0">
                    <a:pos x="37" y="58"/>
                  </a:cxn>
                  <a:cxn ang="0">
                    <a:pos x="32" y="25"/>
                  </a:cxn>
                  <a:cxn ang="0">
                    <a:pos x="17" y="25"/>
                  </a:cxn>
                  <a:cxn ang="0">
                    <a:pos x="7" y="20"/>
                  </a:cxn>
                  <a:cxn ang="0">
                    <a:pos x="0" y="13"/>
                  </a:cxn>
                  <a:cxn ang="0">
                    <a:pos x="3" y="10"/>
                  </a:cxn>
                </a:cxnLst>
                <a:rect l="0" t="0" r="r" b="b"/>
                <a:pathLst>
                  <a:path w="210" h="80">
                    <a:moveTo>
                      <a:pt x="3" y="10"/>
                    </a:moveTo>
                    <a:lnTo>
                      <a:pt x="18" y="17"/>
                    </a:lnTo>
                    <a:lnTo>
                      <a:pt x="203" y="17"/>
                    </a:lnTo>
                    <a:lnTo>
                      <a:pt x="206" y="11"/>
                    </a:lnTo>
                    <a:lnTo>
                      <a:pt x="206" y="3"/>
                    </a:lnTo>
                    <a:lnTo>
                      <a:pt x="207" y="0"/>
                    </a:lnTo>
                    <a:lnTo>
                      <a:pt x="209" y="11"/>
                    </a:lnTo>
                    <a:lnTo>
                      <a:pt x="209" y="22"/>
                    </a:lnTo>
                    <a:lnTo>
                      <a:pt x="207" y="29"/>
                    </a:lnTo>
                    <a:lnTo>
                      <a:pt x="203" y="42"/>
                    </a:lnTo>
                    <a:lnTo>
                      <a:pt x="198" y="52"/>
                    </a:lnTo>
                    <a:lnTo>
                      <a:pt x="189" y="60"/>
                    </a:lnTo>
                    <a:lnTo>
                      <a:pt x="179" y="68"/>
                    </a:lnTo>
                    <a:lnTo>
                      <a:pt x="166" y="72"/>
                    </a:lnTo>
                    <a:lnTo>
                      <a:pt x="150" y="75"/>
                    </a:lnTo>
                    <a:lnTo>
                      <a:pt x="125" y="78"/>
                    </a:lnTo>
                    <a:lnTo>
                      <a:pt x="88" y="79"/>
                    </a:lnTo>
                    <a:lnTo>
                      <a:pt x="139" y="73"/>
                    </a:lnTo>
                    <a:lnTo>
                      <a:pt x="162" y="69"/>
                    </a:lnTo>
                    <a:lnTo>
                      <a:pt x="176" y="63"/>
                    </a:lnTo>
                    <a:lnTo>
                      <a:pt x="98" y="63"/>
                    </a:lnTo>
                    <a:lnTo>
                      <a:pt x="95" y="45"/>
                    </a:lnTo>
                    <a:lnTo>
                      <a:pt x="63" y="25"/>
                    </a:lnTo>
                    <a:lnTo>
                      <a:pt x="70" y="72"/>
                    </a:lnTo>
                    <a:lnTo>
                      <a:pt x="63" y="63"/>
                    </a:lnTo>
                    <a:lnTo>
                      <a:pt x="14" y="63"/>
                    </a:lnTo>
                    <a:lnTo>
                      <a:pt x="37" y="58"/>
                    </a:lnTo>
                    <a:lnTo>
                      <a:pt x="32" y="25"/>
                    </a:lnTo>
                    <a:lnTo>
                      <a:pt x="17" y="25"/>
                    </a:lnTo>
                    <a:lnTo>
                      <a:pt x="7" y="20"/>
                    </a:lnTo>
                    <a:lnTo>
                      <a:pt x="0" y="13"/>
                    </a:lnTo>
                    <a:lnTo>
                      <a:pt x="3"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59" name="Freeform 91"/>
              <p:cNvSpPr>
                <a:spLocks/>
              </p:cNvSpPr>
              <p:nvPr/>
            </p:nvSpPr>
            <p:spPr bwMode="auto">
              <a:xfrm>
                <a:off x="2537" y="3586"/>
                <a:ext cx="257" cy="63"/>
              </a:xfrm>
              <a:custGeom>
                <a:avLst/>
                <a:gdLst/>
                <a:ahLst/>
                <a:cxnLst>
                  <a:cxn ang="0">
                    <a:pos x="2" y="59"/>
                  </a:cxn>
                  <a:cxn ang="0">
                    <a:pos x="75" y="31"/>
                  </a:cxn>
                  <a:cxn ang="0">
                    <a:pos x="141" y="13"/>
                  </a:cxn>
                  <a:cxn ang="0">
                    <a:pos x="217" y="0"/>
                  </a:cxn>
                  <a:cxn ang="0">
                    <a:pos x="237" y="1"/>
                  </a:cxn>
                  <a:cxn ang="0">
                    <a:pos x="251" y="9"/>
                  </a:cxn>
                  <a:cxn ang="0">
                    <a:pos x="255" y="14"/>
                  </a:cxn>
                  <a:cxn ang="0">
                    <a:pos x="256" y="21"/>
                  </a:cxn>
                  <a:cxn ang="0">
                    <a:pos x="255" y="28"/>
                  </a:cxn>
                  <a:cxn ang="0">
                    <a:pos x="252" y="34"/>
                  </a:cxn>
                  <a:cxn ang="0">
                    <a:pos x="247" y="40"/>
                  </a:cxn>
                  <a:cxn ang="0">
                    <a:pos x="232" y="47"/>
                  </a:cxn>
                  <a:cxn ang="0">
                    <a:pos x="206" y="53"/>
                  </a:cxn>
                  <a:cxn ang="0">
                    <a:pos x="184" y="57"/>
                  </a:cxn>
                  <a:cxn ang="0">
                    <a:pos x="137" y="59"/>
                  </a:cxn>
                  <a:cxn ang="0">
                    <a:pos x="74" y="62"/>
                  </a:cxn>
                  <a:cxn ang="0">
                    <a:pos x="184" y="54"/>
                  </a:cxn>
                  <a:cxn ang="0">
                    <a:pos x="217" y="47"/>
                  </a:cxn>
                  <a:cxn ang="0">
                    <a:pos x="238" y="38"/>
                  </a:cxn>
                  <a:cxn ang="0">
                    <a:pos x="247" y="31"/>
                  </a:cxn>
                  <a:cxn ang="0">
                    <a:pos x="249" y="25"/>
                  </a:cxn>
                  <a:cxn ang="0">
                    <a:pos x="248" y="19"/>
                  </a:cxn>
                  <a:cxn ang="0">
                    <a:pos x="232" y="19"/>
                  </a:cxn>
                  <a:cxn ang="0">
                    <a:pos x="189" y="22"/>
                  </a:cxn>
                  <a:cxn ang="0">
                    <a:pos x="127" y="31"/>
                  </a:cxn>
                  <a:cxn ang="0">
                    <a:pos x="72" y="42"/>
                  </a:cxn>
                  <a:cxn ang="0">
                    <a:pos x="20" y="56"/>
                  </a:cxn>
                  <a:cxn ang="0">
                    <a:pos x="20" y="59"/>
                  </a:cxn>
                  <a:cxn ang="0">
                    <a:pos x="49" y="60"/>
                  </a:cxn>
                  <a:cxn ang="0">
                    <a:pos x="0" y="62"/>
                  </a:cxn>
                  <a:cxn ang="0">
                    <a:pos x="2" y="59"/>
                  </a:cxn>
                </a:cxnLst>
                <a:rect l="0" t="0" r="r" b="b"/>
                <a:pathLst>
                  <a:path w="257" h="63">
                    <a:moveTo>
                      <a:pt x="2" y="59"/>
                    </a:moveTo>
                    <a:lnTo>
                      <a:pt x="75" y="31"/>
                    </a:lnTo>
                    <a:lnTo>
                      <a:pt x="141" y="13"/>
                    </a:lnTo>
                    <a:lnTo>
                      <a:pt x="217" y="0"/>
                    </a:lnTo>
                    <a:lnTo>
                      <a:pt x="237" y="1"/>
                    </a:lnTo>
                    <a:lnTo>
                      <a:pt x="251" y="9"/>
                    </a:lnTo>
                    <a:lnTo>
                      <a:pt x="255" y="14"/>
                    </a:lnTo>
                    <a:lnTo>
                      <a:pt x="256" y="21"/>
                    </a:lnTo>
                    <a:lnTo>
                      <a:pt x="255" y="28"/>
                    </a:lnTo>
                    <a:lnTo>
                      <a:pt x="252" y="34"/>
                    </a:lnTo>
                    <a:lnTo>
                      <a:pt x="247" y="40"/>
                    </a:lnTo>
                    <a:lnTo>
                      <a:pt x="232" y="47"/>
                    </a:lnTo>
                    <a:lnTo>
                      <a:pt x="206" y="53"/>
                    </a:lnTo>
                    <a:lnTo>
                      <a:pt x="184" y="57"/>
                    </a:lnTo>
                    <a:lnTo>
                      <a:pt x="137" y="59"/>
                    </a:lnTo>
                    <a:lnTo>
                      <a:pt x="74" y="62"/>
                    </a:lnTo>
                    <a:lnTo>
                      <a:pt x="184" y="54"/>
                    </a:lnTo>
                    <a:lnTo>
                      <a:pt x="217" y="47"/>
                    </a:lnTo>
                    <a:lnTo>
                      <a:pt x="238" y="38"/>
                    </a:lnTo>
                    <a:lnTo>
                      <a:pt x="247" y="31"/>
                    </a:lnTo>
                    <a:lnTo>
                      <a:pt x="249" y="25"/>
                    </a:lnTo>
                    <a:lnTo>
                      <a:pt x="248" y="19"/>
                    </a:lnTo>
                    <a:lnTo>
                      <a:pt x="232" y="19"/>
                    </a:lnTo>
                    <a:lnTo>
                      <a:pt x="189" y="22"/>
                    </a:lnTo>
                    <a:lnTo>
                      <a:pt x="127" y="31"/>
                    </a:lnTo>
                    <a:lnTo>
                      <a:pt x="72" y="42"/>
                    </a:lnTo>
                    <a:lnTo>
                      <a:pt x="20" y="56"/>
                    </a:lnTo>
                    <a:lnTo>
                      <a:pt x="20" y="59"/>
                    </a:lnTo>
                    <a:lnTo>
                      <a:pt x="49" y="60"/>
                    </a:lnTo>
                    <a:lnTo>
                      <a:pt x="0" y="62"/>
                    </a:lnTo>
                    <a:lnTo>
                      <a:pt x="2" y="5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60" name="Freeform 92"/>
              <p:cNvSpPr>
                <a:spLocks/>
              </p:cNvSpPr>
              <p:nvPr/>
            </p:nvSpPr>
            <p:spPr bwMode="auto">
              <a:xfrm>
                <a:off x="2373" y="3668"/>
                <a:ext cx="489" cy="6"/>
              </a:xfrm>
              <a:custGeom>
                <a:avLst/>
                <a:gdLst/>
                <a:ahLst/>
                <a:cxnLst>
                  <a:cxn ang="0">
                    <a:pos x="9" y="0"/>
                  </a:cxn>
                  <a:cxn ang="0">
                    <a:pos x="488" y="0"/>
                  </a:cxn>
                  <a:cxn ang="0">
                    <a:pos x="488" y="5"/>
                  </a:cxn>
                  <a:cxn ang="0">
                    <a:pos x="0" y="5"/>
                  </a:cxn>
                  <a:cxn ang="0">
                    <a:pos x="9" y="0"/>
                  </a:cxn>
                </a:cxnLst>
                <a:rect l="0" t="0" r="r" b="b"/>
                <a:pathLst>
                  <a:path w="489" h="6">
                    <a:moveTo>
                      <a:pt x="9" y="0"/>
                    </a:moveTo>
                    <a:lnTo>
                      <a:pt x="488" y="0"/>
                    </a:lnTo>
                    <a:lnTo>
                      <a:pt x="488" y="5"/>
                    </a:lnTo>
                    <a:lnTo>
                      <a:pt x="0" y="5"/>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61" name="Freeform 93"/>
              <p:cNvSpPr>
                <a:spLocks/>
              </p:cNvSpPr>
              <p:nvPr/>
            </p:nvSpPr>
            <p:spPr bwMode="auto">
              <a:xfrm>
                <a:off x="3848" y="3542"/>
                <a:ext cx="155" cy="279"/>
              </a:xfrm>
              <a:custGeom>
                <a:avLst/>
                <a:gdLst/>
                <a:ahLst/>
                <a:cxnLst>
                  <a:cxn ang="0">
                    <a:pos x="139" y="0"/>
                  </a:cxn>
                  <a:cxn ang="0">
                    <a:pos x="144" y="5"/>
                  </a:cxn>
                  <a:cxn ang="0">
                    <a:pos x="148" y="10"/>
                  </a:cxn>
                  <a:cxn ang="0">
                    <a:pos x="151" y="18"/>
                  </a:cxn>
                  <a:cxn ang="0">
                    <a:pos x="151" y="28"/>
                  </a:cxn>
                  <a:cxn ang="0">
                    <a:pos x="149" y="40"/>
                  </a:cxn>
                  <a:cxn ang="0">
                    <a:pos x="143" y="58"/>
                  </a:cxn>
                  <a:cxn ang="0">
                    <a:pos x="126" y="94"/>
                  </a:cxn>
                  <a:cxn ang="0">
                    <a:pos x="104" y="138"/>
                  </a:cxn>
                  <a:cxn ang="0">
                    <a:pos x="75" y="186"/>
                  </a:cxn>
                  <a:cxn ang="0">
                    <a:pos x="48" y="225"/>
                  </a:cxn>
                  <a:cxn ang="0">
                    <a:pos x="27" y="250"/>
                  </a:cxn>
                  <a:cxn ang="0">
                    <a:pos x="0" y="278"/>
                  </a:cxn>
                  <a:cxn ang="0">
                    <a:pos x="8" y="278"/>
                  </a:cxn>
                  <a:cxn ang="0">
                    <a:pos x="32" y="252"/>
                  </a:cxn>
                  <a:cxn ang="0">
                    <a:pos x="53" y="225"/>
                  </a:cxn>
                  <a:cxn ang="0">
                    <a:pos x="80" y="184"/>
                  </a:cxn>
                  <a:cxn ang="0">
                    <a:pos x="104" y="144"/>
                  </a:cxn>
                  <a:cxn ang="0">
                    <a:pos x="125" y="106"/>
                  </a:cxn>
                  <a:cxn ang="0">
                    <a:pos x="139" y="72"/>
                  </a:cxn>
                  <a:cxn ang="0">
                    <a:pos x="150" y="46"/>
                  </a:cxn>
                  <a:cxn ang="0">
                    <a:pos x="154" y="28"/>
                  </a:cxn>
                  <a:cxn ang="0">
                    <a:pos x="154" y="18"/>
                  </a:cxn>
                  <a:cxn ang="0">
                    <a:pos x="151" y="10"/>
                  </a:cxn>
                  <a:cxn ang="0">
                    <a:pos x="146" y="4"/>
                  </a:cxn>
                  <a:cxn ang="0">
                    <a:pos x="139" y="0"/>
                  </a:cxn>
                </a:cxnLst>
                <a:rect l="0" t="0" r="r" b="b"/>
                <a:pathLst>
                  <a:path w="155" h="279">
                    <a:moveTo>
                      <a:pt x="139" y="0"/>
                    </a:moveTo>
                    <a:lnTo>
                      <a:pt x="144" y="5"/>
                    </a:lnTo>
                    <a:lnTo>
                      <a:pt x="148" y="10"/>
                    </a:lnTo>
                    <a:lnTo>
                      <a:pt x="151" y="18"/>
                    </a:lnTo>
                    <a:lnTo>
                      <a:pt x="151" y="28"/>
                    </a:lnTo>
                    <a:lnTo>
                      <a:pt x="149" y="40"/>
                    </a:lnTo>
                    <a:lnTo>
                      <a:pt x="143" y="58"/>
                    </a:lnTo>
                    <a:lnTo>
                      <a:pt x="126" y="94"/>
                    </a:lnTo>
                    <a:lnTo>
                      <a:pt x="104" y="138"/>
                    </a:lnTo>
                    <a:lnTo>
                      <a:pt x="75" y="186"/>
                    </a:lnTo>
                    <a:lnTo>
                      <a:pt x="48" y="225"/>
                    </a:lnTo>
                    <a:lnTo>
                      <a:pt x="27" y="250"/>
                    </a:lnTo>
                    <a:lnTo>
                      <a:pt x="0" y="278"/>
                    </a:lnTo>
                    <a:lnTo>
                      <a:pt x="8" y="278"/>
                    </a:lnTo>
                    <a:lnTo>
                      <a:pt x="32" y="252"/>
                    </a:lnTo>
                    <a:lnTo>
                      <a:pt x="53" y="225"/>
                    </a:lnTo>
                    <a:lnTo>
                      <a:pt x="80" y="184"/>
                    </a:lnTo>
                    <a:lnTo>
                      <a:pt x="104" y="144"/>
                    </a:lnTo>
                    <a:lnTo>
                      <a:pt x="125" y="106"/>
                    </a:lnTo>
                    <a:lnTo>
                      <a:pt x="139" y="72"/>
                    </a:lnTo>
                    <a:lnTo>
                      <a:pt x="150" y="46"/>
                    </a:lnTo>
                    <a:lnTo>
                      <a:pt x="154" y="28"/>
                    </a:lnTo>
                    <a:lnTo>
                      <a:pt x="154" y="18"/>
                    </a:lnTo>
                    <a:lnTo>
                      <a:pt x="151" y="10"/>
                    </a:lnTo>
                    <a:lnTo>
                      <a:pt x="146" y="4"/>
                    </a:lnTo>
                    <a:lnTo>
                      <a:pt x="13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62" name="Freeform 94"/>
              <p:cNvSpPr>
                <a:spLocks/>
              </p:cNvSpPr>
              <p:nvPr/>
            </p:nvSpPr>
            <p:spPr bwMode="auto">
              <a:xfrm>
                <a:off x="3425" y="3556"/>
                <a:ext cx="148" cy="262"/>
              </a:xfrm>
              <a:custGeom>
                <a:avLst/>
                <a:gdLst/>
                <a:ahLst/>
                <a:cxnLst>
                  <a:cxn ang="0">
                    <a:pos x="132" y="0"/>
                  </a:cxn>
                  <a:cxn ang="0">
                    <a:pos x="142" y="8"/>
                  </a:cxn>
                  <a:cxn ang="0">
                    <a:pos x="146" y="14"/>
                  </a:cxn>
                  <a:cxn ang="0">
                    <a:pos x="147" y="21"/>
                  </a:cxn>
                  <a:cxn ang="0">
                    <a:pos x="147" y="25"/>
                  </a:cxn>
                  <a:cxn ang="0">
                    <a:pos x="145" y="31"/>
                  </a:cxn>
                  <a:cxn ang="0">
                    <a:pos x="142" y="37"/>
                  </a:cxn>
                  <a:cxn ang="0">
                    <a:pos x="136" y="43"/>
                  </a:cxn>
                  <a:cxn ang="0">
                    <a:pos x="133" y="48"/>
                  </a:cxn>
                  <a:cxn ang="0">
                    <a:pos x="131" y="54"/>
                  </a:cxn>
                  <a:cxn ang="0">
                    <a:pos x="130" y="60"/>
                  </a:cxn>
                  <a:cxn ang="0">
                    <a:pos x="128" y="61"/>
                  </a:cxn>
                  <a:cxn ang="0">
                    <a:pos x="48" y="101"/>
                  </a:cxn>
                  <a:cxn ang="0">
                    <a:pos x="26" y="116"/>
                  </a:cxn>
                  <a:cxn ang="0">
                    <a:pos x="20" y="122"/>
                  </a:cxn>
                  <a:cxn ang="0">
                    <a:pos x="13" y="128"/>
                  </a:cxn>
                  <a:cxn ang="0">
                    <a:pos x="8" y="136"/>
                  </a:cxn>
                  <a:cxn ang="0">
                    <a:pos x="6" y="142"/>
                  </a:cxn>
                  <a:cxn ang="0">
                    <a:pos x="4" y="149"/>
                  </a:cxn>
                  <a:cxn ang="0">
                    <a:pos x="3" y="155"/>
                  </a:cxn>
                  <a:cxn ang="0">
                    <a:pos x="9" y="261"/>
                  </a:cxn>
                  <a:cxn ang="0">
                    <a:pos x="6" y="260"/>
                  </a:cxn>
                  <a:cxn ang="0">
                    <a:pos x="0" y="158"/>
                  </a:cxn>
                  <a:cxn ang="0">
                    <a:pos x="0" y="145"/>
                  </a:cxn>
                  <a:cxn ang="0">
                    <a:pos x="4" y="134"/>
                  </a:cxn>
                  <a:cxn ang="0">
                    <a:pos x="11" y="124"/>
                  </a:cxn>
                  <a:cxn ang="0">
                    <a:pos x="22" y="113"/>
                  </a:cxn>
                  <a:cxn ang="0">
                    <a:pos x="37" y="104"/>
                  </a:cxn>
                  <a:cxn ang="0">
                    <a:pos x="48" y="97"/>
                  </a:cxn>
                  <a:cxn ang="0">
                    <a:pos x="74" y="85"/>
                  </a:cxn>
                  <a:cxn ang="0">
                    <a:pos x="127" y="58"/>
                  </a:cxn>
                  <a:cxn ang="0">
                    <a:pos x="129" y="49"/>
                  </a:cxn>
                  <a:cxn ang="0">
                    <a:pos x="132" y="43"/>
                  </a:cxn>
                  <a:cxn ang="0">
                    <a:pos x="138" y="37"/>
                  </a:cxn>
                  <a:cxn ang="0">
                    <a:pos x="142" y="31"/>
                  </a:cxn>
                  <a:cxn ang="0">
                    <a:pos x="143" y="24"/>
                  </a:cxn>
                  <a:cxn ang="0">
                    <a:pos x="143" y="20"/>
                  </a:cxn>
                  <a:cxn ang="0">
                    <a:pos x="141" y="13"/>
                  </a:cxn>
                  <a:cxn ang="0">
                    <a:pos x="136" y="8"/>
                  </a:cxn>
                  <a:cxn ang="0">
                    <a:pos x="126" y="0"/>
                  </a:cxn>
                  <a:cxn ang="0">
                    <a:pos x="132" y="0"/>
                  </a:cxn>
                </a:cxnLst>
                <a:rect l="0" t="0" r="r" b="b"/>
                <a:pathLst>
                  <a:path w="148" h="262">
                    <a:moveTo>
                      <a:pt x="132" y="0"/>
                    </a:moveTo>
                    <a:lnTo>
                      <a:pt x="142" y="8"/>
                    </a:lnTo>
                    <a:lnTo>
                      <a:pt x="146" y="14"/>
                    </a:lnTo>
                    <a:lnTo>
                      <a:pt x="147" y="21"/>
                    </a:lnTo>
                    <a:lnTo>
                      <a:pt x="147" y="25"/>
                    </a:lnTo>
                    <a:lnTo>
                      <a:pt x="145" y="31"/>
                    </a:lnTo>
                    <a:lnTo>
                      <a:pt x="142" y="37"/>
                    </a:lnTo>
                    <a:lnTo>
                      <a:pt x="136" y="43"/>
                    </a:lnTo>
                    <a:lnTo>
                      <a:pt x="133" y="48"/>
                    </a:lnTo>
                    <a:lnTo>
                      <a:pt x="131" y="54"/>
                    </a:lnTo>
                    <a:lnTo>
                      <a:pt x="130" y="60"/>
                    </a:lnTo>
                    <a:lnTo>
                      <a:pt x="128" y="61"/>
                    </a:lnTo>
                    <a:lnTo>
                      <a:pt x="48" y="101"/>
                    </a:lnTo>
                    <a:lnTo>
                      <a:pt x="26" y="116"/>
                    </a:lnTo>
                    <a:lnTo>
                      <a:pt x="20" y="122"/>
                    </a:lnTo>
                    <a:lnTo>
                      <a:pt x="13" y="128"/>
                    </a:lnTo>
                    <a:lnTo>
                      <a:pt x="8" y="136"/>
                    </a:lnTo>
                    <a:lnTo>
                      <a:pt x="6" y="142"/>
                    </a:lnTo>
                    <a:lnTo>
                      <a:pt x="4" y="149"/>
                    </a:lnTo>
                    <a:lnTo>
                      <a:pt x="3" y="155"/>
                    </a:lnTo>
                    <a:lnTo>
                      <a:pt x="9" y="261"/>
                    </a:lnTo>
                    <a:lnTo>
                      <a:pt x="6" y="260"/>
                    </a:lnTo>
                    <a:lnTo>
                      <a:pt x="0" y="158"/>
                    </a:lnTo>
                    <a:lnTo>
                      <a:pt x="0" y="145"/>
                    </a:lnTo>
                    <a:lnTo>
                      <a:pt x="4" y="134"/>
                    </a:lnTo>
                    <a:lnTo>
                      <a:pt x="11" y="124"/>
                    </a:lnTo>
                    <a:lnTo>
                      <a:pt x="22" y="113"/>
                    </a:lnTo>
                    <a:lnTo>
                      <a:pt x="37" y="104"/>
                    </a:lnTo>
                    <a:lnTo>
                      <a:pt x="48" y="97"/>
                    </a:lnTo>
                    <a:lnTo>
                      <a:pt x="74" y="85"/>
                    </a:lnTo>
                    <a:lnTo>
                      <a:pt x="127" y="58"/>
                    </a:lnTo>
                    <a:lnTo>
                      <a:pt x="129" y="49"/>
                    </a:lnTo>
                    <a:lnTo>
                      <a:pt x="132" y="43"/>
                    </a:lnTo>
                    <a:lnTo>
                      <a:pt x="138" y="37"/>
                    </a:lnTo>
                    <a:lnTo>
                      <a:pt x="142" y="31"/>
                    </a:lnTo>
                    <a:lnTo>
                      <a:pt x="143" y="24"/>
                    </a:lnTo>
                    <a:lnTo>
                      <a:pt x="143" y="20"/>
                    </a:lnTo>
                    <a:lnTo>
                      <a:pt x="141" y="13"/>
                    </a:lnTo>
                    <a:lnTo>
                      <a:pt x="136" y="8"/>
                    </a:lnTo>
                    <a:lnTo>
                      <a:pt x="126" y="0"/>
                    </a:lnTo>
                    <a:lnTo>
                      <a:pt x="1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63" name="Freeform 95"/>
              <p:cNvSpPr>
                <a:spLocks/>
              </p:cNvSpPr>
              <p:nvPr/>
            </p:nvSpPr>
            <p:spPr bwMode="auto">
              <a:xfrm>
                <a:off x="3152" y="3889"/>
                <a:ext cx="760" cy="19"/>
              </a:xfrm>
              <a:custGeom>
                <a:avLst/>
                <a:gdLst/>
                <a:ahLst/>
                <a:cxnLst>
                  <a:cxn ang="0">
                    <a:pos x="733" y="18"/>
                  </a:cxn>
                  <a:cxn ang="0">
                    <a:pos x="0" y="18"/>
                  </a:cxn>
                  <a:cxn ang="0">
                    <a:pos x="0" y="12"/>
                  </a:cxn>
                  <a:cxn ang="0">
                    <a:pos x="741" y="12"/>
                  </a:cxn>
                  <a:cxn ang="0">
                    <a:pos x="751" y="7"/>
                  </a:cxn>
                  <a:cxn ang="0">
                    <a:pos x="759" y="0"/>
                  </a:cxn>
                  <a:cxn ang="0">
                    <a:pos x="758" y="9"/>
                  </a:cxn>
                  <a:cxn ang="0">
                    <a:pos x="733" y="18"/>
                  </a:cxn>
                </a:cxnLst>
                <a:rect l="0" t="0" r="r" b="b"/>
                <a:pathLst>
                  <a:path w="760" h="19">
                    <a:moveTo>
                      <a:pt x="733" y="18"/>
                    </a:moveTo>
                    <a:lnTo>
                      <a:pt x="0" y="18"/>
                    </a:lnTo>
                    <a:lnTo>
                      <a:pt x="0" y="12"/>
                    </a:lnTo>
                    <a:lnTo>
                      <a:pt x="741" y="12"/>
                    </a:lnTo>
                    <a:lnTo>
                      <a:pt x="751" y="7"/>
                    </a:lnTo>
                    <a:lnTo>
                      <a:pt x="759" y="0"/>
                    </a:lnTo>
                    <a:lnTo>
                      <a:pt x="758" y="9"/>
                    </a:lnTo>
                    <a:lnTo>
                      <a:pt x="733" y="1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64" name="Freeform 96"/>
              <p:cNvSpPr>
                <a:spLocks/>
              </p:cNvSpPr>
              <p:nvPr/>
            </p:nvSpPr>
            <p:spPr bwMode="auto">
              <a:xfrm>
                <a:off x="3166" y="3817"/>
                <a:ext cx="764" cy="5"/>
              </a:xfrm>
              <a:custGeom>
                <a:avLst/>
                <a:gdLst/>
                <a:ahLst/>
                <a:cxnLst>
                  <a:cxn ang="0">
                    <a:pos x="761" y="0"/>
                  </a:cxn>
                  <a:cxn ang="0">
                    <a:pos x="0" y="0"/>
                  </a:cxn>
                  <a:cxn ang="0">
                    <a:pos x="0" y="4"/>
                  </a:cxn>
                  <a:cxn ang="0">
                    <a:pos x="763" y="4"/>
                  </a:cxn>
                  <a:cxn ang="0">
                    <a:pos x="761" y="0"/>
                  </a:cxn>
                </a:cxnLst>
                <a:rect l="0" t="0" r="r" b="b"/>
                <a:pathLst>
                  <a:path w="764" h="5">
                    <a:moveTo>
                      <a:pt x="761" y="0"/>
                    </a:moveTo>
                    <a:lnTo>
                      <a:pt x="0" y="0"/>
                    </a:lnTo>
                    <a:lnTo>
                      <a:pt x="0" y="4"/>
                    </a:lnTo>
                    <a:lnTo>
                      <a:pt x="763" y="4"/>
                    </a:lnTo>
                    <a:lnTo>
                      <a:pt x="76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65" name="Freeform 97"/>
              <p:cNvSpPr>
                <a:spLocks/>
              </p:cNvSpPr>
              <p:nvPr/>
            </p:nvSpPr>
            <p:spPr bwMode="auto">
              <a:xfrm>
                <a:off x="3829" y="3837"/>
                <a:ext cx="73" cy="50"/>
              </a:xfrm>
              <a:custGeom>
                <a:avLst/>
                <a:gdLst/>
                <a:ahLst/>
                <a:cxnLst>
                  <a:cxn ang="0">
                    <a:pos x="22" y="44"/>
                  </a:cxn>
                  <a:cxn ang="0">
                    <a:pos x="30" y="42"/>
                  </a:cxn>
                  <a:cxn ang="0">
                    <a:pos x="35" y="37"/>
                  </a:cxn>
                  <a:cxn ang="0">
                    <a:pos x="37" y="31"/>
                  </a:cxn>
                  <a:cxn ang="0">
                    <a:pos x="36" y="25"/>
                  </a:cxn>
                  <a:cxn ang="0">
                    <a:pos x="35" y="19"/>
                  </a:cxn>
                  <a:cxn ang="0">
                    <a:pos x="38" y="22"/>
                  </a:cxn>
                  <a:cxn ang="0">
                    <a:pos x="40" y="26"/>
                  </a:cxn>
                  <a:cxn ang="0">
                    <a:pos x="41" y="32"/>
                  </a:cxn>
                  <a:cxn ang="0">
                    <a:pos x="43" y="26"/>
                  </a:cxn>
                  <a:cxn ang="0">
                    <a:pos x="43" y="19"/>
                  </a:cxn>
                  <a:cxn ang="0">
                    <a:pos x="47" y="28"/>
                  </a:cxn>
                  <a:cxn ang="0">
                    <a:pos x="47" y="34"/>
                  </a:cxn>
                  <a:cxn ang="0">
                    <a:pos x="47" y="38"/>
                  </a:cxn>
                  <a:cxn ang="0">
                    <a:pos x="50" y="33"/>
                  </a:cxn>
                  <a:cxn ang="0">
                    <a:pos x="52" y="28"/>
                  </a:cxn>
                  <a:cxn ang="0">
                    <a:pos x="52" y="19"/>
                  </a:cxn>
                  <a:cxn ang="0">
                    <a:pos x="55" y="28"/>
                  </a:cxn>
                  <a:cxn ang="0">
                    <a:pos x="55" y="34"/>
                  </a:cxn>
                  <a:cxn ang="0">
                    <a:pos x="53" y="43"/>
                  </a:cxn>
                  <a:cxn ang="0">
                    <a:pos x="58" y="38"/>
                  </a:cxn>
                  <a:cxn ang="0">
                    <a:pos x="62" y="31"/>
                  </a:cxn>
                  <a:cxn ang="0">
                    <a:pos x="63" y="22"/>
                  </a:cxn>
                  <a:cxn ang="0">
                    <a:pos x="65" y="29"/>
                  </a:cxn>
                  <a:cxn ang="0">
                    <a:pos x="63" y="36"/>
                  </a:cxn>
                  <a:cxn ang="0">
                    <a:pos x="60" y="44"/>
                  </a:cxn>
                  <a:cxn ang="0">
                    <a:pos x="55" y="48"/>
                  </a:cxn>
                  <a:cxn ang="0">
                    <a:pos x="52" y="49"/>
                  </a:cxn>
                  <a:cxn ang="0">
                    <a:pos x="62" y="45"/>
                  </a:cxn>
                  <a:cxn ang="0">
                    <a:pos x="67" y="40"/>
                  </a:cxn>
                  <a:cxn ang="0">
                    <a:pos x="71" y="33"/>
                  </a:cxn>
                  <a:cxn ang="0">
                    <a:pos x="72" y="29"/>
                  </a:cxn>
                  <a:cxn ang="0">
                    <a:pos x="72" y="22"/>
                  </a:cxn>
                  <a:cxn ang="0">
                    <a:pos x="71" y="15"/>
                  </a:cxn>
                  <a:cxn ang="0">
                    <a:pos x="67" y="9"/>
                  </a:cxn>
                  <a:cxn ang="0">
                    <a:pos x="57" y="1"/>
                  </a:cxn>
                  <a:cxn ang="0">
                    <a:pos x="47" y="0"/>
                  </a:cxn>
                  <a:cxn ang="0">
                    <a:pos x="35" y="1"/>
                  </a:cxn>
                  <a:cxn ang="0">
                    <a:pos x="22" y="5"/>
                  </a:cxn>
                  <a:cxn ang="0">
                    <a:pos x="10" y="12"/>
                  </a:cxn>
                  <a:cxn ang="0">
                    <a:pos x="3" y="18"/>
                  </a:cxn>
                  <a:cxn ang="0">
                    <a:pos x="1" y="22"/>
                  </a:cxn>
                  <a:cxn ang="0">
                    <a:pos x="0" y="24"/>
                  </a:cxn>
                  <a:cxn ang="0">
                    <a:pos x="1" y="28"/>
                  </a:cxn>
                  <a:cxn ang="0">
                    <a:pos x="4" y="32"/>
                  </a:cxn>
                  <a:cxn ang="0">
                    <a:pos x="12" y="38"/>
                  </a:cxn>
                  <a:cxn ang="0">
                    <a:pos x="22" y="44"/>
                  </a:cxn>
                </a:cxnLst>
                <a:rect l="0" t="0" r="r" b="b"/>
                <a:pathLst>
                  <a:path w="73" h="50">
                    <a:moveTo>
                      <a:pt x="22" y="44"/>
                    </a:moveTo>
                    <a:lnTo>
                      <a:pt x="30" y="42"/>
                    </a:lnTo>
                    <a:lnTo>
                      <a:pt x="35" y="37"/>
                    </a:lnTo>
                    <a:lnTo>
                      <a:pt x="37" y="31"/>
                    </a:lnTo>
                    <a:lnTo>
                      <a:pt x="36" y="25"/>
                    </a:lnTo>
                    <a:lnTo>
                      <a:pt x="35" y="19"/>
                    </a:lnTo>
                    <a:lnTo>
                      <a:pt x="38" y="22"/>
                    </a:lnTo>
                    <a:lnTo>
                      <a:pt x="40" y="26"/>
                    </a:lnTo>
                    <a:lnTo>
                      <a:pt x="41" y="32"/>
                    </a:lnTo>
                    <a:lnTo>
                      <a:pt x="43" y="26"/>
                    </a:lnTo>
                    <a:lnTo>
                      <a:pt x="43" y="19"/>
                    </a:lnTo>
                    <a:lnTo>
                      <a:pt x="47" y="28"/>
                    </a:lnTo>
                    <a:lnTo>
                      <a:pt x="47" y="34"/>
                    </a:lnTo>
                    <a:lnTo>
                      <a:pt x="47" y="38"/>
                    </a:lnTo>
                    <a:lnTo>
                      <a:pt x="50" y="33"/>
                    </a:lnTo>
                    <a:lnTo>
                      <a:pt x="52" y="28"/>
                    </a:lnTo>
                    <a:lnTo>
                      <a:pt x="52" y="19"/>
                    </a:lnTo>
                    <a:lnTo>
                      <a:pt x="55" y="28"/>
                    </a:lnTo>
                    <a:lnTo>
                      <a:pt x="55" y="34"/>
                    </a:lnTo>
                    <a:lnTo>
                      <a:pt x="53" y="43"/>
                    </a:lnTo>
                    <a:lnTo>
                      <a:pt x="58" y="38"/>
                    </a:lnTo>
                    <a:lnTo>
                      <a:pt x="62" y="31"/>
                    </a:lnTo>
                    <a:lnTo>
                      <a:pt x="63" y="22"/>
                    </a:lnTo>
                    <a:lnTo>
                      <a:pt x="65" y="29"/>
                    </a:lnTo>
                    <a:lnTo>
                      <a:pt x="63" y="36"/>
                    </a:lnTo>
                    <a:lnTo>
                      <a:pt x="60" y="44"/>
                    </a:lnTo>
                    <a:lnTo>
                      <a:pt x="55" y="48"/>
                    </a:lnTo>
                    <a:lnTo>
                      <a:pt x="52" y="49"/>
                    </a:lnTo>
                    <a:lnTo>
                      <a:pt x="62" y="45"/>
                    </a:lnTo>
                    <a:lnTo>
                      <a:pt x="67" y="40"/>
                    </a:lnTo>
                    <a:lnTo>
                      <a:pt x="71" y="33"/>
                    </a:lnTo>
                    <a:lnTo>
                      <a:pt x="72" y="29"/>
                    </a:lnTo>
                    <a:lnTo>
                      <a:pt x="72" y="22"/>
                    </a:lnTo>
                    <a:lnTo>
                      <a:pt x="71" y="15"/>
                    </a:lnTo>
                    <a:lnTo>
                      <a:pt x="67" y="9"/>
                    </a:lnTo>
                    <a:lnTo>
                      <a:pt x="57" y="1"/>
                    </a:lnTo>
                    <a:lnTo>
                      <a:pt x="47" y="0"/>
                    </a:lnTo>
                    <a:lnTo>
                      <a:pt x="35" y="1"/>
                    </a:lnTo>
                    <a:lnTo>
                      <a:pt x="22" y="5"/>
                    </a:lnTo>
                    <a:lnTo>
                      <a:pt x="10" y="12"/>
                    </a:lnTo>
                    <a:lnTo>
                      <a:pt x="3" y="18"/>
                    </a:lnTo>
                    <a:lnTo>
                      <a:pt x="1" y="22"/>
                    </a:lnTo>
                    <a:lnTo>
                      <a:pt x="0" y="24"/>
                    </a:lnTo>
                    <a:lnTo>
                      <a:pt x="1" y="28"/>
                    </a:lnTo>
                    <a:lnTo>
                      <a:pt x="4" y="32"/>
                    </a:lnTo>
                    <a:lnTo>
                      <a:pt x="12" y="38"/>
                    </a:lnTo>
                    <a:lnTo>
                      <a:pt x="22"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66" name="Freeform 98"/>
              <p:cNvSpPr>
                <a:spLocks/>
              </p:cNvSpPr>
              <p:nvPr/>
            </p:nvSpPr>
            <p:spPr bwMode="auto">
              <a:xfrm>
                <a:off x="3465" y="3833"/>
                <a:ext cx="397" cy="29"/>
              </a:xfrm>
              <a:custGeom>
                <a:avLst/>
                <a:gdLst/>
                <a:ahLst/>
                <a:cxnLst>
                  <a:cxn ang="0">
                    <a:pos x="24" y="0"/>
                  </a:cxn>
                  <a:cxn ang="0">
                    <a:pos x="14" y="5"/>
                  </a:cxn>
                  <a:cxn ang="0">
                    <a:pos x="7" y="13"/>
                  </a:cxn>
                  <a:cxn ang="0">
                    <a:pos x="1" y="22"/>
                  </a:cxn>
                  <a:cxn ang="0">
                    <a:pos x="0" y="28"/>
                  </a:cxn>
                  <a:cxn ang="0">
                    <a:pos x="3" y="25"/>
                  </a:cxn>
                  <a:cxn ang="0">
                    <a:pos x="11" y="17"/>
                  </a:cxn>
                  <a:cxn ang="0">
                    <a:pos x="19" y="25"/>
                  </a:cxn>
                  <a:cxn ang="0">
                    <a:pos x="27" y="17"/>
                  </a:cxn>
                  <a:cxn ang="0">
                    <a:pos x="35" y="25"/>
                  </a:cxn>
                  <a:cxn ang="0">
                    <a:pos x="43" y="17"/>
                  </a:cxn>
                  <a:cxn ang="0">
                    <a:pos x="51" y="25"/>
                  </a:cxn>
                  <a:cxn ang="0">
                    <a:pos x="59" y="17"/>
                  </a:cxn>
                  <a:cxn ang="0">
                    <a:pos x="67" y="25"/>
                  </a:cxn>
                  <a:cxn ang="0">
                    <a:pos x="75" y="17"/>
                  </a:cxn>
                  <a:cxn ang="0">
                    <a:pos x="83" y="25"/>
                  </a:cxn>
                  <a:cxn ang="0">
                    <a:pos x="91" y="17"/>
                  </a:cxn>
                  <a:cxn ang="0">
                    <a:pos x="99" y="25"/>
                  </a:cxn>
                  <a:cxn ang="0">
                    <a:pos x="107" y="17"/>
                  </a:cxn>
                  <a:cxn ang="0">
                    <a:pos x="115" y="25"/>
                  </a:cxn>
                  <a:cxn ang="0">
                    <a:pos x="123" y="17"/>
                  </a:cxn>
                  <a:cxn ang="0">
                    <a:pos x="131" y="25"/>
                  </a:cxn>
                  <a:cxn ang="0">
                    <a:pos x="139" y="17"/>
                  </a:cxn>
                  <a:cxn ang="0">
                    <a:pos x="147" y="25"/>
                  </a:cxn>
                  <a:cxn ang="0">
                    <a:pos x="155" y="17"/>
                  </a:cxn>
                  <a:cxn ang="0">
                    <a:pos x="163" y="25"/>
                  </a:cxn>
                  <a:cxn ang="0">
                    <a:pos x="172" y="17"/>
                  </a:cxn>
                  <a:cxn ang="0">
                    <a:pos x="179" y="25"/>
                  </a:cxn>
                  <a:cxn ang="0">
                    <a:pos x="187" y="17"/>
                  </a:cxn>
                  <a:cxn ang="0">
                    <a:pos x="195" y="25"/>
                  </a:cxn>
                  <a:cxn ang="0">
                    <a:pos x="203" y="17"/>
                  </a:cxn>
                  <a:cxn ang="0">
                    <a:pos x="211" y="25"/>
                  </a:cxn>
                  <a:cxn ang="0">
                    <a:pos x="219" y="17"/>
                  </a:cxn>
                  <a:cxn ang="0">
                    <a:pos x="227" y="25"/>
                  </a:cxn>
                  <a:cxn ang="0">
                    <a:pos x="235" y="17"/>
                  </a:cxn>
                  <a:cxn ang="0">
                    <a:pos x="243" y="25"/>
                  </a:cxn>
                  <a:cxn ang="0">
                    <a:pos x="251" y="17"/>
                  </a:cxn>
                  <a:cxn ang="0">
                    <a:pos x="259" y="25"/>
                  </a:cxn>
                  <a:cxn ang="0">
                    <a:pos x="267" y="17"/>
                  </a:cxn>
                  <a:cxn ang="0">
                    <a:pos x="275" y="25"/>
                  </a:cxn>
                  <a:cxn ang="0">
                    <a:pos x="283" y="17"/>
                  </a:cxn>
                  <a:cxn ang="0">
                    <a:pos x="291" y="25"/>
                  </a:cxn>
                  <a:cxn ang="0">
                    <a:pos x="299" y="17"/>
                  </a:cxn>
                  <a:cxn ang="0">
                    <a:pos x="307" y="25"/>
                  </a:cxn>
                  <a:cxn ang="0">
                    <a:pos x="315" y="17"/>
                  </a:cxn>
                  <a:cxn ang="0">
                    <a:pos x="323" y="25"/>
                  </a:cxn>
                  <a:cxn ang="0">
                    <a:pos x="331" y="17"/>
                  </a:cxn>
                  <a:cxn ang="0">
                    <a:pos x="339" y="25"/>
                  </a:cxn>
                  <a:cxn ang="0">
                    <a:pos x="347" y="17"/>
                  </a:cxn>
                  <a:cxn ang="0">
                    <a:pos x="355" y="25"/>
                  </a:cxn>
                  <a:cxn ang="0">
                    <a:pos x="362" y="18"/>
                  </a:cxn>
                  <a:cxn ang="0">
                    <a:pos x="372" y="9"/>
                  </a:cxn>
                  <a:cxn ang="0">
                    <a:pos x="384" y="4"/>
                  </a:cxn>
                  <a:cxn ang="0">
                    <a:pos x="396" y="0"/>
                  </a:cxn>
                  <a:cxn ang="0">
                    <a:pos x="24" y="0"/>
                  </a:cxn>
                </a:cxnLst>
                <a:rect l="0" t="0" r="r" b="b"/>
                <a:pathLst>
                  <a:path w="397" h="29">
                    <a:moveTo>
                      <a:pt x="24" y="0"/>
                    </a:moveTo>
                    <a:lnTo>
                      <a:pt x="14" y="5"/>
                    </a:lnTo>
                    <a:lnTo>
                      <a:pt x="7" y="13"/>
                    </a:lnTo>
                    <a:lnTo>
                      <a:pt x="1" y="22"/>
                    </a:lnTo>
                    <a:lnTo>
                      <a:pt x="0" y="28"/>
                    </a:lnTo>
                    <a:lnTo>
                      <a:pt x="3" y="25"/>
                    </a:lnTo>
                    <a:lnTo>
                      <a:pt x="11" y="17"/>
                    </a:lnTo>
                    <a:lnTo>
                      <a:pt x="19" y="25"/>
                    </a:lnTo>
                    <a:lnTo>
                      <a:pt x="27" y="17"/>
                    </a:lnTo>
                    <a:lnTo>
                      <a:pt x="35" y="25"/>
                    </a:lnTo>
                    <a:lnTo>
                      <a:pt x="43" y="17"/>
                    </a:lnTo>
                    <a:lnTo>
                      <a:pt x="51" y="25"/>
                    </a:lnTo>
                    <a:lnTo>
                      <a:pt x="59" y="17"/>
                    </a:lnTo>
                    <a:lnTo>
                      <a:pt x="67" y="25"/>
                    </a:lnTo>
                    <a:lnTo>
                      <a:pt x="75" y="17"/>
                    </a:lnTo>
                    <a:lnTo>
                      <a:pt x="83" y="25"/>
                    </a:lnTo>
                    <a:lnTo>
                      <a:pt x="91" y="17"/>
                    </a:lnTo>
                    <a:lnTo>
                      <a:pt x="99" y="25"/>
                    </a:lnTo>
                    <a:lnTo>
                      <a:pt x="107" y="17"/>
                    </a:lnTo>
                    <a:lnTo>
                      <a:pt x="115" y="25"/>
                    </a:lnTo>
                    <a:lnTo>
                      <a:pt x="123" y="17"/>
                    </a:lnTo>
                    <a:lnTo>
                      <a:pt x="131" y="25"/>
                    </a:lnTo>
                    <a:lnTo>
                      <a:pt x="139" y="17"/>
                    </a:lnTo>
                    <a:lnTo>
                      <a:pt x="147" y="25"/>
                    </a:lnTo>
                    <a:lnTo>
                      <a:pt x="155" y="17"/>
                    </a:lnTo>
                    <a:lnTo>
                      <a:pt x="163" y="25"/>
                    </a:lnTo>
                    <a:lnTo>
                      <a:pt x="172" y="17"/>
                    </a:lnTo>
                    <a:lnTo>
                      <a:pt x="179" y="25"/>
                    </a:lnTo>
                    <a:lnTo>
                      <a:pt x="187" y="17"/>
                    </a:lnTo>
                    <a:lnTo>
                      <a:pt x="195" y="25"/>
                    </a:lnTo>
                    <a:lnTo>
                      <a:pt x="203" y="17"/>
                    </a:lnTo>
                    <a:lnTo>
                      <a:pt x="211" y="25"/>
                    </a:lnTo>
                    <a:lnTo>
                      <a:pt x="219" y="17"/>
                    </a:lnTo>
                    <a:lnTo>
                      <a:pt x="227" y="25"/>
                    </a:lnTo>
                    <a:lnTo>
                      <a:pt x="235" y="17"/>
                    </a:lnTo>
                    <a:lnTo>
                      <a:pt x="243" y="25"/>
                    </a:lnTo>
                    <a:lnTo>
                      <a:pt x="251" y="17"/>
                    </a:lnTo>
                    <a:lnTo>
                      <a:pt x="259" y="25"/>
                    </a:lnTo>
                    <a:lnTo>
                      <a:pt x="267" y="17"/>
                    </a:lnTo>
                    <a:lnTo>
                      <a:pt x="275" y="25"/>
                    </a:lnTo>
                    <a:lnTo>
                      <a:pt x="283" y="17"/>
                    </a:lnTo>
                    <a:lnTo>
                      <a:pt x="291" y="25"/>
                    </a:lnTo>
                    <a:lnTo>
                      <a:pt x="299" y="17"/>
                    </a:lnTo>
                    <a:lnTo>
                      <a:pt x="307" y="25"/>
                    </a:lnTo>
                    <a:lnTo>
                      <a:pt x="315" y="17"/>
                    </a:lnTo>
                    <a:lnTo>
                      <a:pt x="323" y="25"/>
                    </a:lnTo>
                    <a:lnTo>
                      <a:pt x="331" y="17"/>
                    </a:lnTo>
                    <a:lnTo>
                      <a:pt x="339" y="25"/>
                    </a:lnTo>
                    <a:lnTo>
                      <a:pt x="347" y="17"/>
                    </a:lnTo>
                    <a:lnTo>
                      <a:pt x="355" y="25"/>
                    </a:lnTo>
                    <a:lnTo>
                      <a:pt x="362" y="18"/>
                    </a:lnTo>
                    <a:lnTo>
                      <a:pt x="372" y="9"/>
                    </a:lnTo>
                    <a:lnTo>
                      <a:pt x="384" y="4"/>
                    </a:lnTo>
                    <a:lnTo>
                      <a:pt x="396" y="0"/>
                    </a:lnTo>
                    <a:lnTo>
                      <a:pt x="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67" name="Freeform 99"/>
              <p:cNvSpPr>
                <a:spLocks/>
              </p:cNvSpPr>
              <p:nvPr/>
            </p:nvSpPr>
            <p:spPr bwMode="auto">
              <a:xfrm>
                <a:off x="3465" y="3861"/>
                <a:ext cx="397" cy="30"/>
              </a:xfrm>
              <a:custGeom>
                <a:avLst/>
                <a:gdLst/>
                <a:ahLst/>
                <a:cxnLst>
                  <a:cxn ang="0">
                    <a:pos x="6" y="29"/>
                  </a:cxn>
                  <a:cxn ang="0">
                    <a:pos x="3" y="24"/>
                  </a:cxn>
                  <a:cxn ang="0">
                    <a:pos x="1" y="16"/>
                  </a:cxn>
                  <a:cxn ang="0">
                    <a:pos x="0" y="7"/>
                  </a:cxn>
                  <a:cxn ang="0">
                    <a:pos x="0" y="0"/>
                  </a:cxn>
                  <a:cxn ang="0">
                    <a:pos x="3" y="4"/>
                  </a:cxn>
                  <a:cxn ang="0">
                    <a:pos x="11" y="13"/>
                  </a:cxn>
                  <a:cxn ang="0">
                    <a:pos x="19" y="4"/>
                  </a:cxn>
                  <a:cxn ang="0">
                    <a:pos x="27" y="13"/>
                  </a:cxn>
                  <a:cxn ang="0">
                    <a:pos x="35" y="4"/>
                  </a:cxn>
                  <a:cxn ang="0">
                    <a:pos x="43" y="13"/>
                  </a:cxn>
                  <a:cxn ang="0">
                    <a:pos x="51" y="4"/>
                  </a:cxn>
                  <a:cxn ang="0">
                    <a:pos x="59" y="13"/>
                  </a:cxn>
                  <a:cxn ang="0">
                    <a:pos x="67" y="4"/>
                  </a:cxn>
                  <a:cxn ang="0">
                    <a:pos x="75" y="13"/>
                  </a:cxn>
                  <a:cxn ang="0">
                    <a:pos x="83" y="4"/>
                  </a:cxn>
                  <a:cxn ang="0">
                    <a:pos x="91" y="13"/>
                  </a:cxn>
                  <a:cxn ang="0">
                    <a:pos x="99" y="4"/>
                  </a:cxn>
                  <a:cxn ang="0">
                    <a:pos x="107" y="13"/>
                  </a:cxn>
                  <a:cxn ang="0">
                    <a:pos x="115" y="4"/>
                  </a:cxn>
                  <a:cxn ang="0">
                    <a:pos x="123" y="13"/>
                  </a:cxn>
                  <a:cxn ang="0">
                    <a:pos x="131" y="4"/>
                  </a:cxn>
                  <a:cxn ang="0">
                    <a:pos x="139" y="13"/>
                  </a:cxn>
                  <a:cxn ang="0">
                    <a:pos x="147" y="4"/>
                  </a:cxn>
                  <a:cxn ang="0">
                    <a:pos x="155" y="13"/>
                  </a:cxn>
                  <a:cxn ang="0">
                    <a:pos x="163" y="4"/>
                  </a:cxn>
                  <a:cxn ang="0">
                    <a:pos x="172" y="13"/>
                  </a:cxn>
                  <a:cxn ang="0">
                    <a:pos x="179" y="4"/>
                  </a:cxn>
                  <a:cxn ang="0">
                    <a:pos x="187" y="13"/>
                  </a:cxn>
                  <a:cxn ang="0">
                    <a:pos x="195" y="4"/>
                  </a:cxn>
                  <a:cxn ang="0">
                    <a:pos x="203" y="13"/>
                  </a:cxn>
                  <a:cxn ang="0">
                    <a:pos x="211" y="4"/>
                  </a:cxn>
                  <a:cxn ang="0">
                    <a:pos x="219" y="13"/>
                  </a:cxn>
                  <a:cxn ang="0">
                    <a:pos x="227" y="4"/>
                  </a:cxn>
                  <a:cxn ang="0">
                    <a:pos x="235" y="13"/>
                  </a:cxn>
                  <a:cxn ang="0">
                    <a:pos x="243" y="4"/>
                  </a:cxn>
                  <a:cxn ang="0">
                    <a:pos x="251" y="13"/>
                  </a:cxn>
                  <a:cxn ang="0">
                    <a:pos x="259" y="4"/>
                  </a:cxn>
                  <a:cxn ang="0">
                    <a:pos x="267" y="13"/>
                  </a:cxn>
                  <a:cxn ang="0">
                    <a:pos x="275" y="4"/>
                  </a:cxn>
                  <a:cxn ang="0">
                    <a:pos x="283" y="13"/>
                  </a:cxn>
                  <a:cxn ang="0">
                    <a:pos x="291" y="4"/>
                  </a:cxn>
                  <a:cxn ang="0">
                    <a:pos x="299" y="13"/>
                  </a:cxn>
                  <a:cxn ang="0">
                    <a:pos x="307" y="4"/>
                  </a:cxn>
                  <a:cxn ang="0">
                    <a:pos x="315" y="13"/>
                  </a:cxn>
                  <a:cxn ang="0">
                    <a:pos x="323" y="4"/>
                  </a:cxn>
                  <a:cxn ang="0">
                    <a:pos x="331" y="13"/>
                  </a:cxn>
                  <a:cxn ang="0">
                    <a:pos x="339" y="4"/>
                  </a:cxn>
                  <a:cxn ang="0">
                    <a:pos x="347" y="13"/>
                  </a:cxn>
                  <a:cxn ang="0">
                    <a:pos x="355" y="4"/>
                  </a:cxn>
                  <a:cxn ang="0">
                    <a:pos x="362" y="11"/>
                  </a:cxn>
                  <a:cxn ang="0">
                    <a:pos x="372" y="20"/>
                  </a:cxn>
                  <a:cxn ang="0">
                    <a:pos x="384" y="25"/>
                  </a:cxn>
                  <a:cxn ang="0">
                    <a:pos x="396" y="29"/>
                  </a:cxn>
                  <a:cxn ang="0">
                    <a:pos x="6" y="29"/>
                  </a:cxn>
                </a:cxnLst>
                <a:rect l="0" t="0" r="r" b="b"/>
                <a:pathLst>
                  <a:path w="397" h="30">
                    <a:moveTo>
                      <a:pt x="6" y="29"/>
                    </a:moveTo>
                    <a:lnTo>
                      <a:pt x="3" y="24"/>
                    </a:lnTo>
                    <a:lnTo>
                      <a:pt x="1" y="16"/>
                    </a:lnTo>
                    <a:lnTo>
                      <a:pt x="0" y="7"/>
                    </a:lnTo>
                    <a:lnTo>
                      <a:pt x="0" y="0"/>
                    </a:lnTo>
                    <a:lnTo>
                      <a:pt x="3" y="4"/>
                    </a:lnTo>
                    <a:lnTo>
                      <a:pt x="11" y="13"/>
                    </a:lnTo>
                    <a:lnTo>
                      <a:pt x="19" y="4"/>
                    </a:lnTo>
                    <a:lnTo>
                      <a:pt x="27" y="13"/>
                    </a:lnTo>
                    <a:lnTo>
                      <a:pt x="35" y="4"/>
                    </a:lnTo>
                    <a:lnTo>
                      <a:pt x="43" y="13"/>
                    </a:lnTo>
                    <a:lnTo>
                      <a:pt x="51" y="4"/>
                    </a:lnTo>
                    <a:lnTo>
                      <a:pt x="59" y="13"/>
                    </a:lnTo>
                    <a:lnTo>
                      <a:pt x="67" y="4"/>
                    </a:lnTo>
                    <a:lnTo>
                      <a:pt x="75" y="13"/>
                    </a:lnTo>
                    <a:lnTo>
                      <a:pt x="83" y="4"/>
                    </a:lnTo>
                    <a:lnTo>
                      <a:pt x="91" y="13"/>
                    </a:lnTo>
                    <a:lnTo>
                      <a:pt x="99" y="4"/>
                    </a:lnTo>
                    <a:lnTo>
                      <a:pt x="107" y="13"/>
                    </a:lnTo>
                    <a:lnTo>
                      <a:pt x="115" y="4"/>
                    </a:lnTo>
                    <a:lnTo>
                      <a:pt x="123" y="13"/>
                    </a:lnTo>
                    <a:lnTo>
                      <a:pt x="131" y="4"/>
                    </a:lnTo>
                    <a:lnTo>
                      <a:pt x="139" y="13"/>
                    </a:lnTo>
                    <a:lnTo>
                      <a:pt x="147" y="4"/>
                    </a:lnTo>
                    <a:lnTo>
                      <a:pt x="155" y="13"/>
                    </a:lnTo>
                    <a:lnTo>
                      <a:pt x="163" y="4"/>
                    </a:lnTo>
                    <a:lnTo>
                      <a:pt x="172" y="13"/>
                    </a:lnTo>
                    <a:lnTo>
                      <a:pt x="179" y="4"/>
                    </a:lnTo>
                    <a:lnTo>
                      <a:pt x="187" y="13"/>
                    </a:lnTo>
                    <a:lnTo>
                      <a:pt x="195" y="4"/>
                    </a:lnTo>
                    <a:lnTo>
                      <a:pt x="203" y="13"/>
                    </a:lnTo>
                    <a:lnTo>
                      <a:pt x="211" y="4"/>
                    </a:lnTo>
                    <a:lnTo>
                      <a:pt x="219" y="13"/>
                    </a:lnTo>
                    <a:lnTo>
                      <a:pt x="227" y="4"/>
                    </a:lnTo>
                    <a:lnTo>
                      <a:pt x="235" y="13"/>
                    </a:lnTo>
                    <a:lnTo>
                      <a:pt x="243" y="4"/>
                    </a:lnTo>
                    <a:lnTo>
                      <a:pt x="251" y="13"/>
                    </a:lnTo>
                    <a:lnTo>
                      <a:pt x="259" y="4"/>
                    </a:lnTo>
                    <a:lnTo>
                      <a:pt x="267" y="13"/>
                    </a:lnTo>
                    <a:lnTo>
                      <a:pt x="275" y="4"/>
                    </a:lnTo>
                    <a:lnTo>
                      <a:pt x="283" y="13"/>
                    </a:lnTo>
                    <a:lnTo>
                      <a:pt x="291" y="4"/>
                    </a:lnTo>
                    <a:lnTo>
                      <a:pt x="299" y="13"/>
                    </a:lnTo>
                    <a:lnTo>
                      <a:pt x="307" y="4"/>
                    </a:lnTo>
                    <a:lnTo>
                      <a:pt x="315" y="13"/>
                    </a:lnTo>
                    <a:lnTo>
                      <a:pt x="323" y="4"/>
                    </a:lnTo>
                    <a:lnTo>
                      <a:pt x="331" y="13"/>
                    </a:lnTo>
                    <a:lnTo>
                      <a:pt x="339" y="4"/>
                    </a:lnTo>
                    <a:lnTo>
                      <a:pt x="347" y="13"/>
                    </a:lnTo>
                    <a:lnTo>
                      <a:pt x="355" y="4"/>
                    </a:lnTo>
                    <a:lnTo>
                      <a:pt x="362" y="11"/>
                    </a:lnTo>
                    <a:lnTo>
                      <a:pt x="372" y="20"/>
                    </a:lnTo>
                    <a:lnTo>
                      <a:pt x="384" y="25"/>
                    </a:lnTo>
                    <a:lnTo>
                      <a:pt x="396" y="29"/>
                    </a:lnTo>
                    <a:lnTo>
                      <a:pt x="6"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68" name="Freeform 100"/>
              <p:cNvSpPr>
                <a:spLocks/>
              </p:cNvSpPr>
              <p:nvPr/>
            </p:nvSpPr>
            <p:spPr bwMode="auto">
              <a:xfrm>
                <a:off x="3155" y="3427"/>
                <a:ext cx="577" cy="118"/>
              </a:xfrm>
              <a:custGeom>
                <a:avLst/>
                <a:gdLst/>
                <a:ahLst/>
                <a:cxnLst>
                  <a:cxn ang="0">
                    <a:pos x="555" y="100"/>
                  </a:cxn>
                  <a:cxn ang="0">
                    <a:pos x="550" y="86"/>
                  </a:cxn>
                  <a:cxn ang="0">
                    <a:pos x="542" y="77"/>
                  </a:cxn>
                  <a:cxn ang="0">
                    <a:pos x="533" y="69"/>
                  </a:cxn>
                  <a:cxn ang="0">
                    <a:pos x="535" y="88"/>
                  </a:cxn>
                  <a:cxn ang="0">
                    <a:pos x="523" y="80"/>
                  </a:cxn>
                  <a:cxn ang="0">
                    <a:pos x="523" y="91"/>
                  </a:cxn>
                  <a:cxn ang="0">
                    <a:pos x="510" y="87"/>
                  </a:cxn>
                  <a:cxn ang="0">
                    <a:pos x="510" y="95"/>
                  </a:cxn>
                  <a:cxn ang="0">
                    <a:pos x="424" y="117"/>
                  </a:cxn>
                  <a:cxn ang="0">
                    <a:pos x="354" y="98"/>
                  </a:cxn>
                  <a:cxn ang="0">
                    <a:pos x="437" y="29"/>
                  </a:cxn>
                  <a:cxn ang="0">
                    <a:pos x="397" y="21"/>
                  </a:cxn>
                  <a:cxn ang="0">
                    <a:pos x="346" y="13"/>
                  </a:cxn>
                  <a:cxn ang="0">
                    <a:pos x="283" y="10"/>
                  </a:cxn>
                  <a:cxn ang="0">
                    <a:pos x="240" y="10"/>
                  </a:cxn>
                  <a:cxn ang="0">
                    <a:pos x="184" y="13"/>
                  </a:cxn>
                  <a:cxn ang="0">
                    <a:pos x="178" y="13"/>
                  </a:cxn>
                  <a:cxn ang="0">
                    <a:pos x="178" y="17"/>
                  </a:cxn>
                  <a:cxn ang="0">
                    <a:pos x="148" y="32"/>
                  </a:cxn>
                  <a:cxn ang="0">
                    <a:pos x="123" y="47"/>
                  </a:cxn>
                  <a:cxn ang="0">
                    <a:pos x="94" y="65"/>
                  </a:cxn>
                  <a:cxn ang="0">
                    <a:pos x="54" y="91"/>
                  </a:cxn>
                  <a:cxn ang="0">
                    <a:pos x="37" y="100"/>
                  </a:cxn>
                  <a:cxn ang="0">
                    <a:pos x="72" y="85"/>
                  </a:cxn>
                  <a:cxn ang="0">
                    <a:pos x="117" y="67"/>
                  </a:cxn>
                  <a:cxn ang="0">
                    <a:pos x="150" y="55"/>
                  </a:cxn>
                  <a:cxn ang="0">
                    <a:pos x="182" y="47"/>
                  </a:cxn>
                  <a:cxn ang="0">
                    <a:pos x="187" y="54"/>
                  </a:cxn>
                  <a:cxn ang="0">
                    <a:pos x="160" y="110"/>
                  </a:cxn>
                  <a:cxn ang="0">
                    <a:pos x="0" y="107"/>
                  </a:cxn>
                  <a:cxn ang="0">
                    <a:pos x="89" y="53"/>
                  </a:cxn>
                  <a:cxn ang="0">
                    <a:pos x="173" y="6"/>
                  </a:cxn>
                  <a:cxn ang="0">
                    <a:pos x="214" y="2"/>
                  </a:cxn>
                  <a:cxn ang="0">
                    <a:pos x="241" y="0"/>
                  </a:cxn>
                  <a:cxn ang="0">
                    <a:pos x="292" y="0"/>
                  </a:cxn>
                  <a:cxn ang="0">
                    <a:pos x="342" y="3"/>
                  </a:cxn>
                  <a:cxn ang="0">
                    <a:pos x="391" y="8"/>
                  </a:cxn>
                  <a:cxn ang="0">
                    <a:pos x="455" y="21"/>
                  </a:cxn>
                  <a:cxn ang="0">
                    <a:pos x="525" y="39"/>
                  </a:cxn>
                  <a:cxn ang="0">
                    <a:pos x="547" y="55"/>
                  </a:cxn>
                  <a:cxn ang="0">
                    <a:pos x="561" y="74"/>
                  </a:cxn>
                  <a:cxn ang="0">
                    <a:pos x="571" y="88"/>
                  </a:cxn>
                  <a:cxn ang="0">
                    <a:pos x="576" y="102"/>
                  </a:cxn>
                  <a:cxn ang="0">
                    <a:pos x="555" y="100"/>
                  </a:cxn>
                </a:cxnLst>
                <a:rect l="0" t="0" r="r" b="b"/>
                <a:pathLst>
                  <a:path w="577" h="118">
                    <a:moveTo>
                      <a:pt x="555" y="100"/>
                    </a:moveTo>
                    <a:lnTo>
                      <a:pt x="550" y="86"/>
                    </a:lnTo>
                    <a:lnTo>
                      <a:pt x="542" y="77"/>
                    </a:lnTo>
                    <a:lnTo>
                      <a:pt x="533" y="69"/>
                    </a:lnTo>
                    <a:lnTo>
                      <a:pt x="535" y="88"/>
                    </a:lnTo>
                    <a:lnTo>
                      <a:pt x="523" y="80"/>
                    </a:lnTo>
                    <a:lnTo>
                      <a:pt x="523" y="91"/>
                    </a:lnTo>
                    <a:lnTo>
                      <a:pt x="510" y="87"/>
                    </a:lnTo>
                    <a:lnTo>
                      <a:pt x="510" y="95"/>
                    </a:lnTo>
                    <a:lnTo>
                      <a:pt x="424" y="117"/>
                    </a:lnTo>
                    <a:lnTo>
                      <a:pt x="354" y="98"/>
                    </a:lnTo>
                    <a:lnTo>
                      <a:pt x="437" y="29"/>
                    </a:lnTo>
                    <a:lnTo>
                      <a:pt x="397" y="21"/>
                    </a:lnTo>
                    <a:lnTo>
                      <a:pt x="346" y="13"/>
                    </a:lnTo>
                    <a:lnTo>
                      <a:pt x="283" y="10"/>
                    </a:lnTo>
                    <a:lnTo>
                      <a:pt x="240" y="10"/>
                    </a:lnTo>
                    <a:lnTo>
                      <a:pt x="184" y="13"/>
                    </a:lnTo>
                    <a:lnTo>
                      <a:pt x="178" y="13"/>
                    </a:lnTo>
                    <a:lnTo>
                      <a:pt x="178" y="17"/>
                    </a:lnTo>
                    <a:lnTo>
                      <a:pt x="148" y="32"/>
                    </a:lnTo>
                    <a:lnTo>
                      <a:pt x="123" y="47"/>
                    </a:lnTo>
                    <a:lnTo>
                      <a:pt x="94" y="65"/>
                    </a:lnTo>
                    <a:lnTo>
                      <a:pt x="54" y="91"/>
                    </a:lnTo>
                    <a:lnTo>
                      <a:pt x="37" y="100"/>
                    </a:lnTo>
                    <a:lnTo>
                      <a:pt x="72" y="85"/>
                    </a:lnTo>
                    <a:lnTo>
                      <a:pt x="117" y="67"/>
                    </a:lnTo>
                    <a:lnTo>
                      <a:pt x="150" y="55"/>
                    </a:lnTo>
                    <a:lnTo>
                      <a:pt x="182" y="47"/>
                    </a:lnTo>
                    <a:lnTo>
                      <a:pt x="187" y="54"/>
                    </a:lnTo>
                    <a:lnTo>
                      <a:pt x="160" y="110"/>
                    </a:lnTo>
                    <a:lnTo>
                      <a:pt x="0" y="107"/>
                    </a:lnTo>
                    <a:lnTo>
                      <a:pt x="89" y="53"/>
                    </a:lnTo>
                    <a:lnTo>
                      <a:pt x="173" y="6"/>
                    </a:lnTo>
                    <a:lnTo>
                      <a:pt x="214" y="2"/>
                    </a:lnTo>
                    <a:lnTo>
                      <a:pt x="241" y="0"/>
                    </a:lnTo>
                    <a:lnTo>
                      <a:pt x="292" y="0"/>
                    </a:lnTo>
                    <a:lnTo>
                      <a:pt x="342" y="3"/>
                    </a:lnTo>
                    <a:lnTo>
                      <a:pt x="391" y="8"/>
                    </a:lnTo>
                    <a:lnTo>
                      <a:pt x="455" y="21"/>
                    </a:lnTo>
                    <a:lnTo>
                      <a:pt x="525" y="39"/>
                    </a:lnTo>
                    <a:lnTo>
                      <a:pt x="547" y="55"/>
                    </a:lnTo>
                    <a:lnTo>
                      <a:pt x="561" y="74"/>
                    </a:lnTo>
                    <a:lnTo>
                      <a:pt x="571" y="88"/>
                    </a:lnTo>
                    <a:lnTo>
                      <a:pt x="576" y="102"/>
                    </a:lnTo>
                    <a:lnTo>
                      <a:pt x="555" y="10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69" name="Freeform 101"/>
              <p:cNvSpPr>
                <a:spLocks/>
              </p:cNvSpPr>
              <p:nvPr/>
            </p:nvSpPr>
            <p:spPr bwMode="auto">
              <a:xfrm>
                <a:off x="3578" y="3905"/>
                <a:ext cx="225" cy="43"/>
              </a:xfrm>
              <a:custGeom>
                <a:avLst/>
                <a:gdLst/>
                <a:ahLst/>
                <a:cxnLst>
                  <a:cxn ang="0">
                    <a:pos x="224" y="0"/>
                  </a:cxn>
                  <a:cxn ang="0">
                    <a:pos x="202" y="23"/>
                  </a:cxn>
                  <a:cxn ang="0">
                    <a:pos x="167" y="42"/>
                  </a:cxn>
                  <a:cxn ang="0">
                    <a:pos x="110" y="37"/>
                  </a:cxn>
                  <a:cxn ang="0">
                    <a:pos x="66" y="42"/>
                  </a:cxn>
                  <a:cxn ang="0">
                    <a:pos x="31" y="23"/>
                  </a:cxn>
                  <a:cxn ang="0">
                    <a:pos x="13" y="9"/>
                  </a:cxn>
                  <a:cxn ang="0">
                    <a:pos x="0" y="0"/>
                  </a:cxn>
                  <a:cxn ang="0">
                    <a:pos x="224" y="0"/>
                  </a:cxn>
                </a:cxnLst>
                <a:rect l="0" t="0" r="r" b="b"/>
                <a:pathLst>
                  <a:path w="225" h="43">
                    <a:moveTo>
                      <a:pt x="224" y="0"/>
                    </a:moveTo>
                    <a:lnTo>
                      <a:pt x="202" y="23"/>
                    </a:lnTo>
                    <a:lnTo>
                      <a:pt x="167" y="42"/>
                    </a:lnTo>
                    <a:lnTo>
                      <a:pt x="110" y="37"/>
                    </a:lnTo>
                    <a:lnTo>
                      <a:pt x="66" y="42"/>
                    </a:lnTo>
                    <a:lnTo>
                      <a:pt x="31" y="23"/>
                    </a:lnTo>
                    <a:lnTo>
                      <a:pt x="13" y="9"/>
                    </a:lnTo>
                    <a:lnTo>
                      <a:pt x="0" y="0"/>
                    </a:lnTo>
                    <a:lnTo>
                      <a:pt x="2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32879" name="Group 111"/>
            <p:cNvGrpSpPr>
              <a:grpSpLocks/>
            </p:cNvGrpSpPr>
            <p:nvPr/>
          </p:nvGrpSpPr>
          <p:grpSpPr bwMode="auto">
            <a:xfrm>
              <a:off x="4126" y="3181"/>
              <a:ext cx="211" cy="362"/>
              <a:chOff x="4126" y="3181"/>
              <a:chExt cx="211" cy="362"/>
            </a:xfrm>
          </p:grpSpPr>
          <p:sp>
            <p:nvSpPr>
              <p:cNvPr id="32871" name="Line 103"/>
              <p:cNvSpPr>
                <a:spLocks noChangeShapeType="1"/>
              </p:cNvSpPr>
              <p:nvPr/>
            </p:nvSpPr>
            <p:spPr bwMode="auto">
              <a:xfrm flipV="1">
                <a:off x="4228" y="3285"/>
                <a:ext cx="0" cy="258"/>
              </a:xfrm>
              <a:prstGeom prst="line">
                <a:avLst/>
              </a:prstGeom>
              <a:noFill/>
              <a:ln w="12700">
                <a:solidFill>
                  <a:schemeClr val="bg2"/>
                </a:solidFill>
                <a:round/>
                <a:headEnd/>
                <a:tailEnd/>
              </a:ln>
              <a:effectLst/>
            </p:spPr>
            <p:txBody>
              <a:bodyPr/>
              <a:lstStyle/>
              <a:p>
                <a:endParaRPr lang="en-US"/>
              </a:p>
            </p:txBody>
          </p:sp>
          <p:grpSp>
            <p:nvGrpSpPr>
              <p:cNvPr id="32878" name="Group 110"/>
              <p:cNvGrpSpPr>
                <a:grpSpLocks/>
              </p:cNvGrpSpPr>
              <p:nvPr/>
            </p:nvGrpSpPr>
            <p:grpSpPr bwMode="auto">
              <a:xfrm>
                <a:off x="4126" y="3181"/>
                <a:ext cx="211" cy="190"/>
                <a:chOff x="4126" y="3181"/>
                <a:chExt cx="211" cy="190"/>
              </a:xfrm>
            </p:grpSpPr>
            <p:sp>
              <p:nvSpPr>
                <p:cNvPr id="32872" name="Line 104"/>
                <p:cNvSpPr>
                  <a:spLocks noChangeShapeType="1"/>
                </p:cNvSpPr>
                <p:nvPr/>
              </p:nvSpPr>
              <p:spPr bwMode="auto">
                <a:xfrm>
                  <a:off x="4247" y="3284"/>
                  <a:ext cx="77" cy="45"/>
                </a:xfrm>
                <a:prstGeom prst="line">
                  <a:avLst/>
                </a:prstGeom>
                <a:noFill/>
                <a:ln w="12700">
                  <a:solidFill>
                    <a:schemeClr val="accent2"/>
                  </a:solidFill>
                  <a:round/>
                  <a:headEnd/>
                  <a:tailEnd/>
                </a:ln>
                <a:effectLst/>
              </p:spPr>
              <p:txBody>
                <a:bodyPr/>
                <a:lstStyle/>
                <a:p>
                  <a:endParaRPr lang="en-US"/>
                </a:p>
              </p:txBody>
            </p:sp>
            <p:sp>
              <p:nvSpPr>
                <p:cNvPr id="32873" name="Line 105"/>
                <p:cNvSpPr>
                  <a:spLocks noChangeShapeType="1"/>
                </p:cNvSpPr>
                <p:nvPr/>
              </p:nvSpPr>
              <p:spPr bwMode="auto">
                <a:xfrm>
                  <a:off x="4138" y="3229"/>
                  <a:ext cx="77" cy="45"/>
                </a:xfrm>
                <a:prstGeom prst="line">
                  <a:avLst/>
                </a:prstGeom>
                <a:noFill/>
                <a:ln w="12700">
                  <a:solidFill>
                    <a:schemeClr val="accent2"/>
                  </a:solidFill>
                  <a:round/>
                  <a:headEnd/>
                  <a:tailEnd/>
                </a:ln>
                <a:effectLst/>
              </p:spPr>
              <p:txBody>
                <a:bodyPr/>
                <a:lstStyle/>
                <a:p>
                  <a:endParaRPr lang="en-US"/>
                </a:p>
              </p:txBody>
            </p:sp>
            <p:sp>
              <p:nvSpPr>
                <p:cNvPr id="32874" name="Line 106"/>
                <p:cNvSpPr>
                  <a:spLocks noChangeShapeType="1"/>
                </p:cNvSpPr>
                <p:nvPr/>
              </p:nvSpPr>
              <p:spPr bwMode="auto">
                <a:xfrm flipV="1">
                  <a:off x="4174" y="3294"/>
                  <a:ext cx="41" cy="77"/>
                </a:xfrm>
                <a:prstGeom prst="line">
                  <a:avLst/>
                </a:prstGeom>
                <a:noFill/>
                <a:ln w="12700">
                  <a:solidFill>
                    <a:schemeClr val="accent2"/>
                  </a:solidFill>
                  <a:round/>
                  <a:headEnd/>
                  <a:tailEnd/>
                </a:ln>
                <a:effectLst/>
              </p:spPr>
              <p:txBody>
                <a:bodyPr/>
                <a:lstStyle/>
                <a:p>
                  <a:endParaRPr lang="en-US"/>
                </a:p>
              </p:txBody>
            </p:sp>
            <p:sp>
              <p:nvSpPr>
                <p:cNvPr id="32875" name="Line 107"/>
                <p:cNvSpPr>
                  <a:spLocks noChangeShapeType="1"/>
                </p:cNvSpPr>
                <p:nvPr/>
              </p:nvSpPr>
              <p:spPr bwMode="auto">
                <a:xfrm flipV="1">
                  <a:off x="4126" y="3284"/>
                  <a:ext cx="73" cy="17"/>
                </a:xfrm>
                <a:prstGeom prst="line">
                  <a:avLst/>
                </a:prstGeom>
                <a:noFill/>
                <a:ln w="12700">
                  <a:solidFill>
                    <a:schemeClr val="accent2"/>
                  </a:solidFill>
                  <a:round/>
                  <a:headEnd/>
                  <a:tailEnd/>
                </a:ln>
                <a:effectLst/>
              </p:spPr>
              <p:txBody>
                <a:bodyPr/>
                <a:lstStyle/>
                <a:p>
                  <a:endParaRPr lang="en-US"/>
                </a:p>
              </p:txBody>
            </p:sp>
            <p:sp>
              <p:nvSpPr>
                <p:cNvPr id="32876" name="Line 108"/>
                <p:cNvSpPr>
                  <a:spLocks noChangeShapeType="1"/>
                </p:cNvSpPr>
                <p:nvPr/>
              </p:nvSpPr>
              <p:spPr bwMode="auto">
                <a:xfrm flipV="1">
                  <a:off x="4254" y="3239"/>
                  <a:ext cx="83" cy="18"/>
                </a:xfrm>
                <a:prstGeom prst="line">
                  <a:avLst/>
                </a:prstGeom>
                <a:noFill/>
                <a:ln w="12700">
                  <a:solidFill>
                    <a:schemeClr val="accent2"/>
                  </a:solidFill>
                  <a:round/>
                  <a:headEnd/>
                  <a:tailEnd/>
                </a:ln>
                <a:effectLst/>
              </p:spPr>
              <p:txBody>
                <a:bodyPr/>
                <a:lstStyle/>
                <a:p>
                  <a:endParaRPr lang="en-US"/>
                </a:p>
              </p:txBody>
            </p:sp>
            <p:sp>
              <p:nvSpPr>
                <p:cNvPr id="32877" name="Line 109"/>
                <p:cNvSpPr>
                  <a:spLocks noChangeShapeType="1"/>
                </p:cNvSpPr>
                <p:nvPr/>
              </p:nvSpPr>
              <p:spPr bwMode="auto">
                <a:xfrm flipH="1">
                  <a:off x="4235" y="3181"/>
                  <a:ext cx="35" cy="72"/>
                </a:xfrm>
                <a:prstGeom prst="line">
                  <a:avLst/>
                </a:prstGeom>
                <a:noFill/>
                <a:ln w="12700">
                  <a:solidFill>
                    <a:schemeClr val="accent2"/>
                  </a:solidFill>
                  <a:round/>
                  <a:headEnd/>
                  <a:tailEnd/>
                </a:ln>
                <a:effectLst/>
              </p:spPr>
              <p:txBody>
                <a:bodyPr/>
                <a:lstStyle/>
                <a:p>
                  <a:endParaRPr lang="en-US"/>
                </a:p>
              </p:txBody>
            </p:sp>
          </p:grpSp>
        </p:grpSp>
        <p:sp>
          <p:nvSpPr>
            <p:cNvPr id="32880" name="Freeform 112"/>
            <p:cNvSpPr>
              <a:spLocks/>
            </p:cNvSpPr>
            <p:nvPr/>
          </p:nvSpPr>
          <p:spPr bwMode="auto">
            <a:xfrm>
              <a:off x="3736" y="3632"/>
              <a:ext cx="86" cy="103"/>
            </a:xfrm>
            <a:custGeom>
              <a:avLst/>
              <a:gdLst/>
              <a:ahLst/>
              <a:cxnLst>
                <a:cxn ang="0">
                  <a:pos x="82" y="0"/>
                </a:cxn>
                <a:cxn ang="0">
                  <a:pos x="5" y="0"/>
                </a:cxn>
                <a:cxn ang="0">
                  <a:pos x="0" y="31"/>
                </a:cxn>
                <a:cxn ang="0">
                  <a:pos x="8" y="33"/>
                </a:cxn>
                <a:cxn ang="0">
                  <a:pos x="11" y="25"/>
                </a:cxn>
                <a:cxn ang="0">
                  <a:pos x="12" y="23"/>
                </a:cxn>
                <a:cxn ang="0">
                  <a:pos x="14" y="21"/>
                </a:cxn>
                <a:cxn ang="0">
                  <a:pos x="15" y="19"/>
                </a:cxn>
                <a:cxn ang="0">
                  <a:pos x="17" y="18"/>
                </a:cxn>
                <a:cxn ang="0">
                  <a:pos x="19" y="17"/>
                </a:cxn>
                <a:cxn ang="0">
                  <a:pos x="21" y="17"/>
                </a:cxn>
                <a:cxn ang="0">
                  <a:pos x="23" y="16"/>
                </a:cxn>
                <a:cxn ang="0">
                  <a:pos x="26" y="17"/>
                </a:cxn>
                <a:cxn ang="0">
                  <a:pos x="67" y="17"/>
                </a:cxn>
                <a:cxn ang="0">
                  <a:pos x="62" y="22"/>
                </a:cxn>
                <a:cxn ang="0">
                  <a:pos x="56" y="28"/>
                </a:cxn>
                <a:cxn ang="0">
                  <a:pos x="51" y="34"/>
                </a:cxn>
                <a:cxn ang="0">
                  <a:pos x="46" y="40"/>
                </a:cxn>
                <a:cxn ang="0">
                  <a:pos x="41" y="47"/>
                </a:cxn>
                <a:cxn ang="0">
                  <a:pos x="37" y="54"/>
                </a:cxn>
                <a:cxn ang="0">
                  <a:pos x="33" y="61"/>
                </a:cxn>
                <a:cxn ang="0">
                  <a:pos x="29" y="68"/>
                </a:cxn>
                <a:cxn ang="0">
                  <a:pos x="26" y="75"/>
                </a:cxn>
                <a:cxn ang="0">
                  <a:pos x="23" y="83"/>
                </a:cxn>
                <a:cxn ang="0">
                  <a:pos x="20" y="90"/>
                </a:cxn>
                <a:cxn ang="0">
                  <a:pos x="18" y="98"/>
                </a:cxn>
                <a:cxn ang="0">
                  <a:pos x="16" y="102"/>
                </a:cxn>
                <a:cxn ang="0">
                  <a:pos x="44" y="102"/>
                </a:cxn>
                <a:cxn ang="0">
                  <a:pos x="45" y="99"/>
                </a:cxn>
                <a:cxn ang="0">
                  <a:pos x="45" y="92"/>
                </a:cxn>
                <a:cxn ang="0">
                  <a:pos x="46" y="85"/>
                </a:cxn>
                <a:cxn ang="0">
                  <a:pos x="48" y="79"/>
                </a:cxn>
                <a:cxn ang="0">
                  <a:pos x="49" y="72"/>
                </a:cxn>
                <a:cxn ang="0">
                  <a:pos x="52" y="66"/>
                </a:cxn>
                <a:cxn ang="0">
                  <a:pos x="54" y="59"/>
                </a:cxn>
                <a:cxn ang="0">
                  <a:pos x="57" y="53"/>
                </a:cxn>
                <a:cxn ang="0">
                  <a:pos x="60" y="47"/>
                </a:cxn>
                <a:cxn ang="0">
                  <a:pos x="63" y="41"/>
                </a:cxn>
                <a:cxn ang="0">
                  <a:pos x="67" y="36"/>
                </a:cxn>
                <a:cxn ang="0">
                  <a:pos x="71" y="30"/>
                </a:cxn>
                <a:cxn ang="0">
                  <a:pos x="75" y="25"/>
                </a:cxn>
                <a:cxn ang="0">
                  <a:pos x="80" y="20"/>
                </a:cxn>
                <a:cxn ang="0">
                  <a:pos x="85" y="15"/>
                </a:cxn>
                <a:cxn ang="0">
                  <a:pos x="82" y="0"/>
                </a:cxn>
              </a:cxnLst>
              <a:rect l="0" t="0" r="r" b="b"/>
              <a:pathLst>
                <a:path w="86" h="103">
                  <a:moveTo>
                    <a:pt x="82" y="0"/>
                  </a:moveTo>
                  <a:lnTo>
                    <a:pt x="5" y="0"/>
                  </a:lnTo>
                  <a:lnTo>
                    <a:pt x="0" y="31"/>
                  </a:lnTo>
                  <a:lnTo>
                    <a:pt x="8" y="33"/>
                  </a:lnTo>
                  <a:lnTo>
                    <a:pt x="11" y="25"/>
                  </a:lnTo>
                  <a:lnTo>
                    <a:pt x="12" y="23"/>
                  </a:lnTo>
                  <a:lnTo>
                    <a:pt x="14" y="21"/>
                  </a:lnTo>
                  <a:lnTo>
                    <a:pt x="15" y="19"/>
                  </a:lnTo>
                  <a:lnTo>
                    <a:pt x="17" y="18"/>
                  </a:lnTo>
                  <a:lnTo>
                    <a:pt x="19" y="17"/>
                  </a:lnTo>
                  <a:lnTo>
                    <a:pt x="21" y="17"/>
                  </a:lnTo>
                  <a:lnTo>
                    <a:pt x="23" y="16"/>
                  </a:lnTo>
                  <a:lnTo>
                    <a:pt x="26" y="17"/>
                  </a:lnTo>
                  <a:lnTo>
                    <a:pt x="67" y="17"/>
                  </a:lnTo>
                  <a:lnTo>
                    <a:pt x="62" y="22"/>
                  </a:lnTo>
                  <a:lnTo>
                    <a:pt x="56" y="28"/>
                  </a:lnTo>
                  <a:lnTo>
                    <a:pt x="51" y="34"/>
                  </a:lnTo>
                  <a:lnTo>
                    <a:pt x="46" y="40"/>
                  </a:lnTo>
                  <a:lnTo>
                    <a:pt x="41" y="47"/>
                  </a:lnTo>
                  <a:lnTo>
                    <a:pt x="37" y="54"/>
                  </a:lnTo>
                  <a:lnTo>
                    <a:pt x="33" y="61"/>
                  </a:lnTo>
                  <a:lnTo>
                    <a:pt x="29" y="68"/>
                  </a:lnTo>
                  <a:lnTo>
                    <a:pt x="26" y="75"/>
                  </a:lnTo>
                  <a:lnTo>
                    <a:pt x="23" y="83"/>
                  </a:lnTo>
                  <a:lnTo>
                    <a:pt x="20" y="90"/>
                  </a:lnTo>
                  <a:lnTo>
                    <a:pt x="18" y="98"/>
                  </a:lnTo>
                  <a:lnTo>
                    <a:pt x="16" y="102"/>
                  </a:lnTo>
                  <a:lnTo>
                    <a:pt x="44" y="102"/>
                  </a:lnTo>
                  <a:lnTo>
                    <a:pt x="45" y="99"/>
                  </a:lnTo>
                  <a:lnTo>
                    <a:pt x="45" y="92"/>
                  </a:lnTo>
                  <a:lnTo>
                    <a:pt x="46" y="85"/>
                  </a:lnTo>
                  <a:lnTo>
                    <a:pt x="48" y="79"/>
                  </a:lnTo>
                  <a:lnTo>
                    <a:pt x="49" y="72"/>
                  </a:lnTo>
                  <a:lnTo>
                    <a:pt x="52" y="66"/>
                  </a:lnTo>
                  <a:lnTo>
                    <a:pt x="54" y="59"/>
                  </a:lnTo>
                  <a:lnTo>
                    <a:pt x="57" y="53"/>
                  </a:lnTo>
                  <a:lnTo>
                    <a:pt x="60" y="47"/>
                  </a:lnTo>
                  <a:lnTo>
                    <a:pt x="63" y="41"/>
                  </a:lnTo>
                  <a:lnTo>
                    <a:pt x="67" y="36"/>
                  </a:lnTo>
                  <a:lnTo>
                    <a:pt x="71" y="30"/>
                  </a:lnTo>
                  <a:lnTo>
                    <a:pt x="75" y="25"/>
                  </a:lnTo>
                  <a:lnTo>
                    <a:pt x="80" y="20"/>
                  </a:lnTo>
                  <a:lnTo>
                    <a:pt x="85" y="15"/>
                  </a:lnTo>
                  <a:lnTo>
                    <a:pt x="82"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32882" name="Rectangle 114"/>
          <p:cNvSpPr>
            <a:spLocks noGrp="1" noChangeArrowheads="1"/>
          </p:cNvSpPr>
          <p:nvPr>
            <p:ph type="body" sz="half" idx="1"/>
          </p:nvPr>
        </p:nvSpPr>
        <p:spPr>
          <a:xfrm>
            <a:off x="508000" y="2598738"/>
            <a:ext cx="8623300" cy="2879725"/>
          </a:xfrm>
          <a:noFill/>
          <a:ln/>
        </p:spPr>
        <p:txBody>
          <a:bodyPr/>
          <a:lstStyle/>
          <a:p>
            <a:pPr marL="398463" indent="-398463"/>
            <a:r>
              <a:rPr lang="en-US" altLang="zh-CN">
                <a:effectLst/>
                <a:ea typeface="宋体" pitchFamily="2" charset="-122"/>
              </a:rPr>
              <a:t>Write a function which will move a Car forward until it reaches a barrier...</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zh-CN">
                <a:ea typeface="宋体" pitchFamily="2" charset="-122"/>
              </a:rPr>
              <a:t>Outline of This Lecture</a:t>
            </a:r>
          </a:p>
        </p:txBody>
      </p:sp>
      <p:sp>
        <p:nvSpPr>
          <p:cNvPr id="104451" name="Rectangle 3"/>
          <p:cNvSpPr>
            <a:spLocks noGrp="1" noChangeArrowheads="1"/>
          </p:cNvSpPr>
          <p:nvPr>
            <p:ph type="body" idx="1"/>
          </p:nvPr>
        </p:nvSpPr>
        <p:spPr/>
        <p:txBody>
          <a:bodyPr/>
          <a:lstStyle/>
          <a:p>
            <a:pPr>
              <a:lnSpc>
                <a:spcPct val="90000"/>
              </a:lnSpc>
            </a:pPr>
            <a:r>
              <a:rPr lang="en-US" altLang="zh-CN">
                <a:ea typeface="宋体" pitchFamily="2" charset="-122"/>
              </a:rPr>
              <a:t>Start with an Example of Recursion</a:t>
            </a:r>
          </a:p>
          <a:p>
            <a:pPr lvl="1">
              <a:lnSpc>
                <a:spcPct val="90000"/>
              </a:lnSpc>
            </a:pPr>
            <a:r>
              <a:rPr lang="en-US" altLang="zh-CN">
                <a:ea typeface="宋体" pitchFamily="2" charset="-122"/>
              </a:rPr>
              <a:t>“racing car” – not in the textbook</a:t>
            </a:r>
          </a:p>
          <a:p>
            <a:pPr lvl="1">
              <a:lnSpc>
                <a:spcPct val="90000"/>
              </a:lnSpc>
            </a:pPr>
            <a:r>
              <a:rPr lang="en-US" altLang="zh-CN">
                <a:ea typeface="宋体" pitchFamily="2" charset="-122"/>
              </a:rPr>
              <a:t>using slides (provided by the authors)</a:t>
            </a:r>
          </a:p>
          <a:p>
            <a:pPr>
              <a:lnSpc>
                <a:spcPct val="90000"/>
              </a:lnSpc>
            </a:pPr>
            <a:r>
              <a:rPr lang="en-US" altLang="zh-CN">
                <a:ea typeface="宋体" pitchFamily="2" charset="-122"/>
              </a:rPr>
              <a:t>Recursive Thinking: General Form</a:t>
            </a:r>
          </a:p>
          <a:p>
            <a:pPr>
              <a:lnSpc>
                <a:spcPct val="90000"/>
              </a:lnSpc>
            </a:pPr>
            <a:r>
              <a:rPr lang="en-US" altLang="zh-CN">
                <a:ea typeface="宋体" pitchFamily="2" charset="-122"/>
              </a:rPr>
              <a:t>Tracing Recursive Calls </a:t>
            </a:r>
          </a:p>
          <a:p>
            <a:pPr lvl="1">
              <a:lnSpc>
                <a:spcPct val="90000"/>
              </a:lnSpc>
            </a:pPr>
            <a:r>
              <a:rPr lang="en-US" altLang="zh-CN">
                <a:ea typeface="宋体" pitchFamily="2" charset="-122"/>
              </a:rPr>
              <a:t>using blackboard to show the concepts</a:t>
            </a:r>
          </a:p>
          <a:p>
            <a:pPr>
              <a:lnSpc>
                <a:spcPct val="90000"/>
              </a:lnSpc>
            </a:pPr>
            <a:r>
              <a:rPr lang="en-US" altLang="zh-CN">
                <a:ea typeface="宋体" pitchFamily="2" charset="-122"/>
              </a:rPr>
              <a:t>A Closer Look at Recursion</a:t>
            </a:r>
          </a:p>
          <a:p>
            <a:pPr lvl="1">
              <a:lnSpc>
                <a:spcPct val="90000"/>
              </a:lnSpc>
            </a:pPr>
            <a:r>
              <a:rPr lang="en-US" altLang="zh-CN">
                <a:ea typeface="宋体" pitchFamily="2" charset="-122"/>
              </a:rPr>
              <a:t>activation record and runtime stack</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a:lstStyle/>
          <a:p>
            <a:r>
              <a:rPr lang="en-US" altLang="zh-CN">
                <a:ea typeface="宋体" pitchFamily="2" charset="-122"/>
              </a:rPr>
              <a:t>Your Mission</a:t>
            </a:r>
          </a:p>
        </p:txBody>
      </p:sp>
      <p:pic>
        <p:nvPicPr>
          <p:cNvPr id="34819" name="Picture 3"/>
          <p:cNvPicPr>
            <a:picLocks noChangeArrowheads="1"/>
          </p:cNvPicPr>
          <p:nvPr/>
        </p:nvPicPr>
        <p:blipFill>
          <a:blip r:embed="rId3" cstate="print"/>
          <a:srcRect/>
          <a:stretch>
            <a:fillRect/>
          </a:stretch>
        </p:blipFill>
        <p:spPr bwMode="auto">
          <a:xfrm>
            <a:off x="0" y="5187950"/>
            <a:ext cx="2025650" cy="1657350"/>
          </a:xfrm>
          <a:prstGeom prst="rect">
            <a:avLst/>
          </a:prstGeom>
          <a:noFill/>
          <a:ln w="12700">
            <a:noFill/>
            <a:miter lim="800000"/>
            <a:headEnd/>
            <a:tailEnd/>
          </a:ln>
          <a:effectLst/>
        </p:spPr>
      </p:pic>
      <p:grpSp>
        <p:nvGrpSpPr>
          <p:cNvPr id="34927" name="Group 111"/>
          <p:cNvGrpSpPr>
            <a:grpSpLocks/>
          </p:cNvGrpSpPr>
          <p:nvPr/>
        </p:nvGrpSpPr>
        <p:grpSpPr bwMode="auto">
          <a:xfrm>
            <a:off x="1487488" y="5068888"/>
            <a:ext cx="3325812" cy="1300162"/>
            <a:chOff x="937" y="3193"/>
            <a:chExt cx="2095" cy="819"/>
          </a:xfrm>
        </p:grpSpPr>
        <p:grpSp>
          <p:nvGrpSpPr>
            <p:cNvPr id="34916" name="Group 100"/>
            <p:cNvGrpSpPr>
              <a:grpSpLocks/>
            </p:cNvGrpSpPr>
            <p:nvPr/>
          </p:nvGrpSpPr>
          <p:grpSpPr bwMode="auto">
            <a:xfrm>
              <a:off x="937" y="3437"/>
              <a:ext cx="2095" cy="575"/>
              <a:chOff x="937" y="3437"/>
              <a:chExt cx="2095" cy="575"/>
            </a:xfrm>
          </p:grpSpPr>
          <p:sp>
            <p:nvSpPr>
              <p:cNvPr id="34820" name="Freeform 4"/>
              <p:cNvSpPr>
                <a:spLocks/>
              </p:cNvSpPr>
              <p:nvPr/>
            </p:nvSpPr>
            <p:spPr bwMode="auto">
              <a:xfrm>
                <a:off x="2292" y="3453"/>
                <a:ext cx="266" cy="120"/>
              </a:xfrm>
              <a:custGeom>
                <a:avLst/>
                <a:gdLst/>
                <a:ahLst/>
                <a:cxnLst>
                  <a:cxn ang="0">
                    <a:pos x="229" y="23"/>
                  </a:cxn>
                  <a:cxn ang="0">
                    <a:pos x="265" y="102"/>
                  </a:cxn>
                  <a:cxn ang="0">
                    <a:pos x="49" y="119"/>
                  </a:cxn>
                  <a:cxn ang="0">
                    <a:pos x="0" y="18"/>
                  </a:cxn>
                  <a:cxn ang="0">
                    <a:pos x="127" y="0"/>
                  </a:cxn>
                  <a:cxn ang="0">
                    <a:pos x="229" y="23"/>
                  </a:cxn>
                </a:cxnLst>
                <a:rect l="0" t="0" r="r" b="b"/>
                <a:pathLst>
                  <a:path w="266" h="120">
                    <a:moveTo>
                      <a:pt x="229" y="23"/>
                    </a:moveTo>
                    <a:lnTo>
                      <a:pt x="265" y="102"/>
                    </a:lnTo>
                    <a:lnTo>
                      <a:pt x="49" y="119"/>
                    </a:lnTo>
                    <a:lnTo>
                      <a:pt x="0" y="18"/>
                    </a:lnTo>
                    <a:lnTo>
                      <a:pt x="127" y="0"/>
                    </a:lnTo>
                    <a:lnTo>
                      <a:pt x="229"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4821" name="Freeform 5"/>
              <p:cNvSpPr>
                <a:spLocks/>
              </p:cNvSpPr>
              <p:nvPr/>
            </p:nvSpPr>
            <p:spPr bwMode="auto">
              <a:xfrm>
                <a:off x="941" y="3449"/>
                <a:ext cx="2088" cy="472"/>
              </a:xfrm>
              <a:custGeom>
                <a:avLst/>
                <a:gdLst/>
                <a:ahLst/>
                <a:cxnLst>
                  <a:cxn ang="0">
                    <a:pos x="2083" y="308"/>
                  </a:cxn>
                  <a:cxn ang="0">
                    <a:pos x="2063" y="347"/>
                  </a:cxn>
                  <a:cxn ang="0">
                    <a:pos x="2026" y="378"/>
                  </a:cxn>
                  <a:cxn ang="0">
                    <a:pos x="1965" y="413"/>
                  </a:cxn>
                  <a:cxn ang="0">
                    <a:pos x="1887" y="453"/>
                  </a:cxn>
                  <a:cxn ang="0">
                    <a:pos x="1854" y="458"/>
                  </a:cxn>
                  <a:cxn ang="0">
                    <a:pos x="1588" y="440"/>
                  </a:cxn>
                  <a:cxn ang="0">
                    <a:pos x="1560" y="466"/>
                  </a:cxn>
                  <a:cxn ang="0">
                    <a:pos x="806" y="466"/>
                  </a:cxn>
                  <a:cxn ang="0">
                    <a:pos x="446" y="418"/>
                  </a:cxn>
                  <a:cxn ang="0">
                    <a:pos x="422" y="462"/>
                  </a:cxn>
                  <a:cxn ang="0">
                    <a:pos x="397" y="471"/>
                  </a:cxn>
                  <a:cxn ang="0">
                    <a:pos x="41" y="448"/>
                  </a:cxn>
                  <a:cxn ang="0">
                    <a:pos x="13" y="431"/>
                  </a:cxn>
                  <a:cxn ang="0">
                    <a:pos x="8" y="422"/>
                  </a:cxn>
                  <a:cxn ang="0">
                    <a:pos x="8" y="400"/>
                  </a:cxn>
                  <a:cxn ang="0">
                    <a:pos x="13" y="387"/>
                  </a:cxn>
                  <a:cxn ang="0">
                    <a:pos x="0" y="290"/>
                  </a:cxn>
                  <a:cxn ang="0">
                    <a:pos x="8" y="264"/>
                  </a:cxn>
                  <a:cxn ang="0">
                    <a:pos x="37" y="233"/>
                  </a:cxn>
                  <a:cxn ang="0">
                    <a:pos x="82" y="202"/>
                  </a:cxn>
                  <a:cxn ang="0">
                    <a:pos x="155" y="167"/>
                  </a:cxn>
                  <a:cxn ang="0">
                    <a:pos x="246" y="132"/>
                  </a:cxn>
                  <a:cxn ang="0">
                    <a:pos x="360" y="114"/>
                  </a:cxn>
                  <a:cxn ang="0">
                    <a:pos x="491" y="101"/>
                  </a:cxn>
                  <a:cxn ang="0">
                    <a:pos x="557" y="97"/>
                  </a:cxn>
                  <a:cxn ang="0">
                    <a:pos x="720" y="97"/>
                  </a:cxn>
                  <a:cxn ang="0">
                    <a:pos x="848" y="101"/>
                  </a:cxn>
                  <a:cxn ang="0">
                    <a:pos x="1359" y="35"/>
                  </a:cxn>
                  <a:cxn ang="0">
                    <a:pos x="1416" y="66"/>
                  </a:cxn>
                  <a:cxn ang="0">
                    <a:pos x="1444" y="97"/>
                  </a:cxn>
                  <a:cxn ang="0">
                    <a:pos x="1608" y="93"/>
                  </a:cxn>
                  <a:cxn ang="0">
                    <a:pos x="1613" y="79"/>
                  </a:cxn>
                  <a:cxn ang="0">
                    <a:pos x="1608" y="48"/>
                  </a:cxn>
                  <a:cxn ang="0">
                    <a:pos x="1588" y="0"/>
                  </a:cxn>
                  <a:cxn ang="0">
                    <a:pos x="1666" y="27"/>
                  </a:cxn>
                  <a:cxn ang="0">
                    <a:pos x="1735" y="71"/>
                  </a:cxn>
                  <a:cxn ang="0">
                    <a:pos x="1764" y="88"/>
                  </a:cxn>
                  <a:cxn ang="0">
                    <a:pos x="1797" y="101"/>
                  </a:cxn>
                  <a:cxn ang="0">
                    <a:pos x="1887" y="106"/>
                  </a:cxn>
                  <a:cxn ang="0">
                    <a:pos x="1981" y="119"/>
                  </a:cxn>
                  <a:cxn ang="0">
                    <a:pos x="2038" y="141"/>
                  </a:cxn>
                  <a:cxn ang="0">
                    <a:pos x="2067" y="167"/>
                  </a:cxn>
                  <a:cxn ang="0">
                    <a:pos x="2071" y="189"/>
                  </a:cxn>
                  <a:cxn ang="0">
                    <a:pos x="2071" y="233"/>
                  </a:cxn>
                  <a:cxn ang="0">
                    <a:pos x="2067" y="286"/>
                  </a:cxn>
                  <a:cxn ang="0">
                    <a:pos x="2087" y="295"/>
                  </a:cxn>
                  <a:cxn ang="0">
                    <a:pos x="2083" y="308"/>
                  </a:cxn>
                </a:cxnLst>
                <a:rect l="0" t="0" r="r" b="b"/>
                <a:pathLst>
                  <a:path w="2088" h="472">
                    <a:moveTo>
                      <a:pt x="2083" y="308"/>
                    </a:moveTo>
                    <a:lnTo>
                      <a:pt x="2063" y="347"/>
                    </a:lnTo>
                    <a:lnTo>
                      <a:pt x="2026" y="378"/>
                    </a:lnTo>
                    <a:lnTo>
                      <a:pt x="1965" y="413"/>
                    </a:lnTo>
                    <a:lnTo>
                      <a:pt x="1887" y="453"/>
                    </a:lnTo>
                    <a:lnTo>
                      <a:pt x="1854" y="458"/>
                    </a:lnTo>
                    <a:lnTo>
                      <a:pt x="1588" y="440"/>
                    </a:lnTo>
                    <a:lnTo>
                      <a:pt x="1560" y="466"/>
                    </a:lnTo>
                    <a:lnTo>
                      <a:pt x="806" y="466"/>
                    </a:lnTo>
                    <a:lnTo>
                      <a:pt x="446" y="418"/>
                    </a:lnTo>
                    <a:lnTo>
                      <a:pt x="422" y="462"/>
                    </a:lnTo>
                    <a:lnTo>
                      <a:pt x="397" y="471"/>
                    </a:lnTo>
                    <a:lnTo>
                      <a:pt x="41" y="448"/>
                    </a:lnTo>
                    <a:lnTo>
                      <a:pt x="13" y="431"/>
                    </a:lnTo>
                    <a:lnTo>
                      <a:pt x="8" y="422"/>
                    </a:lnTo>
                    <a:lnTo>
                      <a:pt x="8" y="400"/>
                    </a:lnTo>
                    <a:lnTo>
                      <a:pt x="13" y="387"/>
                    </a:lnTo>
                    <a:lnTo>
                      <a:pt x="0" y="290"/>
                    </a:lnTo>
                    <a:lnTo>
                      <a:pt x="8" y="264"/>
                    </a:lnTo>
                    <a:lnTo>
                      <a:pt x="37" y="233"/>
                    </a:lnTo>
                    <a:lnTo>
                      <a:pt x="82" y="202"/>
                    </a:lnTo>
                    <a:lnTo>
                      <a:pt x="155" y="167"/>
                    </a:lnTo>
                    <a:lnTo>
                      <a:pt x="246" y="132"/>
                    </a:lnTo>
                    <a:lnTo>
                      <a:pt x="360" y="114"/>
                    </a:lnTo>
                    <a:lnTo>
                      <a:pt x="491" y="101"/>
                    </a:lnTo>
                    <a:lnTo>
                      <a:pt x="557" y="97"/>
                    </a:lnTo>
                    <a:lnTo>
                      <a:pt x="720" y="97"/>
                    </a:lnTo>
                    <a:lnTo>
                      <a:pt x="848" y="101"/>
                    </a:lnTo>
                    <a:lnTo>
                      <a:pt x="1359" y="35"/>
                    </a:lnTo>
                    <a:lnTo>
                      <a:pt x="1416" y="66"/>
                    </a:lnTo>
                    <a:lnTo>
                      <a:pt x="1444" y="97"/>
                    </a:lnTo>
                    <a:lnTo>
                      <a:pt x="1608" y="93"/>
                    </a:lnTo>
                    <a:lnTo>
                      <a:pt x="1613" y="79"/>
                    </a:lnTo>
                    <a:lnTo>
                      <a:pt x="1608" y="48"/>
                    </a:lnTo>
                    <a:lnTo>
                      <a:pt x="1588" y="0"/>
                    </a:lnTo>
                    <a:lnTo>
                      <a:pt x="1666" y="27"/>
                    </a:lnTo>
                    <a:lnTo>
                      <a:pt x="1735" y="71"/>
                    </a:lnTo>
                    <a:lnTo>
                      <a:pt x="1764" y="88"/>
                    </a:lnTo>
                    <a:lnTo>
                      <a:pt x="1797" y="101"/>
                    </a:lnTo>
                    <a:lnTo>
                      <a:pt x="1887" y="106"/>
                    </a:lnTo>
                    <a:lnTo>
                      <a:pt x="1981" y="119"/>
                    </a:lnTo>
                    <a:lnTo>
                      <a:pt x="2038" y="141"/>
                    </a:lnTo>
                    <a:lnTo>
                      <a:pt x="2067" y="167"/>
                    </a:lnTo>
                    <a:lnTo>
                      <a:pt x="2071" y="189"/>
                    </a:lnTo>
                    <a:lnTo>
                      <a:pt x="2071" y="233"/>
                    </a:lnTo>
                    <a:lnTo>
                      <a:pt x="2067" y="286"/>
                    </a:lnTo>
                    <a:lnTo>
                      <a:pt x="2087" y="295"/>
                    </a:lnTo>
                    <a:lnTo>
                      <a:pt x="2083" y="30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34822" name="Freeform 6"/>
              <p:cNvSpPr>
                <a:spLocks/>
              </p:cNvSpPr>
              <p:nvPr/>
            </p:nvSpPr>
            <p:spPr bwMode="auto">
              <a:xfrm>
                <a:off x="1782" y="3828"/>
                <a:ext cx="758" cy="12"/>
              </a:xfrm>
              <a:custGeom>
                <a:avLst/>
                <a:gdLst/>
                <a:ahLst/>
                <a:cxnLst>
                  <a:cxn ang="0">
                    <a:pos x="749" y="11"/>
                  </a:cxn>
                  <a:cxn ang="0">
                    <a:pos x="0" y="11"/>
                  </a:cxn>
                  <a:cxn ang="0">
                    <a:pos x="0" y="0"/>
                  </a:cxn>
                  <a:cxn ang="0">
                    <a:pos x="757" y="0"/>
                  </a:cxn>
                  <a:cxn ang="0">
                    <a:pos x="749" y="11"/>
                  </a:cxn>
                </a:cxnLst>
                <a:rect l="0" t="0" r="r" b="b"/>
                <a:pathLst>
                  <a:path w="758" h="12">
                    <a:moveTo>
                      <a:pt x="749" y="11"/>
                    </a:moveTo>
                    <a:lnTo>
                      <a:pt x="0" y="11"/>
                    </a:lnTo>
                    <a:lnTo>
                      <a:pt x="0" y="0"/>
                    </a:lnTo>
                    <a:lnTo>
                      <a:pt x="757" y="0"/>
                    </a:lnTo>
                    <a:lnTo>
                      <a:pt x="749" y="11"/>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4823" name="Freeform 7"/>
              <p:cNvSpPr>
                <a:spLocks/>
              </p:cNvSpPr>
              <p:nvPr/>
            </p:nvSpPr>
            <p:spPr bwMode="auto">
              <a:xfrm>
                <a:off x="2072" y="3846"/>
                <a:ext cx="434" cy="58"/>
              </a:xfrm>
              <a:custGeom>
                <a:avLst/>
                <a:gdLst/>
                <a:ahLst/>
                <a:cxnLst>
                  <a:cxn ang="0">
                    <a:pos x="432" y="16"/>
                  </a:cxn>
                  <a:cxn ang="0">
                    <a:pos x="417" y="4"/>
                  </a:cxn>
                  <a:cxn ang="0">
                    <a:pos x="406" y="1"/>
                  </a:cxn>
                  <a:cxn ang="0">
                    <a:pos x="401" y="0"/>
                  </a:cxn>
                  <a:cxn ang="0">
                    <a:pos x="24" y="0"/>
                  </a:cxn>
                  <a:cxn ang="0">
                    <a:pos x="8" y="11"/>
                  </a:cxn>
                  <a:cxn ang="0">
                    <a:pos x="2" y="22"/>
                  </a:cxn>
                  <a:cxn ang="0">
                    <a:pos x="0" y="28"/>
                  </a:cxn>
                  <a:cxn ang="0">
                    <a:pos x="1" y="41"/>
                  </a:cxn>
                  <a:cxn ang="0">
                    <a:pos x="15" y="50"/>
                  </a:cxn>
                  <a:cxn ang="0">
                    <a:pos x="32" y="57"/>
                  </a:cxn>
                  <a:cxn ang="0">
                    <a:pos x="395" y="57"/>
                  </a:cxn>
                  <a:cxn ang="0">
                    <a:pos x="411" y="55"/>
                  </a:cxn>
                  <a:cxn ang="0">
                    <a:pos x="425" y="45"/>
                  </a:cxn>
                  <a:cxn ang="0">
                    <a:pos x="432" y="37"/>
                  </a:cxn>
                  <a:cxn ang="0">
                    <a:pos x="433" y="26"/>
                  </a:cxn>
                  <a:cxn ang="0">
                    <a:pos x="432" y="16"/>
                  </a:cxn>
                </a:cxnLst>
                <a:rect l="0" t="0" r="r" b="b"/>
                <a:pathLst>
                  <a:path w="434" h="58">
                    <a:moveTo>
                      <a:pt x="432" y="16"/>
                    </a:moveTo>
                    <a:lnTo>
                      <a:pt x="417" y="4"/>
                    </a:lnTo>
                    <a:lnTo>
                      <a:pt x="406" y="1"/>
                    </a:lnTo>
                    <a:lnTo>
                      <a:pt x="401" y="0"/>
                    </a:lnTo>
                    <a:lnTo>
                      <a:pt x="24" y="0"/>
                    </a:lnTo>
                    <a:lnTo>
                      <a:pt x="8" y="11"/>
                    </a:lnTo>
                    <a:lnTo>
                      <a:pt x="2" y="22"/>
                    </a:lnTo>
                    <a:lnTo>
                      <a:pt x="0" y="28"/>
                    </a:lnTo>
                    <a:lnTo>
                      <a:pt x="1" y="41"/>
                    </a:lnTo>
                    <a:lnTo>
                      <a:pt x="15" y="50"/>
                    </a:lnTo>
                    <a:lnTo>
                      <a:pt x="32" y="57"/>
                    </a:lnTo>
                    <a:lnTo>
                      <a:pt x="395" y="57"/>
                    </a:lnTo>
                    <a:lnTo>
                      <a:pt x="411" y="55"/>
                    </a:lnTo>
                    <a:lnTo>
                      <a:pt x="425" y="45"/>
                    </a:lnTo>
                    <a:lnTo>
                      <a:pt x="432" y="37"/>
                    </a:lnTo>
                    <a:lnTo>
                      <a:pt x="433" y="26"/>
                    </a:lnTo>
                    <a:lnTo>
                      <a:pt x="432" y="1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4824" name="Freeform 8"/>
              <p:cNvSpPr>
                <a:spLocks/>
              </p:cNvSpPr>
              <p:nvPr/>
            </p:nvSpPr>
            <p:spPr bwMode="auto">
              <a:xfrm>
                <a:off x="2076" y="3858"/>
                <a:ext cx="367" cy="32"/>
              </a:xfrm>
              <a:custGeom>
                <a:avLst/>
                <a:gdLst/>
                <a:ahLst/>
                <a:cxnLst>
                  <a:cxn ang="0">
                    <a:pos x="355" y="14"/>
                  </a:cxn>
                  <a:cxn ang="0">
                    <a:pos x="356" y="10"/>
                  </a:cxn>
                  <a:cxn ang="0">
                    <a:pos x="366" y="0"/>
                  </a:cxn>
                  <a:cxn ang="0">
                    <a:pos x="354" y="10"/>
                  </a:cxn>
                  <a:cxn ang="0">
                    <a:pos x="351" y="14"/>
                  </a:cxn>
                  <a:cxn ang="0">
                    <a:pos x="0" y="14"/>
                  </a:cxn>
                  <a:cxn ang="0">
                    <a:pos x="0" y="17"/>
                  </a:cxn>
                  <a:cxn ang="0">
                    <a:pos x="351" y="17"/>
                  </a:cxn>
                  <a:cxn ang="0">
                    <a:pos x="354" y="21"/>
                  </a:cxn>
                  <a:cxn ang="0">
                    <a:pos x="366" y="31"/>
                  </a:cxn>
                  <a:cxn ang="0">
                    <a:pos x="356" y="20"/>
                  </a:cxn>
                  <a:cxn ang="0">
                    <a:pos x="355" y="17"/>
                  </a:cxn>
                  <a:cxn ang="0">
                    <a:pos x="355" y="14"/>
                  </a:cxn>
                </a:cxnLst>
                <a:rect l="0" t="0" r="r" b="b"/>
                <a:pathLst>
                  <a:path w="367" h="32">
                    <a:moveTo>
                      <a:pt x="355" y="14"/>
                    </a:moveTo>
                    <a:lnTo>
                      <a:pt x="356" y="10"/>
                    </a:lnTo>
                    <a:lnTo>
                      <a:pt x="366" y="0"/>
                    </a:lnTo>
                    <a:lnTo>
                      <a:pt x="354" y="10"/>
                    </a:lnTo>
                    <a:lnTo>
                      <a:pt x="351" y="14"/>
                    </a:lnTo>
                    <a:lnTo>
                      <a:pt x="0" y="14"/>
                    </a:lnTo>
                    <a:lnTo>
                      <a:pt x="0" y="17"/>
                    </a:lnTo>
                    <a:lnTo>
                      <a:pt x="351" y="17"/>
                    </a:lnTo>
                    <a:lnTo>
                      <a:pt x="354" y="21"/>
                    </a:lnTo>
                    <a:lnTo>
                      <a:pt x="366" y="31"/>
                    </a:lnTo>
                    <a:lnTo>
                      <a:pt x="356" y="20"/>
                    </a:lnTo>
                    <a:lnTo>
                      <a:pt x="355" y="17"/>
                    </a:lnTo>
                    <a:lnTo>
                      <a:pt x="355" y="1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4825" name="Freeform 9"/>
              <p:cNvSpPr>
                <a:spLocks/>
              </p:cNvSpPr>
              <p:nvPr/>
            </p:nvSpPr>
            <p:spPr bwMode="auto">
              <a:xfrm>
                <a:off x="2456" y="3883"/>
                <a:ext cx="30" cy="19"/>
              </a:xfrm>
              <a:custGeom>
                <a:avLst/>
                <a:gdLst/>
                <a:ahLst/>
                <a:cxnLst>
                  <a:cxn ang="0">
                    <a:pos x="29" y="9"/>
                  </a:cxn>
                  <a:cxn ang="0">
                    <a:pos x="17" y="18"/>
                  </a:cxn>
                  <a:cxn ang="0">
                    <a:pos x="0" y="11"/>
                  </a:cxn>
                  <a:cxn ang="0">
                    <a:pos x="10" y="7"/>
                  </a:cxn>
                  <a:cxn ang="0">
                    <a:pos x="15" y="0"/>
                  </a:cxn>
                  <a:cxn ang="0">
                    <a:pos x="15" y="8"/>
                  </a:cxn>
                  <a:cxn ang="0">
                    <a:pos x="24" y="4"/>
                  </a:cxn>
                  <a:cxn ang="0">
                    <a:pos x="22" y="9"/>
                  </a:cxn>
                  <a:cxn ang="0">
                    <a:pos x="29" y="9"/>
                  </a:cxn>
                </a:cxnLst>
                <a:rect l="0" t="0" r="r" b="b"/>
                <a:pathLst>
                  <a:path w="30" h="19">
                    <a:moveTo>
                      <a:pt x="29" y="9"/>
                    </a:moveTo>
                    <a:lnTo>
                      <a:pt x="17" y="18"/>
                    </a:lnTo>
                    <a:lnTo>
                      <a:pt x="0" y="11"/>
                    </a:lnTo>
                    <a:lnTo>
                      <a:pt x="10" y="7"/>
                    </a:lnTo>
                    <a:lnTo>
                      <a:pt x="15" y="0"/>
                    </a:lnTo>
                    <a:lnTo>
                      <a:pt x="15" y="8"/>
                    </a:lnTo>
                    <a:lnTo>
                      <a:pt x="24" y="4"/>
                    </a:lnTo>
                    <a:lnTo>
                      <a:pt x="22" y="9"/>
                    </a:lnTo>
                    <a:lnTo>
                      <a:pt x="29" y="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4826" name="Freeform 10"/>
              <p:cNvSpPr>
                <a:spLocks/>
              </p:cNvSpPr>
              <p:nvPr/>
            </p:nvSpPr>
            <p:spPr bwMode="auto">
              <a:xfrm>
                <a:off x="2591" y="3673"/>
                <a:ext cx="235" cy="272"/>
              </a:xfrm>
              <a:custGeom>
                <a:avLst/>
                <a:gdLst/>
                <a:ahLst/>
                <a:cxnLst>
                  <a:cxn ang="0">
                    <a:pos x="174" y="16"/>
                  </a:cxn>
                  <a:cxn ang="0">
                    <a:pos x="207" y="51"/>
                  </a:cxn>
                  <a:cxn ang="0">
                    <a:pos x="234" y="116"/>
                  </a:cxn>
                  <a:cxn ang="0">
                    <a:pos x="226" y="186"/>
                  </a:cxn>
                  <a:cxn ang="0">
                    <a:pos x="195" y="240"/>
                  </a:cxn>
                  <a:cxn ang="0">
                    <a:pos x="147" y="269"/>
                  </a:cxn>
                  <a:cxn ang="0">
                    <a:pos x="102" y="271"/>
                  </a:cxn>
                  <a:cxn ang="0">
                    <a:pos x="48" y="252"/>
                  </a:cxn>
                  <a:cxn ang="0">
                    <a:pos x="16" y="204"/>
                  </a:cxn>
                  <a:cxn ang="0">
                    <a:pos x="0" y="144"/>
                  </a:cxn>
                  <a:cxn ang="0">
                    <a:pos x="13" y="78"/>
                  </a:cxn>
                  <a:cxn ang="0">
                    <a:pos x="46" y="25"/>
                  </a:cxn>
                  <a:cxn ang="0">
                    <a:pos x="91" y="2"/>
                  </a:cxn>
                  <a:cxn ang="0">
                    <a:pos x="141" y="0"/>
                  </a:cxn>
                  <a:cxn ang="0">
                    <a:pos x="174" y="16"/>
                  </a:cxn>
                </a:cxnLst>
                <a:rect l="0" t="0" r="r" b="b"/>
                <a:pathLst>
                  <a:path w="235" h="272">
                    <a:moveTo>
                      <a:pt x="174" y="16"/>
                    </a:moveTo>
                    <a:lnTo>
                      <a:pt x="207" y="51"/>
                    </a:lnTo>
                    <a:lnTo>
                      <a:pt x="234" y="116"/>
                    </a:lnTo>
                    <a:lnTo>
                      <a:pt x="226" y="186"/>
                    </a:lnTo>
                    <a:lnTo>
                      <a:pt x="195" y="240"/>
                    </a:lnTo>
                    <a:lnTo>
                      <a:pt x="147" y="269"/>
                    </a:lnTo>
                    <a:lnTo>
                      <a:pt x="102" y="271"/>
                    </a:lnTo>
                    <a:lnTo>
                      <a:pt x="48" y="252"/>
                    </a:lnTo>
                    <a:lnTo>
                      <a:pt x="16" y="204"/>
                    </a:lnTo>
                    <a:lnTo>
                      <a:pt x="0" y="144"/>
                    </a:lnTo>
                    <a:lnTo>
                      <a:pt x="13" y="78"/>
                    </a:lnTo>
                    <a:lnTo>
                      <a:pt x="46" y="25"/>
                    </a:lnTo>
                    <a:lnTo>
                      <a:pt x="91" y="2"/>
                    </a:lnTo>
                    <a:lnTo>
                      <a:pt x="141" y="0"/>
                    </a:lnTo>
                    <a:lnTo>
                      <a:pt x="174" y="16"/>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4827" name="Freeform 11"/>
              <p:cNvSpPr>
                <a:spLocks/>
              </p:cNvSpPr>
              <p:nvPr/>
            </p:nvSpPr>
            <p:spPr bwMode="auto">
              <a:xfrm>
                <a:off x="2611" y="3686"/>
                <a:ext cx="196" cy="246"/>
              </a:xfrm>
              <a:custGeom>
                <a:avLst/>
                <a:gdLst/>
                <a:ahLst/>
                <a:cxnLst>
                  <a:cxn ang="0">
                    <a:pos x="159" y="28"/>
                  </a:cxn>
                  <a:cxn ang="0">
                    <a:pos x="177" y="49"/>
                  </a:cxn>
                  <a:cxn ang="0">
                    <a:pos x="191" y="82"/>
                  </a:cxn>
                  <a:cxn ang="0">
                    <a:pos x="195" y="123"/>
                  </a:cxn>
                  <a:cxn ang="0">
                    <a:pos x="190" y="162"/>
                  </a:cxn>
                  <a:cxn ang="0">
                    <a:pos x="179" y="193"/>
                  </a:cxn>
                  <a:cxn ang="0">
                    <a:pos x="156" y="222"/>
                  </a:cxn>
                  <a:cxn ang="0">
                    <a:pos x="132" y="239"/>
                  </a:cxn>
                  <a:cxn ang="0">
                    <a:pos x="108" y="245"/>
                  </a:cxn>
                  <a:cxn ang="0">
                    <a:pos x="81" y="244"/>
                  </a:cxn>
                  <a:cxn ang="0">
                    <a:pos x="49" y="231"/>
                  </a:cxn>
                  <a:cxn ang="0">
                    <a:pos x="28" y="210"/>
                  </a:cxn>
                  <a:cxn ang="0">
                    <a:pos x="12" y="181"/>
                  </a:cxn>
                  <a:cxn ang="0">
                    <a:pos x="1" y="145"/>
                  </a:cxn>
                  <a:cxn ang="0">
                    <a:pos x="0" y="112"/>
                  </a:cxn>
                  <a:cxn ang="0">
                    <a:pos x="7" y="73"/>
                  </a:cxn>
                  <a:cxn ang="0">
                    <a:pos x="26" y="38"/>
                  </a:cxn>
                  <a:cxn ang="0">
                    <a:pos x="53" y="12"/>
                  </a:cxn>
                  <a:cxn ang="0">
                    <a:pos x="81" y="3"/>
                  </a:cxn>
                  <a:cxn ang="0">
                    <a:pos x="109" y="0"/>
                  </a:cxn>
                  <a:cxn ang="0">
                    <a:pos x="140" y="12"/>
                  </a:cxn>
                  <a:cxn ang="0">
                    <a:pos x="159" y="28"/>
                  </a:cxn>
                </a:cxnLst>
                <a:rect l="0" t="0" r="r" b="b"/>
                <a:pathLst>
                  <a:path w="196" h="246">
                    <a:moveTo>
                      <a:pt x="159" y="28"/>
                    </a:moveTo>
                    <a:lnTo>
                      <a:pt x="177" y="49"/>
                    </a:lnTo>
                    <a:lnTo>
                      <a:pt x="191" y="82"/>
                    </a:lnTo>
                    <a:lnTo>
                      <a:pt x="195" y="123"/>
                    </a:lnTo>
                    <a:lnTo>
                      <a:pt x="190" y="162"/>
                    </a:lnTo>
                    <a:lnTo>
                      <a:pt x="179" y="193"/>
                    </a:lnTo>
                    <a:lnTo>
                      <a:pt x="156" y="222"/>
                    </a:lnTo>
                    <a:lnTo>
                      <a:pt x="132" y="239"/>
                    </a:lnTo>
                    <a:lnTo>
                      <a:pt x="108" y="245"/>
                    </a:lnTo>
                    <a:lnTo>
                      <a:pt x="81" y="244"/>
                    </a:lnTo>
                    <a:lnTo>
                      <a:pt x="49" y="231"/>
                    </a:lnTo>
                    <a:lnTo>
                      <a:pt x="28" y="210"/>
                    </a:lnTo>
                    <a:lnTo>
                      <a:pt x="12" y="181"/>
                    </a:lnTo>
                    <a:lnTo>
                      <a:pt x="1" y="145"/>
                    </a:lnTo>
                    <a:lnTo>
                      <a:pt x="0" y="112"/>
                    </a:lnTo>
                    <a:lnTo>
                      <a:pt x="7" y="73"/>
                    </a:lnTo>
                    <a:lnTo>
                      <a:pt x="26" y="38"/>
                    </a:lnTo>
                    <a:lnTo>
                      <a:pt x="53" y="12"/>
                    </a:lnTo>
                    <a:lnTo>
                      <a:pt x="81" y="3"/>
                    </a:lnTo>
                    <a:lnTo>
                      <a:pt x="109" y="0"/>
                    </a:lnTo>
                    <a:lnTo>
                      <a:pt x="140" y="12"/>
                    </a:lnTo>
                    <a:lnTo>
                      <a:pt x="159" y="28"/>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4828" name="Freeform 12"/>
              <p:cNvSpPr>
                <a:spLocks/>
              </p:cNvSpPr>
              <p:nvPr/>
            </p:nvSpPr>
            <p:spPr bwMode="auto">
              <a:xfrm>
                <a:off x="2629" y="3764"/>
                <a:ext cx="84" cy="93"/>
              </a:xfrm>
              <a:custGeom>
                <a:avLst/>
                <a:gdLst/>
                <a:ahLst/>
                <a:cxnLst>
                  <a:cxn ang="0">
                    <a:pos x="83" y="4"/>
                  </a:cxn>
                  <a:cxn ang="0">
                    <a:pos x="71" y="22"/>
                  </a:cxn>
                  <a:cxn ang="0">
                    <a:pos x="68" y="33"/>
                  </a:cxn>
                  <a:cxn ang="0">
                    <a:pos x="68" y="45"/>
                  </a:cxn>
                  <a:cxn ang="0">
                    <a:pos x="71" y="63"/>
                  </a:cxn>
                  <a:cxn ang="0">
                    <a:pos x="42" y="92"/>
                  </a:cxn>
                  <a:cxn ang="0">
                    <a:pos x="33" y="80"/>
                  </a:cxn>
                  <a:cxn ang="0">
                    <a:pos x="23" y="67"/>
                  </a:cxn>
                  <a:cxn ang="0">
                    <a:pos x="12" y="59"/>
                  </a:cxn>
                  <a:cxn ang="0">
                    <a:pos x="0" y="20"/>
                  </a:cxn>
                  <a:cxn ang="0">
                    <a:pos x="18" y="18"/>
                  </a:cxn>
                  <a:cxn ang="0">
                    <a:pos x="31" y="12"/>
                  </a:cxn>
                  <a:cxn ang="0">
                    <a:pos x="43" y="0"/>
                  </a:cxn>
                  <a:cxn ang="0">
                    <a:pos x="83" y="4"/>
                  </a:cxn>
                </a:cxnLst>
                <a:rect l="0" t="0" r="r" b="b"/>
                <a:pathLst>
                  <a:path w="84" h="93">
                    <a:moveTo>
                      <a:pt x="83" y="4"/>
                    </a:moveTo>
                    <a:lnTo>
                      <a:pt x="71" y="22"/>
                    </a:lnTo>
                    <a:lnTo>
                      <a:pt x="68" y="33"/>
                    </a:lnTo>
                    <a:lnTo>
                      <a:pt x="68" y="45"/>
                    </a:lnTo>
                    <a:lnTo>
                      <a:pt x="71" y="63"/>
                    </a:lnTo>
                    <a:lnTo>
                      <a:pt x="42" y="92"/>
                    </a:lnTo>
                    <a:lnTo>
                      <a:pt x="33" y="80"/>
                    </a:lnTo>
                    <a:lnTo>
                      <a:pt x="23" y="67"/>
                    </a:lnTo>
                    <a:lnTo>
                      <a:pt x="12" y="59"/>
                    </a:lnTo>
                    <a:lnTo>
                      <a:pt x="0" y="20"/>
                    </a:lnTo>
                    <a:lnTo>
                      <a:pt x="18" y="18"/>
                    </a:lnTo>
                    <a:lnTo>
                      <a:pt x="31" y="12"/>
                    </a:lnTo>
                    <a:lnTo>
                      <a:pt x="43" y="0"/>
                    </a:lnTo>
                    <a:lnTo>
                      <a:pt x="83"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4829" name="Freeform 13"/>
              <p:cNvSpPr>
                <a:spLocks/>
              </p:cNvSpPr>
              <p:nvPr/>
            </p:nvSpPr>
            <p:spPr bwMode="auto">
              <a:xfrm>
                <a:off x="2666" y="3709"/>
                <a:ext cx="65" cy="54"/>
              </a:xfrm>
              <a:custGeom>
                <a:avLst/>
                <a:gdLst/>
                <a:ahLst/>
                <a:cxnLst>
                  <a:cxn ang="0">
                    <a:pos x="0" y="48"/>
                  </a:cxn>
                  <a:cxn ang="0">
                    <a:pos x="58" y="53"/>
                  </a:cxn>
                  <a:cxn ang="0">
                    <a:pos x="64" y="39"/>
                  </a:cxn>
                  <a:cxn ang="0">
                    <a:pos x="41" y="0"/>
                  </a:cxn>
                  <a:cxn ang="0">
                    <a:pos x="0" y="48"/>
                  </a:cxn>
                </a:cxnLst>
                <a:rect l="0" t="0" r="r" b="b"/>
                <a:pathLst>
                  <a:path w="65" h="54">
                    <a:moveTo>
                      <a:pt x="0" y="48"/>
                    </a:moveTo>
                    <a:lnTo>
                      <a:pt x="58" y="53"/>
                    </a:lnTo>
                    <a:lnTo>
                      <a:pt x="64" y="39"/>
                    </a:lnTo>
                    <a:lnTo>
                      <a:pt x="41" y="0"/>
                    </a:lnTo>
                    <a:lnTo>
                      <a:pt x="0" y="4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4830" name="Freeform 14"/>
              <p:cNvSpPr>
                <a:spLocks/>
              </p:cNvSpPr>
              <p:nvPr/>
            </p:nvSpPr>
            <p:spPr bwMode="auto">
              <a:xfrm>
                <a:off x="2617" y="3779"/>
                <a:ext cx="18" cy="60"/>
              </a:xfrm>
              <a:custGeom>
                <a:avLst/>
                <a:gdLst/>
                <a:ahLst/>
                <a:cxnLst>
                  <a:cxn ang="0">
                    <a:pos x="6" y="0"/>
                  </a:cxn>
                  <a:cxn ang="0">
                    <a:pos x="17" y="59"/>
                  </a:cxn>
                  <a:cxn ang="0">
                    <a:pos x="3" y="49"/>
                  </a:cxn>
                  <a:cxn ang="0">
                    <a:pos x="0" y="28"/>
                  </a:cxn>
                  <a:cxn ang="0">
                    <a:pos x="3" y="7"/>
                  </a:cxn>
                  <a:cxn ang="0">
                    <a:pos x="6" y="0"/>
                  </a:cxn>
                </a:cxnLst>
                <a:rect l="0" t="0" r="r" b="b"/>
                <a:pathLst>
                  <a:path w="18" h="60">
                    <a:moveTo>
                      <a:pt x="6" y="0"/>
                    </a:moveTo>
                    <a:lnTo>
                      <a:pt x="17" y="59"/>
                    </a:lnTo>
                    <a:lnTo>
                      <a:pt x="3" y="49"/>
                    </a:lnTo>
                    <a:lnTo>
                      <a:pt x="0" y="28"/>
                    </a:lnTo>
                    <a:lnTo>
                      <a:pt x="3" y="7"/>
                    </a:lnTo>
                    <a:lnTo>
                      <a:pt x="6"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4831" name="Freeform 15"/>
              <p:cNvSpPr>
                <a:spLocks/>
              </p:cNvSpPr>
              <p:nvPr/>
            </p:nvSpPr>
            <p:spPr bwMode="auto">
              <a:xfrm>
                <a:off x="2668" y="3828"/>
                <a:ext cx="59" cy="71"/>
              </a:xfrm>
              <a:custGeom>
                <a:avLst/>
                <a:gdLst/>
                <a:ahLst/>
                <a:cxnLst>
                  <a:cxn ang="0">
                    <a:pos x="0" y="47"/>
                  </a:cxn>
                  <a:cxn ang="0">
                    <a:pos x="41" y="0"/>
                  </a:cxn>
                  <a:cxn ang="0">
                    <a:pos x="58" y="48"/>
                  </a:cxn>
                  <a:cxn ang="0">
                    <a:pos x="8" y="70"/>
                  </a:cxn>
                  <a:cxn ang="0">
                    <a:pos x="0" y="47"/>
                  </a:cxn>
                </a:cxnLst>
                <a:rect l="0" t="0" r="r" b="b"/>
                <a:pathLst>
                  <a:path w="59" h="71">
                    <a:moveTo>
                      <a:pt x="0" y="47"/>
                    </a:moveTo>
                    <a:lnTo>
                      <a:pt x="41" y="0"/>
                    </a:lnTo>
                    <a:lnTo>
                      <a:pt x="58" y="48"/>
                    </a:lnTo>
                    <a:lnTo>
                      <a:pt x="8" y="70"/>
                    </a:lnTo>
                    <a:lnTo>
                      <a:pt x="0" y="4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4832" name="Freeform 16"/>
              <p:cNvSpPr>
                <a:spLocks/>
              </p:cNvSpPr>
              <p:nvPr/>
            </p:nvSpPr>
            <p:spPr bwMode="auto">
              <a:xfrm>
                <a:off x="2567" y="3634"/>
                <a:ext cx="275" cy="297"/>
              </a:xfrm>
              <a:custGeom>
                <a:avLst/>
                <a:gdLst/>
                <a:ahLst/>
                <a:cxnLst>
                  <a:cxn ang="0">
                    <a:pos x="255" y="147"/>
                  </a:cxn>
                  <a:cxn ang="0">
                    <a:pos x="231" y="86"/>
                  </a:cxn>
                  <a:cxn ang="0">
                    <a:pos x="191" y="47"/>
                  </a:cxn>
                  <a:cxn ang="0">
                    <a:pos x="128" y="33"/>
                  </a:cxn>
                  <a:cxn ang="0">
                    <a:pos x="73" y="61"/>
                  </a:cxn>
                  <a:cxn ang="0">
                    <a:pos x="39" y="108"/>
                  </a:cxn>
                  <a:cxn ang="0">
                    <a:pos x="27" y="162"/>
                  </a:cxn>
                  <a:cxn ang="0">
                    <a:pos x="29" y="209"/>
                  </a:cxn>
                  <a:cxn ang="0">
                    <a:pos x="47" y="252"/>
                  </a:cxn>
                  <a:cxn ang="0">
                    <a:pos x="67" y="286"/>
                  </a:cxn>
                  <a:cxn ang="0">
                    <a:pos x="45" y="296"/>
                  </a:cxn>
                  <a:cxn ang="0">
                    <a:pos x="9" y="227"/>
                  </a:cxn>
                  <a:cxn ang="0">
                    <a:pos x="0" y="160"/>
                  </a:cxn>
                  <a:cxn ang="0">
                    <a:pos x="31" y="68"/>
                  </a:cxn>
                  <a:cxn ang="0">
                    <a:pos x="90" y="8"/>
                  </a:cxn>
                  <a:cxn ang="0">
                    <a:pos x="175" y="0"/>
                  </a:cxn>
                  <a:cxn ang="0">
                    <a:pos x="230" y="35"/>
                  </a:cxn>
                  <a:cxn ang="0">
                    <a:pos x="264" y="83"/>
                  </a:cxn>
                  <a:cxn ang="0">
                    <a:pos x="274" y="149"/>
                  </a:cxn>
                  <a:cxn ang="0">
                    <a:pos x="255" y="147"/>
                  </a:cxn>
                </a:cxnLst>
                <a:rect l="0" t="0" r="r" b="b"/>
                <a:pathLst>
                  <a:path w="275" h="297">
                    <a:moveTo>
                      <a:pt x="255" y="147"/>
                    </a:moveTo>
                    <a:lnTo>
                      <a:pt x="231" y="86"/>
                    </a:lnTo>
                    <a:lnTo>
                      <a:pt x="191" y="47"/>
                    </a:lnTo>
                    <a:lnTo>
                      <a:pt x="128" y="33"/>
                    </a:lnTo>
                    <a:lnTo>
                      <a:pt x="73" y="61"/>
                    </a:lnTo>
                    <a:lnTo>
                      <a:pt x="39" y="108"/>
                    </a:lnTo>
                    <a:lnTo>
                      <a:pt x="27" y="162"/>
                    </a:lnTo>
                    <a:lnTo>
                      <a:pt x="29" y="209"/>
                    </a:lnTo>
                    <a:lnTo>
                      <a:pt x="47" y="252"/>
                    </a:lnTo>
                    <a:lnTo>
                      <a:pt x="67" y="286"/>
                    </a:lnTo>
                    <a:lnTo>
                      <a:pt x="45" y="296"/>
                    </a:lnTo>
                    <a:lnTo>
                      <a:pt x="9" y="227"/>
                    </a:lnTo>
                    <a:lnTo>
                      <a:pt x="0" y="160"/>
                    </a:lnTo>
                    <a:lnTo>
                      <a:pt x="31" y="68"/>
                    </a:lnTo>
                    <a:lnTo>
                      <a:pt x="90" y="8"/>
                    </a:lnTo>
                    <a:lnTo>
                      <a:pt x="175" y="0"/>
                    </a:lnTo>
                    <a:lnTo>
                      <a:pt x="230" y="35"/>
                    </a:lnTo>
                    <a:lnTo>
                      <a:pt x="264" y="83"/>
                    </a:lnTo>
                    <a:lnTo>
                      <a:pt x="274" y="149"/>
                    </a:lnTo>
                    <a:lnTo>
                      <a:pt x="255" y="14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4833" name="Freeform 17"/>
              <p:cNvSpPr>
                <a:spLocks/>
              </p:cNvSpPr>
              <p:nvPr/>
            </p:nvSpPr>
            <p:spPr bwMode="auto">
              <a:xfrm>
                <a:off x="1456" y="3683"/>
                <a:ext cx="265" cy="290"/>
              </a:xfrm>
              <a:custGeom>
                <a:avLst/>
                <a:gdLst/>
                <a:ahLst/>
                <a:cxnLst>
                  <a:cxn ang="0">
                    <a:pos x="220" y="25"/>
                  </a:cxn>
                  <a:cxn ang="0">
                    <a:pos x="249" y="74"/>
                  </a:cxn>
                  <a:cxn ang="0">
                    <a:pos x="264" y="137"/>
                  </a:cxn>
                  <a:cxn ang="0">
                    <a:pos x="255" y="203"/>
                  </a:cxn>
                  <a:cxn ang="0">
                    <a:pos x="213" y="262"/>
                  </a:cxn>
                  <a:cxn ang="0">
                    <a:pos x="145" y="289"/>
                  </a:cxn>
                  <a:cxn ang="0">
                    <a:pos x="62" y="268"/>
                  </a:cxn>
                  <a:cxn ang="0">
                    <a:pos x="18" y="215"/>
                  </a:cxn>
                  <a:cxn ang="0">
                    <a:pos x="3" y="164"/>
                  </a:cxn>
                  <a:cxn ang="0">
                    <a:pos x="0" y="98"/>
                  </a:cxn>
                  <a:cxn ang="0">
                    <a:pos x="32" y="34"/>
                  </a:cxn>
                  <a:cxn ang="0">
                    <a:pos x="98" y="2"/>
                  </a:cxn>
                  <a:cxn ang="0">
                    <a:pos x="175" y="0"/>
                  </a:cxn>
                  <a:cxn ang="0">
                    <a:pos x="220" y="25"/>
                  </a:cxn>
                </a:cxnLst>
                <a:rect l="0" t="0" r="r" b="b"/>
                <a:pathLst>
                  <a:path w="265" h="290">
                    <a:moveTo>
                      <a:pt x="220" y="25"/>
                    </a:moveTo>
                    <a:lnTo>
                      <a:pt x="249" y="74"/>
                    </a:lnTo>
                    <a:lnTo>
                      <a:pt x="264" y="137"/>
                    </a:lnTo>
                    <a:lnTo>
                      <a:pt x="255" y="203"/>
                    </a:lnTo>
                    <a:lnTo>
                      <a:pt x="213" y="262"/>
                    </a:lnTo>
                    <a:lnTo>
                      <a:pt x="145" y="289"/>
                    </a:lnTo>
                    <a:lnTo>
                      <a:pt x="62" y="268"/>
                    </a:lnTo>
                    <a:lnTo>
                      <a:pt x="18" y="215"/>
                    </a:lnTo>
                    <a:lnTo>
                      <a:pt x="3" y="164"/>
                    </a:lnTo>
                    <a:lnTo>
                      <a:pt x="0" y="98"/>
                    </a:lnTo>
                    <a:lnTo>
                      <a:pt x="32" y="34"/>
                    </a:lnTo>
                    <a:lnTo>
                      <a:pt x="98" y="2"/>
                    </a:lnTo>
                    <a:lnTo>
                      <a:pt x="175" y="0"/>
                    </a:lnTo>
                    <a:lnTo>
                      <a:pt x="220" y="2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4834" name="Freeform 18"/>
              <p:cNvSpPr>
                <a:spLocks/>
              </p:cNvSpPr>
              <p:nvPr/>
            </p:nvSpPr>
            <p:spPr bwMode="auto">
              <a:xfrm>
                <a:off x="1477" y="3695"/>
                <a:ext cx="226" cy="251"/>
              </a:xfrm>
              <a:custGeom>
                <a:avLst/>
                <a:gdLst/>
                <a:ahLst/>
                <a:cxnLst>
                  <a:cxn ang="0">
                    <a:pos x="181" y="25"/>
                  </a:cxn>
                  <a:cxn ang="0">
                    <a:pos x="206" y="60"/>
                  </a:cxn>
                  <a:cxn ang="0">
                    <a:pos x="221" y="98"/>
                  </a:cxn>
                  <a:cxn ang="0">
                    <a:pos x="225" y="135"/>
                  </a:cxn>
                  <a:cxn ang="0">
                    <a:pos x="217" y="176"/>
                  </a:cxn>
                  <a:cxn ang="0">
                    <a:pos x="194" y="213"/>
                  </a:cxn>
                  <a:cxn ang="0">
                    <a:pos x="164" y="238"/>
                  </a:cxn>
                  <a:cxn ang="0">
                    <a:pos x="128" y="250"/>
                  </a:cxn>
                  <a:cxn ang="0">
                    <a:pos x="79" y="248"/>
                  </a:cxn>
                  <a:cxn ang="0">
                    <a:pos x="41" y="221"/>
                  </a:cxn>
                  <a:cxn ang="0">
                    <a:pos x="17" y="195"/>
                  </a:cxn>
                  <a:cxn ang="0">
                    <a:pos x="4" y="156"/>
                  </a:cxn>
                  <a:cxn ang="0">
                    <a:pos x="0" y="123"/>
                  </a:cxn>
                  <a:cxn ang="0">
                    <a:pos x="6" y="76"/>
                  </a:cxn>
                  <a:cxn ang="0">
                    <a:pos x="32" y="39"/>
                  </a:cxn>
                  <a:cxn ang="0">
                    <a:pos x="70" y="11"/>
                  </a:cxn>
                  <a:cxn ang="0">
                    <a:pos x="110" y="0"/>
                  </a:cxn>
                  <a:cxn ang="0">
                    <a:pos x="146" y="8"/>
                  </a:cxn>
                  <a:cxn ang="0">
                    <a:pos x="179" y="23"/>
                  </a:cxn>
                  <a:cxn ang="0">
                    <a:pos x="181" y="25"/>
                  </a:cxn>
                </a:cxnLst>
                <a:rect l="0" t="0" r="r" b="b"/>
                <a:pathLst>
                  <a:path w="226" h="251">
                    <a:moveTo>
                      <a:pt x="181" y="25"/>
                    </a:moveTo>
                    <a:lnTo>
                      <a:pt x="206" y="60"/>
                    </a:lnTo>
                    <a:lnTo>
                      <a:pt x="221" y="98"/>
                    </a:lnTo>
                    <a:lnTo>
                      <a:pt x="225" y="135"/>
                    </a:lnTo>
                    <a:lnTo>
                      <a:pt x="217" y="176"/>
                    </a:lnTo>
                    <a:lnTo>
                      <a:pt x="194" y="213"/>
                    </a:lnTo>
                    <a:lnTo>
                      <a:pt x="164" y="238"/>
                    </a:lnTo>
                    <a:lnTo>
                      <a:pt x="128" y="250"/>
                    </a:lnTo>
                    <a:lnTo>
                      <a:pt x="79" y="248"/>
                    </a:lnTo>
                    <a:lnTo>
                      <a:pt x="41" y="221"/>
                    </a:lnTo>
                    <a:lnTo>
                      <a:pt x="17" y="195"/>
                    </a:lnTo>
                    <a:lnTo>
                      <a:pt x="4" y="156"/>
                    </a:lnTo>
                    <a:lnTo>
                      <a:pt x="0" y="123"/>
                    </a:lnTo>
                    <a:lnTo>
                      <a:pt x="6" y="76"/>
                    </a:lnTo>
                    <a:lnTo>
                      <a:pt x="32" y="39"/>
                    </a:lnTo>
                    <a:lnTo>
                      <a:pt x="70" y="11"/>
                    </a:lnTo>
                    <a:lnTo>
                      <a:pt x="110" y="0"/>
                    </a:lnTo>
                    <a:lnTo>
                      <a:pt x="146" y="8"/>
                    </a:lnTo>
                    <a:lnTo>
                      <a:pt x="179" y="23"/>
                    </a:lnTo>
                    <a:lnTo>
                      <a:pt x="181" y="2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4835" name="Freeform 19"/>
              <p:cNvSpPr>
                <a:spLocks/>
              </p:cNvSpPr>
              <p:nvPr/>
            </p:nvSpPr>
            <p:spPr bwMode="auto">
              <a:xfrm>
                <a:off x="1412" y="3630"/>
                <a:ext cx="343" cy="346"/>
              </a:xfrm>
              <a:custGeom>
                <a:avLst/>
                <a:gdLst/>
                <a:ahLst/>
                <a:cxnLst>
                  <a:cxn ang="0">
                    <a:pos x="306" y="280"/>
                  </a:cxn>
                  <a:cxn ang="0">
                    <a:pos x="319" y="270"/>
                  </a:cxn>
                  <a:cxn ang="0">
                    <a:pos x="337" y="229"/>
                  </a:cxn>
                  <a:cxn ang="0">
                    <a:pos x="342" y="137"/>
                  </a:cxn>
                  <a:cxn ang="0">
                    <a:pos x="288" y="49"/>
                  </a:cxn>
                  <a:cxn ang="0">
                    <a:pos x="206" y="0"/>
                  </a:cxn>
                  <a:cxn ang="0">
                    <a:pos x="104" y="20"/>
                  </a:cxn>
                  <a:cxn ang="0">
                    <a:pos x="37" y="84"/>
                  </a:cxn>
                  <a:cxn ang="0">
                    <a:pos x="0" y="186"/>
                  </a:cxn>
                  <a:cxn ang="0">
                    <a:pos x="13" y="280"/>
                  </a:cxn>
                  <a:cxn ang="0">
                    <a:pos x="49" y="321"/>
                  </a:cxn>
                  <a:cxn ang="0">
                    <a:pos x="91" y="345"/>
                  </a:cxn>
                  <a:cxn ang="0">
                    <a:pos x="109" y="325"/>
                  </a:cxn>
                  <a:cxn ang="0">
                    <a:pos x="57" y="262"/>
                  </a:cxn>
                  <a:cxn ang="0">
                    <a:pos x="40" y="205"/>
                  </a:cxn>
                  <a:cxn ang="0">
                    <a:pos x="47" y="145"/>
                  </a:cxn>
                  <a:cxn ang="0">
                    <a:pos x="86" y="84"/>
                  </a:cxn>
                  <a:cxn ang="0">
                    <a:pos x="146" y="45"/>
                  </a:cxn>
                  <a:cxn ang="0">
                    <a:pos x="238" y="61"/>
                  </a:cxn>
                  <a:cxn ang="0">
                    <a:pos x="292" y="114"/>
                  </a:cxn>
                  <a:cxn ang="0">
                    <a:pos x="306" y="170"/>
                  </a:cxn>
                  <a:cxn ang="0">
                    <a:pos x="304" y="221"/>
                  </a:cxn>
                  <a:cxn ang="0">
                    <a:pos x="290" y="274"/>
                  </a:cxn>
                  <a:cxn ang="0">
                    <a:pos x="306" y="280"/>
                  </a:cxn>
                </a:cxnLst>
                <a:rect l="0" t="0" r="r" b="b"/>
                <a:pathLst>
                  <a:path w="343" h="346">
                    <a:moveTo>
                      <a:pt x="306" y="280"/>
                    </a:moveTo>
                    <a:lnTo>
                      <a:pt x="319" y="270"/>
                    </a:lnTo>
                    <a:lnTo>
                      <a:pt x="337" y="229"/>
                    </a:lnTo>
                    <a:lnTo>
                      <a:pt x="342" y="137"/>
                    </a:lnTo>
                    <a:lnTo>
                      <a:pt x="288" y="49"/>
                    </a:lnTo>
                    <a:lnTo>
                      <a:pt x="206" y="0"/>
                    </a:lnTo>
                    <a:lnTo>
                      <a:pt x="104" y="20"/>
                    </a:lnTo>
                    <a:lnTo>
                      <a:pt x="37" y="84"/>
                    </a:lnTo>
                    <a:lnTo>
                      <a:pt x="0" y="186"/>
                    </a:lnTo>
                    <a:lnTo>
                      <a:pt x="13" y="280"/>
                    </a:lnTo>
                    <a:lnTo>
                      <a:pt x="49" y="321"/>
                    </a:lnTo>
                    <a:lnTo>
                      <a:pt x="91" y="345"/>
                    </a:lnTo>
                    <a:lnTo>
                      <a:pt x="109" y="325"/>
                    </a:lnTo>
                    <a:lnTo>
                      <a:pt x="57" y="262"/>
                    </a:lnTo>
                    <a:lnTo>
                      <a:pt x="40" y="205"/>
                    </a:lnTo>
                    <a:lnTo>
                      <a:pt x="47" y="145"/>
                    </a:lnTo>
                    <a:lnTo>
                      <a:pt x="86" y="84"/>
                    </a:lnTo>
                    <a:lnTo>
                      <a:pt x="146" y="45"/>
                    </a:lnTo>
                    <a:lnTo>
                      <a:pt x="238" y="61"/>
                    </a:lnTo>
                    <a:lnTo>
                      <a:pt x="292" y="114"/>
                    </a:lnTo>
                    <a:lnTo>
                      <a:pt x="306" y="170"/>
                    </a:lnTo>
                    <a:lnTo>
                      <a:pt x="304" y="221"/>
                    </a:lnTo>
                    <a:lnTo>
                      <a:pt x="290" y="274"/>
                    </a:lnTo>
                    <a:lnTo>
                      <a:pt x="306" y="28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4836" name="Freeform 20"/>
              <p:cNvSpPr>
                <a:spLocks/>
              </p:cNvSpPr>
              <p:nvPr/>
            </p:nvSpPr>
            <p:spPr bwMode="auto">
              <a:xfrm>
                <a:off x="1490" y="3720"/>
                <a:ext cx="183" cy="189"/>
              </a:xfrm>
              <a:custGeom>
                <a:avLst/>
                <a:gdLst/>
                <a:ahLst/>
                <a:cxnLst>
                  <a:cxn ang="0">
                    <a:pos x="111" y="0"/>
                  </a:cxn>
                  <a:cxn ang="0">
                    <a:pos x="182" y="126"/>
                  </a:cxn>
                  <a:cxn ang="0">
                    <a:pos x="142" y="188"/>
                  </a:cxn>
                  <a:cxn ang="0">
                    <a:pos x="26" y="178"/>
                  </a:cxn>
                  <a:cxn ang="0">
                    <a:pos x="0" y="123"/>
                  </a:cxn>
                  <a:cxn ang="0">
                    <a:pos x="61" y="4"/>
                  </a:cxn>
                  <a:cxn ang="0">
                    <a:pos x="111" y="0"/>
                  </a:cxn>
                </a:cxnLst>
                <a:rect l="0" t="0" r="r" b="b"/>
                <a:pathLst>
                  <a:path w="183" h="189">
                    <a:moveTo>
                      <a:pt x="111" y="0"/>
                    </a:moveTo>
                    <a:lnTo>
                      <a:pt x="182" y="126"/>
                    </a:lnTo>
                    <a:lnTo>
                      <a:pt x="142" y="188"/>
                    </a:lnTo>
                    <a:lnTo>
                      <a:pt x="26" y="178"/>
                    </a:lnTo>
                    <a:lnTo>
                      <a:pt x="0" y="123"/>
                    </a:lnTo>
                    <a:lnTo>
                      <a:pt x="61" y="4"/>
                    </a:lnTo>
                    <a:lnTo>
                      <a:pt x="111"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4837" name="Freeform 21"/>
              <p:cNvSpPr>
                <a:spLocks/>
              </p:cNvSpPr>
              <p:nvPr/>
            </p:nvSpPr>
            <p:spPr bwMode="auto">
              <a:xfrm>
                <a:off x="1529" y="3765"/>
                <a:ext cx="81" cy="105"/>
              </a:xfrm>
              <a:custGeom>
                <a:avLst/>
                <a:gdLst/>
                <a:ahLst/>
                <a:cxnLst>
                  <a:cxn ang="0">
                    <a:pos x="58" y="0"/>
                  </a:cxn>
                  <a:cxn ang="0">
                    <a:pos x="0" y="59"/>
                  </a:cxn>
                  <a:cxn ang="0">
                    <a:pos x="29" y="98"/>
                  </a:cxn>
                  <a:cxn ang="0">
                    <a:pos x="47" y="98"/>
                  </a:cxn>
                  <a:cxn ang="0">
                    <a:pos x="72" y="104"/>
                  </a:cxn>
                  <a:cxn ang="0">
                    <a:pos x="80" y="61"/>
                  </a:cxn>
                  <a:cxn ang="0">
                    <a:pos x="67" y="41"/>
                  </a:cxn>
                  <a:cxn ang="0">
                    <a:pos x="60" y="28"/>
                  </a:cxn>
                  <a:cxn ang="0">
                    <a:pos x="58" y="16"/>
                  </a:cxn>
                  <a:cxn ang="0">
                    <a:pos x="58" y="0"/>
                  </a:cxn>
                </a:cxnLst>
                <a:rect l="0" t="0" r="r" b="b"/>
                <a:pathLst>
                  <a:path w="81" h="105">
                    <a:moveTo>
                      <a:pt x="58" y="0"/>
                    </a:moveTo>
                    <a:lnTo>
                      <a:pt x="0" y="59"/>
                    </a:lnTo>
                    <a:lnTo>
                      <a:pt x="29" y="98"/>
                    </a:lnTo>
                    <a:lnTo>
                      <a:pt x="47" y="98"/>
                    </a:lnTo>
                    <a:lnTo>
                      <a:pt x="72" y="104"/>
                    </a:lnTo>
                    <a:lnTo>
                      <a:pt x="80" y="61"/>
                    </a:lnTo>
                    <a:lnTo>
                      <a:pt x="67" y="41"/>
                    </a:lnTo>
                    <a:lnTo>
                      <a:pt x="60" y="28"/>
                    </a:lnTo>
                    <a:lnTo>
                      <a:pt x="58" y="16"/>
                    </a:lnTo>
                    <a:lnTo>
                      <a:pt x="58"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4838" name="Freeform 22"/>
              <p:cNvSpPr>
                <a:spLocks/>
              </p:cNvSpPr>
              <p:nvPr/>
            </p:nvSpPr>
            <p:spPr bwMode="auto">
              <a:xfrm>
                <a:off x="1536" y="3717"/>
                <a:ext cx="63" cy="80"/>
              </a:xfrm>
              <a:custGeom>
                <a:avLst/>
                <a:gdLst/>
                <a:ahLst/>
                <a:cxnLst>
                  <a:cxn ang="0">
                    <a:pos x="62" y="17"/>
                  </a:cxn>
                  <a:cxn ang="0">
                    <a:pos x="9" y="79"/>
                  </a:cxn>
                  <a:cxn ang="0">
                    <a:pos x="0" y="17"/>
                  </a:cxn>
                  <a:cxn ang="0">
                    <a:pos x="53" y="0"/>
                  </a:cxn>
                  <a:cxn ang="0">
                    <a:pos x="62" y="17"/>
                  </a:cxn>
                </a:cxnLst>
                <a:rect l="0" t="0" r="r" b="b"/>
                <a:pathLst>
                  <a:path w="63" h="80">
                    <a:moveTo>
                      <a:pt x="62" y="17"/>
                    </a:moveTo>
                    <a:lnTo>
                      <a:pt x="9" y="79"/>
                    </a:lnTo>
                    <a:lnTo>
                      <a:pt x="0" y="17"/>
                    </a:lnTo>
                    <a:lnTo>
                      <a:pt x="53" y="0"/>
                    </a:lnTo>
                    <a:lnTo>
                      <a:pt x="62" y="17"/>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4839" name="Freeform 23"/>
              <p:cNvSpPr>
                <a:spLocks/>
              </p:cNvSpPr>
              <p:nvPr/>
            </p:nvSpPr>
            <p:spPr bwMode="auto">
              <a:xfrm>
                <a:off x="1487" y="3824"/>
                <a:ext cx="62" cy="87"/>
              </a:xfrm>
              <a:custGeom>
                <a:avLst/>
                <a:gdLst/>
                <a:ahLst/>
                <a:cxnLst>
                  <a:cxn ang="0">
                    <a:pos x="27" y="0"/>
                  </a:cxn>
                  <a:cxn ang="0">
                    <a:pos x="61" y="47"/>
                  </a:cxn>
                  <a:cxn ang="0">
                    <a:pos x="34" y="86"/>
                  </a:cxn>
                  <a:cxn ang="0">
                    <a:pos x="14" y="60"/>
                  </a:cxn>
                  <a:cxn ang="0">
                    <a:pos x="0" y="19"/>
                  </a:cxn>
                  <a:cxn ang="0">
                    <a:pos x="27" y="0"/>
                  </a:cxn>
                </a:cxnLst>
                <a:rect l="0" t="0" r="r" b="b"/>
                <a:pathLst>
                  <a:path w="62" h="87">
                    <a:moveTo>
                      <a:pt x="27" y="0"/>
                    </a:moveTo>
                    <a:lnTo>
                      <a:pt x="61" y="47"/>
                    </a:lnTo>
                    <a:lnTo>
                      <a:pt x="34" y="86"/>
                    </a:lnTo>
                    <a:lnTo>
                      <a:pt x="14" y="60"/>
                    </a:lnTo>
                    <a:lnTo>
                      <a:pt x="0" y="19"/>
                    </a:lnTo>
                    <a:lnTo>
                      <a:pt x="27"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4840" name="Freeform 24"/>
              <p:cNvSpPr>
                <a:spLocks/>
              </p:cNvSpPr>
              <p:nvPr/>
            </p:nvSpPr>
            <p:spPr bwMode="auto">
              <a:xfrm>
                <a:off x="1609" y="3814"/>
                <a:ext cx="68" cy="95"/>
              </a:xfrm>
              <a:custGeom>
                <a:avLst/>
                <a:gdLst/>
                <a:ahLst/>
                <a:cxnLst>
                  <a:cxn ang="0">
                    <a:pos x="0" y="69"/>
                  </a:cxn>
                  <a:cxn ang="0">
                    <a:pos x="9" y="0"/>
                  </a:cxn>
                  <a:cxn ang="0">
                    <a:pos x="67" y="35"/>
                  </a:cxn>
                  <a:cxn ang="0">
                    <a:pos x="29" y="94"/>
                  </a:cxn>
                  <a:cxn ang="0">
                    <a:pos x="0" y="69"/>
                  </a:cxn>
                </a:cxnLst>
                <a:rect l="0" t="0" r="r" b="b"/>
                <a:pathLst>
                  <a:path w="68" h="95">
                    <a:moveTo>
                      <a:pt x="0" y="69"/>
                    </a:moveTo>
                    <a:lnTo>
                      <a:pt x="9" y="0"/>
                    </a:lnTo>
                    <a:lnTo>
                      <a:pt x="67" y="35"/>
                    </a:lnTo>
                    <a:lnTo>
                      <a:pt x="29" y="94"/>
                    </a:lnTo>
                    <a:lnTo>
                      <a:pt x="0" y="69"/>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4841" name="Freeform 25"/>
              <p:cNvSpPr>
                <a:spLocks/>
              </p:cNvSpPr>
              <p:nvPr/>
            </p:nvSpPr>
            <p:spPr bwMode="auto">
              <a:xfrm>
                <a:off x="2176" y="3467"/>
                <a:ext cx="536" cy="142"/>
              </a:xfrm>
              <a:custGeom>
                <a:avLst/>
                <a:gdLst/>
                <a:ahLst/>
                <a:cxnLst>
                  <a:cxn ang="0">
                    <a:pos x="0" y="141"/>
                  </a:cxn>
                  <a:cxn ang="0">
                    <a:pos x="109" y="121"/>
                  </a:cxn>
                  <a:cxn ang="0">
                    <a:pos x="234" y="101"/>
                  </a:cxn>
                  <a:cxn ang="0">
                    <a:pos x="334" y="94"/>
                  </a:cxn>
                  <a:cxn ang="0">
                    <a:pos x="427" y="89"/>
                  </a:cxn>
                  <a:cxn ang="0">
                    <a:pos x="535" y="84"/>
                  </a:cxn>
                  <a:cxn ang="0">
                    <a:pos x="493" y="68"/>
                  </a:cxn>
                  <a:cxn ang="0">
                    <a:pos x="463" y="47"/>
                  </a:cxn>
                  <a:cxn ang="0">
                    <a:pos x="430" y="26"/>
                  </a:cxn>
                  <a:cxn ang="0">
                    <a:pos x="396" y="10"/>
                  </a:cxn>
                  <a:cxn ang="0">
                    <a:pos x="372" y="0"/>
                  </a:cxn>
                  <a:cxn ang="0">
                    <a:pos x="393" y="40"/>
                  </a:cxn>
                  <a:cxn ang="0">
                    <a:pos x="396" y="57"/>
                  </a:cxn>
                  <a:cxn ang="0">
                    <a:pos x="394" y="68"/>
                  </a:cxn>
                  <a:cxn ang="0">
                    <a:pos x="390" y="77"/>
                  </a:cxn>
                  <a:cxn ang="0">
                    <a:pos x="383" y="79"/>
                  </a:cxn>
                  <a:cxn ang="0">
                    <a:pos x="314" y="80"/>
                  </a:cxn>
                  <a:cxn ang="0">
                    <a:pos x="194" y="97"/>
                  </a:cxn>
                  <a:cxn ang="0">
                    <a:pos x="68" y="117"/>
                  </a:cxn>
                  <a:cxn ang="0">
                    <a:pos x="0" y="141"/>
                  </a:cxn>
                </a:cxnLst>
                <a:rect l="0" t="0" r="r" b="b"/>
                <a:pathLst>
                  <a:path w="536" h="142">
                    <a:moveTo>
                      <a:pt x="0" y="141"/>
                    </a:moveTo>
                    <a:lnTo>
                      <a:pt x="109" y="121"/>
                    </a:lnTo>
                    <a:lnTo>
                      <a:pt x="234" y="101"/>
                    </a:lnTo>
                    <a:lnTo>
                      <a:pt x="334" y="94"/>
                    </a:lnTo>
                    <a:lnTo>
                      <a:pt x="427" y="89"/>
                    </a:lnTo>
                    <a:lnTo>
                      <a:pt x="535" y="84"/>
                    </a:lnTo>
                    <a:lnTo>
                      <a:pt x="493" y="68"/>
                    </a:lnTo>
                    <a:lnTo>
                      <a:pt x="463" y="47"/>
                    </a:lnTo>
                    <a:lnTo>
                      <a:pt x="430" y="26"/>
                    </a:lnTo>
                    <a:lnTo>
                      <a:pt x="396" y="10"/>
                    </a:lnTo>
                    <a:lnTo>
                      <a:pt x="372" y="0"/>
                    </a:lnTo>
                    <a:lnTo>
                      <a:pt x="393" y="40"/>
                    </a:lnTo>
                    <a:lnTo>
                      <a:pt x="396" y="57"/>
                    </a:lnTo>
                    <a:lnTo>
                      <a:pt x="394" y="68"/>
                    </a:lnTo>
                    <a:lnTo>
                      <a:pt x="390" y="77"/>
                    </a:lnTo>
                    <a:lnTo>
                      <a:pt x="383" y="79"/>
                    </a:lnTo>
                    <a:lnTo>
                      <a:pt x="314" y="80"/>
                    </a:lnTo>
                    <a:lnTo>
                      <a:pt x="194" y="97"/>
                    </a:lnTo>
                    <a:lnTo>
                      <a:pt x="68" y="117"/>
                    </a:lnTo>
                    <a:lnTo>
                      <a:pt x="0" y="141"/>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4842" name="Freeform 26"/>
              <p:cNvSpPr>
                <a:spLocks/>
              </p:cNvSpPr>
              <p:nvPr/>
            </p:nvSpPr>
            <p:spPr bwMode="auto">
              <a:xfrm>
                <a:off x="1406" y="3554"/>
                <a:ext cx="857" cy="52"/>
              </a:xfrm>
              <a:custGeom>
                <a:avLst/>
                <a:gdLst/>
                <a:ahLst/>
                <a:cxnLst>
                  <a:cxn ang="0">
                    <a:pos x="0" y="31"/>
                  </a:cxn>
                  <a:cxn ang="0">
                    <a:pos x="184" y="14"/>
                  </a:cxn>
                  <a:cxn ang="0">
                    <a:pos x="296" y="11"/>
                  </a:cxn>
                  <a:cxn ang="0">
                    <a:pos x="442" y="17"/>
                  </a:cxn>
                  <a:cxn ang="0">
                    <a:pos x="744" y="45"/>
                  </a:cxn>
                  <a:cxn ang="0">
                    <a:pos x="780" y="51"/>
                  </a:cxn>
                  <a:cxn ang="0">
                    <a:pos x="856" y="22"/>
                  </a:cxn>
                  <a:cxn ang="0">
                    <a:pos x="739" y="8"/>
                  </a:cxn>
                  <a:cxn ang="0">
                    <a:pos x="553" y="3"/>
                  </a:cxn>
                  <a:cxn ang="0">
                    <a:pos x="414" y="0"/>
                  </a:cxn>
                  <a:cxn ang="0">
                    <a:pos x="222" y="0"/>
                  </a:cxn>
                  <a:cxn ang="0">
                    <a:pos x="0" y="31"/>
                  </a:cxn>
                </a:cxnLst>
                <a:rect l="0" t="0" r="r" b="b"/>
                <a:pathLst>
                  <a:path w="857" h="52">
                    <a:moveTo>
                      <a:pt x="0" y="31"/>
                    </a:moveTo>
                    <a:lnTo>
                      <a:pt x="184" y="14"/>
                    </a:lnTo>
                    <a:lnTo>
                      <a:pt x="296" y="11"/>
                    </a:lnTo>
                    <a:lnTo>
                      <a:pt x="442" y="17"/>
                    </a:lnTo>
                    <a:lnTo>
                      <a:pt x="744" y="45"/>
                    </a:lnTo>
                    <a:lnTo>
                      <a:pt x="780" y="51"/>
                    </a:lnTo>
                    <a:lnTo>
                      <a:pt x="856" y="22"/>
                    </a:lnTo>
                    <a:lnTo>
                      <a:pt x="739" y="8"/>
                    </a:lnTo>
                    <a:lnTo>
                      <a:pt x="553" y="3"/>
                    </a:lnTo>
                    <a:lnTo>
                      <a:pt x="414" y="0"/>
                    </a:lnTo>
                    <a:lnTo>
                      <a:pt x="222" y="0"/>
                    </a:lnTo>
                    <a:lnTo>
                      <a:pt x="0" y="31"/>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4843" name="Freeform 27"/>
              <p:cNvSpPr>
                <a:spLocks/>
              </p:cNvSpPr>
              <p:nvPr/>
            </p:nvSpPr>
            <p:spPr bwMode="auto">
              <a:xfrm>
                <a:off x="1016" y="3737"/>
                <a:ext cx="25" cy="46"/>
              </a:xfrm>
              <a:custGeom>
                <a:avLst/>
                <a:gdLst/>
                <a:ahLst/>
                <a:cxnLst>
                  <a:cxn ang="0">
                    <a:pos x="0" y="0"/>
                  </a:cxn>
                  <a:cxn ang="0">
                    <a:pos x="8" y="45"/>
                  </a:cxn>
                  <a:cxn ang="0">
                    <a:pos x="24" y="45"/>
                  </a:cxn>
                  <a:cxn ang="0">
                    <a:pos x="13" y="0"/>
                  </a:cxn>
                  <a:cxn ang="0">
                    <a:pos x="0" y="0"/>
                  </a:cxn>
                </a:cxnLst>
                <a:rect l="0" t="0" r="r" b="b"/>
                <a:pathLst>
                  <a:path w="25" h="46">
                    <a:moveTo>
                      <a:pt x="0" y="0"/>
                    </a:moveTo>
                    <a:lnTo>
                      <a:pt x="8" y="45"/>
                    </a:lnTo>
                    <a:lnTo>
                      <a:pt x="24" y="45"/>
                    </a:lnTo>
                    <a:lnTo>
                      <a:pt x="13" y="0"/>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4844" name="Freeform 28"/>
              <p:cNvSpPr>
                <a:spLocks/>
              </p:cNvSpPr>
              <p:nvPr/>
            </p:nvSpPr>
            <p:spPr bwMode="auto">
              <a:xfrm>
                <a:off x="1027" y="3802"/>
                <a:ext cx="24" cy="40"/>
              </a:xfrm>
              <a:custGeom>
                <a:avLst/>
                <a:gdLst/>
                <a:ahLst/>
                <a:cxnLst>
                  <a:cxn ang="0">
                    <a:pos x="0" y="0"/>
                  </a:cxn>
                  <a:cxn ang="0">
                    <a:pos x="7" y="39"/>
                  </a:cxn>
                  <a:cxn ang="0">
                    <a:pos x="23" y="39"/>
                  </a:cxn>
                  <a:cxn ang="0">
                    <a:pos x="18" y="11"/>
                  </a:cxn>
                  <a:cxn ang="0">
                    <a:pos x="0" y="0"/>
                  </a:cxn>
                </a:cxnLst>
                <a:rect l="0" t="0" r="r" b="b"/>
                <a:pathLst>
                  <a:path w="24" h="40">
                    <a:moveTo>
                      <a:pt x="0" y="0"/>
                    </a:moveTo>
                    <a:lnTo>
                      <a:pt x="7" y="39"/>
                    </a:lnTo>
                    <a:lnTo>
                      <a:pt x="23" y="39"/>
                    </a:lnTo>
                    <a:lnTo>
                      <a:pt x="18" y="11"/>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4845" name="Freeform 29"/>
              <p:cNvSpPr>
                <a:spLocks/>
              </p:cNvSpPr>
              <p:nvPr/>
            </p:nvSpPr>
            <p:spPr bwMode="auto">
              <a:xfrm>
                <a:off x="966" y="3799"/>
                <a:ext cx="25" cy="43"/>
              </a:xfrm>
              <a:custGeom>
                <a:avLst/>
                <a:gdLst/>
                <a:ahLst/>
                <a:cxnLst>
                  <a:cxn ang="0">
                    <a:pos x="8" y="42"/>
                  </a:cxn>
                  <a:cxn ang="0">
                    <a:pos x="0" y="0"/>
                  </a:cxn>
                  <a:cxn ang="0">
                    <a:pos x="13" y="0"/>
                  </a:cxn>
                  <a:cxn ang="0">
                    <a:pos x="24" y="42"/>
                  </a:cxn>
                  <a:cxn ang="0">
                    <a:pos x="8" y="42"/>
                  </a:cxn>
                </a:cxnLst>
                <a:rect l="0" t="0" r="r" b="b"/>
                <a:pathLst>
                  <a:path w="25" h="43">
                    <a:moveTo>
                      <a:pt x="8" y="42"/>
                    </a:moveTo>
                    <a:lnTo>
                      <a:pt x="0" y="0"/>
                    </a:lnTo>
                    <a:lnTo>
                      <a:pt x="13" y="0"/>
                    </a:lnTo>
                    <a:lnTo>
                      <a:pt x="24" y="42"/>
                    </a:lnTo>
                    <a:lnTo>
                      <a:pt x="8"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4846" name="Freeform 30"/>
              <p:cNvSpPr>
                <a:spLocks/>
              </p:cNvSpPr>
              <p:nvPr/>
            </p:nvSpPr>
            <p:spPr bwMode="auto">
              <a:xfrm>
                <a:off x="953" y="3737"/>
                <a:ext cx="22" cy="43"/>
              </a:xfrm>
              <a:custGeom>
                <a:avLst/>
                <a:gdLst/>
                <a:ahLst/>
                <a:cxnLst>
                  <a:cxn ang="0">
                    <a:pos x="8" y="42"/>
                  </a:cxn>
                  <a:cxn ang="0">
                    <a:pos x="0" y="0"/>
                  </a:cxn>
                  <a:cxn ang="0">
                    <a:pos x="14" y="0"/>
                  </a:cxn>
                  <a:cxn ang="0">
                    <a:pos x="21" y="42"/>
                  </a:cxn>
                  <a:cxn ang="0">
                    <a:pos x="8" y="42"/>
                  </a:cxn>
                </a:cxnLst>
                <a:rect l="0" t="0" r="r" b="b"/>
                <a:pathLst>
                  <a:path w="22" h="43">
                    <a:moveTo>
                      <a:pt x="8" y="42"/>
                    </a:moveTo>
                    <a:lnTo>
                      <a:pt x="0" y="0"/>
                    </a:lnTo>
                    <a:lnTo>
                      <a:pt x="14" y="0"/>
                    </a:lnTo>
                    <a:lnTo>
                      <a:pt x="21" y="42"/>
                    </a:lnTo>
                    <a:lnTo>
                      <a:pt x="8"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4847" name="Freeform 31"/>
              <p:cNvSpPr>
                <a:spLocks/>
              </p:cNvSpPr>
              <p:nvPr/>
            </p:nvSpPr>
            <p:spPr bwMode="auto">
              <a:xfrm>
                <a:off x="948" y="3835"/>
                <a:ext cx="441" cy="92"/>
              </a:xfrm>
              <a:custGeom>
                <a:avLst/>
                <a:gdLst/>
                <a:ahLst/>
                <a:cxnLst>
                  <a:cxn ang="0">
                    <a:pos x="440" y="0"/>
                  </a:cxn>
                  <a:cxn ang="0">
                    <a:pos x="422" y="37"/>
                  </a:cxn>
                  <a:cxn ang="0">
                    <a:pos x="406" y="51"/>
                  </a:cxn>
                  <a:cxn ang="0">
                    <a:pos x="385" y="54"/>
                  </a:cxn>
                  <a:cxn ang="0">
                    <a:pos x="359" y="51"/>
                  </a:cxn>
                  <a:cxn ang="0">
                    <a:pos x="37" y="34"/>
                  </a:cxn>
                  <a:cxn ang="0">
                    <a:pos x="18" y="29"/>
                  </a:cxn>
                  <a:cxn ang="0">
                    <a:pos x="10" y="23"/>
                  </a:cxn>
                  <a:cxn ang="0">
                    <a:pos x="2" y="12"/>
                  </a:cxn>
                  <a:cxn ang="0">
                    <a:pos x="0" y="29"/>
                  </a:cxn>
                  <a:cxn ang="0">
                    <a:pos x="8" y="46"/>
                  </a:cxn>
                  <a:cxn ang="0">
                    <a:pos x="18" y="54"/>
                  </a:cxn>
                  <a:cxn ang="0">
                    <a:pos x="34" y="62"/>
                  </a:cxn>
                  <a:cxn ang="0">
                    <a:pos x="65" y="68"/>
                  </a:cxn>
                  <a:cxn ang="0">
                    <a:pos x="364" y="91"/>
                  </a:cxn>
                  <a:cxn ang="0">
                    <a:pos x="398" y="88"/>
                  </a:cxn>
                  <a:cxn ang="0">
                    <a:pos x="422" y="74"/>
                  </a:cxn>
                  <a:cxn ang="0">
                    <a:pos x="432" y="54"/>
                  </a:cxn>
                  <a:cxn ang="0">
                    <a:pos x="440" y="20"/>
                  </a:cxn>
                  <a:cxn ang="0">
                    <a:pos x="440" y="0"/>
                  </a:cxn>
                </a:cxnLst>
                <a:rect l="0" t="0" r="r" b="b"/>
                <a:pathLst>
                  <a:path w="441" h="92">
                    <a:moveTo>
                      <a:pt x="440" y="0"/>
                    </a:moveTo>
                    <a:lnTo>
                      <a:pt x="422" y="37"/>
                    </a:lnTo>
                    <a:lnTo>
                      <a:pt x="406" y="51"/>
                    </a:lnTo>
                    <a:lnTo>
                      <a:pt x="385" y="54"/>
                    </a:lnTo>
                    <a:lnTo>
                      <a:pt x="359" y="51"/>
                    </a:lnTo>
                    <a:lnTo>
                      <a:pt x="37" y="34"/>
                    </a:lnTo>
                    <a:lnTo>
                      <a:pt x="18" y="29"/>
                    </a:lnTo>
                    <a:lnTo>
                      <a:pt x="10" y="23"/>
                    </a:lnTo>
                    <a:lnTo>
                      <a:pt x="2" y="12"/>
                    </a:lnTo>
                    <a:lnTo>
                      <a:pt x="0" y="29"/>
                    </a:lnTo>
                    <a:lnTo>
                      <a:pt x="8" y="46"/>
                    </a:lnTo>
                    <a:lnTo>
                      <a:pt x="18" y="54"/>
                    </a:lnTo>
                    <a:lnTo>
                      <a:pt x="34" y="62"/>
                    </a:lnTo>
                    <a:lnTo>
                      <a:pt x="65" y="68"/>
                    </a:lnTo>
                    <a:lnTo>
                      <a:pt x="364" y="91"/>
                    </a:lnTo>
                    <a:lnTo>
                      <a:pt x="398" y="88"/>
                    </a:lnTo>
                    <a:lnTo>
                      <a:pt x="422" y="74"/>
                    </a:lnTo>
                    <a:lnTo>
                      <a:pt x="432" y="54"/>
                    </a:lnTo>
                    <a:lnTo>
                      <a:pt x="440" y="20"/>
                    </a:lnTo>
                    <a:lnTo>
                      <a:pt x="44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4848" name="Freeform 32"/>
              <p:cNvSpPr>
                <a:spLocks/>
              </p:cNvSpPr>
              <p:nvPr/>
            </p:nvSpPr>
            <p:spPr bwMode="auto">
              <a:xfrm>
                <a:off x="1242" y="3726"/>
                <a:ext cx="86" cy="54"/>
              </a:xfrm>
              <a:custGeom>
                <a:avLst/>
                <a:gdLst/>
                <a:ahLst/>
                <a:cxnLst>
                  <a:cxn ang="0">
                    <a:pos x="0" y="43"/>
                  </a:cxn>
                  <a:cxn ang="0">
                    <a:pos x="0" y="35"/>
                  </a:cxn>
                  <a:cxn ang="0">
                    <a:pos x="4" y="22"/>
                  </a:cxn>
                  <a:cxn ang="0">
                    <a:pos x="12" y="11"/>
                  </a:cxn>
                  <a:cxn ang="0">
                    <a:pos x="24" y="4"/>
                  </a:cxn>
                  <a:cxn ang="0">
                    <a:pos x="37" y="0"/>
                  </a:cxn>
                  <a:cxn ang="0">
                    <a:pos x="51" y="1"/>
                  </a:cxn>
                  <a:cxn ang="0">
                    <a:pos x="64" y="6"/>
                  </a:cxn>
                  <a:cxn ang="0">
                    <a:pos x="74" y="13"/>
                  </a:cxn>
                  <a:cxn ang="0">
                    <a:pos x="81" y="22"/>
                  </a:cxn>
                  <a:cxn ang="0">
                    <a:pos x="85" y="31"/>
                  </a:cxn>
                  <a:cxn ang="0">
                    <a:pos x="85" y="35"/>
                  </a:cxn>
                  <a:cxn ang="0">
                    <a:pos x="84" y="42"/>
                  </a:cxn>
                  <a:cxn ang="0">
                    <a:pos x="82" y="51"/>
                  </a:cxn>
                  <a:cxn ang="0">
                    <a:pos x="66" y="53"/>
                  </a:cxn>
                  <a:cxn ang="0">
                    <a:pos x="57" y="48"/>
                  </a:cxn>
                  <a:cxn ang="0">
                    <a:pos x="53" y="41"/>
                  </a:cxn>
                  <a:cxn ang="0">
                    <a:pos x="52" y="30"/>
                  </a:cxn>
                  <a:cxn ang="0">
                    <a:pos x="54" y="21"/>
                  </a:cxn>
                  <a:cxn ang="0">
                    <a:pos x="58" y="16"/>
                  </a:cxn>
                  <a:cxn ang="0">
                    <a:pos x="49" y="10"/>
                  </a:cxn>
                  <a:cxn ang="0">
                    <a:pos x="37" y="8"/>
                  </a:cxn>
                  <a:cxn ang="0">
                    <a:pos x="24" y="9"/>
                  </a:cxn>
                  <a:cxn ang="0">
                    <a:pos x="13" y="13"/>
                  </a:cxn>
                  <a:cxn ang="0">
                    <a:pos x="6" y="21"/>
                  </a:cxn>
                  <a:cxn ang="0">
                    <a:pos x="2" y="31"/>
                  </a:cxn>
                  <a:cxn ang="0">
                    <a:pos x="0" y="43"/>
                  </a:cxn>
                </a:cxnLst>
                <a:rect l="0" t="0" r="r" b="b"/>
                <a:pathLst>
                  <a:path w="86" h="54">
                    <a:moveTo>
                      <a:pt x="0" y="43"/>
                    </a:moveTo>
                    <a:lnTo>
                      <a:pt x="0" y="35"/>
                    </a:lnTo>
                    <a:lnTo>
                      <a:pt x="4" y="22"/>
                    </a:lnTo>
                    <a:lnTo>
                      <a:pt x="12" y="11"/>
                    </a:lnTo>
                    <a:lnTo>
                      <a:pt x="24" y="4"/>
                    </a:lnTo>
                    <a:lnTo>
                      <a:pt x="37" y="0"/>
                    </a:lnTo>
                    <a:lnTo>
                      <a:pt x="51" y="1"/>
                    </a:lnTo>
                    <a:lnTo>
                      <a:pt x="64" y="6"/>
                    </a:lnTo>
                    <a:lnTo>
                      <a:pt x="74" y="13"/>
                    </a:lnTo>
                    <a:lnTo>
                      <a:pt x="81" y="22"/>
                    </a:lnTo>
                    <a:lnTo>
                      <a:pt x="85" y="31"/>
                    </a:lnTo>
                    <a:lnTo>
                      <a:pt x="85" y="35"/>
                    </a:lnTo>
                    <a:lnTo>
                      <a:pt x="84" y="42"/>
                    </a:lnTo>
                    <a:lnTo>
                      <a:pt x="82" y="51"/>
                    </a:lnTo>
                    <a:lnTo>
                      <a:pt x="66" y="53"/>
                    </a:lnTo>
                    <a:lnTo>
                      <a:pt x="57" y="48"/>
                    </a:lnTo>
                    <a:lnTo>
                      <a:pt x="53" y="41"/>
                    </a:lnTo>
                    <a:lnTo>
                      <a:pt x="52" y="30"/>
                    </a:lnTo>
                    <a:lnTo>
                      <a:pt x="54" y="21"/>
                    </a:lnTo>
                    <a:lnTo>
                      <a:pt x="58" y="16"/>
                    </a:lnTo>
                    <a:lnTo>
                      <a:pt x="49" y="10"/>
                    </a:lnTo>
                    <a:lnTo>
                      <a:pt x="37" y="8"/>
                    </a:lnTo>
                    <a:lnTo>
                      <a:pt x="24" y="9"/>
                    </a:lnTo>
                    <a:lnTo>
                      <a:pt x="13" y="13"/>
                    </a:lnTo>
                    <a:lnTo>
                      <a:pt x="6" y="21"/>
                    </a:lnTo>
                    <a:lnTo>
                      <a:pt x="2" y="31"/>
                    </a:lnTo>
                    <a:lnTo>
                      <a:pt x="0" y="43"/>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34849" name="Freeform 33"/>
              <p:cNvSpPr>
                <a:spLocks/>
              </p:cNvSpPr>
              <p:nvPr/>
            </p:nvSpPr>
            <p:spPr bwMode="auto">
              <a:xfrm>
                <a:off x="1253" y="3744"/>
                <a:ext cx="36" cy="31"/>
              </a:xfrm>
              <a:custGeom>
                <a:avLst/>
                <a:gdLst/>
                <a:ahLst/>
                <a:cxnLst>
                  <a:cxn ang="0">
                    <a:pos x="35" y="3"/>
                  </a:cxn>
                  <a:cxn ang="0">
                    <a:pos x="31" y="14"/>
                  </a:cxn>
                  <a:cxn ang="0">
                    <a:pos x="31" y="28"/>
                  </a:cxn>
                  <a:cxn ang="0">
                    <a:pos x="20" y="12"/>
                  </a:cxn>
                  <a:cxn ang="0">
                    <a:pos x="20" y="29"/>
                  </a:cxn>
                  <a:cxn ang="0">
                    <a:pos x="7" y="14"/>
                  </a:cxn>
                  <a:cxn ang="0">
                    <a:pos x="7" y="30"/>
                  </a:cxn>
                  <a:cxn ang="0">
                    <a:pos x="1" y="19"/>
                  </a:cxn>
                  <a:cxn ang="0">
                    <a:pos x="0" y="11"/>
                  </a:cxn>
                  <a:cxn ang="0">
                    <a:pos x="7" y="4"/>
                  </a:cxn>
                  <a:cxn ang="0">
                    <a:pos x="16" y="1"/>
                  </a:cxn>
                  <a:cxn ang="0">
                    <a:pos x="24" y="0"/>
                  </a:cxn>
                  <a:cxn ang="0">
                    <a:pos x="35" y="3"/>
                  </a:cxn>
                </a:cxnLst>
                <a:rect l="0" t="0" r="r" b="b"/>
                <a:pathLst>
                  <a:path w="36" h="31">
                    <a:moveTo>
                      <a:pt x="35" y="3"/>
                    </a:moveTo>
                    <a:lnTo>
                      <a:pt x="31" y="14"/>
                    </a:lnTo>
                    <a:lnTo>
                      <a:pt x="31" y="28"/>
                    </a:lnTo>
                    <a:lnTo>
                      <a:pt x="20" y="12"/>
                    </a:lnTo>
                    <a:lnTo>
                      <a:pt x="20" y="29"/>
                    </a:lnTo>
                    <a:lnTo>
                      <a:pt x="7" y="14"/>
                    </a:lnTo>
                    <a:lnTo>
                      <a:pt x="7" y="30"/>
                    </a:lnTo>
                    <a:lnTo>
                      <a:pt x="1" y="19"/>
                    </a:lnTo>
                    <a:lnTo>
                      <a:pt x="0" y="11"/>
                    </a:lnTo>
                    <a:lnTo>
                      <a:pt x="7" y="4"/>
                    </a:lnTo>
                    <a:lnTo>
                      <a:pt x="16" y="1"/>
                    </a:lnTo>
                    <a:lnTo>
                      <a:pt x="24" y="0"/>
                    </a:lnTo>
                    <a:lnTo>
                      <a:pt x="35" y="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4850" name="Freeform 34"/>
              <p:cNvSpPr>
                <a:spLocks/>
              </p:cNvSpPr>
              <p:nvPr/>
            </p:nvSpPr>
            <p:spPr bwMode="auto">
              <a:xfrm>
                <a:off x="1149" y="3612"/>
                <a:ext cx="246" cy="49"/>
              </a:xfrm>
              <a:custGeom>
                <a:avLst/>
                <a:gdLst/>
                <a:ahLst/>
                <a:cxnLst>
                  <a:cxn ang="0">
                    <a:pos x="0" y="45"/>
                  </a:cxn>
                  <a:cxn ang="0">
                    <a:pos x="53" y="48"/>
                  </a:cxn>
                  <a:cxn ang="0">
                    <a:pos x="85" y="46"/>
                  </a:cxn>
                  <a:cxn ang="0">
                    <a:pos x="122" y="44"/>
                  </a:cxn>
                  <a:cxn ang="0">
                    <a:pos x="151" y="43"/>
                  </a:cxn>
                  <a:cxn ang="0">
                    <a:pos x="184" y="40"/>
                  </a:cxn>
                  <a:cxn ang="0">
                    <a:pos x="214" y="34"/>
                  </a:cxn>
                  <a:cxn ang="0">
                    <a:pos x="231" y="25"/>
                  </a:cxn>
                  <a:cxn ang="0">
                    <a:pos x="240" y="17"/>
                  </a:cxn>
                  <a:cxn ang="0">
                    <a:pos x="245" y="11"/>
                  </a:cxn>
                  <a:cxn ang="0">
                    <a:pos x="245" y="3"/>
                  </a:cxn>
                  <a:cxn ang="0">
                    <a:pos x="242" y="0"/>
                  </a:cxn>
                  <a:cxn ang="0">
                    <a:pos x="181" y="4"/>
                  </a:cxn>
                  <a:cxn ang="0">
                    <a:pos x="124" y="12"/>
                  </a:cxn>
                  <a:cxn ang="0">
                    <a:pos x="73" y="23"/>
                  </a:cxn>
                  <a:cxn ang="0">
                    <a:pos x="28" y="35"/>
                  </a:cxn>
                  <a:cxn ang="0">
                    <a:pos x="0" y="45"/>
                  </a:cxn>
                </a:cxnLst>
                <a:rect l="0" t="0" r="r" b="b"/>
                <a:pathLst>
                  <a:path w="246" h="49">
                    <a:moveTo>
                      <a:pt x="0" y="45"/>
                    </a:moveTo>
                    <a:lnTo>
                      <a:pt x="53" y="48"/>
                    </a:lnTo>
                    <a:lnTo>
                      <a:pt x="85" y="46"/>
                    </a:lnTo>
                    <a:lnTo>
                      <a:pt x="122" y="44"/>
                    </a:lnTo>
                    <a:lnTo>
                      <a:pt x="151" y="43"/>
                    </a:lnTo>
                    <a:lnTo>
                      <a:pt x="184" y="40"/>
                    </a:lnTo>
                    <a:lnTo>
                      <a:pt x="214" y="34"/>
                    </a:lnTo>
                    <a:lnTo>
                      <a:pt x="231" y="25"/>
                    </a:lnTo>
                    <a:lnTo>
                      <a:pt x="240" y="17"/>
                    </a:lnTo>
                    <a:lnTo>
                      <a:pt x="245" y="11"/>
                    </a:lnTo>
                    <a:lnTo>
                      <a:pt x="245" y="3"/>
                    </a:lnTo>
                    <a:lnTo>
                      <a:pt x="242" y="0"/>
                    </a:lnTo>
                    <a:lnTo>
                      <a:pt x="181" y="4"/>
                    </a:lnTo>
                    <a:lnTo>
                      <a:pt x="124" y="12"/>
                    </a:lnTo>
                    <a:lnTo>
                      <a:pt x="73" y="23"/>
                    </a:lnTo>
                    <a:lnTo>
                      <a:pt x="28" y="35"/>
                    </a:lnTo>
                    <a:lnTo>
                      <a:pt x="0" y="4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4851" name="Freeform 35"/>
              <p:cNvSpPr>
                <a:spLocks/>
              </p:cNvSpPr>
              <p:nvPr/>
            </p:nvSpPr>
            <p:spPr bwMode="auto">
              <a:xfrm>
                <a:off x="1149" y="3609"/>
                <a:ext cx="249" cy="50"/>
              </a:xfrm>
              <a:custGeom>
                <a:avLst/>
                <a:gdLst/>
                <a:ahLst/>
                <a:cxnLst>
                  <a:cxn ang="0">
                    <a:pos x="39" y="49"/>
                  </a:cxn>
                  <a:cxn ang="0">
                    <a:pos x="78" y="37"/>
                  </a:cxn>
                  <a:cxn ang="0">
                    <a:pos x="120" y="25"/>
                  </a:cxn>
                  <a:cxn ang="0">
                    <a:pos x="162" y="20"/>
                  </a:cxn>
                  <a:cxn ang="0">
                    <a:pos x="196" y="18"/>
                  </a:cxn>
                  <a:cxn ang="0">
                    <a:pos x="229" y="19"/>
                  </a:cxn>
                  <a:cxn ang="0">
                    <a:pos x="225" y="25"/>
                  </a:cxn>
                  <a:cxn ang="0">
                    <a:pos x="219" y="29"/>
                  </a:cxn>
                  <a:cxn ang="0">
                    <a:pos x="206" y="35"/>
                  </a:cxn>
                  <a:cxn ang="0">
                    <a:pos x="192" y="42"/>
                  </a:cxn>
                  <a:cxn ang="0">
                    <a:pos x="221" y="35"/>
                  </a:cxn>
                  <a:cxn ang="0">
                    <a:pos x="239" y="26"/>
                  </a:cxn>
                  <a:cxn ang="0">
                    <a:pos x="245" y="20"/>
                  </a:cxn>
                  <a:cxn ang="0">
                    <a:pos x="248" y="12"/>
                  </a:cxn>
                  <a:cxn ang="0">
                    <a:pos x="247" y="6"/>
                  </a:cxn>
                  <a:cxn ang="0">
                    <a:pos x="243" y="0"/>
                  </a:cxn>
                  <a:cxn ang="0">
                    <a:pos x="197" y="1"/>
                  </a:cxn>
                  <a:cxn ang="0">
                    <a:pos x="151" y="7"/>
                  </a:cxn>
                  <a:cxn ang="0">
                    <a:pos x="103" y="17"/>
                  </a:cxn>
                  <a:cxn ang="0">
                    <a:pos x="37" y="37"/>
                  </a:cxn>
                  <a:cxn ang="0">
                    <a:pos x="0" y="48"/>
                  </a:cxn>
                  <a:cxn ang="0">
                    <a:pos x="39" y="49"/>
                  </a:cxn>
                </a:cxnLst>
                <a:rect l="0" t="0" r="r" b="b"/>
                <a:pathLst>
                  <a:path w="249" h="50">
                    <a:moveTo>
                      <a:pt x="39" y="49"/>
                    </a:moveTo>
                    <a:lnTo>
                      <a:pt x="78" y="37"/>
                    </a:lnTo>
                    <a:lnTo>
                      <a:pt x="120" y="25"/>
                    </a:lnTo>
                    <a:lnTo>
                      <a:pt x="162" y="20"/>
                    </a:lnTo>
                    <a:lnTo>
                      <a:pt x="196" y="18"/>
                    </a:lnTo>
                    <a:lnTo>
                      <a:pt x="229" y="19"/>
                    </a:lnTo>
                    <a:lnTo>
                      <a:pt x="225" y="25"/>
                    </a:lnTo>
                    <a:lnTo>
                      <a:pt x="219" y="29"/>
                    </a:lnTo>
                    <a:lnTo>
                      <a:pt x="206" y="35"/>
                    </a:lnTo>
                    <a:lnTo>
                      <a:pt x="192" y="42"/>
                    </a:lnTo>
                    <a:lnTo>
                      <a:pt x="221" y="35"/>
                    </a:lnTo>
                    <a:lnTo>
                      <a:pt x="239" y="26"/>
                    </a:lnTo>
                    <a:lnTo>
                      <a:pt x="245" y="20"/>
                    </a:lnTo>
                    <a:lnTo>
                      <a:pt x="248" y="12"/>
                    </a:lnTo>
                    <a:lnTo>
                      <a:pt x="247" y="6"/>
                    </a:lnTo>
                    <a:lnTo>
                      <a:pt x="243" y="0"/>
                    </a:lnTo>
                    <a:lnTo>
                      <a:pt x="197" y="1"/>
                    </a:lnTo>
                    <a:lnTo>
                      <a:pt x="151" y="7"/>
                    </a:lnTo>
                    <a:lnTo>
                      <a:pt x="103" y="17"/>
                    </a:lnTo>
                    <a:lnTo>
                      <a:pt x="37" y="37"/>
                    </a:lnTo>
                    <a:lnTo>
                      <a:pt x="0" y="48"/>
                    </a:lnTo>
                    <a:lnTo>
                      <a:pt x="39" y="4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4852" name="Freeform 36"/>
              <p:cNvSpPr>
                <a:spLocks/>
              </p:cNvSpPr>
              <p:nvPr/>
            </p:nvSpPr>
            <p:spPr bwMode="auto">
              <a:xfrm>
                <a:off x="2972" y="3625"/>
                <a:ext cx="39" cy="35"/>
              </a:xfrm>
              <a:custGeom>
                <a:avLst/>
                <a:gdLst/>
                <a:ahLst/>
                <a:cxnLst>
                  <a:cxn ang="0">
                    <a:pos x="23" y="0"/>
                  </a:cxn>
                  <a:cxn ang="0">
                    <a:pos x="9" y="13"/>
                  </a:cxn>
                  <a:cxn ang="0">
                    <a:pos x="6" y="22"/>
                  </a:cxn>
                  <a:cxn ang="0">
                    <a:pos x="6" y="25"/>
                  </a:cxn>
                  <a:cxn ang="0">
                    <a:pos x="19" y="23"/>
                  </a:cxn>
                  <a:cxn ang="0">
                    <a:pos x="27" y="23"/>
                  </a:cxn>
                  <a:cxn ang="0">
                    <a:pos x="33" y="21"/>
                  </a:cxn>
                  <a:cxn ang="0">
                    <a:pos x="38" y="15"/>
                  </a:cxn>
                  <a:cxn ang="0">
                    <a:pos x="38" y="24"/>
                  </a:cxn>
                  <a:cxn ang="0">
                    <a:pos x="36" y="32"/>
                  </a:cxn>
                  <a:cxn ang="0">
                    <a:pos x="0" y="34"/>
                  </a:cxn>
                  <a:cxn ang="0">
                    <a:pos x="0" y="23"/>
                  </a:cxn>
                  <a:cxn ang="0">
                    <a:pos x="3" y="17"/>
                  </a:cxn>
                  <a:cxn ang="0">
                    <a:pos x="8" y="11"/>
                  </a:cxn>
                  <a:cxn ang="0">
                    <a:pos x="11" y="8"/>
                  </a:cxn>
                  <a:cxn ang="0">
                    <a:pos x="23" y="0"/>
                  </a:cxn>
                </a:cxnLst>
                <a:rect l="0" t="0" r="r" b="b"/>
                <a:pathLst>
                  <a:path w="39" h="35">
                    <a:moveTo>
                      <a:pt x="23" y="0"/>
                    </a:moveTo>
                    <a:lnTo>
                      <a:pt x="9" y="13"/>
                    </a:lnTo>
                    <a:lnTo>
                      <a:pt x="6" y="22"/>
                    </a:lnTo>
                    <a:lnTo>
                      <a:pt x="6" y="25"/>
                    </a:lnTo>
                    <a:lnTo>
                      <a:pt x="19" y="23"/>
                    </a:lnTo>
                    <a:lnTo>
                      <a:pt x="27" y="23"/>
                    </a:lnTo>
                    <a:lnTo>
                      <a:pt x="33" y="21"/>
                    </a:lnTo>
                    <a:lnTo>
                      <a:pt x="38" y="15"/>
                    </a:lnTo>
                    <a:lnTo>
                      <a:pt x="38" y="24"/>
                    </a:lnTo>
                    <a:lnTo>
                      <a:pt x="36" y="32"/>
                    </a:lnTo>
                    <a:lnTo>
                      <a:pt x="0" y="34"/>
                    </a:lnTo>
                    <a:lnTo>
                      <a:pt x="0" y="23"/>
                    </a:lnTo>
                    <a:lnTo>
                      <a:pt x="3" y="17"/>
                    </a:lnTo>
                    <a:lnTo>
                      <a:pt x="8" y="11"/>
                    </a:lnTo>
                    <a:lnTo>
                      <a:pt x="11" y="8"/>
                    </a:lnTo>
                    <a:lnTo>
                      <a:pt x="23"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4853" name="Freeform 37"/>
              <p:cNvSpPr>
                <a:spLocks/>
              </p:cNvSpPr>
              <p:nvPr/>
            </p:nvSpPr>
            <p:spPr bwMode="auto">
              <a:xfrm>
                <a:off x="2433" y="3496"/>
                <a:ext cx="39" cy="23"/>
              </a:xfrm>
              <a:custGeom>
                <a:avLst/>
                <a:gdLst/>
                <a:ahLst/>
                <a:cxnLst>
                  <a:cxn ang="0">
                    <a:pos x="38" y="3"/>
                  </a:cxn>
                  <a:cxn ang="0">
                    <a:pos x="6" y="0"/>
                  </a:cxn>
                  <a:cxn ang="0">
                    <a:pos x="2" y="2"/>
                  </a:cxn>
                  <a:cxn ang="0">
                    <a:pos x="0" y="7"/>
                  </a:cxn>
                  <a:cxn ang="0">
                    <a:pos x="1" y="11"/>
                  </a:cxn>
                  <a:cxn ang="0">
                    <a:pos x="3" y="18"/>
                  </a:cxn>
                  <a:cxn ang="0">
                    <a:pos x="6" y="22"/>
                  </a:cxn>
                  <a:cxn ang="0">
                    <a:pos x="12" y="18"/>
                  </a:cxn>
                  <a:cxn ang="0">
                    <a:pos x="18" y="18"/>
                  </a:cxn>
                  <a:cxn ang="0">
                    <a:pos x="36" y="21"/>
                  </a:cxn>
                  <a:cxn ang="0">
                    <a:pos x="38" y="3"/>
                  </a:cxn>
                </a:cxnLst>
                <a:rect l="0" t="0" r="r" b="b"/>
                <a:pathLst>
                  <a:path w="39" h="23">
                    <a:moveTo>
                      <a:pt x="38" y="3"/>
                    </a:moveTo>
                    <a:lnTo>
                      <a:pt x="6" y="0"/>
                    </a:lnTo>
                    <a:lnTo>
                      <a:pt x="2" y="2"/>
                    </a:lnTo>
                    <a:lnTo>
                      <a:pt x="0" y="7"/>
                    </a:lnTo>
                    <a:lnTo>
                      <a:pt x="1" y="11"/>
                    </a:lnTo>
                    <a:lnTo>
                      <a:pt x="3" y="18"/>
                    </a:lnTo>
                    <a:lnTo>
                      <a:pt x="6" y="22"/>
                    </a:lnTo>
                    <a:lnTo>
                      <a:pt x="12" y="18"/>
                    </a:lnTo>
                    <a:lnTo>
                      <a:pt x="18" y="18"/>
                    </a:lnTo>
                    <a:lnTo>
                      <a:pt x="36" y="21"/>
                    </a:lnTo>
                    <a:lnTo>
                      <a:pt x="38" y="3"/>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4854" name="Freeform 38"/>
              <p:cNvSpPr>
                <a:spLocks/>
              </p:cNvSpPr>
              <p:nvPr/>
            </p:nvSpPr>
            <p:spPr bwMode="auto">
              <a:xfrm>
                <a:off x="1767" y="3443"/>
                <a:ext cx="561" cy="118"/>
              </a:xfrm>
              <a:custGeom>
                <a:avLst/>
                <a:gdLst/>
                <a:ahLst/>
                <a:cxnLst>
                  <a:cxn ang="0">
                    <a:pos x="525" y="48"/>
                  </a:cxn>
                  <a:cxn ang="0">
                    <a:pos x="539" y="61"/>
                  </a:cxn>
                  <a:cxn ang="0">
                    <a:pos x="550" y="76"/>
                  </a:cxn>
                  <a:cxn ang="0">
                    <a:pos x="560" y="99"/>
                  </a:cxn>
                  <a:cxn ang="0">
                    <a:pos x="427" y="117"/>
                  </a:cxn>
                  <a:cxn ang="0">
                    <a:pos x="0" y="104"/>
                  </a:cxn>
                  <a:cxn ang="0">
                    <a:pos x="108" y="41"/>
                  </a:cxn>
                  <a:cxn ang="0">
                    <a:pos x="172" y="5"/>
                  </a:cxn>
                  <a:cxn ang="0">
                    <a:pos x="259" y="0"/>
                  </a:cxn>
                  <a:cxn ang="0">
                    <a:pos x="326" y="3"/>
                  </a:cxn>
                  <a:cxn ang="0">
                    <a:pos x="379" y="9"/>
                  </a:cxn>
                  <a:cxn ang="0">
                    <a:pos x="437" y="20"/>
                  </a:cxn>
                  <a:cxn ang="0">
                    <a:pos x="486" y="33"/>
                  </a:cxn>
                  <a:cxn ang="0">
                    <a:pos x="504" y="39"/>
                  </a:cxn>
                  <a:cxn ang="0">
                    <a:pos x="525" y="48"/>
                  </a:cxn>
                </a:cxnLst>
                <a:rect l="0" t="0" r="r" b="b"/>
                <a:pathLst>
                  <a:path w="561" h="118">
                    <a:moveTo>
                      <a:pt x="525" y="48"/>
                    </a:moveTo>
                    <a:lnTo>
                      <a:pt x="539" y="61"/>
                    </a:lnTo>
                    <a:lnTo>
                      <a:pt x="550" y="76"/>
                    </a:lnTo>
                    <a:lnTo>
                      <a:pt x="560" y="99"/>
                    </a:lnTo>
                    <a:lnTo>
                      <a:pt x="427" y="117"/>
                    </a:lnTo>
                    <a:lnTo>
                      <a:pt x="0" y="104"/>
                    </a:lnTo>
                    <a:lnTo>
                      <a:pt x="108" y="41"/>
                    </a:lnTo>
                    <a:lnTo>
                      <a:pt x="172" y="5"/>
                    </a:lnTo>
                    <a:lnTo>
                      <a:pt x="259" y="0"/>
                    </a:lnTo>
                    <a:lnTo>
                      <a:pt x="326" y="3"/>
                    </a:lnTo>
                    <a:lnTo>
                      <a:pt x="379" y="9"/>
                    </a:lnTo>
                    <a:lnTo>
                      <a:pt x="437" y="20"/>
                    </a:lnTo>
                    <a:lnTo>
                      <a:pt x="486" y="33"/>
                    </a:lnTo>
                    <a:lnTo>
                      <a:pt x="504" y="39"/>
                    </a:lnTo>
                    <a:lnTo>
                      <a:pt x="525" y="4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34855" name="Freeform 39"/>
              <p:cNvSpPr>
                <a:spLocks/>
              </p:cNvSpPr>
              <p:nvPr/>
            </p:nvSpPr>
            <p:spPr bwMode="auto">
              <a:xfrm>
                <a:off x="1796" y="3454"/>
                <a:ext cx="334" cy="87"/>
              </a:xfrm>
              <a:custGeom>
                <a:avLst/>
                <a:gdLst/>
                <a:ahLst/>
                <a:cxnLst>
                  <a:cxn ang="0">
                    <a:pos x="0" y="86"/>
                  </a:cxn>
                  <a:cxn ang="0">
                    <a:pos x="72" y="42"/>
                  </a:cxn>
                  <a:cxn ang="0">
                    <a:pos x="104" y="22"/>
                  </a:cxn>
                  <a:cxn ang="0">
                    <a:pos x="145" y="2"/>
                  </a:cxn>
                  <a:cxn ang="0">
                    <a:pos x="200" y="0"/>
                  </a:cxn>
                  <a:cxn ang="0">
                    <a:pos x="252" y="2"/>
                  </a:cxn>
                  <a:cxn ang="0">
                    <a:pos x="333" y="9"/>
                  </a:cxn>
                  <a:cxn ang="0">
                    <a:pos x="240" y="15"/>
                  </a:cxn>
                  <a:cxn ang="0">
                    <a:pos x="151" y="30"/>
                  </a:cxn>
                  <a:cxn ang="0">
                    <a:pos x="88" y="47"/>
                  </a:cxn>
                  <a:cxn ang="0">
                    <a:pos x="53" y="61"/>
                  </a:cxn>
                  <a:cxn ang="0">
                    <a:pos x="0" y="86"/>
                  </a:cxn>
                </a:cxnLst>
                <a:rect l="0" t="0" r="r" b="b"/>
                <a:pathLst>
                  <a:path w="334" h="87">
                    <a:moveTo>
                      <a:pt x="0" y="86"/>
                    </a:moveTo>
                    <a:lnTo>
                      <a:pt x="72" y="42"/>
                    </a:lnTo>
                    <a:lnTo>
                      <a:pt x="104" y="22"/>
                    </a:lnTo>
                    <a:lnTo>
                      <a:pt x="145" y="2"/>
                    </a:lnTo>
                    <a:lnTo>
                      <a:pt x="200" y="0"/>
                    </a:lnTo>
                    <a:lnTo>
                      <a:pt x="252" y="2"/>
                    </a:lnTo>
                    <a:lnTo>
                      <a:pt x="333" y="9"/>
                    </a:lnTo>
                    <a:lnTo>
                      <a:pt x="240" y="15"/>
                    </a:lnTo>
                    <a:lnTo>
                      <a:pt x="151" y="30"/>
                    </a:lnTo>
                    <a:lnTo>
                      <a:pt x="88" y="47"/>
                    </a:lnTo>
                    <a:lnTo>
                      <a:pt x="53" y="61"/>
                    </a:lnTo>
                    <a:lnTo>
                      <a:pt x="0" y="8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4856" name="Freeform 40"/>
              <p:cNvSpPr>
                <a:spLocks/>
              </p:cNvSpPr>
              <p:nvPr/>
            </p:nvSpPr>
            <p:spPr bwMode="auto">
              <a:xfrm>
                <a:off x="1841" y="3462"/>
                <a:ext cx="201" cy="54"/>
              </a:xfrm>
              <a:custGeom>
                <a:avLst/>
                <a:gdLst/>
                <a:ahLst/>
                <a:cxnLst>
                  <a:cxn ang="0">
                    <a:pos x="0" y="53"/>
                  </a:cxn>
                  <a:cxn ang="0">
                    <a:pos x="38" y="35"/>
                  </a:cxn>
                  <a:cxn ang="0">
                    <a:pos x="105" y="14"/>
                  </a:cxn>
                  <a:cxn ang="0">
                    <a:pos x="200" y="0"/>
                  </a:cxn>
                  <a:cxn ang="0">
                    <a:pos x="141" y="0"/>
                  </a:cxn>
                  <a:cxn ang="0">
                    <a:pos x="112" y="1"/>
                  </a:cxn>
                  <a:cxn ang="0">
                    <a:pos x="91" y="5"/>
                  </a:cxn>
                  <a:cxn ang="0">
                    <a:pos x="42" y="29"/>
                  </a:cxn>
                  <a:cxn ang="0">
                    <a:pos x="0" y="53"/>
                  </a:cxn>
                </a:cxnLst>
                <a:rect l="0" t="0" r="r" b="b"/>
                <a:pathLst>
                  <a:path w="201" h="54">
                    <a:moveTo>
                      <a:pt x="0" y="53"/>
                    </a:moveTo>
                    <a:lnTo>
                      <a:pt x="38" y="35"/>
                    </a:lnTo>
                    <a:lnTo>
                      <a:pt x="105" y="14"/>
                    </a:lnTo>
                    <a:lnTo>
                      <a:pt x="200" y="0"/>
                    </a:lnTo>
                    <a:lnTo>
                      <a:pt x="141" y="0"/>
                    </a:lnTo>
                    <a:lnTo>
                      <a:pt x="112" y="1"/>
                    </a:lnTo>
                    <a:lnTo>
                      <a:pt x="91" y="5"/>
                    </a:lnTo>
                    <a:lnTo>
                      <a:pt x="42" y="29"/>
                    </a:lnTo>
                    <a:lnTo>
                      <a:pt x="0" y="5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4857" name="Freeform 41"/>
              <p:cNvSpPr>
                <a:spLocks/>
              </p:cNvSpPr>
              <p:nvPr/>
            </p:nvSpPr>
            <p:spPr bwMode="auto">
              <a:xfrm>
                <a:off x="2235" y="3521"/>
                <a:ext cx="74" cy="25"/>
              </a:xfrm>
              <a:custGeom>
                <a:avLst/>
                <a:gdLst/>
                <a:ahLst/>
                <a:cxnLst>
                  <a:cxn ang="0">
                    <a:pos x="73" y="11"/>
                  </a:cxn>
                  <a:cxn ang="0">
                    <a:pos x="65" y="0"/>
                  </a:cxn>
                  <a:cxn ang="0">
                    <a:pos x="63" y="11"/>
                  </a:cxn>
                  <a:cxn ang="0">
                    <a:pos x="53" y="5"/>
                  </a:cxn>
                  <a:cxn ang="0">
                    <a:pos x="50" y="13"/>
                  </a:cxn>
                  <a:cxn ang="0">
                    <a:pos x="42" y="10"/>
                  </a:cxn>
                  <a:cxn ang="0">
                    <a:pos x="40" y="15"/>
                  </a:cxn>
                  <a:cxn ang="0">
                    <a:pos x="0" y="24"/>
                  </a:cxn>
                  <a:cxn ang="0">
                    <a:pos x="73" y="11"/>
                  </a:cxn>
                </a:cxnLst>
                <a:rect l="0" t="0" r="r" b="b"/>
                <a:pathLst>
                  <a:path w="74" h="25">
                    <a:moveTo>
                      <a:pt x="73" y="11"/>
                    </a:moveTo>
                    <a:lnTo>
                      <a:pt x="65" y="0"/>
                    </a:lnTo>
                    <a:lnTo>
                      <a:pt x="63" y="11"/>
                    </a:lnTo>
                    <a:lnTo>
                      <a:pt x="53" y="5"/>
                    </a:lnTo>
                    <a:lnTo>
                      <a:pt x="50" y="13"/>
                    </a:lnTo>
                    <a:lnTo>
                      <a:pt x="42" y="10"/>
                    </a:lnTo>
                    <a:lnTo>
                      <a:pt x="40" y="15"/>
                    </a:lnTo>
                    <a:lnTo>
                      <a:pt x="0" y="24"/>
                    </a:lnTo>
                    <a:lnTo>
                      <a:pt x="73"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4858" name="Freeform 42"/>
              <p:cNvSpPr>
                <a:spLocks/>
              </p:cNvSpPr>
              <p:nvPr/>
            </p:nvSpPr>
            <p:spPr bwMode="auto">
              <a:xfrm>
                <a:off x="2790" y="3657"/>
                <a:ext cx="220" cy="133"/>
              </a:xfrm>
              <a:custGeom>
                <a:avLst/>
                <a:gdLst/>
                <a:ahLst/>
                <a:cxnLst>
                  <a:cxn ang="0">
                    <a:pos x="219" y="42"/>
                  </a:cxn>
                  <a:cxn ang="0">
                    <a:pos x="180" y="23"/>
                  </a:cxn>
                  <a:cxn ang="0">
                    <a:pos x="162" y="19"/>
                  </a:cxn>
                  <a:cxn ang="0">
                    <a:pos x="70" y="23"/>
                  </a:cxn>
                  <a:cxn ang="0">
                    <a:pos x="39" y="14"/>
                  </a:cxn>
                  <a:cxn ang="0">
                    <a:pos x="0" y="0"/>
                  </a:cxn>
                  <a:cxn ang="0">
                    <a:pos x="70" y="132"/>
                  </a:cxn>
                  <a:cxn ang="0">
                    <a:pos x="219" y="70"/>
                  </a:cxn>
                  <a:cxn ang="0">
                    <a:pos x="219" y="42"/>
                  </a:cxn>
                </a:cxnLst>
                <a:rect l="0" t="0" r="r" b="b"/>
                <a:pathLst>
                  <a:path w="220" h="133">
                    <a:moveTo>
                      <a:pt x="219" y="42"/>
                    </a:moveTo>
                    <a:lnTo>
                      <a:pt x="180" y="23"/>
                    </a:lnTo>
                    <a:lnTo>
                      <a:pt x="162" y="19"/>
                    </a:lnTo>
                    <a:lnTo>
                      <a:pt x="70" y="23"/>
                    </a:lnTo>
                    <a:lnTo>
                      <a:pt x="39" y="14"/>
                    </a:lnTo>
                    <a:lnTo>
                      <a:pt x="0" y="0"/>
                    </a:lnTo>
                    <a:lnTo>
                      <a:pt x="70" y="132"/>
                    </a:lnTo>
                    <a:lnTo>
                      <a:pt x="219" y="70"/>
                    </a:lnTo>
                    <a:lnTo>
                      <a:pt x="219" y="4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4859" name="Freeform 43"/>
              <p:cNvSpPr>
                <a:spLocks/>
              </p:cNvSpPr>
              <p:nvPr/>
            </p:nvSpPr>
            <p:spPr bwMode="auto">
              <a:xfrm>
                <a:off x="2834" y="3765"/>
                <a:ext cx="194" cy="138"/>
              </a:xfrm>
              <a:custGeom>
                <a:avLst/>
                <a:gdLst/>
                <a:ahLst/>
                <a:cxnLst>
                  <a:cxn ang="0">
                    <a:pos x="26" y="34"/>
                  </a:cxn>
                  <a:cxn ang="0">
                    <a:pos x="193" y="0"/>
                  </a:cxn>
                  <a:cxn ang="0">
                    <a:pos x="163" y="38"/>
                  </a:cxn>
                  <a:cxn ang="0">
                    <a:pos x="123" y="67"/>
                  </a:cxn>
                  <a:cxn ang="0">
                    <a:pos x="13" y="128"/>
                  </a:cxn>
                  <a:cxn ang="0">
                    <a:pos x="0" y="137"/>
                  </a:cxn>
                  <a:cxn ang="0">
                    <a:pos x="4" y="81"/>
                  </a:cxn>
                  <a:cxn ang="0">
                    <a:pos x="26" y="34"/>
                  </a:cxn>
                </a:cxnLst>
                <a:rect l="0" t="0" r="r" b="b"/>
                <a:pathLst>
                  <a:path w="194" h="138">
                    <a:moveTo>
                      <a:pt x="26" y="34"/>
                    </a:moveTo>
                    <a:lnTo>
                      <a:pt x="193" y="0"/>
                    </a:lnTo>
                    <a:lnTo>
                      <a:pt x="163" y="38"/>
                    </a:lnTo>
                    <a:lnTo>
                      <a:pt x="123" y="67"/>
                    </a:lnTo>
                    <a:lnTo>
                      <a:pt x="13" y="128"/>
                    </a:lnTo>
                    <a:lnTo>
                      <a:pt x="0" y="137"/>
                    </a:lnTo>
                    <a:lnTo>
                      <a:pt x="4" y="81"/>
                    </a:lnTo>
                    <a:lnTo>
                      <a:pt x="26" y="34"/>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4860" name="Freeform 44"/>
              <p:cNvSpPr>
                <a:spLocks/>
              </p:cNvSpPr>
              <p:nvPr/>
            </p:nvSpPr>
            <p:spPr bwMode="auto">
              <a:xfrm>
                <a:off x="1721" y="3676"/>
                <a:ext cx="859" cy="157"/>
              </a:xfrm>
              <a:custGeom>
                <a:avLst/>
                <a:gdLst/>
                <a:ahLst/>
                <a:cxnLst>
                  <a:cxn ang="0">
                    <a:pos x="858" y="14"/>
                  </a:cxn>
                  <a:cxn ang="0">
                    <a:pos x="827" y="38"/>
                  </a:cxn>
                  <a:cxn ang="0">
                    <a:pos x="801" y="47"/>
                  </a:cxn>
                  <a:cxn ang="0">
                    <a:pos x="647" y="61"/>
                  </a:cxn>
                  <a:cxn ang="0">
                    <a:pos x="506" y="71"/>
                  </a:cxn>
                  <a:cxn ang="0">
                    <a:pos x="409" y="71"/>
                  </a:cxn>
                  <a:cxn ang="0">
                    <a:pos x="334" y="71"/>
                  </a:cxn>
                  <a:cxn ang="0">
                    <a:pos x="308" y="56"/>
                  </a:cxn>
                  <a:cxn ang="0">
                    <a:pos x="299" y="47"/>
                  </a:cxn>
                  <a:cxn ang="0">
                    <a:pos x="44" y="23"/>
                  </a:cxn>
                  <a:cxn ang="0">
                    <a:pos x="0" y="0"/>
                  </a:cxn>
                  <a:cxn ang="0">
                    <a:pos x="44" y="117"/>
                  </a:cxn>
                  <a:cxn ang="0">
                    <a:pos x="53" y="156"/>
                  </a:cxn>
                  <a:cxn ang="0">
                    <a:pos x="823" y="156"/>
                  </a:cxn>
                  <a:cxn ang="0">
                    <a:pos x="858" y="14"/>
                  </a:cxn>
                </a:cxnLst>
                <a:rect l="0" t="0" r="r" b="b"/>
                <a:pathLst>
                  <a:path w="859" h="157">
                    <a:moveTo>
                      <a:pt x="858" y="14"/>
                    </a:moveTo>
                    <a:lnTo>
                      <a:pt x="827" y="38"/>
                    </a:lnTo>
                    <a:lnTo>
                      <a:pt x="801" y="47"/>
                    </a:lnTo>
                    <a:lnTo>
                      <a:pt x="647" y="61"/>
                    </a:lnTo>
                    <a:lnTo>
                      <a:pt x="506" y="71"/>
                    </a:lnTo>
                    <a:lnTo>
                      <a:pt x="409" y="71"/>
                    </a:lnTo>
                    <a:lnTo>
                      <a:pt x="334" y="71"/>
                    </a:lnTo>
                    <a:lnTo>
                      <a:pt x="308" y="56"/>
                    </a:lnTo>
                    <a:lnTo>
                      <a:pt x="299" y="47"/>
                    </a:lnTo>
                    <a:lnTo>
                      <a:pt x="44" y="23"/>
                    </a:lnTo>
                    <a:lnTo>
                      <a:pt x="0" y="0"/>
                    </a:lnTo>
                    <a:lnTo>
                      <a:pt x="44" y="117"/>
                    </a:lnTo>
                    <a:lnTo>
                      <a:pt x="53" y="156"/>
                    </a:lnTo>
                    <a:lnTo>
                      <a:pt x="823" y="156"/>
                    </a:lnTo>
                    <a:lnTo>
                      <a:pt x="858" y="14"/>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4861" name="Freeform 45"/>
              <p:cNvSpPr>
                <a:spLocks/>
              </p:cNvSpPr>
              <p:nvPr/>
            </p:nvSpPr>
            <p:spPr bwMode="auto">
              <a:xfrm>
                <a:off x="1761" y="3860"/>
                <a:ext cx="770" cy="58"/>
              </a:xfrm>
              <a:custGeom>
                <a:avLst/>
                <a:gdLst/>
                <a:ahLst/>
                <a:cxnLst>
                  <a:cxn ang="0">
                    <a:pos x="769" y="0"/>
                  </a:cxn>
                  <a:cxn ang="0">
                    <a:pos x="739" y="0"/>
                  </a:cxn>
                  <a:cxn ang="0">
                    <a:pos x="739" y="24"/>
                  </a:cxn>
                  <a:cxn ang="0">
                    <a:pos x="726" y="37"/>
                  </a:cxn>
                  <a:cxn ang="0">
                    <a:pos x="708" y="42"/>
                  </a:cxn>
                  <a:cxn ang="0">
                    <a:pos x="321" y="42"/>
                  </a:cxn>
                  <a:cxn ang="0">
                    <a:pos x="307" y="14"/>
                  </a:cxn>
                  <a:cxn ang="0">
                    <a:pos x="0" y="14"/>
                  </a:cxn>
                  <a:cxn ang="0">
                    <a:pos x="0" y="57"/>
                  </a:cxn>
                  <a:cxn ang="0">
                    <a:pos x="743" y="57"/>
                  </a:cxn>
                  <a:cxn ang="0">
                    <a:pos x="765" y="37"/>
                  </a:cxn>
                  <a:cxn ang="0">
                    <a:pos x="769" y="0"/>
                  </a:cxn>
                </a:cxnLst>
                <a:rect l="0" t="0" r="r" b="b"/>
                <a:pathLst>
                  <a:path w="770" h="58">
                    <a:moveTo>
                      <a:pt x="769" y="0"/>
                    </a:moveTo>
                    <a:lnTo>
                      <a:pt x="739" y="0"/>
                    </a:lnTo>
                    <a:lnTo>
                      <a:pt x="739" y="24"/>
                    </a:lnTo>
                    <a:lnTo>
                      <a:pt x="726" y="37"/>
                    </a:lnTo>
                    <a:lnTo>
                      <a:pt x="708" y="42"/>
                    </a:lnTo>
                    <a:lnTo>
                      <a:pt x="321" y="42"/>
                    </a:lnTo>
                    <a:lnTo>
                      <a:pt x="307" y="14"/>
                    </a:lnTo>
                    <a:lnTo>
                      <a:pt x="0" y="14"/>
                    </a:lnTo>
                    <a:lnTo>
                      <a:pt x="0" y="57"/>
                    </a:lnTo>
                    <a:lnTo>
                      <a:pt x="743" y="57"/>
                    </a:lnTo>
                    <a:lnTo>
                      <a:pt x="765" y="37"/>
                    </a:lnTo>
                    <a:lnTo>
                      <a:pt x="769"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34862" name="Freeform 46"/>
              <p:cNvSpPr>
                <a:spLocks/>
              </p:cNvSpPr>
              <p:nvPr/>
            </p:nvSpPr>
            <p:spPr bwMode="auto">
              <a:xfrm>
                <a:off x="2637" y="3551"/>
                <a:ext cx="366" cy="118"/>
              </a:xfrm>
              <a:custGeom>
                <a:avLst/>
                <a:gdLst/>
                <a:ahLst/>
                <a:cxnLst>
                  <a:cxn ang="0">
                    <a:pos x="0" y="4"/>
                  </a:cxn>
                  <a:cxn ang="0">
                    <a:pos x="160" y="9"/>
                  </a:cxn>
                  <a:cxn ang="0">
                    <a:pos x="251" y="21"/>
                  </a:cxn>
                  <a:cxn ang="0">
                    <a:pos x="313" y="39"/>
                  </a:cxn>
                  <a:cxn ang="0">
                    <a:pos x="339" y="52"/>
                  </a:cxn>
                  <a:cxn ang="0">
                    <a:pos x="350" y="65"/>
                  </a:cxn>
                  <a:cxn ang="0">
                    <a:pos x="291" y="80"/>
                  </a:cxn>
                  <a:cxn ang="0">
                    <a:pos x="255" y="82"/>
                  </a:cxn>
                  <a:cxn ang="0">
                    <a:pos x="216" y="84"/>
                  </a:cxn>
                  <a:cxn ang="0">
                    <a:pos x="164" y="80"/>
                  </a:cxn>
                  <a:cxn ang="0">
                    <a:pos x="120" y="60"/>
                  </a:cxn>
                  <a:cxn ang="0">
                    <a:pos x="164" y="82"/>
                  </a:cxn>
                  <a:cxn ang="0">
                    <a:pos x="194" y="108"/>
                  </a:cxn>
                  <a:cxn ang="0">
                    <a:pos x="208" y="114"/>
                  </a:cxn>
                  <a:cxn ang="0">
                    <a:pos x="228" y="117"/>
                  </a:cxn>
                  <a:cxn ang="0">
                    <a:pos x="277" y="113"/>
                  </a:cxn>
                  <a:cxn ang="0">
                    <a:pos x="331" y="104"/>
                  </a:cxn>
                  <a:cxn ang="0">
                    <a:pos x="335" y="95"/>
                  </a:cxn>
                  <a:cxn ang="0">
                    <a:pos x="343" y="82"/>
                  </a:cxn>
                  <a:cxn ang="0">
                    <a:pos x="357" y="73"/>
                  </a:cxn>
                  <a:cxn ang="0">
                    <a:pos x="365" y="67"/>
                  </a:cxn>
                  <a:cxn ang="0">
                    <a:pos x="353" y="48"/>
                  </a:cxn>
                  <a:cxn ang="0">
                    <a:pos x="327" y="34"/>
                  </a:cxn>
                  <a:cxn ang="0">
                    <a:pos x="289" y="21"/>
                  </a:cxn>
                  <a:cxn ang="0">
                    <a:pos x="251" y="10"/>
                  </a:cxn>
                  <a:cxn ang="0">
                    <a:pos x="200" y="4"/>
                  </a:cxn>
                  <a:cxn ang="0">
                    <a:pos x="148" y="0"/>
                  </a:cxn>
                  <a:cxn ang="0">
                    <a:pos x="61" y="0"/>
                  </a:cxn>
                  <a:cxn ang="0">
                    <a:pos x="0" y="4"/>
                  </a:cxn>
                </a:cxnLst>
                <a:rect l="0" t="0" r="r" b="b"/>
                <a:pathLst>
                  <a:path w="366" h="118">
                    <a:moveTo>
                      <a:pt x="0" y="4"/>
                    </a:moveTo>
                    <a:lnTo>
                      <a:pt x="160" y="9"/>
                    </a:lnTo>
                    <a:lnTo>
                      <a:pt x="251" y="21"/>
                    </a:lnTo>
                    <a:lnTo>
                      <a:pt x="313" y="39"/>
                    </a:lnTo>
                    <a:lnTo>
                      <a:pt x="339" y="52"/>
                    </a:lnTo>
                    <a:lnTo>
                      <a:pt x="350" y="65"/>
                    </a:lnTo>
                    <a:lnTo>
                      <a:pt x="291" y="80"/>
                    </a:lnTo>
                    <a:lnTo>
                      <a:pt x="255" y="82"/>
                    </a:lnTo>
                    <a:lnTo>
                      <a:pt x="216" y="84"/>
                    </a:lnTo>
                    <a:lnTo>
                      <a:pt x="164" y="80"/>
                    </a:lnTo>
                    <a:lnTo>
                      <a:pt x="120" y="60"/>
                    </a:lnTo>
                    <a:lnTo>
                      <a:pt x="164" y="82"/>
                    </a:lnTo>
                    <a:lnTo>
                      <a:pt x="194" y="108"/>
                    </a:lnTo>
                    <a:lnTo>
                      <a:pt x="208" y="114"/>
                    </a:lnTo>
                    <a:lnTo>
                      <a:pt x="228" y="117"/>
                    </a:lnTo>
                    <a:lnTo>
                      <a:pt x="277" y="113"/>
                    </a:lnTo>
                    <a:lnTo>
                      <a:pt x="331" y="104"/>
                    </a:lnTo>
                    <a:lnTo>
                      <a:pt x="335" y="95"/>
                    </a:lnTo>
                    <a:lnTo>
                      <a:pt x="343" y="82"/>
                    </a:lnTo>
                    <a:lnTo>
                      <a:pt x="357" y="73"/>
                    </a:lnTo>
                    <a:lnTo>
                      <a:pt x="365" y="67"/>
                    </a:lnTo>
                    <a:lnTo>
                      <a:pt x="353" y="48"/>
                    </a:lnTo>
                    <a:lnTo>
                      <a:pt x="327" y="34"/>
                    </a:lnTo>
                    <a:lnTo>
                      <a:pt x="289" y="21"/>
                    </a:lnTo>
                    <a:lnTo>
                      <a:pt x="251" y="10"/>
                    </a:lnTo>
                    <a:lnTo>
                      <a:pt x="200" y="4"/>
                    </a:lnTo>
                    <a:lnTo>
                      <a:pt x="148" y="0"/>
                    </a:lnTo>
                    <a:lnTo>
                      <a:pt x="61" y="0"/>
                    </a:lnTo>
                    <a:lnTo>
                      <a:pt x="0" y="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4863" name="Freeform 47"/>
              <p:cNvSpPr>
                <a:spLocks/>
              </p:cNvSpPr>
              <p:nvPr/>
            </p:nvSpPr>
            <p:spPr bwMode="auto">
              <a:xfrm>
                <a:off x="2890" y="3737"/>
                <a:ext cx="136" cy="55"/>
              </a:xfrm>
              <a:custGeom>
                <a:avLst/>
                <a:gdLst/>
                <a:ahLst/>
                <a:cxnLst>
                  <a:cxn ang="0">
                    <a:pos x="116" y="0"/>
                  </a:cxn>
                  <a:cxn ang="0">
                    <a:pos x="120" y="9"/>
                  </a:cxn>
                  <a:cxn ang="0">
                    <a:pos x="92" y="24"/>
                  </a:cxn>
                  <a:cxn ang="0">
                    <a:pos x="0" y="54"/>
                  </a:cxn>
                  <a:cxn ang="0">
                    <a:pos x="100" y="28"/>
                  </a:cxn>
                  <a:cxn ang="0">
                    <a:pos x="135" y="15"/>
                  </a:cxn>
                  <a:cxn ang="0">
                    <a:pos x="132" y="7"/>
                  </a:cxn>
                  <a:cxn ang="0">
                    <a:pos x="125" y="2"/>
                  </a:cxn>
                  <a:cxn ang="0">
                    <a:pos x="116" y="0"/>
                  </a:cxn>
                </a:cxnLst>
                <a:rect l="0" t="0" r="r" b="b"/>
                <a:pathLst>
                  <a:path w="136" h="55">
                    <a:moveTo>
                      <a:pt x="116" y="0"/>
                    </a:moveTo>
                    <a:lnTo>
                      <a:pt x="120" y="9"/>
                    </a:lnTo>
                    <a:lnTo>
                      <a:pt x="92" y="24"/>
                    </a:lnTo>
                    <a:lnTo>
                      <a:pt x="0" y="54"/>
                    </a:lnTo>
                    <a:lnTo>
                      <a:pt x="100" y="28"/>
                    </a:lnTo>
                    <a:lnTo>
                      <a:pt x="135" y="15"/>
                    </a:lnTo>
                    <a:lnTo>
                      <a:pt x="132" y="7"/>
                    </a:lnTo>
                    <a:lnTo>
                      <a:pt x="125" y="2"/>
                    </a:lnTo>
                    <a:lnTo>
                      <a:pt x="116"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4864" name="Freeform 48"/>
              <p:cNvSpPr>
                <a:spLocks/>
              </p:cNvSpPr>
              <p:nvPr/>
            </p:nvSpPr>
            <p:spPr bwMode="auto">
              <a:xfrm>
                <a:off x="2984" y="3672"/>
                <a:ext cx="27" cy="12"/>
              </a:xfrm>
              <a:custGeom>
                <a:avLst/>
                <a:gdLst/>
                <a:ahLst/>
                <a:cxnLst>
                  <a:cxn ang="0">
                    <a:pos x="0" y="0"/>
                  </a:cxn>
                  <a:cxn ang="0">
                    <a:pos x="26" y="11"/>
                  </a:cxn>
                  <a:cxn ang="0">
                    <a:pos x="26" y="0"/>
                  </a:cxn>
                  <a:cxn ang="0">
                    <a:pos x="0" y="0"/>
                  </a:cxn>
                </a:cxnLst>
                <a:rect l="0" t="0" r="r" b="b"/>
                <a:pathLst>
                  <a:path w="27" h="12">
                    <a:moveTo>
                      <a:pt x="0" y="0"/>
                    </a:moveTo>
                    <a:lnTo>
                      <a:pt x="26" y="11"/>
                    </a:lnTo>
                    <a:lnTo>
                      <a:pt x="26"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4865" name="Freeform 49"/>
              <p:cNvSpPr>
                <a:spLocks/>
              </p:cNvSpPr>
              <p:nvPr/>
            </p:nvSpPr>
            <p:spPr bwMode="auto">
              <a:xfrm>
                <a:off x="2516" y="3445"/>
                <a:ext cx="120" cy="50"/>
              </a:xfrm>
              <a:custGeom>
                <a:avLst/>
                <a:gdLst/>
                <a:ahLst/>
                <a:cxnLst>
                  <a:cxn ang="0">
                    <a:pos x="17" y="15"/>
                  </a:cxn>
                  <a:cxn ang="0">
                    <a:pos x="67" y="30"/>
                  </a:cxn>
                  <a:cxn ang="0">
                    <a:pos x="119" y="49"/>
                  </a:cxn>
                  <a:cxn ang="0">
                    <a:pos x="67" y="21"/>
                  </a:cxn>
                  <a:cxn ang="0">
                    <a:pos x="17" y="4"/>
                  </a:cxn>
                  <a:cxn ang="0">
                    <a:pos x="0" y="0"/>
                  </a:cxn>
                  <a:cxn ang="0">
                    <a:pos x="17" y="15"/>
                  </a:cxn>
                </a:cxnLst>
                <a:rect l="0" t="0" r="r" b="b"/>
                <a:pathLst>
                  <a:path w="120" h="50">
                    <a:moveTo>
                      <a:pt x="17" y="15"/>
                    </a:moveTo>
                    <a:lnTo>
                      <a:pt x="67" y="30"/>
                    </a:lnTo>
                    <a:lnTo>
                      <a:pt x="119" y="49"/>
                    </a:lnTo>
                    <a:lnTo>
                      <a:pt x="67" y="21"/>
                    </a:lnTo>
                    <a:lnTo>
                      <a:pt x="17" y="4"/>
                    </a:lnTo>
                    <a:lnTo>
                      <a:pt x="0" y="0"/>
                    </a:lnTo>
                    <a:lnTo>
                      <a:pt x="17" y="1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4866" name="Freeform 50"/>
              <p:cNvSpPr>
                <a:spLocks/>
              </p:cNvSpPr>
              <p:nvPr/>
            </p:nvSpPr>
            <p:spPr bwMode="auto">
              <a:xfrm>
                <a:off x="2022" y="3637"/>
                <a:ext cx="590" cy="97"/>
              </a:xfrm>
              <a:custGeom>
                <a:avLst/>
                <a:gdLst/>
                <a:ahLst/>
                <a:cxnLst>
                  <a:cxn ang="0">
                    <a:pos x="589" y="0"/>
                  </a:cxn>
                  <a:cxn ang="0">
                    <a:pos x="563" y="27"/>
                  </a:cxn>
                  <a:cxn ang="0">
                    <a:pos x="524" y="72"/>
                  </a:cxn>
                  <a:cxn ang="0">
                    <a:pos x="329" y="81"/>
                  </a:cxn>
                  <a:cxn ang="0">
                    <a:pos x="172" y="92"/>
                  </a:cxn>
                  <a:cxn ang="0">
                    <a:pos x="81" y="96"/>
                  </a:cxn>
                  <a:cxn ang="0">
                    <a:pos x="25" y="96"/>
                  </a:cxn>
                  <a:cxn ang="0">
                    <a:pos x="12" y="92"/>
                  </a:cxn>
                  <a:cxn ang="0">
                    <a:pos x="4" y="83"/>
                  </a:cxn>
                  <a:cxn ang="0">
                    <a:pos x="0" y="70"/>
                  </a:cxn>
                  <a:cxn ang="0">
                    <a:pos x="11" y="81"/>
                  </a:cxn>
                  <a:cxn ang="0">
                    <a:pos x="20" y="85"/>
                  </a:cxn>
                  <a:cxn ang="0">
                    <a:pos x="37" y="85"/>
                  </a:cxn>
                  <a:cxn ang="0">
                    <a:pos x="325" y="68"/>
                  </a:cxn>
                  <a:cxn ang="0">
                    <a:pos x="515" y="42"/>
                  </a:cxn>
                  <a:cxn ang="0">
                    <a:pos x="547" y="31"/>
                  </a:cxn>
                  <a:cxn ang="0">
                    <a:pos x="561" y="24"/>
                  </a:cxn>
                  <a:cxn ang="0">
                    <a:pos x="589" y="0"/>
                  </a:cxn>
                </a:cxnLst>
                <a:rect l="0" t="0" r="r" b="b"/>
                <a:pathLst>
                  <a:path w="590" h="97">
                    <a:moveTo>
                      <a:pt x="589" y="0"/>
                    </a:moveTo>
                    <a:lnTo>
                      <a:pt x="563" y="27"/>
                    </a:lnTo>
                    <a:lnTo>
                      <a:pt x="524" y="72"/>
                    </a:lnTo>
                    <a:lnTo>
                      <a:pt x="329" y="81"/>
                    </a:lnTo>
                    <a:lnTo>
                      <a:pt x="172" y="92"/>
                    </a:lnTo>
                    <a:lnTo>
                      <a:pt x="81" y="96"/>
                    </a:lnTo>
                    <a:lnTo>
                      <a:pt x="25" y="96"/>
                    </a:lnTo>
                    <a:lnTo>
                      <a:pt x="12" y="92"/>
                    </a:lnTo>
                    <a:lnTo>
                      <a:pt x="4" y="83"/>
                    </a:lnTo>
                    <a:lnTo>
                      <a:pt x="0" y="70"/>
                    </a:lnTo>
                    <a:lnTo>
                      <a:pt x="11" y="81"/>
                    </a:lnTo>
                    <a:lnTo>
                      <a:pt x="20" y="85"/>
                    </a:lnTo>
                    <a:lnTo>
                      <a:pt x="37" y="85"/>
                    </a:lnTo>
                    <a:lnTo>
                      <a:pt x="325" y="68"/>
                    </a:lnTo>
                    <a:lnTo>
                      <a:pt x="515" y="42"/>
                    </a:lnTo>
                    <a:lnTo>
                      <a:pt x="547" y="31"/>
                    </a:lnTo>
                    <a:lnTo>
                      <a:pt x="561" y="24"/>
                    </a:lnTo>
                    <a:lnTo>
                      <a:pt x="58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4867" name="Freeform 51"/>
              <p:cNvSpPr>
                <a:spLocks/>
              </p:cNvSpPr>
              <p:nvPr/>
            </p:nvSpPr>
            <p:spPr bwMode="auto">
              <a:xfrm>
                <a:off x="1579" y="3607"/>
                <a:ext cx="467" cy="101"/>
              </a:xfrm>
              <a:custGeom>
                <a:avLst/>
                <a:gdLst/>
                <a:ahLst/>
                <a:cxnLst>
                  <a:cxn ang="0">
                    <a:pos x="0" y="0"/>
                  </a:cxn>
                  <a:cxn ang="0">
                    <a:pos x="41" y="2"/>
                  </a:cxn>
                  <a:cxn ang="0">
                    <a:pos x="81" y="11"/>
                  </a:cxn>
                  <a:cxn ang="0">
                    <a:pos x="115" y="28"/>
                  </a:cxn>
                  <a:cxn ang="0">
                    <a:pos x="144" y="50"/>
                  </a:cxn>
                  <a:cxn ang="0">
                    <a:pos x="166" y="73"/>
                  </a:cxn>
                  <a:cxn ang="0">
                    <a:pos x="227" y="83"/>
                  </a:cxn>
                  <a:cxn ang="0">
                    <a:pos x="301" y="87"/>
                  </a:cxn>
                  <a:cxn ang="0">
                    <a:pos x="368" y="93"/>
                  </a:cxn>
                  <a:cxn ang="0">
                    <a:pos x="443" y="100"/>
                  </a:cxn>
                  <a:cxn ang="0">
                    <a:pos x="448" y="85"/>
                  </a:cxn>
                  <a:cxn ang="0">
                    <a:pos x="466" y="67"/>
                  </a:cxn>
                  <a:cxn ang="0">
                    <a:pos x="434" y="78"/>
                  </a:cxn>
                  <a:cxn ang="0">
                    <a:pos x="410" y="80"/>
                  </a:cxn>
                  <a:cxn ang="0">
                    <a:pos x="368" y="80"/>
                  </a:cxn>
                  <a:cxn ang="0">
                    <a:pos x="178" y="54"/>
                  </a:cxn>
                  <a:cxn ang="0">
                    <a:pos x="154" y="46"/>
                  </a:cxn>
                  <a:cxn ang="0">
                    <a:pos x="111" y="16"/>
                  </a:cxn>
                  <a:cxn ang="0">
                    <a:pos x="72" y="7"/>
                  </a:cxn>
                  <a:cxn ang="0">
                    <a:pos x="41" y="0"/>
                  </a:cxn>
                  <a:cxn ang="0">
                    <a:pos x="0" y="0"/>
                  </a:cxn>
                </a:cxnLst>
                <a:rect l="0" t="0" r="r" b="b"/>
                <a:pathLst>
                  <a:path w="467" h="101">
                    <a:moveTo>
                      <a:pt x="0" y="0"/>
                    </a:moveTo>
                    <a:lnTo>
                      <a:pt x="41" y="2"/>
                    </a:lnTo>
                    <a:lnTo>
                      <a:pt x="81" y="11"/>
                    </a:lnTo>
                    <a:lnTo>
                      <a:pt x="115" y="28"/>
                    </a:lnTo>
                    <a:lnTo>
                      <a:pt x="144" y="50"/>
                    </a:lnTo>
                    <a:lnTo>
                      <a:pt x="166" y="73"/>
                    </a:lnTo>
                    <a:lnTo>
                      <a:pt x="227" y="83"/>
                    </a:lnTo>
                    <a:lnTo>
                      <a:pt x="301" y="87"/>
                    </a:lnTo>
                    <a:lnTo>
                      <a:pt x="368" y="93"/>
                    </a:lnTo>
                    <a:lnTo>
                      <a:pt x="443" y="100"/>
                    </a:lnTo>
                    <a:lnTo>
                      <a:pt x="448" y="85"/>
                    </a:lnTo>
                    <a:lnTo>
                      <a:pt x="466" y="67"/>
                    </a:lnTo>
                    <a:lnTo>
                      <a:pt x="434" y="78"/>
                    </a:lnTo>
                    <a:lnTo>
                      <a:pt x="410" y="80"/>
                    </a:lnTo>
                    <a:lnTo>
                      <a:pt x="368" y="80"/>
                    </a:lnTo>
                    <a:lnTo>
                      <a:pt x="178" y="54"/>
                    </a:lnTo>
                    <a:lnTo>
                      <a:pt x="154" y="46"/>
                    </a:lnTo>
                    <a:lnTo>
                      <a:pt x="111" y="16"/>
                    </a:lnTo>
                    <a:lnTo>
                      <a:pt x="72" y="7"/>
                    </a:lnTo>
                    <a:lnTo>
                      <a:pt x="41"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4868" name="Freeform 52"/>
              <p:cNvSpPr>
                <a:spLocks/>
              </p:cNvSpPr>
              <p:nvPr/>
            </p:nvSpPr>
            <p:spPr bwMode="auto">
              <a:xfrm>
                <a:off x="987" y="3747"/>
                <a:ext cx="410" cy="128"/>
              </a:xfrm>
              <a:custGeom>
                <a:avLst/>
                <a:gdLst/>
                <a:ahLst/>
                <a:cxnLst>
                  <a:cxn ang="0">
                    <a:pos x="409" y="0"/>
                  </a:cxn>
                  <a:cxn ang="0">
                    <a:pos x="378" y="75"/>
                  </a:cxn>
                  <a:cxn ang="0">
                    <a:pos x="369" y="103"/>
                  </a:cxn>
                  <a:cxn ang="0">
                    <a:pos x="352" y="117"/>
                  </a:cxn>
                  <a:cxn ang="0">
                    <a:pos x="321" y="117"/>
                  </a:cxn>
                  <a:cxn ang="0">
                    <a:pos x="0" y="108"/>
                  </a:cxn>
                  <a:cxn ang="0">
                    <a:pos x="356" y="127"/>
                  </a:cxn>
                  <a:cxn ang="0">
                    <a:pos x="369" y="117"/>
                  </a:cxn>
                  <a:cxn ang="0">
                    <a:pos x="383" y="103"/>
                  </a:cxn>
                  <a:cxn ang="0">
                    <a:pos x="391" y="61"/>
                  </a:cxn>
                  <a:cxn ang="0">
                    <a:pos x="409" y="0"/>
                  </a:cxn>
                </a:cxnLst>
                <a:rect l="0" t="0" r="r" b="b"/>
                <a:pathLst>
                  <a:path w="410" h="128">
                    <a:moveTo>
                      <a:pt x="409" y="0"/>
                    </a:moveTo>
                    <a:lnTo>
                      <a:pt x="378" y="75"/>
                    </a:lnTo>
                    <a:lnTo>
                      <a:pt x="369" y="103"/>
                    </a:lnTo>
                    <a:lnTo>
                      <a:pt x="352" y="117"/>
                    </a:lnTo>
                    <a:lnTo>
                      <a:pt x="321" y="117"/>
                    </a:lnTo>
                    <a:lnTo>
                      <a:pt x="0" y="108"/>
                    </a:lnTo>
                    <a:lnTo>
                      <a:pt x="356" y="127"/>
                    </a:lnTo>
                    <a:lnTo>
                      <a:pt x="369" y="117"/>
                    </a:lnTo>
                    <a:lnTo>
                      <a:pt x="383" y="103"/>
                    </a:lnTo>
                    <a:lnTo>
                      <a:pt x="391" y="61"/>
                    </a:lnTo>
                    <a:lnTo>
                      <a:pt x="40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4869" name="Freeform 53"/>
              <p:cNvSpPr>
                <a:spLocks/>
              </p:cNvSpPr>
              <p:nvPr/>
            </p:nvSpPr>
            <p:spPr bwMode="auto">
              <a:xfrm>
                <a:off x="1370" y="3661"/>
                <a:ext cx="88" cy="49"/>
              </a:xfrm>
              <a:custGeom>
                <a:avLst/>
                <a:gdLst/>
                <a:ahLst/>
                <a:cxnLst>
                  <a:cxn ang="0">
                    <a:pos x="87" y="0"/>
                  </a:cxn>
                  <a:cxn ang="0">
                    <a:pos x="57" y="38"/>
                  </a:cxn>
                  <a:cxn ang="0">
                    <a:pos x="0" y="48"/>
                  </a:cxn>
                  <a:cxn ang="0">
                    <a:pos x="87" y="0"/>
                  </a:cxn>
                </a:cxnLst>
                <a:rect l="0" t="0" r="r" b="b"/>
                <a:pathLst>
                  <a:path w="88" h="49">
                    <a:moveTo>
                      <a:pt x="87" y="0"/>
                    </a:moveTo>
                    <a:lnTo>
                      <a:pt x="57" y="38"/>
                    </a:lnTo>
                    <a:lnTo>
                      <a:pt x="0" y="48"/>
                    </a:lnTo>
                    <a:lnTo>
                      <a:pt x="87"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4870" name="Freeform 54"/>
              <p:cNvSpPr>
                <a:spLocks/>
              </p:cNvSpPr>
              <p:nvPr/>
            </p:nvSpPr>
            <p:spPr bwMode="auto">
              <a:xfrm>
                <a:off x="1053" y="3543"/>
                <a:ext cx="679" cy="91"/>
              </a:xfrm>
              <a:custGeom>
                <a:avLst/>
                <a:gdLst/>
                <a:ahLst/>
                <a:cxnLst>
                  <a:cxn ang="0">
                    <a:pos x="637" y="14"/>
                  </a:cxn>
                  <a:cxn ang="0">
                    <a:pos x="523" y="14"/>
                  </a:cxn>
                  <a:cxn ang="0">
                    <a:pos x="396" y="28"/>
                  </a:cxn>
                  <a:cxn ang="0">
                    <a:pos x="246" y="47"/>
                  </a:cxn>
                  <a:cxn ang="0">
                    <a:pos x="162" y="71"/>
                  </a:cxn>
                  <a:cxn ang="0">
                    <a:pos x="273" y="28"/>
                  </a:cxn>
                  <a:cxn ang="0">
                    <a:pos x="162" y="47"/>
                  </a:cxn>
                  <a:cxn ang="0">
                    <a:pos x="57" y="76"/>
                  </a:cxn>
                  <a:cxn ang="0">
                    <a:pos x="0" y="90"/>
                  </a:cxn>
                  <a:cxn ang="0">
                    <a:pos x="114" y="47"/>
                  </a:cxn>
                  <a:cxn ang="0">
                    <a:pos x="225" y="19"/>
                  </a:cxn>
                  <a:cxn ang="0">
                    <a:pos x="360" y="9"/>
                  </a:cxn>
                  <a:cxn ang="0">
                    <a:pos x="492" y="0"/>
                  </a:cxn>
                  <a:cxn ang="0">
                    <a:pos x="678" y="9"/>
                  </a:cxn>
                  <a:cxn ang="0">
                    <a:pos x="637" y="14"/>
                  </a:cxn>
                </a:cxnLst>
                <a:rect l="0" t="0" r="r" b="b"/>
                <a:pathLst>
                  <a:path w="679" h="91">
                    <a:moveTo>
                      <a:pt x="637" y="14"/>
                    </a:moveTo>
                    <a:lnTo>
                      <a:pt x="523" y="14"/>
                    </a:lnTo>
                    <a:lnTo>
                      <a:pt x="396" y="28"/>
                    </a:lnTo>
                    <a:lnTo>
                      <a:pt x="246" y="47"/>
                    </a:lnTo>
                    <a:lnTo>
                      <a:pt x="162" y="71"/>
                    </a:lnTo>
                    <a:lnTo>
                      <a:pt x="273" y="28"/>
                    </a:lnTo>
                    <a:lnTo>
                      <a:pt x="162" y="47"/>
                    </a:lnTo>
                    <a:lnTo>
                      <a:pt x="57" y="76"/>
                    </a:lnTo>
                    <a:lnTo>
                      <a:pt x="0" y="90"/>
                    </a:lnTo>
                    <a:lnTo>
                      <a:pt x="114" y="47"/>
                    </a:lnTo>
                    <a:lnTo>
                      <a:pt x="225" y="19"/>
                    </a:lnTo>
                    <a:lnTo>
                      <a:pt x="360" y="9"/>
                    </a:lnTo>
                    <a:lnTo>
                      <a:pt x="492" y="0"/>
                    </a:lnTo>
                    <a:lnTo>
                      <a:pt x="678" y="9"/>
                    </a:lnTo>
                    <a:lnTo>
                      <a:pt x="637" y="1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4871" name="Freeform 55"/>
              <p:cNvSpPr>
                <a:spLocks/>
              </p:cNvSpPr>
              <p:nvPr/>
            </p:nvSpPr>
            <p:spPr bwMode="auto">
              <a:xfrm>
                <a:off x="2839" y="3621"/>
                <a:ext cx="149" cy="39"/>
              </a:xfrm>
              <a:custGeom>
                <a:avLst/>
                <a:gdLst/>
                <a:ahLst/>
                <a:cxnLst>
                  <a:cxn ang="0">
                    <a:pos x="148" y="0"/>
                  </a:cxn>
                  <a:cxn ang="0">
                    <a:pos x="118" y="14"/>
                  </a:cxn>
                  <a:cxn ang="0">
                    <a:pos x="84" y="21"/>
                  </a:cxn>
                  <a:cxn ang="0">
                    <a:pos x="49" y="26"/>
                  </a:cxn>
                  <a:cxn ang="0">
                    <a:pos x="0" y="33"/>
                  </a:cxn>
                  <a:cxn ang="0">
                    <a:pos x="41" y="38"/>
                  </a:cxn>
                  <a:cxn ang="0">
                    <a:pos x="97" y="33"/>
                  </a:cxn>
                  <a:cxn ang="0">
                    <a:pos x="125" y="23"/>
                  </a:cxn>
                  <a:cxn ang="0">
                    <a:pos x="131" y="17"/>
                  </a:cxn>
                  <a:cxn ang="0">
                    <a:pos x="138" y="10"/>
                  </a:cxn>
                  <a:cxn ang="0">
                    <a:pos x="148" y="0"/>
                  </a:cxn>
                </a:cxnLst>
                <a:rect l="0" t="0" r="r" b="b"/>
                <a:pathLst>
                  <a:path w="149" h="39">
                    <a:moveTo>
                      <a:pt x="148" y="0"/>
                    </a:moveTo>
                    <a:lnTo>
                      <a:pt x="118" y="14"/>
                    </a:lnTo>
                    <a:lnTo>
                      <a:pt x="84" y="21"/>
                    </a:lnTo>
                    <a:lnTo>
                      <a:pt x="49" y="26"/>
                    </a:lnTo>
                    <a:lnTo>
                      <a:pt x="0" y="33"/>
                    </a:lnTo>
                    <a:lnTo>
                      <a:pt x="41" y="38"/>
                    </a:lnTo>
                    <a:lnTo>
                      <a:pt x="97" y="33"/>
                    </a:lnTo>
                    <a:lnTo>
                      <a:pt x="125" y="23"/>
                    </a:lnTo>
                    <a:lnTo>
                      <a:pt x="131" y="17"/>
                    </a:lnTo>
                    <a:lnTo>
                      <a:pt x="138" y="10"/>
                    </a:lnTo>
                    <a:lnTo>
                      <a:pt x="148"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4872" name="Freeform 56"/>
              <p:cNvSpPr>
                <a:spLocks/>
              </p:cNvSpPr>
              <p:nvPr/>
            </p:nvSpPr>
            <p:spPr bwMode="auto">
              <a:xfrm>
                <a:off x="2275" y="3679"/>
                <a:ext cx="287" cy="37"/>
              </a:xfrm>
              <a:custGeom>
                <a:avLst/>
                <a:gdLst/>
                <a:ahLst/>
                <a:cxnLst>
                  <a:cxn ang="0">
                    <a:pos x="286" y="0"/>
                  </a:cxn>
                  <a:cxn ang="0">
                    <a:pos x="255" y="9"/>
                  </a:cxn>
                  <a:cxn ang="0">
                    <a:pos x="202" y="16"/>
                  </a:cxn>
                  <a:cxn ang="0">
                    <a:pos x="138" y="26"/>
                  </a:cxn>
                  <a:cxn ang="0">
                    <a:pos x="0" y="36"/>
                  </a:cxn>
                  <a:cxn ang="0">
                    <a:pos x="159" y="28"/>
                  </a:cxn>
                  <a:cxn ang="0">
                    <a:pos x="234" y="23"/>
                  </a:cxn>
                  <a:cxn ang="0">
                    <a:pos x="272" y="16"/>
                  </a:cxn>
                  <a:cxn ang="0">
                    <a:pos x="277" y="9"/>
                  </a:cxn>
                  <a:cxn ang="0">
                    <a:pos x="286" y="0"/>
                  </a:cxn>
                </a:cxnLst>
                <a:rect l="0" t="0" r="r" b="b"/>
                <a:pathLst>
                  <a:path w="287" h="37">
                    <a:moveTo>
                      <a:pt x="286" y="0"/>
                    </a:moveTo>
                    <a:lnTo>
                      <a:pt x="255" y="9"/>
                    </a:lnTo>
                    <a:lnTo>
                      <a:pt x="202" y="16"/>
                    </a:lnTo>
                    <a:lnTo>
                      <a:pt x="138" y="26"/>
                    </a:lnTo>
                    <a:lnTo>
                      <a:pt x="0" y="36"/>
                    </a:lnTo>
                    <a:lnTo>
                      <a:pt x="159" y="28"/>
                    </a:lnTo>
                    <a:lnTo>
                      <a:pt x="234" y="23"/>
                    </a:lnTo>
                    <a:lnTo>
                      <a:pt x="272" y="16"/>
                    </a:lnTo>
                    <a:lnTo>
                      <a:pt x="277" y="9"/>
                    </a:lnTo>
                    <a:lnTo>
                      <a:pt x="28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4873" name="Freeform 57"/>
              <p:cNvSpPr>
                <a:spLocks/>
              </p:cNvSpPr>
              <p:nvPr/>
            </p:nvSpPr>
            <p:spPr bwMode="auto">
              <a:xfrm>
                <a:off x="1716" y="3648"/>
                <a:ext cx="307" cy="54"/>
              </a:xfrm>
              <a:custGeom>
                <a:avLst/>
                <a:gdLst/>
                <a:ahLst/>
                <a:cxnLst>
                  <a:cxn ang="0">
                    <a:pos x="0" y="0"/>
                  </a:cxn>
                  <a:cxn ang="0">
                    <a:pos x="18" y="12"/>
                  </a:cxn>
                  <a:cxn ang="0">
                    <a:pos x="34" y="29"/>
                  </a:cxn>
                  <a:cxn ang="0">
                    <a:pos x="98" y="36"/>
                  </a:cxn>
                  <a:cxn ang="0">
                    <a:pos x="293" y="53"/>
                  </a:cxn>
                  <a:cxn ang="0">
                    <a:pos x="306" y="40"/>
                  </a:cxn>
                  <a:cxn ang="0">
                    <a:pos x="282" y="43"/>
                  </a:cxn>
                  <a:cxn ang="0">
                    <a:pos x="251" y="43"/>
                  </a:cxn>
                  <a:cxn ang="0">
                    <a:pos x="177" y="37"/>
                  </a:cxn>
                  <a:cxn ang="0">
                    <a:pos x="36" y="23"/>
                  </a:cxn>
                  <a:cxn ang="0">
                    <a:pos x="20" y="13"/>
                  </a:cxn>
                  <a:cxn ang="0">
                    <a:pos x="13" y="7"/>
                  </a:cxn>
                  <a:cxn ang="0">
                    <a:pos x="0" y="0"/>
                  </a:cxn>
                </a:cxnLst>
                <a:rect l="0" t="0" r="r" b="b"/>
                <a:pathLst>
                  <a:path w="307" h="54">
                    <a:moveTo>
                      <a:pt x="0" y="0"/>
                    </a:moveTo>
                    <a:lnTo>
                      <a:pt x="18" y="12"/>
                    </a:lnTo>
                    <a:lnTo>
                      <a:pt x="34" y="29"/>
                    </a:lnTo>
                    <a:lnTo>
                      <a:pt x="98" y="36"/>
                    </a:lnTo>
                    <a:lnTo>
                      <a:pt x="293" y="53"/>
                    </a:lnTo>
                    <a:lnTo>
                      <a:pt x="306" y="40"/>
                    </a:lnTo>
                    <a:lnTo>
                      <a:pt x="282" y="43"/>
                    </a:lnTo>
                    <a:lnTo>
                      <a:pt x="251" y="43"/>
                    </a:lnTo>
                    <a:lnTo>
                      <a:pt x="177" y="37"/>
                    </a:lnTo>
                    <a:lnTo>
                      <a:pt x="36" y="23"/>
                    </a:lnTo>
                    <a:lnTo>
                      <a:pt x="20" y="13"/>
                    </a:lnTo>
                    <a:lnTo>
                      <a:pt x="13" y="7"/>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4874" name="Freeform 58"/>
              <p:cNvSpPr>
                <a:spLocks/>
              </p:cNvSpPr>
              <p:nvPr/>
            </p:nvSpPr>
            <p:spPr bwMode="auto">
              <a:xfrm>
                <a:off x="1223" y="3546"/>
                <a:ext cx="430" cy="36"/>
              </a:xfrm>
              <a:custGeom>
                <a:avLst/>
                <a:gdLst/>
                <a:ahLst/>
                <a:cxnLst>
                  <a:cxn ang="0">
                    <a:pos x="355" y="8"/>
                  </a:cxn>
                  <a:cxn ang="0">
                    <a:pos x="204" y="15"/>
                  </a:cxn>
                  <a:cxn ang="0">
                    <a:pos x="93" y="25"/>
                  </a:cxn>
                  <a:cxn ang="0">
                    <a:pos x="0" y="35"/>
                  </a:cxn>
                  <a:cxn ang="0">
                    <a:pos x="105" y="14"/>
                  </a:cxn>
                  <a:cxn ang="0">
                    <a:pos x="247" y="0"/>
                  </a:cxn>
                  <a:cxn ang="0">
                    <a:pos x="429" y="4"/>
                  </a:cxn>
                  <a:cxn ang="0">
                    <a:pos x="355" y="8"/>
                  </a:cxn>
                </a:cxnLst>
                <a:rect l="0" t="0" r="r" b="b"/>
                <a:pathLst>
                  <a:path w="430" h="36">
                    <a:moveTo>
                      <a:pt x="355" y="8"/>
                    </a:moveTo>
                    <a:lnTo>
                      <a:pt x="204" y="15"/>
                    </a:lnTo>
                    <a:lnTo>
                      <a:pt x="93" y="25"/>
                    </a:lnTo>
                    <a:lnTo>
                      <a:pt x="0" y="35"/>
                    </a:lnTo>
                    <a:lnTo>
                      <a:pt x="105" y="14"/>
                    </a:lnTo>
                    <a:lnTo>
                      <a:pt x="247" y="0"/>
                    </a:lnTo>
                    <a:lnTo>
                      <a:pt x="429" y="4"/>
                    </a:lnTo>
                    <a:lnTo>
                      <a:pt x="355" y="8"/>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4875" name="Freeform 59"/>
              <p:cNvSpPr>
                <a:spLocks/>
              </p:cNvSpPr>
              <p:nvPr/>
            </p:nvSpPr>
            <p:spPr bwMode="auto">
              <a:xfrm>
                <a:off x="2634" y="3549"/>
                <a:ext cx="398" cy="359"/>
              </a:xfrm>
              <a:custGeom>
                <a:avLst/>
                <a:gdLst/>
                <a:ahLst/>
                <a:cxnLst>
                  <a:cxn ang="0">
                    <a:pos x="386" y="197"/>
                  </a:cxn>
                  <a:cxn ang="0">
                    <a:pos x="374" y="207"/>
                  </a:cxn>
                  <a:cxn ang="0">
                    <a:pos x="284" y="234"/>
                  </a:cxn>
                  <a:cxn ang="0">
                    <a:pos x="371" y="215"/>
                  </a:cxn>
                  <a:cxn ang="0">
                    <a:pos x="378" y="230"/>
                  </a:cxn>
                  <a:cxn ang="0">
                    <a:pos x="357" y="257"/>
                  </a:cxn>
                  <a:cxn ang="0">
                    <a:pos x="326" y="279"/>
                  </a:cxn>
                  <a:cxn ang="0">
                    <a:pos x="192" y="358"/>
                  </a:cxn>
                  <a:cxn ang="0">
                    <a:pos x="327" y="284"/>
                  </a:cxn>
                  <a:cxn ang="0">
                    <a:pos x="359" y="261"/>
                  </a:cxn>
                  <a:cxn ang="0">
                    <a:pos x="382" y="235"/>
                  </a:cxn>
                  <a:cxn ang="0">
                    <a:pos x="397" y="203"/>
                  </a:cxn>
                  <a:cxn ang="0">
                    <a:pos x="389" y="190"/>
                  </a:cxn>
                  <a:cxn ang="0">
                    <a:pos x="383" y="103"/>
                  </a:cxn>
                  <a:cxn ang="0">
                    <a:pos x="376" y="74"/>
                  </a:cxn>
                  <a:cxn ang="0">
                    <a:pos x="360" y="52"/>
                  </a:cxn>
                  <a:cxn ang="0">
                    <a:pos x="334" y="32"/>
                  </a:cxn>
                  <a:cxn ang="0">
                    <a:pos x="280" y="16"/>
                  </a:cxn>
                  <a:cxn ang="0">
                    <a:pos x="193" y="3"/>
                  </a:cxn>
                  <a:cxn ang="0">
                    <a:pos x="84" y="0"/>
                  </a:cxn>
                  <a:cxn ang="0">
                    <a:pos x="102" y="3"/>
                  </a:cxn>
                  <a:cxn ang="0">
                    <a:pos x="234" y="13"/>
                  </a:cxn>
                  <a:cxn ang="0">
                    <a:pos x="318" y="33"/>
                  </a:cxn>
                  <a:cxn ang="0">
                    <a:pos x="359" y="60"/>
                  </a:cxn>
                  <a:cxn ang="0">
                    <a:pos x="376" y="90"/>
                  </a:cxn>
                  <a:cxn ang="0">
                    <a:pos x="370" y="105"/>
                  </a:cxn>
                  <a:cxn ang="0">
                    <a:pos x="343" y="107"/>
                  </a:cxn>
                  <a:cxn ang="0">
                    <a:pos x="340" y="98"/>
                  </a:cxn>
                  <a:cxn ang="0">
                    <a:pos x="346" y="87"/>
                  </a:cxn>
                  <a:cxn ang="0">
                    <a:pos x="361" y="76"/>
                  </a:cxn>
                  <a:cxn ang="0">
                    <a:pos x="338" y="94"/>
                  </a:cxn>
                  <a:cxn ang="0">
                    <a:pos x="335" y="102"/>
                  </a:cxn>
                  <a:cxn ang="0">
                    <a:pos x="338" y="116"/>
                  </a:cxn>
                  <a:cxn ang="0">
                    <a:pos x="347" y="122"/>
                  </a:cxn>
                  <a:cxn ang="0">
                    <a:pos x="376" y="124"/>
                  </a:cxn>
                  <a:cxn ang="0">
                    <a:pos x="229" y="223"/>
                  </a:cxn>
                  <a:cxn ang="0">
                    <a:pos x="377" y="188"/>
                  </a:cxn>
                </a:cxnLst>
                <a:rect l="0" t="0" r="r" b="b"/>
                <a:pathLst>
                  <a:path w="398" h="359">
                    <a:moveTo>
                      <a:pt x="377" y="188"/>
                    </a:moveTo>
                    <a:lnTo>
                      <a:pt x="386" y="197"/>
                    </a:lnTo>
                    <a:lnTo>
                      <a:pt x="389" y="201"/>
                    </a:lnTo>
                    <a:lnTo>
                      <a:pt x="374" y="207"/>
                    </a:lnTo>
                    <a:lnTo>
                      <a:pt x="340" y="219"/>
                    </a:lnTo>
                    <a:lnTo>
                      <a:pt x="284" y="234"/>
                    </a:lnTo>
                    <a:lnTo>
                      <a:pt x="344" y="221"/>
                    </a:lnTo>
                    <a:lnTo>
                      <a:pt x="371" y="215"/>
                    </a:lnTo>
                    <a:lnTo>
                      <a:pt x="388" y="211"/>
                    </a:lnTo>
                    <a:lnTo>
                      <a:pt x="378" y="230"/>
                    </a:lnTo>
                    <a:lnTo>
                      <a:pt x="369" y="244"/>
                    </a:lnTo>
                    <a:lnTo>
                      <a:pt x="357" y="257"/>
                    </a:lnTo>
                    <a:lnTo>
                      <a:pt x="347" y="265"/>
                    </a:lnTo>
                    <a:lnTo>
                      <a:pt x="326" y="279"/>
                    </a:lnTo>
                    <a:lnTo>
                      <a:pt x="215" y="347"/>
                    </a:lnTo>
                    <a:lnTo>
                      <a:pt x="192" y="358"/>
                    </a:lnTo>
                    <a:lnTo>
                      <a:pt x="216" y="349"/>
                    </a:lnTo>
                    <a:lnTo>
                      <a:pt x="327" y="284"/>
                    </a:lnTo>
                    <a:lnTo>
                      <a:pt x="344" y="273"/>
                    </a:lnTo>
                    <a:lnTo>
                      <a:pt x="359" y="261"/>
                    </a:lnTo>
                    <a:lnTo>
                      <a:pt x="370" y="251"/>
                    </a:lnTo>
                    <a:lnTo>
                      <a:pt x="382" y="235"/>
                    </a:lnTo>
                    <a:lnTo>
                      <a:pt x="396" y="208"/>
                    </a:lnTo>
                    <a:lnTo>
                      <a:pt x="397" y="203"/>
                    </a:lnTo>
                    <a:lnTo>
                      <a:pt x="397" y="201"/>
                    </a:lnTo>
                    <a:lnTo>
                      <a:pt x="389" y="190"/>
                    </a:lnTo>
                    <a:lnTo>
                      <a:pt x="379" y="180"/>
                    </a:lnTo>
                    <a:lnTo>
                      <a:pt x="383" y="103"/>
                    </a:lnTo>
                    <a:lnTo>
                      <a:pt x="381" y="87"/>
                    </a:lnTo>
                    <a:lnTo>
                      <a:pt x="376" y="74"/>
                    </a:lnTo>
                    <a:lnTo>
                      <a:pt x="369" y="62"/>
                    </a:lnTo>
                    <a:lnTo>
                      <a:pt x="360" y="52"/>
                    </a:lnTo>
                    <a:lnTo>
                      <a:pt x="350" y="42"/>
                    </a:lnTo>
                    <a:lnTo>
                      <a:pt x="334" y="32"/>
                    </a:lnTo>
                    <a:lnTo>
                      <a:pt x="314" y="25"/>
                    </a:lnTo>
                    <a:lnTo>
                      <a:pt x="280" y="16"/>
                    </a:lnTo>
                    <a:lnTo>
                      <a:pt x="239" y="8"/>
                    </a:lnTo>
                    <a:lnTo>
                      <a:pt x="193" y="3"/>
                    </a:lnTo>
                    <a:lnTo>
                      <a:pt x="143" y="0"/>
                    </a:lnTo>
                    <a:lnTo>
                      <a:pt x="84" y="0"/>
                    </a:lnTo>
                    <a:lnTo>
                      <a:pt x="0" y="4"/>
                    </a:lnTo>
                    <a:lnTo>
                      <a:pt x="102" y="3"/>
                    </a:lnTo>
                    <a:lnTo>
                      <a:pt x="167" y="6"/>
                    </a:lnTo>
                    <a:lnTo>
                      <a:pt x="234" y="13"/>
                    </a:lnTo>
                    <a:lnTo>
                      <a:pt x="277" y="22"/>
                    </a:lnTo>
                    <a:lnTo>
                      <a:pt x="318" y="33"/>
                    </a:lnTo>
                    <a:lnTo>
                      <a:pt x="341" y="44"/>
                    </a:lnTo>
                    <a:lnTo>
                      <a:pt x="359" y="60"/>
                    </a:lnTo>
                    <a:lnTo>
                      <a:pt x="370" y="75"/>
                    </a:lnTo>
                    <a:lnTo>
                      <a:pt x="376" y="90"/>
                    </a:lnTo>
                    <a:lnTo>
                      <a:pt x="375" y="100"/>
                    </a:lnTo>
                    <a:lnTo>
                      <a:pt x="370" y="105"/>
                    </a:lnTo>
                    <a:lnTo>
                      <a:pt x="352" y="105"/>
                    </a:lnTo>
                    <a:lnTo>
                      <a:pt x="343" y="107"/>
                    </a:lnTo>
                    <a:lnTo>
                      <a:pt x="340" y="108"/>
                    </a:lnTo>
                    <a:lnTo>
                      <a:pt x="340" y="98"/>
                    </a:lnTo>
                    <a:lnTo>
                      <a:pt x="343" y="93"/>
                    </a:lnTo>
                    <a:lnTo>
                      <a:pt x="346" y="87"/>
                    </a:lnTo>
                    <a:lnTo>
                      <a:pt x="354" y="81"/>
                    </a:lnTo>
                    <a:lnTo>
                      <a:pt x="361" y="76"/>
                    </a:lnTo>
                    <a:lnTo>
                      <a:pt x="344" y="87"/>
                    </a:lnTo>
                    <a:lnTo>
                      <a:pt x="338" y="94"/>
                    </a:lnTo>
                    <a:lnTo>
                      <a:pt x="336" y="99"/>
                    </a:lnTo>
                    <a:lnTo>
                      <a:pt x="335" y="102"/>
                    </a:lnTo>
                    <a:lnTo>
                      <a:pt x="335" y="108"/>
                    </a:lnTo>
                    <a:lnTo>
                      <a:pt x="338" y="116"/>
                    </a:lnTo>
                    <a:lnTo>
                      <a:pt x="341" y="120"/>
                    </a:lnTo>
                    <a:lnTo>
                      <a:pt x="347" y="122"/>
                    </a:lnTo>
                    <a:lnTo>
                      <a:pt x="357" y="124"/>
                    </a:lnTo>
                    <a:lnTo>
                      <a:pt x="376" y="124"/>
                    </a:lnTo>
                    <a:lnTo>
                      <a:pt x="374" y="181"/>
                    </a:lnTo>
                    <a:lnTo>
                      <a:pt x="229" y="223"/>
                    </a:lnTo>
                    <a:lnTo>
                      <a:pt x="229" y="226"/>
                    </a:lnTo>
                    <a:lnTo>
                      <a:pt x="377" y="18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76" name="Freeform 60"/>
              <p:cNvSpPr>
                <a:spLocks/>
              </p:cNvSpPr>
              <p:nvPr/>
            </p:nvSpPr>
            <p:spPr bwMode="auto">
              <a:xfrm>
                <a:off x="2207" y="3437"/>
                <a:ext cx="514" cy="109"/>
              </a:xfrm>
              <a:custGeom>
                <a:avLst/>
                <a:gdLst/>
                <a:ahLst/>
                <a:cxnLst>
                  <a:cxn ang="0">
                    <a:pos x="513" y="106"/>
                  </a:cxn>
                  <a:cxn ang="0">
                    <a:pos x="492" y="97"/>
                  </a:cxn>
                  <a:cxn ang="0">
                    <a:pos x="472" y="84"/>
                  </a:cxn>
                  <a:cxn ang="0">
                    <a:pos x="406" y="44"/>
                  </a:cxn>
                  <a:cxn ang="0">
                    <a:pos x="367" y="24"/>
                  </a:cxn>
                  <a:cxn ang="0">
                    <a:pos x="342" y="15"/>
                  </a:cxn>
                  <a:cxn ang="0">
                    <a:pos x="326" y="10"/>
                  </a:cxn>
                  <a:cxn ang="0">
                    <a:pos x="309" y="6"/>
                  </a:cxn>
                  <a:cxn ang="0">
                    <a:pos x="273" y="0"/>
                  </a:cxn>
                  <a:cxn ang="0">
                    <a:pos x="214" y="0"/>
                  </a:cxn>
                  <a:cxn ang="0">
                    <a:pos x="166" y="0"/>
                  </a:cxn>
                  <a:cxn ang="0">
                    <a:pos x="73" y="10"/>
                  </a:cxn>
                  <a:cxn ang="0">
                    <a:pos x="0" y="26"/>
                  </a:cxn>
                  <a:cxn ang="0">
                    <a:pos x="77" y="54"/>
                  </a:cxn>
                  <a:cxn ang="0">
                    <a:pos x="148" y="42"/>
                  </a:cxn>
                  <a:cxn ang="0">
                    <a:pos x="205" y="40"/>
                  </a:cxn>
                  <a:cxn ang="0">
                    <a:pos x="253" y="42"/>
                  </a:cxn>
                  <a:cxn ang="0">
                    <a:pos x="315" y="49"/>
                  </a:cxn>
                  <a:cxn ang="0">
                    <a:pos x="324" y="64"/>
                  </a:cxn>
                  <a:cxn ang="0">
                    <a:pos x="330" y="82"/>
                  </a:cxn>
                  <a:cxn ang="0">
                    <a:pos x="334" y="99"/>
                  </a:cxn>
                  <a:cxn ang="0">
                    <a:pos x="334" y="108"/>
                  </a:cxn>
                  <a:cxn ang="0">
                    <a:pos x="350" y="108"/>
                  </a:cxn>
                  <a:cxn ang="0">
                    <a:pos x="354" y="104"/>
                  </a:cxn>
                  <a:cxn ang="0">
                    <a:pos x="357" y="99"/>
                  </a:cxn>
                  <a:cxn ang="0">
                    <a:pos x="357" y="90"/>
                  </a:cxn>
                  <a:cxn ang="0">
                    <a:pos x="352" y="75"/>
                  </a:cxn>
                  <a:cxn ang="0">
                    <a:pos x="344" y="53"/>
                  </a:cxn>
                  <a:cxn ang="0">
                    <a:pos x="334" y="35"/>
                  </a:cxn>
                  <a:cxn ang="0">
                    <a:pos x="326" y="22"/>
                  </a:cxn>
                  <a:cxn ang="0">
                    <a:pos x="317" y="13"/>
                  </a:cxn>
                  <a:cxn ang="0">
                    <a:pos x="348" y="22"/>
                  </a:cxn>
                  <a:cxn ang="0">
                    <a:pos x="387" y="37"/>
                  </a:cxn>
                  <a:cxn ang="0">
                    <a:pos x="422" y="57"/>
                  </a:cxn>
                  <a:cxn ang="0">
                    <a:pos x="484" y="95"/>
                  </a:cxn>
                  <a:cxn ang="0">
                    <a:pos x="513" y="106"/>
                  </a:cxn>
                </a:cxnLst>
                <a:rect l="0" t="0" r="r" b="b"/>
                <a:pathLst>
                  <a:path w="514" h="109">
                    <a:moveTo>
                      <a:pt x="513" y="106"/>
                    </a:moveTo>
                    <a:lnTo>
                      <a:pt x="492" y="97"/>
                    </a:lnTo>
                    <a:lnTo>
                      <a:pt x="472" y="84"/>
                    </a:lnTo>
                    <a:lnTo>
                      <a:pt x="406" y="44"/>
                    </a:lnTo>
                    <a:lnTo>
                      <a:pt x="367" y="24"/>
                    </a:lnTo>
                    <a:lnTo>
                      <a:pt x="342" y="15"/>
                    </a:lnTo>
                    <a:lnTo>
                      <a:pt x="326" y="10"/>
                    </a:lnTo>
                    <a:lnTo>
                      <a:pt x="309" y="6"/>
                    </a:lnTo>
                    <a:lnTo>
                      <a:pt x="273" y="0"/>
                    </a:lnTo>
                    <a:lnTo>
                      <a:pt x="214" y="0"/>
                    </a:lnTo>
                    <a:lnTo>
                      <a:pt x="166" y="0"/>
                    </a:lnTo>
                    <a:lnTo>
                      <a:pt x="73" y="10"/>
                    </a:lnTo>
                    <a:lnTo>
                      <a:pt x="0" y="26"/>
                    </a:lnTo>
                    <a:lnTo>
                      <a:pt x="77" y="54"/>
                    </a:lnTo>
                    <a:lnTo>
                      <a:pt x="148" y="42"/>
                    </a:lnTo>
                    <a:lnTo>
                      <a:pt x="205" y="40"/>
                    </a:lnTo>
                    <a:lnTo>
                      <a:pt x="253" y="42"/>
                    </a:lnTo>
                    <a:lnTo>
                      <a:pt x="315" y="49"/>
                    </a:lnTo>
                    <a:lnTo>
                      <a:pt x="324" y="64"/>
                    </a:lnTo>
                    <a:lnTo>
                      <a:pt x="330" y="82"/>
                    </a:lnTo>
                    <a:lnTo>
                      <a:pt x="334" y="99"/>
                    </a:lnTo>
                    <a:lnTo>
                      <a:pt x="334" y="108"/>
                    </a:lnTo>
                    <a:lnTo>
                      <a:pt x="350" y="108"/>
                    </a:lnTo>
                    <a:lnTo>
                      <a:pt x="354" y="104"/>
                    </a:lnTo>
                    <a:lnTo>
                      <a:pt x="357" y="99"/>
                    </a:lnTo>
                    <a:lnTo>
                      <a:pt x="357" y="90"/>
                    </a:lnTo>
                    <a:lnTo>
                      <a:pt x="352" y="75"/>
                    </a:lnTo>
                    <a:lnTo>
                      <a:pt x="344" y="53"/>
                    </a:lnTo>
                    <a:lnTo>
                      <a:pt x="334" y="35"/>
                    </a:lnTo>
                    <a:lnTo>
                      <a:pt x="326" y="22"/>
                    </a:lnTo>
                    <a:lnTo>
                      <a:pt x="317" y="13"/>
                    </a:lnTo>
                    <a:lnTo>
                      <a:pt x="348" y="22"/>
                    </a:lnTo>
                    <a:lnTo>
                      <a:pt x="387" y="37"/>
                    </a:lnTo>
                    <a:lnTo>
                      <a:pt x="422" y="57"/>
                    </a:lnTo>
                    <a:lnTo>
                      <a:pt x="484" y="95"/>
                    </a:lnTo>
                    <a:lnTo>
                      <a:pt x="513" y="10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77" name="Freeform 61"/>
              <p:cNvSpPr>
                <a:spLocks/>
              </p:cNvSpPr>
              <p:nvPr/>
            </p:nvSpPr>
            <p:spPr bwMode="auto">
              <a:xfrm>
                <a:off x="2616" y="3694"/>
                <a:ext cx="187" cy="234"/>
              </a:xfrm>
              <a:custGeom>
                <a:avLst/>
                <a:gdLst/>
                <a:ahLst/>
                <a:cxnLst>
                  <a:cxn ang="0">
                    <a:pos x="108" y="0"/>
                  </a:cxn>
                  <a:cxn ang="0">
                    <a:pos x="68" y="58"/>
                  </a:cxn>
                  <a:cxn ang="0">
                    <a:pos x="107" y="63"/>
                  </a:cxn>
                  <a:cxn ang="0">
                    <a:pos x="93" y="95"/>
                  </a:cxn>
                  <a:cxn ang="0">
                    <a:pos x="90" y="107"/>
                  </a:cxn>
                  <a:cxn ang="0">
                    <a:pos x="89" y="115"/>
                  </a:cxn>
                  <a:cxn ang="0">
                    <a:pos x="89" y="125"/>
                  </a:cxn>
                  <a:cxn ang="0">
                    <a:pos x="91" y="136"/>
                  </a:cxn>
                  <a:cxn ang="0">
                    <a:pos x="94" y="150"/>
                  </a:cxn>
                  <a:cxn ang="0">
                    <a:pos x="104" y="177"/>
                  </a:cxn>
                  <a:cxn ang="0">
                    <a:pos x="66" y="198"/>
                  </a:cxn>
                  <a:cxn ang="0">
                    <a:pos x="86" y="148"/>
                  </a:cxn>
                  <a:cxn ang="0">
                    <a:pos x="62" y="198"/>
                  </a:cxn>
                  <a:cxn ang="0">
                    <a:pos x="52" y="172"/>
                  </a:cxn>
                  <a:cxn ang="0">
                    <a:pos x="45" y="161"/>
                  </a:cxn>
                  <a:cxn ang="0">
                    <a:pos x="38" y="152"/>
                  </a:cxn>
                  <a:cxn ang="0">
                    <a:pos x="31" y="145"/>
                  </a:cxn>
                  <a:cxn ang="0">
                    <a:pos x="21" y="139"/>
                  </a:cxn>
                  <a:cxn ang="0">
                    <a:pos x="12" y="135"/>
                  </a:cxn>
                  <a:cxn ang="0">
                    <a:pos x="6" y="132"/>
                  </a:cxn>
                  <a:cxn ang="0">
                    <a:pos x="3" y="122"/>
                  </a:cxn>
                  <a:cxn ang="0">
                    <a:pos x="3" y="109"/>
                  </a:cxn>
                  <a:cxn ang="0">
                    <a:pos x="4" y="91"/>
                  </a:cxn>
                  <a:cxn ang="0">
                    <a:pos x="8" y="77"/>
                  </a:cxn>
                  <a:cxn ang="0">
                    <a:pos x="10" y="61"/>
                  </a:cxn>
                  <a:cxn ang="0">
                    <a:pos x="3" y="84"/>
                  </a:cxn>
                  <a:cxn ang="0">
                    <a:pos x="0" y="104"/>
                  </a:cxn>
                  <a:cxn ang="0">
                    <a:pos x="0" y="121"/>
                  </a:cxn>
                  <a:cxn ang="0">
                    <a:pos x="2" y="139"/>
                  </a:cxn>
                  <a:cxn ang="0">
                    <a:pos x="6" y="160"/>
                  </a:cxn>
                  <a:cxn ang="0">
                    <a:pos x="12" y="175"/>
                  </a:cxn>
                  <a:cxn ang="0">
                    <a:pos x="21" y="191"/>
                  </a:cxn>
                  <a:cxn ang="0">
                    <a:pos x="30" y="202"/>
                  </a:cxn>
                  <a:cxn ang="0">
                    <a:pos x="43" y="215"/>
                  </a:cxn>
                  <a:cxn ang="0">
                    <a:pos x="55" y="223"/>
                  </a:cxn>
                  <a:cxn ang="0">
                    <a:pos x="68" y="229"/>
                  </a:cxn>
                  <a:cxn ang="0">
                    <a:pos x="84" y="233"/>
                  </a:cxn>
                  <a:cxn ang="0">
                    <a:pos x="99" y="233"/>
                  </a:cxn>
                  <a:cxn ang="0">
                    <a:pos x="114" y="230"/>
                  </a:cxn>
                  <a:cxn ang="0">
                    <a:pos x="127" y="226"/>
                  </a:cxn>
                  <a:cxn ang="0">
                    <a:pos x="142" y="216"/>
                  </a:cxn>
                  <a:cxn ang="0">
                    <a:pos x="155" y="204"/>
                  </a:cxn>
                  <a:cxn ang="0">
                    <a:pos x="165" y="189"/>
                  </a:cxn>
                  <a:cxn ang="0">
                    <a:pos x="174" y="173"/>
                  </a:cxn>
                  <a:cxn ang="0">
                    <a:pos x="180" y="155"/>
                  </a:cxn>
                  <a:cxn ang="0">
                    <a:pos x="184" y="140"/>
                  </a:cxn>
                  <a:cxn ang="0">
                    <a:pos x="186" y="119"/>
                  </a:cxn>
                  <a:cxn ang="0">
                    <a:pos x="186" y="104"/>
                  </a:cxn>
                  <a:cxn ang="0">
                    <a:pos x="181" y="79"/>
                  </a:cxn>
                  <a:cxn ang="0">
                    <a:pos x="178" y="66"/>
                  </a:cxn>
                  <a:cxn ang="0">
                    <a:pos x="169" y="48"/>
                  </a:cxn>
                  <a:cxn ang="0">
                    <a:pos x="163" y="36"/>
                  </a:cxn>
                  <a:cxn ang="0">
                    <a:pos x="152" y="24"/>
                  </a:cxn>
                  <a:cxn ang="0">
                    <a:pos x="142" y="15"/>
                  </a:cxn>
                  <a:cxn ang="0">
                    <a:pos x="128" y="6"/>
                  </a:cxn>
                  <a:cxn ang="0">
                    <a:pos x="118" y="3"/>
                  </a:cxn>
                  <a:cxn ang="0">
                    <a:pos x="108" y="0"/>
                  </a:cxn>
                </a:cxnLst>
                <a:rect l="0" t="0" r="r" b="b"/>
                <a:pathLst>
                  <a:path w="187" h="234">
                    <a:moveTo>
                      <a:pt x="108" y="0"/>
                    </a:moveTo>
                    <a:lnTo>
                      <a:pt x="68" y="58"/>
                    </a:lnTo>
                    <a:lnTo>
                      <a:pt x="107" y="63"/>
                    </a:lnTo>
                    <a:lnTo>
                      <a:pt x="93" y="95"/>
                    </a:lnTo>
                    <a:lnTo>
                      <a:pt x="90" y="107"/>
                    </a:lnTo>
                    <a:lnTo>
                      <a:pt x="89" y="115"/>
                    </a:lnTo>
                    <a:lnTo>
                      <a:pt x="89" y="125"/>
                    </a:lnTo>
                    <a:lnTo>
                      <a:pt x="91" y="136"/>
                    </a:lnTo>
                    <a:lnTo>
                      <a:pt x="94" y="150"/>
                    </a:lnTo>
                    <a:lnTo>
                      <a:pt x="104" y="177"/>
                    </a:lnTo>
                    <a:lnTo>
                      <a:pt x="66" y="198"/>
                    </a:lnTo>
                    <a:lnTo>
                      <a:pt x="86" y="148"/>
                    </a:lnTo>
                    <a:lnTo>
                      <a:pt x="62" y="198"/>
                    </a:lnTo>
                    <a:lnTo>
                      <a:pt x="52" y="172"/>
                    </a:lnTo>
                    <a:lnTo>
                      <a:pt x="45" y="161"/>
                    </a:lnTo>
                    <a:lnTo>
                      <a:pt x="38" y="152"/>
                    </a:lnTo>
                    <a:lnTo>
                      <a:pt x="31" y="145"/>
                    </a:lnTo>
                    <a:lnTo>
                      <a:pt x="21" y="139"/>
                    </a:lnTo>
                    <a:lnTo>
                      <a:pt x="12" y="135"/>
                    </a:lnTo>
                    <a:lnTo>
                      <a:pt x="6" y="132"/>
                    </a:lnTo>
                    <a:lnTo>
                      <a:pt x="3" y="122"/>
                    </a:lnTo>
                    <a:lnTo>
                      <a:pt x="3" y="109"/>
                    </a:lnTo>
                    <a:lnTo>
                      <a:pt x="4" y="91"/>
                    </a:lnTo>
                    <a:lnTo>
                      <a:pt x="8" y="77"/>
                    </a:lnTo>
                    <a:lnTo>
                      <a:pt x="10" y="61"/>
                    </a:lnTo>
                    <a:lnTo>
                      <a:pt x="3" y="84"/>
                    </a:lnTo>
                    <a:lnTo>
                      <a:pt x="0" y="104"/>
                    </a:lnTo>
                    <a:lnTo>
                      <a:pt x="0" y="121"/>
                    </a:lnTo>
                    <a:lnTo>
                      <a:pt x="2" y="139"/>
                    </a:lnTo>
                    <a:lnTo>
                      <a:pt x="6" y="160"/>
                    </a:lnTo>
                    <a:lnTo>
                      <a:pt x="12" y="175"/>
                    </a:lnTo>
                    <a:lnTo>
                      <a:pt x="21" y="191"/>
                    </a:lnTo>
                    <a:lnTo>
                      <a:pt x="30" y="202"/>
                    </a:lnTo>
                    <a:lnTo>
                      <a:pt x="43" y="215"/>
                    </a:lnTo>
                    <a:lnTo>
                      <a:pt x="55" y="223"/>
                    </a:lnTo>
                    <a:lnTo>
                      <a:pt x="68" y="229"/>
                    </a:lnTo>
                    <a:lnTo>
                      <a:pt x="84" y="233"/>
                    </a:lnTo>
                    <a:lnTo>
                      <a:pt x="99" y="233"/>
                    </a:lnTo>
                    <a:lnTo>
                      <a:pt x="114" y="230"/>
                    </a:lnTo>
                    <a:lnTo>
                      <a:pt x="127" y="226"/>
                    </a:lnTo>
                    <a:lnTo>
                      <a:pt x="142" y="216"/>
                    </a:lnTo>
                    <a:lnTo>
                      <a:pt x="155" y="204"/>
                    </a:lnTo>
                    <a:lnTo>
                      <a:pt x="165" y="189"/>
                    </a:lnTo>
                    <a:lnTo>
                      <a:pt x="174" y="173"/>
                    </a:lnTo>
                    <a:lnTo>
                      <a:pt x="180" y="155"/>
                    </a:lnTo>
                    <a:lnTo>
                      <a:pt x="184" y="140"/>
                    </a:lnTo>
                    <a:lnTo>
                      <a:pt x="186" y="119"/>
                    </a:lnTo>
                    <a:lnTo>
                      <a:pt x="186" y="104"/>
                    </a:lnTo>
                    <a:lnTo>
                      <a:pt x="181" y="79"/>
                    </a:lnTo>
                    <a:lnTo>
                      <a:pt x="178" y="66"/>
                    </a:lnTo>
                    <a:lnTo>
                      <a:pt x="169" y="48"/>
                    </a:lnTo>
                    <a:lnTo>
                      <a:pt x="163" y="36"/>
                    </a:lnTo>
                    <a:lnTo>
                      <a:pt x="152" y="24"/>
                    </a:lnTo>
                    <a:lnTo>
                      <a:pt x="142" y="15"/>
                    </a:lnTo>
                    <a:lnTo>
                      <a:pt x="128" y="6"/>
                    </a:lnTo>
                    <a:lnTo>
                      <a:pt x="118" y="3"/>
                    </a:lnTo>
                    <a:lnTo>
                      <a:pt x="10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78" name="Freeform 62"/>
              <p:cNvSpPr>
                <a:spLocks/>
              </p:cNvSpPr>
              <p:nvPr/>
            </p:nvSpPr>
            <p:spPr bwMode="auto">
              <a:xfrm>
                <a:off x="2619" y="3692"/>
                <a:ext cx="114" cy="89"/>
              </a:xfrm>
              <a:custGeom>
                <a:avLst/>
                <a:gdLst/>
                <a:ahLst/>
                <a:cxnLst>
                  <a:cxn ang="0">
                    <a:pos x="0" y="88"/>
                  </a:cxn>
                  <a:cxn ang="0">
                    <a:pos x="25" y="84"/>
                  </a:cxn>
                  <a:cxn ang="0">
                    <a:pos x="35" y="79"/>
                  </a:cxn>
                  <a:cxn ang="0">
                    <a:pos x="42" y="73"/>
                  </a:cxn>
                  <a:cxn ang="0">
                    <a:pos x="49" y="65"/>
                  </a:cxn>
                  <a:cxn ang="0">
                    <a:pos x="113" y="3"/>
                  </a:cxn>
                  <a:cxn ang="0">
                    <a:pos x="102" y="1"/>
                  </a:cxn>
                  <a:cxn ang="0">
                    <a:pos x="96" y="0"/>
                  </a:cxn>
                  <a:cxn ang="0">
                    <a:pos x="85" y="0"/>
                  </a:cxn>
                  <a:cxn ang="0">
                    <a:pos x="71" y="2"/>
                  </a:cxn>
                  <a:cxn ang="0">
                    <a:pos x="59" y="6"/>
                  </a:cxn>
                  <a:cxn ang="0">
                    <a:pos x="45" y="14"/>
                  </a:cxn>
                  <a:cxn ang="0">
                    <a:pos x="34" y="23"/>
                  </a:cxn>
                  <a:cxn ang="0">
                    <a:pos x="22" y="36"/>
                  </a:cxn>
                  <a:cxn ang="0">
                    <a:pos x="14" y="49"/>
                  </a:cxn>
                  <a:cxn ang="0">
                    <a:pos x="6" y="66"/>
                  </a:cxn>
                  <a:cxn ang="0">
                    <a:pos x="0" y="88"/>
                  </a:cxn>
                </a:cxnLst>
                <a:rect l="0" t="0" r="r" b="b"/>
                <a:pathLst>
                  <a:path w="114" h="89">
                    <a:moveTo>
                      <a:pt x="0" y="88"/>
                    </a:moveTo>
                    <a:lnTo>
                      <a:pt x="25" y="84"/>
                    </a:lnTo>
                    <a:lnTo>
                      <a:pt x="35" y="79"/>
                    </a:lnTo>
                    <a:lnTo>
                      <a:pt x="42" y="73"/>
                    </a:lnTo>
                    <a:lnTo>
                      <a:pt x="49" y="65"/>
                    </a:lnTo>
                    <a:lnTo>
                      <a:pt x="113" y="3"/>
                    </a:lnTo>
                    <a:lnTo>
                      <a:pt x="102" y="1"/>
                    </a:lnTo>
                    <a:lnTo>
                      <a:pt x="96" y="0"/>
                    </a:lnTo>
                    <a:lnTo>
                      <a:pt x="85" y="0"/>
                    </a:lnTo>
                    <a:lnTo>
                      <a:pt x="71" y="2"/>
                    </a:lnTo>
                    <a:lnTo>
                      <a:pt x="59" y="6"/>
                    </a:lnTo>
                    <a:lnTo>
                      <a:pt x="45" y="14"/>
                    </a:lnTo>
                    <a:lnTo>
                      <a:pt x="34" y="23"/>
                    </a:lnTo>
                    <a:lnTo>
                      <a:pt x="22" y="36"/>
                    </a:lnTo>
                    <a:lnTo>
                      <a:pt x="14" y="49"/>
                    </a:lnTo>
                    <a:lnTo>
                      <a:pt x="6" y="66"/>
                    </a:lnTo>
                    <a:lnTo>
                      <a:pt x="0" y="8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79" name="Freeform 63"/>
              <p:cNvSpPr>
                <a:spLocks/>
              </p:cNvSpPr>
              <p:nvPr/>
            </p:nvSpPr>
            <p:spPr bwMode="auto">
              <a:xfrm>
                <a:off x="2488" y="3615"/>
                <a:ext cx="380" cy="306"/>
              </a:xfrm>
              <a:custGeom>
                <a:avLst/>
                <a:gdLst/>
                <a:ahLst/>
                <a:cxnLst>
                  <a:cxn ang="0">
                    <a:pos x="331" y="291"/>
                  </a:cxn>
                  <a:cxn ang="0">
                    <a:pos x="348" y="283"/>
                  </a:cxn>
                  <a:cxn ang="0">
                    <a:pos x="361" y="272"/>
                  </a:cxn>
                  <a:cxn ang="0">
                    <a:pos x="369" y="254"/>
                  </a:cxn>
                  <a:cxn ang="0">
                    <a:pos x="375" y="228"/>
                  </a:cxn>
                  <a:cxn ang="0">
                    <a:pos x="378" y="200"/>
                  </a:cxn>
                  <a:cxn ang="0">
                    <a:pos x="377" y="167"/>
                  </a:cxn>
                  <a:cxn ang="0">
                    <a:pos x="370" y="131"/>
                  </a:cxn>
                  <a:cxn ang="0">
                    <a:pos x="349" y="80"/>
                  </a:cxn>
                  <a:cxn ang="0">
                    <a:pos x="304" y="28"/>
                  </a:cxn>
                  <a:cxn ang="0">
                    <a:pos x="245" y="4"/>
                  </a:cxn>
                  <a:cxn ang="0">
                    <a:pos x="188" y="4"/>
                  </a:cxn>
                  <a:cxn ang="0">
                    <a:pos x="126" y="35"/>
                  </a:cxn>
                  <a:cxn ang="0">
                    <a:pos x="86" y="85"/>
                  </a:cxn>
                  <a:cxn ang="0">
                    <a:pos x="56" y="156"/>
                  </a:cxn>
                  <a:cxn ang="0">
                    <a:pos x="43" y="217"/>
                  </a:cxn>
                  <a:cxn ang="0">
                    <a:pos x="38" y="252"/>
                  </a:cxn>
                  <a:cxn ang="0">
                    <a:pos x="27" y="287"/>
                  </a:cxn>
                  <a:cxn ang="0">
                    <a:pos x="11" y="302"/>
                  </a:cxn>
                  <a:cxn ang="0">
                    <a:pos x="16" y="302"/>
                  </a:cxn>
                  <a:cxn ang="0">
                    <a:pos x="31" y="289"/>
                  </a:cxn>
                  <a:cxn ang="0">
                    <a:pos x="102" y="252"/>
                  </a:cxn>
                  <a:cxn ang="0">
                    <a:pos x="93" y="184"/>
                  </a:cxn>
                  <a:cxn ang="0">
                    <a:pos x="97" y="149"/>
                  </a:cxn>
                  <a:cxn ang="0">
                    <a:pos x="111" y="110"/>
                  </a:cxn>
                  <a:cxn ang="0">
                    <a:pos x="140" y="66"/>
                  </a:cxn>
                  <a:cxn ang="0">
                    <a:pos x="186" y="38"/>
                  </a:cxn>
                  <a:cxn ang="0">
                    <a:pos x="245" y="35"/>
                  </a:cxn>
                  <a:cxn ang="0">
                    <a:pos x="302" y="69"/>
                  </a:cxn>
                  <a:cxn ang="0">
                    <a:pos x="333" y="115"/>
                  </a:cxn>
                  <a:cxn ang="0">
                    <a:pos x="345" y="155"/>
                  </a:cxn>
                  <a:cxn ang="0">
                    <a:pos x="349" y="198"/>
                  </a:cxn>
                  <a:cxn ang="0">
                    <a:pos x="344" y="238"/>
                  </a:cxn>
                  <a:cxn ang="0">
                    <a:pos x="329" y="278"/>
                  </a:cxn>
                </a:cxnLst>
                <a:rect l="0" t="0" r="r" b="b"/>
                <a:pathLst>
                  <a:path w="380" h="306">
                    <a:moveTo>
                      <a:pt x="323" y="291"/>
                    </a:moveTo>
                    <a:lnTo>
                      <a:pt x="331" y="291"/>
                    </a:lnTo>
                    <a:lnTo>
                      <a:pt x="340" y="288"/>
                    </a:lnTo>
                    <a:lnTo>
                      <a:pt x="348" y="283"/>
                    </a:lnTo>
                    <a:lnTo>
                      <a:pt x="355" y="277"/>
                    </a:lnTo>
                    <a:lnTo>
                      <a:pt x="361" y="272"/>
                    </a:lnTo>
                    <a:lnTo>
                      <a:pt x="364" y="265"/>
                    </a:lnTo>
                    <a:lnTo>
                      <a:pt x="369" y="254"/>
                    </a:lnTo>
                    <a:lnTo>
                      <a:pt x="371" y="244"/>
                    </a:lnTo>
                    <a:lnTo>
                      <a:pt x="375" y="228"/>
                    </a:lnTo>
                    <a:lnTo>
                      <a:pt x="377" y="213"/>
                    </a:lnTo>
                    <a:lnTo>
                      <a:pt x="378" y="200"/>
                    </a:lnTo>
                    <a:lnTo>
                      <a:pt x="379" y="185"/>
                    </a:lnTo>
                    <a:lnTo>
                      <a:pt x="377" y="167"/>
                    </a:lnTo>
                    <a:lnTo>
                      <a:pt x="375" y="154"/>
                    </a:lnTo>
                    <a:lnTo>
                      <a:pt x="370" y="131"/>
                    </a:lnTo>
                    <a:lnTo>
                      <a:pt x="361" y="103"/>
                    </a:lnTo>
                    <a:lnTo>
                      <a:pt x="349" y="80"/>
                    </a:lnTo>
                    <a:lnTo>
                      <a:pt x="329" y="51"/>
                    </a:lnTo>
                    <a:lnTo>
                      <a:pt x="304" y="28"/>
                    </a:lnTo>
                    <a:lnTo>
                      <a:pt x="277" y="11"/>
                    </a:lnTo>
                    <a:lnTo>
                      <a:pt x="245" y="4"/>
                    </a:lnTo>
                    <a:lnTo>
                      <a:pt x="217" y="0"/>
                    </a:lnTo>
                    <a:lnTo>
                      <a:pt x="188" y="4"/>
                    </a:lnTo>
                    <a:lnTo>
                      <a:pt x="153" y="17"/>
                    </a:lnTo>
                    <a:lnTo>
                      <a:pt x="126" y="35"/>
                    </a:lnTo>
                    <a:lnTo>
                      <a:pt x="105" y="57"/>
                    </a:lnTo>
                    <a:lnTo>
                      <a:pt x="86" y="85"/>
                    </a:lnTo>
                    <a:lnTo>
                      <a:pt x="71" y="119"/>
                    </a:lnTo>
                    <a:lnTo>
                      <a:pt x="56" y="156"/>
                    </a:lnTo>
                    <a:lnTo>
                      <a:pt x="44" y="197"/>
                    </a:lnTo>
                    <a:lnTo>
                      <a:pt x="43" y="217"/>
                    </a:lnTo>
                    <a:lnTo>
                      <a:pt x="42" y="233"/>
                    </a:lnTo>
                    <a:lnTo>
                      <a:pt x="38" y="252"/>
                    </a:lnTo>
                    <a:lnTo>
                      <a:pt x="34" y="268"/>
                    </a:lnTo>
                    <a:lnTo>
                      <a:pt x="27" y="287"/>
                    </a:lnTo>
                    <a:lnTo>
                      <a:pt x="20" y="297"/>
                    </a:lnTo>
                    <a:lnTo>
                      <a:pt x="11" y="302"/>
                    </a:lnTo>
                    <a:lnTo>
                      <a:pt x="0" y="305"/>
                    </a:lnTo>
                    <a:lnTo>
                      <a:pt x="16" y="302"/>
                    </a:lnTo>
                    <a:lnTo>
                      <a:pt x="26" y="296"/>
                    </a:lnTo>
                    <a:lnTo>
                      <a:pt x="31" y="289"/>
                    </a:lnTo>
                    <a:lnTo>
                      <a:pt x="117" y="283"/>
                    </a:lnTo>
                    <a:lnTo>
                      <a:pt x="102" y="252"/>
                    </a:lnTo>
                    <a:lnTo>
                      <a:pt x="93" y="214"/>
                    </a:lnTo>
                    <a:lnTo>
                      <a:pt x="93" y="184"/>
                    </a:lnTo>
                    <a:lnTo>
                      <a:pt x="95" y="163"/>
                    </a:lnTo>
                    <a:lnTo>
                      <a:pt x="97" y="149"/>
                    </a:lnTo>
                    <a:lnTo>
                      <a:pt x="101" y="132"/>
                    </a:lnTo>
                    <a:lnTo>
                      <a:pt x="111" y="110"/>
                    </a:lnTo>
                    <a:lnTo>
                      <a:pt x="124" y="87"/>
                    </a:lnTo>
                    <a:lnTo>
                      <a:pt x="140" y="66"/>
                    </a:lnTo>
                    <a:lnTo>
                      <a:pt x="160" y="50"/>
                    </a:lnTo>
                    <a:lnTo>
                      <a:pt x="186" y="38"/>
                    </a:lnTo>
                    <a:lnTo>
                      <a:pt x="215" y="33"/>
                    </a:lnTo>
                    <a:lnTo>
                      <a:pt x="245" y="35"/>
                    </a:lnTo>
                    <a:lnTo>
                      <a:pt x="274" y="46"/>
                    </a:lnTo>
                    <a:lnTo>
                      <a:pt x="302" y="69"/>
                    </a:lnTo>
                    <a:lnTo>
                      <a:pt x="320" y="92"/>
                    </a:lnTo>
                    <a:lnTo>
                      <a:pt x="333" y="115"/>
                    </a:lnTo>
                    <a:lnTo>
                      <a:pt x="340" y="136"/>
                    </a:lnTo>
                    <a:lnTo>
                      <a:pt x="345" y="155"/>
                    </a:lnTo>
                    <a:lnTo>
                      <a:pt x="348" y="178"/>
                    </a:lnTo>
                    <a:lnTo>
                      <a:pt x="349" y="198"/>
                    </a:lnTo>
                    <a:lnTo>
                      <a:pt x="347" y="219"/>
                    </a:lnTo>
                    <a:lnTo>
                      <a:pt x="344" y="238"/>
                    </a:lnTo>
                    <a:lnTo>
                      <a:pt x="337" y="258"/>
                    </a:lnTo>
                    <a:lnTo>
                      <a:pt x="329" y="278"/>
                    </a:lnTo>
                    <a:lnTo>
                      <a:pt x="323" y="29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80" name="Freeform 64"/>
              <p:cNvSpPr>
                <a:spLocks/>
              </p:cNvSpPr>
              <p:nvPr/>
            </p:nvSpPr>
            <p:spPr bwMode="auto">
              <a:xfrm>
                <a:off x="2519" y="3656"/>
                <a:ext cx="320" cy="311"/>
              </a:xfrm>
              <a:custGeom>
                <a:avLst/>
                <a:gdLst/>
                <a:ahLst/>
                <a:cxnLst>
                  <a:cxn ang="0">
                    <a:pos x="69" y="206"/>
                  </a:cxn>
                  <a:cxn ang="0">
                    <a:pos x="63" y="166"/>
                  </a:cxn>
                  <a:cxn ang="0">
                    <a:pos x="64" y="128"/>
                  </a:cxn>
                  <a:cxn ang="0">
                    <a:pos x="76" y="84"/>
                  </a:cxn>
                  <a:cxn ang="0">
                    <a:pos x="101" y="44"/>
                  </a:cxn>
                  <a:cxn ang="0">
                    <a:pos x="139" y="13"/>
                  </a:cxn>
                  <a:cxn ang="0">
                    <a:pos x="182" y="0"/>
                  </a:cxn>
                  <a:cxn ang="0">
                    <a:pos x="231" y="9"/>
                  </a:cxn>
                  <a:cxn ang="0">
                    <a:pos x="268" y="32"/>
                  </a:cxn>
                  <a:cxn ang="0">
                    <a:pos x="295" y="65"/>
                  </a:cxn>
                  <a:cxn ang="0">
                    <a:pos x="314" y="117"/>
                  </a:cxn>
                  <a:cxn ang="0">
                    <a:pos x="319" y="155"/>
                  </a:cxn>
                  <a:cxn ang="0">
                    <a:pos x="309" y="212"/>
                  </a:cxn>
                  <a:cxn ang="0">
                    <a:pos x="287" y="256"/>
                  </a:cxn>
                  <a:cxn ang="0">
                    <a:pos x="278" y="227"/>
                  </a:cxn>
                  <a:cxn ang="0">
                    <a:pos x="291" y="194"/>
                  </a:cxn>
                  <a:cxn ang="0">
                    <a:pos x="297" y="156"/>
                  </a:cxn>
                  <a:cxn ang="0">
                    <a:pos x="293" y="120"/>
                  </a:cxn>
                  <a:cxn ang="0">
                    <a:pos x="281" y="86"/>
                  </a:cxn>
                  <a:cxn ang="0">
                    <a:pos x="257" y="52"/>
                  </a:cxn>
                  <a:cxn ang="0">
                    <a:pos x="225" y="30"/>
                  </a:cxn>
                  <a:cxn ang="0">
                    <a:pos x="185" y="23"/>
                  </a:cxn>
                  <a:cxn ang="0">
                    <a:pos x="148" y="34"/>
                  </a:cxn>
                  <a:cxn ang="0">
                    <a:pos x="122" y="52"/>
                  </a:cxn>
                  <a:cxn ang="0">
                    <a:pos x="100" y="84"/>
                  </a:cxn>
                  <a:cxn ang="0">
                    <a:pos x="85" y="123"/>
                  </a:cxn>
                  <a:cxn ang="0">
                    <a:pos x="82" y="159"/>
                  </a:cxn>
                  <a:cxn ang="0">
                    <a:pos x="86" y="190"/>
                  </a:cxn>
                  <a:cxn ang="0">
                    <a:pos x="96" y="217"/>
                  </a:cxn>
                  <a:cxn ang="0">
                    <a:pos x="117" y="250"/>
                  </a:cxn>
                  <a:cxn ang="0">
                    <a:pos x="139" y="269"/>
                  </a:cxn>
                  <a:cxn ang="0">
                    <a:pos x="165" y="282"/>
                  </a:cxn>
                  <a:cxn ang="0">
                    <a:pos x="190" y="285"/>
                  </a:cxn>
                  <a:cxn ang="0">
                    <a:pos x="171" y="310"/>
                  </a:cxn>
                  <a:cxn ang="0">
                    <a:pos x="31" y="295"/>
                  </a:cxn>
                  <a:cxn ang="0">
                    <a:pos x="11" y="272"/>
                  </a:cxn>
                  <a:cxn ang="0">
                    <a:pos x="0" y="245"/>
                  </a:cxn>
                </a:cxnLst>
                <a:rect l="0" t="0" r="r" b="b"/>
                <a:pathLst>
                  <a:path w="320" h="311">
                    <a:moveTo>
                      <a:pt x="8" y="225"/>
                    </a:moveTo>
                    <a:lnTo>
                      <a:pt x="69" y="206"/>
                    </a:lnTo>
                    <a:lnTo>
                      <a:pt x="64" y="184"/>
                    </a:lnTo>
                    <a:lnTo>
                      <a:pt x="63" y="166"/>
                    </a:lnTo>
                    <a:lnTo>
                      <a:pt x="63" y="146"/>
                    </a:lnTo>
                    <a:lnTo>
                      <a:pt x="64" y="128"/>
                    </a:lnTo>
                    <a:lnTo>
                      <a:pt x="69" y="106"/>
                    </a:lnTo>
                    <a:lnTo>
                      <a:pt x="76" y="84"/>
                    </a:lnTo>
                    <a:lnTo>
                      <a:pt x="89" y="61"/>
                    </a:lnTo>
                    <a:lnTo>
                      <a:pt x="101" y="44"/>
                    </a:lnTo>
                    <a:lnTo>
                      <a:pt x="120" y="26"/>
                    </a:lnTo>
                    <a:lnTo>
                      <a:pt x="139" y="13"/>
                    </a:lnTo>
                    <a:lnTo>
                      <a:pt x="159" y="4"/>
                    </a:lnTo>
                    <a:lnTo>
                      <a:pt x="182" y="0"/>
                    </a:lnTo>
                    <a:lnTo>
                      <a:pt x="206" y="1"/>
                    </a:lnTo>
                    <a:lnTo>
                      <a:pt x="231" y="9"/>
                    </a:lnTo>
                    <a:lnTo>
                      <a:pt x="252" y="18"/>
                    </a:lnTo>
                    <a:lnTo>
                      <a:pt x="268" y="32"/>
                    </a:lnTo>
                    <a:lnTo>
                      <a:pt x="284" y="49"/>
                    </a:lnTo>
                    <a:lnTo>
                      <a:pt x="295" y="65"/>
                    </a:lnTo>
                    <a:lnTo>
                      <a:pt x="309" y="97"/>
                    </a:lnTo>
                    <a:lnTo>
                      <a:pt x="314" y="117"/>
                    </a:lnTo>
                    <a:lnTo>
                      <a:pt x="317" y="138"/>
                    </a:lnTo>
                    <a:lnTo>
                      <a:pt x="319" y="155"/>
                    </a:lnTo>
                    <a:lnTo>
                      <a:pt x="315" y="185"/>
                    </a:lnTo>
                    <a:lnTo>
                      <a:pt x="309" y="212"/>
                    </a:lnTo>
                    <a:lnTo>
                      <a:pt x="298" y="239"/>
                    </a:lnTo>
                    <a:lnTo>
                      <a:pt x="287" y="256"/>
                    </a:lnTo>
                    <a:lnTo>
                      <a:pt x="270" y="241"/>
                    </a:lnTo>
                    <a:lnTo>
                      <a:pt x="278" y="227"/>
                    </a:lnTo>
                    <a:lnTo>
                      <a:pt x="285" y="213"/>
                    </a:lnTo>
                    <a:lnTo>
                      <a:pt x="291" y="194"/>
                    </a:lnTo>
                    <a:lnTo>
                      <a:pt x="295" y="174"/>
                    </a:lnTo>
                    <a:lnTo>
                      <a:pt x="297" y="156"/>
                    </a:lnTo>
                    <a:lnTo>
                      <a:pt x="295" y="138"/>
                    </a:lnTo>
                    <a:lnTo>
                      <a:pt x="293" y="120"/>
                    </a:lnTo>
                    <a:lnTo>
                      <a:pt x="287" y="102"/>
                    </a:lnTo>
                    <a:lnTo>
                      <a:pt x="281" y="86"/>
                    </a:lnTo>
                    <a:lnTo>
                      <a:pt x="273" y="71"/>
                    </a:lnTo>
                    <a:lnTo>
                      <a:pt x="257" y="52"/>
                    </a:lnTo>
                    <a:lnTo>
                      <a:pt x="241" y="38"/>
                    </a:lnTo>
                    <a:lnTo>
                      <a:pt x="225" y="30"/>
                    </a:lnTo>
                    <a:lnTo>
                      <a:pt x="199" y="23"/>
                    </a:lnTo>
                    <a:lnTo>
                      <a:pt x="185" y="23"/>
                    </a:lnTo>
                    <a:lnTo>
                      <a:pt x="164" y="27"/>
                    </a:lnTo>
                    <a:lnTo>
                      <a:pt x="148" y="34"/>
                    </a:lnTo>
                    <a:lnTo>
                      <a:pt x="133" y="42"/>
                    </a:lnTo>
                    <a:lnTo>
                      <a:pt x="122" y="52"/>
                    </a:lnTo>
                    <a:lnTo>
                      <a:pt x="111" y="64"/>
                    </a:lnTo>
                    <a:lnTo>
                      <a:pt x="100" y="84"/>
                    </a:lnTo>
                    <a:lnTo>
                      <a:pt x="93" y="100"/>
                    </a:lnTo>
                    <a:lnTo>
                      <a:pt x="85" y="123"/>
                    </a:lnTo>
                    <a:lnTo>
                      <a:pt x="82" y="143"/>
                    </a:lnTo>
                    <a:lnTo>
                      <a:pt x="82" y="159"/>
                    </a:lnTo>
                    <a:lnTo>
                      <a:pt x="83" y="174"/>
                    </a:lnTo>
                    <a:lnTo>
                      <a:pt x="86" y="190"/>
                    </a:lnTo>
                    <a:lnTo>
                      <a:pt x="91" y="203"/>
                    </a:lnTo>
                    <a:lnTo>
                      <a:pt x="96" y="217"/>
                    </a:lnTo>
                    <a:lnTo>
                      <a:pt x="105" y="234"/>
                    </a:lnTo>
                    <a:lnTo>
                      <a:pt x="117" y="250"/>
                    </a:lnTo>
                    <a:lnTo>
                      <a:pt x="127" y="261"/>
                    </a:lnTo>
                    <a:lnTo>
                      <a:pt x="139" y="269"/>
                    </a:lnTo>
                    <a:lnTo>
                      <a:pt x="153" y="277"/>
                    </a:lnTo>
                    <a:lnTo>
                      <a:pt x="165" y="282"/>
                    </a:lnTo>
                    <a:lnTo>
                      <a:pt x="175" y="283"/>
                    </a:lnTo>
                    <a:lnTo>
                      <a:pt x="190" y="285"/>
                    </a:lnTo>
                    <a:lnTo>
                      <a:pt x="190" y="310"/>
                    </a:lnTo>
                    <a:lnTo>
                      <a:pt x="171" y="310"/>
                    </a:lnTo>
                    <a:lnTo>
                      <a:pt x="44" y="301"/>
                    </a:lnTo>
                    <a:lnTo>
                      <a:pt x="31" y="295"/>
                    </a:lnTo>
                    <a:lnTo>
                      <a:pt x="22" y="286"/>
                    </a:lnTo>
                    <a:lnTo>
                      <a:pt x="11" y="272"/>
                    </a:lnTo>
                    <a:lnTo>
                      <a:pt x="4" y="257"/>
                    </a:lnTo>
                    <a:lnTo>
                      <a:pt x="0" y="245"/>
                    </a:lnTo>
                    <a:lnTo>
                      <a:pt x="8" y="22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81" name="Freeform 65"/>
              <p:cNvSpPr>
                <a:spLocks/>
              </p:cNvSpPr>
              <p:nvPr/>
            </p:nvSpPr>
            <p:spPr bwMode="auto">
              <a:xfrm>
                <a:off x="2697" y="3895"/>
                <a:ext cx="116" cy="72"/>
              </a:xfrm>
              <a:custGeom>
                <a:avLst/>
                <a:gdLst/>
                <a:ahLst/>
                <a:cxnLst>
                  <a:cxn ang="0">
                    <a:pos x="93" y="0"/>
                  </a:cxn>
                  <a:cxn ang="0">
                    <a:pos x="84" y="11"/>
                  </a:cxn>
                  <a:cxn ang="0">
                    <a:pos x="72" y="22"/>
                  </a:cxn>
                  <a:cxn ang="0">
                    <a:pos x="60" y="31"/>
                  </a:cxn>
                  <a:cxn ang="0">
                    <a:pos x="50" y="38"/>
                  </a:cxn>
                  <a:cxn ang="0">
                    <a:pos x="38" y="42"/>
                  </a:cxn>
                  <a:cxn ang="0">
                    <a:pos x="27" y="44"/>
                  </a:cxn>
                  <a:cxn ang="0">
                    <a:pos x="19" y="46"/>
                  </a:cxn>
                  <a:cxn ang="0">
                    <a:pos x="9" y="46"/>
                  </a:cxn>
                  <a:cxn ang="0">
                    <a:pos x="0" y="71"/>
                  </a:cxn>
                  <a:cxn ang="0">
                    <a:pos x="10" y="71"/>
                  </a:cxn>
                  <a:cxn ang="0">
                    <a:pos x="17" y="71"/>
                  </a:cxn>
                  <a:cxn ang="0">
                    <a:pos x="29" y="70"/>
                  </a:cxn>
                  <a:cxn ang="0">
                    <a:pos x="43" y="68"/>
                  </a:cxn>
                  <a:cxn ang="0">
                    <a:pos x="57" y="62"/>
                  </a:cxn>
                  <a:cxn ang="0">
                    <a:pos x="69" y="56"/>
                  </a:cxn>
                  <a:cxn ang="0">
                    <a:pos x="79" y="49"/>
                  </a:cxn>
                  <a:cxn ang="0">
                    <a:pos x="88" y="42"/>
                  </a:cxn>
                  <a:cxn ang="0">
                    <a:pos x="100" y="28"/>
                  </a:cxn>
                  <a:cxn ang="0">
                    <a:pos x="107" y="22"/>
                  </a:cxn>
                  <a:cxn ang="0">
                    <a:pos x="115" y="9"/>
                  </a:cxn>
                  <a:cxn ang="0">
                    <a:pos x="93" y="0"/>
                  </a:cxn>
                </a:cxnLst>
                <a:rect l="0" t="0" r="r" b="b"/>
                <a:pathLst>
                  <a:path w="116" h="72">
                    <a:moveTo>
                      <a:pt x="93" y="0"/>
                    </a:moveTo>
                    <a:lnTo>
                      <a:pt x="84" y="11"/>
                    </a:lnTo>
                    <a:lnTo>
                      <a:pt x="72" y="22"/>
                    </a:lnTo>
                    <a:lnTo>
                      <a:pt x="60" y="31"/>
                    </a:lnTo>
                    <a:lnTo>
                      <a:pt x="50" y="38"/>
                    </a:lnTo>
                    <a:lnTo>
                      <a:pt x="38" y="42"/>
                    </a:lnTo>
                    <a:lnTo>
                      <a:pt x="27" y="44"/>
                    </a:lnTo>
                    <a:lnTo>
                      <a:pt x="19" y="46"/>
                    </a:lnTo>
                    <a:lnTo>
                      <a:pt x="9" y="46"/>
                    </a:lnTo>
                    <a:lnTo>
                      <a:pt x="0" y="71"/>
                    </a:lnTo>
                    <a:lnTo>
                      <a:pt x="10" y="71"/>
                    </a:lnTo>
                    <a:lnTo>
                      <a:pt x="17" y="71"/>
                    </a:lnTo>
                    <a:lnTo>
                      <a:pt x="29" y="70"/>
                    </a:lnTo>
                    <a:lnTo>
                      <a:pt x="43" y="68"/>
                    </a:lnTo>
                    <a:lnTo>
                      <a:pt x="57" y="62"/>
                    </a:lnTo>
                    <a:lnTo>
                      <a:pt x="69" y="56"/>
                    </a:lnTo>
                    <a:lnTo>
                      <a:pt x="79" y="49"/>
                    </a:lnTo>
                    <a:lnTo>
                      <a:pt x="88" y="42"/>
                    </a:lnTo>
                    <a:lnTo>
                      <a:pt x="100" y="28"/>
                    </a:lnTo>
                    <a:lnTo>
                      <a:pt x="107" y="22"/>
                    </a:lnTo>
                    <a:lnTo>
                      <a:pt x="115" y="9"/>
                    </a:lnTo>
                    <a:lnTo>
                      <a:pt x="9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82" name="Freeform 66"/>
              <p:cNvSpPr>
                <a:spLocks/>
              </p:cNvSpPr>
              <p:nvPr/>
            </p:nvSpPr>
            <p:spPr bwMode="auto">
              <a:xfrm>
                <a:off x="2665" y="3790"/>
                <a:ext cx="25" cy="36"/>
              </a:xfrm>
              <a:custGeom>
                <a:avLst/>
                <a:gdLst/>
                <a:ahLst/>
                <a:cxnLst>
                  <a:cxn ang="0">
                    <a:pos x="1" y="0"/>
                  </a:cxn>
                  <a:cxn ang="0">
                    <a:pos x="11" y="0"/>
                  </a:cxn>
                  <a:cxn ang="0">
                    <a:pos x="17" y="2"/>
                  </a:cxn>
                  <a:cxn ang="0">
                    <a:pos x="21" y="7"/>
                  </a:cxn>
                  <a:cxn ang="0">
                    <a:pos x="23" y="13"/>
                  </a:cxn>
                  <a:cxn ang="0">
                    <a:pos x="24" y="17"/>
                  </a:cxn>
                  <a:cxn ang="0">
                    <a:pos x="23" y="22"/>
                  </a:cxn>
                  <a:cxn ang="0">
                    <a:pos x="22" y="27"/>
                  </a:cxn>
                  <a:cxn ang="0">
                    <a:pos x="19" y="31"/>
                  </a:cxn>
                  <a:cxn ang="0">
                    <a:pos x="15" y="34"/>
                  </a:cxn>
                  <a:cxn ang="0">
                    <a:pos x="10" y="35"/>
                  </a:cxn>
                  <a:cxn ang="0">
                    <a:pos x="0" y="35"/>
                  </a:cxn>
                  <a:cxn ang="0">
                    <a:pos x="2" y="33"/>
                  </a:cxn>
                  <a:cxn ang="0">
                    <a:pos x="9" y="33"/>
                  </a:cxn>
                  <a:cxn ang="0">
                    <a:pos x="11" y="33"/>
                  </a:cxn>
                  <a:cxn ang="0">
                    <a:pos x="13" y="32"/>
                  </a:cxn>
                  <a:cxn ang="0">
                    <a:pos x="15" y="31"/>
                  </a:cxn>
                  <a:cxn ang="0">
                    <a:pos x="17" y="29"/>
                  </a:cxn>
                  <a:cxn ang="0">
                    <a:pos x="19" y="27"/>
                  </a:cxn>
                  <a:cxn ang="0">
                    <a:pos x="21" y="24"/>
                  </a:cxn>
                  <a:cxn ang="0">
                    <a:pos x="21" y="21"/>
                  </a:cxn>
                  <a:cxn ang="0">
                    <a:pos x="22" y="19"/>
                  </a:cxn>
                  <a:cxn ang="0">
                    <a:pos x="22" y="17"/>
                  </a:cxn>
                  <a:cxn ang="0">
                    <a:pos x="21" y="14"/>
                  </a:cxn>
                  <a:cxn ang="0">
                    <a:pos x="21" y="12"/>
                  </a:cxn>
                  <a:cxn ang="0">
                    <a:pos x="19" y="9"/>
                  </a:cxn>
                  <a:cxn ang="0">
                    <a:pos x="17" y="6"/>
                  </a:cxn>
                  <a:cxn ang="0">
                    <a:pos x="16" y="4"/>
                  </a:cxn>
                  <a:cxn ang="0">
                    <a:pos x="14" y="3"/>
                  </a:cxn>
                  <a:cxn ang="0">
                    <a:pos x="11" y="2"/>
                  </a:cxn>
                  <a:cxn ang="0">
                    <a:pos x="10" y="2"/>
                  </a:cxn>
                  <a:cxn ang="0">
                    <a:pos x="1" y="2"/>
                  </a:cxn>
                  <a:cxn ang="0">
                    <a:pos x="1" y="0"/>
                  </a:cxn>
                </a:cxnLst>
                <a:rect l="0" t="0" r="r" b="b"/>
                <a:pathLst>
                  <a:path w="25" h="36">
                    <a:moveTo>
                      <a:pt x="1" y="0"/>
                    </a:moveTo>
                    <a:lnTo>
                      <a:pt x="11" y="0"/>
                    </a:lnTo>
                    <a:lnTo>
                      <a:pt x="17" y="2"/>
                    </a:lnTo>
                    <a:lnTo>
                      <a:pt x="21" y="7"/>
                    </a:lnTo>
                    <a:lnTo>
                      <a:pt x="23" y="13"/>
                    </a:lnTo>
                    <a:lnTo>
                      <a:pt x="24" y="17"/>
                    </a:lnTo>
                    <a:lnTo>
                      <a:pt x="23" y="22"/>
                    </a:lnTo>
                    <a:lnTo>
                      <a:pt x="22" y="27"/>
                    </a:lnTo>
                    <a:lnTo>
                      <a:pt x="19" y="31"/>
                    </a:lnTo>
                    <a:lnTo>
                      <a:pt x="15" y="34"/>
                    </a:lnTo>
                    <a:lnTo>
                      <a:pt x="10" y="35"/>
                    </a:lnTo>
                    <a:lnTo>
                      <a:pt x="0" y="35"/>
                    </a:lnTo>
                    <a:lnTo>
                      <a:pt x="2" y="33"/>
                    </a:lnTo>
                    <a:lnTo>
                      <a:pt x="9" y="33"/>
                    </a:lnTo>
                    <a:lnTo>
                      <a:pt x="11" y="33"/>
                    </a:lnTo>
                    <a:lnTo>
                      <a:pt x="13" y="32"/>
                    </a:lnTo>
                    <a:lnTo>
                      <a:pt x="15" y="31"/>
                    </a:lnTo>
                    <a:lnTo>
                      <a:pt x="17" y="29"/>
                    </a:lnTo>
                    <a:lnTo>
                      <a:pt x="19" y="27"/>
                    </a:lnTo>
                    <a:lnTo>
                      <a:pt x="21" y="24"/>
                    </a:lnTo>
                    <a:lnTo>
                      <a:pt x="21" y="21"/>
                    </a:lnTo>
                    <a:lnTo>
                      <a:pt x="22" y="19"/>
                    </a:lnTo>
                    <a:lnTo>
                      <a:pt x="22" y="17"/>
                    </a:lnTo>
                    <a:lnTo>
                      <a:pt x="21" y="14"/>
                    </a:lnTo>
                    <a:lnTo>
                      <a:pt x="21" y="12"/>
                    </a:lnTo>
                    <a:lnTo>
                      <a:pt x="19" y="9"/>
                    </a:lnTo>
                    <a:lnTo>
                      <a:pt x="17" y="6"/>
                    </a:lnTo>
                    <a:lnTo>
                      <a:pt x="16" y="4"/>
                    </a:lnTo>
                    <a:lnTo>
                      <a:pt x="14" y="3"/>
                    </a:lnTo>
                    <a:lnTo>
                      <a:pt x="11" y="2"/>
                    </a:lnTo>
                    <a:lnTo>
                      <a:pt x="10" y="2"/>
                    </a:lnTo>
                    <a:lnTo>
                      <a:pt x="1" y="2"/>
                    </a:lnTo>
                    <a:lnTo>
                      <a:pt x="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83" name="Freeform 67"/>
              <p:cNvSpPr>
                <a:spLocks/>
              </p:cNvSpPr>
              <p:nvPr/>
            </p:nvSpPr>
            <p:spPr bwMode="auto">
              <a:xfrm>
                <a:off x="2651" y="3790"/>
                <a:ext cx="23" cy="36"/>
              </a:xfrm>
              <a:custGeom>
                <a:avLst/>
                <a:gdLst/>
                <a:ahLst/>
                <a:cxnLst>
                  <a:cxn ang="0">
                    <a:pos x="21" y="2"/>
                  </a:cxn>
                  <a:cxn ang="0">
                    <a:pos x="18" y="3"/>
                  </a:cxn>
                  <a:cxn ang="0">
                    <a:pos x="15" y="4"/>
                  </a:cxn>
                  <a:cxn ang="0">
                    <a:pos x="13" y="8"/>
                  </a:cxn>
                  <a:cxn ang="0">
                    <a:pos x="10" y="12"/>
                  </a:cxn>
                  <a:cxn ang="0">
                    <a:pos x="10" y="16"/>
                  </a:cxn>
                  <a:cxn ang="0">
                    <a:pos x="10" y="19"/>
                  </a:cxn>
                  <a:cxn ang="0">
                    <a:pos x="10" y="23"/>
                  </a:cxn>
                  <a:cxn ang="0">
                    <a:pos x="11" y="25"/>
                  </a:cxn>
                  <a:cxn ang="0">
                    <a:pos x="13" y="28"/>
                  </a:cxn>
                  <a:cxn ang="0">
                    <a:pos x="15" y="30"/>
                  </a:cxn>
                  <a:cxn ang="0">
                    <a:pos x="17" y="32"/>
                  </a:cxn>
                  <a:cxn ang="0">
                    <a:pos x="19" y="32"/>
                  </a:cxn>
                  <a:cxn ang="0">
                    <a:pos x="22" y="33"/>
                  </a:cxn>
                  <a:cxn ang="0">
                    <a:pos x="16" y="35"/>
                  </a:cxn>
                  <a:cxn ang="0">
                    <a:pos x="14" y="35"/>
                  </a:cxn>
                  <a:cxn ang="0">
                    <a:pos x="10" y="34"/>
                  </a:cxn>
                  <a:cxn ang="0">
                    <a:pos x="7" y="32"/>
                  </a:cxn>
                  <a:cxn ang="0">
                    <a:pos x="4" y="30"/>
                  </a:cxn>
                  <a:cxn ang="0">
                    <a:pos x="2" y="27"/>
                  </a:cxn>
                  <a:cxn ang="0">
                    <a:pos x="1" y="24"/>
                  </a:cxn>
                  <a:cxn ang="0">
                    <a:pos x="0" y="21"/>
                  </a:cxn>
                  <a:cxn ang="0">
                    <a:pos x="0" y="19"/>
                  </a:cxn>
                  <a:cxn ang="0">
                    <a:pos x="0" y="15"/>
                  </a:cxn>
                  <a:cxn ang="0">
                    <a:pos x="0" y="12"/>
                  </a:cxn>
                  <a:cxn ang="0">
                    <a:pos x="1" y="9"/>
                  </a:cxn>
                  <a:cxn ang="0">
                    <a:pos x="3" y="6"/>
                  </a:cxn>
                  <a:cxn ang="0">
                    <a:pos x="6" y="3"/>
                  </a:cxn>
                  <a:cxn ang="0">
                    <a:pos x="8" y="2"/>
                  </a:cxn>
                  <a:cxn ang="0">
                    <a:pos x="10" y="0"/>
                  </a:cxn>
                  <a:cxn ang="0">
                    <a:pos x="13" y="0"/>
                  </a:cxn>
                  <a:cxn ang="0">
                    <a:pos x="15" y="0"/>
                  </a:cxn>
                  <a:cxn ang="0">
                    <a:pos x="21" y="2"/>
                  </a:cxn>
                </a:cxnLst>
                <a:rect l="0" t="0" r="r" b="b"/>
                <a:pathLst>
                  <a:path w="23" h="36">
                    <a:moveTo>
                      <a:pt x="21" y="2"/>
                    </a:moveTo>
                    <a:lnTo>
                      <a:pt x="18" y="3"/>
                    </a:lnTo>
                    <a:lnTo>
                      <a:pt x="15" y="4"/>
                    </a:lnTo>
                    <a:lnTo>
                      <a:pt x="13" y="8"/>
                    </a:lnTo>
                    <a:lnTo>
                      <a:pt x="10" y="12"/>
                    </a:lnTo>
                    <a:lnTo>
                      <a:pt x="10" y="16"/>
                    </a:lnTo>
                    <a:lnTo>
                      <a:pt x="10" y="19"/>
                    </a:lnTo>
                    <a:lnTo>
                      <a:pt x="10" y="23"/>
                    </a:lnTo>
                    <a:lnTo>
                      <a:pt x="11" y="25"/>
                    </a:lnTo>
                    <a:lnTo>
                      <a:pt x="13" y="28"/>
                    </a:lnTo>
                    <a:lnTo>
                      <a:pt x="15" y="30"/>
                    </a:lnTo>
                    <a:lnTo>
                      <a:pt x="17" y="32"/>
                    </a:lnTo>
                    <a:lnTo>
                      <a:pt x="19" y="32"/>
                    </a:lnTo>
                    <a:lnTo>
                      <a:pt x="22" y="33"/>
                    </a:lnTo>
                    <a:lnTo>
                      <a:pt x="16" y="35"/>
                    </a:lnTo>
                    <a:lnTo>
                      <a:pt x="14" y="35"/>
                    </a:lnTo>
                    <a:lnTo>
                      <a:pt x="10" y="34"/>
                    </a:lnTo>
                    <a:lnTo>
                      <a:pt x="7" y="32"/>
                    </a:lnTo>
                    <a:lnTo>
                      <a:pt x="4" y="30"/>
                    </a:lnTo>
                    <a:lnTo>
                      <a:pt x="2" y="27"/>
                    </a:lnTo>
                    <a:lnTo>
                      <a:pt x="1" y="24"/>
                    </a:lnTo>
                    <a:lnTo>
                      <a:pt x="0" y="21"/>
                    </a:lnTo>
                    <a:lnTo>
                      <a:pt x="0" y="19"/>
                    </a:lnTo>
                    <a:lnTo>
                      <a:pt x="0" y="15"/>
                    </a:lnTo>
                    <a:lnTo>
                      <a:pt x="0" y="12"/>
                    </a:lnTo>
                    <a:lnTo>
                      <a:pt x="1" y="9"/>
                    </a:lnTo>
                    <a:lnTo>
                      <a:pt x="3" y="6"/>
                    </a:lnTo>
                    <a:lnTo>
                      <a:pt x="6" y="3"/>
                    </a:lnTo>
                    <a:lnTo>
                      <a:pt x="8" y="2"/>
                    </a:lnTo>
                    <a:lnTo>
                      <a:pt x="10" y="0"/>
                    </a:lnTo>
                    <a:lnTo>
                      <a:pt x="13" y="0"/>
                    </a:lnTo>
                    <a:lnTo>
                      <a:pt x="15" y="0"/>
                    </a:lnTo>
                    <a:lnTo>
                      <a:pt x="21"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84" name="Freeform 68"/>
              <p:cNvSpPr>
                <a:spLocks/>
              </p:cNvSpPr>
              <p:nvPr/>
            </p:nvSpPr>
            <p:spPr bwMode="auto">
              <a:xfrm>
                <a:off x="1450" y="3534"/>
                <a:ext cx="1108" cy="74"/>
              </a:xfrm>
              <a:custGeom>
                <a:avLst/>
                <a:gdLst/>
                <a:ahLst/>
                <a:cxnLst>
                  <a:cxn ang="0">
                    <a:pos x="1107" y="10"/>
                  </a:cxn>
                  <a:cxn ang="0">
                    <a:pos x="1023" y="15"/>
                  </a:cxn>
                  <a:cxn ang="0">
                    <a:pos x="940" y="28"/>
                  </a:cxn>
                  <a:cxn ang="0">
                    <a:pos x="859" y="42"/>
                  </a:cxn>
                  <a:cxn ang="0">
                    <a:pos x="777" y="60"/>
                  </a:cxn>
                  <a:cxn ang="0">
                    <a:pos x="728" y="73"/>
                  </a:cxn>
                  <a:cxn ang="0">
                    <a:pos x="796" y="47"/>
                  </a:cxn>
                  <a:cxn ang="0">
                    <a:pos x="696" y="34"/>
                  </a:cxn>
                  <a:cxn ang="0">
                    <a:pos x="573" y="28"/>
                  </a:cxn>
                  <a:cxn ang="0">
                    <a:pos x="434" y="26"/>
                  </a:cxn>
                  <a:cxn ang="0">
                    <a:pos x="247" y="21"/>
                  </a:cxn>
                  <a:cxn ang="0">
                    <a:pos x="113" y="30"/>
                  </a:cxn>
                  <a:cxn ang="0">
                    <a:pos x="0" y="42"/>
                  </a:cxn>
                  <a:cxn ang="0">
                    <a:pos x="150" y="21"/>
                  </a:cxn>
                  <a:cxn ang="0">
                    <a:pos x="298" y="10"/>
                  </a:cxn>
                  <a:cxn ang="0">
                    <a:pos x="315" y="10"/>
                  </a:cxn>
                  <a:cxn ang="0">
                    <a:pos x="669" y="2"/>
                  </a:cxn>
                  <a:cxn ang="0">
                    <a:pos x="728" y="18"/>
                  </a:cxn>
                  <a:cxn ang="0">
                    <a:pos x="884" y="2"/>
                  </a:cxn>
                  <a:cxn ang="0">
                    <a:pos x="920" y="0"/>
                  </a:cxn>
                  <a:cxn ang="0">
                    <a:pos x="998" y="0"/>
                  </a:cxn>
                  <a:cxn ang="0">
                    <a:pos x="1044" y="5"/>
                  </a:cxn>
                  <a:cxn ang="0">
                    <a:pos x="1107" y="10"/>
                  </a:cxn>
                </a:cxnLst>
                <a:rect l="0" t="0" r="r" b="b"/>
                <a:pathLst>
                  <a:path w="1108" h="74">
                    <a:moveTo>
                      <a:pt x="1107" y="10"/>
                    </a:moveTo>
                    <a:lnTo>
                      <a:pt x="1023" y="15"/>
                    </a:lnTo>
                    <a:lnTo>
                      <a:pt x="940" y="28"/>
                    </a:lnTo>
                    <a:lnTo>
                      <a:pt x="859" y="42"/>
                    </a:lnTo>
                    <a:lnTo>
                      <a:pt x="777" y="60"/>
                    </a:lnTo>
                    <a:lnTo>
                      <a:pt x="728" y="73"/>
                    </a:lnTo>
                    <a:lnTo>
                      <a:pt x="796" y="47"/>
                    </a:lnTo>
                    <a:lnTo>
                      <a:pt x="696" y="34"/>
                    </a:lnTo>
                    <a:lnTo>
                      <a:pt x="573" y="28"/>
                    </a:lnTo>
                    <a:lnTo>
                      <a:pt x="434" y="26"/>
                    </a:lnTo>
                    <a:lnTo>
                      <a:pt x="247" y="21"/>
                    </a:lnTo>
                    <a:lnTo>
                      <a:pt x="113" y="30"/>
                    </a:lnTo>
                    <a:lnTo>
                      <a:pt x="0" y="42"/>
                    </a:lnTo>
                    <a:lnTo>
                      <a:pt x="150" y="21"/>
                    </a:lnTo>
                    <a:lnTo>
                      <a:pt x="298" y="10"/>
                    </a:lnTo>
                    <a:lnTo>
                      <a:pt x="315" y="10"/>
                    </a:lnTo>
                    <a:lnTo>
                      <a:pt x="669" y="2"/>
                    </a:lnTo>
                    <a:lnTo>
                      <a:pt x="728" y="18"/>
                    </a:lnTo>
                    <a:lnTo>
                      <a:pt x="884" y="2"/>
                    </a:lnTo>
                    <a:lnTo>
                      <a:pt x="920" y="0"/>
                    </a:lnTo>
                    <a:lnTo>
                      <a:pt x="998" y="0"/>
                    </a:lnTo>
                    <a:lnTo>
                      <a:pt x="1044" y="5"/>
                    </a:lnTo>
                    <a:lnTo>
                      <a:pt x="1107"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85" name="Freeform 69"/>
              <p:cNvSpPr>
                <a:spLocks/>
              </p:cNvSpPr>
              <p:nvPr/>
            </p:nvSpPr>
            <p:spPr bwMode="auto">
              <a:xfrm>
                <a:off x="1933" y="3494"/>
                <a:ext cx="49" cy="49"/>
              </a:xfrm>
              <a:custGeom>
                <a:avLst/>
                <a:gdLst/>
                <a:ahLst/>
                <a:cxnLst>
                  <a:cxn ang="0">
                    <a:pos x="9" y="0"/>
                  </a:cxn>
                  <a:cxn ang="0">
                    <a:pos x="24" y="11"/>
                  </a:cxn>
                  <a:cxn ang="0">
                    <a:pos x="36" y="24"/>
                  </a:cxn>
                  <a:cxn ang="0">
                    <a:pos x="48" y="45"/>
                  </a:cxn>
                  <a:cxn ang="0">
                    <a:pos x="31" y="48"/>
                  </a:cxn>
                  <a:cxn ang="0">
                    <a:pos x="24" y="34"/>
                  </a:cxn>
                  <a:cxn ang="0">
                    <a:pos x="16" y="27"/>
                  </a:cxn>
                  <a:cxn ang="0">
                    <a:pos x="0" y="13"/>
                  </a:cxn>
                  <a:cxn ang="0">
                    <a:pos x="9" y="0"/>
                  </a:cxn>
                </a:cxnLst>
                <a:rect l="0" t="0" r="r" b="b"/>
                <a:pathLst>
                  <a:path w="49" h="49">
                    <a:moveTo>
                      <a:pt x="9" y="0"/>
                    </a:moveTo>
                    <a:lnTo>
                      <a:pt x="24" y="11"/>
                    </a:lnTo>
                    <a:lnTo>
                      <a:pt x="36" y="24"/>
                    </a:lnTo>
                    <a:lnTo>
                      <a:pt x="48" y="45"/>
                    </a:lnTo>
                    <a:lnTo>
                      <a:pt x="31" y="48"/>
                    </a:lnTo>
                    <a:lnTo>
                      <a:pt x="24" y="34"/>
                    </a:lnTo>
                    <a:lnTo>
                      <a:pt x="16" y="27"/>
                    </a:lnTo>
                    <a:lnTo>
                      <a:pt x="0" y="13"/>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86" name="Freeform 70"/>
              <p:cNvSpPr>
                <a:spLocks/>
              </p:cNvSpPr>
              <p:nvPr/>
            </p:nvSpPr>
            <p:spPr bwMode="auto">
              <a:xfrm>
                <a:off x="2288" y="3486"/>
                <a:ext cx="98" cy="51"/>
              </a:xfrm>
              <a:custGeom>
                <a:avLst/>
                <a:gdLst/>
                <a:ahLst/>
                <a:cxnLst>
                  <a:cxn ang="0">
                    <a:pos x="20" y="1"/>
                  </a:cxn>
                  <a:cxn ang="0">
                    <a:pos x="43" y="10"/>
                  </a:cxn>
                  <a:cxn ang="0">
                    <a:pos x="65" y="23"/>
                  </a:cxn>
                  <a:cxn ang="0">
                    <a:pos x="97" y="50"/>
                  </a:cxn>
                  <a:cxn ang="0">
                    <a:pos x="88" y="49"/>
                  </a:cxn>
                  <a:cxn ang="0">
                    <a:pos x="68" y="31"/>
                  </a:cxn>
                  <a:cxn ang="0">
                    <a:pos x="49" y="18"/>
                  </a:cxn>
                  <a:cxn ang="0">
                    <a:pos x="29" y="8"/>
                  </a:cxn>
                  <a:cxn ang="0">
                    <a:pos x="0" y="0"/>
                  </a:cxn>
                  <a:cxn ang="0">
                    <a:pos x="20" y="1"/>
                  </a:cxn>
                </a:cxnLst>
                <a:rect l="0" t="0" r="r" b="b"/>
                <a:pathLst>
                  <a:path w="98" h="51">
                    <a:moveTo>
                      <a:pt x="20" y="1"/>
                    </a:moveTo>
                    <a:lnTo>
                      <a:pt x="43" y="10"/>
                    </a:lnTo>
                    <a:lnTo>
                      <a:pt x="65" y="23"/>
                    </a:lnTo>
                    <a:lnTo>
                      <a:pt x="97" y="50"/>
                    </a:lnTo>
                    <a:lnTo>
                      <a:pt x="88" y="49"/>
                    </a:lnTo>
                    <a:lnTo>
                      <a:pt x="68" y="31"/>
                    </a:lnTo>
                    <a:lnTo>
                      <a:pt x="49" y="18"/>
                    </a:lnTo>
                    <a:lnTo>
                      <a:pt x="29" y="8"/>
                    </a:lnTo>
                    <a:lnTo>
                      <a:pt x="0" y="0"/>
                    </a:lnTo>
                    <a:lnTo>
                      <a:pt x="20"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87" name="Freeform 71"/>
              <p:cNvSpPr>
                <a:spLocks/>
              </p:cNvSpPr>
              <p:nvPr/>
            </p:nvSpPr>
            <p:spPr bwMode="auto">
              <a:xfrm>
                <a:off x="2439" y="3496"/>
                <a:ext cx="67" cy="46"/>
              </a:xfrm>
              <a:custGeom>
                <a:avLst/>
                <a:gdLst/>
                <a:ahLst/>
                <a:cxnLst>
                  <a:cxn ang="0">
                    <a:pos x="34" y="24"/>
                  </a:cxn>
                  <a:cxn ang="0">
                    <a:pos x="27" y="22"/>
                  </a:cxn>
                  <a:cxn ang="0">
                    <a:pos x="26" y="17"/>
                  </a:cxn>
                  <a:cxn ang="0">
                    <a:pos x="26" y="14"/>
                  </a:cxn>
                  <a:cxn ang="0">
                    <a:pos x="27" y="9"/>
                  </a:cxn>
                  <a:cxn ang="0">
                    <a:pos x="29" y="3"/>
                  </a:cxn>
                  <a:cxn ang="0">
                    <a:pos x="0" y="0"/>
                  </a:cxn>
                  <a:cxn ang="0">
                    <a:pos x="43" y="3"/>
                  </a:cxn>
                  <a:cxn ang="0">
                    <a:pos x="52" y="6"/>
                  </a:cxn>
                  <a:cxn ang="0">
                    <a:pos x="59" y="11"/>
                  </a:cxn>
                  <a:cxn ang="0">
                    <a:pos x="63" y="18"/>
                  </a:cxn>
                  <a:cxn ang="0">
                    <a:pos x="65" y="25"/>
                  </a:cxn>
                  <a:cxn ang="0">
                    <a:pos x="66" y="45"/>
                  </a:cxn>
                  <a:cxn ang="0">
                    <a:pos x="35" y="41"/>
                  </a:cxn>
                  <a:cxn ang="0">
                    <a:pos x="35" y="27"/>
                  </a:cxn>
                  <a:cxn ang="0">
                    <a:pos x="34" y="24"/>
                  </a:cxn>
                </a:cxnLst>
                <a:rect l="0" t="0" r="r" b="b"/>
                <a:pathLst>
                  <a:path w="67" h="46">
                    <a:moveTo>
                      <a:pt x="34" y="24"/>
                    </a:moveTo>
                    <a:lnTo>
                      <a:pt x="27" y="22"/>
                    </a:lnTo>
                    <a:lnTo>
                      <a:pt x="26" y="17"/>
                    </a:lnTo>
                    <a:lnTo>
                      <a:pt x="26" y="14"/>
                    </a:lnTo>
                    <a:lnTo>
                      <a:pt x="27" y="9"/>
                    </a:lnTo>
                    <a:lnTo>
                      <a:pt x="29" y="3"/>
                    </a:lnTo>
                    <a:lnTo>
                      <a:pt x="0" y="0"/>
                    </a:lnTo>
                    <a:lnTo>
                      <a:pt x="43" y="3"/>
                    </a:lnTo>
                    <a:lnTo>
                      <a:pt x="52" y="6"/>
                    </a:lnTo>
                    <a:lnTo>
                      <a:pt x="59" y="11"/>
                    </a:lnTo>
                    <a:lnTo>
                      <a:pt x="63" y="18"/>
                    </a:lnTo>
                    <a:lnTo>
                      <a:pt x="65" y="25"/>
                    </a:lnTo>
                    <a:lnTo>
                      <a:pt x="66" y="45"/>
                    </a:lnTo>
                    <a:lnTo>
                      <a:pt x="35" y="41"/>
                    </a:lnTo>
                    <a:lnTo>
                      <a:pt x="35" y="27"/>
                    </a:lnTo>
                    <a:lnTo>
                      <a:pt x="34" y="2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88" name="Freeform 72"/>
              <p:cNvSpPr>
                <a:spLocks/>
              </p:cNvSpPr>
              <p:nvPr/>
            </p:nvSpPr>
            <p:spPr bwMode="auto">
              <a:xfrm>
                <a:off x="2407" y="3496"/>
                <a:ext cx="71" cy="41"/>
              </a:xfrm>
              <a:custGeom>
                <a:avLst/>
                <a:gdLst/>
                <a:ahLst/>
                <a:cxnLst>
                  <a:cxn ang="0">
                    <a:pos x="66" y="23"/>
                  </a:cxn>
                  <a:cxn ang="0">
                    <a:pos x="42" y="19"/>
                  </a:cxn>
                  <a:cxn ang="0">
                    <a:pos x="39" y="21"/>
                  </a:cxn>
                  <a:cxn ang="0">
                    <a:pos x="36" y="24"/>
                  </a:cxn>
                  <a:cxn ang="0">
                    <a:pos x="33" y="40"/>
                  </a:cxn>
                  <a:cxn ang="0">
                    <a:pos x="0" y="39"/>
                  </a:cxn>
                  <a:cxn ang="0">
                    <a:pos x="9" y="14"/>
                  </a:cxn>
                  <a:cxn ang="0">
                    <a:pos x="13" y="7"/>
                  </a:cxn>
                  <a:cxn ang="0">
                    <a:pos x="19" y="2"/>
                  </a:cxn>
                  <a:cxn ang="0">
                    <a:pos x="25" y="0"/>
                  </a:cxn>
                  <a:cxn ang="0">
                    <a:pos x="32" y="0"/>
                  </a:cxn>
                  <a:cxn ang="0">
                    <a:pos x="30" y="4"/>
                  </a:cxn>
                  <a:cxn ang="0">
                    <a:pos x="30" y="9"/>
                  </a:cxn>
                  <a:cxn ang="0">
                    <a:pos x="30" y="15"/>
                  </a:cxn>
                  <a:cxn ang="0">
                    <a:pos x="33" y="18"/>
                  </a:cxn>
                  <a:cxn ang="0">
                    <a:pos x="34" y="13"/>
                  </a:cxn>
                  <a:cxn ang="0">
                    <a:pos x="39" y="17"/>
                  </a:cxn>
                  <a:cxn ang="0">
                    <a:pos x="42" y="13"/>
                  </a:cxn>
                  <a:cxn ang="0">
                    <a:pos x="45" y="17"/>
                  </a:cxn>
                  <a:cxn ang="0">
                    <a:pos x="70" y="19"/>
                  </a:cxn>
                  <a:cxn ang="0">
                    <a:pos x="66" y="23"/>
                  </a:cxn>
                </a:cxnLst>
                <a:rect l="0" t="0" r="r" b="b"/>
                <a:pathLst>
                  <a:path w="71" h="41">
                    <a:moveTo>
                      <a:pt x="66" y="23"/>
                    </a:moveTo>
                    <a:lnTo>
                      <a:pt x="42" y="19"/>
                    </a:lnTo>
                    <a:lnTo>
                      <a:pt x="39" y="21"/>
                    </a:lnTo>
                    <a:lnTo>
                      <a:pt x="36" y="24"/>
                    </a:lnTo>
                    <a:lnTo>
                      <a:pt x="33" y="40"/>
                    </a:lnTo>
                    <a:lnTo>
                      <a:pt x="0" y="39"/>
                    </a:lnTo>
                    <a:lnTo>
                      <a:pt x="9" y="14"/>
                    </a:lnTo>
                    <a:lnTo>
                      <a:pt x="13" y="7"/>
                    </a:lnTo>
                    <a:lnTo>
                      <a:pt x="19" y="2"/>
                    </a:lnTo>
                    <a:lnTo>
                      <a:pt x="25" y="0"/>
                    </a:lnTo>
                    <a:lnTo>
                      <a:pt x="32" y="0"/>
                    </a:lnTo>
                    <a:lnTo>
                      <a:pt x="30" y="4"/>
                    </a:lnTo>
                    <a:lnTo>
                      <a:pt x="30" y="9"/>
                    </a:lnTo>
                    <a:lnTo>
                      <a:pt x="30" y="15"/>
                    </a:lnTo>
                    <a:lnTo>
                      <a:pt x="33" y="18"/>
                    </a:lnTo>
                    <a:lnTo>
                      <a:pt x="34" y="13"/>
                    </a:lnTo>
                    <a:lnTo>
                      <a:pt x="39" y="17"/>
                    </a:lnTo>
                    <a:lnTo>
                      <a:pt x="42" y="13"/>
                    </a:lnTo>
                    <a:lnTo>
                      <a:pt x="45" y="17"/>
                    </a:lnTo>
                    <a:lnTo>
                      <a:pt x="70" y="19"/>
                    </a:lnTo>
                    <a:lnTo>
                      <a:pt x="66" y="2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89" name="Freeform 73"/>
              <p:cNvSpPr>
                <a:spLocks/>
              </p:cNvSpPr>
              <p:nvPr/>
            </p:nvSpPr>
            <p:spPr bwMode="auto">
              <a:xfrm>
                <a:off x="937" y="3543"/>
                <a:ext cx="838" cy="377"/>
              </a:xfrm>
              <a:custGeom>
                <a:avLst/>
                <a:gdLst/>
                <a:ahLst/>
                <a:cxnLst>
                  <a:cxn ang="0">
                    <a:pos x="837" y="5"/>
                  </a:cxn>
                  <a:cxn ang="0">
                    <a:pos x="654" y="0"/>
                  </a:cxn>
                  <a:cxn ang="0">
                    <a:pos x="530" y="0"/>
                  </a:cxn>
                  <a:cxn ang="0">
                    <a:pos x="380" y="12"/>
                  </a:cxn>
                  <a:cxn ang="0">
                    <a:pos x="271" y="28"/>
                  </a:cxn>
                  <a:cxn ang="0">
                    <a:pos x="182" y="56"/>
                  </a:cxn>
                  <a:cxn ang="0">
                    <a:pos x="113" y="86"/>
                  </a:cxn>
                  <a:cxn ang="0">
                    <a:pos x="72" y="112"/>
                  </a:cxn>
                  <a:cxn ang="0">
                    <a:pos x="32" y="140"/>
                  </a:cxn>
                  <a:cxn ang="0">
                    <a:pos x="13" y="161"/>
                  </a:cxn>
                  <a:cxn ang="0">
                    <a:pos x="4" y="177"/>
                  </a:cxn>
                  <a:cxn ang="0">
                    <a:pos x="2" y="189"/>
                  </a:cxn>
                  <a:cxn ang="0">
                    <a:pos x="0" y="205"/>
                  </a:cxn>
                  <a:cxn ang="0">
                    <a:pos x="7" y="252"/>
                  </a:cxn>
                  <a:cxn ang="0">
                    <a:pos x="17" y="290"/>
                  </a:cxn>
                  <a:cxn ang="0">
                    <a:pos x="7" y="304"/>
                  </a:cxn>
                  <a:cxn ang="0">
                    <a:pos x="4" y="315"/>
                  </a:cxn>
                  <a:cxn ang="0">
                    <a:pos x="4" y="323"/>
                  </a:cxn>
                  <a:cxn ang="0">
                    <a:pos x="9" y="332"/>
                  </a:cxn>
                  <a:cxn ang="0">
                    <a:pos x="13" y="341"/>
                  </a:cxn>
                  <a:cxn ang="0">
                    <a:pos x="37" y="357"/>
                  </a:cxn>
                  <a:cxn ang="0">
                    <a:pos x="72" y="367"/>
                  </a:cxn>
                  <a:cxn ang="0">
                    <a:pos x="176" y="374"/>
                  </a:cxn>
                  <a:cxn ang="0">
                    <a:pos x="344" y="376"/>
                  </a:cxn>
                  <a:cxn ang="0">
                    <a:pos x="163" y="367"/>
                  </a:cxn>
                  <a:cxn ang="0">
                    <a:pos x="87" y="360"/>
                  </a:cxn>
                  <a:cxn ang="0">
                    <a:pos x="50" y="353"/>
                  </a:cxn>
                  <a:cxn ang="0">
                    <a:pos x="30" y="346"/>
                  </a:cxn>
                  <a:cxn ang="0">
                    <a:pos x="17" y="332"/>
                  </a:cxn>
                  <a:cxn ang="0">
                    <a:pos x="15" y="323"/>
                  </a:cxn>
                  <a:cxn ang="0">
                    <a:pos x="15" y="313"/>
                  </a:cxn>
                  <a:cxn ang="0">
                    <a:pos x="17" y="306"/>
                  </a:cxn>
                  <a:cxn ang="0">
                    <a:pos x="26" y="296"/>
                  </a:cxn>
                  <a:cxn ang="0">
                    <a:pos x="11" y="236"/>
                  </a:cxn>
                  <a:cxn ang="0">
                    <a:pos x="9" y="205"/>
                  </a:cxn>
                  <a:cxn ang="0">
                    <a:pos x="10" y="189"/>
                  </a:cxn>
                  <a:cxn ang="0">
                    <a:pos x="19" y="175"/>
                  </a:cxn>
                  <a:cxn ang="0">
                    <a:pos x="26" y="158"/>
                  </a:cxn>
                  <a:cxn ang="0">
                    <a:pos x="46" y="147"/>
                  </a:cxn>
                  <a:cxn ang="0">
                    <a:pos x="85" y="114"/>
                  </a:cxn>
                  <a:cxn ang="0">
                    <a:pos x="151" y="80"/>
                  </a:cxn>
                  <a:cxn ang="0">
                    <a:pos x="217" y="57"/>
                  </a:cxn>
                  <a:cxn ang="0">
                    <a:pos x="296" y="33"/>
                  </a:cxn>
                  <a:cxn ang="0">
                    <a:pos x="389" y="18"/>
                  </a:cxn>
                  <a:cxn ang="0">
                    <a:pos x="463" y="12"/>
                  </a:cxn>
                  <a:cxn ang="0">
                    <a:pos x="561" y="5"/>
                  </a:cxn>
                  <a:cxn ang="0">
                    <a:pos x="641" y="5"/>
                  </a:cxn>
                  <a:cxn ang="0">
                    <a:pos x="700" y="5"/>
                  </a:cxn>
                  <a:cxn ang="0">
                    <a:pos x="837" y="5"/>
                  </a:cxn>
                </a:cxnLst>
                <a:rect l="0" t="0" r="r" b="b"/>
                <a:pathLst>
                  <a:path w="838" h="377">
                    <a:moveTo>
                      <a:pt x="837" y="5"/>
                    </a:moveTo>
                    <a:lnTo>
                      <a:pt x="654" y="0"/>
                    </a:lnTo>
                    <a:lnTo>
                      <a:pt x="530" y="0"/>
                    </a:lnTo>
                    <a:lnTo>
                      <a:pt x="380" y="12"/>
                    </a:lnTo>
                    <a:lnTo>
                      <a:pt x="271" y="28"/>
                    </a:lnTo>
                    <a:lnTo>
                      <a:pt x="182" y="56"/>
                    </a:lnTo>
                    <a:lnTo>
                      <a:pt x="113" y="86"/>
                    </a:lnTo>
                    <a:lnTo>
                      <a:pt x="72" y="112"/>
                    </a:lnTo>
                    <a:lnTo>
                      <a:pt x="32" y="140"/>
                    </a:lnTo>
                    <a:lnTo>
                      <a:pt x="13" y="161"/>
                    </a:lnTo>
                    <a:lnTo>
                      <a:pt x="4" y="177"/>
                    </a:lnTo>
                    <a:lnTo>
                      <a:pt x="2" y="189"/>
                    </a:lnTo>
                    <a:lnTo>
                      <a:pt x="0" y="205"/>
                    </a:lnTo>
                    <a:lnTo>
                      <a:pt x="7" y="252"/>
                    </a:lnTo>
                    <a:lnTo>
                      <a:pt x="17" y="290"/>
                    </a:lnTo>
                    <a:lnTo>
                      <a:pt x="7" y="304"/>
                    </a:lnTo>
                    <a:lnTo>
                      <a:pt x="4" y="315"/>
                    </a:lnTo>
                    <a:lnTo>
                      <a:pt x="4" y="323"/>
                    </a:lnTo>
                    <a:lnTo>
                      <a:pt x="9" y="332"/>
                    </a:lnTo>
                    <a:lnTo>
                      <a:pt x="13" y="341"/>
                    </a:lnTo>
                    <a:lnTo>
                      <a:pt x="37" y="357"/>
                    </a:lnTo>
                    <a:lnTo>
                      <a:pt x="72" y="367"/>
                    </a:lnTo>
                    <a:lnTo>
                      <a:pt x="176" y="374"/>
                    </a:lnTo>
                    <a:lnTo>
                      <a:pt x="344" y="376"/>
                    </a:lnTo>
                    <a:lnTo>
                      <a:pt x="163" y="367"/>
                    </a:lnTo>
                    <a:lnTo>
                      <a:pt x="87" y="360"/>
                    </a:lnTo>
                    <a:lnTo>
                      <a:pt x="50" y="353"/>
                    </a:lnTo>
                    <a:lnTo>
                      <a:pt x="30" y="346"/>
                    </a:lnTo>
                    <a:lnTo>
                      <a:pt x="17" y="332"/>
                    </a:lnTo>
                    <a:lnTo>
                      <a:pt x="15" y="323"/>
                    </a:lnTo>
                    <a:lnTo>
                      <a:pt x="15" y="313"/>
                    </a:lnTo>
                    <a:lnTo>
                      <a:pt x="17" y="306"/>
                    </a:lnTo>
                    <a:lnTo>
                      <a:pt x="26" y="296"/>
                    </a:lnTo>
                    <a:lnTo>
                      <a:pt x="11" y="236"/>
                    </a:lnTo>
                    <a:lnTo>
                      <a:pt x="9" y="205"/>
                    </a:lnTo>
                    <a:lnTo>
                      <a:pt x="10" y="189"/>
                    </a:lnTo>
                    <a:lnTo>
                      <a:pt x="19" y="175"/>
                    </a:lnTo>
                    <a:lnTo>
                      <a:pt x="26" y="158"/>
                    </a:lnTo>
                    <a:lnTo>
                      <a:pt x="46" y="147"/>
                    </a:lnTo>
                    <a:lnTo>
                      <a:pt x="85" y="114"/>
                    </a:lnTo>
                    <a:lnTo>
                      <a:pt x="151" y="80"/>
                    </a:lnTo>
                    <a:lnTo>
                      <a:pt x="217" y="57"/>
                    </a:lnTo>
                    <a:lnTo>
                      <a:pt x="296" y="33"/>
                    </a:lnTo>
                    <a:lnTo>
                      <a:pt x="389" y="18"/>
                    </a:lnTo>
                    <a:lnTo>
                      <a:pt x="463" y="12"/>
                    </a:lnTo>
                    <a:lnTo>
                      <a:pt x="561" y="5"/>
                    </a:lnTo>
                    <a:lnTo>
                      <a:pt x="641" y="5"/>
                    </a:lnTo>
                    <a:lnTo>
                      <a:pt x="700" y="5"/>
                    </a:lnTo>
                    <a:lnTo>
                      <a:pt x="837" y="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90" name="Freeform 74"/>
              <p:cNvSpPr>
                <a:spLocks/>
              </p:cNvSpPr>
              <p:nvPr/>
            </p:nvSpPr>
            <p:spPr bwMode="auto">
              <a:xfrm>
                <a:off x="1317" y="3615"/>
                <a:ext cx="465" cy="378"/>
              </a:xfrm>
              <a:custGeom>
                <a:avLst/>
                <a:gdLst/>
                <a:ahLst/>
                <a:cxnLst>
                  <a:cxn ang="0">
                    <a:pos x="17" y="303"/>
                  </a:cxn>
                  <a:cxn ang="0">
                    <a:pos x="42" y="295"/>
                  </a:cxn>
                  <a:cxn ang="0">
                    <a:pos x="58" y="276"/>
                  </a:cxn>
                  <a:cxn ang="0">
                    <a:pos x="67" y="246"/>
                  </a:cxn>
                  <a:cxn ang="0">
                    <a:pos x="90" y="152"/>
                  </a:cxn>
                  <a:cxn ang="0">
                    <a:pos x="124" y="82"/>
                  </a:cxn>
                  <a:cxn ang="0">
                    <a:pos x="180" y="28"/>
                  </a:cxn>
                  <a:cxn ang="0">
                    <a:pos x="243" y="4"/>
                  </a:cxn>
                  <a:cxn ang="0">
                    <a:pos x="310" y="2"/>
                  </a:cxn>
                  <a:cxn ang="0">
                    <a:pos x="379" y="31"/>
                  </a:cxn>
                  <a:cxn ang="0">
                    <a:pos x="421" y="73"/>
                  </a:cxn>
                  <a:cxn ang="0">
                    <a:pos x="453" y="135"/>
                  </a:cxn>
                  <a:cxn ang="0">
                    <a:pos x="464" y="200"/>
                  </a:cxn>
                  <a:cxn ang="0">
                    <a:pos x="461" y="252"/>
                  </a:cxn>
                  <a:cxn ang="0">
                    <a:pos x="451" y="295"/>
                  </a:cxn>
                  <a:cxn ang="0">
                    <a:pos x="442" y="305"/>
                  </a:cxn>
                  <a:cxn ang="0">
                    <a:pos x="407" y="295"/>
                  </a:cxn>
                  <a:cxn ang="0">
                    <a:pos x="424" y="247"/>
                  </a:cxn>
                  <a:cxn ang="0">
                    <a:pos x="427" y="194"/>
                  </a:cxn>
                  <a:cxn ang="0">
                    <a:pos x="417" y="143"/>
                  </a:cxn>
                  <a:cxn ang="0">
                    <a:pos x="398" y="106"/>
                  </a:cxn>
                  <a:cxn ang="0">
                    <a:pos x="365" y="70"/>
                  </a:cxn>
                  <a:cxn ang="0">
                    <a:pos x="315" y="43"/>
                  </a:cxn>
                  <a:cxn ang="0">
                    <a:pos x="282" y="37"/>
                  </a:cxn>
                  <a:cxn ang="0">
                    <a:pos x="234" y="42"/>
                  </a:cxn>
                  <a:cxn ang="0">
                    <a:pos x="194" y="59"/>
                  </a:cxn>
                  <a:cxn ang="0">
                    <a:pos x="161" y="88"/>
                  </a:cxn>
                  <a:cxn ang="0">
                    <a:pos x="137" y="121"/>
                  </a:cxn>
                  <a:cxn ang="0">
                    <a:pos x="118" y="174"/>
                  </a:cxn>
                  <a:cxn ang="0">
                    <a:pos x="116" y="224"/>
                  </a:cxn>
                  <a:cxn ang="0">
                    <a:pos x="128" y="272"/>
                  </a:cxn>
                  <a:cxn ang="0">
                    <a:pos x="148" y="312"/>
                  </a:cxn>
                  <a:cxn ang="0">
                    <a:pos x="174" y="340"/>
                  </a:cxn>
                  <a:cxn ang="0">
                    <a:pos x="209" y="364"/>
                  </a:cxn>
                  <a:cxn ang="0">
                    <a:pos x="258" y="377"/>
                  </a:cxn>
                  <a:cxn ang="0">
                    <a:pos x="126" y="369"/>
                  </a:cxn>
                  <a:cxn ang="0">
                    <a:pos x="90" y="330"/>
                  </a:cxn>
                  <a:cxn ang="0">
                    <a:pos x="67" y="277"/>
                  </a:cxn>
                  <a:cxn ang="0">
                    <a:pos x="40" y="302"/>
                  </a:cxn>
                  <a:cxn ang="0">
                    <a:pos x="0" y="305"/>
                  </a:cxn>
                </a:cxnLst>
                <a:rect l="0" t="0" r="r" b="b"/>
                <a:pathLst>
                  <a:path w="465" h="378">
                    <a:moveTo>
                      <a:pt x="0" y="305"/>
                    </a:moveTo>
                    <a:lnTo>
                      <a:pt x="17" y="303"/>
                    </a:lnTo>
                    <a:lnTo>
                      <a:pt x="32" y="299"/>
                    </a:lnTo>
                    <a:lnTo>
                      <a:pt x="42" y="295"/>
                    </a:lnTo>
                    <a:lnTo>
                      <a:pt x="51" y="286"/>
                    </a:lnTo>
                    <a:lnTo>
                      <a:pt x="58" y="276"/>
                    </a:lnTo>
                    <a:lnTo>
                      <a:pt x="62" y="265"/>
                    </a:lnTo>
                    <a:lnTo>
                      <a:pt x="67" y="246"/>
                    </a:lnTo>
                    <a:lnTo>
                      <a:pt x="74" y="209"/>
                    </a:lnTo>
                    <a:lnTo>
                      <a:pt x="90" y="152"/>
                    </a:lnTo>
                    <a:lnTo>
                      <a:pt x="106" y="111"/>
                    </a:lnTo>
                    <a:lnTo>
                      <a:pt x="124" y="82"/>
                    </a:lnTo>
                    <a:lnTo>
                      <a:pt x="148" y="53"/>
                    </a:lnTo>
                    <a:lnTo>
                      <a:pt x="180" y="28"/>
                    </a:lnTo>
                    <a:lnTo>
                      <a:pt x="213" y="14"/>
                    </a:lnTo>
                    <a:lnTo>
                      <a:pt x="243" y="4"/>
                    </a:lnTo>
                    <a:lnTo>
                      <a:pt x="273" y="0"/>
                    </a:lnTo>
                    <a:lnTo>
                      <a:pt x="310" y="2"/>
                    </a:lnTo>
                    <a:lnTo>
                      <a:pt x="348" y="14"/>
                    </a:lnTo>
                    <a:lnTo>
                      <a:pt x="379" y="31"/>
                    </a:lnTo>
                    <a:lnTo>
                      <a:pt x="402" y="50"/>
                    </a:lnTo>
                    <a:lnTo>
                      <a:pt x="421" y="73"/>
                    </a:lnTo>
                    <a:lnTo>
                      <a:pt x="441" y="106"/>
                    </a:lnTo>
                    <a:lnTo>
                      <a:pt x="453" y="135"/>
                    </a:lnTo>
                    <a:lnTo>
                      <a:pt x="461" y="172"/>
                    </a:lnTo>
                    <a:lnTo>
                      <a:pt x="464" y="200"/>
                    </a:lnTo>
                    <a:lnTo>
                      <a:pt x="464" y="221"/>
                    </a:lnTo>
                    <a:lnTo>
                      <a:pt x="461" y="252"/>
                    </a:lnTo>
                    <a:lnTo>
                      <a:pt x="457" y="277"/>
                    </a:lnTo>
                    <a:lnTo>
                      <a:pt x="451" y="295"/>
                    </a:lnTo>
                    <a:lnTo>
                      <a:pt x="447" y="302"/>
                    </a:lnTo>
                    <a:lnTo>
                      <a:pt x="442" y="305"/>
                    </a:lnTo>
                    <a:lnTo>
                      <a:pt x="435" y="306"/>
                    </a:lnTo>
                    <a:lnTo>
                      <a:pt x="407" y="295"/>
                    </a:lnTo>
                    <a:lnTo>
                      <a:pt x="417" y="271"/>
                    </a:lnTo>
                    <a:lnTo>
                      <a:pt x="424" y="247"/>
                    </a:lnTo>
                    <a:lnTo>
                      <a:pt x="427" y="220"/>
                    </a:lnTo>
                    <a:lnTo>
                      <a:pt x="427" y="194"/>
                    </a:lnTo>
                    <a:lnTo>
                      <a:pt x="424" y="166"/>
                    </a:lnTo>
                    <a:lnTo>
                      <a:pt x="417" y="143"/>
                    </a:lnTo>
                    <a:lnTo>
                      <a:pt x="409" y="125"/>
                    </a:lnTo>
                    <a:lnTo>
                      <a:pt x="398" y="106"/>
                    </a:lnTo>
                    <a:lnTo>
                      <a:pt x="383" y="88"/>
                    </a:lnTo>
                    <a:lnTo>
                      <a:pt x="365" y="70"/>
                    </a:lnTo>
                    <a:lnTo>
                      <a:pt x="342" y="54"/>
                    </a:lnTo>
                    <a:lnTo>
                      <a:pt x="315" y="43"/>
                    </a:lnTo>
                    <a:lnTo>
                      <a:pt x="297" y="38"/>
                    </a:lnTo>
                    <a:lnTo>
                      <a:pt x="282" y="37"/>
                    </a:lnTo>
                    <a:lnTo>
                      <a:pt x="260" y="37"/>
                    </a:lnTo>
                    <a:lnTo>
                      <a:pt x="234" y="42"/>
                    </a:lnTo>
                    <a:lnTo>
                      <a:pt x="212" y="49"/>
                    </a:lnTo>
                    <a:lnTo>
                      <a:pt x="194" y="59"/>
                    </a:lnTo>
                    <a:lnTo>
                      <a:pt x="176" y="73"/>
                    </a:lnTo>
                    <a:lnTo>
                      <a:pt x="161" y="88"/>
                    </a:lnTo>
                    <a:lnTo>
                      <a:pt x="147" y="104"/>
                    </a:lnTo>
                    <a:lnTo>
                      <a:pt x="137" y="121"/>
                    </a:lnTo>
                    <a:lnTo>
                      <a:pt x="126" y="142"/>
                    </a:lnTo>
                    <a:lnTo>
                      <a:pt x="118" y="174"/>
                    </a:lnTo>
                    <a:lnTo>
                      <a:pt x="116" y="199"/>
                    </a:lnTo>
                    <a:lnTo>
                      <a:pt x="116" y="224"/>
                    </a:lnTo>
                    <a:lnTo>
                      <a:pt x="121" y="252"/>
                    </a:lnTo>
                    <a:lnTo>
                      <a:pt x="128" y="272"/>
                    </a:lnTo>
                    <a:lnTo>
                      <a:pt x="134" y="290"/>
                    </a:lnTo>
                    <a:lnTo>
                      <a:pt x="148" y="312"/>
                    </a:lnTo>
                    <a:lnTo>
                      <a:pt x="160" y="327"/>
                    </a:lnTo>
                    <a:lnTo>
                      <a:pt x="174" y="340"/>
                    </a:lnTo>
                    <a:lnTo>
                      <a:pt x="188" y="350"/>
                    </a:lnTo>
                    <a:lnTo>
                      <a:pt x="209" y="364"/>
                    </a:lnTo>
                    <a:lnTo>
                      <a:pt x="228" y="370"/>
                    </a:lnTo>
                    <a:lnTo>
                      <a:pt x="258" y="377"/>
                    </a:lnTo>
                    <a:lnTo>
                      <a:pt x="144" y="374"/>
                    </a:lnTo>
                    <a:lnTo>
                      <a:pt x="126" y="369"/>
                    </a:lnTo>
                    <a:lnTo>
                      <a:pt x="112" y="358"/>
                    </a:lnTo>
                    <a:lnTo>
                      <a:pt x="90" y="330"/>
                    </a:lnTo>
                    <a:lnTo>
                      <a:pt x="78" y="309"/>
                    </a:lnTo>
                    <a:lnTo>
                      <a:pt x="67" y="277"/>
                    </a:lnTo>
                    <a:lnTo>
                      <a:pt x="56" y="293"/>
                    </a:lnTo>
                    <a:lnTo>
                      <a:pt x="40" y="302"/>
                    </a:lnTo>
                    <a:lnTo>
                      <a:pt x="18" y="305"/>
                    </a:lnTo>
                    <a:lnTo>
                      <a:pt x="0" y="30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91" name="Freeform 75"/>
              <p:cNvSpPr>
                <a:spLocks/>
              </p:cNvSpPr>
              <p:nvPr/>
            </p:nvSpPr>
            <p:spPr bwMode="auto">
              <a:xfrm>
                <a:off x="1439" y="3658"/>
                <a:ext cx="300" cy="335"/>
              </a:xfrm>
              <a:custGeom>
                <a:avLst/>
                <a:gdLst/>
                <a:ahLst/>
                <a:cxnLst>
                  <a:cxn ang="0">
                    <a:pos x="293" y="224"/>
                  </a:cxn>
                  <a:cxn ang="0">
                    <a:pos x="299" y="173"/>
                  </a:cxn>
                  <a:cxn ang="0">
                    <a:pos x="295" y="120"/>
                  </a:cxn>
                  <a:cxn ang="0">
                    <a:pos x="268" y="63"/>
                  </a:cxn>
                  <a:cxn ang="0">
                    <a:pos x="219" y="19"/>
                  </a:cxn>
                  <a:cxn ang="0">
                    <a:pos x="168" y="2"/>
                  </a:cxn>
                  <a:cxn ang="0">
                    <a:pos x="123" y="2"/>
                  </a:cxn>
                  <a:cxn ang="0">
                    <a:pos x="66" y="28"/>
                  </a:cxn>
                  <a:cxn ang="0">
                    <a:pos x="23" y="77"/>
                  </a:cxn>
                  <a:cxn ang="0">
                    <a:pos x="1" y="146"/>
                  </a:cxn>
                  <a:cxn ang="0">
                    <a:pos x="4" y="203"/>
                  </a:cxn>
                  <a:cxn ang="0">
                    <a:pos x="27" y="258"/>
                  </a:cxn>
                  <a:cxn ang="0">
                    <a:pos x="65" y="302"/>
                  </a:cxn>
                  <a:cxn ang="0">
                    <a:pos x="103" y="326"/>
                  </a:cxn>
                  <a:cxn ang="0">
                    <a:pos x="137" y="334"/>
                  </a:cxn>
                  <a:cxn ang="0">
                    <a:pos x="179" y="332"/>
                  </a:cxn>
                  <a:cxn ang="0">
                    <a:pos x="154" y="301"/>
                  </a:cxn>
                  <a:cxn ang="0">
                    <a:pos x="121" y="297"/>
                  </a:cxn>
                  <a:cxn ang="0">
                    <a:pos x="78" y="275"/>
                  </a:cxn>
                  <a:cxn ang="0">
                    <a:pos x="47" y="238"/>
                  </a:cxn>
                  <a:cxn ang="0">
                    <a:pos x="32" y="193"/>
                  </a:cxn>
                  <a:cxn ang="0">
                    <a:pos x="28" y="148"/>
                  </a:cxn>
                  <a:cxn ang="0">
                    <a:pos x="39" y="109"/>
                  </a:cxn>
                  <a:cxn ang="0">
                    <a:pos x="63" y="67"/>
                  </a:cxn>
                  <a:cxn ang="0">
                    <a:pos x="103" y="36"/>
                  </a:cxn>
                  <a:cxn ang="0">
                    <a:pos x="148" y="26"/>
                  </a:cxn>
                  <a:cxn ang="0">
                    <a:pos x="188" y="33"/>
                  </a:cxn>
                  <a:cxn ang="0">
                    <a:pos x="232" y="62"/>
                  </a:cxn>
                  <a:cxn ang="0">
                    <a:pos x="258" y="99"/>
                  </a:cxn>
                  <a:cxn ang="0">
                    <a:pos x="273" y="155"/>
                  </a:cxn>
                  <a:cxn ang="0">
                    <a:pos x="266" y="210"/>
                  </a:cxn>
                  <a:cxn ang="0">
                    <a:pos x="285" y="250"/>
                  </a:cxn>
                </a:cxnLst>
                <a:rect l="0" t="0" r="r" b="b"/>
                <a:pathLst>
                  <a:path w="300" h="335">
                    <a:moveTo>
                      <a:pt x="285" y="250"/>
                    </a:moveTo>
                    <a:lnTo>
                      <a:pt x="293" y="224"/>
                    </a:lnTo>
                    <a:lnTo>
                      <a:pt x="297" y="200"/>
                    </a:lnTo>
                    <a:lnTo>
                      <a:pt x="299" y="173"/>
                    </a:lnTo>
                    <a:lnTo>
                      <a:pt x="299" y="150"/>
                    </a:lnTo>
                    <a:lnTo>
                      <a:pt x="295" y="120"/>
                    </a:lnTo>
                    <a:lnTo>
                      <a:pt x="282" y="87"/>
                    </a:lnTo>
                    <a:lnTo>
                      <a:pt x="268" y="63"/>
                    </a:lnTo>
                    <a:lnTo>
                      <a:pt x="246" y="40"/>
                    </a:lnTo>
                    <a:lnTo>
                      <a:pt x="219" y="19"/>
                    </a:lnTo>
                    <a:lnTo>
                      <a:pt x="193" y="7"/>
                    </a:lnTo>
                    <a:lnTo>
                      <a:pt x="168" y="2"/>
                    </a:lnTo>
                    <a:lnTo>
                      <a:pt x="150" y="0"/>
                    </a:lnTo>
                    <a:lnTo>
                      <a:pt x="123" y="2"/>
                    </a:lnTo>
                    <a:lnTo>
                      <a:pt x="92" y="12"/>
                    </a:lnTo>
                    <a:lnTo>
                      <a:pt x="66" y="28"/>
                    </a:lnTo>
                    <a:lnTo>
                      <a:pt x="40" y="52"/>
                    </a:lnTo>
                    <a:lnTo>
                      <a:pt x="23" y="77"/>
                    </a:lnTo>
                    <a:lnTo>
                      <a:pt x="8" y="110"/>
                    </a:lnTo>
                    <a:lnTo>
                      <a:pt x="1" y="146"/>
                    </a:lnTo>
                    <a:lnTo>
                      <a:pt x="0" y="172"/>
                    </a:lnTo>
                    <a:lnTo>
                      <a:pt x="4" y="203"/>
                    </a:lnTo>
                    <a:lnTo>
                      <a:pt x="15" y="235"/>
                    </a:lnTo>
                    <a:lnTo>
                      <a:pt x="27" y="258"/>
                    </a:lnTo>
                    <a:lnTo>
                      <a:pt x="44" y="284"/>
                    </a:lnTo>
                    <a:lnTo>
                      <a:pt x="65" y="302"/>
                    </a:lnTo>
                    <a:lnTo>
                      <a:pt x="82" y="315"/>
                    </a:lnTo>
                    <a:lnTo>
                      <a:pt x="103" y="326"/>
                    </a:lnTo>
                    <a:lnTo>
                      <a:pt x="125" y="332"/>
                    </a:lnTo>
                    <a:lnTo>
                      <a:pt x="137" y="334"/>
                    </a:lnTo>
                    <a:lnTo>
                      <a:pt x="162" y="334"/>
                    </a:lnTo>
                    <a:lnTo>
                      <a:pt x="179" y="332"/>
                    </a:lnTo>
                    <a:lnTo>
                      <a:pt x="201" y="325"/>
                    </a:lnTo>
                    <a:lnTo>
                      <a:pt x="154" y="301"/>
                    </a:lnTo>
                    <a:lnTo>
                      <a:pt x="141" y="301"/>
                    </a:lnTo>
                    <a:lnTo>
                      <a:pt x="121" y="297"/>
                    </a:lnTo>
                    <a:lnTo>
                      <a:pt x="97" y="287"/>
                    </a:lnTo>
                    <a:lnTo>
                      <a:pt x="78" y="275"/>
                    </a:lnTo>
                    <a:lnTo>
                      <a:pt x="61" y="256"/>
                    </a:lnTo>
                    <a:lnTo>
                      <a:pt x="47" y="238"/>
                    </a:lnTo>
                    <a:lnTo>
                      <a:pt x="38" y="218"/>
                    </a:lnTo>
                    <a:lnTo>
                      <a:pt x="32" y="193"/>
                    </a:lnTo>
                    <a:lnTo>
                      <a:pt x="28" y="169"/>
                    </a:lnTo>
                    <a:lnTo>
                      <a:pt x="28" y="148"/>
                    </a:lnTo>
                    <a:lnTo>
                      <a:pt x="33" y="126"/>
                    </a:lnTo>
                    <a:lnTo>
                      <a:pt x="39" y="109"/>
                    </a:lnTo>
                    <a:lnTo>
                      <a:pt x="48" y="90"/>
                    </a:lnTo>
                    <a:lnTo>
                      <a:pt x="63" y="67"/>
                    </a:lnTo>
                    <a:lnTo>
                      <a:pt x="82" y="49"/>
                    </a:lnTo>
                    <a:lnTo>
                      <a:pt x="103" y="36"/>
                    </a:lnTo>
                    <a:lnTo>
                      <a:pt x="126" y="28"/>
                    </a:lnTo>
                    <a:lnTo>
                      <a:pt x="148" y="26"/>
                    </a:lnTo>
                    <a:lnTo>
                      <a:pt x="168" y="27"/>
                    </a:lnTo>
                    <a:lnTo>
                      <a:pt x="188" y="33"/>
                    </a:lnTo>
                    <a:lnTo>
                      <a:pt x="213" y="45"/>
                    </a:lnTo>
                    <a:lnTo>
                      <a:pt x="232" y="62"/>
                    </a:lnTo>
                    <a:lnTo>
                      <a:pt x="247" y="79"/>
                    </a:lnTo>
                    <a:lnTo>
                      <a:pt x="258" y="99"/>
                    </a:lnTo>
                    <a:lnTo>
                      <a:pt x="269" y="130"/>
                    </a:lnTo>
                    <a:lnTo>
                      <a:pt x="273" y="155"/>
                    </a:lnTo>
                    <a:lnTo>
                      <a:pt x="273" y="177"/>
                    </a:lnTo>
                    <a:lnTo>
                      <a:pt x="266" y="210"/>
                    </a:lnTo>
                    <a:lnTo>
                      <a:pt x="253" y="239"/>
                    </a:lnTo>
                    <a:lnTo>
                      <a:pt x="285" y="25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92" name="Freeform 76"/>
              <p:cNvSpPr>
                <a:spLocks/>
              </p:cNvSpPr>
              <p:nvPr/>
            </p:nvSpPr>
            <p:spPr bwMode="auto">
              <a:xfrm>
                <a:off x="1590" y="3892"/>
                <a:ext cx="135" cy="101"/>
              </a:xfrm>
              <a:custGeom>
                <a:avLst/>
                <a:gdLst/>
                <a:ahLst/>
                <a:cxnLst>
                  <a:cxn ang="0">
                    <a:pos x="104" y="0"/>
                  </a:cxn>
                  <a:cxn ang="0">
                    <a:pos x="95" y="15"/>
                  </a:cxn>
                  <a:cxn ang="0">
                    <a:pos x="84" y="31"/>
                  </a:cxn>
                  <a:cxn ang="0">
                    <a:pos x="68" y="45"/>
                  </a:cxn>
                  <a:cxn ang="0">
                    <a:pos x="52" y="55"/>
                  </a:cxn>
                  <a:cxn ang="0">
                    <a:pos x="28" y="63"/>
                  </a:cxn>
                  <a:cxn ang="0">
                    <a:pos x="14" y="67"/>
                  </a:cxn>
                  <a:cxn ang="0">
                    <a:pos x="0" y="67"/>
                  </a:cxn>
                  <a:cxn ang="0">
                    <a:pos x="9" y="100"/>
                  </a:cxn>
                  <a:cxn ang="0">
                    <a:pos x="31" y="97"/>
                  </a:cxn>
                  <a:cxn ang="0">
                    <a:pos x="49" y="92"/>
                  </a:cxn>
                  <a:cxn ang="0">
                    <a:pos x="67" y="84"/>
                  </a:cxn>
                  <a:cxn ang="0">
                    <a:pos x="86" y="72"/>
                  </a:cxn>
                  <a:cxn ang="0">
                    <a:pos x="103" y="57"/>
                  </a:cxn>
                  <a:cxn ang="0">
                    <a:pos x="114" y="46"/>
                  </a:cxn>
                  <a:cxn ang="0">
                    <a:pos x="125" y="31"/>
                  </a:cxn>
                  <a:cxn ang="0">
                    <a:pos x="134" y="13"/>
                  </a:cxn>
                  <a:cxn ang="0">
                    <a:pos x="104" y="0"/>
                  </a:cxn>
                </a:cxnLst>
                <a:rect l="0" t="0" r="r" b="b"/>
                <a:pathLst>
                  <a:path w="135" h="101">
                    <a:moveTo>
                      <a:pt x="104" y="0"/>
                    </a:moveTo>
                    <a:lnTo>
                      <a:pt x="95" y="15"/>
                    </a:lnTo>
                    <a:lnTo>
                      <a:pt x="84" y="31"/>
                    </a:lnTo>
                    <a:lnTo>
                      <a:pt x="68" y="45"/>
                    </a:lnTo>
                    <a:lnTo>
                      <a:pt x="52" y="55"/>
                    </a:lnTo>
                    <a:lnTo>
                      <a:pt x="28" y="63"/>
                    </a:lnTo>
                    <a:lnTo>
                      <a:pt x="14" y="67"/>
                    </a:lnTo>
                    <a:lnTo>
                      <a:pt x="0" y="67"/>
                    </a:lnTo>
                    <a:lnTo>
                      <a:pt x="9" y="100"/>
                    </a:lnTo>
                    <a:lnTo>
                      <a:pt x="31" y="97"/>
                    </a:lnTo>
                    <a:lnTo>
                      <a:pt x="49" y="92"/>
                    </a:lnTo>
                    <a:lnTo>
                      <a:pt x="67" y="84"/>
                    </a:lnTo>
                    <a:lnTo>
                      <a:pt x="86" y="72"/>
                    </a:lnTo>
                    <a:lnTo>
                      <a:pt x="103" y="57"/>
                    </a:lnTo>
                    <a:lnTo>
                      <a:pt x="114" y="46"/>
                    </a:lnTo>
                    <a:lnTo>
                      <a:pt x="125" y="31"/>
                    </a:lnTo>
                    <a:lnTo>
                      <a:pt x="134" y="13"/>
                    </a:lnTo>
                    <a:lnTo>
                      <a:pt x="10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93" name="Freeform 77"/>
              <p:cNvSpPr>
                <a:spLocks/>
              </p:cNvSpPr>
              <p:nvPr/>
            </p:nvSpPr>
            <p:spPr bwMode="auto">
              <a:xfrm>
                <a:off x="1511" y="3703"/>
                <a:ext cx="187" cy="237"/>
              </a:xfrm>
              <a:custGeom>
                <a:avLst/>
                <a:gdLst/>
                <a:ahLst/>
                <a:cxnLst>
                  <a:cxn ang="0">
                    <a:pos x="43" y="23"/>
                  </a:cxn>
                  <a:cxn ang="0">
                    <a:pos x="41" y="76"/>
                  </a:cxn>
                  <a:cxn ang="0">
                    <a:pos x="84" y="28"/>
                  </a:cxn>
                  <a:cxn ang="0">
                    <a:pos x="84" y="55"/>
                  </a:cxn>
                  <a:cxn ang="0">
                    <a:pos x="89" y="80"/>
                  </a:cxn>
                  <a:cxn ang="0">
                    <a:pos x="95" y="96"/>
                  </a:cxn>
                  <a:cxn ang="0">
                    <a:pos x="101" y="110"/>
                  </a:cxn>
                  <a:cxn ang="0">
                    <a:pos x="110" y="119"/>
                  </a:cxn>
                  <a:cxn ang="0">
                    <a:pos x="121" y="128"/>
                  </a:cxn>
                  <a:cxn ang="0">
                    <a:pos x="149" y="148"/>
                  </a:cxn>
                  <a:cxn ang="0">
                    <a:pos x="122" y="192"/>
                  </a:cxn>
                  <a:cxn ang="0">
                    <a:pos x="98" y="178"/>
                  </a:cxn>
                  <a:cxn ang="0">
                    <a:pos x="79" y="169"/>
                  </a:cxn>
                  <a:cxn ang="0">
                    <a:pos x="73" y="167"/>
                  </a:cxn>
                  <a:cxn ang="0">
                    <a:pos x="64" y="167"/>
                  </a:cxn>
                  <a:cxn ang="0">
                    <a:pos x="50" y="168"/>
                  </a:cxn>
                  <a:cxn ang="0">
                    <a:pos x="34" y="174"/>
                  </a:cxn>
                  <a:cxn ang="0">
                    <a:pos x="15" y="187"/>
                  </a:cxn>
                  <a:cxn ang="0">
                    <a:pos x="0" y="199"/>
                  </a:cxn>
                  <a:cxn ang="0">
                    <a:pos x="14" y="213"/>
                  </a:cxn>
                  <a:cxn ang="0">
                    <a:pos x="27" y="223"/>
                  </a:cxn>
                  <a:cxn ang="0">
                    <a:pos x="45" y="230"/>
                  </a:cxn>
                  <a:cxn ang="0">
                    <a:pos x="59" y="235"/>
                  </a:cxn>
                  <a:cxn ang="0">
                    <a:pos x="74" y="236"/>
                  </a:cxn>
                  <a:cxn ang="0">
                    <a:pos x="91" y="235"/>
                  </a:cxn>
                  <a:cxn ang="0">
                    <a:pos x="109" y="232"/>
                  </a:cxn>
                  <a:cxn ang="0">
                    <a:pos x="124" y="225"/>
                  </a:cxn>
                  <a:cxn ang="0">
                    <a:pos x="141" y="214"/>
                  </a:cxn>
                  <a:cxn ang="0">
                    <a:pos x="154" y="203"/>
                  </a:cxn>
                  <a:cxn ang="0">
                    <a:pos x="167" y="185"/>
                  </a:cxn>
                  <a:cxn ang="0">
                    <a:pos x="176" y="167"/>
                  </a:cxn>
                  <a:cxn ang="0">
                    <a:pos x="182" y="152"/>
                  </a:cxn>
                  <a:cxn ang="0">
                    <a:pos x="186" y="131"/>
                  </a:cxn>
                  <a:cxn ang="0">
                    <a:pos x="186" y="106"/>
                  </a:cxn>
                  <a:cxn ang="0">
                    <a:pos x="181" y="84"/>
                  </a:cxn>
                  <a:cxn ang="0">
                    <a:pos x="176" y="69"/>
                  </a:cxn>
                  <a:cxn ang="0">
                    <a:pos x="170" y="54"/>
                  </a:cxn>
                  <a:cxn ang="0">
                    <a:pos x="157" y="37"/>
                  </a:cxn>
                  <a:cxn ang="0">
                    <a:pos x="139" y="20"/>
                  </a:cxn>
                  <a:cxn ang="0">
                    <a:pos x="116" y="6"/>
                  </a:cxn>
                  <a:cxn ang="0">
                    <a:pos x="94" y="1"/>
                  </a:cxn>
                  <a:cxn ang="0">
                    <a:pos x="74" y="0"/>
                  </a:cxn>
                  <a:cxn ang="0">
                    <a:pos x="51" y="3"/>
                  </a:cxn>
                  <a:cxn ang="0">
                    <a:pos x="41" y="7"/>
                  </a:cxn>
                  <a:cxn ang="0">
                    <a:pos x="43" y="23"/>
                  </a:cxn>
                </a:cxnLst>
                <a:rect l="0" t="0" r="r" b="b"/>
                <a:pathLst>
                  <a:path w="187" h="237">
                    <a:moveTo>
                      <a:pt x="43" y="23"/>
                    </a:moveTo>
                    <a:lnTo>
                      <a:pt x="41" y="76"/>
                    </a:lnTo>
                    <a:lnTo>
                      <a:pt x="84" y="28"/>
                    </a:lnTo>
                    <a:lnTo>
                      <a:pt x="84" y="55"/>
                    </a:lnTo>
                    <a:lnTo>
                      <a:pt x="89" y="80"/>
                    </a:lnTo>
                    <a:lnTo>
                      <a:pt x="95" y="96"/>
                    </a:lnTo>
                    <a:lnTo>
                      <a:pt x="101" y="110"/>
                    </a:lnTo>
                    <a:lnTo>
                      <a:pt x="110" y="119"/>
                    </a:lnTo>
                    <a:lnTo>
                      <a:pt x="121" y="128"/>
                    </a:lnTo>
                    <a:lnTo>
                      <a:pt x="149" y="148"/>
                    </a:lnTo>
                    <a:lnTo>
                      <a:pt x="122" y="192"/>
                    </a:lnTo>
                    <a:lnTo>
                      <a:pt x="98" y="178"/>
                    </a:lnTo>
                    <a:lnTo>
                      <a:pt x="79" y="169"/>
                    </a:lnTo>
                    <a:lnTo>
                      <a:pt x="73" y="167"/>
                    </a:lnTo>
                    <a:lnTo>
                      <a:pt x="64" y="167"/>
                    </a:lnTo>
                    <a:lnTo>
                      <a:pt x="50" y="168"/>
                    </a:lnTo>
                    <a:lnTo>
                      <a:pt x="34" y="174"/>
                    </a:lnTo>
                    <a:lnTo>
                      <a:pt x="15" y="187"/>
                    </a:lnTo>
                    <a:lnTo>
                      <a:pt x="0" y="199"/>
                    </a:lnTo>
                    <a:lnTo>
                      <a:pt x="14" y="213"/>
                    </a:lnTo>
                    <a:lnTo>
                      <a:pt x="27" y="223"/>
                    </a:lnTo>
                    <a:lnTo>
                      <a:pt x="45" y="230"/>
                    </a:lnTo>
                    <a:lnTo>
                      <a:pt x="59" y="235"/>
                    </a:lnTo>
                    <a:lnTo>
                      <a:pt x="74" y="236"/>
                    </a:lnTo>
                    <a:lnTo>
                      <a:pt x="91" y="235"/>
                    </a:lnTo>
                    <a:lnTo>
                      <a:pt x="109" y="232"/>
                    </a:lnTo>
                    <a:lnTo>
                      <a:pt x="124" y="225"/>
                    </a:lnTo>
                    <a:lnTo>
                      <a:pt x="141" y="214"/>
                    </a:lnTo>
                    <a:lnTo>
                      <a:pt x="154" y="203"/>
                    </a:lnTo>
                    <a:lnTo>
                      <a:pt x="167" y="185"/>
                    </a:lnTo>
                    <a:lnTo>
                      <a:pt x="176" y="167"/>
                    </a:lnTo>
                    <a:lnTo>
                      <a:pt x="182" y="152"/>
                    </a:lnTo>
                    <a:lnTo>
                      <a:pt x="186" y="131"/>
                    </a:lnTo>
                    <a:lnTo>
                      <a:pt x="186" y="106"/>
                    </a:lnTo>
                    <a:lnTo>
                      <a:pt x="181" y="84"/>
                    </a:lnTo>
                    <a:lnTo>
                      <a:pt x="176" y="69"/>
                    </a:lnTo>
                    <a:lnTo>
                      <a:pt x="170" y="54"/>
                    </a:lnTo>
                    <a:lnTo>
                      <a:pt x="157" y="37"/>
                    </a:lnTo>
                    <a:lnTo>
                      <a:pt x="139" y="20"/>
                    </a:lnTo>
                    <a:lnTo>
                      <a:pt x="116" y="6"/>
                    </a:lnTo>
                    <a:lnTo>
                      <a:pt x="94" y="1"/>
                    </a:lnTo>
                    <a:lnTo>
                      <a:pt x="74" y="0"/>
                    </a:lnTo>
                    <a:lnTo>
                      <a:pt x="51" y="3"/>
                    </a:lnTo>
                    <a:lnTo>
                      <a:pt x="41" y="7"/>
                    </a:lnTo>
                    <a:lnTo>
                      <a:pt x="43" y="2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94" name="Freeform 78"/>
              <p:cNvSpPr>
                <a:spLocks/>
              </p:cNvSpPr>
              <p:nvPr/>
            </p:nvSpPr>
            <p:spPr bwMode="auto">
              <a:xfrm>
                <a:off x="1483" y="3709"/>
                <a:ext cx="73" cy="199"/>
              </a:xfrm>
              <a:custGeom>
                <a:avLst/>
                <a:gdLst/>
                <a:ahLst/>
                <a:cxnLst>
                  <a:cxn ang="0">
                    <a:pos x="72" y="20"/>
                  </a:cxn>
                  <a:cxn ang="0">
                    <a:pos x="59" y="75"/>
                  </a:cxn>
                  <a:cxn ang="0">
                    <a:pos x="56" y="85"/>
                  </a:cxn>
                  <a:cxn ang="0">
                    <a:pos x="49" y="98"/>
                  </a:cxn>
                  <a:cxn ang="0">
                    <a:pos x="37" y="113"/>
                  </a:cxn>
                  <a:cxn ang="0">
                    <a:pos x="25" y="124"/>
                  </a:cxn>
                  <a:cxn ang="0">
                    <a:pos x="14" y="134"/>
                  </a:cxn>
                  <a:cxn ang="0">
                    <a:pos x="22" y="161"/>
                  </a:cxn>
                  <a:cxn ang="0">
                    <a:pos x="34" y="189"/>
                  </a:cxn>
                  <a:cxn ang="0">
                    <a:pos x="33" y="198"/>
                  </a:cxn>
                  <a:cxn ang="0">
                    <a:pos x="25" y="188"/>
                  </a:cxn>
                  <a:cxn ang="0">
                    <a:pos x="16" y="174"/>
                  </a:cxn>
                  <a:cxn ang="0">
                    <a:pos x="6" y="156"/>
                  </a:cxn>
                  <a:cxn ang="0">
                    <a:pos x="2" y="140"/>
                  </a:cxn>
                  <a:cxn ang="0">
                    <a:pos x="0" y="122"/>
                  </a:cxn>
                  <a:cxn ang="0">
                    <a:pos x="0" y="101"/>
                  </a:cxn>
                  <a:cxn ang="0">
                    <a:pos x="3" y="80"/>
                  </a:cxn>
                  <a:cxn ang="0">
                    <a:pos x="8" y="66"/>
                  </a:cxn>
                  <a:cxn ang="0">
                    <a:pos x="17" y="47"/>
                  </a:cxn>
                  <a:cxn ang="0">
                    <a:pos x="31" y="28"/>
                  </a:cxn>
                  <a:cxn ang="0">
                    <a:pos x="48" y="14"/>
                  </a:cxn>
                  <a:cxn ang="0">
                    <a:pos x="72" y="0"/>
                  </a:cxn>
                  <a:cxn ang="0">
                    <a:pos x="72" y="20"/>
                  </a:cxn>
                </a:cxnLst>
                <a:rect l="0" t="0" r="r" b="b"/>
                <a:pathLst>
                  <a:path w="73" h="199">
                    <a:moveTo>
                      <a:pt x="72" y="20"/>
                    </a:moveTo>
                    <a:lnTo>
                      <a:pt x="59" y="75"/>
                    </a:lnTo>
                    <a:lnTo>
                      <a:pt x="56" y="85"/>
                    </a:lnTo>
                    <a:lnTo>
                      <a:pt x="49" y="98"/>
                    </a:lnTo>
                    <a:lnTo>
                      <a:pt x="37" y="113"/>
                    </a:lnTo>
                    <a:lnTo>
                      <a:pt x="25" y="124"/>
                    </a:lnTo>
                    <a:lnTo>
                      <a:pt x="14" y="134"/>
                    </a:lnTo>
                    <a:lnTo>
                      <a:pt x="22" y="161"/>
                    </a:lnTo>
                    <a:lnTo>
                      <a:pt x="34" y="189"/>
                    </a:lnTo>
                    <a:lnTo>
                      <a:pt x="33" y="198"/>
                    </a:lnTo>
                    <a:lnTo>
                      <a:pt x="25" y="188"/>
                    </a:lnTo>
                    <a:lnTo>
                      <a:pt x="16" y="174"/>
                    </a:lnTo>
                    <a:lnTo>
                      <a:pt x="6" y="156"/>
                    </a:lnTo>
                    <a:lnTo>
                      <a:pt x="2" y="140"/>
                    </a:lnTo>
                    <a:lnTo>
                      <a:pt x="0" y="122"/>
                    </a:lnTo>
                    <a:lnTo>
                      <a:pt x="0" y="101"/>
                    </a:lnTo>
                    <a:lnTo>
                      <a:pt x="3" y="80"/>
                    </a:lnTo>
                    <a:lnTo>
                      <a:pt x="8" y="66"/>
                    </a:lnTo>
                    <a:lnTo>
                      <a:pt x="17" y="47"/>
                    </a:lnTo>
                    <a:lnTo>
                      <a:pt x="31" y="28"/>
                    </a:lnTo>
                    <a:lnTo>
                      <a:pt x="48" y="14"/>
                    </a:lnTo>
                    <a:lnTo>
                      <a:pt x="72" y="0"/>
                    </a:lnTo>
                    <a:lnTo>
                      <a:pt x="72" y="2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95" name="Freeform 79"/>
              <p:cNvSpPr>
                <a:spLocks/>
              </p:cNvSpPr>
              <p:nvPr/>
            </p:nvSpPr>
            <p:spPr bwMode="auto">
              <a:xfrm>
                <a:off x="1566" y="3802"/>
                <a:ext cx="27" cy="53"/>
              </a:xfrm>
              <a:custGeom>
                <a:avLst/>
                <a:gdLst/>
                <a:ahLst/>
                <a:cxnLst>
                  <a:cxn ang="0">
                    <a:pos x="0" y="0"/>
                  </a:cxn>
                  <a:cxn ang="0">
                    <a:pos x="8" y="0"/>
                  </a:cxn>
                  <a:cxn ang="0">
                    <a:pos x="14" y="3"/>
                  </a:cxn>
                  <a:cxn ang="0">
                    <a:pos x="20" y="8"/>
                  </a:cxn>
                  <a:cxn ang="0">
                    <a:pos x="24" y="14"/>
                  </a:cxn>
                  <a:cxn ang="0">
                    <a:pos x="26" y="22"/>
                  </a:cxn>
                  <a:cxn ang="0">
                    <a:pos x="26" y="30"/>
                  </a:cxn>
                  <a:cxn ang="0">
                    <a:pos x="24" y="37"/>
                  </a:cxn>
                  <a:cxn ang="0">
                    <a:pos x="21" y="44"/>
                  </a:cxn>
                  <a:cxn ang="0">
                    <a:pos x="16" y="49"/>
                  </a:cxn>
                  <a:cxn ang="0">
                    <a:pos x="10" y="51"/>
                  </a:cxn>
                  <a:cxn ang="0">
                    <a:pos x="2" y="52"/>
                  </a:cxn>
                  <a:cxn ang="0">
                    <a:pos x="0" y="52"/>
                  </a:cxn>
                  <a:cxn ang="0">
                    <a:pos x="0" y="48"/>
                  </a:cxn>
                  <a:cxn ang="0">
                    <a:pos x="8" y="48"/>
                  </a:cxn>
                  <a:cxn ang="0">
                    <a:pos x="13" y="45"/>
                  </a:cxn>
                  <a:cxn ang="0">
                    <a:pos x="18" y="41"/>
                  </a:cxn>
                  <a:cxn ang="0">
                    <a:pos x="20" y="37"/>
                  </a:cxn>
                  <a:cxn ang="0">
                    <a:pos x="22" y="30"/>
                  </a:cxn>
                  <a:cxn ang="0">
                    <a:pos x="22" y="22"/>
                  </a:cxn>
                  <a:cxn ang="0">
                    <a:pos x="21" y="15"/>
                  </a:cxn>
                  <a:cxn ang="0">
                    <a:pos x="17" y="9"/>
                  </a:cxn>
                  <a:cxn ang="0">
                    <a:pos x="13" y="7"/>
                  </a:cxn>
                  <a:cxn ang="0">
                    <a:pos x="8" y="4"/>
                  </a:cxn>
                  <a:cxn ang="0">
                    <a:pos x="0" y="4"/>
                  </a:cxn>
                  <a:cxn ang="0">
                    <a:pos x="0" y="0"/>
                  </a:cxn>
                </a:cxnLst>
                <a:rect l="0" t="0" r="r" b="b"/>
                <a:pathLst>
                  <a:path w="27" h="53">
                    <a:moveTo>
                      <a:pt x="0" y="0"/>
                    </a:moveTo>
                    <a:lnTo>
                      <a:pt x="8" y="0"/>
                    </a:lnTo>
                    <a:lnTo>
                      <a:pt x="14" y="3"/>
                    </a:lnTo>
                    <a:lnTo>
                      <a:pt x="20" y="8"/>
                    </a:lnTo>
                    <a:lnTo>
                      <a:pt x="24" y="14"/>
                    </a:lnTo>
                    <a:lnTo>
                      <a:pt x="26" y="22"/>
                    </a:lnTo>
                    <a:lnTo>
                      <a:pt x="26" y="30"/>
                    </a:lnTo>
                    <a:lnTo>
                      <a:pt x="24" y="37"/>
                    </a:lnTo>
                    <a:lnTo>
                      <a:pt x="21" y="44"/>
                    </a:lnTo>
                    <a:lnTo>
                      <a:pt x="16" y="49"/>
                    </a:lnTo>
                    <a:lnTo>
                      <a:pt x="10" y="51"/>
                    </a:lnTo>
                    <a:lnTo>
                      <a:pt x="2" y="52"/>
                    </a:lnTo>
                    <a:lnTo>
                      <a:pt x="0" y="52"/>
                    </a:lnTo>
                    <a:lnTo>
                      <a:pt x="0" y="48"/>
                    </a:lnTo>
                    <a:lnTo>
                      <a:pt x="8" y="48"/>
                    </a:lnTo>
                    <a:lnTo>
                      <a:pt x="13" y="45"/>
                    </a:lnTo>
                    <a:lnTo>
                      <a:pt x="18" y="41"/>
                    </a:lnTo>
                    <a:lnTo>
                      <a:pt x="20" y="37"/>
                    </a:lnTo>
                    <a:lnTo>
                      <a:pt x="22" y="30"/>
                    </a:lnTo>
                    <a:lnTo>
                      <a:pt x="22" y="22"/>
                    </a:lnTo>
                    <a:lnTo>
                      <a:pt x="21" y="15"/>
                    </a:lnTo>
                    <a:lnTo>
                      <a:pt x="17" y="9"/>
                    </a:lnTo>
                    <a:lnTo>
                      <a:pt x="13" y="7"/>
                    </a:lnTo>
                    <a:lnTo>
                      <a:pt x="8" y="4"/>
                    </a:lnTo>
                    <a:lnTo>
                      <a:pt x="0" y="4"/>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96" name="Freeform 80"/>
              <p:cNvSpPr>
                <a:spLocks/>
              </p:cNvSpPr>
              <p:nvPr/>
            </p:nvSpPr>
            <p:spPr bwMode="auto">
              <a:xfrm>
                <a:off x="1543" y="3802"/>
                <a:ext cx="32" cy="53"/>
              </a:xfrm>
              <a:custGeom>
                <a:avLst/>
                <a:gdLst/>
                <a:ahLst/>
                <a:cxnLst>
                  <a:cxn ang="0">
                    <a:pos x="26" y="4"/>
                  </a:cxn>
                  <a:cxn ang="0">
                    <a:pos x="20" y="6"/>
                  </a:cxn>
                  <a:cxn ang="0">
                    <a:pos x="15" y="10"/>
                  </a:cxn>
                  <a:cxn ang="0">
                    <a:pos x="12" y="15"/>
                  </a:cxn>
                  <a:cxn ang="0">
                    <a:pos x="10" y="21"/>
                  </a:cxn>
                  <a:cxn ang="0">
                    <a:pos x="10" y="28"/>
                  </a:cxn>
                  <a:cxn ang="0">
                    <a:pos x="11" y="34"/>
                  </a:cxn>
                  <a:cxn ang="0">
                    <a:pos x="14" y="39"/>
                  </a:cxn>
                  <a:cxn ang="0">
                    <a:pos x="18" y="42"/>
                  </a:cxn>
                  <a:cxn ang="0">
                    <a:pos x="21" y="45"/>
                  </a:cxn>
                  <a:cxn ang="0">
                    <a:pos x="25" y="47"/>
                  </a:cxn>
                  <a:cxn ang="0">
                    <a:pos x="28" y="48"/>
                  </a:cxn>
                  <a:cxn ang="0">
                    <a:pos x="31" y="48"/>
                  </a:cxn>
                  <a:cxn ang="0">
                    <a:pos x="26" y="52"/>
                  </a:cxn>
                  <a:cxn ang="0">
                    <a:pos x="20" y="51"/>
                  </a:cxn>
                  <a:cxn ang="0">
                    <a:pos x="14" y="49"/>
                  </a:cxn>
                  <a:cxn ang="0">
                    <a:pos x="9" y="46"/>
                  </a:cxn>
                  <a:cxn ang="0">
                    <a:pos x="5" y="41"/>
                  </a:cxn>
                  <a:cxn ang="0">
                    <a:pos x="3" y="37"/>
                  </a:cxn>
                  <a:cxn ang="0">
                    <a:pos x="2" y="34"/>
                  </a:cxn>
                  <a:cxn ang="0">
                    <a:pos x="1" y="28"/>
                  </a:cxn>
                  <a:cxn ang="0">
                    <a:pos x="0" y="24"/>
                  </a:cxn>
                  <a:cxn ang="0">
                    <a:pos x="2" y="17"/>
                  </a:cxn>
                  <a:cxn ang="0">
                    <a:pos x="4" y="12"/>
                  </a:cxn>
                  <a:cxn ang="0">
                    <a:pos x="8" y="7"/>
                  </a:cxn>
                  <a:cxn ang="0">
                    <a:pos x="12" y="3"/>
                  </a:cxn>
                  <a:cxn ang="0">
                    <a:pos x="18" y="1"/>
                  </a:cxn>
                  <a:cxn ang="0">
                    <a:pos x="23" y="0"/>
                  </a:cxn>
                  <a:cxn ang="0">
                    <a:pos x="26" y="4"/>
                  </a:cxn>
                </a:cxnLst>
                <a:rect l="0" t="0" r="r" b="b"/>
                <a:pathLst>
                  <a:path w="32" h="53">
                    <a:moveTo>
                      <a:pt x="26" y="4"/>
                    </a:moveTo>
                    <a:lnTo>
                      <a:pt x="20" y="6"/>
                    </a:lnTo>
                    <a:lnTo>
                      <a:pt x="15" y="10"/>
                    </a:lnTo>
                    <a:lnTo>
                      <a:pt x="12" y="15"/>
                    </a:lnTo>
                    <a:lnTo>
                      <a:pt x="10" y="21"/>
                    </a:lnTo>
                    <a:lnTo>
                      <a:pt x="10" y="28"/>
                    </a:lnTo>
                    <a:lnTo>
                      <a:pt x="11" y="34"/>
                    </a:lnTo>
                    <a:lnTo>
                      <a:pt x="14" y="39"/>
                    </a:lnTo>
                    <a:lnTo>
                      <a:pt x="18" y="42"/>
                    </a:lnTo>
                    <a:lnTo>
                      <a:pt x="21" y="45"/>
                    </a:lnTo>
                    <a:lnTo>
                      <a:pt x="25" y="47"/>
                    </a:lnTo>
                    <a:lnTo>
                      <a:pt x="28" y="48"/>
                    </a:lnTo>
                    <a:lnTo>
                      <a:pt x="31" y="48"/>
                    </a:lnTo>
                    <a:lnTo>
                      <a:pt x="26" y="52"/>
                    </a:lnTo>
                    <a:lnTo>
                      <a:pt x="20" y="51"/>
                    </a:lnTo>
                    <a:lnTo>
                      <a:pt x="14" y="49"/>
                    </a:lnTo>
                    <a:lnTo>
                      <a:pt x="9" y="46"/>
                    </a:lnTo>
                    <a:lnTo>
                      <a:pt x="5" y="41"/>
                    </a:lnTo>
                    <a:lnTo>
                      <a:pt x="3" y="37"/>
                    </a:lnTo>
                    <a:lnTo>
                      <a:pt x="2" y="34"/>
                    </a:lnTo>
                    <a:lnTo>
                      <a:pt x="1" y="28"/>
                    </a:lnTo>
                    <a:lnTo>
                      <a:pt x="0" y="24"/>
                    </a:lnTo>
                    <a:lnTo>
                      <a:pt x="2" y="17"/>
                    </a:lnTo>
                    <a:lnTo>
                      <a:pt x="4" y="12"/>
                    </a:lnTo>
                    <a:lnTo>
                      <a:pt x="8" y="7"/>
                    </a:lnTo>
                    <a:lnTo>
                      <a:pt x="12" y="3"/>
                    </a:lnTo>
                    <a:lnTo>
                      <a:pt x="18" y="1"/>
                    </a:lnTo>
                    <a:lnTo>
                      <a:pt x="23" y="0"/>
                    </a:lnTo>
                    <a:lnTo>
                      <a:pt x="26"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97" name="Freeform 81"/>
              <p:cNvSpPr>
                <a:spLocks/>
              </p:cNvSpPr>
              <p:nvPr/>
            </p:nvSpPr>
            <p:spPr bwMode="auto">
              <a:xfrm>
                <a:off x="1618" y="3830"/>
                <a:ext cx="10" cy="64"/>
              </a:xfrm>
              <a:custGeom>
                <a:avLst/>
                <a:gdLst/>
                <a:ahLst/>
                <a:cxnLst>
                  <a:cxn ang="0">
                    <a:pos x="9" y="63"/>
                  </a:cxn>
                  <a:cxn ang="0">
                    <a:pos x="0" y="0"/>
                  </a:cxn>
                  <a:cxn ang="0">
                    <a:pos x="2" y="57"/>
                  </a:cxn>
                  <a:cxn ang="0">
                    <a:pos x="9" y="63"/>
                  </a:cxn>
                </a:cxnLst>
                <a:rect l="0" t="0" r="r" b="b"/>
                <a:pathLst>
                  <a:path w="10" h="64">
                    <a:moveTo>
                      <a:pt x="9" y="63"/>
                    </a:moveTo>
                    <a:lnTo>
                      <a:pt x="0" y="0"/>
                    </a:lnTo>
                    <a:lnTo>
                      <a:pt x="2" y="57"/>
                    </a:lnTo>
                    <a:lnTo>
                      <a:pt x="9" y="6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98" name="Freeform 82"/>
              <p:cNvSpPr>
                <a:spLocks/>
              </p:cNvSpPr>
              <p:nvPr/>
            </p:nvSpPr>
            <p:spPr bwMode="auto">
              <a:xfrm>
                <a:off x="1501" y="3834"/>
                <a:ext cx="47" cy="34"/>
              </a:xfrm>
              <a:custGeom>
                <a:avLst/>
                <a:gdLst/>
                <a:ahLst/>
                <a:cxnLst>
                  <a:cxn ang="0">
                    <a:pos x="5" y="0"/>
                  </a:cxn>
                  <a:cxn ang="0">
                    <a:pos x="46" y="33"/>
                  </a:cxn>
                  <a:cxn ang="0">
                    <a:pos x="0" y="2"/>
                  </a:cxn>
                  <a:cxn ang="0">
                    <a:pos x="5" y="0"/>
                  </a:cxn>
                </a:cxnLst>
                <a:rect l="0" t="0" r="r" b="b"/>
                <a:pathLst>
                  <a:path w="47" h="34">
                    <a:moveTo>
                      <a:pt x="5" y="0"/>
                    </a:moveTo>
                    <a:lnTo>
                      <a:pt x="46" y="33"/>
                    </a:lnTo>
                    <a:lnTo>
                      <a:pt x="0" y="2"/>
                    </a:lnTo>
                    <a:lnTo>
                      <a:pt x="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899" name="Freeform 83"/>
              <p:cNvSpPr>
                <a:spLocks/>
              </p:cNvSpPr>
              <p:nvPr/>
            </p:nvSpPr>
            <p:spPr bwMode="auto">
              <a:xfrm>
                <a:off x="961" y="3950"/>
                <a:ext cx="1992" cy="62"/>
              </a:xfrm>
              <a:custGeom>
                <a:avLst/>
                <a:gdLst/>
                <a:ahLst/>
                <a:cxnLst>
                  <a:cxn ang="0">
                    <a:pos x="1991" y="14"/>
                  </a:cxn>
                  <a:cxn ang="0">
                    <a:pos x="0" y="61"/>
                  </a:cxn>
                  <a:cxn ang="0">
                    <a:pos x="290" y="19"/>
                  </a:cxn>
                  <a:cxn ang="0">
                    <a:pos x="1710" y="0"/>
                  </a:cxn>
                  <a:cxn ang="0">
                    <a:pos x="1991" y="14"/>
                  </a:cxn>
                </a:cxnLst>
                <a:rect l="0" t="0" r="r" b="b"/>
                <a:pathLst>
                  <a:path w="1992" h="62">
                    <a:moveTo>
                      <a:pt x="1991" y="14"/>
                    </a:moveTo>
                    <a:lnTo>
                      <a:pt x="0" y="61"/>
                    </a:lnTo>
                    <a:lnTo>
                      <a:pt x="290" y="19"/>
                    </a:lnTo>
                    <a:lnTo>
                      <a:pt x="1710" y="0"/>
                    </a:lnTo>
                    <a:lnTo>
                      <a:pt x="1991" y="1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900" name="Freeform 84"/>
              <p:cNvSpPr>
                <a:spLocks/>
              </p:cNvSpPr>
              <p:nvPr/>
            </p:nvSpPr>
            <p:spPr bwMode="auto">
              <a:xfrm>
                <a:off x="1216" y="3713"/>
                <a:ext cx="111" cy="104"/>
              </a:xfrm>
              <a:custGeom>
                <a:avLst/>
                <a:gdLst/>
                <a:ahLst/>
                <a:cxnLst>
                  <a:cxn ang="0">
                    <a:pos x="107" y="66"/>
                  </a:cxn>
                  <a:cxn ang="0">
                    <a:pos x="97" y="80"/>
                  </a:cxn>
                  <a:cxn ang="0">
                    <a:pos x="85" y="91"/>
                  </a:cxn>
                  <a:cxn ang="0">
                    <a:pos x="68" y="98"/>
                  </a:cxn>
                  <a:cxn ang="0">
                    <a:pos x="52" y="103"/>
                  </a:cxn>
                  <a:cxn ang="0">
                    <a:pos x="38" y="103"/>
                  </a:cxn>
                  <a:cxn ang="0">
                    <a:pos x="25" y="100"/>
                  </a:cxn>
                  <a:cxn ang="0">
                    <a:pos x="14" y="94"/>
                  </a:cxn>
                  <a:cxn ang="0">
                    <a:pos x="5" y="84"/>
                  </a:cxn>
                  <a:cxn ang="0">
                    <a:pos x="1" y="73"/>
                  </a:cxn>
                  <a:cxn ang="0">
                    <a:pos x="0" y="60"/>
                  </a:cxn>
                  <a:cxn ang="0">
                    <a:pos x="1" y="48"/>
                  </a:cxn>
                  <a:cxn ang="0">
                    <a:pos x="5" y="37"/>
                  </a:cxn>
                  <a:cxn ang="0">
                    <a:pos x="12" y="25"/>
                  </a:cxn>
                  <a:cxn ang="0">
                    <a:pos x="25" y="13"/>
                  </a:cxn>
                  <a:cxn ang="0">
                    <a:pos x="42" y="4"/>
                  </a:cxn>
                  <a:cxn ang="0">
                    <a:pos x="57" y="0"/>
                  </a:cxn>
                  <a:cxn ang="0">
                    <a:pos x="70" y="0"/>
                  </a:cxn>
                  <a:cxn ang="0">
                    <a:pos x="88" y="4"/>
                  </a:cxn>
                  <a:cxn ang="0">
                    <a:pos x="99" y="13"/>
                  </a:cxn>
                  <a:cxn ang="0">
                    <a:pos x="107" y="25"/>
                  </a:cxn>
                  <a:cxn ang="0">
                    <a:pos x="110" y="37"/>
                  </a:cxn>
                  <a:cxn ang="0">
                    <a:pos x="103" y="25"/>
                  </a:cxn>
                  <a:cxn ang="0">
                    <a:pos x="95" y="16"/>
                  </a:cxn>
                  <a:cxn ang="0">
                    <a:pos x="82" y="10"/>
                  </a:cxn>
                  <a:cxn ang="0">
                    <a:pos x="68" y="8"/>
                  </a:cxn>
                  <a:cxn ang="0">
                    <a:pos x="51" y="12"/>
                  </a:cxn>
                  <a:cxn ang="0">
                    <a:pos x="37" y="21"/>
                  </a:cxn>
                  <a:cxn ang="0">
                    <a:pos x="27" y="32"/>
                  </a:cxn>
                  <a:cxn ang="0">
                    <a:pos x="23" y="45"/>
                  </a:cxn>
                  <a:cxn ang="0">
                    <a:pos x="22" y="57"/>
                  </a:cxn>
                  <a:cxn ang="0">
                    <a:pos x="33" y="84"/>
                  </a:cxn>
                  <a:cxn ang="0">
                    <a:pos x="33" y="56"/>
                  </a:cxn>
                  <a:cxn ang="0">
                    <a:pos x="48" y="82"/>
                  </a:cxn>
                  <a:cxn ang="0">
                    <a:pos x="49" y="59"/>
                  </a:cxn>
                  <a:cxn ang="0">
                    <a:pos x="63" y="76"/>
                  </a:cxn>
                  <a:cxn ang="0">
                    <a:pos x="64" y="60"/>
                  </a:cxn>
                  <a:cxn ang="0">
                    <a:pos x="74" y="72"/>
                  </a:cxn>
                  <a:cxn ang="0">
                    <a:pos x="77" y="59"/>
                  </a:cxn>
                  <a:cxn ang="0">
                    <a:pos x="84" y="71"/>
                  </a:cxn>
                  <a:cxn ang="0">
                    <a:pos x="93" y="72"/>
                  </a:cxn>
                  <a:cxn ang="0">
                    <a:pos x="99" y="71"/>
                  </a:cxn>
                  <a:cxn ang="0">
                    <a:pos x="107" y="66"/>
                  </a:cxn>
                </a:cxnLst>
                <a:rect l="0" t="0" r="r" b="b"/>
                <a:pathLst>
                  <a:path w="111" h="104">
                    <a:moveTo>
                      <a:pt x="107" y="66"/>
                    </a:moveTo>
                    <a:lnTo>
                      <a:pt x="97" y="80"/>
                    </a:lnTo>
                    <a:lnTo>
                      <a:pt x="85" y="91"/>
                    </a:lnTo>
                    <a:lnTo>
                      <a:pt x="68" y="98"/>
                    </a:lnTo>
                    <a:lnTo>
                      <a:pt x="52" y="103"/>
                    </a:lnTo>
                    <a:lnTo>
                      <a:pt x="38" y="103"/>
                    </a:lnTo>
                    <a:lnTo>
                      <a:pt x="25" y="100"/>
                    </a:lnTo>
                    <a:lnTo>
                      <a:pt x="14" y="94"/>
                    </a:lnTo>
                    <a:lnTo>
                      <a:pt x="5" y="84"/>
                    </a:lnTo>
                    <a:lnTo>
                      <a:pt x="1" y="73"/>
                    </a:lnTo>
                    <a:lnTo>
                      <a:pt x="0" y="60"/>
                    </a:lnTo>
                    <a:lnTo>
                      <a:pt x="1" y="48"/>
                    </a:lnTo>
                    <a:lnTo>
                      <a:pt x="5" y="37"/>
                    </a:lnTo>
                    <a:lnTo>
                      <a:pt x="12" y="25"/>
                    </a:lnTo>
                    <a:lnTo>
                      <a:pt x="25" y="13"/>
                    </a:lnTo>
                    <a:lnTo>
                      <a:pt x="42" y="4"/>
                    </a:lnTo>
                    <a:lnTo>
                      <a:pt x="57" y="0"/>
                    </a:lnTo>
                    <a:lnTo>
                      <a:pt x="70" y="0"/>
                    </a:lnTo>
                    <a:lnTo>
                      <a:pt x="88" y="4"/>
                    </a:lnTo>
                    <a:lnTo>
                      <a:pt x="99" y="13"/>
                    </a:lnTo>
                    <a:lnTo>
                      <a:pt x="107" y="25"/>
                    </a:lnTo>
                    <a:lnTo>
                      <a:pt x="110" y="37"/>
                    </a:lnTo>
                    <a:lnTo>
                      <a:pt x="103" y="25"/>
                    </a:lnTo>
                    <a:lnTo>
                      <a:pt x="95" y="16"/>
                    </a:lnTo>
                    <a:lnTo>
                      <a:pt x="82" y="10"/>
                    </a:lnTo>
                    <a:lnTo>
                      <a:pt x="68" y="8"/>
                    </a:lnTo>
                    <a:lnTo>
                      <a:pt x="51" y="12"/>
                    </a:lnTo>
                    <a:lnTo>
                      <a:pt x="37" y="21"/>
                    </a:lnTo>
                    <a:lnTo>
                      <a:pt x="27" y="32"/>
                    </a:lnTo>
                    <a:lnTo>
                      <a:pt x="23" y="45"/>
                    </a:lnTo>
                    <a:lnTo>
                      <a:pt x="22" y="57"/>
                    </a:lnTo>
                    <a:lnTo>
                      <a:pt x="33" y="84"/>
                    </a:lnTo>
                    <a:lnTo>
                      <a:pt x="33" y="56"/>
                    </a:lnTo>
                    <a:lnTo>
                      <a:pt x="48" y="82"/>
                    </a:lnTo>
                    <a:lnTo>
                      <a:pt x="49" y="59"/>
                    </a:lnTo>
                    <a:lnTo>
                      <a:pt x="63" y="76"/>
                    </a:lnTo>
                    <a:lnTo>
                      <a:pt x="64" y="60"/>
                    </a:lnTo>
                    <a:lnTo>
                      <a:pt x="74" y="72"/>
                    </a:lnTo>
                    <a:lnTo>
                      <a:pt x="77" y="59"/>
                    </a:lnTo>
                    <a:lnTo>
                      <a:pt x="84" y="71"/>
                    </a:lnTo>
                    <a:lnTo>
                      <a:pt x="93" y="72"/>
                    </a:lnTo>
                    <a:lnTo>
                      <a:pt x="99" y="71"/>
                    </a:lnTo>
                    <a:lnTo>
                      <a:pt x="107" y="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901" name="Freeform 85"/>
              <p:cNvSpPr>
                <a:spLocks/>
              </p:cNvSpPr>
              <p:nvPr/>
            </p:nvSpPr>
            <p:spPr bwMode="auto">
              <a:xfrm>
                <a:off x="1103" y="3901"/>
                <a:ext cx="276" cy="78"/>
              </a:xfrm>
              <a:custGeom>
                <a:avLst/>
                <a:gdLst/>
                <a:ahLst/>
                <a:cxnLst>
                  <a:cxn ang="0">
                    <a:pos x="275" y="0"/>
                  </a:cxn>
                  <a:cxn ang="0">
                    <a:pos x="267" y="20"/>
                  </a:cxn>
                  <a:cxn ang="0">
                    <a:pos x="254" y="36"/>
                  </a:cxn>
                  <a:cxn ang="0">
                    <a:pos x="239" y="51"/>
                  </a:cxn>
                  <a:cxn ang="0">
                    <a:pos x="220" y="63"/>
                  </a:cxn>
                  <a:cxn ang="0">
                    <a:pos x="199" y="70"/>
                  </a:cxn>
                  <a:cxn ang="0">
                    <a:pos x="174" y="74"/>
                  </a:cxn>
                  <a:cxn ang="0">
                    <a:pos x="142" y="77"/>
                  </a:cxn>
                  <a:cxn ang="0">
                    <a:pos x="110" y="76"/>
                  </a:cxn>
                  <a:cxn ang="0">
                    <a:pos x="84" y="73"/>
                  </a:cxn>
                  <a:cxn ang="0">
                    <a:pos x="61" y="65"/>
                  </a:cxn>
                  <a:cxn ang="0">
                    <a:pos x="41" y="54"/>
                  </a:cxn>
                  <a:cxn ang="0">
                    <a:pos x="22" y="37"/>
                  </a:cxn>
                  <a:cxn ang="0">
                    <a:pos x="9" y="24"/>
                  </a:cxn>
                  <a:cxn ang="0">
                    <a:pos x="0" y="12"/>
                  </a:cxn>
                  <a:cxn ang="0">
                    <a:pos x="169" y="18"/>
                  </a:cxn>
                  <a:cxn ang="0">
                    <a:pos x="217" y="18"/>
                  </a:cxn>
                  <a:cxn ang="0">
                    <a:pos x="242" y="15"/>
                  </a:cxn>
                  <a:cxn ang="0">
                    <a:pos x="260" y="11"/>
                  </a:cxn>
                  <a:cxn ang="0">
                    <a:pos x="275" y="0"/>
                  </a:cxn>
                </a:cxnLst>
                <a:rect l="0" t="0" r="r" b="b"/>
                <a:pathLst>
                  <a:path w="276" h="78">
                    <a:moveTo>
                      <a:pt x="275" y="0"/>
                    </a:moveTo>
                    <a:lnTo>
                      <a:pt x="267" y="20"/>
                    </a:lnTo>
                    <a:lnTo>
                      <a:pt x="254" y="36"/>
                    </a:lnTo>
                    <a:lnTo>
                      <a:pt x="239" y="51"/>
                    </a:lnTo>
                    <a:lnTo>
                      <a:pt x="220" y="63"/>
                    </a:lnTo>
                    <a:lnTo>
                      <a:pt x="199" y="70"/>
                    </a:lnTo>
                    <a:lnTo>
                      <a:pt x="174" y="74"/>
                    </a:lnTo>
                    <a:lnTo>
                      <a:pt x="142" y="77"/>
                    </a:lnTo>
                    <a:lnTo>
                      <a:pt x="110" y="76"/>
                    </a:lnTo>
                    <a:lnTo>
                      <a:pt x="84" y="73"/>
                    </a:lnTo>
                    <a:lnTo>
                      <a:pt x="61" y="65"/>
                    </a:lnTo>
                    <a:lnTo>
                      <a:pt x="41" y="54"/>
                    </a:lnTo>
                    <a:lnTo>
                      <a:pt x="22" y="37"/>
                    </a:lnTo>
                    <a:lnTo>
                      <a:pt x="9" y="24"/>
                    </a:lnTo>
                    <a:lnTo>
                      <a:pt x="0" y="12"/>
                    </a:lnTo>
                    <a:lnTo>
                      <a:pt x="169" y="18"/>
                    </a:lnTo>
                    <a:lnTo>
                      <a:pt x="217" y="18"/>
                    </a:lnTo>
                    <a:lnTo>
                      <a:pt x="242" y="15"/>
                    </a:lnTo>
                    <a:lnTo>
                      <a:pt x="260" y="11"/>
                    </a:lnTo>
                    <a:lnTo>
                      <a:pt x="27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902" name="Freeform 86"/>
              <p:cNvSpPr>
                <a:spLocks/>
              </p:cNvSpPr>
              <p:nvPr/>
            </p:nvSpPr>
            <p:spPr bwMode="auto">
              <a:xfrm>
                <a:off x="946" y="3735"/>
                <a:ext cx="62" cy="47"/>
              </a:xfrm>
              <a:custGeom>
                <a:avLst/>
                <a:gdLst/>
                <a:ahLst/>
                <a:cxnLst>
                  <a:cxn ang="0">
                    <a:pos x="0" y="0"/>
                  </a:cxn>
                  <a:cxn ang="0">
                    <a:pos x="23" y="13"/>
                  </a:cxn>
                  <a:cxn ang="0">
                    <a:pos x="28" y="41"/>
                  </a:cxn>
                  <a:cxn ang="0">
                    <a:pos x="15" y="46"/>
                  </a:cxn>
                  <a:cxn ang="0">
                    <a:pos x="61" y="46"/>
                  </a:cxn>
                  <a:cxn ang="0">
                    <a:pos x="54" y="3"/>
                  </a:cxn>
                  <a:cxn ang="0">
                    <a:pos x="0" y="0"/>
                  </a:cxn>
                </a:cxnLst>
                <a:rect l="0" t="0" r="r" b="b"/>
                <a:pathLst>
                  <a:path w="62" h="47">
                    <a:moveTo>
                      <a:pt x="0" y="0"/>
                    </a:moveTo>
                    <a:lnTo>
                      <a:pt x="23" y="13"/>
                    </a:lnTo>
                    <a:lnTo>
                      <a:pt x="28" y="41"/>
                    </a:lnTo>
                    <a:lnTo>
                      <a:pt x="15" y="46"/>
                    </a:lnTo>
                    <a:lnTo>
                      <a:pt x="61" y="46"/>
                    </a:lnTo>
                    <a:lnTo>
                      <a:pt x="54" y="3"/>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903" name="Freeform 87"/>
              <p:cNvSpPr>
                <a:spLocks/>
              </p:cNvSpPr>
              <p:nvPr/>
            </p:nvSpPr>
            <p:spPr bwMode="auto">
              <a:xfrm>
                <a:off x="1015" y="3738"/>
                <a:ext cx="141" cy="47"/>
              </a:xfrm>
              <a:custGeom>
                <a:avLst/>
                <a:gdLst/>
                <a:ahLst/>
                <a:cxnLst>
                  <a:cxn ang="0">
                    <a:pos x="0" y="0"/>
                  </a:cxn>
                  <a:cxn ang="0">
                    <a:pos x="17" y="10"/>
                  </a:cxn>
                  <a:cxn ang="0">
                    <a:pos x="22" y="44"/>
                  </a:cxn>
                  <a:cxn ang="0">
                    <a:pos x="140" y="46"/>
                  </a:cxn>
                  <a:cxn ang="0">
                    <a:pos x="140" y="40"/>
                  </a:cxn>
                  <a:cxn ang="0">
                    <a:pos x="136" y="30"/>
                  </a:cxn>
                  <a:cxn ang="0">
                    <a:pos x="129" y="19"/>
                  </a:cxn>
                  <a:cxn ang="0">
                    <a:pos x="120" y="10"/>
                  </a:cxn>
                  <a:cxn ang="0">
                    <a:pos x="109" y="6"/>
                  </a:cxn>
                  <a:cxn ang="0">
                    <a:pos x="97" y="3"/>
                  </a:cxn>
                  <a:cxn ang="0">
                    <a:pos x="81" y="1"/>
                  </a:cxn>
                  <a:cxn ang="0">
                    <a:pos x="0" y="0"/>
                  </a:cxn>
                </a:cxnLst>
                <a:rect l="0" t="0" r="r" b="b"/>
                <a:pathLst>
                  <a:path w="141" h="47">
                    <a:moveTo>
                      <a:pt x="0" y="0"/>
                    </a:moveTo>
                    <a:lnTo>
                      <a:pt x="17" y="10"/>
                    </a:lnTo>
                    <a:lnTo>
                      <a:pt x="22" y="44"/>
                    </a:lnTo>
                    <a:lnTo>
                      <a:pt x="140" y="46"/>
                    </a:lnTo>
                    <a:lnTo>
                      <a:pt x="140" y="40"/>
                    </a:lnTo>
                    <a:lnTo>
                      <a:pt x="136" y="30"/>
                    </a:lnTo>
                    <a:lnTo>
                      <a:pt x="129" y="19"/>
                    </a:lnTo>
                    <a:lnTo>
                      <a:pt x="120" y="10"/>
                    </a:lnTo>
                    <a:lnTo>
                      <a:pt x="109" y="6"/>
                    </a:lnTo>
                    <a:lnTo>
                      <a:pt x="97" y="3"/>
                    </a:lnTo>
                    <a:lnTo>
                      <a:pt x="81"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904" name="Freeform 88"/>
              <p:cNvSpPr>
                <a:spLocks/>
              </p:cNvSpPr>
              <p:nvPr/>
            </p:nvSpPr>
            <p:spPr bwMode="auto">
              <a:xfrm>
                <a:off x="948" y="3778"/>
                <a:ext cx="210" cy="80"/>
              </a:xfrm>
              <a:custGeom>
                <a:avLst/>
                <a:gdLst/>
                <a:ahLst/>
                <a:cxnLst>
                  <a:cxn ang="0">
                    <a:pos x="3" y="10"/>
                  </a:cxn>
                  <a:cxn ang="0">
                    <a:pos x="18" y="17"/>
                  </a:cxn>
                  <a:cxn ang="0">
                    <a:pos x="203" y="17"/>
                  </a:cxn>
                  <a:cxn ang="0">
                    <a:pos x="206" y="11"/>
                  </a:cxn>
                  <a:cxn ang="0">
                    <a:pos x="206" y="3"/>
                  </a:cxn>
                  <a:cxn ang="0">
                    <a:pos x="207" y="0"/>
                  </a:cxn>
                  <a:cxn ang="0">
                    <a:pos x="209" y="11"/>
                  </a:cxn>
                  <a:cxn ang="0">
                    <a:pos x="209" y="22"/>
                  </a:cxn>
                  <a:cxn ang="0">
                    <a:pos x="207" y="29"/>
                  </a:cxn>
                  <a:cxn ang="0">
                    <a:pos x="203" y="42"/>
                  </a:cxn>
                  <a:cxn ang="0">
                    <a:pos x="198" y="52"/>
                  </a:cxn>
                  <a:cxn ang="0">
                    <a:pos x="189" y="60"/>
                  </a:cxn>
                  <a:cxn ang="0">
                    <a:pos x="179" y="68"/>
                  </a:cxn>
                  <a:cxn ang="0">
                    <a:pos x="166" y="72"/>
                  </a:cxn>
                  <a:cxn ang="0">
                    <a:pos x="150" y="75"/>
                  </a:cxn>
                  <a:cxn ang="0">
                    <a:pos x="125" y="78"/>
                  </a:cxn>
                  <a:cxn ang="0">
                    <a:pos x="88" y="79"/>
                  </a:cxn>
                  <a:cxn ang="0">
                    <a:pos x="139" y="73"/>
                  </a:cxn>
                  <a:cxn ang="0">
                    <a:pos x="162" y="69"/>
                  </a:cxn>
                  <a:cxn ang="0">
                    <a:pos x="176" y="63"/>
                  </a:cxn>
                  <a:cxn ang="0">
                    <a:pos x="98" y="63"/>
                  </a:cxn>
                  <a:cxn ang="0">
                    <a:pos x="95" y="45"/>
                  </a:cxn>
                  <a:cxn ang="0">
                    <a:pos x="63" y="25"/>
                  </a:cxn>
                  <a:cxn ang="0">
                    <a:pos x="70" y="72"/>
                  </a:cxn>
                  <a:cxn ang="0">
                    <a:pos x="63" y="63"/>
                  </a:cxn>
                  <a:cxn ang="0">
                    <a:pos x="14" y="63"/>
                  </a:cxn>
                  <a:cxn ang="0">
                    <a:pos x="37" y="58"/>
                  </a:cxn>
                  <a:cxn ang="0">
                    <a:pos x="32" y="25"/>
                  </a:cxn>
                  <a:cxn ang="0">
                    <a:pos x="17" y="25"/>
                  </a:cxn>
                  <a:cxn ang="0">
                    <a:pos x="7" y="20"/>
                  </a:cxn>
                  <a:cxn ang="0">
                    <a:pos x="0" y="13"/>
                  </a:cxn>
                  <a:cxn ang="0">
                    <a:pos x="3" y="10"/>
                  </a:cxn>
                </a:cxnLst>
                <a:rect l="0" t="0" r="r" b="b"/>
                <a:pathLst>
                  <a:path w="210" h="80">
                    <a:moveTo>
                      <a:pt x="3" y="10"/>
                    </a:moveTo>
                    <a:lnTo>
                      <a:pt x="18" y="17"/>
                    </a:lnTo>
                    <a:lnTo>
                      <a:pt x="203" y="17"/>
                    </a:lnTo>
                    <a:lnTo>
                      <a:pt x="206" y="11"/>
                    </a:lnTo>
                    <a:lnTo>
                      <a:pt x="206" y="3"/>
                    </a:lnTo>
                    <a:lnTo>
                      <a:pt x="207" y="0"/>
                    </a:lnTo>
                    <a:lnTo>
                      <a:pt x="209" y="11"/>
                    </a:lnTo>
                    <a:lnTo>
                      <a:pt x="209" y="22"/>
                    </a:lnTo>
                    <a:lnTo>
                      <a:pt x="207" y="29"/>
                    </a:lnTo>
                    <a:lnTo>
                      <a:pt x="203" y="42"/>
                    </a:lnTo>
                    <a:lnTo>
                      <a:pt x="198" y="52"/>
                    </a:lnTo>
                    <a:lnTo>
                      <a:pt x="189" y="60"/>
                    </a:lnTo>
                    <a:lnTo>
                      <a:pt x="179" y="68"/>
                    </a:lnTo>
                    <a:lnTo>
                      <a:pt x="166" y="72"/>
                    </a:lnTo>
                    <a:lnTo>
                      <a:pt x="150" y="75"/>
                    </a:lnTo>
                    <a:lnTo>
                      <a:pt x="125" y="78"/>
                    </a:lnTo>
                    <a:lnTo>
                      <a:pt x="88" y="79"/>
                    </a:lnTo>
                    <a:lnTo>
                      <a:pt x="139" y="73"/>
                    </a:lnTo>
                    <a:lnTo>
                      <a:pt x="162" y="69"/>
                    </a:lnTo>
                    <a:lnTo>
                      <a:pt x="176" y="63"/>
                    </a:lnTo>
                    <a:lnTo>
                      <a:pt x="98" y="63"/>
                    </a:lnTo>
                    <a:lnTo>
                      <a:pt x="95" y="45"/>
                    </a:lnTo>
                    <a:lnTo>
                      <a:pt x="63" y="25"/>
                    </a:lnTo>
                    <a:lnTo>
                      <a:pt x="70" y="72"/>
                    </a:lnTo>
                    <a:lnTo>
                      <a:pt x="63" y="63"/>
                    </a:lnTo>
                    <a:lnTo>
                      <a:pt x="14" y="63"/>
                    </a:lnTo>
                    <a:lnTo>
                      <a:pt x="37" y="58"/>
                    </a:lnTo>
                    <a:lnTo>
                      <a:pt x="32" y="25"/>
                    </a:lnTo>
                    <a:lnTo>
                      <a:pt x="17" y="25"/>
                    </a:lnTo>
                    <a:lnTo>
                      <a:pt x="7" y="20"/>
                    </a:lnTo>
                    <a:lnTo>
                      <a:pt x="0" y="13"/>
                    </a:lnTo>
                    <a:lnTo>
                      <a:pt x="3"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905" name="Freeform 89"/>
              <p:cNvSpPr>
                <a:spLocks/>
              </p:cNvSpPr>
              <p:nvPr/>
            </p:nvSpPr>
            <p:spPr bwMode="auto">
              <a:xfrm>
                <a:off x="1142" y="3598"/>
                <a:ext cx="257" cy="63"/>
              </a:xfrm>
              <a:custGeom>
                <a:avLst/>
                <a:gdLst/>
                <a:ahLst/>
                <a:cxnLst>
                  <a:cxn ang="0">
                    <a:pos x="2" y="59"/>
                  </a:cxn>
                  <a:cxn ang="0">
                    <a:pos x="75" y="31"/>
                  </a:cxn>
                  <a:cxn ang="0">
                    <a:pos x="141" y="13"/>
                  </a:cxn>
                  <a:cxn ang="0">
                    <a:pos x="217" y="0"/>
                  </a:cxn>
                  <a:cxn ang="0">
                    <a:pos x="237" y="1"/>
                  </a:cxn>
                  <a:cxn ang="0">
                    <a:pos x="251" y="9"/>
                  </a:cxn>
                  <a:cxn ang="0">
                    <a:pos x="255" y="14"/>
                  </a:cxn>
                  <a:cxn ang="0">
                    <a:pos x="256" y="21"/>
                  </a:cxn>
                  <a:cxn ang="0">
                    <a:pos x="255" y="28"/>
                  </a:cxn>
                  <a:cxn ang="0">
                    <a:pos x="252" y="34"/>
                  </a:cxn>
                  <a:cxn ang="0">
                    <a:pos x="247" y="40"/>
                  </a:cxn>
                  <a:cxn ang="0">
                    <a:pos x="232" y="47"/>
                  </a:cxn>
                  <a:cxn ang="0">
                    <a:pos x="206" y="53"/>
                  </a:cxn>
                  <a:cxn ang="0">
                    <a:pos x="184" y="57"/>
                  </a:cxn>
                  <a:cxn ang="0">
                    <a:pos x="137" y="59"/>
                  </a:cxn>
                  <a:cxn ang="0">
                    <a:pos x="74" y="62"/>
                  </a:cxn>
                  <a:cxn ang="0">
                    <a:pos x="184" y="54"/>
                  </a:cxn>
                  <a:cxn ang="0">
                    <a:pos x="217" y="47"/>
                  </a:cxn>
                  <a:cxn ang="0">
                    <a:pos x="238" y="38"/>
                  </a:cxn>
                  <a:cxn ang="0">
                    <a:pos x="247" y="31"/>
                  </a:cxn>
                  <a:cxn ang="0">
                    <a:pos x="249" y="25"/>
                  </a:cxn>
                  <a:cxn ang="0">
                    <a:pos x="248" y="19"/>
                  </a:cxn>
                  <a:cxn ang="0">
                    <a:pos x="232" y="19"/>
                  </a:cxn>
                  <a:cxn ang="0">
                    <a:pos x="189" y="22"/>
                  </a:cxn>
                  <a:cxn ang="0">
                    <a:pos x="127" y="31"/>
                  </a:cxn>
                  <a:cxn ang="0">
                    <a:pos x="72" y="42"/>
                  </a:cxn>
                  <a:cxn ang="0">
                    <a:pos x="20" y="56"/>
                  </a:cxn>
                  <a:cxn ang="0">
                    <a:pos x="20" y="59"/>
                  </a:cxn>
                  <a:cxn ang="0">
                    <a:pos x="49" y="60"/>
                  </a:cxn>
                  <a:cxn ang="0">
                    <a:pos x="0" y="62"/>
                  </a:cxn>
                  <a:cxn ang="0">
                    <a:pos x="2" y="59"/>
                  </a:cxn>
                </a:cxnLst>
                <a:rect l="0" t="0" r="r" b="b"/>
                <a:pathLst>
                  <a:path w="257" h="63">
                    <a:moveTo>
                      <a:pt x="2" y="59"/>
                    </a:moveTo>
                    <a:lnTo>
                      <a:pt x="75" y="31"/>
                    </a:lnTo>
                    <a:lnTo>
                      <a:pt x="141" y="13"/>
                    </a:lnTo>
                    <a:lnTo>
                      <a:pt x="217" y="0"/>
                    </a:lnTo>
                    <a:lnTo>
                      <a:pt x="237" y="1"/>
                    </a:lnTo>
                    <a:lnTo>
                      <a:pt x="251" y="9"/>
                    </a:lnTo>
                    <a:lnTo>
                      <a:pt x="255" y="14"/>
                    </a:lnTo>
                    <a:lnTo>
                      <a:pt x="256" y="21"/>
                    </a:lnTo>
                    <a:lnTo>
                      <a:pt x="255" y="28"/>
                    </a:lnTo>
                    <a:lnTo>
                      <a:pt x="252" y="34"/>
                    </a:lnTo>
                    <a:lnTo>
                      <a:pt x="247" y="40"/>
                    </a:lnTo>
                    <a:lnTo>
                      <a:pt x="232" y="47"/>
                    </a:lnTo>
                    <a:lnTo>
                      <a:pt x="206" y="53"/>
                    </a:lnTo>
                    <a:lnTo>
                      <a:pt x="184" y="57"/>
                    </a:lnTo>
                    <a:lnTo>
                      <a:pt x="137" y="59"/>
                    </a:lnTo>
                    <a:lnTo>
                      <a:pt x="74" y="62"/>
                    </a:lnTo>
                    <a:lnTo>
                      <a:pt x="184" y="54"/>
                    </a:lnTo>
                    <a:lnTo>
                      <a:pt x="217" y="47"/>
                    </a:lnTo>
                    <a:lnTo>
                      <a:pt x="238" y="38"/>
                    </a:lnTo>
                    <a:lnTo>
                      <a:pt x="247" y="31"/>
                    </a:lnTo>
                    <a:lnTo>
                      <a:pt x="249" y="25"/>
                    </a:lnTo>
                    <a:lnTo>
                      <a:pt x="248" y="19"/>
                    </a:lnTo>
                    <a:lnTo>
                      <a:pt x="232" y="19"/>
                    </a:lnTo>
                    <a:lnTo>
                      <a:pt x="189" y="22"/>
                    </a:lnTo>
                    <a:lnTo>
                      <a:pt x="127" y="31"/>
                    </a:lnTo>
                    <a:lnTo>
                      <a:pt x="72" y="42"/>
                    </a:lnTo>
                    <a:lnTo>
                      <a:pt x="20" y="56"/>
                    </a:lnTo>
                    <a:lnTo>
                      <a:pt x="20" y="59"/>
                    </a:lnTo>
                    <a:lnTo>
                      <a:pt x="49" y="60"/>
                    </a:lnTo>
                    <a:lnTo>
                      <a:pt x="0" y="62"/>
                    </a:lnTo>
                    <a:lnTo>
                      <a:pt x="2" y="5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906" name="Freeform 90"/>
              <p:cNvSpPr>
                <a:spLocks/>
              </p:cNvSpPr>
              <p:nvPr/>
            </p:nvSpPr>
            <p:spPr bwMode="auto">
              <a:xfrm>
                <a:off x="978" y="3680"/>
                <a:ext cx="489" cy="6"/>
              </a:xfrm>
              <a:custGeom>
                <a:avLst/>
                <a:gdLst/>
                <a:ahLst/>
                <a:cxnLst>
                  <a:cxn ang="0">
                    <a:pos x="9" y="0"/>
                  </a:cxn>
                  <a:cxn ang="0">
                    <a:pos x="488" y="0"/>
                  </a:cxn>
                  <a:cxn ang="0">
                    <a:pos x="488" y="5"/>
                  </a:cxn>
                  <a:cxn ang="0">
                    <a:pos x="0" y="5"/>
                  </a:cxn>
                  <a:cxn ang="0">
                    <a:pos x="9" y="0"/>
                  </a:cxn>
                </a:cxnLst>
                <a:rect l="0" t="0" r="r" b="b"/>
                <a:pathLst>
                  <a:path w="489" h="6">
                    <a:moveTo>
                      <a:pt x="9" y="0"/>
                    </a:moveTo>
                    <a:lnTo>
                      <a:pt x="488" y="0"/>
                    </a:lnTo>
                    <a:lnTo>
                      <a:pt x="488" y="5"/>
                    </a:lnTo>
                    <a:lnTo>
                      <a:pt x="0" y="5"/>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907" name="Freeform 91"/>
              <p:cNvSpPr>
                <a:spLocks/>
              </p:cNvSpPr>
              <p:nvPr/>
            </p:nvSpPr>
            <p:spPr bwMode="auto">
              <a:xfrm>
                <a:off x="2453" y="3554"/>
                <a:ext cx="155" cy="279"/>
              </a:xfrm>
              <a:custGeom>
                <a:avLst/>
                <a:gdLst/>
                <a:ahLst/>
                <a:cxnLst>
                  <a:cxn ang="0">
                    <a:pos x="139" y="0"/>
                  </a:cxn>
                  <a:cxn ang="0">
                    <a:pos x="144" y="5"/>
                  </a:cxn>
                  <a:cxn ang="0">
                    <a:pos x="148" y="10"/>
                  </a:cxn>
                  <a:cxn ang="0">
                    <a:pos x="151" y="18"/>
                  </a:cxn>
                  <a:cxn ang="0">
                    <a:pos x="151" y="28"/>
                  </a:cxn>
                  <a:cxn ang="0">
                    <a:pos x="149" y="40"/>
                  </a:cxn>
                  <a:cxn ang="0">
                    <a:pos x="143" y="58"/>
                  </a:cxn>
                  <a:cxn ang="0">
                    <a:pos x="126" y="94"/>
                  </a:cxn>
                  <a:cxn ang="0">
                    <a:pos x="104" y="138"/>
                  </a:cxn>
                  <a:cxn ang="0">
                    <a:pos x="75" y="186"/>
                  </a:cxn>
                  <a:cxn ang="0">
                    <a:pos x="48" y="225"/>
                  </a:cxn>
                  <a:cxn ang="0">
                    <a:pos x="27" y="250"/>
                  </a:cxn>
                  <a:cxn ang="0">
                    <a:pos x="0" y="278"/>
                  </a:cxn>
                  <a:cxn ang="0">
                    <a:pos x="8" y="278"/>
                  </a:cxn>
                  <a:cxn ang="0">
                    <a:pos x="32" y="252"/>
                  </a:cxn>
                  <a:cxn ang="0">
                    <a:pos x="53" y="225"/>
                  </a:cxn>
                  <a:cxn ang="0">
                    <a:pos x="80" y="184"/>
                  </a:cxn>
                  <a:cxn ang="0">
                    <a:pos x="104" y="144"/>
                  </a:cxn>
                  <a:cxn ang="0">
                    <a:pos x="125" y="106"/>
                  </a:cxn>
                  <a:cxn ang="0">
                    <a:pos x="139" y="72"/>
                  </a:cxn>
                  <a:cxn ang="0">
                    <a:pos x="150" y="46"/>
                  </a:cxn>
                  <a:cxn ang="0">
                    <a:pos x="154" y="28"/>
                  </a:cxn>
                  <a:cxn ang="0">
                    <a:pos x="154" y="18"/>
                  </a:cxn>
                  <a:cxn ang="0">
                    <a:pos x="151" y="10"/>
                  </a:cxn>
                  <a:cxn ang="0">
                    <a:pos x="146" y="4"/>
                  </a:cxn>
                  <a:cxn ang="0">
                    <a:pos x="139" y="0"/>
                  </a:cxn>
                </a:cxnLst>
                <a:rect l="0" t="0" r="r" b="b"/>
                <a:pathLst>
                  <a:path w="155" h="279">
                    <a:moveTo>
                      <a:pt x="139" y="0"/>
                    </a:moveTo>
                    <a:lnTo>
                      <a:pt x="144" y="5"/>
                    </a:lnTo>
                    <a:lnTo>
                      <a:pt x="148" y="10"/>
                    </a:lnTo>
                    <a:lnTo>
                      <a:pt x="151" y="18"/>
                    </a:lnTo>
                    <a:lnTo>
                      <a:pt x="151" y="28"/>
                    </a:lnTo>
                    <a:lnTo>
                      <a:pt x="149" y="40"/>
                    </a:lnTo>
                    <a:lnTo>
                      <a:pt x="143" y="58"/>
                    </a:lnTo>
                    <a:lnTo>
                      <a:pt x="126" y="94"/>
                    </a:lnTo>
                    <a:lnTo>
                      <a:pt x="104" y="138"/>
                    </a:lnTo>
                    <a:lnTo>
                      <a:pt x="75" y="186"/>
                    </a:lnTo>
                    <a:lnTo>
                      <a:pt x="48" y="225"/>
                    </a:lnTo>
                    <a:lnTo>
                      <a:pt x="27" y="250"/>
                    </a:lnTo>
                    <a:lnTo>
                      <a:pt x="0" y="278"/>
                    </a:lnTo>
                    <a:lnTo>
                      <a:pt x="8" y="278"/>
                    </a:lnTo>
                    <a:lnTo>
                      <a:pt x="32" y="252"/>
                    </a:lnTo>
                    <a:lnTo>
                      <a:pt x="53" y="225"/>
                    </a:lnTo>
                    <a:lnTo>
                      <a:pt x="80" y="184"/>
                    </a:lnTo>
                    <a:lnTo>
                      <a:pt x="104" y="144"/>
                    </a:lnTo>
                    <a:lnTo>
                      <a:pt x="125" y="106"/>
                    </a:lnTo>
                    <a:lnTo>
                      <a:pt x="139" y="72"/>
                    </a:lnTo>
                    <a:lnTo>
                      <a:pt x="150" y="46"/>
                    </a:lnTo>
                    <a:lnTo>
                      <a:pt x="154" y="28"/>
                    </a:lnTo>
                    <a:lnTo>
                      <a:pt x="154" y="18"/>
                    </a:lnTo>
                    <a:lnTo>
                      <a:pt x="151" y="10"/>
                    </a:lnTo>
                    <a:lnTo>
                      <a:pt x="146" y="4"/>
                    </a:lnTo>
                    <a:lnTo>
                      <a:pt x="13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908" name="Freeform 92"/>
              <p:cNvSpPr>
                <a:spLocks/>
              </p:cNvSpPr>
              <p:nvPr/>
            </p:nvSpPr>
            <p:spPr bwMode="auto">
              <a:xfrm>
                <a:off x="2030" y="3568"/>
                <a:ext cx="148" cy="262"/>
              </a:xfrm>
              <a:custGeom>
                <a:avLst/>
                <a:gdLst/>
                <a:ahLst/>
                <a:cxnLst>
                  <a:cxn ang="0">
                    <a:pos x="132" y="0"/>
                  </a:cxn>
                  <a:cxn ang="0">
                    <a:pos x="142" y="8"/>
                  </a:cxn>
                  <a:cxn ang="0">
                    <a:pos x="146" y="14"/>
                  </a:cxn>
                  <a:cxn ang="0">
                    <a:pos x="147" y="21"/>
                  </a:cxn>
                  <a:cxn ang="0">
                    <a:pos x="147" y="25"/>
                  </a:cxn>
                  <a:cxn ang="0">
                    <a:pos x="145" y="31"/>
                  </a:cxn>
                  <a:cxn ang="0">
                    <a:pos x="142" y="37"/>
                  </a:cxn>
                  <a:cxn ang="0">
                    <a:pos x="136" y="43"/>
                  </a:cxn>
                  <a:cxn ang="0">
                    <a:pos x="133" y="48"/>
                  </a:cxn>
                  <a:cxn ang="0">
                    <a:pos x="131" y="54"/>
                  </a:cxn>
                  <a:cxn ang="0">
                    <a:pos x="130" y="60"/>
                  </a:cxn>
                  <a:cxn ang="0">
                    <a:pos x="128" y="61"/>
                  </a:cxn>
                  <a:cxn ang="0">
                    <a:pos x="48" y="101"/>
                  </a:cxn>
                  <a:cxn ang="0">
                    <a:pos x="26" y="116"/>
                  </a:cxn>
                  <a:cxn ang="0">
                    <a:pos x="20" y="122"/>
                  </a:cxn>
                  <a:cxn ang="0">
                    <a:pos x="13" y="128"/>
                  </a:cxn>
                  <a:cxn ang="0">
                    <a:pos x="8" y="136"/>
                  </a:cxn>
                  <a:cxn ang="0">
                    <a:pos x="6" y="142"/>
                  </a:cxn>
                  <a:cxn ang="0">
                    <a:pos x="4" y="149"/>
                  </a:cxn>
                  <a:cxn ang="0">
                    <a:pos x="3" y="155"/>
                  </a:cxn>
                  <a:cxn ang="0">
                    <a:pos x="9" y="261"/>
                  </a:cxn>
                  <a:cxn ang="0">
                    <a:pos x="6" y="260"/>
                  </a:cxn>
                  <a:cxn ang="0">
                    <a:pos x="0" y="158"/>
                  </a:cxn>
                  <a:cxn ang="0">
                    <a:pos x="0" y="145"/>
                  </a:cxn>
                  <a:cxn ang="0">
                    <a:pos x="4" y="134"/>
                  </a:cxn>
                  <a:cxn ang="0">
                    <a:pos x="11" y="124"/>
                  </a:cxn>
                  <a:cxn ang="0">
                    <a:pos x="22" y="113"/>
                  </a:cxn>
                  <a:cxn ang="0">
                    <a:pos x="37" y="104"/>
                  </a:cxn>
                  <a:cxn ang="0">
                    <a:pos x="48" y="97"/>
                  </a:cxn>
                  <a:cxn ang="0">
                    <a:pos x="74" y="85"/>
                  </a:cxn>
                  <a:cxn ang="0">
                    <a:pos x="127" y="58"/>
                  </a:cxn>
                  <a:cxn ang="0">
                    <a:pos x="129" y="49"/>
                  </a:cxn>
                  <a:cxn ang="0">
                    <a:pos x="132" y="43"/>
                  </a:cxn>
                  <a:cxn ang="0">
                    <a:pos x="138" y="37"/>
                  </a:cxn>
                  <a:cxn ang="0">
                    <a:pos x="142" y="31"/>
                  </a:cxn>
                  <a:cxn ang="0">
                    <a:pos x="143" y="24"/>
                  </a:cxn>
                  <a:cxn ang="0">
                    <a:pos x="143" y="20"/>
                  </a:cxn>
                  <a:cxn ang="0">
                    <a:pos x="141" y="13"/>
                  </a:cxn>
                  <a:cxn ang="0">
                    <a:pos x="136" y="8"/>
                  </a:cxn>
                  <a:cxn ang="0">
                    <a:pos x="126" y="0"/>
                  </a:cxn>
                  <a:cxn ang="0">
                    <a:pos x="132" y="0"/>
                  </a:cxn>
                </a:cxnLst>
                <a:rect l="0" t="0" r="r" b="b"/>
                <a:pathLst>
                  <a:path w="148" h="262">
                    <a:moveTo>
                      <a:pt x="132" y="0"/>
                    </a:moveTo>
                    <a:lnTo>
                      <a:pt x="142" y="8"/>
                    </a:lnTo>
                    <a:lnTo>
                      <a:pt x="146" y="14"/>
                    </a:lnTo>
                    <a:lnTo>
                      <a:pt x="147" y="21"/>
                    </a:lnTo>
                    <a:lnTo>
                      <a:pt x="147" y="25"/>
                    </a:lnTo>
                    <a:lnTo>
                      <a:pt x="145" y="31"/>
                    </a:lnTo>
                    <a:lnTo>
                      <a:pt x="142" y="37"/>
                    </a:lnTo>
                    <a:lnTo>
                      <a:pt x="136" y="43"/>
                    </a:lnTo>
                    <a:lnTo>
                      <a:pt x="133" y="48"/>
                    </a:lnTo>
                    <a:lnTo>
                      <a:pt x="131" y="54"/>
                    </a:lnTo>
                    <a:lnTo>
                      <a:pt x="130" y="60"/>
                    </a:lnTo>
                    <a:lnTo>
                      <a:pt x="128" y="61"/>
                    </a:lnTo>
                    <a:lnTo>
                      <a:pt x="48" y="101"/>
                    </a:lnTo>
                    <a:lnTo>
                      <a:pt x="26" y="116"/>
                    </a:lnTo>
                    <a:lnTo>
                      <a:pt x="20" y="122"/>
                    </a:lnTo>
                    <a:lnTo>
                      <a:pt x="13" y="128"/>
                    </a:lnTo>
                    <a:lnTo>
                      <a:pt x="8" y="136"/>
                    </a:lnTo>
                    <a:lnTo>
                      <a:pt x="6" y="142"/>
                    </a:lnTo>
                    <a:lnTo>
                      <a:pt x="4" y="149"/>
                    </a:lnTo>
                    <a:lnTo>
                      <a:pt x="3" y="155"/>
                    </a:lnTo>
                    <a:lnTo>
                      <a:pt x="9" y="261"/>
                    </a:lnTo>
                    <a:lnTo>
                      <a:pt x="6" y="260"/>
                    </a:lnTo>
                    <a:lnTo>
                      <a:pt x="0" y="158"/>
                    </a:lnTo>
                    <a:lnTo>
                      <a:pt x="0" y="145"/>
                    </a:lnTo>
                    <a:lnTo>
                      <a:pt x="4" y="134"/>
                    </a:lnTo>
                    <a:lnTo>
                      <a:pt x="11" y="124"/>
                    </a:lnTo>
                    <a:lnTo>
                      <a:pt x="22" y="113"/>
                    </a:lnTo>
                    <a:lnTo>
                      <a:pt x="37" y="104"/>
                    </a:lnTo>
                    <a:lnTo>
                      <a:pt x="48" y="97"/>
                    </a:lnTo>
                    <a:lnTo>
                      <a:pt x="74" y="85"/>
                    </a:lnTo>
                    <a:lnTo>
                      <a:pt x="127" y="58"/>
                    </a:lnTo>
                    <a:lnTo>
                      <a:pt x="129" y="49"/>
                    </a:lnTo>
                    <a:lnTo>
                      <a:pt x="132" y="43"/>
                    </a:lnTo>
                    <a:lnTo>
                      <a:pt x="138" y="37"/>
                    </a:lnTo>
                    <a:lnTo>
                      <a:pt x="142" y="31"/>
                    </a:lnTo>
                    <a:lnTo>
                      <a:pt x="143" y="24"/>
                    </a:lnTo>
                    <a:lnTo>
                      <a:pt x="143" y="20"/>
                    </a:lnTo>
                    <a:lnTo>
                      <a:pt x="141" y="13"/>
                    </a:lnTo>
                    <a:lnTo>
                      <a:pt x="136" y="8"/>
                    </a:lnTo>
                    <a:lnTo>
                      <a:pt x="126" y="0"/>
                    </a:lnTo>
                    <a:lnTo>
                      <a:pt x="1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909" name="Freeform 93"/>
              <p:cNvSpPr>
                <a:spLocks/>
              </p:cNvSpPr>
              <p:nvPr/>
            </p:nvSpPr>
            <p:spPr bwMode="auto">
              <a:xfrm>
                <a:off x="1757" y="3901"/>
                <a:ext cx="760" cy="19"/>
              </a:xfrm>
              <a:custGeom>
                <a:avLst/>
                <a:gdLst/>
                <a:ahLst/>
                <a:cxnLst>
                  <a:cxn ang="0">
                    <a:pos x="733" y="18"/>
                  </a:cxn>
                  <a:cxn ang="0">
                    <a:pos x="0" y="18"/>
                  </a:cxn>
                  <a:cxn ang="0">
                    <a:pos x="0" y="12"/>
                  </a:cxn>
                  <a:cxn ang="0">
                    <a:pos x="741" y="12"/>
                  </a:cxn>
                  <a:cxn ang="0">
                    <a:pos x="751" y="7"/>
                  </a:cxn>
                  <a:cxn ang="0">
                    <a:pos x="759" y="0"/>
                  </a:cxn>
                  <a:cxn ang="0">
                    <a:pos x="758" y="9"/>
                  </a:cxn>
                  <a:cxn ang="0">
                    <a:pos x="733" y="18"/>
                  </a:cxn>
                </a:cxnLst>
                <a:rect l="0" t="0" r="r" b="b"/>
                <a:pathLst>
                  <a:path w="760" h="19">
                    <a:moveTo>
                      <a:pt x="733" y="18"/>
                    </a:moveTo>
                    <a:lnTo>
                      <a:pt x="0" y="18"/>
                    </a:lnTo>
                    <a:lnTo>
                      <a:pt x="0" y="12"/>
                    </a:lnTo>
                    <a:lnTo>
                      <a:pt x="741" y="12"/>
                    </a:lnTo>
                    <a:lnTo>
                      <a:pt x="751" y="7"/>
                    </a:lnTo>
                    <a:lnTo>
                      <a:pt x="759" y="0"/>
                    </a:lnTo>
                    <a:lnTo>
                      <a:pt x="758" y="9"/>
                    </a:lnTo>
                    <a:lnTo>
                      <a:pt x="733" y="1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910" name="Freeform 94"/>
              <p:cNvSpPr>
                <a:spLocks/>
              </p:cNvSpPr>
              <p:nvPr/>
            </p:nvSpPr>
            <p:spPr bwMode="auto">
              <a:xfrm>
                <a:off x="1771" y="3829"/>
                <a:ext cx="764" cy="5"/>
              </a:xfrm>
              <a:custGeom>
                <a:avLst/>
                <a:gdLst/>
                <a:ahLst/>
                <a:cxnLst>
                  <a:cxn ang="0">
                    <a:pos x="761" y="0"/>
                  </a:cxn>
                  <a:cxn ang="0">
                    <a:pos x="0" y="0"/>
                  </a:cxn>
                  <a:cxn ang="0">
                    <a:pos x="0" y="4"/>
                  </a:cxn>
                  <a:cxn ang="0">
                    <a:pos x="763" y="4"/>
                  </a:cxn>
                  <a:cxn ang="0">
                    <a:pos x="761" y="0"/>
                  </a:cxn>
                </a:cxnLst>
                <a:rect l="0" t="0" r="r" b="b"/>
                <a:pathLst>
                  <a:path w="764" h="5">
                    <a:moveTo>
                      <a:pt x="761" y="0"/>
                    </a:moveTo>
                    <a:lnTo>
                      <a:pt x="0" y="0"/>
                    </a:lnTo>
                    <a:lnTo>
                      <a:pt x="0" y="4"/>
                    </a:lnTo>
                    <a:lnTo>
                      <a:pt x="763" y="4"/>
                    </a:lnTo>
                    <a:lnTo>
                      <a:pt x="76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911" name="Freeform 95"/>
              <p:cNvSpPr>
                <a:spLocks/>
              </p:cNvSpPr>
              <p:nvPr/>
            </p:nvSpPr>
            <p:spPr bwMode="auto">
              <a:xfrm>
                <a:off x="2434" y="3849"/>
                <a:ext cx="73" cy="50"/>
              </a:xfrm>
              <a:custGeom>
                <a:avLst/>
                <a:gdLst/>
                <a:ahLst/>
                <a:cxnLst>
                  <a:cxn ang="0">
                    <a:pos x="22" y="44"/>
                  </a:cxn>
                  <a:cxn ang="0">
                    <a:pos x="30" y="42"/>
                  </a:cxn>
                  <a:cxn ang="0">
                    <a:pos x="35" y="37"/>
                  </a:cxn>
                  <a:cxn ang="0">
                    <a:pos x="37" y="31"/>
                  </a:cxn>
                  <a:cxn ang="0">
                    <a:pos x="36" y="25"/>
                  </a:cxn>
                  <a:cxn ang="0">
                    <a:pos x="35" y="19"/>
                  </a:cxn>
                  <a:cxn ang="0">
                    <a:pos x="38" y="22"/>
                  </a:cxn>
                  <a:cxn ang="0">
                    <a:pos x="40" y="26"/>
                  </a:cxn>
                  <a:cxn ang="0">
                    <a:pos x="41" y="32"/>
                  </a:cxn>
                  <a:cxn ang="0">
                    <a:pos x="43" y="26"/>
                  </a:cxn>
                  <a:cxn ang="0">
                    <a:pos x="43" y="19"/>
                  </a:cxn>
                  <a:cxn ang="0">
                    <a:pos x="47" y="28"/>
                  </a:cxn>
                  <a:cxn ang="0">
                    <a:pos x="47" y="34"/>
                  </a:cxn>
                  <a:cxn ang="0">
                    <a:pos x="47" y="38"/>
                  </a:cxn>
                  <a:cxn ang="0">
                    <a:pos x="50" y="33"/>
                  </a:cxn>
                  <a:cxn ang="0">
                    <a:pos x="52" y="28"/>
                  </a:cxn>
                  <a:cxn ang="0">
                    <a:pos x="52" y="19"/>
                  </a:cxn>
                  <a:cxn ang="0">
                    <a:pos x="55" y="28"/>
                  </a:cxn>
                  <a:cxn ang="0">
                    <a:pos x="55" y="34"/>
                  </a:cxn>
                  <a:cxn ang="0">
                    <a:pos x="53" y="43"/>
                  </a:cxn>
                  <a:cxn ang="0">
                    <a:pos x="58" y="38"/>
                  </a:cxn>
                  <a:cxn ang="0">
                    <a:pos x="62" y="31"/>
                  </a:cxn>
                  <a:cxn ang="0">
                    <a:pos x="63" y="22"/>
                  </a:cxn>
                  <a:cxn ang="0">
                    <a:pos x="65" y="29"/>
                  </a:cxn>
                  <a:cxn ang="0">
                    <a:pos x="63" y="36"/>
                  </a:cxn>
                  <a:cxn ang="0">
                    <a:pos x="60" y="44"/>
                  </a:cxn>
                  <a:cxn ang="0">
                    <a:pos x="55" y="48"/>
                  </a:cxn>
                  <a:cxn ang="0">
                    <a:pos x="52" y="49"/>
                  </a:cxn>
                  <a:cxn ang="0">
                    <a:pos x="62" y="45"/>
                  </a:cxn>
                  <a:cxn ang="0">
                    <a:pos x="67" y="40"/>
                  </a:cxn>
                  <a:cxn ang="0">
                    <a:pos x="71" y="33"/>
                  </a:cxn>
                  <a:cxn ang="0">
                    <a:pos x="72" y="29"/>
                  </a:cxn>
                  <a:cxn ang="0">
                    <a:pos x="72" y="22"/>
                  </a:cxn>
                  <a:cxn ang="0">
                    <a:pos x="71" y="15"/>
                  </a:cxn>
                  <a:cxn ang="0">
                    <a:pos x="67" y="9"/>
                  </a:cxn>
                  <a:cxn ang="0">
                    <a:pos x="57" y="1"/>
                  </a:cxn>
                  <a:cxn ang="0">
                    <a:pos x="47" y="0"/>
                  </a:cxn>
                  <a:cxn ang="0">
                    <a:pos x="35" y="1"/>
                  </a:cxn>
                  <a:cxn ang="0">
                    <a:pos x="22" y="5"/>
                  </a:cxn>
                  <a:cxn ang="0">
                    <a:pos x="10" y="12"/>
                  </a:cxn>
                  <a:cxn ang="0">
                    <a:pos x="3" y="18"/>
                  </a:cxn>
                  <a:cxn ang="0">
                    <a:pos x="1" y="22"/>
                  </a:cxn>
                  <a:cxn ang="0">
                    <a:pos x="0" y="24"/>
                  </a:cxn>
                  <a:cxn ang="0">
                    <a:pos x="1" y="28"/>
                  </a:cxn>
                  <a:cxn ang="0">
                    <a:pos x="4" y="32"/>
                  </a:cxn>
                  <a:cxn ang="0">
                    <a:pos x="12" y="38"/>
                  </a:cxn>
                  <a:cxn ang="0">
                    <a:pos x="22" y="44"/>
                  </a:cxn>
                </a:cxnLst>
                <a:rect l="0" t="0" r="r" b="b"/>
                <a:pathLst>
                  <a:path w="73" h="50">
                    <a:moveTo>
                      <a:pt x="22" y="44"/>
                    </a:moveTo>
                    <a:lnTo>
                      <a:pt x="30" y="42"/>
                    </a:lnTo>
                    <a:lnTo>
                      <a:pt x="35" y="37"/>
                    </a:lnTo>
                    <a:lnTo>
                      <a:pt x="37" y="31"/>
                    </a:lnTo>
                    <a:lnTo>
                      <a:pt x="36" y="25"/>
                    </a:lnTo>
                    <a:lnTo>
                      <a:pt x="35" y="19"/>
                    </a:lnTo>
                    <a:lnTo>
                      <a:pt x="38" y="22"/>
                    </a:lnTo>
                    <a:lnTo>
                      <a:pt x="40" y="26"/>
                    </a:lnTo>
                    <a:lnTo>
                      <a:pt x="41" y="32"/>
                    </a:lnTo>
                    <a:lnTo>
                      <a:pt x="43" y="26"/>
                    </a:lnTo>
                    <a:lnTo>
                      <a:pt x="43" y="19"/>
                    </a:lnTo>
                    <a:lnTo>
                      <a:pt x="47" y="28"/>
                    </a:lnTo>
                    <a:lnTo>
                      <a:pt x="47" y="34"/>
                    </a:lnTo>
                    <a:lnTo>
                      <a:pt x="47" y="38"/>
                    </a:lnTo>
                    <a:lnTo>
                      <a:pt x="50" y="33"/>
                    </a:lnTo>
                    <a:lnTo>
                      <a:pt x="52" y="28"/>
                    </a:lnTo>
                    <a:lnTo>
                      <a:pt x="52" y="19"/>
                    </a:lnTo>
                    <a:lnTo>
                      <a:pt x="55" y="28"/>
                    </a:lnTo>
                    <a:lnTo>
                      <a:pt x="55" y="34"/>
                    </a:lnTo>
                    <a:lnTo>
                      <a:pt x="53" y="43"/>
                    </a:lnTo>
                    <a:lnTo>
                      <a:pt x="58" y="38"/>
                    </a:lnTo>
                    <a:lnTo>
                      <a:pt x="62" y="31"/>
                    </a:lnTo>
                    <a:lnTo>
                      <a:pt x="63" y="22"/>
                    </a:lnTo>
                    <a:lnTo>
                      <a:pt x="65" y="29"/>
                    </a:lnTo>
                    <a:lnTo>
                      <a:pt x="63" y="36"/>
                    </a:lnTo>
                    <a:lnTo>
                      <a:pt x="60" y="44"/>
                    </a:lnTo>
                    <a:lnTo>
                      <a:pt x="55" y="48"/>
                    </a:lnTo>
                    <a:lnTo>
                      <a:pt x="52" y="49"/>
                    </a:lnTo>
                    <a:lnTo>
                      <a:pt x="62" y="45"/>
                    </a:lnTo>
                    <a:lnTo>
                      <a:pt x="67" y="40"/>
                    </a:lnTo>
                    <a:lnTo>
                      <a:pt x="71" y="33"/>
                    </a:lnTo>
                    <a:lnTo>
                      <a:pt x="72" y="29"/>
                    </a:lnTo>
                    <a:lnTo>
                      <a:pt x="72" y="22"/>
                    </a:lnTo>
                    <a:lnTo>
                      <a:pt x="71" y="15"/>
                    </a:lnTo>
                    <a:lnTo>
                      <a:pt x="67" y="9"/>
                    </a:lnTo>
                    <a:lnTo>
                      <a:pt x="57" y="1"/>
                    </a:lnTo>
                    <a:lnTo>
                      <a:pt x="47" y="0"/>
                    </a:lnTo>
                    <a:lnTo>
                      <a:pt x="35" y="1"/>
                    </a:lnTo>
                    <a:lnTo>
                      <a:pt x="22" y="5"/>
                    </a:lnTo>
                    <a:lnTo>
                      <a:pt x="10" y="12"/>
                    </a:lnTo>
                    <a:lnTo>
                      <a:pt x="3" y="18"/>
                    </a:lnTo>
                    <a:lnTo>
                      <a:pt x="1" y="22"/>
                    </a:lnTo>
                    <a:lnTo>
                      <a:pt x="0" y="24"/>
                    </a:lnTo>
                    <a:lnTo>
                      <a:pt x="1" y="28"/>
                    </a:lnTo>
                    <a:lnTo>
                      <a:pt x="4" y="32"/>
                    </a:lnTo>
                    <a:lnTo>
                      <a:pt x="12" y="38"/>
                    </a:lnTo>
                    <a:lnTo>
                      <a:pt x="22"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912" name="Freeform 96"/>
              <p:cNvSpPr>
                <a:spLocks/>
              </p:cNvSpPr>
              <p:nvPr/>
            </p:nvSpPr>
            <p:spPr bwMode="auto">
              <a:xfrm>
                <a:off x="2070" y="3845"/>
                <a:ext cx="397" cy="29"/>
              </a:xfrm>
              <a:custGeom>
                <a:avLst/>
                <a:gdLst/>
                <a:ahLst/>
                <a:cxnLst>
                  <a:cxn ang="0">
                    <a:pos x="24" y="0"/>
                  </a:cxn>
                  <a:cxn ang="0">
                    <a:pos x="14" y="5"/>
                  </a:cxn>
                  <a:cxn ang="0">
                    <a:pos x="7" y="13"/>
                  </a:cxn>
                  <a:cxn ang="0">
                    <a:pos x="1" y="22"/>
                  </a:cxn>
                  <a:cxn ang="0">
                    <a:pos x="0" y="28"/>
                  </a:cxn>
                  <a:cxn ang="0">
                    <a:pos x="3" y="25"/>
                  </a:cxn>
                  <a:cxn ang="0">
                    <a:pos x="11" y="17"/>
                  </a:cxn>
                  <a:cxn ang="0">
                    <a:pos x="19" y="25"/>
                  </a:cxn>
                  <a:cxn ang="0">
                    <a:pos x="27" y="17"/>
                  </a:cxn>
                  <a:cxn ang="0">
                    <a:pos x="35" y="25"/>
                  </a:cxn>
                  <a:cxn ang="0">
                    <a:pos x="43" y="17"/>
                  </a:cxn>
                  <a:cxn ang="0">
                    <a:pos x="51" y="25"/>
                  </a:cxn>
                  <a:cxn ang="0">
                    <a:pos x="59" y="17"/>
                  </a:cxn>
                  <a:cxn ang="0">
                    <a:pos x="67" y="25"/>
                  </a:cxn>
                  <a:cxn ang="0">
                    <a:pos x="75" y="17"/>
                  </a:cxn>
                  <a:cxn ang="0">
                    <a:pos x="83" y="25"/>
                  </a:cxn>
                  <a:cxn ang="0">
                    <a:pos x="91" y="17"/>
                  </a:cxn>
                  <a:cxn ang="0">
                    <a:pos x="99" y="25"/>
                  </a:cxn>
                  <a:cxn ang="0">
                    <a:pos x="107" y="17"/>
                  </a:cxn>
                  <a:cxn ang="0">
                    <a:pos x="115" y="25"/>
                  </a:cxn>
                  <a:cxn ang="0">
                    <a:pos x="123" y="17"/>
                  </a:cxn>
                  <a:cxn ang="0">
                    <a:pos x="131" y="25"/>
                  </a:cxn>
                  <a:cxn ang="0">
                    <a:pos x="139" y="17"/>
                  </a:cxn>
                  <a:cxn ang="0">
                    <a:pos x="147" y="25"/>
                  </a:cxn>
                  <a:cxn ang="0">
                    <a:pos x="155" y="17"/>
                  </a:cxn>
                  <a:cxn ang="0">
                    <a:pos x="163" y="25"/>
                  </a:cxn>
                  <a:cxn ang="0">
                    <a:pos x="172" y="17"/>
                  </a:cxn>
                  <a:cxn ang="0">
                    <a:pos x="179" y="25"/>
                  </a:cxn>
                  <a:cxn ang="0">
                    <a:pos x="187" y="17"/>
                  </a:cxn>
                  <a:cxn ang="0">
                    <a:pos x="195" y="25"/>
                  </a:cxn>
                  <a:cxn ang="0">
                    <a:pos x="203" y="17"/>
                  </a:cxn>
                  <a:cxn ang="0">
                    <a:pos x="211" y="25"/>
                  </a:cxn>
                  <a:cxn ang="0">
                    <a:pos x="219" y="17"/>
                  </a:cxn>
                  <a:cxn ang="0">
                    <a:pos x="227" y="25"/>
                  </a:cxn>
                  <a:cxn ang="0">
                    <a:pos x="235" y="17"/>
                  </a:cxn>
                  <a:cxn ang="0">
                    <a:pos x="243" y="25"/>
                  </a:cxn>
                  <a:cxn ang="0">
                    <a:pos x="251" y="17"/>
                  </a:cxn>
                  <a:cxn ang="0">
                    <a:pos x="259" y="25"/>
                  </a:cxn>
                  <a:cxn ang="0">
                    <a:pos x="267" y="17"/>
                  </a:cxn>
                  <a:cxn ang="0">
                    <a:pos x="275" y="25"/>
                  </a:cxn>
                  <a:cxn ang="0">
                    <a:pos x="283" y="17"/>
                  </a:cxn>
                  <a:cxn ang="0">
                    <a:pos x="291" y="25"/>
                  </a:cxn>
                  <a:cxn ang="0">
                    <a:pos x="299" y="17"/>
                  </a:cxn>
                  <a:cxn ang="0">
                    <a:pos x="307" y="25"/>
                  </a:cxn>
                  <a:cxn ang="0">
                    <a:pos x="315" y="17"/>
                  </a:cxn>
                  <a:cxn ang="0">
                    <a:pos x="323" y="25"/>
                  </a:cxn>
                  <a:cxn ang="0">
                    <a:pos x="331" y="17"/>
                  </a:cxn>
                  <a:cxn ang="0">
                    <a:pos x="339" y="25"/>
                  </a:cxn>
                  <a:cxn ang="0">
                    <a:pos x="347" y="17"/>
                  </a:cxn>
                  <a:cxn ang="0">
                    <a:pos x="355" y="25"/>
                  </a:cxn>
                  <a:cxn ang="0">
                    <a:pos x="362" y="18"/>
                  </a:cxn>
                  <a:cxn ang="0">
                    <a:pos x="372" y="9"/>
                  </a:cxn>
                  <a:cxn ang="0">
                    <a:pos x="384" y="4"/>
                  </a:cxn>
                  <a:cxn ang="0">
                    <a:pos x="396" y="0"/>
                  </a:cxn>
                  <a:cxn ang="0">
                    <a:pos x="24" y="0"/>
                  </a:cxn>
                </a:cxnLst>
                <a:rect l="0" t="0" r="r" b="b"/>
                <a:pathLst>
                  <a:path w="397" h="29">
                    <a:moveTo>
                      <a:pt x="24" y="0"/>
                    </a:moveTo>
                    <a:lnTo>
                      <a:pt x="14" y="5"/>
                    </a:lnTo>
                    <a:lnTo>
                      <a:pt x="7" y="13"/>
                    </a:lnTo>
                    <a:lnTo>
                      <a:pt x="1" y="22"/>
                    </a:lnTo>
                    <a:lnTo>
                      <a:pt x="0" y="28"/>
                    </a:lnTo>
                    <a:lnTo>
                      <a:pt x="3" y="25"/>
                    </a:lnTo>
                    <a:lnTo>
                      <a:pt x="11" y="17"/>
                    </a:lnTo>
                    <a:lnTo>
                      <a:pt x="19" y="25"/>
                    </a:lnTo>
                    <a:lnTo>
                      <a:pt x="27" y="17"/>
                    </a:lnTo>
                    <a:lnTo>
                      <a:pt x="35" y="25"/>
                    </a:lnTo>
                    <a:lnTo>
                      <a:pt x="43" y="17"/>
                    </a:lnTo>
                    <a:lnTo>
                      <a:pt x="51" y="25"/>
                    </a:lnTo>
                    <a:lnTo>
                      <a:pt x="59" y="17"/>
                    </a:lnTo>
                    <a:lnTo>
                      <a:pt x="67" y="25"/>
                    </a:lnTo>
                    <a:lnTo>
                      <a:pt x="75" y="17"/>
                    </a:lnTo>
                    <a:lnTo>
                      <a:pt x="83" y="25"/>
                    </a:lnTo>
                    <a:lnTo>
                      <a:pt x="91" y="17"/>
                    </a:lnTo>
                    <a:lnTo>
                      <a:pt x="99" y="25"/>
                    </a:lnTo>
                    <a:lnTo>
                      <a:pt x="107" y="17"/>
                    </a:lnTo>
                    <a:lnTo>
                      <a:pt x="115" y="25"/>
                    </a:lnTo>
                    <a:lnTo>
                      <a:pt x="123" y="17"/>
                    </a:lnTo>
                    <a:lnTo>
                      <a:pt x="131" y="25"/>
                    </a:lnTo>
                    <a:lnTo>
                      <a:pt x="139" y="17"/>
                    </a:lnTo>
                    <a:lnTo>
                      <a:pt x="147" y="25"/>
                    </a:lnTo>
                    <a:lnTo>
                      <a:pt x="155" y="17"/>
                    </a:lnTo>
                    <a:lnTo>
                      <a:pt x="163" y="25"/>
                    </a:lnTo>
                    <a:lnTo>
                      <a:pt x="172" y="17"/>
                    </a:lnTo>
                    <a:lnTo>
                      <a:pt x="179" y="25"/>
                    </a:lnTo>
                    <a:lnTo>
                      <a:pt x="187" y="17"/>
                    </a:lnTo>
                    <a:lnTo>
                      <a:pt x="195" y="25"/>
                    </a:lnTo>
                    <a:lnTo>
                      <a:pt x="203" y="17"/>
                    </a:lnTo>
                    <a:lnTo>
                      <a:pt x="211" y="25"/>
                    </a:lnTo>
                    <a:lnTo>
                      <a:pt x="219" y="17"/>
                    </a:lnTo>
                    <a:lnTo>
                      <a:pt x="227" y="25"/>
                    </a:lnTo>
                    <a:lnTo>
                      <a:pt x="235" y="17"/>
                    </a:lnTo>
                    <a:lnTo>
                      <a:pt x="243" y="25"/>
                    </a:lnTo>
                    <a:lnTo>
                      <a:pt x="251" y="17"/>
                    </a:lnTo>
                    <a:lnTo>
                      <a:pt x="259" y="25"/>
                    </a:lnTo>
                    <a:lnTo>
                      <a:pt x="267" y="17"/>
                    </a:lnTo>
                    <a:lnTo>
                      <a:pt x="275" y="25"/>
                    </a:lnTo>
                    <a:lnTo>
                      <a:pt x="283" y="17"/>
                    </a:lnTo>
                    <a:lnTo>
                      <a:pt x="291" y="25"/>
                    </a:lnTo>
                    <a:lnTo>
                      <a:pt x="299" y="17"/>
                    </a:lnTo>
                    <a:lnTo>
                      <a:pt x="307" y="25"/>
                    </a:lnTo>
                    <a:lnTo>
                      <a:pt x="315" y="17"/>
                    </a:lnTo>
                    <a:lnTo>
                      <a:pt x="323" y="25"/>
                    </a:lnTo>
                    <a:lnTo>
                      <a:pt x="331" y="17"/>
                    </a:lnTo>
                    <a:lnTo>
                      <a:pt x="339" y="25"/>
                    </a:lnTo>
                    <a:lnTo>
                      <a:pt x="347" y="17"/>
                    </a:lnTo>
                    <a:lnTo>
                      <a:pt x="355" y="25"/>
                    </a:lnTo>
                    <a:lnTo>
                      <a:pt x="362" y="18"/>
                    </a:lnTo>
                    <a:lnTo>
                      <a:pt x="372" y="9"/>
                    </a:lnTo>
                    <a:lnTo>
                      <a:pt x="384" y="4"/>
                    </a:lnTo>
                    <a:lnTo>
                      <a:pt x="396" y="0"/>
                    </a:lnTo>
                    <a:lnTo>
                      <a:pt x="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913" name="Freeform 97"/>
              <p:cNvSpPr>
                <a:spLocks/>
              </p:cNvSpPr>
              <p:nvPr/>
            </p:nvSpPr>
            <p:spPr bwMode="auto">
              <a:xfrm>
                <a:off x="2070" y="3873"/>
                <a:ext cx="397" cy="30"/>
              </a:xfrm>
              <a:custGeom>
                <a:avLst/>
                <a:gdLst/>
                <a:ahLst/>
                <a:cxnLst>
                  <a:cxn ang="0">
                    <a:pos x="6" y="29"/>
                  </a:cxn>
                  <a:cxn ang="0">
                    <a:pos x="3" y="24"/>
                  </a:cxn>
                  <a:cxn ang="0">
                    <a:pos x="1" y="16"/>
                  </a:cxn>
                  <a:cxn ang="0">
                    <a:pos x="0" y="7"/>
                  </a:cxn>
                  <a:cxn ang="0">
                    <a:pos x="0" y="0"/>
                  </a:cxn>
                  <a:cxn ang="0">
                    <a:pos x="3" y="4"/>
                  </a:cxn>
                  <a:cxn ang="0">
                    <a:pos x="11" y="13"/>
                  </a:cxn>
                  <a:cxn ang="0">
                    <a:pos x="19" y="4"/>
                  </a:cxn>
                  <a:cxn ang="0">
                    <a:pos x="27" y="13"/>
                  </a:cxn>
                  <a:cxn ang="0">
                    <a:pos x="35" y="4"/>
                  </a:cxn>
                  <a:cxn ang="0">
                    <a:pos x="43" y="13"/>
                  </a:cxn>
                  <a:cxn ang="0">
                    <a:pos x="51" y="4"/>
                  </a:cxn>
                  <a:cxn ang="0">
                    <a:pos x="59" y="13"/>
                  </a:cxn>
                  <a:cxn ang="0">
                    <a:pos x="67" y="4"/>
                  </a:cxn>
                  <a:cxn ang="0">
                    <a:pos x="75" y="13"/>
                  </a:cxn>
                  <a:cxn ang="0">
                    <a:pos x="83" y="4"/>
                  </a:cxn>
                  <a:cxn ang="0">
                    <a:pos x="91" y="13"/>
                  </a:cxn>
                  <a:cxn ang="0">
                    <a:pos x="99" y="4"/>
                  </a:cxn>
                  <a:cxn ang="0">
                    <a:pos x="107" y="13"/>
                  </a:cxn>
                  <a:cxn ang="0">
                    <a:pos x="115" y="4"/>
                  </a:cxn>
                  <a:cxn ang="0">
                    <a:pos x="123" y="13"/>
                  </a:cxn>
                  <a:cxn ang="0">
                    <a:pos x="131" y="4"/>
                  </a:cxn>
                  <a:cxn ang="0">
                    <a:pos x="139" y="13"/>
                  </a:cxn>
                  <a:cxn ang="0">
                    <a:pos x="147" y="4"/>
                  </a:cxn>
                  <a:cxn ang="0">
                    <a:pos x="155" y="13"/>
                  </a:cxn>
                  <a:cxn ang="0">
                    <a:pos x="163" y="4"/>
                  </a:cxn>
                  <a:cxn ang="0">
                    <a:pos x="172" y="13"/>
                  </a:cxn>
                  <a:cxn ang="0">
                    <a:pos x="179" y="4"/>
                  </a:cxn>
                  <a:cxn ang="0">
                    <a:pos x="187" y="13"/>
                  </a:cxn>
                  <a:cxn ang="0">
                    <a:pos x="195" y="4"/>
                  </a:cxn>
                  <a:cxn ang="0">
                    <a:pos x="203" y="13"/>
                  </a:cxn>
                  <a:cxn ang="0">
                    <a:pos x="211" y="4"/>
                  </a:cxn>
                  <a:cxn ang="0">
                    <a:pos x="219" y="13"/>
                  </a:cxn>
                  <a:cxn ang="0">
                    <a:pos x="227" y="4"/>
                  </a:cxn>
                  <a:cxn ang="0">
                    <a:pos x="235" y="13"/>
                  </a:cxn>
                  <a:cxn ang="0">
                    <a:pos x="243" y="4"/>
                  </a:cxn>
                  <a:cxn ang="0">
                    <a:pos x="251" y="13"/>
                  </a:cxn>
                  <a:cxn ang="0">
                    <a:pos x="259" y="4"/>
                  </a:cxn>
                  <a:cxn ang="0">
                    <a:pos x="267" y="13"/>
                  </a:cxn>
                  <a:cxn ang="0">
                    <a:pos x="275" y="4"/>
                  </a:cxn>
                  <a:cxn ang="0">
                    <a:pos x="283" y="13"/>
                  </a:cxn>
                  <a:cxn ang="0">
                    <a:pos x="291" y="4"/>
                  </a:cxn>
                  <a:cxn ang="0">
                    <a:pos x="299" y="13"/>
                  </a:cxn>
                  <a:cxn ang="0">
                    <a:pos x="307" y="4"/>
                  </a:cxn>
                  <a:cxn ang="0">
                    <a:pos x="315" y="13"/>
                  </a:cxn>
                  <a:cxn ang="0">
                    <a:pos x="323" y="4"/>
                  </a:cxn>
                  <a:cxn ang="0">
                    <a:pos x="331" y="13"/>
                  </a:cxn>
                  <a:cxn ang="0">
                    <a:pos x="339" y="4"/>
                  </a:cxn>
                  <a:cxn ang="0">
                    <a:pos x="347" y="13"/>
                  </a:cxn>
                  <a:cxn ang="0">
                    <a:pos x="355" y="4"/>
                  </a:cxn>
                  <a:cxn ang="0">
                    <a:pos x="362" y="11"/>
                  </a:cxn>
                  <a:cxn ang="0">
                    <a:pos x="372" y="20"/>
                  </a:cxn>
                  <a:cxn ang="0">
                    <a:pos x="384" y="25"/>
                  </a:cxn>
                  <a:cxn ang="0">
                    <a:pos x="396" y="29"/>
                  </a:cxn>
                  <a:cxn ang="0">
                    <a:pos x="6" y="29"/>
                  </a:cxn>
                </a:cxnLst>
                <a:rect l="0" t="0" r="r" b="b"/>
                <a:pathLst>
                  <a:path w="397" h="30">
                    <a:moveTo>
                      <a:pt x="6" y="29"/>
                    </a:moveTo>
                    <a:lnTo>
                      <a:pt x="3" y="24"/>
                    </a:lnTo>
                    <a:lnTo>
                      <a:pt x="1" y="16"/>
                    </a:lnTo>
                    <a:lnTo>
                      <a:pt x="0" y="7"/>
                    </a:lnTo>
                    <a:lnTo>
                      <a:pt x="0" y="0"/>
                    </a:lnTo>
                    <a:lnTo>
                      <a:pt x="3" y="4"/>
                    </a:lnTo>
                    <a:lnTo>
                      <a:pt x="11" y="13"/>
                    </a:lnTo>
                    <a:lnTo>
                      <a:pt x="19" y="4"/>
                    </a:lnTo>
                    <a:lnTo>
                      <a:pt x="27" y="13"/>
                    </a:lnTo>
                    <a:lnTo>
                      <a:pt x="35" y="4"/>
                    </a:lnTo>
                    <a:lnTo>
                      <a:pt x="43" y="13"/>
                    </a:lnTo>
                    <a:lnTo>
                      <a:pt x="51" y="4"/>
                    </a:lnTo>
                    <a:lnTo>
                      <a:pt x="59" y="13"/>
                    </a:lnTo>
                    <a:lnTo>
                      <a:pt x="67" y="4"/>
                    </a:lnTo>
                    <a:lnTo>
                      <a:pt x="75" y="13"/>
                    </a:lnTo>
                    <a:lnTo>
                      <a:pt x="83" y="4"/>
                    </a:lnTo>
                    <a:lnTo>
                      <a:pt x="91" y="13"/>
                    </a:lnTo>
                    <a:lnTo>
                      <a:pt x="99" y="4"/>
                    </a:lnTo>
                    <a:lnTo>
                      <a:pt x="107" y="13"/>
                    </a:lnTo>
                    <a:lnTo>
                      <a:pt x="115" y="4"/>
                    </a:lnTo>
                    <a:lnTo>
                      <a:pt x="123" y="13"/>
                    </a:lnTo>
                    <a:lnTo>
                      <a:pt x="131" y="4"/>
                    </a:lnTo>
                    <a:lnTo>
                      <a:pt x="139" y="13"/>
                    </a:lnTo>
                    <a:lnTo>
                      <a:pt x="147" y="4"/>
                    </a:lnTo>
                    <a:lnTo>
                      <a:pt x="155" y="13"/>
                    </a:lnTo>
                    <a:lnTo>
                      <a:pt x="163" y="4"/>
                    </a:lnTo>
                    <a:lnTo>
                      <a:pt x="172" y="13"/>
                    </a:lnTo>
                    <a:lnTo>
                      <a:pt x="179" y="4"/>
                    </a:lnTo>
                    <a:lnTo>
                      <a:pt x="187" y="13"/>
                    </a:lnTo>
                    <a:lnTo>
                      <a:pt x="195" y="4"/>
                    </a:lnTo>
                    <a:lnTo>
                      <a:pt x="203" y="13"/>
                    </a:lnTo>
                    <a:lnTo>
                      <a:pt x="211" y="4"/>
                    </a:lnTo>
                    <a:lnTo>
                      <a:pt x="219" y="13"/>
                    </a:lnTo>
                    <a:lnTo>
                      <a:pt x="227" y="4"/>
                    </a:lnTo>
                    <a:lnTo>
                      <a:pt x="235" y="13"/>
                    </a:lnTo>
                    <a:lnTo>
                      <a:pt x="243" y="4"/>
                    </a:lnTo>
                    <a:lnTo>
                      <a:pt x="251" y="13"/>
                    </a:lnTo>
                    <a:lnTo>
                      <a:pt x="259" y="4"/>
                    </a:lnTo>
                    <a:lnTo>
                      <a:pt x="267" y="13"/>
                    </a:lnTo>
                    <a:lnTo>
                      <a:pt x="275" y="4"/>
                    </a:lnTo>
                    <a:lnTo>
                      <a:pt x="283" y="13"/>
                    </a:lnTo>
                    <a:lnTo>
                      <a:pt x="291" y="4"/>
                    </a:lnTo>
                    <a:lnTo>
                      <a:pt x="299" y="13"/>
                    </a:lnTo>
                    <a:lnTo>
                      <a:pt x="307" y="4"/>
                    </a:lnTo>
                    <a:lnTo>
                      <a:pt x="315" y="13"/>
                    </a:lnTo>
                    <a:lnTo>
                      <a:pt x="323" y="4"/>
                    </a:lnTo>
                    <a:lnTo>
                      <a:pt x="331" y="13"/>
                    </a:lnTo>
                    <a:lnTo>
                      <a:pt x="339" y="4"/>
                    </a:lnTo>
                    <a:lnTo>
                      <a:pt x="347" y="13"/>
                    </a:lnTo>
                    <a:lnTo>
                      <a:pt x="355" y="4"/>
                    </a:lnTo>
                    <a:lnTo>
                      <a:pt x="362" y="11"/>
                    </a:lnTo>
                    <a:lnTo>
                      <a:pt x="372" y="20"/>
                    </a:lnTo>
                    <a:lnTo>
                      <a:pt x="384" y="25"/>
                    </a:lnTo>
                    <a:lnTo>
                      <a:pt x="396" y="29"/>
                    </a:lnTo>
                    <a:lnTo>
                      <a:pt x="6"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914" name="Freeform 98"/>
              <p:cNvSpPr>
                <a:spLocks/>
              </p:cNvSpPr>
              <p:nvPr/>
            </p:nvSpPr>
            <p:spPr bwMode="auto">
              <a:xfrm>
                <a:off x="1760" y="3439"/>
                <a:ext cx="577" cy="118"/>
              </a:xfrm>
              <a:custGeom>
                <a:avLst/>
                <a:gdLst/>
                <a:ahLst/>
                <a:cxnLst>
                  <a:cxn ang="0">
                    <a:pos x="555" y="100"/>
                  </a:cxn>
                  <a:cxn ang="0">
                    <a:pos x="550" y="86"/>
                  </a:cxn>
                  <a:cxn ang="0">
                    <a:pos x="542" y="77"/>
                  </a:cxn>
                  <a:cxn ang="0">
                    <a:pos x="533" y="69"/>
                  </a:cxn>
                  <a:cxn ang="0">
                    <a:pos x="535" y="88"/>
                  </a:cxn>
                  <a:cxn ang="0">
                    <a:pos x="523" y="80"/>
                  </a:cxn>
                  <a:cxn ang="0">
                    <a:pos x="523" y="91"/>
                  </a:cxn>
                  <a:cxn ang="0">
                    <a:pos x="510" y="87"/>
                  </a:cxn>
                  <a:cxn ang="0">
                    <a:pos x="510" y="95"/>
                  </a:cxn>
                  <a:cxn ang="0">
                    <a:pos x="424" y="117"/>
                  </a:cxn>
                  <a:cxn ang="0">
                    <a:pos x="354" y="98"/>
                  </a:cxn>
                  <a:cxn ang="0">
                    <a:pos x="437" y="29"/>
                  </a:cxn>
                  <a:cxn ang="0">
                    <a:pos x="397" y="21"/>
                  </a:cxn>
                  <a:cxn ang="0">
                    <a:pos x="346" y="13"/>
                  </a:cxn>
                  <a:cxn ang="0">
                    <a:pos x="283" y="10"/>
                  </a:cxn>
                  <a:cxn ang="0">
                    <a:pos x="240" y="10"/>
                  </a:cxn>
                  <a:cxn ang="0">
                    <a:pos x="184" y="13"/>
                  </a:cxn>
                  <a:cxn ang="0">
                    <a:pos x="178" y="13"/>
                  </a:cxn>
                  <a:cxn ang="0">
                    <a:pos x="178" y="17"/>
                  </a:cxn>
                  <a:cxn ang="0">
                    <a:pos x="148" y="32"/>
                  </a:cxn>
                  <a:cxn ang="0">
                    <a:pos x="123" y="47"/>
                  </a:cxn>
                  <a:cxn ang="0">
                    <a:pos x="94" y="65"/>
                  </a:cxn>
                  <a:cxn ang="0">
                    <a:pos x="54" y="91"/>
                  </a:cxn>
                  <a:cxn ang="0">
                    <a:pos x="37" y="100"/>
                  </a:cxn>
                  <a:cxn ang="0">
                    <a:pos x="72" y="85"/>
                  </a:cxn>
                  <a:cxn ang="0">
                    <a:pos x="117" y="67"/>
                  </a:cxn>
                  <a:cxn ang="0">
                    <a:pos x="150" y="55"/>
                  </a:cxn>
                  <a:cxn ang="0">
                    <a:pos x="182" y="47"/>
                  </a:cxn>
                  <a:cxn ang="0">
                    <a:pos x="187" y="54"/>
                  </a:cxn>
                  <a:cxn ang="0">
                    <a:pos x="160" y="110"/>
                  </a:cxn>
                  <a:cxn ang="0">
                    <a:pos x="0" y="107"/>
                  </a:cxn>
                  <a:cxn ang="0">
                    <a:pos x="89" y="53"/>
                  </a:cxn>
                  <a:cxn ang="0">
                    <a:pos x="173" y="6"/>
                  </a:cxn>
                  <a:cxn ang="0">
                    <a:pos x="214" y="2"/>
                  </a:cxn>
                  <a:cxn ang="0">
                    <a:pos x="241" y="0"/>
                  </a:cxn>
                  <a:cxn ang="0">
                    <a:pos x="292" y="0"/>
                  </a:cxn>
                  <a:cxn ang="0">
                    <a:pos x="342" y="3"/>
                  </a:cxn>
                  <a:cxn ang="0">
                    <a:pos x="391" y="8"/>
                  </a:cxn>
                  <a:cxn ang="0">
                    <a:pos x="455" y="21"/>
                  </a:cxn>
                  <a:cxn ang="0">
                    <a:pos x="525" y="39"/>
                  </a:cxn>
                  <a:cxn ang="0">
                    <a:pos x="547" y="55"/>
                  </a:cxn>
                  <a:cxn ang="0">
                    <a:pos x="561" y="74"/>
                  </a:cxn>
                  <a:cxn ang="0">
                    <a:pos x="571" y="88"/>
                  </a:cxn>
                  <a:cxn ang="0">
                    <a:pos x="576" y="102"/>
                  </a:cxn>
                  <a:cxn ang="0">
                    <a:pos x="555" y="100"/>
                  </a:cxn>
                </a:cxnLst>
                <a:rect l="0" t="0" r="r" b="b"/>
                <a:pathLst>
                  <a:path w="577" h="118">
                    <a:moveTo>
                      <a:pt x="555" y="100"/>
                    </a:moveTo>
                    <a:lnTo>
                      <a:pt x="550" y="86"/>
                    </a:lnTo>
                    <a:lnTo>
                      <a:pt x="542" y="77"/>
                    </a:lnTo>
                    <a:lnTo>
                      <a:pt x="533" y="69"/>
                    </a:lnTo>
                    <a:lnTo>
                      <a:pt x="535" y="88"/>
                    </a:lnTo>
                    <a:lnTo>
                      <a:pt x="523" y="80"/>
                    </a:lnTo>
                    <a:lnTo>
                      <a:pt x="523" y="91"/>
                    </a:lnTo>
                    <a:lnTo>
                      <a:pt x="510" y="87"/>
                    </a:lnTo>
                    <a:lnTo>
                      <a:pt x="510" y="95"/>
                    </a:lnTo>
                    <a:lnTo>
                      <a:pt x="424" y="117"/>
                    </a:lnTo>
                    <a:lnTo>
                      <a:pt x="354" y="98"/>
                    </a:lnTo>
                    <a:lnTo>
                      <a:pt x="437" y="29"/>
                    </a:lnTo>
                    <a:lnTo>
                      <a:pt x="397" y="21"/>
                    </a:lnTo>
                    <a:lnTo>
                      <a:pt x="346" y="13"/>
                    </a:lnTo>
                    <a:lnTo>
                      <a:pt x="283" y="10"/>
                    </a:lnTo>
                    <a:lnTo>
                      <a:pt x="240" y="10"/>
                    </a:lnTo>
                    <a:lnTo>
                      <a:pt x="184" y="13"/>
                    </a:lnTo>
                    <a:lnTo>
                      <a:pt x="178" y="13"/>
                    </a:lnTo>
                    <a:lnTo>
                      <a:pt x="178" y="17"/>
                    </a:lnTo>
                    <a:lnTo>
                      <a:pt x="148" y="32"/>
                    </a:lnTo>
                    <a:lnTo>
                      <a:pt x="123" y="47"/>
                    </a:lnTo>
                    <a:lnTo>
                      <a:pt x="94" y="65"/>
                    </a:lnTo>
                    <a:lnTo>
                      <a:pt x="54" y="91"/>
                    </a:lnTo>
                    <a:lnTo>
                      <a:pt x="37" y="100"/>
                    </a:lnTo>
                    <a:lnTo>
                      <a:pt x="72" y="85"/>
                    </a:lnTo>
                    <a:lnTo>
                      <a:pt x="117" y="67"/>
                    </a:lnTo>
                    <a:lnTo>
                      <a:pt x="150" y="55"/>
                    </a:lnTo>
                    <a:lnTo>
                      <a:pt x="182" y="47"/>
                    </a:lnTo>
                    <a:lnTo>
                      <a:pt x="187" y="54"/>
                    </a:lnTo>
                    <a:lnTo>
                      <a:pt x="160" y="110"/>
                    </a:lnTo>
                    <a:lnTo>
                      <a:pt x="0" y="107"/>
                    </a:lnTo>
                    <a:lnTo>
                      <a:pt x="89" y="53"/>
                    </a:lnTo>
                    <a:lnTo>
                      <a:pt x="173" y="6"/>
                    </a:lnTo>
                    <a:lnTo>
                      <a:pt x="214" y="2"/>
                    </a:lnTo>
                    <a:lnTo>
                      <a:pt x="241" y="0"/>
                    </a:lnTo>
                    <a:lnTo>
                      <a:pt x="292" y="0"/>
                    </a:lnTo>
                    <a:lnTo>
                      <a:pt x="342" y="3"/>
                    </a:lnTo>
                    <a:lnTo>
                      <a:pt x="391" y="8"/>
                    </a:lnTo>
                    <a:lnTo>
                      <a:pt x="455" y="21"/>
                    </a:lnTo>
                    <a:lnTo>
                      <a:pt x="525" y="39"/>
                    </a:lnTo>
                    <a:lnTo>
                      <a:pt x="547" y="55"/>
                    </a:lnTo>
                    <a:lnTo>
                      <a:pt x="561" y="74"/>
                    </a:lnTo>
                    <a:lnTo>
                      <a:pt x="571" y="88"/>
                    </a:lnTo>
                    <a:lnTo>
                      <a:pt x="576" y="102"/>
                    </a:lnTo>
                    <a:lnTo>
                      <a:pt x="555" y="10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4915" name="Freeform 99"/>
              <p:cNvSpPr>
                <a:spLocks/>
              </p:cNvSpPr>
              <p:nvPr/>
            </p:nvSpPr>
            <p:spPr bwMode="auto">
              <a:xfrm>
                <a:off x="2183" y="3917"/>
                <a:ext cx="225" cy="43"/>
              </a:xfrm>
              <a:custGeom>
                <a:avLst/>
                <a:gdLst/>
                <a:ahLst/>
                <a:cxnLst>
                  <a:cxn ang="0">
                    <a:pos x="224" y="0"/>
                  </a:cxn>
                  <a:cxn ang="0">
                    <a:pos x="202" y="23"/>
                  </a:cxn>
                  <a:cxn ang="0">
                    <a:pos x="167" y="42"/>
                  </a:cxn>
                  <a:cxn ang="0">
                    <a:pos x="110" y="37"/>
                  </a:cxn>
                  <a:cxn ang="0">
                    <a:pos x="66" y="42"/>
                  </a:cxn>
                  <a:cxn ang="0">
                    <a:pos x="31" y="23"/>
                  </a:cxn>
                  <a:cxn ang="0">
                    <a:pos x="13" y="9"/>
                  </a:cxn>
                  <a:cxn ang="0">
                    <a:pos x="0" y="0"/>
                  </a:cxn>
                  <a:cxn ang="0">
                    <a:pos x="224" y="0"/>
                  </a:cxn>
                </a:cxnLst>
                <a:rect l="0" t="0" r="r" b="b"/>
                <a:pathLst>
                  <a:path w="225" h="43">
                    <a:moveTo>
                      <a:pt x="224" y="0"/>
                    </a:moveTo>
                    <a:lnTo>
                      <a:pt x="202" y="23"/>
                    </a:lnTo>
                    <a:lnTo>
                      <a:pt x="167" y="42"/>
                    </a:lnTo>
                    <a:lnTo>
                      <a:pt x="110" y="37"/>
                    </a:lnTo>
                    <a:lnTo>
                      <a:pt x="66" y="42"/>
                    </a:lnTo>
                    <a:lnTo>
                      <a:pt x="31" y="23"/>
                    </a:lnTo>
                    <a:lnTo>
                      <a:pt x="13" y="9"/>
                    </a:lnTo>
                    <a:lnTo>
                      <a:pt x="0" y="0"/>
                    </a:lnTo>
                    <a:lnTo>
                      <a:pt x="2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34925" name="Group 109"/>
            <p:cNvGrpSpPr>
              <a:grpSpLocks/>
            </p:cNvGrpSpPr>
            <p:nvPr/>
          </p:nvGrpSpPr>
          <p:grpSpPr bwMode="auto">
            <a:xfrm>
              <a:off x="2731" y="3193"/>
              <a:ext cx="211" cy="362"/>
              <a:chOff x="2731" y="3193"/>
              <a:chExt cx="211" cy="362"/>
            </a:xfrm>
          </p:grpSpPr>
          <p:sp>
            <p:nvSpPr>
              <p:cNvPr id="34917" name="Line 101"/>
              <p:cNvSpPr>
                <a:spLocks noChangeShapeType="1"/>
              </p:cNvSpPr>
              <p:nvPr/>
            </p:nvSpPr>
            <p:spPr bwMode="auto">
              <a:xfrm flipV="1">
                <a:off x="2833" y="3297"/>
                <a:ext cx="0" cy="258"/>
              </a:xfrm>
              <a:prstGeom prst="line">
                <a:avLst/>
              </a:prstGeom>
              <a:noFill/>
              <a:ln w="12700">
                <a:solidFill>
                  <a:schemeClr val="bg2"/>
                </a:solidFill>
                <a:round/>
                <a:headEnd/>
                <a:tailEnd/>
              </a:ln>
              <a:effectLst/>
            </p:spPr>
            <p:txBody>
              <a:bodyPr/>
              <a:lstStyle/>
              <a:p>
                <a:endParaRPr lang="en-US"/>
              </a:p>
            </p:txBody>
          </p:sp>
          <p:grpSp>
            <p:nvGrpSpPr>
              <p:cNvPr id="34924" name="Group 108"/>
              <p:cNvGrpSpPr>
                <a:grpSpLocks/>
              </p:cNvGrpSpPr>
              <p:nvPr/>
            </p:nvGrpSpPr>
            <p:grpSpPr bwMode="auto">
              <a:xfrm>
                <a:off x="2731" y="3193"/>
                <a:ext cx="211" cy="190"/>
                <a:chOff x="2731" y="3193"/>
                <a:chExt cx="211" cy="190"/>
              </a:xfrm>
            </p:grpSpPr>
            <p:sp>
              <p:nvSpPr>
                <p:cNvPr id="34918" name="Line 102"/>
                <p:cNvSpPr>
                  <a:spLocks noChangeShapeType="1"/>
                </p:cNvSpPr>
                <p:nvPr/>
              </p:nvSpPr>
              <p:spPr bwMode="auto">
                <a:xfrm>
                  <a:off x="2852" y="3296"/>
                  <a:ext cx="77" cy="45"/>
                </a:xfrm>
                <a:prstGeom prst="line">
                  <a:avLst/>
                </a:prstGeom>
                <a:noFill/>
                <a:ln w="12700">
                  <a:solidFill>
                    <a:schemeClr val="accent2"/>
                  </a:solidFill>
                  <a:round/>
                  <a:headEnd/>
                  <a:tailEnd/>
                </a:ln>
                <a:effectLst/>
              </p:spPr>
              <p:txBody>
                <a:bodyPr/>
                <a:lstStyle/>
                <a:p>
                  <a:endParaRPr lang="en-US"/>
                </a:p>
              </p:txBody>
            </p:sp>
            <p:sp>
              <p:nvSpPr>
                <p:cNvPr id="34919" name="Line 103"/>
                <p:cNvSpPr>
                  <a:spLocks noChangeShapeType="1"/>
                </p:cNvSpPr>
                <p:nvPr/>
              </p:nvSpPr>
              <p:spPr bwMode="auto">
                <a:xfrm>
                  <a:off x="2743" y="3241"/>
                  <a:ext cx="77" cy="45"/>
                </a:xfrm>
                <a:prstGeom prst="line">
                  <a:avLst/>
                </a:prstGeom>
                <a:noFill/>
                <a:ln w="12700">
                  <a:solidFill>
                    <a:schemeClr val="accent2"/>
                  </a:solidFill>
                  <a:round/>
                  <a:headEnd/>
                  <a:tailEnd/>
                </a:ln>
                <a:effectLst/>
              </p:spPr>
              <p:txBody>
                <a:bodyPr/>
                <a:lstStyle/>
                <a:p>
                  <a:endParaRPr lang="en-US"/>
                </a:p>
              </p:txBody>
            </p:sp>
            <p:sp>
              <p:nvSpPr>
                <p:cNvPr id="34920" name="Line 104"/>
                <p:cNvSpPr>
                  <a:spLocks noChangeShapeType="1"/>
                </p:cNvSpPr>
                <p:nvPr/>
              </p:nvSpPr>
              <p:spPr bwMode="auto">
                <a:xfrm flipV="1">
                  <a:off x="2779" y="3306"/>
                  <a:ext cx="41" cy="77"/>
                </a:xfrm>
                <a:prstGeom prst="line">
                  <a:avLst/>
                </a:prstGeom>
                <a:noFill/>
                <a:ln w="12700">
                  <a:solidFill>
                    <a:schemeClr val="accent2"/>
                  </a:solidFill>
                  <a:round/>
                  <a:headEnd/>
                  <a:tailEnd/>
                </a:ln>
                <a:effectLst/>
              </p:spPr>
              <p:txBody>
                <a:bodyPr/>
                <a:lstStyle/>
                <a:p>
                  <a:endParaRPr lang="en-US"/>
                </a:p>
              </p:txBody>
            </p:sp>
            <p:sp>
              <p:nvSpPr>
                <p:cNvPr id="34921" name="Line 105"/>
                <p:cNvSpPr>
                  <a:spLocks noChangeShapeType="1"/>
                </p:cNvSpPr>
                <p:nvPr/>
              </p:nvSpPr>
              <p:spPr bwMode="auto">
                <a:xfrm flipV="1">
                  <a:off x="2731" y="3296"/>
                  <a:ext cx="73" cy="17"/>
                </a:xfrm>
                <a:prstGeom prst="line">
                  <a:avLst/>
                </a:prstGeom>
                <a:noFill/>
                <a:ln w="12700">
                  <a:solidFill>
                    <a:schemeClr val="accent2"/>
                  </a:solidFill>
                  <a:round/>
                  <a:headEnd/>
                  <a:tailEnd/>
                </a:ln>
                <a:effectLst/>
              </p:spPr>
              <p:txBody>
                <a:bodyPr/>
                <a:lstStyle/>
                <a:p>
                  <a:endParaRPr lang="en-US"/>
                </a:p>
              </p:txBody>
            </p:sp>
            <p:sp>
              <p:nvSpPr>
                <p:cNvPr id="34922" name="Line 106"/>
                <p:cNvSpPr>
                  <a:spLocks noChangeShapeType="1"/>
                </p:cNvSpPr>
                <p:nvPr/>
              </p:nvSpPr>
              <p:spPr bwMode="auto">
                <a:xfrm flipV="1">
                  <a:off x="2859" y="3251"/>
                  <a:ext cx="83" cy="18"/>
                </a:xfrm>
                <a:prstGeom prst="line">
                  <a:avLst/>
                </a:prstGeom>
                <a:noFill/>
                <a:ln w="12700">
                  <a:solidFill>
                    <a:schemeClr val="accent2"/>
                  </a:solidFill>
                  <a:round/>
                  <a:headEnd/>
                  <a:tailEnd/>
                </a:ln>
                <a:effectLst/>
              </p:spPr>
              <p:txBody>
                <a:bodyPr/>
                <a:lstStyle/>
                <a:p>
                  <a:endParaRPr lang="en-US"/>
                </a:p>
              </p:txBody>
            </p:sp>
            <p:sp>
              <p:nvSpPr>
                <p:cNvPr id="34923" name="Line 107"/>
                <p:cNvSpPr>
                  <a:spLocks noChangeShapeType="1"/>
                </p:cNvSpPr>
                <p:nvPr/>
              </p:nvSpPr>
              <p:spPr bwMode="auto">
                <a:xfrm flipH="1">
                  <a:off x="2840" y="3193"/>
                  <a:ext cx="35" cy="72"/>
                </a:xfrm>
                <a:prstGeom prst="line">
                  <a:avLst/>
                </a:prstGeom>
                <a:noFill/>
                <a:ln w="12700">
                  <a:solidFill>
                    <a:schemeClr val="accent2"/>
                  </a:solidFill>
                  <a:round/>
                  <a:headEnd/>
                  <a:tailEnd/>
                </a:ln>
                <a:effectLst/>
              </p:spPr>
              <p:txBody>
                <a:bodyPr/>
                <a:lstStyle/>
                <a:p>
                  <a:endParaRPr lang="en-US"/>
                </a:p>
              </p:txBody>
            </p:sp>
          </p:grpSp>
        </p:grpSp>
        <p:sp>
          <p:nvSpPr>
            <p:cNvPr id="34926" name="Freeform 110"/>
            <p:cNvSpPr>
              <a:spLocks/>
            </p:cNvSpPr>
            <p:nvPr/>
          </p:nvSpPr>
          <p:spPr bwMode="auto">
            <a:xfrm>
              <a:off x="2341" y="3644"/>
              <a:ext cx="86" cy="103"/>
            </a:xfrm>
            <a:custGeom>
              <a:avLst/>
              <a:gdLst/>
              <a:ahLst/>
              <a:cxnLst>
                <a:cxn ang="0">
                  <a:pos x="82" y="0"/>
                </a:cxn>
                <a:cxn ang="0">
                  <a:pos x="5" y="0"/>
                </a:cxn>
                <a:cxn ang="0">
                  <a:pos x="0" y="31"/>
                </a:cxn>
                <a:cxn ang="0">
                  <a:pos x="8" y="33"/>
                </a:cxn>
                <a:cxn ang="0">
                  <a:pos x="11" y="25"/>
                </a:cxn>
                <a:cxn ang="0">
                  <a:pos x="12" y="23"/>
                </a:cxn>
                <a:cxn ang="0">
                  <a:pos x="14" y="21"/>
                </a:cxn>
                <a:cxn ang="0">
                  <a:pos x="15" y="19"/>
                </a:cxn>
                <a:cxn ang="0">
                  <a:pos x="17" y="18"/>
                </a:cxn>
                <a:cxn ang="0">
                  <a:pos x="19" y="17"/>
                </a:cxn>
                <a:cxn ang="0">
                  <a:pos x="21" y="17"/>
                </a:cxn>
                <a:cxn ang="0">
                  <a:pos x="23" y="16"/>
                </a:cxn>
                <a:cxn ang="0">
                  <a:pos x="26" y="17"/>
                </a:cxn>
                <a:cxn ang="0">
                  <a:pos x="67" y="17"/>
                </a:cxn>
                <a:cxn ang="0">
                  <a:pos x="62" y="22"/>
                </a:cxn>
                <a:cxn ang="0">
                  <a:pos x="56" y="28"/>
                </a:cxn>
                <a:cxn ang="0">
                  <a:pos x="51" y="34"/>
                </a:cxn>
                <a:cxn ang="0">
                  <a:pos x="46" y="40"/>
                </a:cxn>
                <a:cxn ang="0">
                  <a:pos x="41" y="47"/>
                </a:cxn>
                <a:cxn ang="0">
                  <a:pos x="37" y="54"/>
                </a:cxn>
                <a:cxn ang="0">
                  <a:pos x="33" y="61"/>
                </a:cxn>
                <a:cxn ang="0">
                  <a:pos x="29" y="68"/>
                </a:cxn>
                <a:cxn ang="0">
                  <a:pos x="26" y="75"/>
                </a:cxn>
                <a:cxn ang="0">
                  <a:pos x="23" y="83"/>
                </a:cxn>
                <a:cxn ang="0">
                  <a:pos x="20" y="90"/>
                </a:cxn>
                <a:cxn ang="0">
                  <a:pos x="18" y="98"/>
                </a:cxn>
                <a:cxn ang="0">
                  <a:pos x="16" y="102"/>
                </a:cxn>
                <a:cxn ang="0">
                  <a:pos x="44" y="102"/>
                </a:cxn>
                <a:cxn ang="0">
                  <a:pos x="45" y="99"/>
                </a:cxn>
                <a:cxn ang="0">
                  <a:pos x="45" y="92"/>
                </a:cxn>
                <a:cxn ang="0">
                  <a:pos x="46" y="85"/>
                </a:cxn>
                <a:cxn ang="0">
                  <a:pos x="48" y="79"/>
                </a:cxn>
                <a:cxn ang="0">
                  <a:pos x="49" y="72"/>
                </a:cxn>
                <a:cxn ang="0">
                  <a:pos x="52" y="66"/>
                </a:cxn>
                <a:cxn ang="0">
                  <a:pos x="54" y="59"/>
                </a:cxn>
                <a:cxn ang="0">
                  <a:pos x="57" y="53"/>
                </a:cxn>
                <a:cxn ang="0">
                  <a:pos x="60" y="47"/>
                </a:cxn>
                <a:cxn ang="0">
                  <a:pos x="63" y="41"/>
                </a:cxn>
                <a:cxn ang="0">
                  <a:pos x="67" y="36"/>
                </a:cxn>
                <a:cxn ang="0">
                  <a:pos x="71" y="30"/>
                </a:cxn>
                <a:cxn ang="0">
                  <a:pos x="75" y="25"/>
                </a:cxn>
                <a:cxn ang="0">
                  <a:pos x="80" y="20"/>
                </a:cxn>
                <a:cxn ang="0">
                  <a:pos x="85" y="15"/>
                </a:cxn>
                <a:cxn ang="0">
                  <a:pos x="82" y="0"/>
                </a:cxn>
              </a:cxnLst>
              <a:rect l="0" t="0" r="r" b="b"/>
              <a:pathLst>
                <a:path w="86" h="103">
                  <a:moveTo>
                    <a:pt x="82" y="0"/>
                  </a:moveTo>
                  <a:lnTo>
                    <a:pt x="5" y="0"/>
                  </a:lnTo>
                  <a:lnTo>
                    <a:pt x="0" y="31"/>
                  </a:lnTo>
                  <a:lnTo>
                    <a:pt x="8" y="33"/>
                  </a:lnTo>
                  <a:lnTo>
                    <a:pt x="11" y="25"/>
                  </a:lnTo>
                  <a:lnTo>
                    <a:pt x="12" y="23"/>
                  </a:lnTo>
                  <a:lnTo>
                    <a:pt x="14" y="21"/>
                  </a:lnTo>
                  <a:lnTo>
                    <a:pt x="15" y="19"/>
                  </a:lnTo>
                  <a:lnTo>
                    <a:pt x="17" y="18"/>
                  </a:lnTo>
                  <a:lnTo>
                    <a:pt x="19" y="17"/>
                  </a:lnTo>
                  <a:lnTo>
                    <a:pt x="21" y="17"/>
                  </a:lnTo>
                  <a:lnTo>
                    <a:pt x="23" y="16"/>
                  </a:lnTo>
                  <a:lnTo>
                    <a:pt x="26" y="17"/>
                  </a:lnTo>
                  <a:lnTo>
                    <a:pt x="67" y="17"/>
                  </a:lnTo>
                  <a:lnTo>
                    <a:pt x="62" y="22"/>
                  </a:lnTo>
                  <a:lnTo>
                    <a:pt x="56" y="28"/>
                  </a:lnTo>
                  <a:lnTo>
                    <a:pt x="51" y="34"/>
                  </a:lnTo>
                  <a:lnTo>
                    <a:pt x="46" y="40"/>
                  </a:lnTo>
                  <a:lnTo>
                    <a:pt x="41" y="47"/>
                  </a:lnTo>
                  <a:lnTo>
                    <a:pt x="37" y="54"/>
                  </a:lnTo>
                  <a:lnTo>
                    <a:pt x="33" y="61"/>
                  </a:lnTo>
                  <a:lnTo>
                    <a:pt x="29" y="68"/>
                  </a:lnTo>
                  <a:lnTo>
                    <a:pt x="26" y="75"/>
                  </a:lnTo>
                  <a:lnTo>
                    <a:pt x="23" y="83"/>
                  </a:lnTo>
                  <a:lnTo>
                    <a:pt x="20" y="90"/>
                  </a:lnTo>
                  <a:lnTo>
                    <a:pt x="18" y="98"/>
                  </a:lnTo>
                  <a:lnTo>
                    <a:pt x="16" y="102"/>
                  </a:lnTo>
                  <a:lnTo>
                    <a:pt x="44" y="102"/>
                  </a:lnTo>
                  <a:lnTo>
                    <a:pt x="45" y="99"/>
                  </a:lnTo>
                  <a:lnTo>
                    <a:pt x="45" y="92"/>
                  </a:lnTo>
                  <a:lnTo>
                    <a:pt x="46" y="85"/>
                  </a:lnTo>
                  <a:lnTo>
                    <a:pt x="48" y="79"/>
                  </a:lnTo>
                  <a:lnTo>
                    <a:pt x="49" y="72"/>
                  </a:lnTo>
                  <a:lnTo>
                    <a:pt x="52" y="66"/>
                  </a:lnTo>
                  <a:lnTo>
                    <a:pt x="54" y="59"/>
                  </a:lnTo>
                  <a:lnTo>
                    <a:pt x="57" y="53"/>
                  </a:lnTo>
                  <a:lnTo>
                    <a:pt x="60" y="47"/>
                  </a:lnTo>
                  <a:lnTo>
                    <a:pt x="63" y="41"/>
                  </a:lnTo>
                  <a:lnTo>
                    <a:pt x="67" y="36"/>
                  </a:lnTo>
                  <a:lnTo>
                    <a:pt x="71" y="30"/>
                  </a:lnTo>
                  <a:lnTo>
                    <a:pt x="75" y="25"/>
                  </a:lnTo>
                  <a:lnTo>
                    <a:pt x="80" y="20"/>
                  </a:lnTo>
                  <a:lnTo>
                    <a:pt x="85" y="15"/>
                  </a:lnTo>
                  <a:lnTo>
                    <a:pt x="82"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34928" name="Rectangle 112"/>
          <p:cNvSpPr>
            <a:spLocks noGrp="1" noChangeArrowheads="1"/>
          </p:cNvSpPr>
          <p:nvPr>
            <p:ph type="body" sz="half" idx="1"/>
          </p:nvPr>
        </p:nvSpPr>
        <p:spPr>
          <a:xfrm>
            <a:off x="508000" y="2598738"/>
            <a:ext cx="8623300" cy="2879725"/>
          </a:xfrm>
          <a:noFill/>
          <a:ln/>
        </p:spPr>
        <p:txBody>
          <a:bodyPr/>
          <a:lstStyle/>
          <a:p>
            <a:pPr marL="398463" indent="-398463"/>
            <a:r>
              <a:rPr lang="en-US" altLang="zh-CN">
                <a:effectLst/>
                <a:ea typeface="宋体" pitchFamily="2" charset="-122"/>
              </a:rPr>
              <a:t>Write a function which will move a Car forward until it reaches a barrier...</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a:lstStyle/>
          <a:p>
            <a:r>
              <a:rPr lang="en-US" altLang="zh-CN">
                <a:ea typeface="宋体" pitchFamily="2" charset="-122"/>
              </a:rPr>
              <a:t>Your Mission</a:t>
            </a:r>
          </a:p>
        </p:txBody>
      </p:sp>
      <p:pic>
        <p:nvPicPr>
          <p:cNvPr id="36867" name="Picture 3"/>
          <p:cNvPicPr>
            <a:picLocks noChangeArrowheads="1"/>
          </p:cNvPicPr>
          <p:nvPr/>
        </p:nvPicPr>
        <p:blipFill>
          <a:blip r:embed="rId3" cstate="print"/>
          <a:srcRect/>
          <a:stretch>
            <a:fillRect/>
          </a:stretch>
        </p:blipFill>
        <p:spPr bwMode="auto">
          <a:xfrm>
            <a:off x="0" y="5187950"/>
            <a:ext cx="2025650" cy="1657350"/>
          </a:xfrm>
          <a:prstGeom prst="rect">
            <a:avLst/>
          </a:prstGeom>
          <a:noFill/>
          <a:ln w="12700">
            <a:noFill/>
            <a:miter lim="800000"/>
            <a:headEnd/>
            <a:tailEnd/>
          </a:ln>
          <a:effectLst/>
        </p:spPr>
      </p:pic>
      <p:grpSp>
        <p:nvGrpSpPr>
          <p:cNvPr id="36879" name="Group 15"/>
          <p:cNvGrpSpPr>
            <a:grpSpLocks/>
          </p:cNvGrpSpPr>
          <p:nvPr/>
        </p:nvGrpSpPr>
        <p:grpSpPr bwMode="auto">
          <a:xfrm>
            <a:off x="1265238" y="4976813"/>
            <a:ext cx="3367087" cy="1328737"/>
            <a:chOff x="797" y="3135"/>
            <a:chExt cx="2121" cy="837"/>
          </a:xfrm>
        </p:grpSpPr>
        <p:pic>
          <p:nvPicPr>
            <p:cNvPr id="36868" name="Picture 4"/>
            <p:cNvPicPr>
              <a:picLocks noChangeArrowheads="1"/>
            </p:cNvPicPr>
            <p:nvPr/>
          </p:nvPicPr>
          <p:blipFill>
            <a:blip r:embed="rId4" cstate="print"/>
            <a:srcRect/>
            <a:stretch>
              <a:fillRect/>
            </a:stretch>
          </p:blipFill>
          <p:spPr bwMode="auto">
            <a:xfrm>
              <a:off x="797" y="3350"/>
              <a:ext cx="2121" cy="622"/>
            </a:xfrm>
            <a:prstGeom prst="rect">
              <a:avLst/>
            </a:prstGeom>
            <a:noFill/>
            <a:ln w="12700">
              <a:noFill/>
              <a:miter lim="800000"/>
              <a:headEnd/>
              <a:tailEnd/>
            </a:ln>
            <a:effectLst/>
          </p:spPr>
        </p:pic>
        <p:grpSp>
          <p:nvGrpSpPr>
            <p:cNvPr id="36877" name="Group 13"/>
            <p:cNvGrpSpPr>
              <a:grpSpLocks/>
            </p:cNvGrpSpPr>
            <p:nvPr/>
          </p:nvGrpSpPr>
          <p:grpSpPr bwMode="auto">
            <a:xfrm>
              <a:off x="907" y="3135"/>
              <a:ext cx="211" cy="362"/>
              <a:chOff x="907" y="3135"/>
              <a:chExt cx="211" cy="362"/>
            </a:xfrm>
          </p:grpSpPr>
          <p:sp>
            <p:nvSpPr>
              <p:cNvPr id="36869" name="Line 5"/>
              <p:cNvSpPr>
                <a:spLocks noChangeShapeType="1"/>
              </p:cNvSpPr>
              <p:nvPr/>
            </p:nvSpPr>
            <p:spPr bwMode="auto">
              <a:xfrm flipV="1">
                <a:off x="1016" y="3239"/>
                <a:ext cx="0" cy="258"/>
              </a:xfrm>
              <a:prstGeom prst="line">
                <a:avLst/>
              </a:prstGeom>
              <a:noFill/>
              <a:ln w="12700">
                <a:solidFill>
                  <a:schemeClr val="bg2"/>
                </a:solidFill>
                <a:round/>
                <a:headEnd/>
                <a:tailEnd/>
              </a:ln>
              <a:effectLst/>
            </p:spPr>
            <p:txBody>
              <a:bodyPr/>
              <a:lstStyle/>
              <a:p>
                <a:endParaRPr lang="en-US"/>
              </a:p>
            </p:txBody>
          </p:sp>
          <p:grpSp>
            <p:nvGrpSpPr>
              <p:cNvPr id="36876" name="Group 12"/>
              <p:cNvGrpSpPr>
                <a:grpSpLocks/>
              </p:cNvGrpSpPr>
              <p:nvPr/>
            </p:nvGrpSpPr>
            <p:grpSpPr bwMode="auto">
              <a:xfrm>
                <a:off x="907" y="3135"/>
                <a:ext cx="211" cy="190"/>
                <a:chOff x="907" y="3135"/>
                <a:chExt cx="211" cy="190"/>
              </a:xfrm>
            </p:grpSpPr>
            <p:sp>
              <p:nvSpPr>
                <p:cNvPr id="36870" name="Line 6"/>
                <p:cNvSpPr>
                  <a:spLocks noChangeShapeType="1"/>
                </p:cNvSpPr>
                <p:nvPr/>
              </p:nvSpPr>
              <p:spPr bwMode="auto">
                <a:xfrm flipH="1">
                  <a:off x="920" y="3238"/>
                  <a:ext cx="77" cy="45"/>
                </a:xfrm>
                <a:prstGeom prst="line">
                  <a:avLst/>
                </a:prstGeom>
                <a:noFill/>
                <a:ln w="12700">
                  <a:solidFill>
                    <a:schemeClr val="accent2"/>
                  </a:solidFill>
                  <a:round/>
                  <a:headEnd/>
                  <a:tailEnd/>
                </a:ln>
                <a:effectLst/>
              </p:spPr>
              <p:txBody>
                <a:bodyPr/>
                <a:lstStyle/>
                <a:p>
                  <a:endParaRPr lang="en-US"/>
                </a:p>
              </p:txBody>
            </p:sp>
            <p:sp>
              <p:nvSpPr>
                <p:cNvPr id="36871" name="Line 7"/>
                <p:cNvSpPr>
                  <a:spLocks noChangeShapeType="1"/>
                </p:cNvSpPr>
                <p:nvPr/>
              </p:nvSpPr>
              <p:spPr bwMode="auto">
                <a:xfrm flipH="1">
                  <a:off x="1029" y="3183"/>
                  <a:ext cx="77" cy="45"/>
                </a:xfrm>
                <a:prstGeom prst="line">
                  <a:avLst/>
                </a:prstGeom>
                <a:noFill/>
                <a:ln w="12700">
                  <a:solidFill>
                    <a:schemeClr val="accent2"/>
                  </a:solidFill>
                  <a:round/>
                  <a:headEnd/>
                  <a:tailEnd/>
                </a:ln>
                <a:effectLst/>
              </p:spPr>
              <p:txBody>
                <a:bodyPr/>
                <a:lstStyle/>
                <a:p>
                  <a:endParaRPr lang="en-US"/>
                </a:p>
              </p:txBody>
            </p:sp>
            <p:sp>
              <p:nvSpPr>
                <p:cNvPr id="36872" name="Line 8"/>
                <p:cNvSpPr>
                  <a:spLocks noChangeShapeType="1"/>
                </p:cNvSpPr>
                <p:nvPr/>
              </p:nvSpPr>
              <p:spPr bwMode="auto">
                <a:xfrm flipH="1" flipV="1">
                  <a:off x="1029" y="3248"/>
                  <a:ext cx="41" cy="77"/>
                </a:xfrm>
                <a:prstGeom prst="line">
                  <a:avLst/>
                </a:prstGeom>
                <a:noFill/>
                <a:ln w="12700">
                  <a:solidFill>
                    <a:schemeClr val="accent2"/>
                  </a:solidFill>
                  <a:round/>
                  <a:headEnd/>
                  <a:tailEnd/>
                </a:ln>
                <a:effectLst/>
              </p:spPr>
              <p:txBody>
                <a:bodyPr/>
                <a:lstStyle/>
                <a:p>
                  <a:endParaRPr lang="en-US"/>
                </a:p>
              </p:txBody>
            </p:sp>
            <p:sp>
              <p:nvSpPr>
                <p:cNvPr id="36873" name="Line 9"/>
                <p:cNvSpPr>
                  <a:spLocks noChangeShapeType="1"/>
                </p:cNvSpPr>
                <p:nvPr/>
              </p:nvSpPr>
              <p:spPr bwMode="auto">
                <a:xfrm flipH="1" flipV="1">
                  <a:off x="1045" y="3238"/>
                  <a:ext cx="73" cy="17"/>
                </a:xfrm>
                <a:prstGeom prst="line">
                  <a:avLst/>
                </a:prstGeom>
                <a:noFill/>
                <a:ln w="12700">
                  <a:solidFill>
                    <a:schemeClr val="accent2"/>
                  </a:solidFill>
                  <a:round/>
                  <a:headEnd/>
                  <a:tailEnd/>
                </a:ln>
                <a:effectLst/>
              </p:spPr>
              <p:txBody>
                <a:bodyPr/>
                <a:lstStyle/>
                <a:p>
                  <a:endParaRPr lang="en-US"/>
                </a:p>
              </p:txBody>
            </p:sp>
            <p:sp>
              <p:nvSpPr>
                <p:cNvPr id="36874" name="Line 10"/>
                <p:cNvSpPr>
                  <a:spLocks noChangeShapeType="1"/>
                </p:cNvSpPr>
                <p:nvPr/>
              </p:nvSpPr>
              <p:spPr bwMode="auto">
                <a:xfrm flipH="1" flipV="1">
                  <a:off x="907" y="3193"/>
                  <a:ext cx="83" cy="18"/>
                </a:xfrm>
                <a:prstGeom prst="line">
                  <a:avLst/>
                </a:prstGeom>
                <a:noFill/>
                <a:ln w="12700">
                  <a:solidFill>
                    <a:schemeClr val="accent2"/>
                  </a:solidFill>
                  <a:round/>
                  <a:headEnd/>
                  <a:tailEnd/>
                </a:ln>
                <a:effectLst/>
              </p:spPr>
              <p:txBody>
                <a:bodyPr/>
                <a:lstStyle/>
                <a:p>
                  <a:endParaRPr lang="en-US"/>
                </a:p>
              </p:txBody>
            </p:sp>
            <p:sp>
              <p:nvSpPr>
                <p:cNvPr id="36875" name="Line 11"/>
                <p:cNvSpPr>
                  <a:spLocks noChangeShapeType="1"/>
                </p:cNvSpPr>
                <p:nvPr/>
              </p:nvSpPr>
              <p:spPr bwMode="auto">
                <a:xfrm>
                  <a:off x="974" y="3135"/>
                  <a:ext cx="35" cy="72"/>
                </a:xfrm>
                <a:prstGeom prst="line">
                  <a:avLst/>
                </a:prstGeom>
                <a:noFill/>
                <a:ln w="12700">
                  <a:solidFill>
                    <a:schemeClr val="accent2"/>
                  </a:solidFill>
                  <a:round/>
                  <a:headEnd/>
                  <a:tailEnd/>
                </a:ln>
                <a:effectLst/>
              </p:spPr>
              <p:txBody>
                <a:bodyPr/>
                <a:lstStyle/>
                <a:p>
                  <a:endParaRPr lang="en-US"/>
                </a:p>
              </p:txBody>
            </p:sp>
          </p:grpSp>
        </p:grpSp>
        <p:sp>
          <p:nvSpPr>
            <p:cNvPr id="36878" name="Freeform 14"/>
            <p:cNvSpPr>
              <a:spLocks/>
            </p:cNvSpPr>
            <p:nvPr/>
          </p:nvSpPr>
          <p:spPr bwMode="auto">
            <a:xfrm>
              <a:off x="1434" y="3580"/>
              <a:ext cx="86" cy="103"/>
            </a:xfrm>
            <a:custGeom>
              <a:avLst/>
              <a:gdLst/>
              <a:ahLst/>
              <a:cxnLst>
                <a:cxn ang="0">
                  <a:pos x="82" y="0"/>
                </a:cxn>
                <a:cxn ang="0">
                  <a:pos x="5" y="0"/>
                </a:cxn>
                <a:cxn ang="0">
                  <a:pos x="0" y="31"/>
                </a:cxn>
                <a:cxn ang="0">
                  <a:pos x="8" y="33"/>
                </a:cxn>
                <a:cxn ang="0">
                  <a:pos x="11" y="25"/>
                </a:cxn>
                <a:cxn ang="0">
                  <a:pos x="12" y="23"/>
                </a:cxn>
                <a:cxn ang="0">
                  <a:pos x="14" y="21"/>
                </a:cxn>
                <a:cxn ang="0">
                  <a:pos x="15" y="19"/>
                </a:cxn>
                <a:cxn ang="0">
                  <a:pos x="17" y="18"/>
                </a:cxn>
                <a:cxn ang="0">
                  <a:pos x="19" y="17"/>
                </a:cxn>
                <a:cxn ang="0">
                  <a:pos x="21" y="17"/>
                </a:cxn>
                <a:cxn ang="0">
                  <a:pos x="23" y="16"/>
                </a:cxn>
                <a:cxn ang="0">
                  <a:pos x="26" y="17"/>
                </a:cxn>
                <a:cxn ang="0">
                  <a:pos x="67" y="17"/>
                </a:cxn>
                <a:cxn ang="0">
                  <a:pos x="62" y="22"/>
                </a:cxn>
                <a:cxn ang="0">
                  <a:pos x="56" y="28"/>
                </a:cxn>
                <a:cxn ang="0">
                  <a:pos x="51" y="34"/>
                </a:cxn>
                <a:cxn ang="0">
                  <a:pos x="46" y="40"/>
                </a:cxn>
                <a:cxn ang="0">
                  <a:pos x="41" y="47"/>
                </a:cxn>
                <a:cxn ang="0">
                  <a:pos x="37" y="54"/>
                </a:cxn>
                <a:cxn ang="0">
                  <a:pos x="33" y="61"/>
                </a:cxn>
                <a:cxn ang="0">
                  <a:pos x="29" y="68"/>
                </a:cxn>
                <a:cxn ang="0">
                  <a:pos x="26" y="75"/>
                </a:cxn>
                <a:cxn ang="0">
                  <a:pos x="23" y="83"/>
                </a:cxn>
                <a:cxn ang="0">
                  <a:pos x="20" y="90"/>
                </a:cxn>
                <a:cxn ang="0">
                  <a:pos x="18" y="98"/>
                </a:cxn>
                <a:cxn ang="0">
                  <a:pos x="16" y="102"/>
                </a:cxn>
                <a:cxn ang="0">
                  <a:pos x="44" y="102"/>
                </a:cxn>
                <a:cxn ang="0">
                  <a:pos x="45" y="99"/>
                </a:cxn>
                <a:cxn ang="0">
                  <a:pos x="45" y="92"/>
                </a:cxn>
                <a:cxn ang="0">
                  <a:pos x="46" y="85"/>
                </a:cxn>
                <a:cxn ang="0">
                  <a:pos x="48" y="79"/>
                </a:cxn>
                <a:cxn ang="0">
                  <a:pos x="49" y="72"/>
                </a:cxn>
                <a:cxn ang="0">
                  <a:pos x="52" y="66"/>
                </a:cxn>
                <a:cxn ang="0">
                  <a:pos x="54" y="59"/>
                </a:cxn>
                <a:cxn ang="0">
                  <a:pos x="57" y="53"/>
                </a:cxn>
                <a:cxn ang="0">
                  <a:pos x="60" y="47"/>
                </a:cxn>
                <a:cxn ang="0">
                  <a:pos x="63" y="41"/>
                </a:cxn>
                <a:cxn ang="0">
                  <a:pos x="67" y="36"/>
                </a:cxn>
                <a:cxn ang="0">
                  <a:pos x="71" y="30"/>
                </a:cxn>
                <a:cxn ang="0">
                  <a:pos x="75" y="25"/>
                </a:cxn>
                <a:cxn ang="0">
                  <a:pos x="80" y="20"/>
                </a:cxn>
                <a:cxn ang="0">
                  <a:pos x="85" y="15"/>
                </a:cxn>
                <a:cxn ang="0">
                  <a:pos x="82" y="0"/>
                </a:cxn>
              </a:cxnLst>
              <a:rect l="0" t="0" r="r" b="b"/>
              <a:pathLst>
                <a:path w="86" h="103">
                  <a:moveTo>
                    <a:pt x="82" y="0"/>
                  </a:moveTo>
                  <a:lnTo>
                    <a:pt x="5" y="0"/>
                  </a:lnTo>
                  <a:lnTo>
                    <a:pt x="0" y="31"/>
                  </a:lnTo>
                  <a:lnTo>
                    <a:pt x="8" y="33"/>
                  </a:lnTo>
                  <a:lnTo>
                    <a:pt x="11" y="25"/>
                  </a:lnTo>
                  <a:lnTo>
                    <a:pt x="12" y="23"/>
                  </a:lnTo>
                  <a:lnTo>
                    <a:pt x="14" y="21"/>
                  </a:lnTo>
                  <a:lnTo>
                    <a:pt x="15" y="19"/>
                  </a:lnTo>
                  <a:lnTo>
                    <a:pt x="17" y="18"/>
                  </a:lnTo>
                  <a:lnTo>
                    <a:pt x="19" y="17"/>
                  </a:lnTo>
                  <a:lnTo>
                    <a:pt x="21" y="17"/>
                  </a:lnTo>
                  <a:lnTo>
                    <a:pt x="23" y="16"/>
                  </a:lnTo>
                  <a:lnTo>
                    <a:pt x="26" y="17"/>
                  </a:lnTo>
                  <a:lnTo>
                    <a:pt x="67" y="17"/>
                  </a:lnTo>
                  <a:lnTo>
                    <a:pt x="62" y="22"/>
                  </a:lnTo>
                  <a:lnTo>
                    <a:pt x="56" y="28"/>
                  </a:lnTo>
                  <a:lnTo>
                    <a:pt x="51" y="34"/>
                  </a:lnTo>
                  <a:lnTo>
                    <a:pt x="46" y="40"/>
                  </a:lnTo>
                  <a:lnTo>
                    <a:pt x="41" y="47"/>
                  </a:lnTo>
                  <a:lnTo>
                    <a:pt x="37" y="54"/>
                  </a:lnTo>
                  <a:lnTo>
                    <a:pt x="33" y="61"/>
                  </a:lnTo>
                  <a:lnTo>
                    <a:pt x="29" y="68"/>
                  </a:lnTo>
                  <a:lnTo>
                    <a:pt x="26" y="75"/>
                  </a:lnTo>
                  <a:lnTo>
                    <a:pt x="23" y="83"/>
                  </a:lnTo>
                  <a:lnTo>
                    <a:pt x="20" y="90"/>
                  </a:lnTo>
                  <a:lnTo>
                    <a:pt x="18" y="98"/>
                  </a:lnTo>
                  <a:lnTo>
                    <a:pt x="16" y="102"/>
                  </a:lnTo>
                  <a:lnTo>
                    <a:pt x="44" y="102"/>
                  </a:lnTo>
                  <a:lnTo>
                    <a:pt x="45" y="99"/>
                  </a:lnTo>
                  <a:lnTo>
                    <a:pt x="45" y="92"/>
                  </a:lnTo>
                  <a:lnTo>
                    <a:pt x="46" y="85"/>
                  </a:lnTo>
                  <a:lnTo>
                    <a:pt x="48" y="79"/>
                  </a:lnTo>
                  <a:lnTo>
                    <a:pt x="49" y="72"/>
                  </a:lnTo>
                  <a:lnTo>
                    <a:pt x="52" y="66"/>
                  </a:lnTo>
                  <a:lnTo>
                    <a:pt x="54" y="59"/>
                  </a:lnTo>
                  <a:lnTo>
                    <a:pt x="57" y="53"/>
                  </a:lnTo>
                  <a:lnTo>
                    <a:pt x="60" y="47"/>
                  </a:lnTo>
                  <a:lnTo>
                    <a:pt x="63" y="41"/>
                  </a:lnTo>
                  <a:lnTo>
                    <a:pt x="67" y="36"/>
                  </a:lnTo>
                  <a:lnTo>
                    <a:pt x="71" y="30"/>
                  </a:lnTo>
                  <a:lnTo>
                    <a:pt x="75" y="25"/>
                  </a:lnTo>
                  <a:lnTo>
                    <a:pt x="80" y="20"/>
                  </a:lnTo>
                  <a:lnTo>
                    <a:pt x="85" y="15"/>
                  </a:lnTo>
                  <a:lnTo>
                    <a:pt x="82"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36880" name="Rectangle 16"/>
          <p:cNvSpPr>
            <a:spLocks noGrp="1" noChangeArrowheads="1"/>
          </p:cNvSpPr>
          <p:nvPr>
            <p:ph type="body" sz="half" idx="1"/>
          </p:nvPr>
        </p:nvSpPr>
        <p:spPr>
          <a:xfrm>
            <a:off x="508000" y="2598738"/>
            <a:ext cx="8623300" cy="2879725"/>
          </a:xfrm>
          <a:noFill/>
          <a:ln/>
        </p:spPr>
        <p:txBody>
          <a:bodyPr/>
          <a:lstStyle/>
          <a:p>
            <a:pPr marL="398463" indent="-398463"/>
            <a:r>
              <a:rPr lang="en-US" altLang="zh-CN">
                <a:effectLst/>
                <a:ea typeface="宋体" pitchFamily="2" charset="-122"/>
              </a:rPr>
              <a:t>Write a function which will move a Car forward until it reaches a barrier...</a:t>
            </a:r>
          </a:p>
          <a:p>
            <a:pPr marL="398463" indent="-398463"/>
            <a:r>
              <a:rPr lang="en-US" altLang="zh-CN">
                <a:effectLst/>
                <a:ea typeface="宋体" pitchFamily="2" charset="-122"/>
              </a:rPr>
              <a:t>...then the car is turned around...</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a:lstStyle/>
          <a:p>
            <a:r>
              <a:rPr lang="en-US" altLang="zh-CN">
                <a:ea typeface="宋体" pitchFamily="2" charset="-122"/>
              </a:rPr>
              <a:t>Your Mission</a:t>
            </a:r>
          </a:p>
        </p:txBody>
      </p:sp>
      <p:pic>
        <p:nvPicPr>
          <p:cNvPr id="38915" name="Picture 3"/>
          <p:cNvPicPr>
            <a:picLocks noChangeArrowheads="1"/>
          </p:cNvPicPr>
          <p:nvPr/>
        </p:nvPicPr>
        <p:blipFill>
          <a:blip r:embed="rId3" cstate="print"/>
          <a:srcRect/>
          <a:stretch>
            <a:fillRect/>
          </a:stretch>
        </p:blipFill>
        <p:spPr bwMode="auto">
          <a:xfrm>
            <a:off x="0" y="5187950"/>
            <a:ext cx="2025650" cy="1657350"/>
          </a:xfrm>
          <a:prstGeom prst="rect">
            <a:avLst/>
          </a:prstGeom>
          <a:noFill/>
          <a:ln w="12700">
            <a:noFill/>
            <a:miter lim="800000"/>
            <a:headEnd/>
            <a:tailEnd/>
          </a:ln>
          <a:effectLst/>
        </p:spPr>
      </p:pic>
      <p:grpSp>
        <p:nvGrpSpPr>
          <p:cNvPr id="38927" name="Group 15"/>
          <p:cNvGrpSpPr>
            <a:grpSpLocks/>
          </p:cNvGrpSpPr>
          <p:nvPr/>
        </p:nvGrpSpPr>
        <p:grpSpPr bwMode="auto">
          <a:xfrm>
            <a:off x="2970213" y="4976813"/>
            <a:ext cx="3367087" cy="1328737"/>
            <a:chOff x="1871" y="3135"/>
            <a:chExt cx="2121" cy="837"/>
          </a:xfrm>
        </p:grpSpPr>
        <p:pic>
          <p:nvPicPr>
            <p:cNvPr id="38916" name="Picture 4"/>
            <p:cNvPicPr>
              <a:picLocks noChangeArrowheads="1"/>
            </p:cNvPicPr>
            <p:nvPr/>
          </p:nvPicPr>
          <p:blipFill>
            <a:blip r:embed="rId4" cstate="print"/>
            <a:srcRect/>
            <a:stretch>
              <a:fillRect/>
            </a:stretch>
          </p:blipFill>
          <p:spPr bwMode="auto">
            <a:xfrm>
              <a:off x="1871" y="3350"/>
              <a:ext cx="2121" cy="622"/>
            </a:xfrm>
            <a:prstGeom prst="rect">
              <a:avLst/>
            </a:prstGeom>
            <a:noFill/>
            <a:ln w="12700">
              <a:noFill/>
              <a:miter lim="800000"/>
              <a:headEnd/>
              <a:tailEnd/>
            </a:ln>
            <a:effectLst/>
          </p:spPr>
        </p:pic>
        <p:grpSp>
          <p:nvGrpSpPr>
            <p:cNvPr id="38925" name="Group 13"/>
            <p:cNvGrpSpPr>
              <a:grpSpLocks/>
            </p:cNvGrpSpPr>
            <p:nvPr/>
          </p:nvGrpSpPr>
          <p:grpSpPr bwMode="auto">
            <a:xfrm>
              <a:off x="1981" y="3135"/>
              <a:ext cx="211" cy="362"/>
              <a:chOff x="1981" y="3135"/>
              <a:chExt cx="211" cy="362"/>
            </a:xfrm>
          </p:grpSpPr>
          <p:sp>
            <p:nvSpPr>
              <p:cNvPr id="38917" name="Line 5"/>
              <p:cNvSpPr>
                <a:spLocks noChangeShapeType="1"/>
              </p:cNvSpPr>
              <p:nvPr/>
            </p:nvSpPr>
            <p:spPr bwMode="auto">
              <a:xfrm flipV="1">
                <a:off x="2090" y="3239"/>
                <a:ext cx="0" cy="258"/>
              </a:xfrm>
              <a:prstGeom prst="line">
                <a:avLst/>
              </a:prstGeom>
              <a:noFill/>
              <a:ln w="12700">
                <a:solidFill>
                  <a:schemeClr val="bg2"/>
                </a:solidFill>
                <a:round/>
                <a:headEnd/>
                <a:tailEnd/>
              </a:ln>
              <a:effectLst/>
            </p:spPr>
            <p:txBody>
              <a:bodyPr/>
              <a:lstStyle/>
              <a:p>
                <a:endParaRPr lang="en-US"/>
              </a:p>
            </p:txBody>
          </p:sp>
          <p:grpSp>
            <p:nvGrpSpPr>
              <p:cNvPr id="38924" name="Group 12"/>
              <p:cNvGrpSpPr>
                <a:grpSpLocks/>
              </p:cNvGrpSpPr>
              <p:nvPr/>
            </p:nvGrpSpPr>
            <p:grpSpPr bwMode="auto">
              <a:xfrm>
                <a:off x="1981" y="3135"/>
                <a:ext cx="211" cy="190"/>
                <a:chOff x="1981" y="3135"/>
                <a:chExt cx="211" cy="190"/>
              </a:xfrm>
            </p:grpSpPr>
            <p:sp>
              <p:nvSpPr>
                <p:cNvPr id="38918" name="Line 6"/>
                <p:cNvSpPr>
                  <a:spLocks noChangeShapeType="1"/>
                </p:cNvSpPr>
                <p:nvPr/>
              </p:nvSpPr>
              <p:spPr bwMode="auto">
                <a:xfrm flipH="1">
                  <a:off x="1994" y="3238"/>
                  <a:ext cx="77" cy="45"/>
                </a:xfrm>
                <a:prstGeom prst="line">
                  <a:avLst/>
                </a:prstGeom>
                <a:noFill/>
                <a:ln w="12700">
                  <a:solidFill>
                    <a:schemeClr val="accent2"/>
                  </a:solidFill>
                  <a:round/>
                  <a:headEnd/>
                  <a:tailEnd/>
                </a:ln>
                <a:effectLst/>
              </p:spPr>
              <p:txBody>
                <a:bodyPr/>
                <a:lstStyle/>
                <a:p>
                  <a:endParaRPr lang="en-US"/>
                </a:p>
              </p:txBody>
            </p:sp>
            <p:sp>
              <p:nvSpPr>
                <p:cNvPr id="38919" name="Line 7"/>
                <p:cNvSpPr>
                  <a:spLocks noChangeShapeType="1"/>
                </p:cNvSpPr>
                <p:nvPr/>
              </p:nvSpPr>
              <p:spPr bwMode="auto">
                <a:xfrm flipH="1">
                  <a:off x="2103" y="3183"/>
                  <a:ext cx="77" cy="45"/>
                </a:xfrm>
                <a:prstGeom prst="line">
                  <a:avLst/>
                </a:prstGeom>
                <a:noFill/>
                <a:ln w="12700">
                  <a:solidFill>
                    <a:schemeClr val="accent2"/>
                  </a:solidFill>
                  <a:round/>
                  <a:headEnd/>
                  <a:tailEnd/>
                </a:ln>
                <a:effectLst/>
              </p:spPr>
              <p:txBody>
                <a:bodyPr/>
                <a:lstStyle/>
                <a:p>
                  <a:endParaRPr lang="en-US"/>
                </a:p>
              </p:txBody>
            </p:sp>
            <p:sp>
              <p:nvSpPr>
                <p:cNvPr id="38920" name="Line 8"/>
                <p:cNvSpPr>
                  <a:spLocks noChangeShapeType="1"/>
                </p:cNvSpPr>
                <p:nvPr/>
              </p:nvSpPr>
              <p:spPr bwMode="auto">
                <a:xfrm flipH="1" flipV="1">
                  <a:off x="2103" y="3248"/>
                  <a:ext cx="41" cy="77"/>
                </a:xfrm>
                <a:prstGeom prst="line">
                  <a:avLst/>
                </a:prstGeom>
                <a:noFill/>
                <a:ln w="12700">
                  <a:solidFill>
                    <a:schemeClr val="accent2"/>
                  </a:solidFill>
                  <a:round/>
                  <a:headEnd/>
                  <a:tailEnd/>
                </a:ln>
                <a:effectLst/>
              </p:spPr>
              <p:txBody>
                <a:bodyPr/>
                <a:lstStyle/>
                <a:p>
                  <a:endParaRPr lang="en-US"/>
                </a:p>
              </p:txBody>
            </p:sp>
            <p:sp>
              <p:nvSpPr>
                <p:cNvPr id="38921" name="Line 9"/>
                <p:cNvSpPr>
                  <a:spLocks noChangeShapeType="1"/>
                </p:cNvSpPr>
                <p:nvPr/>
              </p:nvSpPr>
              <p:spPr bwMode="auto">
                <a:xfrm flipH="1" flipV="1">
                  <a:off x="2119" y="3238"/>
                  <a:ext cx="73" cy="17"/>
                </a:xfrm>
                <a:prstGeom prst="line">
                  <a:avLst/>
                </a:prstGeom>
                <a:noFill/>
                <a:ln w="12700">
                  <a:solidFill>
                    <a:schemeClr val="accent2"/>
                  </a:solidFill>
                  <a:round/>
                  <a:headEnd/>
                  <a:tailEnd/>
                </a:ln>
                <a:effectLst/>
              </p:spPr>
              <p:txBody>
                <a:bodyPr/>
                <a:lstStyle/>
                <a:p>
                  <a:endParaRPr lang="en-US"/>
                </a:p>
              </p:txBody>
            </p:sp>
            <p:sp>
              <p:nvSpPr>
                <p:cNvPr id="38922" name="Line 10"/>
                <p:cNvSpPr>
                  <a:spLocks noChangeShapeType="1"/>
                </p:cNvSpPr>
                <p:nvPr/>
              </p:nvSpPr>
              <p:spPr bwMode="auto">
                <a:xfrm flipH="1" flipV="1">
                  <a:off x="1981" y="3193"/>
                  <a:ext cx="83" cy="18"/>
                </a:xfrm>
                <a:prstGeom prst="line">
                  <a:avLst/>
                </a:prstGeom>
                <a:noFill/>
                <a:ln w="12700">
                  <a:solidFill>
                    <a:schemeClr val="accent2"/>
                  </a:solidFill>
                  <a:round/>
                  <a:headEnd/>
                  <a:tailEnd/>
                </a:ln>
                <a:effectLst/>
              </p:spPr>
              <p:txBody>
                <a:bodyPr/>
                <a:lstStyle/>
                <a:p>
                  <a:endParaRPr lang="en-US"/>
                </a:p>
              </p:txBody>
            </p:sp>
            <p:sp>
              <p:nvSpPr>
                <p:cNvPr id="38923" name="Line 11"/>
                <p:cNvSpPr>
                  <a:spLocks noChangeShapeType="1"/>
                </p:cNvSpPr>
                <p:nvPr/>
              </p:nvSpPr>
              <p:spPr bwMode="auto">
                <a:xfrm>
                  <a:off x="2048" y="3135"/>
                  <a:ext cx="35" cy="72"/>
                </a:xfrm>
                <a:prstGeom prst="line">
                  <a:avLst/>
                </a:prstGeom>
                <a:noFill/>
                <a:ln w="12700">
                  <a:solidFill>
                    <a:schemeClr val="accent2"/>
                  </a:solidFill>
                  <a:round/>
                  <a:headEnd/>
                  <a:tailEnd/>
                </a:ln>
                <a:effectLst/>
              </p:spPr>
              <p:txBody>
                <a:bodyPr/>
                <a:lstStyle/>
                <a:p>
                  <a:endParaRPr lang="en-US"/>
                </a:p>
              </p:txBody>
            </p:sp>
          </p:grpSp>
        </p:grpSp>
        <p:sp>
          <p:nvSpPr>
            <p:cNvPr id="38926" name="Freeform 14"/>
            <p:cNvSpPr>
              <a:spLocks/>
            </p:cNvSpPr>
            <p:nvPr/>
          </p:nvSpPr>
          <p:spPr bwMode="auto">
            <a:xfrm>
              <a:off x="2508" y="3580"/>
              <a:ext cx="86" cy="103"/>
            </a:xfrm>
            <a:custGeom>
              <a:avLst/>
              <a:gdLst/>
              <a:ahLst/>
              <a:cxnLst>
                <a:cxn ang="0">
                  <a:pos x="82" y="0"/>
                </a:cxn>
                <a:cxn ang="0">
                  <a:pos x="5" y="0"/>
                </a:cxn>
                <a:cxn ang="0">
                  <a:pos x="0" y="31"/>
                </a:cxn>
                <a:cxn ang="0">
                  <a:pos x="8" y="33"/>
                </a:cxn>
                <a:cxn ang="0">
                  <a:pos x="11" y="25"/>
                </a:cxn>
                <a:cxn ang="0">
                  <a:pos x="12" y="23"/>
                </a:cxn>
                <a:cxn ang="0">
                  <a:pos x="14" y="21"/>
                </a:cxn>
                <a:cxn ang="0">
                  <a:pos x="15" y="19"/>
                </a:cxn>
                <a:cxn ang="0">
                  <a:pos x="17" y="18"/>
                </a:cxn>
                <a:cxn ang="0">
                  <a:pos x="19" y="17"/>
                </a:cxn>
                <a:cxn ang="0">
                  <a:pos x="21" y="17"/>
                </a:cxn>
                <a:cxn ang="0">
                  <a:pos x="23" y="16"/>
                </a:cxn>
                <a:cxn ang="0">
                  <a:pos x="26" y="17"/>
                </a:cxn>
                <a:cxn ang="0">
                  <a:pos x="67" y="17"/>
                </a:cxn>
                <a:cxn ang="0">
                  <a:pos x="62" y="22"/>
                </a:cxn>
                <a:cxn ang="0">
                  <a:pos x="56" y="28"/>
                </a:cxn>
                <a:cxn ang="0">
                  <a:pos x="51" y="34"/>
                </a:cxn>
                <a:cxn ang="0">
                  <a:pos x="46" y="40"/>
                </a:cxn>
                <a:cxn ang="0">
                  <a:pos x="41" y="47"/>
                </a:cxn>
                <a:cxn ang="0">
                  <a:pos x="37" y="54"/>
                </a:cxn>
                <a:cxn ang="0">
                  <a:pos x="33" y="61"/>
                </a:cxn>
                <a:cxn ang="0">
                  <a:pos x="29" y="68"/>
                </a:cxn>
                <a:cxn ang="0">
                  <a:pos x="26" y="75"/>
                </a:cxn>
                <a:cxn ang="0">
                  <a:pos x="23" y="83"/>
                </a:cxn>
                <a:cxn ang="0">
                  <a:pos x="20" y="90"/>
                </a:cxn>
                <a:cxn ang="0">
                  <a:pos x="18" y="98"/>
                </a:cxn>
                <a:cxn ang="0">
                  <a:pos x="16" y="102"/>
                </a:cxn>
                <a:cxn ang="0">
                  <a:pos x="44" y="102"/>
                </a:cxn>
                <a:cxn ang="0">
                  <a:pos x="45" y="99"/>
                </a:cxn>
                <a:cxn ang="0">
                  <a:pos x="45" y="92"/>
                </a:cxn>
                <a:cxn ang="0">
                  <a:pos x="46" y="85"/>
                </a:cxn>
                <a:cxn ang="0">
                  <a:pos x="48" y="79"/>
                </a:cxn>
                <a:cxn ang="0">
                  <a:pos x="49" y="72"/>
                </a:cxn>
                <a:cxn ang="0">
                  <a:pos x="52" y="66"/>
                </a:cxn>
                <a:cxn ang="0">
                  <a:pos x="54" y="59"/>
                </a:cxn>
                <a:cxn ang="0">
                  <a:pos x="57" y="53"/>
                </a:cxn>
                <a:cxn ang="0">
                  <a:pos x="60" y="47"/>
                </a:cxn>
                <a:cxn ang="0">
                  <a:pos x="63" y="41"/>
                </a:cxn>
                <a:cxn ang="0">
                  <a:pos x="67" y="36"/>
                </a:cxn>
                <a:cxn ang="0">
                  <a:pos x="71" y="30"/>
                </a:cxn>
                <a:cxn ang="0">
                  <a:pos x="75" y="25"/>
                </a:cxn>
                <a:cxn ang="0">
                  <a:pos x="80" y="20"/>
                </a:cxn>
                <a:cxn ang="0">
                  <a:pos x="85" y="15"/>
                </a:cxn>
                <a:cxn ang="0">
                  <a:pos x="82" y="0"/>
                </a:cxn>
              </a:cxnLst>
              <a:rect l="0" t="0" r="r" b="b"/>
              <a:pathLst>
                <a:path w="86" h="103">
                  <a:moveTo>
                    <a:pt x="82" y="0"/>
                  </a:moveTo>
                  <a:lnTo>
                    <a:pt x="5" y="0"/>
                  </a:lnTo>
                  <a:lnTo>
                    <a:pt x="0" y="31"/>
                  </a:lnTo>
                  <a:lnTo>
                    <a:pt x="8" y="33"/>
                  </a:lnTo>
                  <a:lnTo>
                    <a:pt x="11" y="25"/>
                  </a:lnTo>
                  <a:lnTo>
                    <a:pt x="12" y="23"/>
                  </a:lnTo>
                  <a:lnTo>
                    <a:pt x="14" y="21"/>
                  </a:lnTo>
                  <a:lnTo>
                    <a:pt x="15" y="19"/>
                  </a:lnTo>
                  <a:lnTo>
                    <a:pt x="17" y="18"/>
                  </a:lnTo>
                  <a:lnTo>
                    <a:pt x="19" y="17"/>
                  </a:lnTo>
                  <a:lnTo>
                    <a:pt x="21" y="17"/>
                  </a:lnTo>
                  <a:lnTo>
                    <a:pt x="23" y="16"/>
                  </a:lnTo>
                  <a:lnTo>
                    <a:pt x="26" y="17"/>
                  </a:lnTo>
                  <a:lnTo>
                    <a:pt x="67" y="17"/>
                  </a:lnTo>
                  <a:lnTo>
                    <a:pt x="62" y="22"/>
                  </a:lnTo>
                  <a:lnTo>
                    <a:pt x="56" y="28"/>
                  </a:lnTo>
                  <a:lnTo>
                    <a:pt x="51" y="34"/>
                  </a:lnTo>
                  <a:lnTo>
                    <a:pt x="46" y="40"/>
                  </a:lnTo>
                  <a:lnTo>
                    <a:pt x="41" y="47"/>
                  </a:lnTo>
                  <a:lnTo>
                    <a:pt x="37" y="54"/>
                  </a:lnTo>
                  <a:lnTo>
                    <a:pt x="33" y="61"/>
                  </a:lnTo>
                  <a:lnTo>
                    <a:pt x="29" y="68"/>
                  </a:lnTo>
                  <a:lnTo>
                    <a:pt x="26" y="75"/>
                  </a:lnTo>
                  <a:lnTo>
                    <a:pt x="23" y="83"/>
                  </a:lnTo>
                  <a:lnTo>
                    <a:pt x="20" y="90"/>
                  </a:lnTo>
                  <a:lnTo>
                    <a:pt x="18" y="98"/>
                  </a:lnTo>
                  <a:lnTo>
                    <a:pt x="16" y="102"/>
                  </a:lnTo>
                  <a:lnTo>
                    <a:pt x="44" y="102"/>
                  </a:lnTo>
                  <a:lnTo>
                    <a:pt x="45" y="99"/>
                  </a:lnTo>
                  <a:lnTo>
                    <a:pt x="45" y="92"/>
                  </a:lnTo>
                  <a:lnTo>
                    <a:pt x="46" y="85"/>
                  </a:lnTo>
                  <a:lnTo>
                    <a:pt x="48" y="79"/>
                  </a:lnTo>
                  <a:lnTo>
                    <a:pt x="49" y="72"/>
                  </a:lnTo>
                  <a:lnTo>
                    <a:pt x="52" y="66"/>
                  </a:lnTo>
                  <a:lnTo>
                    <a:pt x="54" y="59"/>
                  </a:lnTo>
                  <a:lnTo>
                    <a:pt x="57" y="53"/>
                  </a:lnTo>
                  <a:lnTo>
                    <a:pt x="60" y="47"/>
                  </a:lnTo>
                  <a:lnTo>
                    <a:pt x="63" y="41"/>
                  </a:lnTo>
                  <a:lnTo>
                    <a:pt x="67" y="36"/>
                  </a:lnTo>
                  <a:lnTo>
                    <a:pt x="71" y="30"/>
                  </a:lnTo>
                  <a:lnTo>
                    <a:pt x="75" y="25"/>
                  </a:lnTo>
                  <a:lnTo>
                    <a:pt x="80" y="20"/>
                  </a:lnTo>
                  <a:lnTo>
                    <a:pt x="85" y="15"/>
                  </a:lnTo>
                  <a:lnTo>
                    <a:pt x="82"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38928" name="Rectangle 16"/>
          <p:cNvSpPr>
            <a:spLocks noGrp="1" noChangeArrowheads="1"/>
          </p:cNvSpPr>
          <p:nvPr>
            <p:ph type="body" sz="half" idx="1"/>
          </p:nvPr>
        </p:nvSpPr>
        <p:spPr>
          <a:xfrm>
            <a:off x="508000" y="2598738"/>
            <a:ext cx="8623300" cy="2879725"/>
          </a:xfrm>
          <a:noFill/>
          <a:ln/>
        </p:spPr>
        <p:txBody>
          <a:bodyPr/>
          <a:lstStyle/>
          <a:p>
            <a:pPr marL="398463" indent="-398463"/>
            <a:r>
              <a:rPr lang="en-US" altLang="zh-CN">
                <a:effectLst/>
                <a:ea typeface="宋体" pitchFamily="2" charset="-122"/>
              </a:rPr>
              <a:t>Write a function which will move a Car forward until it reaches a barrier...</a:t>
            </a:r>
          </a:p>
          <a:p>
            <a:pPr marL="398463" indent="-398463"/>
            <a:r>
              <a:rPr lang="en-US" altLang="zh-CN">
                <a:effectLst/>
                <a:ea typeface="宋体" pitchFamily="2" charset="-122"/>
              </a:rPr>
              <a:t>...then the car is turned around...</a:t>
            </a:r>
          </a:p>
          <a:p>
            <a:pPr marL="398463" indent="-398463"/>
            <a:r>
              <a:rPr lang="en-US" altLang="zh-CN">
                <a:effectLst/>
                <a:ea typeface="宋体" pitchFamily="2" charset="-122"/>
              </a:rPr>
              <a:t>...and returned to its original location, facing the opposite way.</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a:ln/>
        </p:spPr>
        <p:txBody>
          <a:bodyPr/>
          <a:lstStyle/>
          <a:p>
            <a:r>
              <a:rPr lang="en-US" altLang="zh-CN">
                <a:ea typeface="宋体" pitchFamily="2" charset="-122"/>
              </a:rPr>
              <a:t>Your Mission</a:t>
            </a:r>
          </a:p>
        </p:txBody>
      </p:sp>
      <p:sp>
        <p:nvSpPr>
          <p:cNvPr id="40963" name="Rectangle 3"/>
          <p:cNvSpPr>
            <a:spLocks noGrp="1" noChangeArrowheads="1"/>
          </p:cNvSpPr>
          <p:nvPr>
            <p:ph type="body" sz="half" idx="1"/>
          </p:nvPr>
        </p:nvSpPr>
        <p:spPr>
          <a:xfrm>
            <a:off x="508000" y="2598738"/>
            <a:ext cx="8623300" cy="2879725"/>
          </a:xfrm>
          <a:noFill/>
          <a:ln/>
        </p:spPr>
        <p:txBody>
          <a:bodyPr/>
          <a:lstStyle/>
          <a:p>
            <a:pPr marL="398463" indent="-398463"/>
            <a:r>
              <a:rPr lang="en-US" altLang="zh-CN">
                <a:effectLst/>
                <a:ea typeface="宋体" pitchFamily="2" charset="-122"/>
              </a:rPr>
              <a:t>Write a function which will move a Car forward until it reaches a barrier...</a:t>
            </a:r>
          </a:p>
          <a:p>
            <a:pPr marL="398463" indent="-398463"/>
            <a:r>
              <a:rPr lang="en-US" altLang="zh-CN">
                <a:effectLst/>
                <a:ea typeface="宋体" pitchFamily="2" charset="-122"/>
              </a:rPr>
              <a:t>...then the car is turned around...</a:t>
            </a:r>
          </a:p>
          <a:p>
            <a:pPr marL="398463" indent="-398463"/>
            <a:r>
              <a:rPr lang="en-US" altLang="zh-CN">
                <a:effectLst/>
                <a:ea typeface="宋体" pitchFamily="2" charset="-122"/>
              </a:rPr>
              <a:t>...and returned to its original location, facing the opposite way.</a:t>
            </a:r>
          </a:p>
        </p:txBody>
      </p:sp>
      <p:pic>
        <p:nvPicPr>
          <p:cNvPr id="40964" name="Picture 4"/>
          <p:cNvPicPr>
            <a:picLocks noChangeArrowheads="1"/>
          </p:cNvPicPr>
          <p:nvPr/>
        </p:nvPicPr>
        <p:blipFill>
          <a:blip r:embed="rId3" cstate="print"/>
          <a:srcRect/>
          <a:stretch>
            <a:fillRect/>
          </a:stretch>
        </p:blipFill>
        <p:spPr bwMode="auto">
          <a:xfrm>
            <a:off x="0" y="5187950"/>
            <a:ext cx="2025650" cy="1657350"/>
          </a:xfrm>
          <a:prstGeom prst="rect">
            <a:avLst/>
          </a:prstGeom>
          <a:noFill/>
          <a:ln w="12700">
            <a:noFill/>
            <a:miter lim="800000"/>
            <a:headEnd/>
            <a:tailEnd/>
          </a:ln>
          <a:effectLst/>
        </p:spPr>
      </p:pic>
      <p:grpSp>
        <p:nvGrpSpPr>
          <p:cNvPr id="40976" name="Group 16"/>
          <p:cNvGrpSpPr>
            <a:grpSpLocks/>
          </p:cNvGrpSpPr>
          <p:nvPr/>
        </p:nvGrpSpPr>
        <p:grpSpPr bwMode="auto">
          <a:xfrm>
            <a:off x="5094288" y="4830763"/>
            <a:ext cx="3367087" cy="1328737"/>
            <a:chOff x="3209" y="3043"/>
            <a:chExt cx="2121" cy="837"/>
          </a:xfrm>
        </p:grpSpPr>
        <p:pic>
          <p:nvPicPr>
            <p:cNvPr id="40965" name="Picture 5"/>
            <p:cNvPicPr>
              <a:picLocks noChangeArrowheads="1"/>
            </p:cNvPicPr>
            <p:nvPr/>
          </p:nvPicPr>
          <p:blipFill>
            <a:blip r:embed="rId4" cstate="print"/>
            <a:srcRect/>
            <a:stretch>
              <a:fillRect/>
            </a:stretch>
          </p:blipFill>
          <p:spPr bwMode="auto">
            <a:xfrm>
              <a:off x="3209" y="3258"/>
              <a:ext cx="2121" cy="622"/>
            </a:xfrm>
            <a:prstGeom prst="rect">
              <a:avLst/>
            </a:prstGeom>
            <a:noFill/>
            <a:ln w="12700">
              <a:noFill/>
              <a:miter lim="800000"/>
              <a:headEnd/>
              <a:tailEnd/>
            </a:ln>
            <a:effectLst/>
          </p:spPr>
        </p:pic>
        <p:grpSp>
          <p:nvGrpSpPr>
            <p:cNvPr id="40974" name="Group 14"/>
            <p:cNvGrpSpPr>
              <a:grpSpLocks/>
            </p:cNvGrpSpPr>
            <p:nvPr/>
          </p:nvGrpSpPr>
          <p:grpSpPr bwMode="auto">
            <a:xfrm>
              <a:off x="3319" y="3043"/>
              <a:ext cx="211" cy="362"/>
              <a:chOff x="3319" y="3043"/>
              <a:chExt cx="211" cy="362"/>
            </a:xfrm>
          </p:grpSpPr>
          <p:sp>
            <p:nvSpPr>
              <p:cNvPr id="40966" name="Line 6"/>
              <p:cNvSpPr>
                <a:spLocks noChangeShapeType="1"/>
              </p:cNvSpPr>
              <p:nvPr/>
            </p:nvSpPr>
            <p:spPr bwMode="auto">
              <a:xfrm flipV="1">
                <a:off x="3428" y="3147"/>
                <a:ext cx="0" cy="258"/>
              </a:xfrm>
              <a:prstGeom prst="line">
                <a:avLst/>
              </a:prstGeom>
              <a:noFill/>
              <a:ln w="12700">
                <a:solidFill>
                  <a:schemeClr val="bg2"/>
                </a:solidFill>
                <a:round/>
                <a:headEnd/>
                <a:tailEnd/>
              </a:ln>
              <a:effectLst/>
            </p:spPr>
            <p:txBody>
              <a:bodyPr/>
              <a:lstStyle/>
              <a:p>
                <a:endParaRPr lang="en-US"/>
              </a:p>
            </p:txBody>
          </p:sp>
          <p:grpSp>
            <p:nvGrpSpPr>
              <p:cNvPr id="40973" name="Group 13"/>
              <p:cNvGrpSpPr>
                <a:grpSpLocks/>
              </p:cNvGrpSpPr>
              <p:nvPr/>
            </p:nvGrpSpPr>
            <p:grpSpPr bwMode="auto">
              <a:xfrm>
                <a:off x="3319" y="3043"/>
                <a:ext cx="211" cy="190"/>
                <a:chOff x="3319" y="3043"/>
                <a:chExt cx="211" cy="190"/>
              </a:xfrm>
            </p:grpSpPr>
            <p:sp>
              <p:nvSpPr>
                <p:cNvPr id="40967" name="Line 7"/>
                <p:cNvSpPr>
                  <a:spLocks noChangeShapeType="1"/>
                </p:cNvSpPr>
                <p:nvPr/>
              </p:nvSpPr>
              <p:spPr bwMode="auto">
                <a:xfrm flipH="1">
                  <a:off x="3332" y="3146"/>
                  <a:ext cx="77" cy="45"/>
                </a:xfrm>
                <a:prstGeom prst="line">
                  <a:avLst/>
                </a:prstGeom>
                <a:noFill/>
                <a:ln w="12700">
                  <a:solidFill>
                    <a:schemeClr val="accent2"/>
                  </a:solidFill>
                  <a:round/>
                  <a:headEnd/>
                  <a:tailEnd/>
                </a:ln>
                <a:effectLst/>
              </p:spPr>
              <p:txBody>
                <a:bodyPr/>
                <a:lstStyle/>
                <a:p>
                  <a:endParaRPr lang="en-US"/>
                </a:p>
              </p:txBody>
            </p:sp>
            <p:sp>
              <p:nvSpPr>
                <p:cNvPr id="40968" name="Line 8"/>
                <p:cNvSpPr>
                  <a:spLocks noChangeShapeType="1"/>
                </p:cNvSpPr>
                <p:nvPr/>
              </p:nvSpPr>
              <p:spPr bwMode="auto">
                <a:xfrm flipH="1">
                  <a:off x="3441" y="3091"/>
                  <a:ext cx="77" cy="45"/>
                </a:xfrm>
                <a:prstGeom prst="line">
                  <a:avLst/>
                </a:prstGeom>
                <a:noFill/>
                <a:ln w="12700">
                  <a:solidFill>
                    <a:schemeClr val="accent2"/>
                  </a:solidFill>
                  <a:round/>
                  <a:headEnd/>
                  <a:tailEnd/>
                </a:ln>
                <a:effectLst/>
              </p:spPr>
              <p:txBody>
                <a:bodyPr/>
                <a:lstStyle/>
                <a:p>
                  <a:endParaRPr lang="en-US"/>
                </a:p>
              </p:txBody>
            </p:sp>
            <p:sp>
              <p:nvSpPr>
                <p:cNvPr id="40969" name="Line 9"/>
                <p:cNvSpPr>
                  <a:spLocks noChangeShapeType="1"/>
                </p:cNvSpPr>
                <p:nvPr/>
              </p:nvSpPr>
              <p:spPr bwMode="auto">
                <a:xfrm flipH="1" flipV="1">
                  <a:off x="3441" y="3156"/>
                  <a:ext cx="41" cy="77"/>
                </a:xfrm>
                <a:prstGeom prst="line">
                  <a:avLst/>
                </a:prstGeom>
                <a:noFill/>
                <a:ln w="12700">
                  <a:solidFill>
                    <a:schemeClr val="accent2"/>
                  </a:solidFill>
                  <a:round/>
                  <a:headEnd/>
                  <a:tailEnd/>
                </a:ln>
                <a:effectLst/>
              </p:spPr>
              <p:txBody>
                <a:bodyPr/>
                <a:lstStyle/>
                <a:p>
                  <a:endParaRPr lang="en-US"/>
                </a:p>
              </p:txBody>
            </p:sp>
            <p:sp>
              <p:nvSpPr>
                <p:cNvPr id="40970" name="Line 10"/>
                <p:cNvSpPr>
                  <a:spLocks noChangeShapeType="1"/>
                </p:cNvSpPr>
                <p:nvPr/>
              </p:nvSpPr>
              <p:spPr bwMode="auto">
                <a:xfrm flipH="1" flipV="1">
                  <a:off x="3457" y="3146"/>
                  <a:ext cx="73" cy="17"/>
                </a:xfrm>
                <a:prstGeom prst="line">
                  <a:avLst/>
                </a:prstGeom>
                <a:noFill/>
                <a:ln w="12700">
                  <a:solidFill>
                    <a:schemeClr val="accent2"/>
                  </a:solidFill>
                  <a:round/>
                  <a:headEnd/>
                  <a:tailEnd/>
                </a:ln>
                <a:effectLst/>
              </p:spPr>
              <p:txBody>
                <a:bodyPr/>
                <a:lstStyle/>
                <a:p>
                  <a:endParaRPr lang="en-US"/>
                </a:p>
              </p:txBody>
            </p:sp>
            <p:sp>
              <p:nvSpPr>
                <p:cNvPr id="40971" name="Line 11"/>
                <p:cNvSpPr>
                  <a:spLocks noChangeShapeType="1"/>
                </p:cNvSpPr>
                <p:nvPr/>
              </p:nvSpPr>
              <p:spPr bwMode="auto">
                <a:xfrm flipH="1" flipV="1">
                  <a:off x="3319" y="3101"/>
                  <a:ext cx="83" cy="18"/>
                </a:xfrm>
                <a:prstGeom prst="line">
                  <a:avLst/>
                </a:prstGeom>
                <a:noFill/>
                <a:ln w="12700">
                  <a:solidFill>
                    <a:schemeClr val="accent2"/>
                  </a:solidFill>
                  <a:round/>
                  <a:headEnd/>
                  <a:tailEnd/>
                </a:ln>
                <a:effectLst/>
              </p:spPr>
              <p:txBody>
                <a:bodyPr/>
                <a:lstStyle/>
                <a:p>
                  <a:endParaRPr lang="en-US"/>
                </a:p>
              </p:txBody>
            </p:sp>
            <p:sp>
              <p:nvSpPr>
                <p:cNvPr id="40972" name="Line 12"/>
                <p:cNvSpPr>
                  <a:spLocks noChangeShapeType="1"/>
                </p:cNvSpPr>
                <p:nvPr/>
              </p:nvSpPr>
              <p:spPr bwMode="auto">
                <a:xfrm>
                  <a:off x="3386" y="3043"/>
                  <a:ext cx="35" cy="72"/>
                </a:xfrm>
                <a:prstGeom prst="line">
                  <a:avLst/>
                </a:prstGeom>
                <a:noFill/>
                <a:ln w="12700">
                  <a:solidFill>
                    <a:schemeClr val="accent2"/>
                  </a:solidFill>
                  <a:round/>
                  <a:headEnd/>
                  <a:tailEnd/>
                </a:ln>
                <a:effectLst/>
              </p:spPr>
              <p:txBody>
                <a:bodyPr/>
                <a:lstStyle/>
                <a:p>
                  <a:endParaRPr lang="en-US"/>
                </a:p>
              </p:txBody>
            </p:sp>
          </p:grpSp>
        </p:grpSp>
        <p:sp>
          <p:nvSpPr>
            <p:cNvPr id="40975" name="Freeform 15"/>
            <p:cNvSpPr>
              <a:spLocks/>
            </p:cNvSpPr>
            <p:nvPr/>
          </p:nvSpPr>
          <p:spPr bwMode="auto">
            <a:xfrm>
              <a:off x="3846" y="3488"/>
              <a:ext cx="86" cy="103"/>
            </a:xfrm>
            <a:custGeom>
              <a:avLst/>
              <a:gdLst/>
              <a:ahLst/>
              <a:cxnLst>
                <a:cxn ang="0">
                  <a:pos x="82" y="0"/>
                </a:cxn>
                <a:cxn ang="0">
                  <a:pos x="5" y="0"/>
                </a:cxn>
                <a:cxn ang="0">
                  <a:pos x="0" y="31"/>
                </a:cxn>
                <a:cxn ang="0">
                  <a:pos x="8" y="33"/>
                </a:cxn>
                <a:cxn ang="0">
                  <a:pos x="11" y="25"/>
                </a:cxn>
                <a:cxn ang="0">
                  <a:pos x="12" y="23"/>
                </a:cxn>
                <a:cxn ang="0">
                  <a:pos x="14" y="21"/>
                </a:cxn>
                <a:cxn ang="0">
                  <a:pos x="15" y="19"/>
                </a:cxn>
                <a:cxn ang="0">
                  <a:pos x="17" y="18"/>
                </a:cxn>
                <a:cxn ang="0">
                  <a:pos x="19" y="17"/>
                </a:cxn>
                <a:cxn ang="0">
                  <a:pos x="21" y="17"/>
                </a:cxn>
                <a:cxn ang="0">
                  <a:pos x="23" y="16"/>
                </a:cxn>
                <a:cxn ang="0">
                  <a:pos x="26" y="17"/>
                </a:cxn>
                <a:cxn ang="0">
                  <a:pos x="67" y="17"/>
                </a:cxn>
                <a:cxn ang="0">
                  <a:pos x="62" y="22"/>
                </a:cxn>
                <a:cxn ang="0">
                  <a:pos x="56" y="28"/>
                </a:cxn>
                <a:cxn ang="0">
                  <a:pos x="51" y="34"/>
                </a:cxn>
                <a:cxn ang="0">
                  <a:pos x="46" y="40"/>
                </a:cxn>
                <a:cxn ang="0">
                  <a:pos x="41" y="47"/>
                </a:cxn>
                <a:cxn ang="0">
                  <a:pos x="37" y="54"/>
                </a:cxn>
                <a:cxn ang="0">
                  <a:pos x="33" y="61"/>
                </a:cxn>
                <a:cxn ang="0">
                  <a:pos x="29" y="68"/>
                </a:cxn>
                <a:cxn ang="0">
                  <a:pos x="26" y="75"/>
                </a:cxn>
                <a:cxn ang="0">
                  <a:pos x="23" y="83"/>
                </a:cxn>
                <a:cxn ang="0">
                  <a:pos x="20" y="90"/>
                </a:cxn>
                <a:cxn ang="0">
                  <a:pos x="18" y="98"/>
                </a:cxn>
                <a:cxn ang="0">
                  <a:pos x="16" y="102"/>
                </a:cxn>
                <a:cxn ang="0">
                  <a:pos x="44" y="102"/>
                </a:cxn>
                <a:cxn ang="0">
                  <a:pos x="45" y="99"/>
                </a:cxn>
                <a:cxn ang="0">
                  <a:pos x="45" y="92"/>
                </a:cxn>
                <a:cxn ang="0">
                  <a:pos x="46" y="85"/>
                </a:cxn>
                <a:cxn ang="0">
                  <a:pos x="48" y="79"/>
                </a:cxn>
                <a:cxn ang="0">
                  <a:pos x="49" y="72"/>
                </a:cxn>
                <a:cxn ang="0">
                  <a:pos x="52" y="66"/>
                </a:cxn>
                <a:cxn ang="0">
                  <a:pos x="54" y="59"/>
                </a:cxn>
                <a:cxn ang="0">
                  <a:pos x="57" y="53"/>
                </a:cxn>
                <a:cxn ang="0">
                  <a:pos x="60" y="47"/>
                </a:cxn>
                <a:cxn ang="0">
                  <a:pos x="63" y="41"/>
                </a:cxn>
                <a:cxn ang="0">
                  <a:pos x="67" y="36"/>
                </a:cxn>
                <a:cxn ang="0">
                  <a:pos x="71" y="30"/>
                </a:cxn>
                <a:cxn ang="0">
                  <a:pos x="75" y="25"/>
                </a:cxn>
                <a:cxn ang="0">
                  <a:pos x="80" y="20"/>
                </a:cxn>
                <a:cxn ang="0">
                  <a:pos x="85" y="15"/>
                </a:cxn>
                <a:cxn ang="0">
                  <a:pos x="82" y="0"/>
                </a:cxn>
              </a:cxnLst>
              <a:rect l="0" t="0" r="r" b="b"/>
              <a:pathLst>
                <a:path w="86" h="103">
                  <a:moveTo>
                    <a:pt x="82" y="0"/>
                  </a:moveTo>
                  <a:lnTo>
                    <a:pt x="5" y="0"/>
                  </a:lnTo>
                  <a:lnTo>
                    <a:pt x="0" y="31"/>
                  </a:lnTo>
                  <a:lnTo>
                    <a:pt x="8" y="33"/>
                  </a:lnTo>
                  <a:lnTo>
                    <a:pt x="11" y="25"/>
                  </a:lnTo>
                  <a:lnTo>
                    <a:pt x="12" y="23"/>
                  </a:lnTo>
                  <a:lnTo>
                    <a:pt x="14" y="21"/>
                  </a:lnTo>
                  <a:lnTo>
                    <a:pt x="15" y="19"/>
                  </a:lnTo>
                  <a:lnTo>
                    <a:pt x="17" y="18"/>
                  </a:lnTo>
                  <a:lnTo>
                    <a:pt x="19" y="17"/>
                  </a:lnTo>
                  <a:lnTo>
                    <a:pt x="21" y="17"/>
                  </a:lnTo>
                  <a:lnTo>
                    <a:pt x="23" y="16"/>
                  </a:lnTo>
                  <a:lnTo>
                    <a:pt x="26" y="17"/>
                  </a:lnTo>
                  <a:lnTo>
                    <a:pt x="67" y="17"/>
                  </a:lnTo>
                  <a:lnTo>
                    <a:pt x="62" y="22"/>
                  </a:lnTo>
                  <a:lnTo>
                    <a:pt x="56" y="28"/>
                  </a:lnTo>
                  <a:lnTo>
                    <a:pt x="51" y="34"/>
                  </a:lnTo>
                  <a:lnTo>
                    <a:pt x="46" y="40"/>
                  </a:lnTo>
                  <a:lnTo>
                    <a:pt x="41" y="47"/>
                  </a:lnTo>
                  <a:lnTo>
                    <a:pt x="37" y="54"/>
                  </a:lnTo>
                  <a:lnTo>
                    <a:pt x="33" y="61"/>
                  </a:lnTo>
                  <a:lnTo>
                    <a:pt x="29" y="68"/>
                  </a:lnTo>
                  <a:lnTo>
                    <a:pt x="26" y="75"/>
                  </a:lnTo>
                  <a:lnTo>
                    <a:pt x="23" y="83"/>
                  </a:lnTo>
                  <a:lnTo>
                    <a:pt x="20" y="90"/>
                  </a:lnTo>
                  <a:lnTo>
                    <a:pt x="18" y="98"/>
                  </a:lnTo>
                  <a:lnTo>
                    <a:pt x="16" y="102"/>
                  </a:lnTo>
                  <a:lnTo>
                    <a:pt x="44" y="102"/>
                  </a:lnTo>
                  <a:lnTo>
                    <a:pt x="45" y="99"/>
                  </a:lnTo>
                  <a:lnTo>
                    <a:pt x="45" y="92"/>
                  </a:lnTo>
                  <a:lnTo>
                    <a:pt x="46" y="85"/>
                  </a:lnTo>
                  <a:lnTo>
                    <a:pt x="48" y="79"/>
                  </a:lnTo>
                  <a:lnTo>
                    <a:pt x="49" y="72"/>
                  </a:lnTo>
                  <a:lnTo>
                    <a:pt x="52" y="66"/>
                  </a:lnTo>
                  <a:lnTo>
                    <a:pt x="54" y="59"/>
                  </a:lnTo>
                  <a:lnTo>
                    <a:pt x="57" y="53"/>
                  </a:lnTo>
                  <a:lnTo>
                    <a:pt x="60" y="47"/>
                  </a:lnTo>
                  <a:lnTo>
                    <a:pt x="63" y="41"/>
                  </a:lnTo>
                  <a:lnTo>
                    <a:pt x="67" y="36"/>
                  </a:lnTo>
                  <a:lnTo>
                    <a:pt x="71" y="30"/>
                  </a:lnTo>
                  <a:lnTo>
                    <a:pt x="75" y="25"/>
                  </a:lnTo>
                  <a:lnTo>
                    <a:pt x="80" y="20"/>
                  </a:lnTo>
                  <a:lnTo>
                    <a:pt x="85" y="15"/>
                  </a:lnTo>
                  <a:lnTo>
                    <a:pt x="82"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p:spPr>
        <p:txBody>
          <a:bodyPr/>
          <a:lstStyle/>
          <a:p>
            <a:r>
              <a:rPr lang="en-US" altLang="zh-CN">
                <a:ea typeface="宋体" pitchFamily="2" charset="-122"/>
              </a:rPr>
              <a:t>Your Mission</a:t>
            </a:r>
          </a:p>
        </p:txBody>
      </p:sp>
      <p:sp>
        <p:nvSpPr>
          <p:cNvPr id="43011" name="Rectangle 3"/>
          <p:cNvSpPr>
            <a:spLocks noGrp="1" noChangeArrowheads="1"/>
          </p:cNvSpPr>
          <p:nvPr>
            <p:ph type="body" sz="half" idx="1"/>
          </p:nvPr>
        </p:nvSpPr>
        <p:spPr>
          <a:xfrm>
            <a:off x="508000" y="2598738"/>
            <a:ext cx="8623300" cy="2879725"/>
          </a:xfrm>
          <a:noFill/>
          <a:ln/>
        </p:spPr>
        <p:txBody>
          <a:bodyPr/>
          <a:lstStyle/>
          <a:p>
            <a:pPr marL="398463" indent="-398463"/>
            <a:r>
              <a:rPr lang="en-US" altLang="zh-CN">
                <a:effectLst/>
                <a:ea typeface="宋体" pitchFamily="2" charset="-122"/>
              </a:rPr>
              <a:t>Write a function which will move a Car forward until it reaches a barrier...</a:t>
            </a:r>
          </a:p>
          <a:p>
            <a:pPr marL="398463" indent="-398463"/>
            <a:r>
              <a:rPr lang="en-US" altLang="zh-CN">
                <a:effectLst/>
                <a:ea typeface="宋体" pitchFamily="2" charset="-122"/>
              </a:rPr>
              <a:t>...then the car is turned around...</a:t>
            </a:r>
          </a:p>
          <a:p>
            <a:pPr marL="398463" indent="-398463"/>
            <a:r>
              <a:rPr lang="en-US" altLang="zh-CN">
                <a:effectLst/>
                <a:ea typeface="宋体" pitchFamily="2" charset="-122"/>
              </a:rPr>
              <a:t>...and returned to its original location, facing the opposite way.</a:t>
            </a:r>
          </a:p>
        </p:txBody>
      </p:sp>
      <p:pic>
        <p:nvPicPr>
          <p:cNvPr id="43012" name="Picture 4"/>
          <p:cNvPicPr>
            <a:picLocks noChangeArrowheads="1"/>
          </p:cNvPicPr>
          <p:nvPr/>
        </p:nvPicPr>
        <p:blipFill>
          <a:blip r:embed="rId3" cstate="print"/>
          <a:srcRect/>
          <a:stretch>
            <a:fillRect/>
          </a:stretch>
        </p:blipFill>
        <p:spPr bwMode="auto">
          <a:xfrm>
            <a:off x="0" y="5187950"/>
            <a:ext cx="2025650" cy="1657350"/>
          </a:xfrm>
          <a:prstGeom prst="rect">
            <a:avLst/>
          </a:prstGeom>
          <a:noFill/>
          <a:ln w="12700">
            <a:noFill/>
            <a:miter lim="800000"/>
            <a:headEnd/>
            <a:tailEnd/>
          </a:ln>
          <a:effectLst/>
        </p:spPr>
      </p:pic>
      <p:sp>
        <p:nvSpPr>
          <p:cNvPr id="43013"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3014" name="Rectangle 6"/>
          <p:cNvSpPr>
            <a:spLocks noChangeArrowheads="1"/>
          </p:cNvSpPr>
          <p:nvPr/>
        </p:nvSpPr>
        <p:spPr bwMode="auto">
          <a:xfrm>
            <a:off x="563563" y="1960563"/>
            <a:ext cx="16394112" cy="454025"/>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void  ricochet(Car&amp; </a:t>
            </a:r>
            <a:r>
              <a:rPr lang="en-US" altLang="zh-CN" sz="2000">
                <a:solidFill>
                  <a:srgbClr val="000000"/>
                </a:solidFill>
                <a:latin typeface="Arial" charset="0"/>
                <a:ea typeface="宋体" pitchFamily="2" charset="-122"/>
              </a:rPr>
              <a:t>moving_car</a:t>
            </a:r>
            <a:r>
              <a:rPr lang="en-US" altLang="zh-CN">
                <a:solidFill>
                  <a:srgbClr val="000000"/>
                </a:solidFill>
                <a:latin typeface="Arial" charset="0"/>
                <a:ea typeface="宋体" pitchFamily="2" charset="-122"/>
              </a:rPr>
              <a:t>);</a:t>
            </a:r>
          </a:p>
        </p:txBody>
      </p:sp>
      <p:grpSp>
        <p:nvGrpSpPr>
          <p:cNvPr id="43026" name="Group 18"/>
          <p:cNvGrpSpPr>
            <a:grpSpLocks/>
          </p:cNvGrpSpPr>
          <p:nvPr/>
        </p:nvGrpSpPr>
        <p:grpSpPr bwMode="auto">
          <a:xfrm>
            <a:off x="5094288" y="4830763"/>
            <a:ext cx="3367087" cy="1328737"/>
            <a:chOff x="3209" y="3043"/>
            <a:chExt cx="2121" cy="837"/>
          </a:xfrm>
        </p:grpSpPr>
        <p:pic>
          <p:nvPicPr>
            <p:cNvPr id="43015" name="Picture 7"/>
            <p:cNvPicPr>
              <a:picLocks noChangeArrowheads="1"/>
            </p:cNvPicPr>
            <p:nvPr/>
          </p:nvPicPr>
          <p:blipFill>
            <a:blip r:embed="rId4" cstate="print"/>
            <a:srcRect/>
            <a:stretch>
              <a:fillRect/>
            </a:stretch>
          </p:blipFill>
          <p:spPr bwMode="auto">
            <a:xfrm>
              <a:off x="3209" y="3258"/>
              <a:ext cx="2121" cy="622"/>
            </a:xfrm>
            <a:prstGeom prst="rect">
              <a:avLst/>
            </a:prstGeom>
            <a:noFill/>
            <a:ln w="12700">
              <a:noFill/>
              <a:miter lim="800000"/>
              <a:headEnd/>
              <a:tailEnd/>
            </a:ln>
            <a:effectLst/>
          </p:spPr>
        </p:pic>
        <p:grpSp>
          <p:nvGrpSpPr>
            <p:cNvPr id="43024" name="Group 16"/>
            <p:cNvGrpSpPr>
              <a:grpSpLocks/>
            </p:cNvGrpSpPr>
            <p:nvPr/>
          </p:nvGrpSpPr>
          <p:grpSpPr bwMode="auto">
            <a:xfrm>
              <a:off x="3319" y="3043"/>
              <a:ext cx="211" cy="362"/>
              <a:chOff x="3319" y="3043"/>
              <a:chExt cx="211" cy="362"/>
            </a:xfrm>
          </p:grpSpPr>
          <p:sp>
            <p:nvSpPr>
              <p:cNvPr id="43016" name="Line 8"/>
              <p:cNvSpPr>
                <a:spLocks noChangeShapeType="1"/>
              </p:cNvSpPr>
              <p:nvPr/>
            </p:nvSpPr>
            <p:spPr bwMode="auto">
              <a:xfrm flipV="1">
                <a:off x="3428" y="3147"/>
                <a:ext cx="0" cy="258"/>
              </a:xfrm>
              <a:prstGeom prst="line">
                <a:avLst/>
              </a:prstGeom>
              <a:noFill/>
              <a:ln w="12700">
                <a:solidFill>
                  <a:schemeClr val="bg2"/>
                </a:solidFill>
                <a:round/>
                <a:headEnd/>
                <a:tailEnd/>
              </a:ln>
              <a:effectLst/>
            </p:spPr>
            <p:txBody>
              <a:bodyPr/>
              <a:lstStyle/>
              <a:p>
                <a:endParaRPr lang="en-US"/>
              </a:p>
            </p:txBody>
          </p:sp>
          <p:grpSp>
            <p:nvGrpSpPr>
              <p:cNvPr id="43023" name="Group 15"/>
              <p:cNvGrpSpPr>
                <a:grpSpLocks/>
              </p:cNvGrpSpPr>
              <p:nvPr/>
            </p:nvGrpSpPr>
            <p:grpSpPr bwMode="auto">
              <a:xfrm>
                <a:off x="3319" y="3043"/>
                <a:ext cx="211" cy="190"/>
                <a:chOff x="3319" y="3043"/>
                <a:chExt cx="211" cy="190"/>
              </a:xfrm>
            </p:grpSpPr>
            <p:sp>
              <p:nvSpPr>
                <p:cNvPr id="43017" name="Line 9"/>
                <p:cNvSpPr>
                  <a:spLocks noChangeShapeType="1"/>
                </p:cNvSpPr>
                <p:nvPr/>
              </p:nvSpPr>
              <p:spPr bwMode="auto">
                <a:xfrm flipH="1">
                  <a:off x="3332" y="3146"/>
                  <a:ext cx="77" cy="45"/>
                </a:xfrm>
                <a:prstGeom prst="line">
                  <a:avLst/>
                </a:prstGeom>
                <a:noFill/>
                <a:ln w="12700">
                  <a:solidFill>
                    <a:schemeClr val="accent2"/>
                  </a:solidFill>
                  <a:round/>
                  <a:headEnd/>
                  <a:tailEnd/>
                </a:ln>
                <a:effectLst/>
              </p:spPr>
              <p:txBody>
                <a:bodyPr/>
                <a:lstStyle/>
                <a:p>
                  <a:endParaRPr lang="en-US"/>
                </a:p>
              </p:txBody>
            </p:sp>
            <p:sp>
              <p:nvSpPr>
                <p:cNvPr id="43018" name="Line 10"/>
                <p:cNvSpPr>
                  <a:spLocks noChangeShapeType="1"/>
                </p:cNvSpPr>
                <p:nvPr/>
              </p:nvSpPr>
              <p:spPr bwMode="auto">
                <a:xfrm flipH="1">
                  <a:off x="3441" y="3091"/>
                  <a:ext cx="77" cy="45"/>
                </a:xfrm>
                <a:prstGeom prst="line">
                  <a:avLst/>
                </a:prstGeom>
                <a:noFill/>
                <a:ln w="12700">
                  <a:solidFill>
                    <a:schemeClr val="accent2"/>
                  </a:solidFill>
                  <a:round/>
                  <a:headEnd/>
                  <a:tailEnd/>
                </a:ln>
                <a:effectLst/>
              </p:spPr>
              <p:txBody>
                <a:bodyPr/>
                <a:lstStyle/>
                <a:p>
                  <a:endParaRPr lang="en-US"/>
                </a:p>
              </p:txBody>
            </p:sp>
            <p:sp>
              <p:nvSpPr>
                <p:cNvPr id="43019" name="Line 11"/>
                <p:cNvSpPr>
                  <a:spLocks noChangeShapeType="1"/>
                </p:cNvSpPr>
                <p:nvPr/>
              </p:nvSpPr>
              <p:spPr bwMode="auto">
                <a:xfrm flipH="1" flipV="1">
                  <a:off x="3441" y="3156"/>
                  <a:ext cx="41" cy="77"/>
                </a:xfrm>
                <a:prstGeom prst="line">
                  <a:avLst/>
                </a:prstGeom>
                <a:noFill/>
                <a:ln w="12700">
                  <a:solidFill>
                    <a:schemeClr val="accent2"/>
                  </a:solidFill>
                  <a:round/>
                  <a:headEnd/>
                  <a:tailEnd/>
                </a:ln>
                <a:effectLst/>
              </p:spPr>
              <p:txBody>
                <a:bodyPr/>
                <a:lstStyle/>
                <a:p>
                  <a:endParaRPr lang="en-US"/>
                </a:p>
              </p:txBody>
            </p:sp>
            <p:sp>
              <p:nvSpPr>
                <p:cNvPr id="43020" name="Line 12"/>
                <p:cNvSpPr>
                  <a:spLocks noChangeShapeType="1"/>
                </p:cNvSpPr>
                <p:nvPr/>
              </p:nvSpPr>
              <p:spPr bwMode="auto">
                <a:xfrm flipH="1" flipV="1">
                  <a:off x="3457" y="3146"/>
                  <a:ext cx="73" cy="17"/>
                </a:xfrm>
                <a:prstGeom prst="line">
                  <a:avLst/>
                </a:prstGeom>
                <a:noFill/>
                <a:ln w="12700">
                  <a:solidFill>
                    <a:schemeClr val="accent2"/>
                  </a:solidFill>
                  <a:round/>
                  <a:headEnd/>
                  <a:tailEnd/>
                </a:ln>
                <a:effectLst/>
              </p:spPr>
              <p:txBody>
                <a:bodyPr/>
                <a:lstStyle/>
                <a:p>
                  <a:endParaRPr lang="en-US"/>
                </a:p>
              </p:txBody>
            </p:sp>
            <p:sp>
              <p:nvSpPr>
                <p:cNvPr id="43021" name="Line 13"/>
                <p:cNvSpPr>
                  <a:spLocks noChangeShapeType="1"/>
                </p:cNvSpPr>
                <p:nvPr/>
              </p:nvSpPr>
              <p:spPr bwMode="auto">
                <a:xfrm flipH="1" flipV="1">
                  <a:off x="3319" y="3101"/>
                  <a:ext cx="83" cy="18"/>
                </a:xfrm>
                <a:prstGeom prst="line">
                  <a:avLst/>
                </a:prstGeom>
                <a:noFill/>
                <a:ln w="12700">
                  <a:solidFill>
                    <a:schemeClr val="accent2"/>
                  </a:solidFill>
                  <a:round/>
                  <a:headEnd/>
                  <a:tailEnd/>
                </a:ln>
                <a:effectLst/>
              </p:spPr>
              <p:txBody>
                <a:bodyPr/>
                <a:lstStyle/>
                <a:p>
                  <a:endParaRPr lang="en-US"/>
                </a:p>
              </p:txBody>
            </p:sp>
            <p:sp>
              <p:nvSpPr>
                <p:cNvPr id="43022" name="Line 14"/>
                <p:cNvSpPr>
                  <a:spLocks noChangeShapeType="1"/>
                </p:cNvSpPr>
                <p:nvPr/>
              </p:nvSpPr>
              <p:spPr bwMode="auto">
                <a:xfrm>
                  <a:off x="3386" y="3043"/>
                  <a:ext cx="35" cy="72"/>
                </a:xfrm>
                <a:prstGeom prst="line">
                  <a:avLst/>
                </a:prstGeom>
                <a:noFill/>
                <a:ln w="12700">
                  <a:solidFill>
                    <a:schemeClr val="accent2"/>
                  </a:solidFill>
                  <a:round/>
                  <a:headEnd/>
                  <a:tailEnd/>
                </a:ln>
                <a:effectLst/>
              </p:spPr>
              <p:txBody>
                <a:bodyPr/>
                <a:lstStyle/>
                <a:p>
                  <a:endParaRPr lang="en-US"/>
                </a:p>
              </p:txBody>
            </p:sp>
          </p:grpSp>
        </p:grpSp>
        <p:sp>
          <p:nvSpPr>
            <p:cNvPr id="43025" name="Freeform 17"/>
            <p:cNvSpPr>
              <a:spLocks/>
            </p:cNvSpPr>
            <p:nvPr/>
          </p:nvSpPr>
          <p:spPr bwMode="auto">
            <a:xfrm>
              <a:off x="3846" y="3488"/>
              <a:ext cx="86" cy="103"/>
            </a:xfrm>
            <a:custGeom>
              <a:avLst/>
              <a:gdLst/>
              <a:ahLst/>
              <a:cxnLst>
                <a:cxn ang="0">
                  <a:pos x="82" y="0"/>
                </a:cxn>
                <a:cxn ang="0">
                  <a:pos x="5" y="0"/>
                </a:cxn>
                <a:cxn ang="0">
                  <a:pos x="0" y="31"/>
                </a:cxn>
                <a:cxn ang="0">
                  <a:pos x="8" y="33"/>
                </a:cxn>
                <a:cxn ang="0">
                  <a:pos x="11" y="25"/>
                </a:cxn>
                <a:cxn ang="0">
                  <a:pos x="12" y="23"/>
                </a:cxn>
                <a:cxn ang="0">
                  <a:pos x="14" y="21"/>
                </a:cxn>
                <a:cxn ang="0">
                  <a:pos x="15" y="19"/>
                </a:cxn>
                <a:cxn ang="0">
                  <a:pos x="17" y="18"/>
                </a:cxn>
                <a:cxn ang="0">
                  <a:pos x="19" y="17"/>
                </a:cxn>
                <a:cxn ang="0">
                  <a:pos x="21" y="17"/>
                </a:cxn>
                <a:cxn ang="0">
                  <a:pos x="23" y="16"/>
                </a:cxn>
                <a:cxn ang="0">
                  <a:pos x="26" y="17"/>
                </a:cxn>
                <a:cxn ang="0">
                  <a:pos x="67" y="17"/>
                </a:cxn>
                <a:cxn ang="0">
                  <a:pos x="62" y="22"/>
                </a:cxn>
                <a:cxn ang="0">
                  <a:pos x="56" y="28"/>
                </a:cxn>
                <a:cxn ang="0">
                  <a:pos x="51" y="34"/>
                </a:cxn>
                <a:cxn ang="0">
                  <a:pos x="46" y="40"/>
                </a:cxn>
                <a:cxn ang="0">
                  <a:pos x="41" y="47"/>
                </a:cxn>
                <a:cxn ang="0">
                  <a:pos x="37" y="54"/>
                </a:cxn>
                <a:cxn ang="0">
                  <a:pos x="33" y="61"/>
                </a:cxn>
                <a:cxn ang="0">
                  <a:pos x="29" y="68"/>
                </a:cxn>
                <a:cxn ang="0">
                  <a:pos x="26" y="75"/>
                </a:cxn>
                <a:cxn ang="0">
                  <a:pos x="23" y="83"/>
                </a:cxn>
                <a:cxn ang="0">
                  <a:pos x="20" y="90"/>
                </a:cxn>
                <a:cxn ang="0">
                  <a:pos x="18" y="98"/>
                </a:cxn>
                <a:cxn ang="0">
                  <a:pos x="16" y="102"/>
                </a:cxn>
                <a:cxn ang="0">
                  <a:pos x="44" y="102"/>
                </a:cxn>
                <a:cxn ang="0">
                  <a:pos x="45" y="99"/>
                </a:cxn>
                <a:cxn ang="0">
                  <a:pos x="45" y="92"/>
                </a:cxn>
                <a:cxn ang="0">
                  <a:pos x="46" y="85"/>
                </a:cxn>
                <a:cxn ang="0">
                  <a:pos x="48" y="79"/>
                </a:cxn>
                <a:cxn ang="0">
                  <a:pos x="49" y="72"/>
                </a:cxn>
                <a:cxn ang="0">
                  <a:pos x="52" y="66"/>
                </a:cxn>
                <a:cxn ang="0">
                  <a:pos x="54" y="59"/>
                </a:cxn>
                <a:cxn ang="0">
                  <a:pos x="57" y="53"/>
                </a:cxn>
                <a:cxn ang="0">
                  <a:pos x="60" y="47"/>
                </a:cxn>
                <a:cxn ang="0">
                  <a:pos x="63" y="41"/>
                </a:cxn>
                <a:cxn ang="0">
                  <a:pos x="67" y="36"/>
                </a:cxn>
                <a:cxn ang="0">
                  <a:pos x="71" y="30"/>
                </a:cxn>
                <a:cxn ang="0">
                  <a:pos x="75" y="25"/>
                </a:cxn>
                <a:cxn ang="0">
                  <a:pos x="80" y="20"/>
                </a:cxn>
                <a:cxn ang="0">
                  <a:pos x="85" y="15"/>
                </a:cxn>
                <a:cxn ang="0">
                  <a:pos x="82" y="0"/>
                </a:cxn>
              </a:cxnLst>
              <a:rect l="0" t="0" r="r" b="b"/>
              <a:pathLst>
                <a:path w="86" h="103">
                  <a:moveTo>
                    <a:pt x="82" y="0"/>
                  </a:moveTo>
                  <a:lnTo>
                    <a:pt x="5" y="0"/>
                  </a:lnTo>
                  <a:lnTo>
                    <a:pt x="0" y="31"/>
                  </a:lnTo>
                  <a:lnTo>
                    <a:pt x="8" y="33"/>
                  </a:lnTo>
                  <a:lnTo>
                    <a:pt x="11" y="25"/>
                  </a:lnTo>
                  <a:lnTo>
                    <a:pt x="12" y="23"/>
                  </a:lnTo>
                  <a:lnTo>
                    <a:pt x="14" y="21"/>
                  </a:lnTo>
                  <a:lnTo>
                    <a:pt x="15" y="19"/>
                  </a:lnTo>
                  <a:lnTo>
                    <a:pt x="17" y="18"/>
                  </a:lnTo>
                  <a:lnTo>
                    <a:pt x="19" y="17"/>
                  </a:lnTo>
                  <a:lnTo>
                    <a:pt x="21" y="17"/>
                  </a:lnTo>
                  <a:lnTo>
                    <a:pt x="23" y="16"/>
                  </a:lnTo>
                  <a:lnTo>
                    <a:pt x="26" y="17"/>
                  </a:lnTo>
                  <a:lnTo>
                    <a:pt x="67" y="17"/>
                  </a:lnTo>
                  <a:lnTo>
                    <a:pt x="62" y="22"/>
                  </a:lnTo>
                  <a:lnTo>
                    <a:pt x="56" y="28"/>
                  </a:lnTo>
                  <a:lnTo>
                    <a:pt x="51" y="34"/>
                  </a:lnTo>
                  <a:lnTo>
                    <a:pt x="46" y="40"/>
                  </a:lnTo>
                  <a:lnTo>
                    <a:pt x="41" y="47"/>
                  </a:lnTo>
                  <a:lnTo>
                    <a:pt x="37" y="54"/>
                  </a:lnTo>
                  <a:lnTo>
                    <a:pt x="33" y="61"/>
                  </a:lnTo>
                  <a:lnTo>
                    <a:pt x="29" y="68"/>
                  </a:lnTo>
                  <a:lnTo>
                    <a:pt x="26" y="75"/>
                  </a:lnTo>
                  <a:lnTo>
                    <a:pt x="23" y="83"/>
                  </a:lnTo>
                  <a:lnTo>
                    <a:pt x="20" y="90"/>
                  </a:lnTo>
                  <a:lnTo>
                    <a:pt x="18" y="98"/>
                  </a:lnTo>
                  <a:lnTo>
                    <a:pt x="16" y="102"/>
                  </a:lnTo>
                  <a:lnTo>
                    <a:pt x="44" y="102"/>
                  </a:lnTo>
                  <a:lnTo>
                    <a:pt x="45" y="99"/>
                  </a:lnTo>
                  <a:lnTo>
                    <a:pt x="45" y="92"/>
                  </a:lnTo>
                  <a:lnTo>
                    <a:pt x="46" y="85"/>
                  </a:lnTo>
                  <a:lnTo>
                    <a:pt x="48" y="79"/>
                  </a:lnTo>
                  <a:lnTo>
                    <a:pt x="49" y="72"/>
                  </a:lnTo>
                  <a:lnTo>
                    <a:pt x="52" y="66"/>
                  </a:lnTo>
                  <a:lnTo>
                    <a:pt x="54" y="59"/>
                  </a:lnTo>
                  <a:lnTo>
                    <a:pt x="57" y="53"/>
                  </a:lnTo>
                  <a:lnTo>
                    <a:pt x="60" y="47"/>
                  </a:lnTo>
                  <a:lnTo>
                    <a:pt x="63" y="41"/>
                  </a:lnTo>
                  <a:lnTo>
                    <a:pt x="67" y="36"/>
                  </a:lnTo>
                  <a:lnTo>
                    <a:pt x="71" y="30"/>
                  </a:lnTo>
                  <a:lnTo>
                    <a:pt x="75" y="25"/>
                  </a:lnTo>
                  <a:lnTo>
                    <a:pt x="80" y="20"/>
                  </a:lnTo>
                  <a:lnTo>
                    <a:pt x="85" y="15"/>
                  </a:lnTo>
                  <a:lnTo>
                    <a:pt x="82"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45059" name="Rectangle 3"/>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p:txBody>
      </p:sp>
      <p:sp>
        <p:nvSpPr>
          <p:cNvPr id="45060" name="Rectangle 4"/>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5061" name="Rectangle 5"/>
          <p:cNvSpPr>
            <a:spLocks noChangeArrowheads="1"/>
          </p:cNvSpPr>
          <p:nvPr/>
        </p:nvSpPr>
        <p:spPr bwMode="auto">
          <a:xfrm>
            <a:off x="563563" y="1960563"/>
            <a:ext cx="16394112" cy="454025"/>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void  ricochet(Car&amp; </a:t>
            </a:r>
            <a:r>
              <a:rPr lang="en-US" altLang="zh-CN" sz="2000">
                <a:solidFill>
                  <a:srgbClr val="000000"/>
                </a:solidFill>
                <a:latin typeface="Arial" charset="0"/>
                <a:ea typeface="宋体" pitchFamily="2" charset="-122"/>
              </a:rPr>
              <a:t>moving_car</a:t>
            </a:r>
            <a:r>
              <a:rPr lang="en-US" altLang="zh-CN">
                <a:solidFill>
                  <a:srgbClr val="000000"/>
                </a:solidFill>
                <a:latin typeface="Arial" charset="0"/>
                <a:ea typeface="宋体" pitchFamily="2" charset="-122"/>
              </a:rPr>
              <a: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47107" name="Rectangle 3"/>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47108" name="Rectangle 4"/>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7109" name="Rectangle 5"/>
          <p:cNvSpPr>
            <a:spLocks noChangeArrowheads="1"/>
          </p:cNvSpPr>
          <p:nvPr/>
        </p:nvSpPr>
        <p:spPr bwMode="auto">
          <a:xfrm>
            <a:off x="563563" y="1960563"/>
            <a:ext cx="16394112" cy="454025"/>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void ricochet(Car&amp; moving_car);</a:t>
            </a:r>
          </a:p>
        </p:txBody>
      </p:sp>
      <p:sp>
        <p:nvSpPr>
          <p:cNvPr id="47110" name="Rectangle 6"/>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chemeClr val="accent2"/>
                </a:solidFill>
                <a:latin typeface="Arial" charset="0"/>
                <a:ea typeface="宋体" pitchFamily="2" charset="-122"/>
              </a:rPr>
              <a:t>moving_car.move( );</a:t>
            </a:r>
            <a:endParaRPr lang="en-US" altLang="zh-CN">
              <a:solidFill>
                <a:srgbClr val="000000"/>
              </a:solidFill>
              <a:latin typeface="Arial" charset="0"/>
              <a:ea typeface="宋体" pitchFamily="2" charset="-122"/>
            </a:endParaRPr>
          </a:p>
          <a:p>
            <a:r>
              <a:rPr lang="en-US" altLang="zh-CN">
                <a:solidFill>
                  <a:srgbClr val="000000"/>
                </a:solidFill>
                <a:latin typeface="Arial" charset="0"/>
                <a:ea typeface="宋体" pitchFamily="2" charset="-122"/>
              </a:rPr>
              <a:t>. . .</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chemeClr val="accent2"/>
                </a:solidFill>
                <a:latin typeface="Arial" charset="0"/>
                <a:ea typeface="宋体" pitchFamily="2" charset="-122"/>
              </a:rPr>
              <a:t>moving_car.move( );</a:t>
            </a:r>
            <a:endParaRPr lang="en-US" altLang="zh-CN">
              <a:solidFill>
                <a:srgbClr val="000000"/>
              </a:solidFill>
              <a:latin typeface="Arial" charset="0"/>
              <a:ea typeface="宋体" pitchFamily="2" charset="-122"/>
            </a:endParaRPr>
          </a:p>
          <a:p>
            <a:r>
              <a:rPr lang="en-US" altLang="zh-CN">
                <a:solidFill>
                  <a:srgbClr val="000000"/>
                </a:solidFill>
                <a:latin typeface="Arial" charset="0"/>
                <a:ea typeface="宋体" pitchFamily="2" charset="-122"/>
              </a:rPr>
              <a:t>. . .</a:t>
            </a:r>
          </a:p>
        </p:txBody>
      </p:sp>
      <p:sp>
        <p:nvSpPr>
          <p:cNvPr id="49155"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49156"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49157"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9158"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49159" name="AutoShape 7"/>
          <p:cNvSpPr>
            <a:spLocks noChangeArrowheads="1"/>
          </p:cNvSpPr>
          <p:nvPr/>
        </p:nvSpPr>
        <p:spPr bwMode="auto">
          <a:xfrm>
            <a:off x="3968750" y="1941513"/>
            <a:ext cx="4665663" cy="2852737"/>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49160" name="Rectangle 8"/>
          <p:cNvSpPr>
            <a:spLocks noChangeArrowheads="1"/>
          </p:cNvSpPr>
          <p:nvPr/>
        </p:nvSpPr>
        <p:spPr bwMode="auto">
          <a:xfrm>
            <a:off x="4130675" y="2179638"/>
            <a:ext cx="4419600" cy="2346325"/>
          </a:xfrm>
          <a:prstGeom prst="rect">
            <a:avLst/>
          </a:prstGeom>
          <a:noFill/>
          <a:ln w="12700">
            <a:noFill/>
            <a:miter lim="800000"/>
            <a:headEnd/>
            <a:tailEnd/>
          </a:ln>
          <a:effectLst/>
        </p:spPr>
        <p:txBody>
          <a:bodyPr lIns="90488" tIns="44450" rIns="90488" bIns="44450"/>
          <a:lstStyle/>
          <a:p>
            <a:pPr>
              <a:spcBef>
                <a:spcPct val="20000"/>
              </a:spcBef>
            </a:pPr>
            <a:r>
              <a:rPr lang="en-US" altLang="zh-CN" sz="2800">
                <a:solidFill>
                  <a:srgbClr val="000000"/>
                </a:solidFill>
                <a:ea typeface="宋体" pitchFamily="2" charset="-122"/>
              </a:rPr>
              <a:t>This makes the problem a bit </a:t>
            </a:r>
            <a:r>
              <a:rPr lang="en-US" altLang="zh-CN" sz="2800" b="1" u="sng">
                <a:solidFill>
                  <a:srgbClr val="BC3700"/>
                </a:solidFill>
                <a:ea typeface="宋体" pitchFamily="2" charset="-122"/>
              </a:rPr>
              <a:t>smaller</a:t>
            </a:r>
            <a:r>
              <a:rPr lang="en-US" altLang="zh-CN" sz="2800">
                <a:solidFill>
                  <a:srgbClr val="000000"/>
                </a:solidFill>
                <a:ea typeface="宋体" pitchFamily="2" charset="-122"/>
              </a:rPr>
              <a:t>.  For example, if the car started 100 feet from the barrier...</a:t>
            </a:r>
          </a:p>
        </p:txBody>
      </p:sp>
      <p:pic>
        <p:nvPicPr>
          <p:cNvPr id="49161" name="Picture 9"/>
          <p:cNvPicPr>
            <a:picLocks noChangeArrowheads="1"/>
          </p:cNvPicPr>
          <p:nvPr/>
        </p:nvPicPr>
        <p:blipFill>
          <a:blip r:embed="rId3" cstate="print"/>
          <a:srcRect/>
          <a:stretch>
            <a:fillRect/>
          </a:stretch>
        </p:blipFill>
        <p:spPr bwMode="auto">
          <a:xfrm>
            <a:off x="1492250" y="6176963"/>
            <a:ext cx="533400" cy="668337"/>
          </a:xfrm>
          <a:prstGeom prst="rect">
            <a:avLst/>
          </a:prstGeom>
          <a:noFill/>
          <a:ln w="12700">
            <a:noFill/>
            <a:miter lim="800000"/>
            <a:headEnd/>
            <a:tailEnd/>
          </a:ln>
          <a:effectLst/>
        </p:spPr>
      </p:pic>
      <p:grpSp>
        <p:nvGrpSpPr>
          <p:cNvPr id="49269" name="Group 117"/>
          <p:cNvGrpSpPr>
            <a:grpSpLocks/>
          </p:cNvGrpSpPr>
          <p:nvPr/>
        </p:nvGrpSpPr>
        <p:grpSpPr bwMode="auto">
          <a:xfrm>
            <a:off x="7497763" y="5730875"/>
            <a:ext cx="981075" cy="582613"/>
            <a:chOff x="4723" y="3610"/>
            <a:chExt cx="618" cy="367"/>
          </a:xfrm>
        </p:grpSpPr>
        <p:grpSp>
          <p:nvGrpSpPr>
            <p:cNvPr id="49258" name="Group 106"/>
            <p:cNvGrpSpPr>
              <a:grpSpLocks/>
            </p:cNvGrpSpPr>
            <p:nvPr/>
          </p:nvGrpSpPr>
          <p:grpSpPr bwMode="auto">
            <a:xfrm>
              <a:off x="4723" y="3719"/>
              <a:ext cx="618" cy="258"/>
              <a:chOff x="4723" y="3719"/>
              <a:chExt cx="618" cy="258"/>
            </a:xfrm>
          </p:grpSpPr>
          <p:sp>
            <p:nvSpPr>
              <p:cNvPr id="49162" name="Freeform 10"/>
              <p:cNvSpPr>
                <a:spLocks/>
              </p:cNvSpPr>
              <p:nvPr/>
            </p:nvSpPr>
            <p:spPr bwMode="auto">
              <a:xfrm>
                <a:off x="5123" y="3726"/>
                <a:ext cx="78" cy="55"/>
              </a:xfrm>
              <a:custGeom>
                <a:avLst/>
                <a:gdLst/>
                <a:ahLst/>
                <a:cxnLst>
                  <a:cxn ang="0">
                    <a:pos x="67" y="10"/>
                  </a:cxn>
                  <a:cxn ang="0">
                    <a:pos x="77" y="46"/>
                  </a:cxn>
                  <a:cxn ang="0">
                    <a:pos x="14" y="54"/>
                  </a:cxn>
                  <a:cxn ang="0">
                    <a:pos x="0" y="8"/>
                  </a:cxn>
                  <a:cxn ang="0">
                    <a:pos x="37" y="0"/>
                  </a:cxn>
                  <a:cxn ang="0">
                    <a:pos x="67" y="10"/>
                  </a:cxn>
                </a:cxnLst>
                <a:rect l="0" t="0" r="r" b="b"/>
                <a:pathLst>
                  <a:path w="78" h="55">
                    <a:moveTo>
                      <a:pt x="67" y="10"/>
                    </a:moveTo>
                    <a:lnTo>
                      <a:pt x="77" y="46"/>
                    </a:lnTo>
                    <a:lnTo>
                      <a:pt x="14" y="54"/>
                    </a:lnTo>
                    <a:lnTo>
                      <a:pt x="0" y="8"/>
                    </a:lnTo>
                    <a:lnTo>
                      <a:pt x="37" y="0"/>
                    </a:lnTo>
                    <a:lnTo>
                      <a:pt x="67" y="1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49163" name="Freeform 11"/>
              <p:cNvSpPr>
                <a:spLocks/>
              </p:cNvSpPr>
              <p:nvPr/>
            </p:nvSpPr>
            <p:spPr bwMode="auto">
              <a:xfrm>
                <a:off x="4724" y="3724"/>
                <a:ext cx="616" cy="212"/>
              </a:xfrm>
              <a:custGeom>
                <a:avLst/>
                <a:gdLst/>
                <a:ahLst/>
                <a:cxnLst>
                  <a:cxn ang="0">
                    <a:pos x="614" y="138"/>
                  </a:cxn>
                  <a:cxn ang="0">
                    <a:pos x="608" y="155"/>
                  </a:cxn>
                  <a:cxn ang="0">
                    <a:pos x="597" y="169"/>
                  </a:cxn>
                  <a:cxn ang="0">
                    <a:pos x="579" y="185"/>
                  </a:cxn>
                  <a:cxn ang="0">
                    <a:pos x="556" y="203"/>
                  </a:cxn>
                  <a:cxn ang="0">
                    <a:pos x="546" y="205"/>
                  </a:cxn>
                  <a:cxn ang="0">
                    <a:pos x="468" y="197"/>
                  </a:cxn>
                  <a:cxn ang="0">
                    <a:pos x="460" y="209"/>
                  </a:cxn>
                  <a:cxn ang="0">
                    <a:pos x="238" y="209"/>
                  </a:cxn>
                  <a:cxn ang="0">
                    <a:pos x="131" y="187"/>
                  </a:cxn>
                  <a:cxn ang="0">
                    <a:pos x="124" y="207"/>
                  </a:cxn>
                  <a:cxn ang="0">
                    <a:pos x="117" y="211"/>
                  </a:cxn>
                  <a:cxn ang="0">
                    <a:pos x="12" y="201"/>
                  </a:cxn>
                  <a:cxn ang="0">
                    <a:pos x="4" y="193"/>
                  </a:cxn>
                  <a:cxn ang="0">
                    <a:pos x="2" y="189"/>
                  </a:cxn>
                  <a:cxn ang="0">
                    <a:pos x="2" y="179"/>
                  </a:cxn>
                  <a:cxn ang="0">
                    <a:pos x="4" y="173"/>
                  </a:cxn>
                  <a:cxn ang="0">
                    <a:pos x="0" y="130"/>
                  </a:cxn>
                  <a:cxn ang="0">
                    <a:pos x="2" y="118"/>
                  </a:cxn>
                  <a:cxn ang="0">
                    <a:pos x="11" y="104"/>
                  </a:cxn>
                  <a:cxn ang="0">
                    <a:pos x="24" y="90"/>
                  </a:cxn>
                  <a:cxn ang="0">
                    <a:pos x="46" y="75"/>
                  </a:cxn>
                  <a:cxn ang="0">
                    <a:pos x="72" y="59"/>
                  </a:cxn>
                  <a:cxn ang="0">
                    <a:pos x="106" y="51"/>
                  </a:cxn>
                  <a:cxn ang="0">
                    <a:pos x="145" y="45"/>
                  </a:cxn>
                  <a:cxn ang="0">
                    <a:pos x="164" y="43"/>
                  </a:cxn>
                  <a:cxn ang="0">
                    <a:pos x="212" y="43"/>
                  </a:cxn>
                  <a:cxn ang="0">
                    <a:pos x="250" y="45"/>
                  </a:cxn>
                  <a:cxn ang="0">
                    <a:pos x="400" y="16"/>
                  </a:cxn>
                  <a:cxn ang="0">
                    <a:pos x="417" y="30"/>
                  </a:cxn>
                  <a:cxn ang="0">
                    <a:pos x="426" y="43"/>
                  </a:cxn>
                  <a:cxn ang="0">
                    <a:pos x="474" y="42"/>
                  </a:cxn>
                  <a:cxn ang="0">
                    <a:pos x="475" y="35"/>
                  </a:cxn>
                  <a:cxn ang="0">
                    <a:pos x="474" y="22"/>
                  </a:cxn>
                  <a:cxn ang="0">
                    <a:pos x="468" y="0"/>
                  </a:cxn>
                  <a:cxn ang="0">
                    <a:pos x="491" y="12"/>
                  </a:cxn>
                  <a:cxn ang="0">
                    <a:pos x="511" y="32"/>
                  </a:cxn>
                  <a:cxn ang="0">
                    <a:pos x="520" y="39"/>
                  </a:cxn>
                  <a:cxn ang="0">
                    <a:pos x="530" y="45"/>
                  </a:cxn>
                  <a:cxn ang="0">
                    <a:pos x="556" y="47"/>
                  </a:cxn>
                  <a:cxn ang="0">
                    <a:pos x="584" y="53"/>
                  </a:cxn>
                  <a:cxn ang="0">
                    <a:pos x="601" y="63"/>
                  </a:cxn>
                  <a:cxn ang="0">
                    <a:pos x="609" y="75"/>
                  </a:cxn>
                  <a:cxn ang="0">
                    <a:pos x="610" y="85"/>
                  </a:cxn>
                  <a:cxn ang="0">
                    <a:pos x="610" y="104"/>
                  </a:cxn>
                  <a:cxn ang="0">
                    <a:pos x="609" y="128"/>
                  </a:cxn>
                  <a:cxn ang="0">
                    <a:pos x="615" y="132"/>
                  </a:cxn>
                  <a:cxn ang="0">
                    <a:pos x="614" y="138"/>
                  </a:cxn>
                </a:cxnLst>
                <a:rect l="0" t="0" r="r" b="b"/>
                <a:pathLst>
                  <a:path w="616" h="212">
                    <a:moveTo>
                      <a:pt x="614" y="138"/>
                    </a:moveTo>
                    <a:lnTo>
                      <a:pt x="608" y="155"/>
                    </a:lnTo>
                    <a:lnTo>
                      <a:pt x="597" y="169"/>
                    </a:lnTo>
                    <a:lnTo>
                      <a:pt x="579" y="185"/>
                    </a:lnTo>
                    <a:lnTo>
                      <a:pt x="556" y="203"/>
                    </a:lnTo>
                    <a:lnTo>
                      <a:pt x="546" y="205"/>
                    </a:lnTo>
                    <a:lnTo>
                      <a:pt x="468" y="197"/>
                    </a:lnTo>
                    <a:lnTo>
                      <a:pt x="460" y="209"/>
                    </a:lnTo>
                    <a:lnTo>
                      <a:pt x="238" y="209"/>
                    </a:lnTo>
                    <a:lnTo>
                      <a:pt x="131" y="187"/>
                    </a:lnTo>
                    <a:lnTo>
                      <a:pt x="124" y="207"/>
                    </a:lnTo>
                    <a:lnTo>
                      <a:pt x="117" y="211"/>
                    </a:lnTo>
                    <a:lnTo>
                      <a:pt x="12" y="201"/>
                    </a:lnTo>
                    <a:lnTo>
                      <a:pt x="4" y="193"/>
                    </a:lnTo>
                    <a:lnTo>
                      <a:pt x="2" y="189"/>
                    </a:lnTo>
                    <a:lnTo>
                      <a:pt x="2" y="179"/>
                    </a:lnTo>
                    <a:lnTo>
                      <a:pt x="4" y="173"/>
                    </a:lnTo>
                    <a:lnTo>
                      <a:pt x="0" y="130"/>
                    </a:lnTo>
                    <a:lnTo>
                      <a:pt x="2" y="118"/>
                    </a:lnTo>
                    <a:lnTo>
                      <a:pt x="11" y="104"/>
                    </a:lnTo>
                    <a:lnTo>
                      <a:pt x="24" y="90"/>
                    </a:lnTo>
                    <a:lnTo>
                      <a:pt x="46" y="75"/>
                    </a:lnTo>
                    <a:lnTo>
                      <a:pt x="72" y="59"/>
                    </a:lnTo>
                    <a:lnTo>
                      <a:pt x="106" y="51"/>
                    </a:lnTo>
                    <a:lnTo>
                      <a:pt x="145" y="45"/>
                    </a:lnTo>
                    <a:lnTo>
                      <a:pt x="164" y="43"/>
                    </a:lnTo>
                    <a:lnTo>
                      <a:pt x="212" y="43"/>
                    </a:lnTo>
                    <a:lnTo>
                      <a:pt x="250" y="45"/>
                    </a:lnTo>
                    <a:lnTo>
                      <a:pt x="400" y="16"/>
                    </a:lnTo>
                    <a:lnTo>
                      <a:pt x="417" y="30"/>
                    </a:lnTo>
                    <a:lnTo>
                      <a:pt x="426" y="43"/>
                    </a:lnTo>
                    <a:lnTo>
                      <a:pt x="474" y="42"/>
                    </a:lnTo>
                    <a:lnTo>
                      <a:pt x="475" y="35"/>
                    </a:lnTo>
                    <a:lnTo>
                      <a:pt x="474" y="22"/>
                    </a:lnTo>
                    <a:lnTo>
                      <a:pt x="468" y="0"/>
                    </a:lnTo>
                    <a:lnTo>
                      <a:pt x="491" y="12"/>
                    </a:lnTo>
                    <a:lnTo>
                      <a:pt x="511" y="32"/>
                    </a:lnTo>
                    <a:lnTo>
                      <a:pt x="520" y="39"/>
                    </a:lnTo>
                    <a:lnTo>
                      <a:pt x="530" y="45"/>
                    </a:lnTo>
                    <a:lnTo>
                      <a:pt x="556" y="47"/>
                    </a:lnTo>
                    <a:lnTo>
                      <a:pt x="584" y="53"/>
                    </a:lnTo>
                    <a:lnTo>
                      <a:pt x="601" y="63"/>
                    </a:lnTo>
                    <a:lnTo>
                      <a:pt x="609" y="75"/>
                    </a:lnTo>
                    <a:lnTo>
                      <a:pt x="610" y="85"/>
                    </a:lnTo>
                    <a:lnTo>
                      <a:pt x="610" y="104"/>
                    </a:lnTo>
                    <a:lnTo>
                      <a:pt x="609" y="128"/>
                    </a:lnTo>
                    <a:lnTo>
                      <a:pt x="615" y="132"/>
                    </a:lnTo>
                    <a:lnTo>
                      <a:pt x="614" y="13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49164" name="Freeform 12"/>
              <p:cNvSpPr>
                <a:spLocks/>
              </p:cNvSpPr>
              <p:nvPr/>
            </p:nvSpPr>
            <p:spPr bwMode="auto">
              <a:xfrm>
                <a:off x="4972" y="3894"/>
                <a:ext cx="225" cy="6"/>
              </a:xfrm>
              <a:custGeom>
                <a:avLst/>
                <a:gdLst/>
                <a:ahLst/>
                <a:cxnLst>
                  <a:cxn ang="0">
                    <a:pos x="222" y="5"/>
                  </a:cxn>
                  <a:cxn ang="0">
                    <a:pos x="0" y="5"/>
                  </a:cxn>
                  <a:cxn ang="0">
                    <a:pos x="0" y="0"/>
                  </a:cxn>
                  <a:cxn ang="0">
                    <a:pos x="224" y="0"/>
                  </a:cxn>
                  <a:cxn ang="0">
                    <a:pos x="222" y="5"/>
                  </a:cxn>
                </a:cxnLst>
                <a:rect l="0" t="0" r="r" b="b"/>
                <a:pathLst>
                  <a:path w="225" h="6">
                    <a:moveTo>
                      <a:pt x="222" y="5"/>
                    </a:moveTo>
                    <a:lnTo>
                      <a:pt x="0" y="5"/>
                    </a:lnTo>
                    <a:lnTo>
                      <a:pt x="0" y="0"/>
                    </a:lnTo>
                    <a:lnTo>
                      <a:pt x="224" y="0"/>
                    </a:lnTo>
                    <a:lnTo>
                      <a:pt x="222" y="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9165" name="Freeform 13"/>
              <p:cNvSpPr>
                <a:spLocks/>
              </p:cNvSpPr>
              <p:nvPr/>
            </p:nvSpPr>
            <p:spPr bwMode="auto">
              <a:xfrm>
                <a:off x="5058" y="3902"/>
                <a:ext cx="128" cy="26"/>
              </a:xfrm>
              <a:custGeom>
                <a:avLst/>
                <a:gdLst/>
                <a:ahLst/>
                <a:cxnLst>
                  <a:cxn ang="0">
                    <a:pos x="127" y="7"/>
                  </a:cxn>
                  <a:cxn ang="0">
                    <a:pos x="122" y="2"/>
                  </a:cxn>
                  <a:cxn ang="0">
                    <a:pos x="119" y="0"/>
                  </a:cxn>
                  <a:cxn ang="0">
                    <a:pos x="118" y="0"/>
                  </a:cxn>
                  <a:cxn ang="0">
                    <a:pos x="7" y="0"/>
                  </a:cxn>
                  <a:cxn ang="0">
                    <a:pos x="2" y="5"/>
                  </a:cxn>
                  <a:cxn ang="0">
                    <a:pos x="1" y="10"/>
                  </a:cxn>
                  <a:cxn ang="0">
                    <a:pos x="0" y="12"/>
                  </a:cxn>
                  <a:cxn ang="0">
                    <a:pos x="0" y="18"/>
                  </a:cxn>
                  <a:cxn ang="0">
                    <a:pos x="4" y="22"/>
                  </a:cxn>
                  <a:cxn ang="0">
                    <a:pos x="9" y="25"/>
                  </a:cxn>
                  <a:cxn ang="0">
                    <a:pos x="116" y="25"/>
                  </a:cxn>
                  <a:cxn ang="0">
                    <a:pos x="121" y="24"/>
                  </a:cxn>
                  <a:cxn ang="0">
                    <a:pos x="125" y="20"/>
                  </a:cxn>
                  <a:cxn ang="0">
                    <a:pos x="127" y="16"/>
                  </a:cxn>
                  <a:cxn ang="0">
                    <a:pos x="127" y="11"/>
                  </a:cxn>
                  <a:cxn ang="0">
                    <a:pos x="127" y="7"/>
                  </a:cxn>
                </a:cxnLst>
                <a:rect l="0" t="0" r="r" b="b"/>
                <a:pathLst>
                  <a:path w="128" h="26">
                    <a:moveTo>
                      <a:pt x="127" y="7"/>
                    </a:moveTo>
                    <a:lnTo>
                      <a:pt x="122" y="2"/>
                    </a:lnTo>
                    <a:lnTo>
                      <a:pt x="119" y="0"/>
                    </a:lnTo>
                    <a:lnTo>
                      <a:pt x="118" y="0"/>
                    </a:lnTo>
                    <a:lnTo>
                      <a:pt x="7" y="0"/>
                    </a:lnTo>
                    <a:lnTo>
                      <a:pt x="2" y="5"/>
                    </a:lnTo>
                    <a:lnTo>
                      <a:pt x="1" y="10"/>
                    </a:lnTo>
                    <a:lnTo>
                      <a:pt x="0" y="12"/>
                    </a:lnTo>
                    <a:lnTo>
                      <a:pt x="0" y="18"/>
                    </a:lnTo>
                    <a:lnTo>
                      <a:pt x="4" y="22"/>
                    </a:lnTo>
                    <a:lnTo>
                      <a:pt x="9" y="25"/>
                    </a:lnTo>
                    <a:lnTo>
                      <a:pt x="116" y="25"/>
                    </a:lnTo>
                    <a:lnTo>
                      <a:pt x="121" y="24"/>
                    </a:lnTo>
                    <a:lnTo>
                      <a:pt x="125" y="20"/>
                    </a:lnTo>
                    <a:lnTo>
                      <a:pt x="127" y="16"/>
                    </a:lnTo>
                    <a:lnTo>
                      <a:pt x="127" y="11"/>
                    </a:lnTo>
                    <a:lnTo>
                      <a:pt x="127" y="7"/>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49166" name="Freeform 14"/>
              <p:cNvSpPr>
                <a:spLocks/>
              </p:cNvSpPr>
              <p:nvPr/>
            </p:nvSpPr>
            <p:spPr bwMode="auto">
              <a:xfrm>
                <a:off x="5059" y="3907"/>
                <a:ext cx="108" cy="16"/>
              </a:xfrm>
              <a:custGeom>
                <a:avLst/>
                <a:gdLst/>
                <a:ahLst/>
                <a:cxnLst>
                  <a:cxn ang="0">
                    <a:pos x="104" y="7"/>
                  </a:cxn>
                  <a:cxn ang="0">
                    <a:pos x="104" y="5"/>
                  </a:cxn>
                  <a:cxn ang="0">
                    <a:pos x="107" y="0"/>
                  </a:cxn>
                  <a:cxn ang="0">
                    <a:pos x="103" y="5"/>
                  </a:cxn>
                  <a:cxn ang="0">
                    <a:pos x="103" y="7"/>
                  </a:cxn>
                  <a:cxn ang="0">
                    <a:pos x="0" y="7"/>
                  </a:cxn>
                  <a:cxn ang="0">
                    <a:pos x="0" y="8"/>
                  </a:cxn>
                  <a:cxn ang="0">
                    <a:pos x="103" y="8"/>
                  </a:cxn>
                  <a:cxn ang="0">
                    <a:pos x="103" y="10"/>
                  </a:cxn>
                  <a:cxn ang="0">
                    <a:pos x="107" y="15"/>
                  </a:cxn>
                  <a:cxn ang="0">
                    <a:pos x="104" y="10"/>
                  </a:cxn>
                  <a:cxn ang="0">
                    <a:pos x="104" y="8"/>
                  </a:cxn>
                  <a:cxn ang="0">
                    <a:pos x="104" y="7"/>
                  </a:cxn>
                </a:cxnLst>
                <a:rect l="0" t="0" r="r" b="b"/>
                <a:pathLst>
                  <a:path w="108" h="16">
                    <a:moveTo>
                      <a:pt x="104" y="7"/>
                    </a:moveTo>
                    <a:lnTo>
                      <a:pt x="104" y="5"/>
                    </a:lnTo>
                    <a:lnTo>
                      <a:pt x="107" y="0"/>
                    </a:lnTo>
                    <a:lnTo>
                      <a:pt x="103" y="5"/>
                    </a:lnTo>
                    <a:lnTo>
                      <a:pt x="103" y="7"/>
                    </a:lnTo>
                    <a:lnTo>
                      <a:pt x="0" y="7"/>
                    </a:lnTo>
                    <a:lnTo>
                      <a:pt x="0" y="8"/>
                    </a:lnTo>
                    <a:lnTo>
                      <a:pt x="103" y="8"/>
                    </a:lnTo>
                    <a:lnTo>
                      <a:pt x="103" y="10"/>
                    </a:lnTo>
                    <a:lnTo>
                      <a:pt x="107" y="15"/>
                    </a:lnTo>
                    <a:lnTo>
                      <a:pt x="104" y="10"/>
                    </a:lnTo>
                    <a:lnTo>
                      <a:pt x="104" y="8"/>
                    </a:lnTo>
                    <a:lnTo>
                      <a:pt x="104"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49167" name="Freeform 15"/>
              <p:cNvSpPr>
                <a:spLocks/>
              </p:cNvSpPr>
              <p:nvPr/>
            </p:nvSpPr>
            <p:spPr bwMode="auto">
              <a:xfrm>
                <a:off x="5171" y="3918"/>
                <a:ext cx="9" cy="10"/>
              </a:xfrm>
              <a:custGeom>
                <a:avLst/>
                <a:gdLst/>
                <a:ahLst/>
                <a:cxnLst>
                  <a:cxn ang="0">
                    <a:pos x="8" y="5"/>
                  </a:cxn>
                  <a:cxn ang="0">
                    <a:pos x="5" y="9"/>
                  </a:cxn>
                  <a:cxn ang="0">
                    <a:pos x="0" y="6"/>
                  </a:cxn>
                  <a:cxn ang="0">
                    <a:pos x="3" y="4"/>
                  </a:cxn>
                  <a:cxn ang="0">
                    <a:pos x="4" y="0"/>
                  </a:cxn>
                  <a:cxn ang="0">
                    <a:pos x="4" y="4"/>
                  </a:cxn>
                  <a:cxn ang="0">
                    <a:pos x="7" y="2"/>
                  </a:cxn>
                  <a:cxn ang="0">
                    <a:pos x="6" y="5"/>
                  </a:cxn>
                  <a:cxn ang="0">
                    <a:pos x="8" y="5"/>
                  </a:cxn>
                </a:cxnLst>
                <a:rect l="0" t="0" r="r" b="b"/>
                <a:pathLst>
                  <a:path w="9" h="10">
                    <a:moveTo>
                      <a:pt x="8" y="5"/>
                    </a:moveTo>
                    <a:lnTo>
                      <a:pt x="5" y="9"/>
                    </a:lnTo>
                    <a:lnTo>
                      <a:pt x="0" y="6"/>
                    </a:lnTo>
                    <a:lnTo>
                      <a:pt x="3" y="4"/>
                    </a:lnTo>
                    <a:lnTo>
                      <a:pt x="4" y="0"/>
                    </a:lnTo>
                    <a:lnTo>
                      <a:pt x="4" y="4"/>
                    </a:lnTo>
                    <a:lnTo>
                      <a:pt x="7" y="2"/>
                    </a:lnTo>
                    <a:lnTo>
                      <a:pt x="6" y="5"/>
                    </a:lnTo>
                    <a:lnTo>
                      <a:pt x="8" y="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49168" name="Freeform 16"/>
              <p:cNvSpPr>
                <a:spLocks/>
              </p:cNvSpPr>
              <p:nvPr/>
            </p:nvSpPr>
            <p:spPr bwMode="auto">
              <a:xfrm>
                <a:off x="5210" y="3825"/>
                <a:ext cx="71" cy="122"/>
              </a:xfrm>
              <a:custGeom>
                <a:avLst/>
                <a:gdLst/>
                <a:ahLst/>
                <a:cxnLst>
                  <a:cxn ang="0">
                    <a:pos x="52" y="7"/>
                  </a:cxn>
                  <a:cxn ang="0">
                    <a:pos x="62" y="23"/>
                  </a:cxn>
                  <a:cxn ang="0">
                    <a:pos x="70" y="52"/>
                  </a:cxn>
                  <a:cxn ang="0">
                    <a:pos x="68" y="83"/>
                  </a:cxn>
                  <a:cxn ang="0">
                    <a:pos x="58" y="107"/>
                  </a:cxn>
                  <a:cxn ang="0">
                    <a:pos x="44" y="120"/>
                  </a:cxn>
                  <a:cxn ang="0">
                    <a:pos x="31" y="121"/>
                  </a:cxn>
                  <a:cxn ang="0">
                    <a:pos x="14" y="113"/>
                  </a:cxn>
                  <a:cxn ang="0">
                    <a:pos x="5" y="91"/>
                  </a:cxn>
                  <a:cxn ang="0">
                    <a:pos x="0" y="64"/>
                  </a:cxn>
                  <a:cxn ang="0">
                    <a:pos x="4" y="35"/>
                  </a:cxn>
                  <a:cxn ang="0">
                    <a:pos x="14" y="11"/>
                  </a:cxn>
                  <a:cxn ang="0">
                    <a:pos x="27" y="1"/>
                  </a:cxn>
                  <a:cxn ang="0">
                    <a:pos x="42" y="0"/>
                  </a:cxn>
                  <a:cxn ang="0">
                    <a:pos x="52" y="7"/>
                  </a:cxn>
                </a:cxnLst>
                <a:rect l="0" t="0" r="r" b="b"/>
                <a:pathLst>
                  <a:path w="71" h="122">
                    <a:moveTo>
                      <a:pt x="52" y="7"/>
                    </a:moveTo>
                    <a:lnTo>
                      <a:pt x="62" y="23"/>
                    </a:lnTo>
                    <a:lnTo>
                      <a:pt x="70" y="52"/>
                    </a:lnTo>
                    <a:lnTo>
                      <a:pt x="68" y="83"/>
                    </a:lnTo>
                    <a:lnTo>
                      <a:pt x="58" y="107"/>
                    </a:lnTo>
                    <a:lnTo>
                      <a:pt x="44" y="120"/>
                    </a:lnTo>
                    <a:lnTo>
                      <a:pt x="31" y="121"/>
                    </a:lnTo>
                    <a:lnTo>
                      <a:pt x="14" y="113"/>
                    </a:lnTo>
                    <a:lnTo>
                      <a:pt x="5" y="91"/>
                    </a:lnTo>
                    <a:lnTo>
                      <a:pt x="0" y="64"/>
                    </a:lnTo>
                    <a:lnTo>
                      <a:pt x="4" y="35"/>
                    </a:lnTo>
                    <a:lnTo>
                      <a:pt x="14" y="11"/>
                    </a:lnTo>
                    <a:lnTo>
                      <a:pt x="27" y="1"/>
                    </a:lnTo>
                    <a:lnTo>
                      <a:pt x="42" y="0"/>
                    </a:lnTo>
                    <a:lnTo>
                      <a:pt x="52"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49169" name="Freeform 17"/>
              <p:cNvSpPr>
                <a:spLocks/>
              </p:cNvSpPr>
              <p:nvPr/>
            </p:nvSpPr>
            <p:spPr bwMode="auto">
              <a:xfrm>
                <a:off x="5216" y="3831"/>
                <a:ext cx="59" cy="111"/>
              </a:xfrm>
              <a:custGeom>
                <a:avLst/>
                <a:gdLst/>
                <a:ahLst/>
                <a:cxnLst>
                  <a:cxn ang="0">
                    <a:pos x="47" y="13"/>
                  </a:cxn>
                  <a:cxn ang="0">
                    <a:pos x="53" y="22"/>
                  </a:cxn>
                  <a:cxn ang="0">
                    <a:pos x="57" y="37"/>
                  </a:cxn>
                  <a:cxn ang="0">
                    <a:pos x="58" y="55"/>
                  </a:cxn>
                  <a:cxn ang="0">
                    <a:pos x="57" y="73"/>
                  </a:cxn>
                  <a:cxn ang="0">
                    <a:pos x="53" y="87"/>
                  </a:cxn>
                  <a:cxn ang="0">
                    <a:pos x="46" y="100"/>
                  </a:cxn>
                  <a:cxn ang="0">
                    <a:pos x="39" y="107"/>
                  </a:cxn>
                  <a:cxn ang="0">
                    <a:pos x="32" y="110"/>
                  </a:cxn>
                  <a:cxn ang="0">
                    <a:pos x="24" y="110"/>
                  </a:cxn>
                  <a:cxn ang="0">
                    <a:pos x="15" y="104"/>
                  </a:cxn>
                  <a:cxn ang="0">
                    <a:pos x="8" y="94"/>
                  </a:cxn>
                  <a:cxn ang="0">
                    <a:pos x="4" y="81"/>
                  </a:cxn>
                  <a:cxn ang="0">
                    <a:pos x="0" y="65"/>
                  </a:cxn>
                  <a:cxn ang="0">
                    <a:pos x="0" y="50"/>
                  </a:cxn>
                  <a:cxn ang="0">
                    <a:pos x="2" y="33"/>
                  </a:cxn>
                  <a:cxn ang="0">
                    <a:pos x="8" y="17"/>
                  </a:cxn>
                  <a:cxn ang="0">
                    <a:pos x="16" y="5"/>
                  </a:cxn>
                  <a:cxn ang="0">
                    <a:pos x="24" y="1"/>
                  </a:cxn>
                  <a:cxn ang="0">
                    <a:pos x="32" y="0"/>
                  </a:cxn>
                  <a:cxn ang="0">
                    <a:pos x="42" y="5"/>
                  </a:cxn>
                  <a:cxn ang="0">
                    <a:pos x="47" y="13"/>
                  </a:cxn>
                </a:cxnLst>
                <a:rect l="0" t="0" r="r" b="b"/>
                <a:pathLst>
                  <a:path w="59" h="111">
                    <a:moveTo>
                      <a:pt x="47" y="13"/>
                    </a:moveTo>
                    <a:lnTo>
                      <a:pt x="53" y="22"/>
                    </a:lnTo>
                    <a:lnTo>
                      <a:pt x="57" y="37"/>
                    </a:lnTo>
                    <a:lnTo>
                      <a:pt x="58" y="55"/>
                    </a:lnTo>
                    <a:lnTo>
                      <a:pt x="57" y="73"/>
                    </a:lnTo>
                    <a:lnTo>
                      <a:pt x="53" y="87"/>
                    </a:lnTo>
                    <a:lnTo>
                      <a:pt x="46" y="100"/>
                    </a:lnTo>
                    <a:lnTo>
                      <a:pt x="39" y="107"/>
                    </a:lnTo>
                    <a:lnTo>
                      <a:pt x="32" y="110"/>
                    </a:lnTo>
                    <a:lnTo>
                      <a:pt x="24" y="110"/>
                    </a:lnTo>
                    <a:lnTo>
                      <a:pt x="15" y="104"/>
                    </a:lnTo>
                    <a:lnTo>
                      <a:pt x="8" y="94"/>
                    </a:lnTo>
                    <a:lnTo>
                      <a:pt x="4" y="81"/>
                    </a:lnTo>
                    <a:lnTo>
                      <a:pt x="0" y="65"/>
                    </a:lnTo>
                    <a:lnTo>
                      <a:pt x="0" y="50"/>
                    </a:lnTo>
                    <a:lnTo>
                      <a:pt x="2" y="33"/>
                    </a:lnTo>
                    <a:lnTo>
                      <a:pt x="8" y="17"/>
                    </a:lnTo>
                    <a:lnTo>
                      <a:pt x="16" y="5"/>
                    </a:lnTo>
                    <a:lnTo>
                      <a:pt x="24" y="1"/>
                    </a:lnTo>
                    <a:lnTo>
                      <a:pt x="32" y="0"/>
                    </a:lnTo>
                    <a:lnTo>
                      <a:pt x="42" y="5"/>
                    </a:lnTo>
                    <a:lnTo>
                      <a:pt x="47" y="1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49170" name="Freeform 18"/>
              <p:cNvSpPr>
                <a:spLocks/>
              </p:cNvSpPr>
              <p:nvPr/>
            </p:nvSpPr>
            <p:spPr bwMode="auto">
              <a:xfrm>
                <a:off x="5221" y="3865"/>
                <a:ext cx="26" cy="42"/>
              </a:xfrm>
              <a:custGeom>
                <a:avLst/>
                <a:gdLst/>
                <a:ahLst/>
                <a:cxnLst>
                  <a:cxn ang="0">
                    <a:pos x="25" y="2"/>
                  </a:cxn>
                  <a:cxn ang="0">
                    <a:pos x="21" y="10"/>
                  </a:cxn>
                  <a:cxn ang="0">
                    <a:pos x="20" y="15"/>
                  </a:cxn>
                  <a:cxn ang="0">
                    <a:pos x="20" y="20"/>
                  </a:cxn>
                  <a:cxn ang="0">
                    <a:pos x="21" y="28"/>
                  </a:cxn>
                  <a:cxn ang="0">
                    <a:pos x="13" y="41"/>
                  </a:cxn>
                  <a:cxn ang="0">
                    <a:pos x="10" y="36"/>
                  </a:cxn>
                  <a:cxn ang="0">
                    <a:pos x="7" y="30"/>
                  </a:cxn>
                  <a:cxn ang="0">
                    <a:pos x="4" y="26"/>
                  </a:cxn>
                  <a:cxn ang="0">
                    <a:pos x="0" y="9"/>
                  </a:cxn>
                  <a:cxn ang="0">
                    <a:pos x="5" y="8"/>
                  </a:cxn>
                  <a:cxn ang="0">
                    <a:pos x="9" y="5"/>
                  </a:cxn>
                  <a:cxn ang="0">
                    <a:pos x="13" y="0"/>
                  </a:cxn>
                  <a:cxn ang="0">
                    <a:pos x="25" y="2"/>
                  </a:cxn>
                </a:cxnLst>
                <a:rect l="0" t="0" r="r" b="b"/>
                <a:pathLst>
                  <a:path w="26" h="42">
                    <a:moveTo>
                      <a:pt x="25" y="2"/>
                    </a:moveTo>
                    <a:lnTo>
                      <a:pt x="21" y="10"/>
                    </a:lnTo>
                    <a:lnTo>
                      <a:pt x="20" y="15"/>
                    </a:lnTo>
                    <a:lnTo>
                      <a:pt x="20" y="20"/>
                    </a:lnTo>
                    <a:lnTo>
                      <a:pt x="21" y="28"/>
                    </a:lnTo>
                    <a:lnTo>
                      <a:pt x="13" y="41"/>
                    </a:lnTo>
                    <a:lnTo>
                      <a:pt x="10" y="36"/>
                    </a:lnTo>
                    <a:lnTo>
                      <a:pt x="7" y="30"/>
                    </a:lnTo>
                    <a:lnTo>
                      <a:pt x="4" y="26"/>
                    </a:lnTo>
                    <a:lnTo>
                      <a:pt x="0" y="9"/>
                    </a:lnTo>
                    <a:lnTo>
                      <a:pt x="5" y="8"/>
                    </a:lnTo>
                    <a:lnTo>
                      <a:pt x="9" y="5"/>
                    </a:lnTo>
                    <a:lnTo>
                      <a:pt x="13" y="0"/>
                    </a:lnTo>
                    <a:lnTo>
                      <a:pt x="25" y="2"/>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49171" name="Freeform 19"/>
              <p:cNvSpPr>
                <a:spLocks/>
              </p:cNvSpPr>
              <p:nvPr/>
            </p:nvSpPr>
            <p:spPr bwMode="auto">
              <a:xfrm>
                <a:off x="5233" y="3841"/>
                <a:ext cx="20" cy="25"/>
              </a:xfrm>
              <a:custGeom>
                <a:avLst/>
                <a:gdLst/>
                <a:ahLst/>
                <a:cxnLst>
                  <a:cxn ang="0">
                    <a:pos x="0" y="22"/>
                  </a:cxn>
                  <a:cxn ang="0">
                    <a:pos x="17" y="24"/>
                  </a:cxn>
                  <a:cxn ang="0">
                    <a:pos x="19" y="18"/>
                  </a:cxn>
                  <a:cxn ang="0">
                    <a:pos x="12" y="0"/>
                  </a:cxn>
                  <a:cxn ang="0">
                    <a:pos x="0" y="22"/>
                  </a:cxn>
                </a:cxnLst>
                <a:rect l="0" t="0" r="r" b="b"/>
                <a:pathLst>
                  <a:path w="20" h="25">
                    <a:moveTo>
                      <a:pt x="0" y="22"/>
                    </a:moveTo>
                    <a:lnTo>
                      <a:pt x="17" y="24"/>
                    </a:lnTo>
                    <a:lnTo>
                      <a:pt x="19" y="18"/>
                    </a:lnTo>
                    <a:lnTo>
                      <a:pt x="12" y="0"/>
                    </a:lnTo>
                    <a:lnTo>
                      <a:pt x="0" y="2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49172" name="Freeform 20"/>
              <p:cNvSpPr>
                <a:spLocks/>
              </p:cNvSpPr>
              <p:nvPr/>
            </p:nvSpPr>
            <p:spPr bwMode="auto">
              <a:xfrm>
                <a:off x="5218" y="3872"/>
                <a:ext cx="7" cy="27"/>
              </a:xfrm>
              <a:custGeom>
                <a:avLst/>
                <a:gdLst/>
                <a:ahLst/>
                <a:cxnLst>
                  <a:cxn ang="0">
                    <a:pos x="2" y="0"/>
                  </a:cxn>
                  <a:cxn ang="0">
                    <a:pos x="6" y="26"/>
                  </a:cxn>
                  <a:cxn ang="0">
                    <a:pos x="1" y="22"/>
                  </a:cxn>
                  <a:cxn ang="0">
                    <a:pos x="0" y="12"/>
                  </a:cxn>
                  <a:cxn ang="0">
                    <a:pos x="1" y="3"/>
                  </a:cxn>
                  <a:cxn ang="0">
                    <a:pos x="2" y="0"/>
                  </a:cxn>
                </a:cxnLst>
                <a:rect l="0" t="0" r="r" b="b"/>
                <a:pathLst>
                  <a:path w="7" h="27">
                    <a:moveTo>
                      <a:pt x="2" y="0"/>
                    </a:moveTo>
                    <a:lnTo>
                      <a:pt x="6" y="26"/>
                    </a:lnTo>
                    <a:lnTo>
                      <a:pt x="1" y="22"/>
                    </a:lnTo>
                    <a:lnTo>
                      <a:pt x="0" y="12"/>
                    </a:lnTo>
                    <a:lnTo>
                      <a:pt x="1" y="3"/>
                    </a:lnTo>
                    <a:lnTo>
                      <a:pt x="2"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49173" name="Freeform 21"/>
              <p:cNvSpPr>
                <a:spLocks/>
              </p:cNvSpPr>
              <p:nvPr/>
            </p:nvSpPr>
            <p:spPr bwMode="auto">
              <a:xfrm>
                <a:off x="5233" y="3894"/>
                <a:ext cx="18" cy="32"/>
              </a:xfrm>
              <a:custGeom>
                <a:avLst/>
                <a:gdLst/>
                <a:ahLst/>
                <a:cxnLst>
                  <a:cxn ang="0">
                    <a:pos x="0" y="21"/>
                  </a:cxn>
                  <a:cxn ang="0">
                    <a:pos x="12" y="0"/>
                  </a:cxn>
                  <a:cxn ang="0">
                    <a:pos x="17" y="21"/>
                  </a:cxn>
                  <a:cxn ang="0">
                    <a:pos x="2" y="31"/>
                  </a:cxn>
                  <a:cxn ang="0">
                    <a:pos x="0" y="21"/>
                  </a:cxn>
                </a:cxnLst>
                <a:rect l="0" t="0" r="r" b="b"/>
                <a:pathLst>
                  <a:path w="18" h="32">
                    <a:moveTo>
                      <a:pt x="0" y="21"/>
                    </a:moveTo>
                    <a:lnTo>
                      <a:pt x="12" y="0"/>
                    </a:lnTo>
                    <a:lnTo>
                      <a:pt x="17" y="21"/>
                    </a:lnTo>
                    <a:lnTo>
                      <a:pt x="2" y="31"/>
                    </a:lnTo>
                    <a:lnTo>
                      <a:pt x="0"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49174" name="Freeform 22"/>
              <p:cNvSpPr>
                <a:spLocks/>
              </p:cNvSpPr>
              <p:nvPr/>
            </p:nvSpPr>
            <p:spPr bwMode="auto">
              <a:xfrm>
                <a:off x="5203" y="3807"/>
                <a:ext cx="82" cy="133"/>
              </a:xfrm>
              <a:custGeom>
                <a:avLst/>
                <a:gdLst/>
                <a:ahLst/>
                <a:cxnLst>
                  <a:cxn ang="0">
                    <a:pos x="75" y="66"/>
                  </a:cxn>
                  <a:cxn ang="0">
                    <a:pos x="68" y="38"/>
                  </a:cxn>
                  <a:cxn ang="0">
                    <a:pos x="56" y="21"/>
                  </a:cxn>
                  <a:cxn ang="0">
                    <a:pos x="38" y="15"/>
                  </a:cxn>
                  <a:cxn ang="0">
                    <a:pos x="22" y="27"/>
                  </a:cxn>
                  <a:cxn ang="0">
                    <a:pos x="12" y="48"/>
                  </a:cxn>
                  <a:cxn ang="0">
                    <a:pos x="8" y="72"/>
                  </a:cxn>
                  <a:cxn ang="0">
                    <a:pos x="9" y="93"/>
                  </a:cxn>
                  <a:cxn ang="0">
                    <a:pos x="14" y="112"/>
                  </a:cxn>
                  <a:cxn ang="0">
                    <a:pos x="20" y="128"/>
                  </a:cxn>
                  <a:cxn ang="0">
                    <a:pos x="13" y="132"/>
                  </a:cxn>
                  <a:cxn ang="0">
                    <a:pos x="3" y="101"/>
                  </a:cxn>
                  <a:cxn ang="0">
                    <a:pos x="0" y="71"/>
                  </a:cxn>
                  <a:cxn ang="0">
                    <a:pos x="9" y="30"/>
                  </a:cxn>
                  <a:cxn ang="0">
                    <a:pos x="27" y="4"/>
                  </a:cxn>
                  <a:cxn ang="0">
                    <a:pos x="52" y="0"/>
                  </a:cxn>
                  <a:cxn ang="0">
                    <a:pos x="68" y="16"/>
                  </a:cxn>
                  <a:cxn ang="0">
                    <a:pos x="78" y="37"/>
                  </a:cxn>
                  <a:cxn ang="0">
                    <a:pos x="81" y="66"/>
                  </a:cxn>
                  <a:cxn ang="0">
                    <a:pos x="75" y="66"/>
                  </a:cxn>
                </a:cxnLst>
                <a:rect l="0" t="0" r="r" b="b"/>
                <a:pathLst>
                  <a:path w="82" h="133">
                    <a:moveTo>
                      <a:pt x="75" y="66"/>
                    </a:moveTo>
                    <a:lnTo>
                      <a:pt x="68" y="38"/>
                    </a:lnTo>
                    <a:lnTo>
                      <a:pt x="56" y="21"/>
                    </a:lnTo>
                    <a:lnTo>
                      <a:pt x="38" y="15"/>
                    </a:lnTo>
                    <a:lnTo>
                      <a:pt x="22" y="27"/>
                    </a:lnTo>
                    <a:lnTo>
                      <a:pt x="12" y="48"/>
                    </a:lnTo>
                    <a:lnTo>
                      <a:pt x="8" y="72"/>
                    </a:lnTo>
                    <a:lnTo>
                      <a:pt x="9" y="93"/>
                    </a:lnTo>
                    <a:lnTo>
                      <a:pt x="14" y="112"/>
                    </a:lnTo>
                    <a:lnTo>
                      <a:pt x="20" y="128"/>
                    </a:lnTo>
                    <a:lnTo>
                      <a:pt x="13" y="132"/>
                    </a:lnTo>
                    <a:lnTo>
                      <a:pt x="3" y="101"/>
                    </a:lnTo>
                    <a:lnTo>
                      <a:pt x="0" y="71"/>
                    </a:lnTo>
                    <a:lnTo>
                      <a:pt x="9" y="30"/>
                    </a:lnTo>
                    <a:lnTo>
                      <a:pt x="27" y="4"/>
                    </a:lnTo>
                    <a:lnTo>
                      <a:pt x="52" y="0"/>
                    </a:lnTo>
                    <a:lnTo>
                      <a:pt x="68" y="16"/>
                    </a:lnTo>
                    <a:lnTo>
                      <a:pt x="78" y="37"/>
                    </a:lnTo>
                    <a:lnTo>
                      <a:pt x="81" y="66"/>
                    </a:lnTo>
                    <a:lnTo>
                      <a:pt x="75" y="66"/>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49175" name="Freeform 23"/>
              <p:cNvSpPr>
                <a:spLocks/>
              </p:cNvSpPr>
              <p:nvPr/>
            </p:nvSpPr>
            <p:spPr bwMode="auto">
              <a:xfrm>
                <a:off x="4876" y="3830"/>
                <a:ext cx="79" cy="129"/>
              </a:xfrm>
              <a:custGeom>
                <a:avLst/>
                <a:gdLst/>
                <a:ahLst/>
                <a:cxnLst>
                  <a:cxn ang="0">
                    <a:pos x="65" y="11"/>
                  </a:cxn>
                  <a:cxn ang="0">
                    <a:pos x="74" y="33"/>
                  </a:cxn>
                  <a:cxn ang="0">
                    <a:pos x="78" y="61"/>
                  </a:cxn>
                  <a:cxn ang="0">
                    <a:pos x="75" y="90"/>
                  </a:cxn>
                  <a:cxn ang="0">
                    <a:pos x="63" y="116"/>
                  </a:cxn>
                  <a:cxn ang="0">
                    <a:pos x="43" y="128"/>
                  </a:cxn>
                  <a:cxn ang="0">
                    <a:pos x="18" y="119"/>
                  </a:cxn>
                  <a:cxn ang="0">
                    <a:pos x="5" y="95"/>
                  </a:cxn>
                  <a:cxn ang="0">
                    <a:pos x="1" y="73"/>
                  </a:cxn>
                  <a:cxn ang="0">
                    <a:pos x="0" y="43"/>
                  </a:cxn>
                  <a:cxn ang="0">
                    <a:pos x="9" y="15"/>
                  </a:cxn>
                  <a:cxn ang="0">
                    <a:pos x="29" y="1"/>
                  </a:cxn>
                  <a:cxn ang="0">
                    <a:pos x="52" y="0"/>
                  </a:cxn>
                  <a:cxn ang="0">
                    <a:pos x="65" y="11"/>
                  </a:cxn>
                </a:cxnLst>
                <a:rect l="0" t="0" r="r" b="b"/>
                <a:pathLst>
                  <a:path w="79" h="129">
                    <a:moveTo>
                      <a:pt x="65" y="11"/>
                    </a:moveTo>
                    <a:lnTo>
                      <a:pt x="74" y="33"/>
                    </a:lnTo>
                    <a:lnTo>
                      <a:pt x="78" y="61"/>
                    </a:lnTo>
                    <a:lnTo>
                      <a:pt x="75" y="90"/>
                    </a:lnTo>
                    <a:lnTo>
                      <a:pt x="63" y="116"/>
                    </a:lnTo>
                    <a:lnTo>
                      <a:pt x="43" y="128"/>
                    </a:lnTo>
                    <a:lnTo>
                      <a:pt x="18" y="119"/>
                    </a:lnTo>
                    <a:lnTo>
                      <a:pt x="5" y="95"/>
                    </a:lnTo>
                    <a:lnTo>
                      <a:pt x="1" y="73"/>
                    </a:lnTo>
                    <a:lnTo>
                      <a:pt x="0" y="43"/>
                    </a:lnTo>
                    <a:lnTo>
                      <a:pt x="9" y="15"/>
                    </a:lnTo>
                    <a:lnTo>
                      <a:pt x="29" y="1"/>
                    </a:lnTo>
                    <a:lnTo>
                      <a:pt x="52" y="0"/>
                    </a:lnTo>
                    <a:lnTo>
                      <a:pt x="65"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49176" name="Freeform 24"/>
              <p:cNvSpPr>
                <a:spLocks/>
              </p:cNvSpPr>
              <p:nvPr/>
            </p:nvSpPr>
            <p:spPr bwMode="auto">
              <a:xfrm>
                <a:off x="4882" y="3835"/>
                <a:ext cx="67" cy="112"/>
              </a:xfrm>
              <a:custGeom>
                <a:avLst/>
                <a:gdLst/>
                <a:ahLst/>
                <a:cxnLst>
                  <a:cxn ang="0">
                    <a:pos x="53" y="11"/>
                  </a:cxn>
                  <a:cxn ang="0">
                    <a:pos x="60" y="27"/>
                  </a:cxn>
                  <a:cxn ang="0">
                    <a:pos x="65" y="44"/>
                  </a:cxn>
                  <a:cxn ang="0">
                    <a:pos x="66" y="60"/>
                  </a:cxn>
                  <a:cxn ang="0">
                    <a:pos x="64" y="78"/>
                  </a:cxn>
                  <a:cxn ang="0">
                    <a:pos x="57" y="95"/>
                  </a:cxn>
                  <a:cxn ang="0">
                    <a:pos x="48" y="106"/>
                  </a:cxn>
                  <a:cxn ang="0">
                    <a:pos x="38" y="111"/>
                  </a:cxn>
                  <a:cxn ang="0">
                    <a:pos x="23" y="110"/>
                  </a:cxn>
                  <a:cxn ang="0">
                    <a:pos x="12" y="98"/>
                  </a:cxn>
                  <a:cxn ang="0">
                    <a:pos x="5" y="87"/>
                  </a:cxn>
                  <a:cxn ang="0">
                    <a:pos x="1" y="69"/>
                  </a:cxn>
                  <a:cxn ang="0">
                    <a:pos x="0" y="55"/>
                  </a:cxn>
                  <a:cxn ang="0">
                    <a:pos x="2" y="34"/>
                  </a:cxn>
                  <a:cxn ang="0">
                    <a:pos x="9" y="17"/>
                  </a:cxn>
                  <a:cxn ang="0">
                    <a:pos x="21" y="5"/>
                  </a:cxn>
                  <a:cxn ang="0">
                    <a:pos x="32" y="0"/>
                  </a:cxn>
                  <a:cxn ang="0">
                    <a:pos x="43" y="4"/>
                  </a:cxn>
                  <a:cxn ang="0">
                    <a:pos x="53" y="10"/>
                  </a:cxn>
                  <a:cxn ang="0">
                    <a:pos x="53" y="11"/>
                  </a:cxn>
                </a:cxnLst>
                <a:rect l="0" t="0" r="r" b="b"/>
                <a:pathLst>
                  <a:path w="67" h="112">
                    <a:moveTo>
                      <a:pt x="53" y="11"/>
                    </a:moveTo>
                    <a:lnTo>
                      <a:pt x="60" y="27"/>
                    </a:lnTo>
                    <a:lnTo>
                      <a:pt x="65" y="44"/>
                    </a:lnTo>
                    <a:lnTo>
                      <a:pt x="66" y="60"/>
                    </a:lnTo>
                    <a:lnTo>
                      <a:pt x="64" y="78"/>
                    </a:lnTo>
                    <a:lnTo>
                      <a:pt x="57" y="95"/>
                    </a:lnTo>
                    <a:lnTo>
                      <a:pt x="48" y="106"/>
                    </a:lnTo>
                    <a:lnTo>
                      <a:pt x="38" y="111"/>
                    </a:lnTo>
                    <a:lnTo>
                      <a:pt x="23" y="110"/>
                    </a:lnTo>
                    <a:lnTo>
                      <a:pt x="12" y="98"/>
                    </a:lnTo>
                    <a:lnTo>
                      <a:pt x="5" y="87"/>
                    </a:lnTo>
                    <a:lnTo>
                      <a:pt x="1" y="69"/>
                    </a:lnTo>
                    <a:lnTo>
                      <a:pt x="0" y="55"/>
                    </a:lnTo>
                    <a:lnTo>
                      <a:pt x="2" y="34"/>
                    </a:lnTo>
                    <a:lnTo>
                      <a:pt x="9" y="17"/>
                    </a:lnTo>
                    <a:lnTo>
                      <a:pt x="21" y="5"/>
                    </a:lnTo>
                    <a:lnTo>
                      <a:pt x="32" y="0"/>
                    </a:lnTo>
                    <a:lnTo>
                      <a:pt x="43" y="4"/>
                    </a:lnTo>
                    <a:lnTo>
                      <a:pt x="53" y="10"/>
                    </a:lnTo>
                    <a:lnTo>
                      <a:pt x="53" y="1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49177" name="Freeform 25"/>
              <p:cNvSpPr>
                <a:spLocks/>
              </p:cNvSpPr>
              <p:nvPr/>
            </p:nvSpPr>
            <p:spPr bwMode="auto">
              <a:xfrm>
                <a:off x="4863" y="3805"/>
                <a:ext cx="102" cy="155"/>
              </a:xfrm>
              <a:custGeom>
                <a:avLst/>
                <a:gdLst/>
                <a:ahLst/>
                <a:cxnLst>
                  <a:cxn ang="0">
                    <a:pos x="90" y="125"/>
                  </a:cxn>
                  <a:cxn ang="0">
                    <a:pos x="94" y="121"/>
                  </a:cxn>
                  <a:cxn ang="0">
                    <a:pos x="100" y="102"/>
                  </a:cxn>
                  <a:cxn ang="0">
                    <a:pos x="101" y="61"/>
                  </a:cxn>
                  <a:cxn ang="0">
                    <a:pos x="85" y="22"/>
                  </a:cxn>
                  <a:cxn ang="0">
                    <a:pos x="61" y="0"/>
                  </a:cxn>
                  <a:cxn ang="0">
                    <a:pos x="31" y="9"/>
                  </a:cxn>
                  <a:cxn ang="0">
                    <a:pos x="11" y="37"/>
                  </a:cxn>
                  <a:cxn ang="0">
                    <a:pos x="0" y="83"/>
                  </a:cxn>
                  <a:cxn ang="0">
                    <a:pos x="4" y="125"/>
                  </a:cxn>
                  <a:cxn ang="0">
                    <a:pos x="14" y="143"/>
                  </a:cxn>
                  <a:cxn ang="0">
                    <a:pos x="27" y="154"/>
                  </a:cxn>
                  <a:cxn ang="0">
                    <a:pos x="32" y="145"/>
                  </a:cxn>
                  <a:cxn ang="0">
                    <a:pos x="17" y="117"/>
                  </a:cxn>
                  <a:cxn ang="0">
                    <a:pos x="12" y="92"/>
                  </a:cxn>
                  <a:cxn ang="0">
                    <a:pos x="14" y="65"/>
                  </a:cxn>
                  <a:cxn ang="0">
                    <a:pos x="25" y="37"/>
                  </a:cxn>
                  <a:cxn ang="0">
                    <a:pos x="43" y="20"/>
                  </a:cxn>
                  <a:cxn ang="0">
                    <a:pos x="70" y="27"/>
                  </a:cxn>
                  <a:cxn ang="0">
                    <a:pos x="86" y="51"/>
                  </a:cxn>
                  <a:cxn ang="0">
                    <a:pos x="90" y="76"/>
                  </a:cxn>
                  <a:cxn ang="0">
                    <a:pos x="90" y="99"/>
                  </a:cxn>
                  <a:cxn ang="0">
                    <a:pos x="86" y="122"/>
                  </a:cxn>
                  <a:cxn ang="0">
                    <a:pos x="90" y="125"/>
                  </a:cxn>
                </a:cxnLst>
                <a:rect l="0" t="0" r="r" b="b"/>
                <a:pathLst>
                  <a:path w="102" h="155">
                    <a:moveTo>
                      <a:pt x="90" y="125"/>
                    </a:moveTo>
                    <a:lnTo>
                      <a:pt x="94" y="121"/>
                    </a:lnTo>
                    <a:lnTo>
                      <a:pt x="100" y="102"/>
                    </a:lnTo>
                    <a:lnTo>
                      <a:pt x="101" y="61"/>
                    </a:lnTo>
                    <a:lnTo>
                      <a:pt x="85" y="22"/>
                    </a:lnTo>
                    <a:lnTo>
                      <a:pt x="61" y="0"/>
                    </a:lnTo>
                    <a:lnTo>
                      <a:pt x="31" y="9"/>
                    </a:lnTo>
                    <a:lnTo>
                      <a:pt x="11" y="37"/>
                    </a:lnTo>
                    <a:lnTo>
                      <a:pt x="0" y="83"/>
                    </a:lnTo>
                    <a:lnTo>
                      <a:pt x="4" y="125"/>
                    </a:lnTo>
                    <a:lnTo>
                      <a:pt x="14" y="143"/>
                    </a:lnTo>
                    <a:lnTo>
                      <a:pt x="27" y="154"/>
                    </a:lnTo>
                    <a:lnTo>
                      <a:pt x="32" y="145"/>
                    </a:lnTo>
                    <a:lnTo>
                      <a:pt x="17" y="117"/>
                    </a:lnTo>
                    <a:lnTo>
                      <a:pt x="12" y="92"/>
                    </a:lnTo>
                    <a:lnTo>
                      <a:pt x="14" y="65"/>
                    </a:lnTo>
                    <a:lnTo>
                      <a:pt x="25" y="37"/>
                    </a:lnTo>
                    <a:lnTo>
                      <a:pt x="43" y="20"/>
                    </a:lnTo>
                    <a:lnTo>
                      <a:pt x="70" y="27"/>
                    </a:lnTo>
                    <a:lnTo>
                      <a:pt x="86" y="51"/>
                    </a:lnTo>
                    <a:lnTo>
                      <a:pt x="90" y="76"/>
                    </a:lnTo>
                    <a:lnTo>
                      <a:pt x="90" y="99"/>
                    </a:lnTo>
                    <a:lnTo>
                      <a:pt x="86" y="122"/>
                    </a:lnTo>
                    <a:lnTo>
                      <a:pt x="90" y="125"/>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49178" name="Freeform 26"/>
              <p:cNvSpPr>
                <a:spLocks/>
              </p:cNvSpPr>
              <p:nvPr/>
            </p:nvSpPr>
            <p:spPr bwMode="auto">
              <a:xfrm>
                <a:off x="4886" y="3846"/>
                <a:ext cx="54" cy="84"/>
              </a:xfrm>
              <a:custGeom>
                <a:avLst/>
                <a:gdLst/>
                <a:ahLst/>
                <a:cxnLst>
                  <a:cxn ang="0">
                    <a:pos x="32" y="0"/>
                  </a:cxn>
                  <a:cxn ang="0">
                    <a:pos x="53" y="56"/>
                  </a:cxn>
                  <a:cxn ang="0">
                    <a:pos x="41" y="83"/>
                  </a:cxn>
                  <a:cxn ang="0">
                    <a:pos x="8" y="79"/>
                  </a:cxn>
                  <a:cxn ang="0">
                    <a:pos x="0" y="54"/>
                  </a:cxn>
                  <a:cxn ang="0">
                    <a:pos x="18" y="2"/>
                  </a:cxn>
                  <a:cxn ang="0">
                    <a:pos x="32" y="0"/>
                  </a:cxn>
                </a:cxnLst>
                <a:rect l="0" t="0" r="r" b="b"/>
                <a:pathLst>
                  <a:path w="54" h="84">
                    <a:moveTo>
                      <a:pt x="32" y="0"/>
                    </a:moveTo>
                    <a:lnTo>
                      <a:pt x="53" y="56"/>
                    </a:lnTo>
                    <a:lnTo>
                      <a:pt x="41" y="83"/>
                    </a:lnTo>
                    <a:lnTo>
                      <a:pt x="8" y="79"/>
                    </a:lnTo>
                    <a:lnTo>
                      <a:pt x="0" y="54"/>
                    </a:lnTo>
                    <a:lnTo>
                      <a:pt x="18" y="2"/>
                    </a:lnTo>
                    <a:lnTo>
                      <a:pt x="32"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49179" name="Freeform 27"/>
              <p:cNvSpPr>
                <a:spLocks/>
              </p:cNvSpPr>
              <p:nvPr/>
            </p:nvSpPr>
            <p:spPr bwMode="auto">
              <a:xfrm>
                <a:off x="4898" y="3866"/>
                <a:ext cx="24" cy="48"/>
              </a:xfrm>
              <a:custGeom>
                <a:avLst/>
                <a:gdLst/>
                <a:ahLst/>
                <a:cxnLst>
                  <a:cxn ang="0">
                    <a:pos x="17" y="0"/>
                  </a:cxn>
                  <a:cxn ang="0">
                    <a:pos x="0" y="27"/>
                  </a:cxn>
                  <a:cxn ang="0">
                    <a:pos x="8" y="44"/>
                  </a:cxn>
                  <a:cxn ang="0">
                    <a:pos x="14" y="44"/>
                  </a:cxn>
                  <a:cxn ang="0">
                    <a:pos x="21" y="47"/>
                  </a:cxn>
                  <a:cxn ang="0">
                    <a:pos x="23" y="28"/>
                  </a:cxn>
                  <a:cxn ang="0">
                    <a:pos x="19" y="19"/>
                  </a:cxn>
                  <a:cxn ang="0">
                    <a:pos x="17" y="13"/>
                  </a:cxn>
                  <a:cxn ang="0">
                    <a:pos x="17" y="7"/>
                  </a:cxn>
                  <a:cxn ang="0">
                    <a:pos x="17" y="0"/>
                  </a:cxn>
                </a:cxnLst>
                <a:rect l="0" t="0" r="r" b="b"/>
                <a:pathLst>
                  <a:path w="24" h="48">
                    <a:moveTo>
                      <a:pt x="17" y="0"/>
                    </a:moveTo>
                    <a:lnTo>
                      <a:pt x="0" y="27"/>
                    </a:lnTo>
                    <a:lnTo>
                      <a:pt x="8" y="44"/>
                    </a:lnTo>
                    <a:lnTo>
                      <a:pt x="14" y="44"/>
                    </a:lnTo>
                    <a:lnTo>
                      <a:pt x="21" y="47"/>
                    </a:lnTo>
                    <a:lnTo>
                      <a:pt x="23" y="28"/>
                    </a:lnTo>
                    <a:lnTo>
                      <a:pt x="19" y="19"/>
                    </a:lnTo>
                    <a:lnTo>
                      <a:pt x="17" y="13"/>
                    </a:lnTo>
                    <a:lnTo>
                      <a:pt x="17" y="7"/>
                    </a:lnTo>
                    <a:lnTo>
                      <a:pt x="17"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49180" name="Freeform 28"/>
              <p:cNvSpPr>
                <a:spLocks/>
              </p:cNvSpPr>
              <p:nvPr/>
            </p:nvSpPr>
            <p:spPr bwMode="auto">
              <a:xfrm>
                <a:off x="4900" y="3844"/>
                <a:ext cx="19" cy="37"/>
              </a:xfrm>
              <a:custGeom>
                <a:avLst/>
                <a:gdLst/>
                <a:ahLst/>
                <a:cxnLst>
                  <a:cxn ang="0">
                    <a:pos x="18" y="8"/>
                  </a:cxn>
                  <a:cxn ang="0">
                    <a:pos x="3" y="36"/>
                  </a:cxn>
                  <a:cxn ang="0">
                    <a:pos x="0" y="8"/>
                  </a:cxn>
                  <a:cxn ang="0">
                    <a:pos x="15" y="0"/>
                  </a:cxn>
                  <a:cxn ang="0">
                    <a:pos x="18" y="8"/>
                  </a:cxn>
                </a:cxnLst>
                <a:rect l="0" t="0" r="r" b="b"/>
                <a:pathLst>
                  <a:path w="19" h="37">
                    <a:moveTo>
                      <a:pt x="18" y="8"/>
                    </a:moveTo>
                    <a:lnTo>
                      <a:pt x="3" y="36"/>
                    </a:lnTo>
                    <a:lnTo>
                      <a:pt x="0" y="8"/>
                    </a:lnTo>
                    <a:lnTo>
                      <a:pt x="15" y="0"/>
                    </a:lnTo>
                    <a:lnTo>
                      <a:pt x="18" y="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49181" name="Freeform 29"/>
              <p:cNvSpPr>
                <a:spLocks/>
              </p:cNvSpPr>
              <p:nvPr/>
            </p:nvSpPr>
            <p:spPr bwMode="auto">
              <a:xfrm>
                <a:off x="4885" y="3893"/>
                <a:ext cx="19" cy="39"/>
              </a:xfrm>
              <a:custGeom>
                <a:avLst/>
                <a:gdLst/>
                <a:ahLst/>
                <a:cxnLst>
                  <a:cxn ang="0">
                    <a:pos x="8" y="0"/>
                  </a:cxn>
                  <a:cxn ang="0">
                    <a:pos x="18" y="21"/>
                  </a:cxn>
                  <a:cxn ang="0">
                    <a:pos x="10" y="38"/>
                  </a:cxn>
                  <a:cxn ang="0">
                    <a:pos x="4" y="27"/>
                  </a:cxn>
                  <a:cxn ang="0">
                    <a:pos x="0" y="8"/>
                  </a:cxn>
                  <a:cxn ang="0">
                    <a:pos x="8" y="0"/>
                  </a:cxn>
                </a:cxnLst>
                <a:rect l="0" t="0" r="r" b="b"/>
                <a:pathLst>
                  <a:path w="19" h="39">
                    <a:moveTo>
                      <a:pt x="8" y="0"/>
                    </a:moveTo>
                    <a:lnTo>
                      <a:pt x="18" y="21"/>
                    </a:lnTo>
                    <a:lnTo>
                      <a:pt x="10" y="38"/>
                    </a:lnTo>
                    <a:lnTo>
                      <a:pt x="4" y="27"/>
                    </a:lnTo>
                    <a:lnTo>
                      <a:pt x="0" y="8"/>
                    </a:lnTo>
                    <a:lnTo>
                      <a:pt x="8"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49182" name="Freeform 30"/>
              <p:cNvSpPr>
                <a:spLocks/>
              </p:cNvSpPr>
              <p:nvPr/>
            </p:nvSpPr>
            <p:spPr bwMode="auto">
              <a:xfrm>
                <a:off x="4921" y="3888"/>
                <a:ext cx="20" cy="42"/>
              </a:xfrm>
              <a:custGeom>
                <a:avLst/>
                <a:gdLst/>
                <a:ahLst/>
                <a:cxnLst>
                  <a:cxn ang="0">
                    <a:pos x="0" y="30"/>
                  </a:cxn>
                  <a:cxn ang="0">
                    <a:pos x="3" y="0"/>
                  </a:cxn>
                  <a:cxn ang="0">
                    <a:pos x="19" y="15"/>
                  </a:cxn>
                  <a:cxn ang="0">
                    <a:pos x="8" y="41"/>
                  </a:cxn>
                  <a:cxn ang="0">
                    <a:pos x="0" y="30"/>
                  </a:cxn>
                </a:cxnLst>
                <a:rect l="0" t="0" r="r" b="b"/>
                <a:pathLst>
                  <a:path w="20" h="42">
                    <a:moveTo>
                      <a:pt x="0" y="30"/>
                    </a:moveTo>
                    <a:lnTo>
                      <a:pt x="3" y="0"/>
                    </a:lnTo>
                    <a:lnTo>
                      <a:pt x="19" y="15"/>
                    </a:lnTo>
                    <a:lnTo>
                      <a:pt x="8" y="41"/>
                    </a:lnTo>
                    <a:lnTo>
                      <a:pt x="0" y="3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49183" name="Freeform 31"/>
              <p:cNvSpPr>
                <a:spLocks/>
              </p:cNvSpPr>
              <p:nvPr/>
            </p:nvSpPr>
            <p:spPr bwMode="auto">
              <a:xfrm>
                <a:off x="5088" y="3733"/>
                <a:ext cx="159" cy="63"/>
              </a:xfrm>
              <a:custGeom>
                <a:avLst/>
                <a:gdLst/>
                <a:ahLst/>
                <a:cxnLst>
                  <a:cxn ang="0">
                    <a:pos x="0" y="62"/>
                  </a:cxn>
                  <a:cxn ang="0">
                    <a:pos x="32" y="53"/>
                  </a:cxn>
                  <a:cxn ang="0">
                    <a:pos x="69" y="44"/>
                  </a:cxn>
                  <a:cxn ang="0">
                    <a:pos x="99" y="41"/>
                  </a:cxn>
                  <a:cxn ang="0">
                    <a:pos x="126" y="39"/>
                  </a:cxn>
                  <a:cxn ang="0">
                    <a:pos x="158" y="37"/>
                  </a:cxn>
                  <a:cxn ang="0">
                    <a:pos x="146" y="30"/>
                  </a:cxn>
                  <a:cxn ang="0">
                    <a:pos x="137" y="21"/>
                  </a:cxn>
                  <a:cxn ang="0">
                    <a:pos x="127" y="11"/>
                  </a:cxn>
                  <a:cxn ang="0">
                    <a:pos x="117" y="4"/>
                  </a:cxn>
                  <a:cxn ang="0">
                    <a:pos x="110" y="0"/>
                  </a:cxn>
                  <a:cxn ang="0">
                    <a:pos x="116" y="18"/>
                  </a:cxn>
                  <a:cxn ang="0">
                    <a:pos x="117" y="25"/>
                  </a:cxn>
                  <a:cxn ang="0">
                    <a:pos x="116" y="30"/>
                  </a:cxn>
                  <a:cxn ang="0">
                    <a:pos x="115" y="34"/>
                  </a:cxn>
                  <a:cxn ang="0">
                    <a:pos x="113" y="35"/>
                  </a:cxn>
                  <a:cxn ang="0">
                    <a:pos x="93" y="35"/>
                  </a:cxn>
                  <a:cxn ang="0">
                    <a:pos x="57" y="43"/>
                  </a:cxn>
                  <a:cxn ang="0">
                    <a:pos x="20" y="51"/>
                  </a:cxn>
                  <a:cxn ang="0">
                    <a:pos x="0" y="62"/>
                  </a:cxn>
                </a:cxnLst>
                <a:rect l="0" t="0" r="r" b="b"/>
                <a:pathLst>
                  <a:path w="159" h="63">
                    <a:moveTo>
                      <a:pt x="0" y="62"/>
                    </a:moveTo>
                    <a:lnTo>
                      <a:pt x="32" y="53"/>
                    </a:lnTo>
                    <a:lnTo>
                      <a:pt x="69" y="44"/>
                    </a:lnTo>
                    <a:lnTo>
                      <a:pt x="99" y="41"/>
                    </a:lnTo>
                    <a:lnTo>
                      <a:pt x="126" y="39"/>
                    </a:lnTo>
                    <a:lnTo>
                      <a:pt x="158" y="37"/>
                    </a:lnTo>
                    <a:lnTo>
                      <a:pt x="146" y="30"/>
                    </a:lnTo>
                    <a:lnTo>
                      <a:pt x="137" y="21"/>
                    </a:lnTo>
                    <a:lnTo>
                      <a:pt x="127" y="11"/>
                    </a:lnTo>
                    <a:lnTo>
                      <a:pt x="117" y="4"/>
                    </a:lnTo>
                    <a:lnTo>
                      <a:pt x="110" y="0"/>
                    </a:lnTo>
                    <a:lnTo>
                      <a:pt x="116" y="18"/>
                    </a:lnTo>
                    <a:lnTo>
                      <a:pt x="117" y="25"/>
                    </a:lnTo>
                    <a:lnTo>
                      <a:pt x="116" y="30"/>
                    </a:lnTo>
                    <a:lnTo>
                      <a:pt x="115" y="34"/>
                    </a:lnTo>
                    <a:lnTo>
                      <a:pt x="113" y="35"/>
                    </a:lnTo>
                    <a:lnTo>
                      <a:pt x="93" y="35"/>
                    </a:lnTo>
                    <a:lnTo>
                      <a:pt x="57" y="43"/>
                    </a:lnTo>
                    <a:lnTo>
                      <a:pt x="20" y="51"/>
                    </a:lnTo>
                    <a:lnTo>
                      <a:pt x="0" y="6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49184" name="Freeform 32"/>
              <p:cNvSpPr>
                <a:spLocks/>
              </p:cNvSpPr>
              <p:nvPr/>
            </p:nvSpPr>
            <p:spPr bwMode="auto">
              <a:xfrm>
                <a:off x="4861" y="3772"/>
                <a:ext cx="254" cy="23"/>
              </a:xfrm>
              <a:custGeom>
                <a:avLst/>
                <a:gdLst/>
                <a:ahLst/>
                <a:cxnLst>
                  <a:cxn ang="0">
                    <a:pos x="0" y="13"/>
                  </a:cxn>
                  <a:cxn ang="0">
                    <a:pos x="54" y="6"/>
                  </a:cxn>
                  <a:cxn ang="0">
                    <a:pos x="87" y="5"/>
                  </a:cxn>
                  <a:cxn ang="0">
                    <a:pos x="131" y="7"/>
                  </a:cxn>
                  <a:cxn ang="0">
                    <a:pos x="220" y="19"/>
                  </a:cxn>
                  <a:cxn ang="0">
                    <a:pos x="231" y="22"/>
                  </a:cxn>
                  <a:cxn ang="0">
                    <a:pos x="253" y="9"/>
                  </a:cxn>
                  <a:cxn ang="0">
                    <a:pos x="218" y="3"/>
                  </a:cxn>
                  <a:cxn ang="0">
                    <a:pos x="163" y="1"/>
                  </a:cxn>
                  <a:cxn ang="0">
                    <a:pos x="122" y="0"/>
                  </a:cxn>
                  <a:cxn ang="0">
                    <a:pos x="66" y="0"/>
                  </a:cxn>
                  <a:cxn ang="0">
                    <a:pos x="0" y="13"/>
                  </a:cxn>
                </a:cxnLst>
                <a:rect l="0" t="0" r="r" b="b"/>
                <a:pathLst>
                  <a:path w="254" h="23">
                    <a:moveTo>
                      <a:pt x="0" y="13"/>
                    </a:moveTo>
                    <a:lnTo>
                      <a:pt x="54" y="6"/>
                    </a:lnTo>
                    <a:lnTo>
                      <a:pt x="87" y="5"/>
                    </a:lnTo>
                    <a:lnTo>
                      <a:pt x="131" y="7"/>
                    </a:lnTo>
                    <a:lnTo>
                      <a:pt x="220" y="19"/>
                    </a:lnTo>
                    <a:lnTo>
                      <a:pt x="231" y="22"/>
                    </a:lnTo>
                    <a:lnTo>
                      <a:pt x="253" y="9"/>
                    </a:lnTo>
                    <a:lnTo>
                      <a:pt x="218" y="3"/>
                    </a:lnTo>
                    <a:lnTo>
                      <a:pt x="163" y="1"/>
                    </a:lnTo>
                    <a:lnTo>
                      <a:pt x="122" y="0"/>
                    </a:lnTo>
                    <a:lnTo>
                      <a:pt x="66" y="0"/>
                    </a:lnTo>
                    <a:lnTo>
                      <a:pt x="0" y="13"/>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49185" name="Freeform 33"/>
              <p:cNvSpPr>
                <a:spLocks/>
              </p:cNvSpPr>
              <p:nvPr/>
            </p:nvSpPr>
            <p:spPr bwMode="auto">
              <a:xfrm>
                <a:off x="4747" y="3853"/>
                <a:ext cx="7" cy="22"/>
              </a:xfrm>
              <a:custGeom>
                <a:avLst/>
                <a:gdLst/>
                <a:ahLst/>
                <a:cxnLst>
                  <a:cxn ang="0">
                    <a:pos x="0" y="0"/>
                  </a:cxn>
                  <a:cxn ang="0">
                    <a:pos x="2" y="21"/>
                  </a:cxn>
                  <a:cxn ang="0">
                    <a:pos x="6" y="21"/>
                  </a:cxn>
                  <a:cxn ang="0">
                    <a:pos x="3" y="0"/>
                  </a:cxn>
                  <a:cxn ang="0">
                    <a:pos x="0" y="0"/>
                  </a:cxn>
                </a:cxnLst>
                <a:rect l="0" t="0" r="r" b="b"/>
                <a:pathLst>
                  <a:path w="7" h="22">
                    <a:moveTo>
                      <a:pt x="0" y="0"/>
                    </a:moveTo>
                    <a:lnTo>
                      <a:pt x="2" y="21"/>
                    </a:lnTo>
                    <a:lnTo>
                      <a:pt x="6" y="21"/>
                    </a:lnTo>
                    <a:lnTo>
                      <a:pt x="3" y="0"/>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49186" name="Freeform 34"/>
              <p:cNvSpPr>
                <a:spLocks/>
              </p:cNvSpPr>
              <p:nvPr/>
            </p:nvSpPr>
            <p:spPr bwMode="auto">
              <a:xfrm>
                <a:off x="4750" y="3883"/>
                <a:ext cx="8" cy="17"/>
              </a:xfrm>
              <a:custGeom>
                <a:avLst/>
                <a:gdLst/>
                <a:ahLst/>
                <a:cxnLst>
                  <a:cxn ang="0">
                    <a:pos x="0" y="0"/>
                  </a:cxn>
                  <a:cxn ang="0">
                    <a:pos x="2" y="16"/>
                  </a:cxn>
                  <a:cxn ang="0">
                    <a:pos x="7" y="16"/>
                  </a:cxn>
                  <a:cxn ang="0">
                    <a:pos x="5" y="5"/>
                  </a:cxn>
                  <a:cxn ang="0">
                    <a:pos x="0" y="0"/>
                  </a:cxn>
                </a:cxnLst>
                <a:rect l="0" t="0" r="r" b="b"/>
                <a:pathLst>
                  <a:path w="8" h="17">
                    <a:moveTo>
                      <a:pt x="0" y="0"/>
                    </a:moveTo>
                    <a:lnTo>
                      <a:pt x="2" y="16"/>
                    </a:lnTo>
                    <a:lnTo>
                      <a:pt x="7" y="16"/>
                    </a:lnTo>
                    <a:lnTo>
                      <a:pt x="5" y="5"/>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49187" name="Freeform 35"/>
              <p:cNvSpPr>
                <a:spLocks/>
              </p:cNvSpPr>
              <p:nvPr/>
            </p:nvSpPr>
            <p:spPr bwMode="auto">
              <a:xfrm>
                <a:off x="4732" y="3881"/>
                <a:ext cx="8" cy="19"/>
              </a:xfrm>
              <a:custGeom>
                <a:avLst/>
                <a:gdLst/>
                <a:ahLst/>
                <a:cxnLst>
                  <a:cxn ang="0">
                    <a:pos x="2" y="18"/>
                  </a:cxn>
                  <a:cxn ang="0">
                    <a:pos x="0" y="0"/>
                  </a:cxn>
                  <a:cxn ang="0">
                    <a:pos x="4" y="0"/>
                  </a:cxn>
                  <a:cxn ang="0">
                    <a:pos x="7" y="18"/>
                  </a:cxn>
                  <a:cxn ang="0">
                    <a:pos x="2" y="18"/>
                  </a:cxn>
                </a:cxnLst>
                <a:rect l="0" t="0" r="r" b="b"/>
                <a:pathLst>
                  <a:path w="8" h="19">
                    <a:moveTo>
                      <a:pt x="2" y="18"/>
                    </a:moveTo>
                    <a:lnTo>
                      <a:pt x="0" y="0"/>
                    </a:lnTo>
                    <a:lnTo>
                      <a:pt x="4" y="0"/>
                    </a:lnTo>
                    <a:lnTo>
                      <a:pt x="7" y="18"/>
                    </a:lnTo>
                    <a:lnTo>
                      <a:pt x="2" y="18"/>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49188" name="Freeform 36"/>
              <p:cNvSpPr>
                <a:spLocks/>
              </p:cNvSpPr>
              <p:nvPr/>
            </p:nvSpPr>
            <p:spPr bwMode="auto">
              <a:xfrm>
                <a:off x="4727" y="3853"/>
                <a:ext cx="8" cy="20"/>
              </a:xfrm>
              <a:custGeom>
                <a:avLst/>
                <a:gdLst/>
                <a:ahLst/>
                <a:cxnLst>
                  <a:cxn ang="0">
                    <a:pos x="3" y="19"/>
                  </a:cxn>
                  <a:cxn ang="0">
                    <a:pos x="0" y="0"/>
                  </a:cxn>
                  <a:cxn ang="0">
                    <a:pos x="5" y="0"/>
                  </a:cxn>
                  <a:cxn ang="0">
                    <a:pos x="7" y="19"/>
                  </a:cxn>
                  <a:cxn ang="0">
                    <a:pos x="3" y="19"/>
                  </a:cxn>
                </a:cxnLst>
                <a:rect l="0" t="0" r="r" b="b"/>
                <a:pathLst>
                  <a:path w="8" h="20">
                    <a:moveTo>
                      <a:pt x="3" y="19"/>
                    </a:moveTo>
                    <a:lnTo>
                      <a:pt x="0" y="0"/>
                    </a:lnTo>
                    <a:lnTo>
                      <a:pt x="5" y="0"/>
                    </a:lnTo>
                    <a:lnTo>
                      <a:pt x="7" y="19"/>
                    </a:lnTo>
                    <a:lnTo>
                      <a:pt x="3"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49189" name="Freeform 37"/>
              <p:cNvSpPr>
                <a:spLocks/>
              </p:cNvSpPr>
              <p:nvPr/>
            </p:nvSpPr>
            <p:spPr bwMode="auto">
              <a:xfrm>
                <a:off x="4726" y="3897"/>
                <a:ext cx="131" cy="42"/>
              </a:xfrm>
              <a:custGeom>
                <a:avLst/>
                <a:gdLst/>
                <a:ahLst/>
                <a:cxnLst>
                  <a:cxn ang="0">
                    <a:pos x="130" y="0"/>
                  </a:cxn>
                  <a:cxn ang="0">
                    <a:pos x="125" y="17"/>
                  </a:cxn>
                  <a:cxn ang="0">
                    <a:pos x="120" y="23"/>
                  </a:cxn>
                  <a:cxn ang="0">
                    <a:pos x="114" y="24"/>
                  </a:cxn>
                  <a:cxn ang="0">
                    <a:pos x="106" y="23"/>
                  </a:cxn>
                  <a:cxn ang="0">
                    <a:pos x="11" y="15"/>
                  </a:cxn>
                  <a:cxn ang="0">
                    <a:pos x="5" y="13"/>
                  </a:cxn>
                  <a:cxn ang="0">
                    <a:pos x="3" y="10"/>
                  </a:cxn>
                  <a:cxn ang="0">
                    <a:pos x="1" y="5"/>
                  </a:cxn>
                  <a:cxn ang="0">
                    <a:pos x="0" y="13"/>
                  </a:cxn>
                  <a:cxn ang="0">
                    <a:pos x="2" y="21"/>
                  </a:cxn>
                  <a:cxn ang="0">
                    <a:pos x="5" y="24"/>
                  </a:cxn>
                  <a:cxn ang="0">
                    <a:pos x="10" y="28"/>
                  </a:cxn>
                  <a:cxn ang="0">
                    <a:pos x="19" y="31"/>
                  </a:cxn>
                  <a:cxn ang="0">
                    <a:pos x="108" y="41"/>
                  </a:cxn>
                  <a:cxn ang="0">
                    <a:pos x="118" y="40"/>
                  </a:cxn>
                  <a:cxn ang="0">
                    <a:pos x="125" y="33"/>
                  </a:cxn>
                  <a:cxn ang="0">
                    <a:pos x="128" y="24"/>
                  </a:cxn>
                  <a:cxn ang="0">
                    <a:pos x="130" y="9"/>
                  </a:cxn>
                  <a:cxn ang="0">
                    <a:pos x="130" y="0"/>
                  </a:cxn>
                </a:cxnLst>
                <a:rect l="0" t="0" r="r" b="b"/>
                <a:pathLst>
                  <a:path w="131" h="42">
                    <a:moveTo>
                      <a:pt x="130" y="0"/>
                    </a:moveTo>
                    <a:lnTo>
                      <a:pt x="125" y="17"/>
                    </a:lnTo>
                    <a:lnTo>
                      <a:pt x="120" y="23"/>
                    </a:lnTo>
                    <a:lnTo>
                      <a:pt x="114" y="24"/>
                    </a:lnTo>
                    <a:lnTo>
                      <a:pt x="106" y="23"/>
                    </a:lnTo>
                    <a:lnTo>
                      <a:pt x="11" y="15"/>
                    </a:lnTo>
                    <a:lnTo>
                      <a:pt x="5" y="13"/>
                    </a:lnTo>
                    <a:lnTo>
                      <a:pt x="3" y="10"/>
                    </a:lnTo>
                    <a:lnTo>
                      <a:pt x="1" y="5"/>
                    </a:lnTo>
                    <a:lnTo>
                      <a:pt x="0" y="13"/>
                    </a:lnTo>
                    <a:lnTo>
                      <a:pt x="2" y="21"/>
                    </a:lnTo>
                    <a:lnTo>
                      <a:pt x="5" y="24"/>
                    </a:lnTo>
                    <a:lnTo>
                      <a:pt x="10" y="28"/>
                    </a:lnTo>
                    <a:lnTo>
                      <a:pt x="19" y="31"/>
                    </a:lnTo>
                    <a:lnTo>
                      <a:pt x="108" y="41"/>
                    </a:lnTo>
                    <a:lnTo>
                      <a:pt x="118" y="40"/>
                    </a:lnTo>
                    <a:lnTo>
                      <a:pt x="125" y="33"/>
                    </a:lnTo>
                    <a:lnTo>
                      <a:pt x="128" y="24"/>
                    </a:lnTo>
                    <a:lnTo>
                      <a:pt x="130" y="9"/>
                    </a:lnTo>
                    <a:lnTo>
                      <a:pt x="13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49190" name="Freeform 38"/>
              <p:cNvSpPr>
                <a:spLocks/>
              </p:cNvSpPr>
              <p:nvPr/>
            </p:nvSpPr>
            <p:spPr bwMode="auto">
              <a:xfrm>
                <a:off x="4813" y="3848"/>
                <a:ext cx="26" cy="25"/>
              </a:xfrm>
              <a:custGeom>
                <a:avLst/>
                <a:gdLst/>
                <a:ahLst/>
                <a:cxnLst>
                  <a:cxn ang="0">
                    <a:pos x="0" y="19"/>
                  </a:cxn>
                  <a:cxn ang="0">
                    <a:pos x="0" y="16"/>
                  </a:cxn>
                  <a:cxn ang="0">
                    <a:pos x="1" y="10"/>
                  </a:cxn>
                  <a:cxn ang="0">
                    <a:pos x="4" y="5"/>
                  </a:cxn>
                  <a:cxn ang="0">
                    <a:pos x="7" y="2"/>
                  </a:cxn>
                  <a:cxn ang="0">
                    <a:pos x="11" y="0"/>
                  </a:cxn>
                  <a:cxn ang="0">
                    <a:pos x="15" y="0"/>
                  </a:cxn>
                  <a:cxn ang="0">
                    <a:pos x="19" y="3"/>
                  </a:cxn>
                  <a:cxn ang="0">
                    <a:pos x="22" y="6"/>
                  </a:cxn>
                  <a:cxn ang="0">
                    <a:pos x="24" y="10"/>
                  </a:cxn>
                  <a:cxn ang="0">
                    <a:pos x="25" y="14"/>
                  </a:cxn>
                  <a:cxn ang="0">
                    <a:pos x="25" y="16"/>
                  </a:cxn>
                  <a:cxn ang="0">
                    <a:pos x="25" y="19"/>
                  </a:cxn>
                  <a:cxn ang="0">
                    <a:pos x="24" y="23"/>
                  </a:cxn>
                  <a:cxn ang="0">
                    <a:pos x="19" y="24"/>
                  </a:cxn>
                  <a:cxn ang="0">
                    <a:pos x="17" y="22"/>
                  </a:cxn>
                  <a:cxn ang="0">
                    <a:pos x="16" y="19"/>
                  </a:cxn>
                  <a:cxn ang="0">
                    <a:pos x="15" y="14"/>
                  </a:cxn>
                  <a:cxn ang="0">
                    <a:pos x="16" y="10"/>
                  </a:cxn>
                  <a:cxn ang="0">
                    <a:pos x="17" y="7"/>
                  </a:cxn>
                  <a:cxn ang="0">
                    <a:pos x="14" y="5"/>
                  </a:cxn>
                  <a:cxn ang="0">
                    <a:pos x="11" y="4"/>
                  </a:cxn>
                  <a:cxn ang="0">
                    <a:pos x="7" y="4"/>
                  </a:cxn>
                  <a:cxn ang="0">
                    <a:pos x="4" y="6"/>
                  </a:cxn>
                  <a:cxn ang="0">
                    <a:pos x="2" y="10"/>
                  </a:cxn>
                  <a:cxn ang="0">
                    <a:pos x="1" y="14"/>
                  </a:cxn>
                  <a:cxn ang="0">
                    <a:pos x="0" y="19"/>
                  </a:cxn>
                </a:cxnLst>
                <a:rect l="0" t="0" r="r" b="b"/>
                <a:pathLst>
                  <a:path w="26" h="25">
                    <a:moveTo>
                      <a:pt x="0" y="19"/>
                    </a:moveTo>
                    <a:lnTo>
                      <a:pt x="0" y="16"/>
                    </a:lnTo>
                    <a:lnTo>
                      <a:pt x="1" y="10"/>
                    </a:lnTo>
                    <a:lnTo>
                      <a:pt x="4" y="5"/>
                    </a:lnTo>
                    <a:lnTo>
                      <a:pt x="7" y="2"/>
                    </a:lnTo>
                    <a:lnTo>
                      <a:pt x="11" y="0"/>
                    </a:lnTo>
                    <a:lnTo>
                      <a:pt x="15" y="0"/>
                    </a:lnTo>
                    <a:lnTo>
                      <a:pt x="19" y="3"/>
                    </a:lnTo>
                    <a:lnTo>
                      <a:pt x="22" y="6"/>
                    </a:lnTo>
                    <a:lnTo>
                      <a:pt x="24" y="10"/>
                    </a:lnTo>
                    <a:lnTo>
                      <a:pt x="25" y="14"/>
                    </a:lnTo>
                    <a:lnTo>
                      <a:pt x="25" y="16"/>
                    </a:lnTo>
                    <a:lnTo>
                      <a:pt x="25" y="19"/>
                    </a:lnTo>
                    <a:lnTo>
                      <a:pt x="24" y="23"/>
                    </a:lnTo>
                    <a:lnTo>
                      <a:pt x="19" y="24"/>
                    </a:lnTo>
                    <a:lnTo>
                      <a:pt x="17" y="22"/>
                    </a:lnTo>
                    <a:lnTo>
                      <a:pt x="16" y="19"/>
                    </a:lnTo>
                    <a:lnTo>
                      <a:pt x="15" y="14"/>
                    </a:lnTo>
                    <a:lnTo>
                      <a:pt x="16" y="10"/>
                    </a:lnTo>
                    <a:lnTo>
                      <a:pt x="17" y="7"/>
                    </a:lnTo>
                    <a:lnTo>
                      <a:pt x="14" y="5"/>
                    </a:lnTo>
                    <a:lnTo>
                      <a:pt x="11" y="4"/>
                    </a:lnTo>
                    <a:lnTo>
                      <a:pt x="7" y="4"/>
                    </a:lnTo>
                    <a:lnTo>
                      <a:pt x="4" y="6"/>
                    </a:lnTo>
                    <a:lnTo>
                      <a:pt x="2" y="10"/>
                    </a:lnTo>
                    <a:lnTo>
                      <a:pt x="1" y="14"/>
                    </a:lnTo>
                    <a:lnTo>
                      <a:pt x="0" y="19"/>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49191" name="Freeform 39"/>
              <p:cNvSpPr>
                <a:spLocks/>
              </p:cNvSpPr>
              <p:nvPr/>
            </p:nvSpPr>
            <p:spPr bwMode="auto">
              <a:xfrm>
                <a:off x="4816" y="3856"/>
                <a:ext cx="11" cy="15"/>
              </a:xfrm>
              <a:custGeom>
                <a:avLst/>
                <a:gdLst/>
                <a:ahLst/>
                <a:cxnLst>
                  <a:cxn ang="0">
                    <a:pos x="10" y="1"/>
                  </a:cxn>
                  <a:cxn ang="0">
                    <a:pos x="9" y="7"/>
                  </a:cxn>
                  <a:cxn ang="0">
                    <a:pos x="9" y="13"/>
                  </a:cxn>
                  <a:cxn ang="0">
                    <a:pos x="6" y="6"/>
                  </a:cxn>
                  <a:cxn ang="0">
                    <a:pos x="6" y="14"/>
                  </a:cxn>
                  <a:cxn ang="0">
                    <a:pos x="2" y="7"/>
                  </a:cxn>
                  <a:cxn ang="0">
                    <a:pos x="2" y="14"/>
                  </a:cxn>
                  <a:cxn ang="0">
                    <a:pos x="0" y="9"/>
                  </a:cxn>
                  <a:cxn ang="0">
                    <a:pos x="0" y="5"/>
                  </a:cxn>
                  <a:cxn ang="0">
                    <a:pos x="2" y="2"/>
                  </a:cxn>
                  <a:cxn ang="0">
                    <a:pos x="5" y="0"/>
                  </a:cxn>
                  <a:cxn ang="0">
                    <a:pos x="7" y="0"/>
                  </a:cxn>
                  <a:cxn ang="0">
                    <a:pos x="10" y="1"/>
                  </a:cxn>
                </a:cxnLst>
                <a:rect l="0" t="0" r="r" b="b"/>
                <a:pathLst>
                  <a:path w="11" h="15">
                    <a:moveTo>
                      <a:pt x="10" y="1"/>
                    </a:moveTo>
                    <a:lnTo>
                      <a:pt x="9" y="7"/>
                    </a:lnTo>
                    <a:lnTo>
                      <a:pt x="9" y="13"/>
                    </a:lnTo>
                    <a:lnTo>
                      <a:pt x="6" y="6"/>
                    </a:lnTo>
                    <a:lnTo>
                      <a:pt x="6" y="14"/>
                    </a:lnTo>
                    <a:lnTo>
                      <a:pt x="2" y="7"/>
                    </a:lnTo>
                    <a:lnTo>
                      <a:pt x="2" y="14"/>
                    </a:lnTo>
                    <a:lnTo>
                      <a:pt x="0" y="9"/>
                    </a:lnTo>
                    <a:lnTo>
                      <a:pt x="0" y="5"/>
                    </a:lnTo>
                    <a:lnTo>
                      <a:pt x="2" y="2"/>
                    </a:lnTo>
                    <a:lnTo>
                      <a:pt x="5" y="0"/>
                    </a:lnTo>
                    <a:lnTo>
                      <a:pt x="7" y="0"/>
                    </a:lnTo>
                    <a:lnTo>
                      <a:pt x="10" y="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49192" name="Freeform 40"/>
              <p:cNvSpPr>
                <a:spLocks/>
              </p:cNvSpPr>
              <p:nvPr/>
            </p:nvSpPr>
            <p:spPr bwMode="auto">
              <a:xfrm>
                <a:off x="4786" y="3797"/>
                <a:ext cx="72" cy="23"/>
              </a:xfrm>
              <a:custGeom>
                <a:avLst/>
                <a:gdLst/>
                <a:ahLst/>
                <a:cxnLst>
                  <a:cxn ang="0">
                    <a:pos x="0" y="21"/>
                  </a:cxn>
                  <a:cxn ang="0">
                    <a:pos x="15" y="22"/>
                  </a:cxn>
                  <a:cxn ang="0">
                    <a:pos x="25" y="21"/>
                  </a:cxn>
                  <a:cxn ang="0">
                    <a:pos x="35" y="20"/>
                  </a:cxn>
                  <a:cxn ang="0">
                    <a:pos x="44" y="20"/>
                  </a:cxn>
                  <a:cxn ang="0">
                    <a:pos x="53" y="18"/>
                  </a:cxn>
                  <a:cxn ang="0">
                    <a:pos x="62" y="16"/>
                  </a:cxn>
                  <a:cxn ang="0">
                    <a:pos x="67" y="11"/>
                  </a:cxn>
                  <a:cxn ang="0">
                    <a:pos x="70" y="8"/>
                  </a:cxn>
                  <a:cxn ang="0">
                    <a:pos x="71" y="5"/>
                  </a:cxn>
                  <a:cxn ang="0">
                    <a:pos x="71" y="1"/>
                  </a:cxn>
                  <a:cxn ang="0">
                    <a:pos x="70" y="0"/>
                  </a:cxn>
                  <a:cxn ang="0">
                    <a:pos x="52" y="2"/>
                  </a:cxn>
                  <a:cxn ang="0">
                    <a:pos x="36" y="6"/>
                  </a:cxn>
                  <a:cxn ang="0">
                    <a:pos x="21" y="11"/>
                  </a:cxn>
                  <a:cxn ang="0">
                    <a:pos x="8" y="16"/>
                  </a:cxn>
                  <a:cxn ang="0">
                    <a:pos x="0" y="21"/>
                  </a:cxn>
                </a:cxnLst>
                <a:rect l="0" t="0" r="r" b="b"/>
                <a:pathLst>
                  <a:path w="72" h="23">
                    <a:moveTo>
                      <a:pt x="0" y="21"/>
                    </a:moveTo>
                    <a:lnTo>
                      <a:pt x="15" y="22"/>
                    </a:lnTo>
                    <a:lnTo>
                      <a:pt x="25" y="21"/>
                    </a:lnTo>
                    <a:lnTo>
                      <a:pt x="35" y="20"/>
                    </a:lnTo>
                    <a:lnTo>
                      <a:pt x="44" y="20"/>
                    </a:lnTo>
                    <a:lnTo>
                      <a:pt x="53" y="18"/>
                    </a:lnTo>
                    <a:lnTo>
                      <a:pt x="62" y="16"/>
                    </a:lnTo>
                    <a:lnTo>
                      <a:pt x="67" y="11"/>
                    </a:lnTo>
                    <a:lnTo>
                      <a:pt x="70" y="8"/>
                    </a:lnTo>
                    <a:lnTo>
                      <a:pt x="71" y="5"/>
                    </a:lnTo>
                    <a:lnTo>
                      <a:pt x="71" y="1"/>
                    </a:lnTo>
                    <a:lnTo>
                      <a:pt x="70" y="0"/>
                    </a:lnTo>
                    <a:lnTo>
                      <a:pt x="52" y="2"/>
                    </a:lnTo>
                    <a:lnTo>
                      <a:pt x="36" y="6"/>
                    </a:lnTo>
                    <a:lnTo>
                      <a:pt x="21" y="11"/>
                    </a:lnTo>
                    <a:lnTo>
                      <a:pt x="8" y="16"/>
                    </a:lnTo>
                    <a:lnTo>
                      <a:pt x="0" y="2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49193" name="Freeform 41"/>
              <p:cNvSpPr>
                <a:spLocks/>
              </p:cNvSpPr>
              <p:nvPr/>
            </p:nvSpPr>
            <p:spPr bwMode="auto">
              <a:xfrm>
                <a:off x="4786" y="3796"/>
                <a:ext cx="73" cy="24"/>
              </a:xfrm>
              <a:custGeom>
                <a:avLst/>
                <a:gdLst/>
                <a:ahLst/>
                <a:cxnLst>
                  <a:cxn ang="0">
                    <a:pos x="11" y="23"/>
                  </a:cxn>
                  <a:cxn ang="0">
                    <a:pos x="23" y="17"/>
                  </a:cxn>
                  <a:cxn ang="0">
                    <a:pos x="35" y="12"/>
                  </a:cxn>
                  <a:cxn ang="0">
                    <a:pos x="47" y="9"/>
                  </a:cxn>
                  <a:cxn ang="0">
                    <a:pos x="57" y="8"/>
                  </a:cxn>
                  <a:cxn ang="0">
                    <a:pos x="66" y="9"/>
                  </a:cxn>
                  <a:cxn ang="0">
                    <a:pos x="65" y="12"/>
                  </a:cxn>
                  <a:cxn ang="0">
                    <a:pos x="64" y="14"/>
                  </a:cxn>
                  <a:cxn ang="0">
                    <a:pos x="60" y="16"/>
                  </a:cxn>
                  <a:cxn ang="0">
                    <a:pos x="56" y="20"/>
                  </a:cxn>
                  <a:cxn ang="0">
                    <a:pos x="64" y="16"/>
                  </a:cxn>
                  <a:cxn ang="0">
                    <a:pos x="69" y="12"/>
                  </a:cxn>
                  <a:cxn ang="0">
                    <a:pos x="71" y="9"/>
                  </a:cxn>
                  <a:cxn ang="0">
                    <a:pos x="72" y="6"/>
                  </a:cxn>
                  <a:cxn ang="0">
                    <a:pos x="72" y="3"/>
                  </a:cxn>
                  <a:cxn ang="0">
                    <a:pos x="71" y="0"/>
                  </a:cxn>
                  <a:cxn ang="0">
                    <a:pos x="57" y="0"/>
                  </a:cxn>
                  <a:cxn ang="0">
                    <a:pos x="44" y="3"/>
                  </a:cxn>
                  <a:cxn ang="0">
                    <a:pos x="30" y="8"/>
                  </a:cxn>
                  <a:cxn ang="0">
                    <a:pos x="11" y="17"/>
                  </a:cxn>
                  <a:cxn ang="0">
                    <a:pos x="0" y="23"/>
                  </a:cxn>
                  <a:cxn ang="0">
                    <a:pos x="11" y="23"/>
                  </a:cxn>
                </a:cxnLst>
                <a:rect l="0" t="0" r="r" b="b"/>
                <a:pathLst>
                  <a:path w="73" h="24">
                    <a:moveTo>
                      <a:pt x="11" y="23"/>
                    </a:moveTo>
                    <a:lnTo>
                      <a:pt x="23" y="17"/>
                    </a:lnTo>
                    <a:lnTo>
                      <a:pt x="35" y="12"/>
                    </a:lnTo>
                    <a:lnTo>
                      <a:pt x="47" y="9"/>
                    </a:lnTo>
                    <a:lnTo>
                      <a:pt x="57" y="8"/>
                    </a:lnTo>
                    <a:lnTo>
                      <a:pt x="66" y="9"/>
                    </a:lnTo>
                    <a:lnTo>
                      <a:pt x="65" y="12"/>
                    </a:lnTo>
                    <a:lnTo>
                      <a:pt x="64" y="14"/>
                    </a:lnTo>
                    <a:lnTo>
                      <a:pt x="60" y="16"/>
                    </a:lnTo>
                    <a:lnTo>
                      <a:pt x="56" y="20"/>
                    </a:lnTo>
                    <a:lnTo>
                      <a:pt x="64" y="16"/>
                    </a:lnTo>
                    <a:lnTo>
                      <a:pt x="69" y="12"/>
                    </a:lnTo>
                    <a:lnTo>
                      <a:pt x="71" y="9"/>
                    </a:lnTo>
                    <a:lnTo>
                      <a:pt x="72" y="6"/>
                    </a:lnTo>
                    <a:lnTo>
                      <a:pt x="72" y="3"/>
                    </a:lnTo>
                    <a:lnTo>
                      <a:pt x="71" y="0"/>
                    </a:lnTo>
                    <a:lnTo>
                      <a:pt x="57" y="0"/>
                    </a:lnTo>
                    <a:lnTo>
                      <a:pt x="44" y="3"/>
                    </a:lnTo>
                    <a:lnTo>
                      <a:pt x="30" y="8"/>
                    </a:lnTo>
                    <a:lnTo>
                      <a:pt x="11" y="17"/>
                    </a:lnTo>
                    <a:lnTo>
                      <a:pt x="0" y="23"/>
                    </a:lnTo>
                    <a:lnTo>
                      <a:pt x="11"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49194" name="Freeform 42"/>
              <p:cNvSpPr>
                <a:spLocks/>
              </p:cNvSpPr>
              <p:nvPr/>
            </p:nvSpPr>
            <p:spPr bwMode="auto">
              <a:xfrm>
                <a:off x="5322" y="3803"/>
                <a:ext cx="12" cy="17"/>
              </a:xfrm>
              <a:custGeom>
                <a:avLst/>
                <a:gdLst/>
                <a:ahLst/>
                <a:cxnLst>
                  <a:cxn ang="0">
                    <a:pos x="7" y="0"/>
                  </a:cxn>
                  <a:cxn ang="0">
                    <a:pos x="3" y="6"/>
                  </a:cxn>
                  <a:cxn ang="0">
                    <a:pos x="2" y="10"/>
                  </a:cxn>
                  <a:cxn ang="0">
                    <a:pos x="2" y="12"/>
                  </a:cxn>
                  <a:cxn ang="0">
                    <a:pos x="6" y="11"/>
                  </a:cxn>
                  <a:cxn ang="0">
                    <a:pos x="8" y="11"/>
                  </a:cxn>
                  <a:cxn ang="0">
                    <a:pos x="10" y="10"/>
                  </a:cxn>
                  <a:cxn ang="0">
                    <a:pos x="11" y="7"/>
                  </a:cxn>
                  <a:cxn ang="0">
                    <a:pos x="11" y="11"/>
                  </a:cxn>
                  <a:cxn ang="0">
                    <a:pos x="10" y="15"/>
                  </a:cxn>
                  <a:cxn ang="0">
                    <a:pos x="0" y="16"/>
                  </a:cxn>
                  <a:cxn ang="0">
                    <a:pos x="0" y="11"/>
                  </a:cxn>
                  <a:cxn ang="0">
                    <a:pos x="1" y="8"/>
                  </a:cxn>
                  <a:cxn ang="0">
                    <a:pos x="2" y="5"/>
                  </a:cxn>
                  <a:cxn ang="0">
                    <a:pos x="3" y="4"/>
                  </a:cxn>
                  <a:cxn ang="0">
                    <a:pos x="7" y="0"/>
                  </a:cxn>
                </a:cxnLst>
                <a:rect l="0" t="0" r="r" b="b"/>
                <a:pathLst>
                  <a:path w="12" h="17">
                    <a:moveTo>
                      <a:pt x="7" y="0"/>
                    </a:moveTo>
                    <a:lnTo>
                      <a:pt x="3" y="6"/>
                    </a:lnTo>
                    <a:lnTo>
                      <a:pt x="2" y="10"/>
                    </a:lnTo>
                    <a:lnTo>
                      <a:pt x="2" y="12"/>
                    </a:lnTo>
                    <a:lnTo>
                      <a:pt x="6" y="11"/>
                    </a:lnTo>
                    <a:lnTo>
                      <a:pt x="8" y="11"/>
                    </a:lnTo>
                    <a:lnTo>
                      <a:pt x="10" y="10"/>
                    </a:lnTo>
                    <a:lnTo>
                      <a:pt x="11" y="7"/>
                    </a:lnTo>
                    <a:lnTo>
                      <a:pt x="11" y="11"/>
                    </a:lnTo>
                    <a:lnTo>
                      <a:pt x="10" y="15"/>
                    </a:lnTo>
                    <a:lnTo>
                      <a:pt x="0" y="16"/>
                    </a:lnTo>
                    <a:lnTo>
                      <a:pt x="0" y="11"/>
                    </a:lnTo>
                    <a:lnTo>
                      <a:pt x="1" y="8"/>
                    </a:lnTo>
                    <a:lnTo>
                      <a:pt x="2" y="5"/>
                    </a:lnTo>
                    <a:lnTo>
                      <a:pt x="3" y="4"/>
                    </a:lnTo>
                    <a:lnTo>
                      <a:pt x="7"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49195" name="Freeform 43"/>
              <p:cNvSpPr>
                <a:spLocks/>
              </p:cNvSpPr>
              <p:nvPr/>
            </p:nvSpPr>
            <p:spPr bwMode="auto">
              <a:xfrm>
                <a:off x="5164" y="3745"/>
                <a:ext cx="12" cy="11"/>
              </a:xfrm>
              <a:custGeom>
                <a:avLst/>
                <a:gdLst/>
                <a:ahLst/>
                <a:cxnLst>
                  <a:cxn ang="0">
                    <a:pos x="11" y="1"/>
                  </a:cxn>
                  <a:cxn ang="0">
                    <a:pos x="2" y="0"/>
                  </a:cxn>
                  <a:cxn ang="0">
                    <a:pos x="1" y="1"/>
                  </a:cxn>
                  <a:cxn ang="0">
                    <a:pos x="0" y="3"/>
                  </a:cxn>
                  <a:cxn ang="0">
                    <a:pos x="0" y="5"/>
                  </a:cxn>
                  <a:cxn ang="0">
                    <a:pos x="1" y="8"/>
                  </a:cxn>
                  <a:cxn ang="0">
                    <a:pos x="2" y="10"/>
                  </a:cxn>
                  <a:cxn ang="0">
                    <a:pos x="3" y="8"/>
                  </a:cxn>
                  <a:cxn ang="0">
                    <a:pos x="5" y="8"/>
                  </a:cxn>
                  <a:cxn ang="0">
                    <a:pos x="10" y="10"/>
                  </a:cxn>
                  <a:cxn ang="0">
                    <a:pos x="11" y="1"/>
                  </a:cxn>
                </a:cxnLst>
                <a:rect l="0" t="0" r="r" b="b"/>
                <a:pathLst>
                  <a:path w="12" h="11">
                    <a:moveTo>
                      <a:pt x="11" y="1"/>
                    </a:moveTo>
                    <a:lnTo>
                      <a:pt x="2" y="0"/>
                    </a:lnTo>
                    <a:lnTo>
                      <a:pt x="1" y="1"/>
                    </a:lnTo>
                    <a:lnTo>
                      <a:pt x="0" y="3"/>
                    </a:lnTo>
                    <a:lnTo>
                      <a:pt x="0" y="5"/>
                    </a:lnTo>
                    <a:lnTo>
                      <a:pt x="1" y="8"/>
                    </a:lnTo>
                    <a:lnTo>
                      <a:pt x="2" y="10"/>
                    </a:lnTo>
                    <a:lnTo>
                      <a:pt x="3" y="8"/>
                    </a:lnTo>
                    <a:lnTo>
                      <a:pt x="5" y="8"/>
                    </a:lnTo>
                    <a:lnTo>
                      <a:pt x="10" y="10"/>
                    </a:lnTo>
                    <a:lnTo>
                      <a:pt x="11" y="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49196" name="Freeform 44"/>
              <p:cNvSpPr>
                <a:spLocks/>
              </p:cNvSpPr>
              <p:nvPr/>
            </p:nvSpPr>
            <p:spPr bwMode="auto">
              <a:xfrm>
                <a:off x="4967" y="3722"/>
                <a:ext cx="167" cy="53"/>
              </a:xfrm>
              <a:custGeom>
                <a:avLst/>
                <a:gdLst/>
                <a:ahLst/>
                <a:cxnLst>
                  <a:cxn ang="0">
                    <a:pos x="156" y="21"/>
                  </a:cxn>
                  <a:cxn ang="0">
                    <a:pos x="160" y="27"/>
                  </a:cxn>
                  <a:cxn ang="0">
                    <a:pos x="163" y="34"/>
                  </a:cxn>
                  <a:cxn ang="0">
                    <a:pos x="166" y="44"/>
                  </a:cxn>
                  <a:cxn ang="0">
                    <a:pos x="127" y="52"/>
                  </a:cxn>
                  <a:cxn ang="0">
                    <a:pos x="0" y="46"/>
                  </a:cxn>
                  <a:cxn ang="0">
                    <a:pos x="32" y="18"/>
                  </a:cxn>
                  <a:cxn ang="0">
                    <a:pos x="51" y="2"/>
                  </a:cxn>
                  <a:cxn ang="0">
                    <a:pos x="77" y="0"/>
                  </a:cxn>
                  <a:cxn ang="0">
                    <a:pos x="97" y="1"/>
                  </a:cxn>
                  <a:cxn ang="0">
                    <a:pos x="112" y="4"/>
                  </a:cxn>
                  <a:cxn ang="0">
                    <a:pos x="130" y="9"/>
                  </a:cxn>
                  <a:cxn ang="0">
                    <a:pos x="144" y="15"/>
                  </a:cxn>
                  <a:cxn ang="0">
                    <a:pos x="149" y="17"/>
                  </a:cxn>
                  <a:cxn ang="0">
                    <a:pos x="156" y="21"/>
                  </a:cxn>
                </a:cxnLst>
                <a:rect l="0" t="0" r="r" b="b"/>
                <a:pathLst>
                  <a:path w="167" h="53">
                    <a:moveTo>
                      <a:pt x="156" y="21"/>
                    </a:moveTo>
                    <a:lnTo>
                      <a:pt x="160" y="27"/>
                    </a:lnTo>
                    <a:lnTo>
                      <a:pt x="163" y="34"/>
                    </a:lnTo>
                    <a:lnTo>
                      <a:pt x="166" y="44"/>
                    </a:lnTo>
                    <a:lnTo>
                      <a:pt x="127" y="52"/>
                    </a:lnTo>
                    <a:lnTo>
                      <a:pt x="0" y="46"/>
                    </a:lnTo>
                    <a:lnTo>
                      <a:pt x="32" y="18"/>
                    </a:lnTo>
                    <a:lnTo>
                      <a:pt x="51" y="2"/>
                    </a:lnTo>
                    <a:lnTo>
                      <a:pt x="77" y="0"/>
                    </a:lnTo>
                    <a:lnTo>
                      <a:pt x="97" y="1"/>
                    </a:lnTo>
                    <a:lnTo>
                      <a:pt x="112" y="4"/>
                    </a:lnTo>
                    <a:lnTo>
                      <a:pt x="130" y="9"/>
                    </a:lnTo>
                    <a:lnTo>
                      <a:pt x="144" y="15"/>
                    </a:lnTo>
                    <a:lnTo>
                      <a:pt x="149" y="17"/>
                    </a:lnTo>
                    <a:lnTo>
                      <a:pt x="156"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49197" name="Freeform 45"/>
              <p:cNvSpPr>
                <a:spLocks/>
              </p:cNvSpPr>
              <p:nvPr/>
            </p:nvSpPr>
            <p:spPr bwMode="auto">
              <a:xfrm>
                <a:off x="4976" y="3726"/>
                <a:ext cx="100" cy="40"/>
              </a:xfrm>
              <a:custGeom>
                <a:avLst/>
                <a:gdLst/>
                <a:ahLst/>
                <a:cxnLst>
                  <a:cxn ang="0">
                    <a:pos x="0" y="39"/>
                  </a:cxn>
                  <a:cxn ang="0">
                    <a:pos x="21" y="19"/>
                  </a:cxn>
                  <a:cxn ang="0">
                    <a:pos x="31" y="10"/>
                  </a:cxn>
                  <a:cxn ang="0">
                    <a:pos x="43" y="1"/>
                  </a:cxn>
                  <a:cxn ang="0">
                    <a:pos x="59" y="0"/>
                  </a:cxn>
                  <a:cxn ang="0">
                    <a:pos x="75" y="1"/>
                  </a:cxn>
                  <a:cxn ang="0">
                    <a:pos x="99" y="4"/>
                  </a:cxn>
                  <a:cxn ang="0">
                    <a:pos x="71" y="7"/>
                  </a:cxn>
                  <a:cxn ang="0">
                    <a:pos x="45" y="14"/>
                  </a:cxn>
                  <a:cxn ang="0">
                    <a:pos x="26" y="21"/>
                  </a:cxn>
                  <a:cxn ang="0">
                    <a:pos x="16" y="28"/>
                  </a:cxn>
                  <a:cxn ang="0">
                    <a:pos x="0" y="39"/>
                  </a:cxn>
                </a:cxnLst>
                <a:rect l="0" t="0" r="r" b="b"/>
                <a:pathLst>
                  <a:path w="100" h="40">
                    <a:moveTo>
                      <a:pt x="0" y="39"/>
                    </a:moveTo>
                    <a:lnTo>
                      <a:pt x="21" y="19"/>
                    </a:lnTo>
                    <a:lnTo>
                      <a:pt x="31" y="10"/>
                    </a:lnTo>
                    <a:lnTo>
                      <a:pt x="43" y="1"/>
                    </a:lnTo>
                    <a:lnTo>
                      <a:pt x="59" y="0"/>
                    </a:lnTo>
                    <a:lnTo>
                      <a:pt x="75" y="1"/>
                    </a:lnTo>
                    <a:lnTo>
                      <a:pt x="99" y="4"/>
                    </a:lnTo>
                    <a:lnTo>
                      <a:pt x="71" y="7"/>
                    </a:lnTo>
                    <a:lnTo>
                      <a:pt x="45" y="14"/>
                    </a:lnTo>
                    <a:lnTo>
                      <a:pt x="26" y="21"/>
                    </a:lnTo>
                    <a:lnTo>
                      <a:pt x="16" y="28"/>
                    </a:lnTo>
                    <a:lnTo>
                      <a:pt x="0"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49198" name="Freeform 46"/>
              <p:cNvSpPr>
                <a:spLocks/>
              </p:cNvSpPr>
              <p:nvPr/>
            </p:nvSpPr>
            <p:spPr bwMode="auto">
              <a:xfrm>
                <a:off x="4990" y="3731"/>
                <a:ext cx="59" cy="24"/>
              </a:xfrm>
              <a:custGeom>
                <a:avLst/>
                <a:gdLst/>
                <a:ahLst/>
                <a:cxnLst>
                  <a:cxn ang="0">
                    <a:pos x="0" y="23"/>
                  </a:cxn>
                  <a:cxn ang="0">
                    <a:pos x="11" y="15"/>
                  </a:cxn>
                  <a:cxn ang="0">
                    <a:pos x="30" y="6"/>
                  </a:cxn>
                  <a:cxn ang="0">
                    <a:pos x="58" y="0"/>
                  </a:cxn>
                  <a:cxn ang="0">
                    <a:pos x="41" y="0"/>
                  </a:cxn>
                  <a:cxn ang="0">
                    <a:pos x="32" y="0"/>
                  </a:cxn>
                  <a:cxn ang="0">
                    <a:pos x="26" y="2"/>
                  </a:cxn>
                  <a:cxn ang="0">
                    <a:pos x="12" y="13"/>
                  </a:cxn>
                  <a:cxn ang="0">
                    <a:pos x="0" y="23"/>
                  </a:cxn>
                </a:cxnLst>
                <a:rect l="0" t="0" r="r" b="b"/>
                <a:pathLst>
                  <a:path w="59" h="24">
                    <a:moveTo>
                      <a:pt x="0" y="23"/>
                    </a:moveTo>
                    <a:lnTo>
                      <a:pt x="11" y="15"/>
                    </a:lnTo>
                    <a:lnTo>
                      <a:pt x="30" y="6"/>
                    </a:lnTo>
                    <a:lnTo>
                      <a:pt x="58" y="0"/>
                    </a:lnTo>
                    <a:lnTo>
                      <a:pt x="41" y="0"/>
                    </a:lnTo>
                    <a:lnTo>
                      <a:pt x="32" y="0"/>
                    </a:lnTo>
                    <a:lnTo>
                      <a:pt x="26" y="2"/>
                    </a:lnTo>
                    <a:lnTo>
                      <a:pt x="12" y="13"/>
                    </a:lnTo>
                    <a:lnTo>
                      <a:pt x="0" y="2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49199" name="Freeform 47"/>
              <p:cNvSpPr>
                <a:spLocks/>
              </p:cNvSpPr>
              <p:nvPr/>
            </p:nvSpPr>
            <p:spPr bwMode="auto">
              <a:xfrm>
                <a:off x="5106" y="3756"/>
                <a:ext cx="22" cy="12"/>
              </a:xfrm>
              <a:custGeom>
                <a:avLst/>
                <a:gdLst/>
                <a:ahLst/>
                <a:cxnLst>
                  <a:cxn ang="0">
                    <a:pos x="21" y="5"/>
                  </a:cxn>
                  <a:cxn ang="0">
                    <a:pos x="19" y="0"/>
                  </a:cxn>
                  <a:cxn ang="0">
                    <a:pos x="18" y="5"/>
                  </a:cxn>
                  <a:cxn ang="0">
                    <a:pos x="15" y="2"/>
                  </a:cxn>
                  <a:cxn ang="0">
                    <a:pos x="14" y="6"/>
                  </a:cxn>
                  <a:cxn ang="0">
                    <a:pos x="12" y="5"/>
                  </a:cxn>
                  <a:cxn ang="0">
                    <a:pos x="12" y="7"/>
                  </a:cxn>
                  <a:cxn ang="0">
                    <a:pos x="0" y="11"/>
                  </a:cxn>
                  <a:cxn ang="0">
                    <a:pos x="21" y="5"/>
                  </a:cxn>
                </a:cxnLst>
                <a:rect l="0" t="0" r="r" b="b"/>
                <a:pathLst>
                  <a:path w="22" h="12">
                    <a:moveTo>
                      <a:pt x="21" y="5"/>
                    </a:moveTo>
                    <a:lnTo>
                      <a:pt x="19" y="0"/>
                    </a:lnTo>
                    <a:lnTo>
                      <a:pt x="18" y="5"/>
                    </a:lnTo>
                    <a:lnTo>
                      <a:pt x="15" y="2"/>
                    </a:lnTo>
                    <a:lnTo>
                      <a:pt x="14" y="6"/>
                    </a:lnTo>
                    <a:lnTo>
                      <a:pt x="12" y="5"/>
                    </a:lnTo>
                    <a:lnTo>
                      <a:pt x="12" y="7"/>
                    </a:lnTo>
                    <a:lnTo>
                      <a:pt x="0" y="11"/>
                    </a:lnTo>
                    <a:lnTo>
                      <a:pt x="21" y="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49200" name="Freeform 48"/>
              <p:cNvSpPr>
                <a:spLocks/>
              </p:cNvSpPr>
              <p:nvPr/>
            </p:nvSpPr>
            <p:spPr bwMode="auto">
              <a:xfrm>
                <a:off x="5269" y="3817"/>
                <a:ext cx="65" cy="60"/>
              </a:xfrm>
              <a:custGeom>
                <a:avLst/>
                <a:gdLst/>
                <a:ahLst/>
                <a:cxnLst>
                  <a:cxn ang="0">
                    <a:pos x="64" y="19"/>
                  </a:cxn>
                  <a:cxn ang="0">
                    <a:pos x="53" y="10"/>
                  </a:cxn>
                  <a:cxn ang="0">
                    <a:pos x="47" y="8"/>
                  </a:cxn>
                  <a:cxn ang="0">
                    <a:pos x="20" y="10"/>
                  </a:cxn>
                  <a:cxn ang="0">
                    <a:pos x="11" y="6"/>
                  </a:cxn>
                  <a:cxn ang="0">
                    <a:pos x="0" y="0"/>
                  </a:cxn>
                  <a:cxn ang="0">
                    <a:pos x="20" y="59"/>
                  </a:cxn>
                  <a:cxn ang="0">
                    <a:pos x="64" y="31"/>
                  </a:cxn>
                  <a:cxn ang="0">
                    <a:pos x="64" y="19"/>
                  </a:cxn>
                </a:cxnLst>
                <a:rect l="0" t="0" r="r" b="b"/>
                <a:pathLst>
                  <a:path w="65" h="60">
                    <a:moveTo>
                      <a:pt x="64" y="19"/>
                    </a:moveTo>
                    <a:lnTo>
                      <a:pt x="53" y="10"/>
                    </a:lnTo>
                    <a:lnTo>
                      <a:pt x="47" y="8"/>
                    </a:lnTo>
                    <a:lnTo>
                      <a:pt x="20" y="10"/>
                    </a:lnTo>
                    <a:lnTo>
                      <a:pt x="11" y="6"/>
                    </a:lnTo>
                    <a:lnTo>
                      <a:pt x="0" y="0"/>
                    </a:lnTo>
                    <a:lnTo>
                      <a:pt x="20" y="59"/>
                    </a:lnTo>
                    <a:lnTo>
                      <a:pt x="64" y="31"/>
                    </a:lnTo>
                    <a:lnTo>
                      <a:pt x="64"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49201" name="Freeform 49"/>
              <p:cNvSpPr>
                <a:spLocks/>
              </p:cNvSpPr>
              <p:nvPr/>
            </p:nvSpPr>
            <p:spPr bwMode="auto">
              <a:xfrm>
                <a:off x="5282" y="3866"/>
                <a:ext cx="58" cy="62"/>
              </a:xfrm>
              <a:custGeom>
                <a:avLst/>
                <a:gdLst/>
                <a:ahLst/>
                <a:cxnLst>
                  <a:cxn ang="0">
                    <a:pos x="8" y="15"/>
                  </a:cxn>
                  <a:cxn ang="0">
                    <a:pos x="57" y="0"/>
                  </a:cxn>
                  <a:cxn ang="0">
                    <a:pos x="48" y="17"/>
                  </a:cxn>
                  <a:cxn ang="0">
                    <a:pos x="36" y="30"/>
                  </a:cxn>
                  <a:cxn ang="0">
                    <a:pos x="4" y="57"/>
                  </a:cxn>
                  <a:cxn ang="0">
                    <a:pos x="0" y="61"/>
                  </a:cxn>
                  <a:cxn ang="0">
                    <a:pos x="1" y="36"/>
                  </a:cxn>
                  <a:cxn ang="0">
                    <a:pos x="8" y="15"/>
                  </a:cxn>
                </a:cxnLst>
                <a:rect l="0" t="0" r="r" b="b"/>
                <a:pathLst>
                  <a:path w="58" h="62">
                    <a:moveTo>
                      <a:pt x="8" y="15"/>
                    </a:moveTo>
                    <a:lnTo>
                      <a:pt x="57" y="0"/>
                    </a:lnTo>
                    <a:lnTo>
                      <a:pt x="48" y="17"/>
                    </a:lnTo>
                    <a:lnTo>
                      <a:pt x="36" y="30"/>
                    </a:lnTo>
                    <a:lnTo>
                      <a:pt x="4" y="57"/>
                    </a:lnTo>
                    <a:lnTo>
                      <a:pt x="0" y="61"/>
                    </a:lnTo>
                    <a:lnTo>
                      <a:pt x="1" y="36"/>
                    </a:lnTo>
                    <a:lnTo>
                      <a:pt x="8" y="15"/>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49202" name="Freeform 50"/>
              <p:cNvSpPr>
                <a:spLocks/>
              </p:cNvSpPr>
              <p:nvPr/>
            </p:nvSpPr>
            <p:spPr bwMode="auto">
              <a:xfrm>
                <a:off x="4954" y="3826"/>
                <a:ext cx="254" cy="71"/>
              </a:xfrm>
              <a:custGeom>
                <a:avLst/>
                <a:gdLst/>
                <a:ahLst/>
                <a:cxnLst>
                  <a:cxn ang="0">
                    <a:pos x="253" y="6"/>
                  </a:cxn>
                  <a:cxn ang="0">
                    <a:pos x="244" y="17"/>
                  </a:cxn>
                  <a:cxn ang="0">
                    <a:pos x="236" y="21"/>
                  </a:cxn>
                  <a:cxn ang="0">
                    <a:pos x="191" y="27"/>
                  </a:cxn>
                  <a:cxn ang="0">
                    <a:pos x="149" y="32"/>
                  </a:cxn>
                  <a:cxn ang="0">
                    <a:pos x="121" y="32"/>
                  </a:cxn>
                  <a:cxn ang="0">
                    <a:pos x="98" y="32"/>
                  </a:cxn>
                  <a:cxn ang="0">
                    <a:pos x="91" y="25"/>
                  </a:cxn>
                  <a:cxn ang="0">
                    <a:pos x="88" y="21"/>
                  </a:cxn>
                  <a:cxn ang="0">
                    <a:pos x="13" y="10"/>
                  </a:cxn>
                  <a:cxn ang="0">
                    <a:pos x="0" y="0"/>
                  </a:cxn>
                  <a:cxn ang="0">
                    <a:pos x="13" y="53"/>
                  </a:cxn>
                  <a:cxn ang="0">
                    <a:pos x="16" y="70"/>
                  </a:cxn>
                  <a:cxn ang="0">
                    <a:pos x="243" y="70"/>
                  </a:cxn>
                  <a:cxn ang="0">
                    <a:pos x="253" y="6"/>
                  </a:cxn>
                </a:cxnLst>
                <a:rect l="0" t="0" r="r" b="b"/>
                <a:pathLst>
                  <a:path w="254" h="71">
                    <a:moveTo>
                      <a:pt x="253" y="6"/>
                    </a:moveTo>
                    <a:lnTo>
                      <a:pt x="244" y="17"/>
                    </a:lnTo>
                    <a:lnTo>
                      <a:pt x="236" y="21"/>
                    </a:lnTo>
                    <a:lnTo>
                      <a:pt x="191" y="27"/>
                    </a:lnTo>
                    <a:lnTo>
                      <a:pt x="149" y="32"/>
                    </a:lnTo>
                    <a:lnTo>
                      <a:pt x="121" y="32"/>
                    </a:lnTo>
                    <a:lnTo>
                      <a:pt x="98" y="32"/>
                    </a:lnTo>
                    <a:lnTo>
                      <a:pt x="91" y="25"/>
                    </a:lnTo>
                    <a:lnTo>
                      <a:pt x="88" y="21"/>
                    </a:lnTo>
                    <a:lnTo>
                      <a:pt x="13" y="10"/>
                    </a:lnTo>
                    <a:lnTo>
                      <a:pt x="0" y="0"/>
                    </a:lnTo>
                    <a:lnTo>
                      <a:pt x="13" y="53"/>
                    </a:lnTo>
                    <a:lnTo>
                      <a:pt x="16" y="70"/>
                    </a:lnTo>
                    <a:lnTo>
                      <a:pt x="243" y="70"/>
                    </a:lnTo>
                    <a:lnTo>
                      <a:pt x="253" y="6"/>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49203" name="Freeform 51"/>
              <p:cNvSpPr>
                <a:spLocks/>
              </p:cNvSpPr>
              <p:nvPr/>
            </p:nvSpPr>
            <p:spPr bwMode="auto">
              <a:xfrm>
                <a:off x="4966" y="3908"/>
                <a:ext cx="227" cy="27"/>
              </a:xfrm>
              <a:custGeom>
                <a:avLst/>
                <a:gdLst/>
                <a:ahLst/>
                <a:cxnLst>
                  <a:cxn ang="0">
                    <a:pos x="226" y="0"/>
                  </a:cxn>
                  <a:cxn ang="0">
                    <a:pos x="217" y="0"/>
                  </a:cxn>
                  <a:cxn ang="0">
                    <a:pos x="217" y="11"/>
                  </a:cxn>
                  <a:cxn ang="0">
                    <a:pos x="213" y="17"/>
                  </a:cxn>
                  <a:cxn ang="0">
                    <a:pos x="208" y="19"/>
                  </a:cxn>
                  <a:cxn ang="0">
                    <a:pos x="94" y="19"/>
                  </a:cxn>
                  <a:cxn ang="0">
                    <a:pos x="90" y="6"/>
                  </a:cxn>
                  <a:cxn ang="0">
                    <a:pos x="0" y="6"/>
                  </a:cxn>
                  <a:cxn ang="0">
                    <a:pos x="0" y="26"/>
                  </a:cxn>
                  <a:cxn ang="0">
                    <a:pos x="218" y="26"/>
                  </a:cxn>
                  <a:cxn ang="0">
                    <a:pos x="225" y="17"/>
                  </a:cxn>
                  <a:cxn ang="0">
                    <a:pos x="226" y="0"/>
                  </a:cxn>
                </a:cxnLst>
                <a:rect l="0" t="0" r="r" b="b"/>
                <a:pathLst>
                  <a:path w="227" h="27">
                    <a:moveTo>
                      <a:pt x="226" y="0"/>
                    </a:moveTo>
                    <a:lnTo>
                      <a:pt x="217" y="0"/>
                    </a:lnTo>
                    <a:lnTo>
                      <a:pt x="217" y="11"/>
                    </a:lnTo>
                    <a:lnTo>
                      <a:pt x="213" y="17"/>
                    </a:lnTo>
                    <a:lnTo>
                      <a:pt x="208" y="19"/>
                    </a:lnTo>
                    <a:lnTo>
                      <a:pt x="94" y="19"/>
                    </a:lnTo>
                    <a:lnTo>
                      <a:pt x="90" y="6"/>
                    </a:lnTo>
                    <a:lnTo>
                      <a:pt x="0" y="6"/>
                    </a:lnTo>
                    <a:lnTo>
                      <a:pt x="0" y="26"/>
                    </a:lnTo>
                    <a:lnTo>
                      <a:pt x="218" y="26"/>
                    </a:lnTo>
                    <a:lnTo>
                      <a:pt x="225" y="17"/>
                    </a:lnTo>
                    <a:lnTo>
                      <a:pt x="226"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49204" name="Freeform 52"/>
              <p:cNvSpPr>
                <a:spLocks/>
              </p:cNvSpPr>
              <p:nvPr/>
            </p:nvSpPr>
            <p:spPr bwMode="auto">
              <a:xfrm>
                <a:off x="5224" y="3770"/>
                <a:ext cx="108" cy="54"/>
              </a:xfrm>
              <a:custGeom>
                <a:avLst/>
                <a:gdLst/>
                <a:ahLst/>
                <a:cxnLst>
                  <a:cxn ang="0">
                    <a:pos x="0" y="2"/>
                  </a:cxn>
                  <a:cxn ang="0">
                    <a:pos x="47" y="4"/>
                  </a:cxn>
                  <a:cxn ang="0">
                    <a:pos x="74" y="10"/>
                  </a:cxn>
                  <a:cxn ang="0">
                    <a:pos x="92" y="18"/>
                  </a:cxn>
                  <a:cxn ang="0">
                    <a:pos x="99" y="24"/>
                  </a:cxn>
                  <a:cxn ang="0">
                    <a:pos x="103" y="29"/>
                  </a:cxn>
                  <a:cxn ang="0">
                    <a:pos x="85" y="36"/>
                  </a:cxn>
                  <a:cxn ang="0">
                    <a:pos x="75" y="37"/>
                  </a:cxn>
                  <a:cxn ang="0">
                    <a:pos x="63" y="38"/>
                  </a:cxn>
                  <a:cxn ang="0">
                    <a:pos x="48" y="36"/>
                  </a:cxn>
                  <a:cxn ang="0">
                    <a:pos x="35" y="27"/>
                  </a:cxn>
                  <a:cxn ang="0">
                    <a:pos x="48" y="37"/>
                  </a:cxn>
                  <a:cxn ang="0">
                    <a:pos x="57" y="49"/>
                  </a:cxn>
                  <a:cxn ang="0">
                    <a:pos x="61" y="52"/>
                  </a:cxn>
                  <a:cxn ang="0">
                    <a:pos x="67" y="53"/>
                  </a:cxn>
                  <a:cxn ang="0">
                    <a:pos x="81" y="51"/>
                  </a:cxn>
                  <a:cxn ang="0">
                    <a:pos x="97" y="47"/>
                  </a:cxn>
                  <a:cxn ang="0">
                    <a:pos x="98" y="43"/>
                  </a:cxn>
                  <a:cxn ang="0">
                    <a:pos x="101" y="37"/>
                  </a:cxn>
                  <a:cxn ang="0">
                    <a:pos x="105" y="33"/>
                  </a:cxn>
                  <a:cxn ang="0">
                    <a:pos x="107" y="30"/>
                  </a:cxn>
                  <a:cxn ang="0">
                    <a:pos x="103" y="22"/>
                  </a:cxn>
                  <a:cxn ang="0">
                    <a:pos x="96" y="15"/>
                  </a:cxn>
                  <a:cxn ang="0">
                    <a:pos x="85" y="10"/>
                  </a:cxn>
                  <a:cxn ang="0">
                    <a:pos x="74" y="5"/>
                  </a:cxn>
                  <a:cxn ang="0">
                    <a:pos x="59" y="2"/>
                  </a:cxn>
                  <a:cxn ang="0">
                    <a:pos x="43" y="0"/>
                  </a:cxn>
                  <a:cxn ang="0">
                    <a:pos x="18" y="0"/>
                  </a:cxn>
                  <a:cxn ang="0">
                    <a:pos x="0" y="2"/>
                  </a:cxn>
                </a:cxnLst>
                <a:rect l="0" t="0" r="r" b="b"/>
                <a:pathLst>
                  <a:path w="108" h="54">
                    <a:moveTo>
                      <a:pt x="0" y="2"/>
                    </a:moveTo>
                    <a:lnTo>
                      <a:pt x="47" y="4"/>
                    </a:lnTo>
                    <a:lnTo>
                      <a:pt x="74" y="10"/>
                    </a:lnTo>
                    <a:lnTo>
                      <a:pt x="92" y="18"/>
                    </a:lnTo>
                    <a:lnTo>
                      <a:pt x="99" y="24"/>
                    </a:lnTo>
                    <a:lnTo>
                      <a:pt x="103" y="29"/>
                    </a:lnTo>
                    <a:lnTo>
                      <a:pt x="85" y="36"/>
                    </a:lnTo>
                    <a:lnTo>
                      <a:pt x="75" y="37"/>
                    </a:lnTo>
                    <a:lnTo>
                      <a:pt x="63" y="38"/>
                    </a:lnTo>
                    <a:lnTo>
                      <a:pt x="48" y="36"/>
                    </a:lnTo>
                    <a:lnTo>
                      <a:pt x="35" y="27"/>
                    </a:lnTo>
                    <a:lnTo>
                      <a:pt x="48" y="37"/>
                    </a:lnTo>
                    <a:lnTo>
                      <a:pt x="57" y="49"/>
                    </a:lnTo>
                    <a:lnTo>
                      <a:pt x="61" y="52"/>
                    </a:lnTo>
                    <a:lnTo>
                      <a:pt x="67" y="53"/>
                    </a:lnTo>
                    <a:lnTo>
                      <a:pt x="81" y="51"/>
                    </a:lnTo>
                    <a:lnTo>
                      <a:pt x="97" y="47"/>
                    </a:lnTo>
                    <a:lnTo>
                      <a:pt x="98" y="43"/>
                    </a:lnTo>
                    <a:lnTo>
                      <a:pt x="101" y="37"/>
                    </a:lnTo>
                    <a:lnTo>
                      <a:pt x="105" y="33"/>
                    </a:lnTo>
                    <a:lnTo>
                      <a:pt x="107" y="30"/>
                    </a:lnTo>
                    <a:lnTo>
                      <a:pt x="103" y="22"/>
                    </a:lnTo>
                    <a:lnTo>
                      <a:pt x="96" y="15"/>
                    </a:lnTo>
                    <a:lnTo>
                      <a:pt x="85" y="10"/>
                    </a:lnTo>
                    <a:lnTo>
                      <a:pt x="74" y="5"/>
                    </a:lnTo>
                    <a:lnTo>
                      <a:pt x="59" y="2"/>
                    </a:lnTo>
                    <a:lnTo>
                      <a:pt x="43" y="0"/>
                    </a:lnTo>
                    <a:lnTo>
                      <a:pt x="18" y="0"/>
                    </a:lnTo>
                    <a:lnTo>
                      <a:pt x="0" y="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9205" name="Freeform 53"/>
              <p:cNvSpPr>
                <a:spLocks/>
              </p:cNvSpPr>
              <p:nvPr/>
            </p:nvSpPr>
            <p:spPr bwMode="auto">
              <a:xfrm>
                <a:off x="5299" y="3853"/>
                <a:ext cx="40" cy="25"/>
              </a:xfrm>
              <a:custGeom>
                <a:avLst/>
                <a:gdLst/>
                <a:ahLst/>
                <a:cxnLst>
                  <a:cxn ang="0">
                    <a:pos x="34" y="0"/>
                  </a:cxn>
                  <a:cxn ang="0">
                    <a:pos x="35" y="4"/>
                  </a:cxn>
                  <a:cxn ang="0">
                    <a:pos x="27" y="11"/>
                  </a:cxn>
                  <a:cxn ang="0">
                    <a:pos x="0" y="24"/>
                  </a:cxn>
                  <a:cxn ang="0">
                    <a:pos x="29" y="12"/>
                  </a:cxn>
                  <a:cxn ang="0">
                    <a:pos x="39" y="7"/>
                  </a:cxn>
                  <a:cxn ang="0">
                    <a:pos x="38" y="3"/>
                  </a:cxn>
                  <a:cxn ang="0">
                    <a:pos x="36" y="1"/>
                  </a:cxn>
                  <a:cxn ang="0">
                    <a:pos x="34" y="0"/>
                  </a:cxn>
                </a:cxnLst>
                <a:rect l="0" t="0" r="r" b="b"/>
                <a:pathLst>
                  <a:path w="40" h="25">
                    <a:moveTo>
                      <a:pt x="34" y="0"/>
                    </a:moveTo>
                    <a:lnTo>
                      <a:pt x="35" y="4"/>
                    </a:lnTo>
                    <a:lnTo>
                      <a:pt x="27" y="11"/>
                    </a:lnTo>
                    <a:lnTo>
                      <a:pt x="0" y="24"/>
                    </a:lnTo>
                    <a:lnTo>
                      <a:pt x="29" y="12"/>
                    </a:lnTo>
                    <a:lnTo>
                      <a:pt x="39" y="7"/>
                    </a:lnTo>
                    <a:lnTo>
                      <a:pt x="38" y="3"/>
                    </a:lnTo>
                    <a:lnTo>
                      <a:pt x="36" y="1"/>
                    </a:lnTo>
                    <a:lnTo>
                      <a:pt x="3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9206" name="Freeform 54"/>
              <p:cNvSpPr>
                <a:spLocks/>
              </p:cNvSpPr>
              <p:nvPr/>
            </p:nvSpPr>
            <p:spPr bwMode="auto">
              <a:xfrm>
                <a:off x="5327" y="3824"/>
                <a:ext cx="7" cy="7"/>
              </a:xfrm>
              <a:custGeom>
                <a:avLst/>
                <a:gdLst/>
                <a:ahLst/>
                <a:cxnLst>
                  <a:cxn ang="0">
                    <a:pos x="0" y="0"/>
                  </a:cxn>
                  <a:cxn ang="0">
                    <a:pos x="6" y="6"/>
                  </a:cxn>
                  <a:cxn ang="0">
                    <a:pos x="6" y="0"/>
                  </a:cxn>
                  <a:cxn ang="0">
                    <a:pos x="0" y="0"/>
                  </a:cxn>
                </a:cxnLst>
                <a:rect l="0" t="0" r="r" b="b"/>
                <a:pathLst>
                  <a:path w="7" h="7">
                    <a:moveTo>
                      <a:pt x="0" y="0"/>
                    </a:moveTo>
                    <a:lnTo>
                      <a:pt x="6" y="6"/>
                    </a:lnTo>
                    <a:lnTo>
                      <a:pt x="6"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9207" name="Freeform 55"/>
              <p:cNvSpPr>
                <a:spLocks/>
              </p:cNvSpPr>
              <p:nvPr/>
            </p:nvSpPr>
            <p:spPr bwMode="auto">
              <a:xfrm>
                <a:off x="5188" y="3723"/>
                <a:ext cx="37" cy="22"/>
              </a:xfrm>
              <a:custGeom>
                <a:avLst/>
                <a:gdLst/>
                <a:ahLst/>
                <a:cxnLst>
                  <a:cxn ang="0">
                    <a:pos x="5" y="6"/>
                  </a:cxn>
                  <a:cxn ang="0">
                    <a:pos x="20" y="13"/>
                  </a:cxn>
                  <a:cxn ang="0">
                    <a:pos x="36" y="21"/>
                  </a:cxn>
                  <a:cxn ang="0">
                    <a:pos x="20" y="9"/>
                  </a:cxn>
                  <a:cxn ang="0">
                    <a:pos x="5" y="2"/>
                  </a:cxn>
                  <a:cxn ang="0">
                    <a:pos x="0" y="0"/>
                  </a:cxn>
                  <a:cxn ang="0">
                    <a:pos x="5" y="6"/>
                  </a:cxn>
                </a:cxnLst>
                <a:rect l="0" t="0" r="r" b="b"/>
                <a:pathLst>
                  <a:path w="37" h="22">
                    <a:moveTo>
                      <a:pt x="5" y="6"/>
                    </a:moveTo>
                    <a:lnTo>
                      <a:pt x="20" y="13"/>
                    </a:lnTo>
                    <a:lnTo>
                      <a:pt x="36" y="21"/>
                    </a:lnTo>
                    <a:lnTo>
                      <a:pt x="20" y="9"/>
                    </a:lnTo>
                    <a:lnTo>
                      <a:pt x="5" y="2"/>
                    </a:lnTo>
                    <a:lnTo>
                      <a:pt x="0" y="0"/>
                    </a:lnTo>
                    <a:lnTo>
                      <a:pt x="5"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9208" name="Freeform 56"/>
              <p:cNvSpPr>
                <a:spLocks/>
              </p:cNvSpPr>
              <p:nvPr/>
            </p:nvSpPr>
            <p:spPr bwMode="auto">
              <a:xfrm>
                <a:off x="5042" y="3809"/>
                <a:ext cx="175" cy="44"/>
              </a:xfrm>
              <a:custGeom>
                <a:avLst/>
                <a:gdLst/>
                <a:ahLst/>
                <a:cxnLst>
                  <a:cxn ang="0">
                    <a:pos x="174" y="0"/>
                  </a:cxn>
                  <a:cxn ang="0">
                    <a:pos x="166" y="12"/>
                  </a:cxn>
                  <a:cxn ang="0">
                    <a:pos x="155" y="32"/>
                  </a:cxn>
                  <a:cxn ang="0">
                    <a:pos x="97" y="36"/>
                  </a:cxn>
                  <a:cxn ang="0">
                    <a:pos x="51" y="41"/>
                  </a:cxn>
                  <a:cxn ang="0">
                    <a:pos x="24" y="43"/>
                  </a:cxn>
                  <a:cxn ang="0">
                    <a:pos x="7" y="43"/>
                  </a:cxn>
                  <a:cxn ang="0">
                    <a:pos x="4" y="41"/>
                  </a:cxn>
                  <a:cxn ang="0">
                    <a:pos x="1" y="37"/>
                  </a:cxn>
                  <a:cxn ang="0">
                    <a:pos x="0" y="31"/>
                  </a:cxn>
                  <a:cxn ang="0">
                    <a:pos x="3" y="36"/>
                  </a:cxn>
                  <a:cxn ang="0">
                    <a:pos x="6" y="38"/>
                  </a:cxn>
                  <a:cxn ang="0">
                    <a:pos x="11" y="38"/>
                  </a:cxn>
                  <a:cxn ang="0">
                    <a:pos x="96" y="30"/>
                  </a:cxn>
                  <a:cxn ang="0">
                    <a:pos x="152" y="19"/>
                  </a:cxn>
                  <a:cxn ang="0">
                    <a:pos x="162" y="14"/>
                  </a:cxn>
                  <a:cxn ang="0">
                    <a:pos x="166" y="11"/>
                  </a:cxn>
                  <a:cxn ang="0">
                    <a:pos x="174" y="0"/>
                  </a:cxn>
                </a:cxnLst>
                <a:rect l="0" t="0" r="r" b="b"/>
                <a:pathLst>
                  <a:path w="175" h="44">
                    <a:moveTo>
                      <a:pt x="174" y="0"/>
                    </a:moveTo>
                    <a:lnTo>
                      <a:pt x="166" y="12"/>
                    </a:lnTo>
                    <a:lnTo>
                      <a:pt x="155" y="32"/>
                    </a:lnTo>
                    <a:lnTo>
                      <a:pt x="97" y="36"/>
                    </a:lnTo>
                    <a:lnTo>
                      <a:pt x="51" y="41"/>
                    </a:lnTo>
                    <a:lnTo>
                      <a:pt x="24" y="43"/>
                    </a:lnTo>
                    <a:lnTo>
                      <a:pt x="7" y="43"/>
                    </a:lnTo>
                    <a:lnTo>
                      <a:pt x="4" y="41"/>
                    </a:lnTo>
                    <a:lnTo>
                      <a:pt x="1" y="37"/>
                    </a:lnTo>
                    <a:lnTo>
                      <a:pt x="0" y="31"/>
                    </a:lnTo>
                    <a:lnTo>
                      <a:pt x="3" y="36"/>
                    </a:lnTo>
                    <a:lnTo>
                      <a:pt x="6" y="38"/>
                    </a:lnTo>
                    <a:lnTo>
                      <a:pt x="11" y="38"/>
                    </a:lnTo>
                    <a:lnTo>
                      <a:pt x="96" y="30"/>
                    </a:lnTo>
                    <a:lnTo>
                      <a:pt x="152" y="19"/>
                    </a:lnTo>
                    <a:lnTo>
                      <a:pt x="162" y="14"/>
                    </a:lnTo>
                    <a:lnTo>
                      <a:pt x="166" y="11"/>
                    </a:lnTo>
                    <a:lnTo>
                      <a:pt x="17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9209" name="Freeform 57"/>
              <p:cNvSpPr>
                <a:spLocks/>
              </p:cNvSpPr>
              <p:nvPr/>
            </p:nvSpPr>
            <p:spPr bwMode="auto">
              <a:xfrm>
                <a:off x="4912" y="3795"/>
                <a:ext cx="139" cy="46"/>
              </a:xfrm>
              <a:custGeom>
                <a:avLst/>
                <a:gdLst/>
                <a:ahLst/>
                <a:cxnLst>
                  <a:cxn ang="0">
                    <a:pos x="0" y="0"/>
                  </a:cxn>
                  <a:cxn ang="0">
                    <a:pos x="12" y="1"/>
                  </a:cxn>
                  <a:cxn ang="0">
                    <a:pos x="24" y="5"/>
                  </a:cxn>
                  <a:cxn ang="0">
                    <a:pos x="34" y="13"/>
                  </a:cxn>
                  <a:cxn ang="0">
                    <a:pos x="43" y="23"/>
                  </a:cxn>
                  <a:cxn ang="0">
                    <a:pos x="49" y="33"/>
                  </a:cxn>
                  <a:cxn ang="0">
                    <a:pos x="67" y="37"/>
                  </a:cxn>
                  <a:cxn ang="0">
                    <a:pos x="89" y="39"/>
                  </a:cxn>
                  <a:cxn ang="0">
                    <a:pos x="109" y="42"/>
                  </a:cxn>
                  <a:cxn ang="0">
                    <a:pos x="131" y="45"/>
                  </a:cxn>
                  <a:cxn ang="0">
                    <a:pos x="133" y="38"/>
                  </a:cxn>
                  <a:cxn ang="0">
                    <a:pos x="138" y="30"/>
                  </a:cxn>
                  <a:cxn ang="0">
                    <a:pos x="129" y="35"/>
                  </a:cxn>
                  <a:cxn ang="0">
                    <a:pos x="121" y="36"/>
                  </a:cxn>
                  <a:cxn ang="0">
                    <a:pos x="109" y="36"/>
                  </a:cxn>
                  <a:cxn ang="0">
                    <a:pos x="53" y="24"/>
                  </a:cxn>
                  <a:cxn ang="0">
                    <a:pos x="46" y="21"/>
                  </a:cxn>
                  <a:cxn ang="0">
                    <a:pos x="33" y="7"/>
                  </a:cxn>
                  <a:cxn ang="0">
                    <a:pos x="21" y="3"/>
                  </a:cxn>
                  <a:cxn ang="0">
                    <a:pos x="12" y="0"/>
                  </a:cxn>
                  <a:cxn ang="0">
                    <a:pos x="0" y="0"/>
                  </a:cxn>
                </a:cxnLst>
                <a:rect l="0" t="0" r="r" b="b"/>
                <a:pathLst>
                  <a:path w="139" h="46">
                    <a:moveTo>
                      <a:pt x="0" y="0"/>
                    </a:moveTo>
                    <a:lnTo>
                      <a:pt x="12" y="1"/>
                    </a:lnTo>
                    <a:lnTo>
                      <a:pt x="24" y="5"/>
                    </a:lnTo>
                    <a:lnTo>
                      <a:pt x="34" y="13"/>
                    </a:lnTo>
                    <a:lnTo>
                      <a:pt x="43" y="23"/>
                    </a:lnTo>
                    <a:lnTo>
                      <a:pt x="49" y="33"/>
                    </a:lnTo>
                    <a:lnTo>
                      <a:pt x="67" y="37"/>
                    </a:lnTo>
                    <a:lnTo>
                      <a:pt x="89" y="39"/>
                    </a:lnTo>
                    <a:lnTo>
                      <a:pt x="109" y="42"/>
                    </a:lnTo>
                    <a:lnTo>
                      <a:pt x="131" y="45"/>
                    </a:lnTo>
                    <a:lnTo>
                      <a:pt x="133" y="38"/>
                    </a:lnTo>
                    <a:lnTo>
                      <a:pt x="138" y="30"/>
                    </a:lnTo>
                    <a:lnTo>
                      <a:pt x="129" y="35"/>
                    </a:lnTo>
                    <a:lnTo>
                      <a:pt x="121" y="36"/>
                    </a:lnTo>
                    <a:lnTo>
                      <a:pt x="109" y="36"/>
                    </a:lnTo>
                    <a:lnTo>
                      <a:pt x="53" y="24"/>
                    </a:lnTo>
                    <a:lnTo>
                      <a:pt x="46" y="21"/>
                    </a:lnTo>
                    <a:lnTo>
                      <a:pt x="33" y="7"/>
                    </a:lnTo>
                    <a:lnTo>
                      <a:pt x="21" y="3"/>
                    </a:lnTo>
                    <a:lnTo>
                      <a:pt x="12"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9210" name="Freeform 58"/>
              <p:cNvSpPr>
                <a:spLocks/>
              </p:cNvSpPr>
              <p:nvPr/>
            </p:nvSpPr>
            <p:spPr bwMode="auto">
              <a:xfrm>
                <a:off x="4738" y="3857"/>
                <a:ext cx="121" cy="59"/>
              </a:xfrm>
              <a:custGeom>
                <a:avLst/>
                <a:gdLst/>
                <a:ahLst/>
                <a:cxnLst>
                  <a:cxn ang="0">
                    <a:pos x="120" y="0"/>
                  </a:cxn>
                  <a:cxn ang="0">
                    <a:pos x="111" y="34"/>
                  </a:cxn>
                  <a:cxn ang="0">
                    <a:pos x="108" y="47"/>
                  </a:cxn>
                  <a:cxn ang="0">
                    <a:pos x="103" y="53"/>
                  </a:cxn>
                  <a:cxn ang="0">
                    <a:pos x="94" y="53"/>
                  </a:cxn>
                  <a:cxn ang="0">
                    <a:pos x="0" y="49"/>
                  </a:cxn>
                  <a:cxn ang="0">
                    <a:pos x="104" y="58"/>
                  </a:cxn>
                  <a:cxn ang="0">
                    <a:pos x="108" y="53"/>
                  </a:cxn>
                  <a:cxn ang="0">
                    <a:pos x="112" y="47"/>
                  </a:cxn>
                  <a:cxn ang="0">
                    <a:pos x="115" y="28"/>
                  </a:cxn>
                  <a:cxn ang="0">
                    <a:pos x="120" y="0"/>
                  </a:cxn>
                </a:cxnLst>
                <a:rect l="0" t="0" r="r" b="b"/>
                <a:pathLst>
                  <a:path w="121" h="59">
                    <a:moveTo>
                      <a:pt x="120" y="0"/>
                    </a:moveTo>
                    <a:lnTo>
                      <a:pt x="111" y="34"/>
                    </a:lnTo>
                    <a:lnTo>
                      <a:pt x="108" y="47"/>
                    </a:lnTo>
                    <a:lnTo>
                      <a:pt x="103" y="53"/>
                    </a:lnTo>
                    <a:lnTo>
                      <a:pt x="94" y="53"/>
                    </a:lnTo>
                    <a:lnTo>
                      <a:pt x="0" y="49"/>
                    </a:lnTo>
                    <a:lnTo>
                      <a:pt x="104" y="58"/>
                    </a:lnTo>
                    <a:lnTo>
                      <a:pt x="108" y="53"/>
                    </a:lnTo>
                    <a:lnTo>
                      <a:pt x="112" y="47"/>
                    </a:lnTo>
                    <a:lnTo>
                      <a:pt x="115" y="28"/>
                    </a:lnTo>
                    <a:lnTo>
                      <a:pt x="12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9211" name="Freeform 59"/>
              <p:cNvSpPr>
                <a:spLocks/>
              </p:cNvSpPr>
              <p:nvPr/>
            </p:nvSpPr>
            <p:spPr bwMode="auto">
              <a:xfrm>
                <a:off x="4851" y="3820"/>
                <a:ext cx="26" cy="22"/>
              </a:xfrm>
              <a:custGeom>
                <a:avLst/>
                <a:gdLst/>
                <a:ahLst/>
                <a:cxnLst>
                  <a:cxn ang="0">
                    <a:pos x="25" y="0"/>
                  </a:cxn>
                  <a:cxn ang="0">
                    <a:pos x="16" y="17"/>
                  </a:cxn>
                  <a:cxn ang="0">
                    <a:pos x="0" y="21"/>
                  </a:cxn>
                  <a:cxn ang="0">
                    <a:pos x="25" y="0"/>
                  </a:cxn>
                </a:cxnLst>
                <a:rect l="0" t="0" r="r" b="b"/>
                <a:pathLst>
                  <a:path w="26" h="22">
                    <a:moveTo>
                      <a:pt x="25" y="0"/>
                    </a:moveTo>
                    <a:lnTo>
                      <a:pt x="16" y="17"/>
                    </a:lnTo>
                    <a:lnTo>
                      <a:pt x="0" y="21"/>
                    </a:lnTo>
                    <a:lnTo>
                      <a:pt x="25"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9212" name="Freeform 60"/>
              <p:cNvSpPr>
                <a:spLocks/>
              </p:cNvSpPr>
              <p:nvPr/>
            </p:nvSpPr>
            <p:spPr bwMode="auto">
              <a:xfrm>
                <a:off x="4758" y="3766"/>
                <a:ext cx="200" cy="42"/>
              </a:xfrm>
              <a:custGeom>
                <a:avLst/>
                <a:gdLst/>
                <a:ahLst/>
                <a:cxnLst>
                  <a:cxn ang="0">
                    <a:pos x="187" y="6"/>
                  </a:cxn>
                  <a:cxn ang="0">
                    <a:pos x="154" y="6"/>
                  </a:cxn>
                  <a:cxn ang="0">
                    <a:pos x="116" y="13"/>
                  </a:cxn>
                  <a:cxn ang="0">
                    <a:pos x="72" y="21"/>
                  </a:cxn>
                  <a:cxn ang="0">
                    <a:pos x="48" y="32"/>
                  </a:cxn>
                  <a:cxn ang="0">
                    <a:pos x="80" y="13"/>
                  </a:cxn>
                  <a:cxn ang="0">
                    <a:pos x="48" y="21"/>
                  </a:cxn>
                  <a:cxn ang="0">
                    <a:pos x="17" y="35"/>
                  </a:cxn>
                  <a:cxn ang="0">
                    <a:pos x="0" y="41"/>
                  </a:cxn>
                  <a:cxn ang="0">
                    <a:pos x="33" y="21"/>
                  </a:cxn>
                  <a:cxn ang="0">
                    <a:pos x="66" y="9"/>
                  </a:cxn>
                  <a:cxn ang="0">
                    <a:pos x="106" y="4"/>
                  </a:cxn>
                  <a:cxn ang="0">
                    <a:pos x="144" y="0"/>
                  </a:cxn>
                  <a:cxn ang="0">
                    <a:pos x="199" y="4"/>
                  </a:cxn>
                  <a:cxn ang="0">
                    <a:pos x="187" y="6"/>
                  </a:cxn>
                </a:cxnLst>
                <a:rect l="0" t="0" r="r" b="b"/>
                <a:pathLst>
                  <a:path w="200" h="42">
                    <a:moveTo>
                      <a:pt x="187" y="6"/>
                    </a:moveTo>
                    <a:lnTo>
                      <a:pt x="154" y="6"/>
                    </a:lnTo>
                    <a:lnTo>
                      <a:pt x="116" y="13"/>
                    </a:lnTo>
                    <a:lnTo>
                      <a:pt x="72" y="21"/>
                    </a:lnTo>
                    <a:lnTo>
                      <a:pt x="48" y="32"/>
                    </a:lnTo>
                    <a:lnTo>
                      <a:pt x="80" y="13"/>
                    </a:lnTo>
                    <a:lnTo>
                      <a:pt x="48" y="21"/>
                    </a:lnTo>
                    <a:lnTo>
                      <a:pt x="17" y="35"/>
                    </a:lnTo>
                    <a:lnTo>
                      <a:pt x="0" y="41"/>
                    </a:lnTo>
                    <a:lnTo>
                      <a:pt x="33" y="21"/>
                    </a:lnTo>
                    <a:lnTo>
                      <a:pt x="66" y="9"/>
                    </a:lnTo>
                    <a:lnTo>
                      <a:pt x="106" y="4"/>
                    </a:lnTo>
                    <a:lnTo>
                      <a:pt x="144" y="0"/>
                    </a:lnTo>
                    <a:lnTo>
                      <a:pt x="199" y="4"/>
                    </a:lnTo>
                    <a:lnTo>
                      <a:pt x="187"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9213" name="Freeform 61"/>
              <p:cNvSpPr>
                <a:spLocks/>
              </p:cNvSpPr>
              <p:nvPr/>
            </p:nvSpPr>
            <p:spPr bwMode="auto">
              <a:xfrm>
                <a:off x="5283" y="3802"/>
                <a:ext cx="45" cy="18"/>
              </a:xfrm>
              <a:custGeom>
                <a:avLst/>
                <a:gdLst/>
                <a:ahLst/>
                <a:cxnLst>
                  <a:cxn ang="0">
                    <a:pos x="44" y="0"/>
                  </a:cxn>
                  <a:cxn ang="0">
                    <a:pos x="35" y="6"/>
                  </a:cxn>
                  <a:cxn ang="0">
                    <a:pos x="25" y="9"/>
                  </a:cxn>
                  <a:cxn ang="0">
                    <a:pos x="15" y="12"/>
                  </a:cxn>
                  <a:cxn ang="0">
                    <a:pos x="0" y="15"/>
                  </a:cxn>
                  <a:cxn ang="0">
                    <a:pos x="12" y="17"/>
                  </a:cxn>
                  <a:cxn ang="0">
                    <a:pos x="29" y="15"/>
                  </a:cxn>
                  <a:cxn ang="0">
                    <a:pos x="37" y="10"/>
                  </a:cxn>
                  <a:cxn ang="0">
                    <a:pos x="39" y="8"/>
                  </a:cxn>
                  <a:cxn ang="0">
                    <a:pos x="41" y="4"/>
                  </a:cxn>
                  <a:cxn ang="0">
                    <a:pos x="44" y="0"/>
                  </a:cxn>
                </a:cxnLst>
                <a:rect l="0" t="0" r="r" b="b"/>
                <a:pathLst>
                  <a:path w="45" h="18">
                    <a:moveTo>
                      <a:pt x="44" y="0"/>
                    </a:moveTo>
                    <a:lnTo>
                      <a:pt x="35" y="6"/>
                    </a:lnTo>
                    <a:lnTo>
                      <a:pt x="25" y="9"/>
                    </a:lnTo>
                    <a:lnTo>
                      <a:pt x="15" y="12"/>
                    </a:lnTo>
                    <a:lnTo>
                      <a:pt x="0" y="15"/>
                    </a:lnTo>
                    <a:lnTo>
                      <a:pt x="12" y="17"/>
                    </a:lnTo>
                    <a:lnTo>
                      <a:pt x="29" y="15"/>
                    </a:lnTo>
                    <a:lnTo>
                      <a:pt x="37" y="10"/>
                    </a:lnTo>
                    <a:lnTo>
                      <a:pt x="39" y="8"/>
                    </a:lnTo>
                    <a:lnTo>
                      <a:pt x="41" y="4"/>
                    </a:lnTo>
                    <a:lnTo>
                      <a:pt x="4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49214" name="Freeform 62"/>
              <p:cNvSpPr>
                <a:spLocks/>
              </p:cNvSpPr>
              <p:nvPr/>
            </p:nvSpPr>
            <p:spPr bwMode="auto">
              <a:xfrm>
                <a:off x="5117" y="3827"/>
                <a:ext cx="85" cy="18"/>
              </a:xfrm>
              <a:custGeom>
                <a:avLst/>
                <a:gdLst/>
                <a:ahLst/>
                <a:cxnLst>
                  <a:cxn ang="0">
                    <a:pos x="84" y="0"/>
                  </a:cxn>
                  <a:cxn ang="0">
                    <a:pos x="75" y="4"/>
                  </a:cxn>
                  <a:cxn ang="0">
                    <a:pos x="59" y="8"/>
                  </a:cxn>
                  <a:cxn ang="0">
                    <a:pos x="41" y="12"/>
                  </a:cxn>
                  <a:cxn ang="0">
                    <a:pos x="0" y="17"/>
                  </a:cxn>
                  <a:cxn ang="0">
                    <a:pos x="47" y="13"/>
                  </a:cxn>
                  <a:cxn ang="0">
                    <a:pos x="69" y="11"/>
                  </a:cxn>
                  <a:cxn ang="0">
                    <a:pos x="80" y="8"/>
                  </a:cxn>
                  <a:cxn ang="0">
                    <a:pos x="81" y="4"/>
                  </a:cxn>
                  <a:cxn ang="0">
                    <a:pos x="84" y="0"/>
                  </a:cxn>
                </a:cxnLst>
                <a:rect l="0" t="0" r="r" b="b"/>
                <a:pathLst>
                  <a:path w="85" h="18">
                    <a:moveTo>
                      <a:pt x="84" y="0"/>
                    </a:moveTo>
                    <a:lnTo>
                      <a:pt x="75" y="4"/>
                    </a:lnTo>
                    <a:lnTo>
                      <a:pt x="59" y="8"/>
                    </a:lnTo>
                    <a:lnTo>
                      <a:pt x="41" y="12"/>
                    </a:lnTo>
                    <a:lnTo>
                      <a:pt x="0" y="17"/>
                    </a:lnTo>
                    <a:lnTo>
                      <a:pt x="47" y="13"/>
                    </a:lnTo>
                    <a:lnTo>
                      <a:pt x="69" y="11"/>
                    </a:lnTo>
                    <a:lnTo>
                      <a:pt x="80" y="8"/>
                    </a:lnTo>
                    <a:lnTo>
                      <a:pt x="81" y="4"/>
                    </a:lnTo>
                    <a:lnTo>
                      <a:pt x="8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49215" name="Freeform 63"/>
              <p:cNvSpPr>
                <a:spLocks/>
              </p:cNvSpPr>
              <p:nvPr/>
            </p:nvSpPr>
            <p:spPr bwMode="auto">
              <a:xfrm>
                <a:off x="4953" y="3814"/>
                <a:ext cx="90" cy="24"/>
              </a:xfrm>
              <a:custGeom>
                <a:avLst/>
                <a:gdLst/>
                <a:ahLst/>
                <a:cxnLst>
                  <a:cxn ang="0">
                    <a:pos x="0" y="0"/>
                  </a:cxn>
                  <a:cxn ang="0">
                    <a:pos x="5" y="5"/>
                  </a:cxn>
                  <a:cxn ang="0">
                    <a:pos x="10" y="13"/>
                  </a:cxn>
                  <a:cxn ang="0">
                    <a:pos x="29" y="16"/>
                  </a:cxn>
                  <a:cxn ang="0">
                    <a:pos x="85" y="23"/>
                  </a:cxn>
                  <a:cxn ang="0">
                    <a:pos x="89" y="17"/>
                  </a:cxn>
                  <a:cxn ang="0">
                    <a:pos x="82" y="19"/>
                  </a:cxn>
                  <a:cxn ang="0">
                    <a:pos x="73" y="19"/>
                  </a:cxn>
                  <a:cxn ang="0">
                    <a:pos x="51" y="16"/>
                  </a:cxn>
                  <a:cxn ang="0">
                    <a:pos x="10" y="10"/>
                  </a:cxn>
                  <a:cxn ang="0">
                    <a:pos x="6" y="6"/>
                  </a:cxn>
                  <a:cxn ang="0">
                    <a:pos x="4" y="3"/>
                  </a:cxn>
                  <a:cxn ang="0">
                    <a:pos x="0" y="0"/>
                  </a:cxn>
                </a:cxnLst>
                <a:rect l="0" t="0" r="r" b="b"/>
                <a:pathLst>
                  <a:path w="90" h="24">
                    <a:moveTo>
                      <a:pt x="0" y="0"/>
                    </a:moveTo>
                    <a:lnTo>
                      <a:pt x="5" y="5"/>
                    </a:lnTo>
                    <a:lnTo>
                      <a:pt x="10" y="13"/>
                    </a:lnTo>
                    <a:lnTo>
                      <a:pt x="29" y="16"/>
                    </a:lnTo>
                    <a:lnTo>
                      <a:pt x="85" y="23"/>
                    </a:lnTo>
                    <a:lnTo>
                      <a:pt x="89" y="17"/>
                    </a:lnTo>
                    <a:lnTo>
                      <a:pt x="82" y="19"/>
                    </a:lnTo>
                    <a:lnTo>
                      <a:pt x="73" y="19"/>
                    </a:lnTo>
                    <a:lnTo>
                      <a:pt x="51" y="16"/>
                    </a:lnTo>
                    <a:lnTo>
                      <a:pt x="10" y="10"/>
                    </a:lnTo>
                    <a:lnTo>
                      <a:pt x="6" y="6"/>
                    </a:lnTo>
                    <a:lnTo>
                      <a:pt x="4" y="3"/>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49216" name="Freeform 64"/>
              <p:cNvSpPr>
                <a:spLocks/>
              </p:cNvSpPr>
              <p:nvPr/>
            </p:nvSpPr>
            <p:spPr bwMode="auto">
              <a:xfrm>
                <a:off x="4807" y="3767"/>
                <a:ext cx="128" cy="18"/>
              </a:xfrm>
              <a:custGeom>
                <a:avLst/>
                <a:gdLst/>
                <a:ahLst/>
                <a:cxnLst>
                  <a:cxn ang="0">
                    <a:pos x="105" y="4"/>
                  </a:cxn>
                  <a:cxn ang="0">
                    <a:pos x="60" y="7"/>
                  </a:cxn>
                  <a:cxn ang="0">
                    <a:pos x="28" y="12"/>
                  </a:cxn>
                  <a:cxn ang="0">
                    <a:pos x="0" y="17"/>
                  </a:cxn>
                  <a:cxn ang="0">
                    <a:pos x="31" y="7"/>
                  </a:cxn>
                  <a:cxn ang="0">
                    <a:pos x="73" y="0"/>
                  </a:cxn>
                  <a:cxn ang="0">
                    <a:pos x="127" y="2"/>
                  </a:cxn>
                  <a:cxn ang="0">
                    <a:pos x="105" y="4"/>
                  </a:cxn>
                </a:cxnLst>
                <a:rect l="0" t="0" r="r" b="b"/>
                <a:pathLst>
                  <a:path w="128" h="18">
                    <a:moveTo>
                      <a:pt x="105" y="4"/>
                    </a:moveTo>
                    <a:lnTo>
                      <a:pt x="60" y="7"/>
                    </a:lnTo>
                    <a:lnTo>
                      <a:pt x="28" y="12"/>
                    </a:lnTo>
                    <a:lnTo>
                      <a:pt x="0" y="17"/>
                    </a:lnTo>
                    <a:lnTo>
                      <a:pt x="31" y="7"/>
                    </a:lnTo>
                    <a:lnTo>
                      <a:pt x="73" y="0"/>
                    </a:lnTo>
                    <a:lnTo>
                      <a:pt x="127" y="2"/>
                    </a:lnTo>
                    <a:lnTo>
                      <a:pt x="105"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49217" name="Freeform 65"/>
              <p:cNvSpPr>
                <a:spLocks/>
              </p:cNvSpPr>
              <p:nvPr/>
            </p:nvSpPr>
            <p:spPr bwMode="auto">
              <a:xfrm>
                <a:off x="5224" y="3770"/>
                <a:ext cx="117" cy="160"/>
              </a:xfrm>
              <a:custGeom>
                <a:avLst/>
                <a:gdLst/>
                <a:ahLst/>
                <a:cxnLst>
                  <a:cxn ang="0">
                    <a:pos x="113" y="87"/>
                  </a:cxn>
                  <a:cxn ang="0">
                    <a:pos x="109" y="92"/>
                  </a:cxn>
                  <a:cxn ang="0">
                    <a:pos x="83" y="104"/>
                  </a:cxn>
                  <a:cxn ang="0">
                    <a:pos x="108" y="95"/>
                  </a:cxn>
                  <a:cxn ang="0">
                    <a:pos x="110" y="102"/>
                  </a:cxn>
                  <a:cxn ang="0">
                    <a:pos x="104" y="114"/>
                  </a:cxn>
                  <a:cxn ang="0">
                    <a:pos x="95" y="124"/>
                  </a:cxn>
                  <a:cxn ang="0">
                    <a:pos x="56" y="159"/>
                  </a:cxn>
                  <a:cxn ang="0">
                    <a:pos x="96" y="126"/>
                  </a:cxn>
                  <a:cxn ang="0">
                    <a:pos x="105" y="116"/>
                  </a:cxn>
                  <a:cxn ang="0">
                    <a:pos x="112" y="104"/>
                  </a:cxn>
                  <a:cxn ang="0">
                    <a:pos x="116" y="90"/>
                  </a:cxn>
                  <a:cxn ang="0">
                    <a:pos x="114" y="84"/>
                  </a:cxn>
                  <a:cxn ang="0">
                    <a:pos x="112" y="46"/>
                  </a:cxn>
                  <a:cxn ang="0">
                    <a:pos x="110" y="33"/>
                  </a:cxn>
                  <a:cxn ang="0">
                    <a:pos x="105" y="23"/>
                  </a:cxn>
                  <a:cxn ang="0">
                    <a:pos x="98" y="14"/>
                  </a:cxn>
                  <a:cxn ang="0">
                    <a:pos x="82" y="7"/>
                  </a:cxn>
                  <a:cxn ang="0">
                    <a:pos x="56" y="1"/>
                  </a:cxn>
                  <a:cxn ang="0">
                    <a:pos x="25" y="0"/>
                  </a:cxn>
                  <a:cxn ang="0">
                    <a:pos x="30" y="1"/>
                  </a:cxn>
                  <a:cxn ang="0">
                    <a:pos x="68" y="6"/>
                  </a:cxn>
                  <a:cxn ang="0">
                    <a:pos x="93" y="15"/>
                  </a:cxn>
                  <a:cxn ang="0">
                    <a:pos x="105" y="27"/>
                  </a:cxn>
                  <a:cxn ang="0">
                    <a:pos x="110" y="40"/>
                  </a:cxn>
                  <a:cxn ang="0">
                    <a:pos x="108" y="47"/>
                  </a:cxn>
                  <a:cxn ang="0">
                    <a:pos x="100" y="48"/>
                  </a:cxn>
                  <a:cxn ang="0">
                    <a:pos x="99" y="44"/>
                  </a:cxn>
                  <a:cxn ang="0">
                    <a:pos x="101" y="39"/>
                  </a:cxn>
                  <a:cxn ang="0">
                    <a:pos x="105" y="34"/>
                  </a:cxn>
                  <a:cxn ang="0">
                    <a:pos x="99" y="42"/>
                  </a:cxn>
                  <a:cxn ang="0">
                    <a:pos x="98" y="45"/>
                  </a:cxn>
                  <a:cxn ang="0">
                    <a:pos x="99" y="52"/>
                  </a:cxn>
                  <a:cxn ang="0">
                    <a:pos x="101" y="54"/>
                  </a:cxn>
                  <a:cxn ang="0">
                    <a:pos x="110" y="55"/>
                  </a:cxn>
                  <a:cxn ang="0">
                    <a:pos x="67" y="99"/>
                  </a:cxn>
                  <a:cxn ang="0">
                    <a:pos x="110" y="83"/>
                  </a:cxn>
                </a:cxnLst>
                <a:rect l="0" t="0" r="r" b="b"/>
                <a:pathLst>
                  <a:path w="117" h="160">
                    <a:moveTo>
                      <a:pt x="110" y="83"/>
                    </a:moveTo>
                    <a:lnTo>
                      <a:pt x="113" y="87"/>
                    </a:lnTo>
                    <a:lnTo>
                      <a:pt x="114" y="89"/>
                    </a:lnTo>
                    <a:lnTo>
                      <a:pt x="109" y="92"/>
                    </a:lnTo>
                    <a:lnTo>
                      <a:pt x="99" y="97"/>
                    </a:lnTo>
                    <a:lnTo>
                      <a:pt x="83" y="104"/>
                    </a:lnTo>
                    <a:lnTo>
                      <a:pt x="101" y="98"/>
                    </a:lnTo>
                    <a:lnTo>
                      <a:pt x="108" y="95"/>
                    </a:lnTo>
                    <a:lnTo>
                      <a:pt x="113" y="94"/>
                    </a:lnTo>
                    <a:lnTo>
                      <a:pt x="110" y="102"/>
                    </a:lnTo>
                    <a:lnTo>
                      <a:pt x="108" y="108"/>
                    </a:lnTo>
                    <a:lnTo>
                      <a:pt x="104" y="114"/>
                    </a:lnTo>
                    <a:lnTo>
                      <a:pt x="101" y="118"/>
                    </a:lnTo>
                    <a:lnTo>
                      <a:pt x="95" y="124"/>
                    </a:lnTo>
                    <a:lnTo>
                      <a:pt x="63" y="154"/>
                    </a:lnTo>
                    <a:lnTo>
                      <a:pt x="56" y="159"/>
                    </a:lnTo>
                    <a:lnTo>
                      <a:pt x="63" y="155"/>
                    </a:lnTo>
                    <a:lnTo>
                      <a:pt x="96" y="126"/>
                    </a:lnTo>
                    <a:lnTo>
                      <a:pt x="101" y="121"/>
                    </a:lnTo>
                    <a:lnTo>
                      <a:pt x="105" y="116"/>
                    </a:lnTo>
                    <a:lnTo>
                      <a:pt x="108" y="111"/>
                    </a:lnTo>
                    <a:lnTo>
                      <a:pt x="112" y="104"/>
                    </a:lnTo>
                    <a:lnTo>
                      <a:pt x="116" y="92"/>
                    </a:lnTo>
                    <a:lnTo>
                      <a:pt x="116" y="90"/>
                    </a:lnTo>
                    <a:lnTo>
                      <a:pt x="116" y="89"/>
                    </a:lnTo>
                    <a:lnTo>
                      <a:pt x="114" y="84"/>
                    </a:lnTo>
                    <a:lnTo>
                      <a:pt x="111" y="80"/>
                    </a:lnTo>
                    <a:lnTo>
                      <a:pt x="112" y="46"/>
                    </a:lnTo>
                    <a:lnTo>
                      <a:pt x="111" y="39"/>
                    </a:lnTo>
                    <a:lnTo>
                      <a:pt x="110" y="33"/>
                    </a:lnTo>
                    <a:lnTo>
                      <a:pt x="108" y="28"/>
                    </a:lnTo>
                    <a:lnTo>
                      <a:pt x="105" y="23"/>
                    </a:lnTo>
                    <a:lnTo>
                      <a:pt x="102" y="19"/>
                    </a:lnTo>
                    <a:lnTo>
                      <a:pt x="98" y="14"/>
                    </a:lnTo>
                    <a:lnTo>
                      <a:pt x="92" y="11"/>
                    </a:lnTo>
                    <a:lnTo>
                      <a:pt x="82" y="7"/>
                    </a:lnTo>
                    <a:lnTo>
                      <a:pt x="70" y="4"/>
                    </a:lnTo>
                    <a:lnTo>
                      <a:pt x="56" y="1"/>
                    </a:lnTo>
                    <a:lnTo>
                      <a:pt x="42" y="0"/>
                    </a:lnTo>
                    <a:lnTo>
                      <a:pt x="25" y="0"/>
                    </a:lnTo>
                    <a:lnTo>
                      <a:pt x="0" y="2"/>
                    </a:lnTo>
                    <a:lnTo>
                      <a:pt x="30" y="1"/>
                    </a:lnTo>
                    <a:lnTo>
                      <a:pt x="49" y="3"/>
                    </a:lnTo>
                    <a:lnTo>
                      <a:pt x="68" y="6"/>
                    </a:lnTo>
                    <a:lnTo>
                      <a:pt x="81" y="10"/>
                    </a:lnTo>
                    <a:lnTo>
                      <a:pt x="93" y="15"/>
                    </a:lnTo>
                    <a:lnTo>
                      <a:pt x="100" y="20"/>
                    </a:lnTo>
                    <a:lnTo>
                      <a:pt x="105" y="27"/>
                    </a:lnTo>
                    <a:lnTo>
                      <a:pt x="108" y="33"/>
                    </a:lnTo>
                    <a:lnTo>
                      <a:pt x="110" y="40"/>
                    </a:lnTo>
                    <a:lnTo>
                      <a:pt x="110" y="44"/>
                    </a:lnTo>
                    <a:lnTo>
                      <a:pt x="108" y="47"/>
                    </a:lnTo>
                    <a:lnTo>
                      <a:pt x="103" y="47"/>
                    </a:lnTo>
                    <a:lnTo>
                      <a:pt x="100" y="48"/>
                    </a:lnTo>
                    <a:lnTo>
                      <a:pt x="99" y="48"/>
                    </a:lnTo>
                    <a:lnTo>
                      <a:pt x="99" y="44"/>
                    </a:lnTo>
                    <a:lnTo>
                      <a:pt x="100" y="41"/>
                    </a:lnTo>
                    <a:lnTo>
                      <a:pt x="101" y="39"/>
                    </a:lnTo>
                    <a:lnTo>
                      <a:pt x="103" y="36"/>
                    </a:lnTo>
                    <a:lnTo>
                      <a:pt x="105" y="34"/>
                    </a:lnTo>
                    <a:lnTo>
                      <a:pt x="101" y="39"/>
                    </a:lnTo>
                    <a:lnTo>
                      <a:pt x="99" y="42"/>
                    </a:lnTo>
                    <a:lnTo>
                      <a:pt x="98" y="44"/>
                    </a:lnTo>
                    <a:lnTo>
                      <a:pt x="98" y="45"/>
                    </a:lnTo>
                    <a:lnTo>
                      <a:pt x="98" y="48"/>
                    </a:lnTo>
                    <a:lnTo>
                      <a:pt x="99" y="52"/>
                    </a:lnTo>
                    <a:lnTo>
                      <a:pt x="100" y="53"/>
                    </a:lnTo>
                    <a:lnTo>
                      <a:pt x="101" y="54"/>
                    </a:lnTo>
                    <a:lnTo>
                      <a:pt x="104" y="55"/>
                    </a:lnTo>
                    <a:lnTo>
                      <a:pt x="110" y="55"/>
                    </a:lnTo>
                    <a:lnTo>
                      <a:pt x="109" y="80"/>
                    </a:lnTo>
                    <a:lnTo>
                      <a:pt x="67" y="99"/>
                    </a:lnTo>
                    <a:lnTo>
                      <a:pt x="67" y="100"/>
                    </a:lnTo>
                    <a:lnTo>
                      <a:pt x="110" y="8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18" name="Freeform 66"/>
              <p:cNvSpPr>
                <a:spLocks/>
              </p:cNvSpPr>
              <p:nvPr/>
            </p:nvSpPr>
            <p:spPr bwMode="auto">
              <a:xfrm>
                <a:off x="5097" y="3719"/>
                <a:ext cx="152" cy="49"/>
              </a:xfrm>
              <a:custGeom>
                <a:avLst/>
                <a:gdLst/>
                <a:ahLst/>
                <a:cxnLst>
                  <a:cxn ang="0">
                    <a:pos x="151" y="47"/>
                  </a:cxn>
                  <a:cxn ang="0">
                    <a:pos x="145" y="43"/>
                  </a:cxn>
                  <a:cxn ang="0">
                    <a:pos x="139" y="37"/>
                  </a:cxn>
                  <a:cxn ang="0">
                    <a:pos x="120" y="20"/>
                  </a:cxn>
                  <a:cxn ang="0">
                    <a:pos x="108" y="11"/>
                  </a:cxn>
                  <a:cxn ang="0">
                    <a:pos x="101" y="7"/>
                  </a:cxn>
                  <a:cxn ang="0">
                    <a:pos x="96" y="4"/>
                  </a:cxn>
                  <a:cxn ang="0">
                    <a:pos x="91" y="3"/>
                  </a:cxn>
                  <a:cxn ang="0">
                    <a:pos x="80" y="0"/>
                  </a:cxn>
                  <a:cxn ang="0">
                    <a:pos x="63" y="0"/>
                  </a:cxn>
                  <a:cxn ang="0">
                    <a:pos x="49" y="0"/>
                  </a:cxn>
                  <a:cxn ang="0">
                    <a:pos x="21" y="4"/>
                  </a:cxn>
                  <a:cxn ang="0">
                    <a:pos x="0" y="12"/>
                  </a:cxn>
                  <a:cxn ang="0">
                    <a:pos x="23" y="24"/>
                  </a:cxn>
                  <a:cxn ang="0">
                    <a:pos x="44" y="19"/>
                  </a:cxn>
                  <a:cxn ang="0">
                    <a:pos x="60" y="18"/>
                  </a:cxn>
                  <a:cxn ang="0">
                    <a:pos x="74" y="19"/>
                  </a:cxn>
                  <a:cxn ang="0">
                    <a:pos x="93" y="22"/>
                  </a:cxn>
                  <a:cxn ang="0">
                    <a:pos x="95" y="28"/>
                  </a:cxn>
                  <a:cxn ang="0">
                    <a:pos x="97" y="36"/>
                  </a:cxn>
                  <a:cxn ang="0">
                    <a:pos x="98" y="44"/>
                  </a:cxn>
                  <a:cxn ang="0">
                    <a:pos x="98" y="48"/>
                  </a:cxn>
                  <a:cxn ang="0">
                    <a:pos x="103" y="48"/>
                  </a:cxn>
                  <a:cxn ang="0">
                    <a:pos x="104" y="46"/>
                  </a:cxn>
                  <a:cxn ang="0">
                    <a:pos x="105" y="44"/>
                  </a:cxn>
                  <a:cxn ang="0">
                    <a:pos x="105" y="40"/>
                  </a:cxn>
                  <a:cxn ang="0">
                    <a:pos x="104" y="33"/>
                  </a:cxn>
                  <a:cxn ang="0">
                    <a:pos x="101" y="24"/>
                  </a:cxn>
                  <a:cxn ang="0">
                    <a:pos x="98" y="16"/>
                  </a:cxn>
                  <a:cxn ang="0">
                    <a:pos x="96" y="10"/>
                  </a:cxn>
                  <a:cxn ang="0">
                    <a:pos x="93" y="6"/>
                  </a:cxn>
                  <a:cxn ang="0">
                    <a:pos x="102" y="10"/>
                  </a:cxn>
                  <a:cxn ang="0">
                    <a:pos x="114" y="16"/>
                  </a:cxn>
                  <a:cxn ang="0">
                    <a:pos x="124" y="25"/>
                  </a:cxn>
                  <a:cxn ang="0">
                    <a:pos x="142" y="42"/>
                  </a:cxn>
                  <a:cxn ang="0">
                    <a:pos x="151" y="47"/>
                  </a:cxn>
                </a:cxnLst>
                <a:rect l="0" t="0" r="r" b="b"/>
                <a:pathLst>
                  <a:path w="152" h="49">
                    <a:moveTo>
                      <a:pt x="151" y="47"/>
                    </a:moveTo>
                    <a:lnTo>
                      <a:pt x="145" y="43"/>
                    </a:lnTo>
                    <a:lnTo>
                      <a:pt x="139" y="37"/>
                    </a:lnTo>
                    <a:lnTo>
                      <a:pt x="120" y="20"/>
                    </a:lnTo>
                    <a:lnTo>
                      <a:pt x="108" y="11"/>
                    </a:lnTo>
                    <a:lnTo>
                      <a:pt x="101" y="7"/>
                    </a:lnTo>
                    <a:lnTo>
                      <a:pt x="96" y="4"/>
                    </a:lnTo>
                    <a:lnTo>
                      <a:pt x="91" y="3"/>
                    </a:lnTo>
                    <a:lnTo>
                      <a:pt x="80" y="0"/>
                    </a:lnTo>
                    <a:lnTo>
                      <a:pt x="63" y="0"/>
                    </a:lnTo>
                    <a:lnTo>
                      <a:pt x="49" y="0"/>
                    </a:lnTo>
                    <a:lnTo>
                      <a:pt x="21" y="4"/>
                    </a:lnTo>
                    <a:lnTo>
                      <a:pt x="0" y="12"/>
                    </a:lnTo>
                    <a:lnTo>
                      <a:pt x="23" y="24"/>
                    </a:lnTo>
                    <a:lnTo>
                      <a:pt x="44" y="19"/>
                    </a:lnTo>
                    <a:lnTo>
                      <a:pt x="60" y="18"/>
                    </a:lnTo>
                    <a:lnTo>
                      <a:pt x="74" y="19"/>
                    </a:lnTo>
                    <a:lnTo>
                      <a:pt x="93" y="22"/>
                    </a:lnTo>
                    <a:lnTo>
                      <a:pt x="95" y="28"/>
                    </a:lnTo>
                    <a:lnTo>
                      <a:pt x="97" y="36"/>
                    </a:lnTo>
                    <a:lnTo>
                      <a:pt x="98" y="44"/>
                    </a:lnTo>
                    <a:lnTo>
                      <a:pt x="98" y="48"/>
                    </a:lnTo>
                    <a:lnTo>
                      <a:pt x="103" y="48"/>
                    </a:lnTo>
                    <a:lnTo>
                      <a:pt x="104" y="46"/>
                    </a:lnTo>
                    <a:lnTo>
                      <a:pt x="105" y="44"/>
                    </a:lnTo>
                    <a:lnTo>
                      <a:pt x="105" y="40"/>
                    </a:lnTo>
                    <a:lnTo>
                      <a:pt x="104" y="33"/>
                    </a:lnTo>
                    <a:lnTo>
                      <a:pt x="101" y="24"/>
                    </a:lnTo>
                    <a:lnTo>
                      <a:pt x="98" y="16"/>
                    </a:lnTo>
                    <a:lnTo>
                      <a:pt x="96" y="10"/>
                    </a:lnTo>
                    <a:lnTo>
                      <a:pt x="93" y="6"/>
                    </a:lnTo>
                    <a:lnTo>
                      <a:pt x="102" y="10"/>
                    </a:lnTo>
                    <a:lnTo>
                      <a:pt x="114" y="16"/>
                    </a:lnTo>
                    <a:lnTo>
                      <a:pt x="124" y="25"/>
                    </a:lnTo>
                    <a:lnTo>
                      <a:pt x="142" y="42"/>
                    </a:lnTo>
                    <a:lnTo>
                      <a:pt x="151"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19" name="Freeform 67"/>
              <p:cNvSpPr>
                <a:spLocks/>
              </p:cNvSpPr>
              <p:nvPr/>
            </p:nvSpPr>
            <p:spPr bwMode="auto">
              <a:xfrm>
                <a:off x="5218" y="3834"/>
                <a:ext cx="56" cy="105"/>
              </a:xfrm>
              <a:custGeom>
                <a:avLst/>
                <a:gdLst/>
                <a:ahLst/>
                <a:cxnLst>
                  <a:cxn ang="0">
                    <a:pos x="32" y="0"/>
                  </a:cxn>
                  <a:cxn ang="0">
                    <a:pos x="20" y="26"/>
                  </a:cxn>
                  <a:cxn ang="0">
                    <a:pos x="32" y="28"/>
                  </a:cxn>
                  <a:cxn ang="0">
                    <a:pos x="28" y="42"/>
                  </a:cxn>
                  <a:cxn ang="0">
                    <a:pos x="27" y="48"/>
                  </a:cxn>
                  <a:cxn ang="0">
                    <a:pos x="26" y="51"/>
                  </a:cxn>
                  <a:cxn ang="0">
                    <a:pos x="26" y="56"/>
                  </a:cxn>
                  <a:cxn ang="0">
                    <a:pos x="27" y="61"/>
                  </a:cxn>
                  <a:cxn ang="0">
                    <a:pos x="28" y="67"/>
                  </a:cxn>
                  <a:cxn ang="0">
                    <a:pos x="31" y="79"/>
                  </a:cxn>
                  <a:cxn ang="0">
                    <a:pos x="20" y="88"/>
                  </a:cxn>
                  <a:cxn ang="0">
                    <a:pos x="25" y="66"/>
                  </a:cxn>
                  <a:cxn ang="0">
                    <a:pos x="18" y="88"/>
                  </a:cxn>
                  <a:cxn ang="0">
                    <a:pos x="15" y="77"/>
                  </a:cxn>
                  <a:cxn ang="0">
                    <a:pos x="13" y="72"/>
                  </a:cxn>
                  <a:cxn ang="0">
                    <a:pos x="11" y="68"/>
                  </a:cxn>
                  <a:cxn ang="0">
                    <a:pos x="9" y="65"/>
                  </a:cxn>
                  <a:cxn ang="0">
                    <a:pos x="6" y="62"/>
                  </a:cxn>
                  <a:cxn ang="0">
                    <a:pos x="4" y="60"/>
                  </a:cxn>
                  <a:cxn ang="0">
                    <a:pos x="2" y="59"/>
                  </a:cxn>
                  <a:cxn ang="0">
                    <a:pos x="1" y="54"/>
                  </a:cxn>
                  <a:cxn ang="0">
                    <a:pos x="1" y="49"/>
                  </a:cxn>
                  <a:cxn ang="0">
                    <a:pos x="1" y="41"/>
                  </a:cxn>
                  <a:cxn ang="0">
                    <a:pos x="2" y="34"/>
                  </a:cxn>
                  <a:cxn ang="0">
                    <a:pos x="3" y="27"/>
                  </a:cxn>
                  <a:cxn ang="0">
                    <a:pos x="1" y="37"/>
                  </a:cxn>
                  <a:cxn ang="0">
                    <a:pos x="0" y="46"/>
                  </a:cxn>
                  <a:cxn ang="0">
                    <a:pos x="0" y="54"/>
                  </a:cxn>
                  <a:cxn ang="0">
                    <a:pos x="1" y="62"/>
                  </a:cxn>
                  <a:cxn ang="0">
                    <a:pos x="2" y="71"/>
                  </a:cxn>
                  <a:cxn ang="0">
                    <a:pos x="4" y="78"/>
                  </a:cxn>
                  <a:cxn ang="0">
                    <a:pos x="6" y="85"/>
                  </a:cxn>
                  <a:cxn ang="0">
                    <a:pos x="9" y="90"/>
                  </a:cxn>
                  <a:cxn ang="0">
                    <a:pos x="13" y="96"/>
                  </a:cxn>
                  <a:cxn ang="0">
                    <a:pos x="16" y="100"/>
                  </a:cxn>
                  <a:cxn ang="0">
                    <a:pos x="20" y="102"/>
                  </a:cxn>
                  <a:cxn ang="0">
                    <a:pos x="25" y="104"/>
                  </a:cxn>
                  <a:cxn ang="0">
                    <a:pos x="29" y="104"/>
                  </a:cxn>
                  <a:cxn ang="0">
                    <a:pos x="34" y="103"/>
                  </a:cxn>
                  <a:cxn ang="0">
                    <a:pos x="38" y="101"/>
                  </a:cxn>
                  <a:cxn ang="0">
                    <a:pos x="42" y="96"/>
                  </a:cxn>
                  <a:cxn ang="0">
                    <a:pos x="46" y="91"/>
                  </a:cxn>
                  <a:cxn ang="0">
                    <a:pos x="49" y="84"/>
                  </a:cxn>
                  <a:cxn ang="0">
                    <a:pos x="51" y="77"/>
                  </a:cxn>
                  <a:cxn ang="0">
                    <a:pos x="53" y="69"/>
                  </a:cxn>
                  <a:cxn ang="0">
                    <a:pos x="54" y="62"/>
                  </a:cxn>
                  <a:cxn ang="0">
                    <a:pos x="55" y="53"/>
                  </a:cxn>
                  <a:cxn ang="0">
                    <a:pos x="55" y="46"/>
                  </a:cxn>
                  <a:cxn ang="0">
                    <a:pos x="54" y="35"/>
                  </a:cxn>
                  <a:cxn ang="0">
                    <a:pos x="53" y="29"/>
                  </a:cxn>
                  <a:cxn ang="0">
                    <a:pos x="50" y="21"/>
                  </a:cxn>
                  <a:cxn ang="0">
                    <a:pos x="48" y="16"/>
                  </a:cxn>
                  <a:cxn ang="0">
                    <a:pos x="45" y="11"/>
                  </a:cxn>
                  <a:cxn ang="0">
                    <a:pos x="42" y="7"/>
                  </a:cxn>
                  <a:cxn ang="0">
                    <a:pos x="38" y="3"/>
                  </a:cxn>
                  <a:cxn ang="0">
                    <a:pos x="35" y="1"/>
                  </a:cxn>
                  <a:cxn ang="0">
                    <a:pos x="32" y="0"/>
                  </a:cxn>
                </a:cxnLst>
                <a:rect l="0" t="0" r="r" b="b"/>
                <a:pathLst>
                  <a:path w="56" h="105">
                    <a:moveTo>
                      <a:pt x="32" y="0"/>
                    </a:moveTo>
                    <a:lnTo>
                      <a:pt x="20" y="26"/>
                    </a:lnTo>
                    <a:lnTo>
                      <a:pt x="32" y="28"/>
                    </a:lnTo>
                    <a:lnTo>
                      <a:pt x="28" y="42"/>
                    </a:lnTo>
                    <a:lnTo>
                      <a:pt x="27" y="48"/>
                    </a:lnTo>
                    <a:lnTo>
                      <a:pt x="26" y="51"/>
                    </a:lnTo>
                    <a:lnTo>
                      <a:pt x="26" y="56"/>
                    </a:lnTo>
                    <a:lnTo>
                      <a:pt x="27" y="61"/>
                    </a:lnTo>
                    <a:lnTo>
                      <a:pt x="28" y="67"/>
                    </a:lnTo>
                    <a:lnTo>
                      <a:pt x="31" y="79"/>
                    </a:lnTo>
                    <a:lnTo>
                      <a:pt x="20" y="88"/>
                    </a:lnTo>
                    <a:lnTo>
                      <a:pt x="25" y="66"/>
                    </a:lnTo>
                    <a:lnTo>
                      <a:pt x="18" y="88"/>
                    </a:lnTo>
                    <a:lnTo>
                      <a:pt x="15" y="77"/>
                    </a:lnTo>
                    <a:lnTo>
                      <a:pt x="13" y="72"/>
                    </a:lnTo>
                    <a:lnTo>
                      <a:pt x="11" y="68"/>
                    </a:lnTo>
                    <a:lnTo>
                      <a:pt x="9" y="65"/>
                    </a:lnTo>
                    <a:lnTo>
                      <a:pt x="6" y="62"/>
                    </a:lnTo>
                    <a:lnTo>
                      <a:pt x="4" y="60"/>
                    </a:lnTo>
                    <a:lnTo>
                      <a:pt x="2" y="59"/>
                    </a:lnTo>
                    <a:lnTo>
                      <a:pt x="1" y="54"/>
                    </a:lnTo>
                    <a:lnTo>
                      <a:pt x="1" y="49"/>
                    </a:lnTo>
                    <a:lnTo>
                      <a:pt x="1" y="41"/>
                    </a:lnTo>
                    <a:lnTo>
                      <a:pt x="2" y="34"/>
                    </a:lnTo>
                    <a:lnTo>
                      <a:pt x="3" y="27"/>
                    </a:lnTo>
                    <a:lnTo>
                      <a:pt x="1" y="37"/>
                    </a:lnTo>
                    <a:lnTo>
                      <a:pt x="0" y="46"/>
                    </a:lnTo>
                    <a:lnTo>
                      <a:pt x="0" y="54"/>
                    </a:lnTo>
                    <a:lnTo>
                      <a:pt x="1" y="62"/>
                    </a:lnTo>
                    <a:lnTo>
                      <a:pt x="2" y="71"/>
                    </a:lnTo>
                    <a:lnTo>
                      <a:pt x="4" y="78"/>
                    </a:lnTo>
                    <a:lnTo>
                      <a:pt x="6" y="85"/>
                    </a:lnTo>
                    <a:lnTo>
                      <a:pt x="9" y="90"/>
                    </a:lnTo>
                    <a:lnTo>
                      <a:pt x="13" y="96"/>
                    </a:lnTo>
                    <a:lnTo>
                      <a:pt x="16" y="100"/>
                    </a:lnTo>
                    <a:lnTo>
                      <a:pt x="20" y="102"/>
                    </a:lnTo>
                    <a:lnTo>
                      <a:pt x="25" y="104"/>
                    </a:lnTo>
                    <a:lnTo>
                      <a:pt x="29" y="104"/>
                    </a:lnTo>
                    <a:lnTo>
                      <a:pt x="34" y="103"/>
                    </a:lnTo>
                    <a:lnTo>
                      <a:pt x="38" y="101"/>
                    </a:lnTo>
                    <a:lnTo>
                      <a:pt x="42" y="96"/>
                    </a:lnTo>
                    <a:lnTo>
                      <a:pt x="46" y="91"/>
                    </a:lnTo>
                    <a:lnTo>
                      <a:pt x="49" y="84"/>
                    </a:lnTo>
                    <a:lnTo>
                      <a:pt x="51" y="77"/>
                    </a:lnTo>
                    <a:lnTo>
                      <a:pt x="53" y="69"/>
                    </a:lnTo>
                    <a:lnTo>
                      <a:pt x="54" y="62"/>
                    </a:lnTo>
                    <a:lnTo>
                      <a:pt x="55" y="53"/>
                    </a:lnTo>
                    <a:lnTo>
                      <a:pt x="55" y="46"/>
                    </a:lnTo>
                    <a:lnTo>
                      <a:pt x="54" y="35"/>
                    </a:lnTo>
                    <a:lnTo>
                      <a:pt x="53" y="29"/>
                    </a:lnTo>
                    <a:lnTo>
                      <a:pt x="50" y="21"/>
                    </a:lnTo>
                    <a:lnTo>
                      <a:pt x="48" y="16"/>
                    </a:lnTo>
                    <a:lnTo>
                      <a:pt x="45" y="11"/>
                    </a:lnTo>
                    <a:lnTo>
                      <a:pt x="42" y="7"/>
                    </a:lnTo>
                    <a:lnTo>
                      <a:pt x="38" y="3"/>
                    </a:lnTo>
                    <a:lnTo>
                      <a:pt x="35" y="1"/>
                    </a:lnTo>
                    <a:lnTo>
                      <a:pt x="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20" name="Freeform 68"/>
              <p:cNvSpPr>
                <a:spLocks/>
              </p:cNvSpPr>
              <p:nvPr/>
            </p:nvSpPr>
            <p:spPr bwMode="auto">
              <a:xfrm>
                <a:off x="5219" y="3833"/>
                <a:ext cx="34" cy="41"/>
              </a:xfrm>
              <a:custGeom>
                <a:avLst/>
                <a:gdLst/>
                <a:ahLst/>
                <a:cxnLst>
                  <a:cxn ang="0">
                    <a:pos x="0" y="40"/>
                  </a:cxn>
                  <a:cxn ang="0">
                    <a:pos x="7" y="38"/>
                  </a:cxn>
                  <a:cxn ang="0">
                    <a:pos x="10" y="36"/>
                  </a:cxn>
                  <a:cxn ang="0">
                    <a:pos x="12" y="33"/>
                  </a:cxn>
                  <a:cxn ang="0">
                    <a:pos x="14" y="30"/>
                  </a:cxn>
                  <a:cxn ang="0">
                    <a:pos x="33" y="1"/>
                  </a:cxn>
                  <a:cxn ang="0">
                    <a:pos x="30" y="0"/>
                  </a:cxn>
                  <a:cxn ang="0">
                    <a:pos x="28" y="0"/>
                  </a:cxn>
                  <a:cxn ang="0">
                    <a:pos x="25" y="0"/>
                  </a:cxn>
                  <a:cxn ang="0">
                    <a:pos x="21" y="1"/>
                  </a:cxn>
                  <a:cxn ang="0">
                    <a:pos x="17" y="3"/>
                  </a:cxn>
                  <a:cxn ang="0">
                    <a:pos x="13" y="6"/>
                  </a:cxn>
                  <a:cxn ang="0">
                    <a:pos x="10" y="10"/>
                  </a:cxn>
                  <a:cxn ang="0">
                    <a:pos x="6" y="16"/>
                  </a:cxn>
                  <a:cxn ang="0">
                    <a:pos x="4" y="22"/>
                  </a:cxn>
                  <a:cxn ang="0">
                    <a:pos x="2" y="30"/>
                  </a:cxn>
                  <a:cxn ang="0">
                    <a:pos x="0" y="40"/>
                  </a:cxn>
                </a:cxnLst>
                <a:rect l="0" t="0" r="r" b="b"/>
                <a:pathLst>
                  <a:path w="34" h="41">
                    <a:moveTo>
                      <a:pt x="0" y="40"/>
                    </a:moveTo>
                    <a:lnTo>
                      <a:pt x="7" y="38"/>
                    </a:lnTo>
                    <a:lnTo>
                      <a:pt x="10" y="36"/>
                    </a:lnTo>
                    <a:lnTo>
                      <a:pt x="12" y="33"/>
                    </a:lnTo>
                    <a:lnTo>
                      <a:pt x="14" y="30"/>
                    </a:lnTo>
                    <a:lnTo>
                      <a:pt x="33" y="1"/>
                    </a:lnTo>
                    <a:lnTo>
                      <a:pt x="30" y="0"/>
                    </a:lnTo>
                    <a:lnTo>
                      <a:pt x="28" y="0"/>
                    </a:lnTo>
                    <a:lnTo>
                      <a:pt x="25" y="0"/>
                    </a:lnTo>
                    <a:lnTo>
                      <a:pt x="21" y="1"/>
                    </a:lnTo>
                    <a:lnTo>
                      <a:pt x="17" y="3"/>
                    </a:lnTo>
                    <a:lnTo>
                      <a:pt x="13" y="6"/>
                    </a:lnTo>
                    <a:lnTo>
                      <a:pt x="10" y="10"/>
                    </a:lnTo>
                    <a:lnTo>
                      <a:pt x="6" y="16"/>
                    </a:lnTo>
                    <a:lnTo>
                      <a:pt x="4" y="22"/>
                    </a:lnTo>
                    <a:lnTo>
                      <a:pt x="2" y="30"/>
                    </a:lnTo>
                    <a:lnTo>
                      <a:pt x="0" y="4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21" name="Freeform 69"/>
              <p:cNvSpPr>
                <a:spLocks/>
              </p:cNvSpPr>
              <p:nvPr/>
            </p:nvSpPr>
            <p:spPr bwMode="auto">
              <a:xfrm>
                <a:off x="5180" y="3799"/>
                <a:ext cx="113" cy="137"/>
              </a:xfrm>
              <a:custGeom>
                <a:avLst/>
                <a:gdLst/>
                <a:ahLst/>
                <a:cxnLst>
                  <a:cxn ang="0">
                    <a:pos x="98" y="130"/>
                  </a:cxn>
                  <a:cxn ang="0">
                    <a:pos x="103" y="126"/>
                  </a:cxn>
                  <a:cxn ang="0">
                    <a:pos x="107" y="121"/>
                  </a:cxn>
                  <a:cxn ang="0">
                    <a:pos x="109" y="113"/>
                  </a:cxn>
                  <a:cxn ang="0">
                    <a:pos x="111" y="102"/>
                  </a:cxn>
                  <a:cxn ang="0">
                    <a:pos x="112" y="89"/>
                  </a:cxn>
                  <a:cxn ang="0">
                    <a:pos x="111" y="74"/>
                  </a:cxn>
                  <a:cxn ang="0">
                    <a:pos x="109" y="58"/>
                  </a:cxn>
                  <a:cxn ang="0">
                    <a:pos x="103" y="36"/>
                  </a:cxn>
                  <a:cxn ang="0">
                    <a:pos x="90" y="12"/>
                  </a:cxn>
                  <a:cxn ang="0">
                    <a:pos x="72" y="2"/>
                  </a:cxn>
                  <a:cxn ang="0">
                    <a:pos x="56" y="2"/>
                  </a:cxn>
                  <a:cxn ang="0">
                    <a:pos x="37" y="16"/>
                  </a:cxn>
                  <a:cxn ang="0">
                    <a:pos x="25" y="38"/>
                  </a:cxn>
                  <a:cxn ang="0">
                    <a:pos x="17" y="70"/>
                  </a:cxn>
                  <a:cxn ang="0">
                    <a:pos x="13" y="97"/>
                  </a:cxn>
                  <a:cxn ang="0">
                    <a:pos x="11" y="112"/>
                  </a:cxn>
                  <a:cxn ang="0">
                    <a:pos x="8" y="128"/>
                  </a:cxn>
                  <a:cxn ang="0">
                    <a:pos x="3" y="135"/>
                  </a:cxn>
                  <a:cxn ang="0">
                    <a:pos x="5" y="135"/>
                  </a:cxn>
                  <a:cxn ang="0">
                    <a:pos x="9" y="129"/>
                  </a:cxn>
                  <a:cxn ang="0">
                    <a:pos x="30" y="112"/>
                  </a:cxn>
                  <a:cxn ang="0">
                    <a:pos x="27" y="82"/>
                  </a:cxn>
                  <a:cxn ang="0">
                    <a:pos x="29" y="66"/>
                  </a:cxn>
                  <a:cxn ang="0">
                    <a:pos x="33" y="49"/>
                  </a:cxn>
                  <a:cxn ang="0">
                    <a:pos x="41" y="29"/>
                  </a:cxn>
                  <a:cxn ang="0">
                    <a:pos x="55" y="17"/>
                  </a:cxn>
                  <a:cxn ang="0">
                    <a:pos x="72" y="16"/>
                  </a:cxn>
                  <a:cxn ang="0">
                    <a:pos x="89" y="31"/>
                  </a:cxn>
                  <a:cxn ang="0">
                    <a:pos x="98" y="51"/>
                  </a:cxn>
                  <a:cxn ang="0">
                    <a:pos x="102" y="69"/>
                  </a:cxn>
                  <a:cxn ang="0">
                    <a:pos x="103" y="88"/>
                  </a:cxn>
                  <a:cxn ang="0">
                    <a:pos x="102" y="106"/>
                  </a:cxn>
                  <a:cxn ang="0">
                    <a:pos x="97" y="124"/>
                  </a:cxn>
                </a:cxnLst>
                <a:rect l="0" t="0" r="r" b="b"/>
                <a:pathLst>
                  <a:path w="113" h="137">
                    <a:moveTo>
                      <a:pt x="95" y="130"/>
                    </a:moveTo>
                    <a:lnTo>
                      <a:pt x="98" y="130"/>
                    </a:lnTo>
                    <a:lnTo>
                      <a:pt x="100" y="128"/>
                    </a:lnTo>
                    <a:lnTo>
                      <a:pt x="103" y="126"/>
                    </a:lnTo>
                    <a:lnTo>
                      <a:pt x="105" y="124"/>
                    </a:lnTo>
                    <a:lnTo>
                      <a:pt x="107" y="121"/>
                    </a:lnTo>
                    <a:lnTo>
                      <a:pt x="108" y="118"/>
                    </a:lnTo>
                    <a:lnTo>
                      <a:pt x="109" y="113"/>
                    </a:lnTo>
                    <a:lnTo>
                      <a:pt x="110" y="109"/>
                    </a:lnTo>
                    <a:lnTo>
                      <a:pt x="111" y="102"/>
                    </a:lnTo>
                    <a:lnTo>
                      <a:pt x="111" y="95"/>
                    </a:lnTo>
                    <a:lnTo>
                      <a:pt x="112" y="89"/>
                    </a:lnTo>
                    <a:lnTo>
                      <a:pt x="112" y="82"/>
                    </a:lnTo>
                    <a:lnTo>
                      <a:pt x="111" y="74"/>
                    </a:lnTo>
                    <a:lnTo>
                      <a:pt x="111" y="69"/>
                    </a:lnTo>
                    <a:lnTo>
                      <a:pt x="109" y="58"/>
                    </a:lnTo>
                    <a:lnTo>
                      <a:pt x="107" y="46"/>
                    </a:lnTo>
                    <a:lnTo>
                      <a:pt x="103" y="36"/>
                    </a:lnTo>
                    <a:lnTo>
                      <a:pt x="97" y="23"/>
                    </a:lnTo>
                    <a:lnTo>
                      <a:pt x="90" y="12"/>
                    </a:lnTo>
                    <a:lnTo>
                      <a:pt x="82" y="5"/>
                    </a:lnTo>
                    <a:lnTo>
                      <a:pt x="72" y="2"/>
                    </a:lnTo>
                    <a:lnTo>
                      <a:pt x="64" y="0"/>
                    </a:lnTo>
                    <a:lnTo>
                      <a:pt x="56" y="2"/>
                    </a:lnTo>
                    <a:lnTo>
                      <a:pt x="45" y="8"/>
                    </a:lnTo>
                    <a:lnTo>
                      <a:pt x="37" y="16"/>
                    </a:lnTo>
                    <a:lnTo>
                      <a:pt x="31" y="25"/>
                    </a:lnTo>
                    <a:lnTo>
                      <a:pt x="25" y="38"/>
                    </a:lnTo>
                    <a:lnTo>
                      <a:pt x="21" y="53"/>
                    </a:lnTo>
                    <a:lnTo>
                      <a:pt x="17" y="70"/>
                    </a:lnTo>
                    <a:lnTo>
                      <a:pt x="13" y="88"/>
                    </a:lnTo>
                    <a:lnTo>
                      <a:pt x="13" y="97"/>
                    </a:lnTo>
                    <a:lnTo>
                      <a:pt x="12" y="104"/>
                    </a:lnTo>
                    <a:lnTo>
                      <a:pt x="11" y="112"/>
                    </a:lnTo>
                    <a:lnTo>
                      <a:pt x="10" y="120"/>
                    </a:lnTo>
                    <a:lnTo>
                      <a:pt x="8" y="128"/>
                    </a:lnTo>
                    <a:lnTo>
                      <a:pt x="6" y="132"/>
                    </a:lnTo>
                    <a:lnTo>
                      <a:pt x="3" y="135"/>
                    </a:lnTo>
                    <a:lnTo>
                      <a:pt x="0" y="136"/>
                    </a:lnTo>
                    <a:lnTo>
                      <a:pt x="5" y="135"/>
                    </a:lnTo>
                    <a:lnTo>
                      <a:pt x="8" y="132"/>
                    </a:lnTo>
                    <a:lnTo>
                      <a:pt x="9" y="129"/>
                    </a:lnTo>
                    <a:lnTo>
                      <a:pt x="35" y="126"/>
                    </a:lnTo>
                    <a:lnTo>
                      <a:pt x="30" y="112"/>
                    </a:lnTo>
                    <a:lnTo>
                      <a:pt x="27" y="95"/>
                    </a:lnTo>
                    <a:lnTo>
                      <a:pt x="27" y="82"/>
                    </a:lnTo>
                    <a:lnTo>
                      <a:pt x="28" y="73"/>
                    </a:lnTo>
                    <a:lnTo>
                      <a:pt x="29" y="66"/>
                    </a:lnTo>
                    <a:lnTo>
                      <a:pt x="30" y="59"/>
                    </a:lnTo>
                    <a:lnTo>
                      <a:pt x="33" y="49"/>
                    </a:lnTo>
                    <a:lnTo>
                      <a:pt x="37" y="39"/>
                    </a:lnTo>
                    <a:lnTo>
                      <a:pt x="41" y="29"/>
                    </a:lnTo>
                    <a:lnTo>
                      <a:pt x="47" y="22"/>
                    </a:lnTo>
                    <a:lnTo>
                      <a:pt x="55" y="17"/>
                    </a:lnTo>
                    <a:lnTo>
                      <a:pt x="64" y="15"/>
                    </a:lnTo>
                    <a:lnTo>
                      <a:pt x="72" y="16"/>
                    </a:lnTo>
                    <a:lnTo>
                      <a:pt x="81" y="21"/>
                    </a:lnTo>
                    <a:lnTo>
                      <a:pt x="89" y="31"/>
                    </a:lnTo>
                    <a:lnTo>
                      <a:pt x="95" y="41"/>
                    </a:lnTo>
                    <a:lnTo>
                      <a:pt x="98" y="51"/>
                    </a:lnTo>
                    <a:lnTo>
                      <a:pt x="100" y="61"/>
                    </a:lnTo>
                    <a:lnTo>
                      <a:pt x="102" y="69"/>
                    </a:lnTo>
                    <a:lnTo>
                      <a:pt x="103" y="79"/>
                    </a:lnTo>
                    <a:lnTo>
                      <a:pt x="103" y="88"/>
                    </a:lnTo>
                    <a:lnTo>
                      <a:pt x="103" y="98"/>
                    </a:lnTo>
                    <a:lnTo>
                      <a:pt x="102" y="106"/>
                    </a:lnTo>
                    <a:lnTo>
                      <a:pt x="100" y="115"/>
                    </a:lnTo>
                    <a:lnTo>
                      <a:pt x="97" y="124"/>
                    </a:lnTo>
                    <a:lnTo>
                      <a:pt x="95" y="13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22" name="Freeform 70"/>
              <p:cNvSpPr>
                <a:spLocks/>
              </p:cNvSpPr>
              <p:nvPr/>
            </p:nvSpPr>
            <p:spPr bwMode="auto">
              <a:xfrm>
                <a:off x="5189" y="3817"/>
                <a:ext cx="95" cy="140"/>
              </a:xfrm>
              <a:custGeom>
                <a:avLst/>
                <a:gdLst/>
                <a:ahLst/>
                <a:cxnLst>
                  <a:cxn ang="0">
                    <a:pos x="20" y="92"/>
                  </a:cxn>
                  <a:cxn ang="0">
                    <a:pos x="19" y="74"/>
                  </a:cxn>
                  <a:cxn ang="0">
                    <a:pos x="19" y="57"/>
                  </a:cxn>
                  <a:cxn ang="0">
                    <a:pos x="22" y="38"/>
                  </a:cxn>
                  <a:cxn ang="0">
                    <a:pos x="30" y="20"/>
                  </a:cxn>
                  <a:cxn ang="0">
                    <a:pos x="41" y="6"/>
                  </a:cxn>
                  <a:cxn ang="0">
                    <a:pos x="54" y="0"/>
                  </a:cxn>
                  <a:cxn ang="0">
                    <a:pos x="68" y="4"/>
                  </a:cxn>
                  <a:cxn ang="0">
                    <a:pos x="79" y="14"/>
                  </a:cxn>
                  <a:cxn ang="0">
                    <a:pos x="87" y="29"/>
                  </a:cxn>
                  <a:cxn ang="0">
                    <a:pos x="93" y="52"/>
                  </a:cxn>
                  <a:cxn ang="0">
                    <a:pos x="94" y="70"/>
                  </a:cxn>
                  <a:cxn ang="0">
                    <a:pos x="91" y="95"/>
                  </a:cxn>
                  <a:cxn ang="0">
                    <a:pos x="85" y="115"/>
                  </a:cxn>
                  <a:cxn ang="0">
                    <a:pos x="82" y="102"/>
                  </a:cxn>
                  <a:cxn ang="0">
                    <a:pos x="86" y="87"/>
                  </a:cxn>
                  <a:cxn ang="0">
                    <a:pos x="88" y="70"/>
                  </a:cxn>
                  <a:cxn ang="0">
                    <a:pos x="86" y="54"/>
                  </a:cxn>
                  <a:cxn ang="0">
                    <a:pos x="83" y="39"/>
                  </a:cxn>
                  <a:cxn ang="0">
                    <a:pos x="76" y="23"/>
                  </a:cxn>
                  <a:cxn ang="0">
                    <a:pos x="66" y="13"/>
                  </a:cxn>
                  <a:cxn ang="0">
                    <a:pos x="55" y="10"/>
                  </a:cxn>
                  <a:cxn ang="0">
                    <a:pos x="44" y="15"/>
                  </a:cxn>
                  <a:cxn ang="0">
                    <a:pos x="36" y="23"/>
                  </a:cxn>
                  <a:cxn ang="0">
                    <a:pos x="29" y="38"/>
                  </a:cxn>
                  <a:cxn ang="0">
                    <a:pos x="25" y="55"/>
                  </a:cxn>
                  <a:cxn ang="0">
                    <a:pos x="24" y="71"/>
                  </a:cxn>
                  <a:cxn ang="0">
                    <a:pos x="25" y="85"/>
                  </a:cxn>
                  <a:cxn ang="0">
                    <a:pos x="28" y="97"/>
                  </a:cxn>
                  <a:cxn ang="0">
                    <a:pos x="34" y="112"/>
                  </a:cxn>
                  <a:cxn ang="0">
                    <a:pos x="41" y="121"/>
                  </a:cxn>
                  <a:cxn ang="0">
                    <a:pos x="49" y="126"/>
                  </a:cxn>
                  <a:cxn ang="0">
                    <a:pos x="56" y="128"/>
                  </a:cxn>
                  <a:cxn ang="0">
                    <a:pos x="50" y="139"/>
                  </a:cxn>
                  <a:cxn ang="0">
                    <a:pos x="9" y="132"/>
                  </a:cxn>
                  <a:cxn ang="0">
                    <a:pos x="3" y="122"/>
                  </a:cxn>
                  <a:cxn ang="0">
                    <a:pos x="0" y="110"/>
                  </a:cxn>
                </a:cxnLst>
                <a:rect l="0" t="0" r="r" b="b"/>
                <a:pathLst>
                  <a:path w="95" h="140">
                    <a:moveTo>
                      <a:pt x="2" y="101"/>
                    </a:moveTo>
                    <a:lnTo>
                      <a:pt x="20" y="92"/>
                    </a:lnTo>
                    <a:lnTo>
                      <a:pt x="19" y="83"/>
                    </a:lnTo>
                    <a:lnTo>
                      <a:pt x="19" y="74"/>
                    </a:lnTo>
                    <a:lnTo>
                      <a:pt x="19" y="65"/>
                    </a:lnTo>
                    <a:lnTo>
                      <a:pt x="19" y="57"/>
                    </a:lnTo>
                    <a:lnTo>
                      <a:pt x="20" y="48"/>
                    </a:lnTo>
                    <a:lnTo>
                      <a:pt x="22" y="38"/>
                    </a:lnTo>
                    <a:lnTo>
                      <a:pt x="26" y="27"/>
                    </a:lnTo>
                    <a:lnTo>
                      <a:pt x="30" y="20"/>
                    </a:lnTo>
                    <a:lnTo>
                      <a:pt x="35" y="12"/>
                    </a:lnTo>
                    <a:lnTo>
                      <a:pt x="41" y="6"/>
                    </a:lnTo>
                    <a:lnTo>
                      <a:pt x="47" y="2"/>
                    </a:lnTo>
                    <a:lnTo>
                      <a:pt x="54" y="0"/>
                    </a:lnTo>
                    <a:lnTo>
                      <a:pt x="61" y="0"/>
                    </a:lnTo>
                    <a:lnTo>
                      <a:pt x="68" y="4"/>
                    </a:lnTo>
                    <a:lnTo>
                      <a:pt x="74" y="8"/>
                    </a:lnTo>
                    <a:lnTo>
                      <a:pt x="79" y="14"/>
                    </a:lnTo>
                    <a:lnTo>
                      <a:pt x="84" y="22"/>
                    </a:lnTo>
                    <a:lnTo>
                      <a:pt x="87" y="29"/>
                    </a:lnTo>
                    <a:lnTo>
                      <a:pt x="91" y="43"/>
                    </a:lnTo>
                    <a:lnTo>
                      <a:pt x="93" y="52"/>
                    </a:lnTo>
                    <a:lnTo>
                      <a:pt x="93" y="62"/>
                    </a:lnTo>
                    <a:lnTo>
                      <a:pt x="94" y="70"/>
                    </a:lnTo>
                    <a:lnTo>
                      <a:pt x="93" y="83"/>
                    </a:lnTo>
                    <a:lnTo>
                      <a:pt x="91" y="95"/>
                    </a:lnTo>
                    <a:lnTo>
                      <a:pt x="88" y="107"/>
                    </a:lnTo>
                    <a:lnTo>
                      <a:pt x="85" y="115"/>
                    </a:lnTo>
                    <a:lnTo>
                      <a:pt x="80" y="108"/>
                    </a:lnTo>
                    <a:lnTo>
                      <a:pt x="82" y="102"/>
                    </a:lnTo>
                    <a:lnTo>
                      <a:pt x="84" y="96"/>
                    </a:lnTo>
                    <a:lnTo>
                      <a:pt x="86" y="87"/>
                    </a:lnTo>
                    <a:lnTo>
                      <a:pt x="87" y="78"/>
                    </a:lnTo>
                    <a:lnTo>
                      <a:pt x="88" y="70"/>
                    </a:lnTo>
                    <a:lnTo>
                      <a:pt x="87" y="62"/>
                    </a:lnTo>
                    <a:lnTo>
                      <a:pt x="86" y="54"/>
                    </a:lnTo>
                    <a:lnTo>
                      <a:pt x="85" y="46"/>
                    </a:lnTo>
                    <a:lnTo>
                      <a:pt x="83" y="39"/>
                    </a:lnTo>
                    <a:lnTo>
                      <a:pt x="80" y="32"/>
                    </a:lnTo>
                    <a:lnTo>
                      <a:pt x="76" y="23"/>
                    </a:lnTo>
                    <a:lnTo>
                      <a:pt x="71" y="17"/>
                    </a:lnTo>
                    <a:lnTo>
                      <a:pt x="66" y="13"/>
                    </a:lnTo>
                    <a:lnTo>
                      <a:pt x="59" y="10"/>
                    </a:lnTo>
                    <a:lnTo>
                      <a:pt x="55" y="10"/>
                    </a:lnTo>
                    <a:lnTo>
                      <a:pt x="48" y="12"/>
                    </a:lnTo>
                    <a:lnTo>
                      <a:pt x="44" y="15"/>
                    </a:lnTo>
                    <a:lnTo>
                      <a:pt x="39" y="19"/>
                    </a:lnTo>
                    <a:lnTo>
                      <a:pt x="36" y="23"/>
                    </a:lnTo>
                    <a:lnTo>
                      <a:pt x="33" y="29"/>
                    </a:lnTo>
                    <a:lnTo>
                      <a:pt x="29" y="38"/>
                    </a:lnTo>
                    <a:lnTo>
                      <a:pt x="27" y="45"/>
                    </a:lnTo>
                    <a:lnTo>
                      <a:pt x="25" y="55"/>
                    </a:lnTo>
                    <a:lnTo>
                      <a:pt x="24" y="64"/>
                    </a:lnTo>
                    <a:lnTo>
                      <a:pt x="24" y="71"/>
                    </a:lnTo>
                    <a:lnTo>
                      <a:pt x="24" y="78"/>
                    </a:lnTo>
                    <a:lnTo>
                      <a:pt x="25" y="85"/>
                    </a:lnTo>
                    <a:lnTo>
                      <a:pt x="27" y="91"/>
                    </a:lnTo>
                    <a:lnTo>
                      <a:pt x="28" y="97"/>
                    </a:lnTo>
                    <a:lnTo>
                      <a:pt x="31" y="105"/>
                    </a:lnTo>
                    <a:lnTo>
                      <a:pt x="34" y="112"/>
                    </a:lnTo>
                    <a:lnTo>
                      <a:pt x="37" y="117"/>
                    </a:lnTo>
                    <a:lnTo>
                      <a:pt x="41" y="121"/>
                    </a:lnTo>
                    <a:lnTo>
                      <a:pt x="45" y="124"/>
                    </a:lnTo>
                    <a:lnTo>
                      <a:pt x="49" y="126"/>
                    </a:lnTo>
                    <a:lnTo>
                      <a:pt x="52" y="127"/>
                    </a:lnTo>
                    <a:lnTo>
                      <a:pt x="56" y="128"/>
                    </a:lnTo>
                    <a:lnTo>
                      <a:pt x="56" y="139"/>
                    </a:lnTo>
                    <a:lnTo>
                      <a:pt x="50" y="139"/>
                    </a:lnTo>
                    <a:lnTo>
                      <a:pt x="13" y="135"/>
                    </a:lnTo>
                    <a:lnTo>
                      <a:pt x="9" y="132"/>
                    </a:lnTo>
                    <a:lnTo>
                      <a:pt x="6" y="128"/>
                    </a:lnTo>
                    <a:lnTo>
                      <a:pt x="3" y="122"/>
                    </a:lnTo>
                    <a:lnTo>
                      <a:pt x="1" y="115"/>
                    </a:lnTo>
                    <a:lnTo>
                      <a:pt x="0" y="110"/>
                    </a:lnTo>
                    <a:lnTo>
                      <a:pt x="2" y="1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23" name="Freeform 71"/>
              <p:cNvSpPr>
                <a:spLocks/>
              </p:cNvSpPr>
              <p:nvPr/>
            </p:nvSpPr>
            <p:spPr bwMode="auto">
              <a:xfrm>
                <a:off x="5241" y="3924"/>
                <a:ext cx="35" cy="33"/>
              </a:xfrm>
              <a:custGeom>
                <a:avLst/>
                <a:gdLst/>
                <a:ahLst/>
                <a:cxnLst>
                  <a:cxn ang="0">
                    <a:pos x="27" y="0"/>
                  </a:cxn>
                  <a:cxn ang="0">
                    <a:pos x="25" y="5"/>
                  </a:cxn>
                  <a:cxn ang="0">
                    <a:pos x="21" y="10"/>
                  </a:cxn>
                  <a:cxn ang="0">
                    <a:pos x="18" y="14"/>
                  </a:cxn>
                  <a:cxn ang="0">
                    <a:pos x="15" y="17"/>
                  </a:cxn>
                  <a:cxn ang="0">
                    <a:pos x="11" y="19"/>
                  </a:cxn>
                  <a:cxn ang="0">
                    <a:pos x="8" y="20"/>
                  </a:cxn>
                  <a:cxn ang="0">
                    <a:pos x="6" y="21"/>
                  </a:cxn>
                  <a:cxn ang="0">
                    <a:pos x="3" y="21"/>
                  </a:cxn>
                  <a:cxn ang="0">
                    <a:pos x="0" y="32"/>
                  </a:cxn>
                  <a:cxn ang="0">
                    <a:pos x="3" y="32"/>
                  </a:cxn>
                  <a:cxn ang="0">
                    <a:pos x="5" y="32"/>
                  </a:cxn>
                  <a:cxn ang="0">
                    <a:pos x="9" y="32"/>
                  </a:cxn>
                  <a:cxn ang="0">
                    <a:pos x="13" y="31"/>
                  </a:cxn>
                  <a:cxn ang="0">
                    <a:pos x="17" y="28"/>
                  </a:cxn>
                  <a:cxn ang="0">
                    <a:pos x="20" y="25"/>
                  </a:cxn>
                  <a:cxn ang="0">
                    <a:pos x="23" y="22"/>
                  </a:cxn>
                  <a:cxn ang="0">
                    <a:pos x="26" y="19"/>
                  </a:cxn>
                  <a:cxn ang="0">
                    <a:pos x="30" y="13"/>
                  </a:cxn>
                  <a:cxn ang="0">
                    <a:pos x="32" y="10"/>
                  </a:cxn>
                  <a:cxn ang="0">
                    <a:pos x="34" y="4"/>
                  </a:cxn>
                  <a:cxn ang="0">
                    <a:pos x="27" y="0"/>
                  </a:cxn>
                </a:cxnLst>
                <a:rect l="0" t="0" r="r" b="b"/>
                <a:pathLst>
                  <a:path w="35" h="33">
                    <a:moveTo>
                      <a:pt x="27" y="0"/>
                    </a:moveTo>
                    <a:lnTo>
                      <a:pt x="25" y="5"/>
                    </a:lnTo>
                    <a:lnTo>
                      <a:pt x="21" y="10"/>
                    </a:lnTo>
                    <a:lnTo>
                      <a:pt x="18" y="14"/>
                    </a:lnTo>
                    <a:lnTo>
                      <a:pt x="15" y="17"/>
                    </a:lnTo>
                    <a:lnTo>
                      <a:pt x="11" y="19"/>
                    </a:lnTo>
                    <a:lnTo>
                      <a:pt x="8" y="20"/>
                    </a:lnTo>
                    <a:lnTo>
                      <a:pt x="6" y="21"/>
                    </a:lnTo>
                    <a:lnTo>
                      <a:pt x="3" y="21"/>
                    </a:lnTo>
                    <a:lnTo>
                      <a:pt x="0" y="32"/>
                    </a:lnTo>
                    <a:lnTo>
                      <a:pt x="3" y="32"/>
                    </a:lnTo>
                    <a:lnTo>
                      <a:pt x="5" y="32"/>
                    </a:lnTo>
                    <a:lnTo>
                      <a:pt x="9" y="32"/>
                    </a:lnTo>
                    <a:lnTo>
                      <a:pt x="13" y="31"/>
                    </a:lnTo>
                    <a:lnTo>
                      <a:pt x="17" y="28"/>
                    </a:lnTo>
                    <a:lnTo>
                      <a:pt x="20" y="25"/>
                    </a:lnTo>
                    <a:lnTo>
                      <a:pt x="23" y="22"/>
                    </a:lnTo>
                    <a:lnTo>
                      <a:pt x="26" y="19"/>
                    </a:lnTo>
                    <a:lnTo>
                      <a:pt x="30" y="13"/>
                    </a:lnTo>
                    <a:lnTo>
                      <a:pt x="32" y="10"/>
                    </a:lnTo>
                    <a:lnTo>
                      <a:pt x="34" y="4"/>
                    </a:lnTo>
                    <a:lnTo>
                      <a:pt x="2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24" name="Freeform 72"/>
              <p:cNvSpPr>
                <a:spLocks/>
              </p:cNvSpPr>
              <p:nvPr/>
            </p:nvSpPr>
            <p:spPr bwMode="auto">
              <a:xfrm>
                <a:off x="5233" y="3877"/>
                <a:ext cx="7" cy="17"/>
              </a:xfrm>
              <a:custGeom>
                <a:avLst/>
                <a:gdLst/>
                <a:ahLst/>
                <a:cxnLst>
                  <a:cxn ang="0">
                    <a:pos x="0" y="0"/>
                  </a:cxn>
                  <a:cxn ang="0">
                    <a:pos x="3" y="0"/>
                  </a:cxn>
                  <a:cxn ang="0">
                    <a:pos x="4" y="1"/>
                  </a:cxn>
                  <a:cxn ang="0">
                    <a:pos x="5" y="3"/>
                  </a:cxn>
                  <a:cxn ang="0">
                    <a:pos x="6" y="6"/>
                  </a:cxn>
                  <a:cxn ang="0">
                    <a:pos x="6" y="8"/>
                  </a:cxn>
                  <a:cxn ang="0">
                    <a:pos x="6" y="10"/>
                  </a:cxn>
                  <a:cxn ang="0">
                    <a:pos x="6" y="12"/>
                  </a:cxn>
                  <a:cxn ang="0">
                    <a:pos x="5" y="14"/>
                  </a:cxn>
                  <a:cxn ang="0">
                    <a:pos x="4" y="16"/>
                  </a:cxn>
                  <a:cxn ang="0">
                    <a:pos x="3" y="16"/>
                  </a:cxn>
                  <a:cxn ang="0">
                    <a:pos x="0" y="16"/>
                  </a:cxn>
                  <a:cxn ang="0">
                    <a:pos x="1" y="15"/>
                  </a:cxn>
                  <a:cxn ang="0">
                    <a:pos x="2" y="15"/>
                  </a:cxn>
                  <a:cxn ang="0">
                    <a:pos x="3" y="15"/>
                  </a:cxn>
                  <a:cxn ang="0">
                    <a:pos x="3" y="15"/>
                  </a:cxn>
                  <a:cxn ang="0">
                    <a:pos x="4" y="14"/>
                  </a:cxn>
                  <a:cxn ang="0">
                    <a:pos x="4" y="13"/>
                  </a:cxn>
                  <a:cxn ang="0">
                    <a:pos x="5" y="12"/>
                  </a:cxn>
                  <a:cxn ang="0">
                    <a:pos x="5" y="11"/>
                  </a:cxn>
                  <a:cxn ang="0">
                    <a:pos x="5" y="10"/>
                  </a:cxn>
                  <a:cxn ang="0">
                    <a:pos x="6" y="9"/>
                  </a:cxn>
                  <a:cxn ang="0">
                    <a:pos x="6" y="8"/>
                  </a:cxn>
                  <a:cxn ang="0">
                    <a:pos x="5" y="6"/>
                  </a:cxn>
                  <a:cxn ang="0">
                    <a:pos x="5" y="5"/>
                  </a:cxn>
                  <a:cxn ang="0">
                    <a:pos x="5" y="4"/>
                  </a:cxn>
                  <a:cxn ang="0">
                    <a:pos x="4" y="3"/>
                  </a:cxn>
                  <a:cxn ang="0">
                    <a:pos x="4" y="2"/>
                  </a:cxn>
                  <a:cxn ang="0">
                    <a:pos x="4" y="1"/>
                  </a:cxn>
                  <a:cxn ang="0">
                    <a:pos x="3" y="1"/>
                  </a:cxn>
                  <a:cxn ang="0">
                    <a:pos x="3" y="1"/>
                  </a:cxn>
                  <a:cxn ang="0">
                    <a:pos x="0" y="1"/>
                  </a:cxn>
                  <a:cxn ang="0">
                    <a:pos x="0" y="0"/>
                  </a:cxn>
                </a:cxnLst>
                <a:rect l="0" t="0" r="r" b="b"/>
                <a:pathLst>
                  <a:path w="7" h="17">
                    <a:moveTo>
                      <a:pt x="0" y="0"/>
                    </a:moveTo>
                    <a:lnTo>
                      <a:pt x="3" y="0"/>
                    </a:lnTo>
                    <a:lnTo>
                      <a:pt x="4" y="1"/>
                    </a:lnTo>
                    <a:lnTo>
                      <a:pt x="5" y="3"/>
                    </a:lnTo>
                    <a:lnTo>
                      <a:pt x="6" y="6"/>
                    </a:lnTo>
                    <a:lnTo>
                      <a:pt x="6" y="8"/>
                    </a:lnTo>
                    <a:lnTo>
                      <a:pt x="6" y="10"/>
                    </a:lnTo>
                    <a:lnTo>
                      <a:pt x="6" y="12"/>
                    </a:lnTo>
                    <a:lnTo>
                      <a:pt x="5" y="14"/>
                    </a:lnTo>
                    <a:lnTo>
                      <a:pt x="4" y="16"/>
                    </a:lnTo>
                    <a:lnTo>
                      <a:pt x="3" y="16"/>
                    </a:lnTo>
                    <a:lnTo>
                      <a:pt x="0" y="16"/>
                    </a:lnTo>
                    <a:lnTo>
                      <a:pt x="1" y="15"/>
                    </a:lnTo>
                    <a:lnTo>
                      <a:pt x="2" y="15"/>
                    </a:lnTo>
                    <a:lnTo>
                      <a:pt x="3" y="15"/>
                    </a:lnTo>
                    <a:lnTo>
                      <a:pt x="3" y="15"/>
                    </a:lnTo>
                    <a:lnTo>
                      <a:pt x="4" y="14"/>
                    </a:lnTo>
                    <a:lnTo>
                      <a:pt x="4" y="13"/>
                    </a:lnTo>
                    <a:lnTo>
                      <a:pt x="5" y="12"/>
                    </a:lnTo>
                    <a:lnTo>
                      <a:pt x="5" y="11"/>
                    </a:lnTo>
                    <a:lnTo>
                      <a:pt x="5" y="10"/>
                    </a:lnTo>
                    <a:lnTo>
                      <a:pt x="6" y="9"/>
                    </a:lnTo>
                    <a:lnTo>
                      <a:pt x="6" y="8"/>
                    </a:lnTo>
                    <a:lnTo>
                      <a:pt x="5" y="6"/>
                    </a:lnTo>
                    <a:lnTo>
                      <a:pt x="5" y="5"/>
                    </a:lnTo>
                    <a:lnTo>
                      <a:pt x="5" y="4"/>
                    </a:lnTo>
                    <a:lnTo>
                      <a:pt x="4" y="3"/>
                    </a:lnTo>
                    <a:lnTo>
                      <a:pt x="4" y="2"/>
                    </a:lnTo>
                    <a:lnTo>
                      <a:pt x="4" y="1"/>
                    </a:lnTo>
                    <a:lnTo>
                      <a:pt x="3" y="1"/>
                    </a:lnTo>
                    <a:lnTo>
                      <a:pt x="3" y="1"/>
                    </a:lnTo>
                    <a:lnTo>
                      <a:pt x="0"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25" name="Freeform 73"/>
              <p:cNvSpPr>
                <a:spLocks/>
              </p:cNvSpPr>
              <p:nvPr/>
            </p:nvSpPr>
            <p:spPr bwMode="auto">
              <a:xfrm>
                <a:off x="5228" y="3877"/>
                <a:ext cx="8" cy="17"/>
              </a:xfrm>
              <a:custGeom>
                <a:avLst/>
                <a:gdLst/>
                <a:ahLst/>
                <a:cxnLst>
                  <a:cxn ang="0">
                    <a:pos x="7" y="1"/>
                  </a:cxn>
                  <a:cxn ang="0">
                    <a:pos x="6" y="1"/>
                  </a:cxn>
                  <a:cxn ang="0">
                    <a:pos x="5" y="2"/>
                  </a:cxn>
                  <a:cxn ang="0">
                    <a:pos x="4" y="4"/>
                  </a:cxn>
                  <a:cxn ang="0">
                    <a:pos x="3" y="5"/>
                  </a:cxn>
                  <a:cxn ang="0">
                    <a:pos x="3" y="7"/>
                  </a:cxn>
                  <a:cxn ang="0">
                    <a:pos x="3" y="9"/>
                  </a:cxn>
                  <a:cxn ang="0">
                    <a:pos x="3" y="11"/>
                  </a:cxn>
                  <a:cxn ang="0">
                    <a:pos x="4" y="11"/>
                  </a:cxn>
                  <a:cxn ang="0">
                    <a:pos x="4" y="13"/>
                  </a:cxn>
                  <a:cxn ang="0">
                    <a:pos x="5" y="14"/>
                  </a:cxn>
                  <a:cxn ang="0">
                    <a:pos x="5" y="15"/>
                  </a:cxn>
                  <a:cxn ang="0">
                    <a:pos x="6" y="15"/>
                  </a:cxn>
                  <a:cxn ang="0">
                    <a:pos x="7" y="15"/>
                  </a:cxn>
                  <a:cxn ang="0">
                    <a:pos x="5" y="16"/>
                  </a:cxn>
                  <a:cxn ang="0">
                    <a:pos x="4" y="16"/>
                  </a:cxn>
                  <a:cxn ang="0">
                    <a:pos x="3" y="16"/>
                  </a:cxn>
                  <a:cxn ang="0">
                    <a:pos x="2" y="15"/>
                  </a:cxn>
                  <a:cxn ang="0">
                    <a:pos x="1" y="14"/>
                  </a:cxn>
                  <a:cxn ang="0">
                    <a:pos x="1" y="12"/>
                  </a:cxn>
                  <a:cxn ang="0">
                    <a:pos x="0" y="11"/>
                  </a:cxn>
                  <a:cxn ang="0">
                    <a:pos x="0" y="10"/>
                  </a:cxn>
                  <a:cxn ang="0">
                    <a:pos x="0" y="9"/>
                  </a:cxn>
                  <a:cxn ang="0">
                    <a:pos x="0" y="7"/>
                  </a:cxn>
                  <a:cxn ang="0">
                    <a:pos x="0" y="5"/>
                  </a:cxn>
                  <a:cxn ang="0">
                    <a:pos x="0" y="4"/>
                  </a:cxn>
                  <a:cxn ang="0">
                    <a:pos x="1" y="3"/>
                  </a:cxn>
                  <a:cxn ang="0">
                    <a:pos x="2" y="1"/>
                  </a:cxn>
                  <a:cxn ang="0">
                    <a:pos x="3" y="1"/>
                  </a:cxn>
                  <a:cxn ang="0">
                    <a:pos x="3" y="0"/>
                  </a:cxn>
                  <a:cxn ang="0">
                    <a:pos x="4" y="0"/>
                  </a:cxn>
                  <a:cxn ang="0">
                    <a:pos x="5" y="0"/>
                  </a:cxn>
                  <a:cxn ang="0">
                    <a:pos x="7" y="1"/>
                  </a:cxn>
                </a:cxnLst>
                <a:rect l="0" t="0" r="r" b="b"/>
                <a:pathLst>
                  <a:path w="8" h="17">
                    <a:moveTo>
                      <a:pt x="7" y="1"/>
                    </a:moveTo>
                    <a:lnTo>
                      <a:pt x="6" y="1"/>
                    </a:lnTo>
                    <a:lnTo>
                      <a:pt x="5" y="2"/>
                    </a:lnTo>
                    <a:lnTo>
                      <a:pt x="4" y="4"/>
                    </a:lnTo>
                    <a:lnTo>
                      <a:pt x="3" y="5"/>
                    </a:lnTo>
                    <a:lnTo>
                      <a:pt x="3" y="7"/>
                    </a:lnTo>
                    <a:lnTo>
                      <a:pt x="3" y="9"/>
                    </a:lnTo>
                    <a:lnTo>
                      <a:pt x="3" y="11"/>
                    </a:lnTo>
                    <a:lnTo>
                      <a:pt x="4" y="11"/>
                    </a:lnTo>
                    <a:lnTo>
                      <a:pt x="4" y="13"/>
                    </a:lnTo>
                    <a:lnTo>
                      <a:pt x="5" y="14"/>
                    </a:lnTo>
                    <a:lnTo>
                      <a:pt x="5" y="15"/>
                    </a:lnTo>
                    <a:lnTo>
                      <a:pt x="6" y="15"/>
                    </a:lnTo>
                    <a:lnTo>
                      <a:pt x="7" y="15"/>
                    </a:lnTo>
                    <a:lnTo>
                      <a:pt x="5" y="16"/>
                    </a:lnTo>
                    <a:lnTo>
                      <a:pt x="4" y="16"/>
                    </a:lnTo>
                    <a:lnTo>
                      <a:pt x="3" y="16"/>
                    </a:lnTo>
                    <a:lnTo>
                      <a:pt x="2" y="15"/>
                    </a:lnTo>
                    <a:lnTo>
                      <a:pt x="1" y="14"/>
                    </a:lnTo>
                    <a:lnTo>
                      <a:pt x="1" y="12"/>
                    </a:lnTo>
                    <a:lnTo>
                      <a:pt x="0" y="11"/>
                    </a:lnTo>
                    <a:lnTo>
                      <a:pt x="0" y="10"/>
                    </a:lnTo>
                    <a:lnTo>
                      <a:pt x="0" y="9"/>
                    </a:lnTo>
                    <a:lnTo>
                      <a:pt x="0" y="7"/>
                    </a:lnTo>
                    <a:lnTo>
                      <a:pt x="0" y="5"/>
                    </a:lnTo>
                    <a:lnTo>
                      <a:pt x="0" y="4"/>
                    </a:lnTo>
                    <a:lnTo>
                      <a:pt x="1" y="3"/>
                    </a:lnTo>
                    <a:lnTo>
                      <a:pt x="2" y="1"/>
                    </a:lnTo>
                    <a:lnTo>
                      <a:pt x="3" y="1"/>
                    </a:lnTo>
                    <a:lnTo>
                      <a:pt x="3" y="0"/>
                    </a:lnTo>
                    <a:lnTo>
                      <a:pt x="4" y="0"/>
                    </a:lnTo>
                    <a:lnTo>
                      <a:pt x="5" y="0"/>
                    </a:lnTo>
                    <a:lnTo>
                      <a:pt x="7"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26" name="Freeform 74"/>
              <p:cNvSpPr>
                <a:spLocks/>
              </p:cNvSpPr>
              <p:nvPr/>
            </p:nvSpPr>
            <p:spPr bwMode="auto">
              <a:xfrm>
                <a:off x="4874" y="3763"/>
                <a:ext cx="327" cy="33"/>
              </a:xfrm>
              <a:custGeom>
                <a:avLst/>
                <a:gdLst/>
                <a:ahLst/>
                <a:cxnLst>
                  <a:cxn ang="0">
                    <a:pos x="326" y="4"/>
                  </a:cxn>
                  <a:cxn ang="0">
                    <a:pos x="301" y="7"/>
                  </a:cxn>
                  <a:cxn ang="0">
                    <a:pos x="277" y="12"/>
                  </a:cxn>
                  <a:cxn ang="0">
                    <a:pos x="253" y="18"/>
                  </a:cxn>
                  <a:cxn ang="0">
                    <a:pos x="229" y="26"/>
                  </a:cxn>
                  <a:cxn ang="0">
                    <a:pos x="214" y="32"/>
                  </a:cxn>
                  <a:cxn ang="0">
                    <a:pos x="234" y="21"/>
                  </a:cxn>
                  <a:cxn ang="0">
                    <a:pos x="205" y="15"/>
                  </a:cxn>
                  <a:cxn ang="0">
                    <a:pos x="169" y="12"/>
                  </a:cxn>
                  <a:cxn ang="0">
                    <a:pos x="128" y="11"/>
                  </a:cxn>
                  <a:cxn ang="0">
                    <a:pos x="73" y="9"/>
                  </a:cxn>
                  <a:cxn ang="0">
                    <a:pos x="33" y="13"/>
                  </a:cxn>
                  <a:cxn ang="0">
                    <a:pos x="0" y="18"/>
                  </a:cxn>
                  <a:cxn ang="0">
                    <a:pos x="44" y="9"/>
                  </a:cxn>
                  <a:cxn ang="0">
                    <a:pos x="88" y="4"/>
                  </a:cxn>
                  <a:cxn ang="0">
                    <a:pos x="93" y="4"/>
                  </a:cxn>
                  <a:cxn ang="0">
                    <a:pos x="197" y="1"/>
                  </a:cxn>
                  <a:cxn ang="0">
                    <a:pos x="214" y="8"/>
                  </a:cxn>
                  <a:cxn ang="0">
                    <a:pos x="260" y="1"/>
                  </a:cxn>
                  <a:cxn ang="0">
                    <a:pos x="271" y="0"/>
                  </a:cxn>
                  <a:cxn ang="0">
                    <a:pos x="294" y="0"/>
                  </a:cxn>
                  <a:cxn ang="0">
                    <a:pos x="307" y="2"/>
                  </a:cxn>
                  <a:cxn ang="0">
                    <a:pos x="326" y="4"/>
                  </a:cxn>
                </a:cxnLst>
                <a:rect l="0" t="0" r="r" b="b"/>
                <a:pathLst>
                  <a:path w="327" h="33">
                    <a:moveTo>
                      <a:pt x="326" y="4"/>
                    </a:moveTo>
                    <a:lnTo>
                      <a:pt x="301" y="7"/>
                    </a:lnTo>
                    <a:lnTo>
                      <a:pt x="277" y="12"/>
                    </a:lnTo>
                    <a:lnTo>
                      <a:pt x="253" y="18"/>
                    </a:lnTo>
                    <a:lnTo>
                      <a:pt x="229" y="26"/>
                    </a:lnTo>
                    <a:lnTo>
                      <a:pt x="214" y="32"/>
                    </a:lnTo>
                    <a:lnTo>
                      <a:pt x="234" y="21"/>
                    </a:lnTo>
                    <a:lnTo>
                      <a:pt x="205" y="15"/>
                    </a:lnTo>
                    <a:lnTo>
                      <a:pt x="169" y="12"/>
                    </a:lnTo>
                    <a:lnTo>
                      <a:pt x="128" y="11"/>
                    </a:lnTo>
                    <a:lnTo>
                      <a:pt x="73" y="9"/>
                    </a:lnTo>
                    <a:lnTo>
                      <a:pt x="33" y="13"/>
                    </a:lnTo>
                    <a:lnTo>
                      <a:pt x="0" y="18"/>
                    </a:lnTo>
                    <a:lnTo>
                      <a:pt x="44" y="9"/>
                    </a:lnTo>
                    <a:lnTo>
                      <a:pt x="88" y="4"/>
                    </a:lnTo>
                    <a:lnTo>
                      <a:pt x="93" y="4"/>
                    </a:lnTo>
                    <a:lnTo>
                      <a:pt x="197" y="1"/>
                    </a:lnTo>
                    <a:lnTo>
                      <a:pt x="214" y="8"/>
                    </a:lnTo>
                    <a:lnTo>
                      <a:pt x="260" y="1"/>
                    </a:lnTo>
                    <a:lnTo>
                      <a:pt x="271" y="0"/>
                    </a:lnTo>
                    <a:lnTo>
                      <a:pt x="294" y="0"/>
                    </a:lnTo>
                    <a:lnTo>
                      <a:pt x="307" y="2"/>
                    </a:lnTo>
                    <a:lnTo>
                      <a:pt x="326"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27" name="Freeform 75"/>
              <p:cNvSpPr>
                <a:spLocks/>
              </p:cNvSpPr>
              <p:nvPr/>
            </p:nvSpPr>
            <p:spPr bwMode="auto">
              <a:xfrm>
                <a:off x="5016" y="3744"/>
                <a:ext cx="16" cy="23"/>
              </a:xfrm>
              <a:custGeom>
                <a:avLst/>
                <a:gdLst/>
                <a:ahLst/>
                <a:cxnLst>
                  <a:cxn ang="0">
                    <a:pos x="3" y="0"/>
                  </a:cxn>
                  <a:cxn ang="0">
                    <a:pos x="8" y="5"/>
                  </a:cxn>
                  <a:cxn ang="0">
                    <a:pos x="11" y="11"/>
                  </a:cxn>
                  <a:cxn ang="0">
                    <a:pos x="15" y="21"/>
                  </a:cxn>
                  <a:cxn ang="0">
                    <a:pos x="10" y="22"/>
                  </a:cxn>
                  <a:cxn ang="0">
                    <a:pos x="8" y="16"/>
                  </a:cxn>
                  <a:cxn ang="0">
                    <a:pos x="5" y="12"/>
                  </a:cxn>
                  <a:cxn ang="0">
                    <a:pos x="0" y="6"/>
                  </a:cxn>
                  <a:cxn ang="0">
                    <a:pos x="3" y="0"/>
                  </a:cxn>
                </a:cxnLst>
                <a:rect l="0" t="0" r="r" b="b"/>
                <a:pathLst>
                  <a:path w="16" h="23">
                    <a:moveTo>
                      <a:pt x="3" y="0"/>
                    </a:moveTo>
                    <a:lnTo>
                      <a:pt x="8" y="5"/>
                    </a:lnTo>
                    <a:lnTo>
                      <a:pt x="11" y="11"/>
                    </a:lnTo>
                    <a:lnTo>
                      <a:pt x="15" y="21"/>
                    </a:lnTo>
                    <a:lnTo>
                      <a:pt x="10" y="22"/>
                    </a:lnTo>
                    <a:lnTo>
                      <a:pt x="8" y="16"/>
                    </a:lnTo>
                    <a:lnTo>
                      <a:pt x="5" y="12"/>
                    </a:lnTo>
                    <a:lnTo>
                      <a:pt x="0" y="6"/>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28" name="Freeform 76"/>
              <p:cNvSpPr>
                <a:spLocks/>
              </p:cNvSpPr>
              <p:nvPr/>
            </p:nvSpPr>
            <p:spPr bwMode="auto">
              <a:xfrm>
                <a:off x="5121" y="3741"/>
                <a:ext cx="30" cy="23"/>
              </a:xfrm>
              <a:custGeom>
                <a:avLst/>
                <a:gdLst/>
                <a:ahLst/>
                <a:cxnLst>
                  <a:cxn ang="0">
                    <a:pos x="6" y="0"/>
                  </a:cxn>
                  <a:cxn ang="0">
                    <a:pos x="13" y="4"/>
                  </a:cxn>
                  <a:cxn ang="0">
                    <a:pos x="19" y="10"/>
                  </a:cxn>
                  <a:cxn ang="0">
                    <a:pos x="29" y="22"/>
                  </a:cxn>
                  <a:cxn ang="0">
                    <a:pos x="26" y="22"/>
                  </a:cxn>
                  <a:cxn ang="0">
                    <a:pos x="20" y="14"/>
                  </a:cxn>
                  <a:cxn ang="0">
                    <a:pos x="15" y="8"/>
                  </a:cxn>
                  <a:cxn ang="0">
                    <a:pos x="9" y="4"/>
                  </a:cxn>
                  <a:cxn ang="0">
                    <a:pos x="0" y="0"/>
                  </a:cxn>
                  <a:cxn ang="0">
                    <a:pos x="6" y="0"/>
                  </a:cxn>
                </a:cxnLst>
                <a:rect l="0" t="0" r="r" b="b"/>
                <a:pathLst>
                  <a:path w="30" h="23">
                    <a:moveTo>
                      <a:pt x="6" y="0"/>
                    </a:moveTo>
                    <a:lnTo>
                      <a:pt x="13" y="4"/>
                    </a:lnTo>
                    <a:lnTo>
                      <a:pt x="19" y="10"/>
                    </a:lnTo>
                    <a:lnTo>
                      <a:pt x="29" y="22"/>
                    </a:lnTo>
                    <a:lnTo>
                      <a:pt x="26" y="22"/>
                    </a:lnTo>
                    <a:lnTo>
                      <a:pt x="20" y="14"/>
                    </a:lnTo>
                    <a:lnTo>
                      <a:pt x="15" y="8"/>
                    </a:lnTo>
                    <a:lnTo>
                      <a:pt x="9" y="4"/>
                    </a:lnTo>
                    <a:lnTo>
                      <a:pt x="0" y="0"/>
                    </a:lnTo>
                    <a:lnTo>
                      <a:pt x="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29" name="Freeform 77"/>
              <p:cNvSpPr>
                <a:spLocks/>
              </p:cNvSpPr>
              <p:nvPr/>
            </p:nvSpPr>
            <p:spPr bwMode="auto">
              <a:xfrm>
                <a:off x="5165" y="3745"/>
                <a:ext cx="21" cy="21"/>
              </a:xfrm>
              <a:custGeom>
                <a:avLst/>
                <a:gdLst/>
                <a:ahLst/>
                <a:cxnLst>
                  <a:cxn ang="0">
                    <a:pos x="10" y="11"/>
                  </a:cxn>
                  <a:cxn ang="0">
                    <a:pos x="8" y="10"/>
                  </a:cxn>
                  <a:cxn ang="0">
                    <a:pos x="8" y="8"/>
                  </a:cxn>
                  <a:cxn ang="0">
                    <a:pos x="8" y="6"/>
                  </a:cxn>
                  <a:cxn ang="0">
                    <a:pos x="8" y="4"/>
                  </a:cxn>
                  <a:cxn ang="0">
                    <a:pos x="9" y="1"/>
                  </a:cxn>
                  <a:cxn ang="0">
                    <a:pos x="0" y="0"/>
                  </a:cxn>
                  <a:cxn ang="0">
                    <a:pos x="13" y="1"/>
                  </a:cxn>
                  <a:cxn ang="0">
                    <a:pos x="16" y="3"/>
                  </a:cxn>
                  <a:cxn ang="0">
                    <a:pos x="18" y="5"/>
                  </a:cxn>
                  <a:cxn ang="0">
                    <a:pos x="19" y="8"/>
                  </a:cxn>
                  <a:cxn ang="0">
                    <a:pos x="20" y="11"/>
                  </a:cxn>
                  <a:cxn ang="0">
                    <a:pos x="20" y="20"/>
                  </a:cxn>
                  <a:cxn ang="0">
                    <a:pos x="11" y="18"/>
                  </a:cxn>
                  <a:cxn ang="0">
                    <a:pos x="11" y="12"/>
                  </a:cxn>
                  <a:cxn ang="0">
                    <a:pos x="10" y="11"/>
                  </a:cxn>
                </a:cxnLst>
                <a:rect l="0" t="0" r="r" b="b"/>
                <a:pathLst>
                  <a:path w="21" h="21">
                    <a:moveTo>
                      <a:pt x="10" y="11"/>
                    </a:moveTo>
                    <a:lnTo>
                      <a:pt x="8" y="10"/>
                    </a:lnTo>
                    <a:lnTo>
                      <a:pt x="8" y="8"/>
                    </a:lnTo>
                    <a:lnTo>
                      <a:pt x="8" y="6"/>
                    </a:lnTo>
                    <a:lnTo>
                      <a:pt x="8" y="4"/>
                    </a:lnTo>
                    <a:lnTo>
                      <a:pt x="9" y="1"/>
                    </a:lnTo>
                    <a:lnTo>
                      <a:pt x="0" y="0"/>
                    </a:lnTo>
                    <a:lnTo>
                      <a:pt x="13" y="1"/>
                    </a:lnTo>
                    <a:lnTo>
                      <a:pt x="16" y="3"/>
                    </a:lnTo>
                    <a:lnTo>
                      <a:pt x="18" y="5"/>
                    </a:lnTo>
                    <a:lnTo>
                      <a:pt x="19" y="8"/>
                    </a:lnTo>
                    <a:lnTo>
                      <a:pt x="20" y="11"/>
                    </a:lnTo>
                    <a:lnTo>
                      <a:pt x="20" y="20"/>
                    </a:lnTo>
                    <a:lnTo>
                      <a:pt x="11" y="18"/>
                    </a:lnTo>
                    <a:lnTo>
                      <a:pt x="11" y="12"/>
                    </a:lnTo>
                    <a:lnTo>
                      <a:pt x="1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30" name="Freeform 78"/>
              <p:cNvSpPr>
                <a:spLocks/>
              </p:cNvSpPr>
              <p:nvPr/>
            </p:nvSpPr>
            <p:spPr bwMode="auto">
              <a:xfrm>
                <a:off x="5156" y="3745"/>
                <a:ext cx="22" cy="19"/>
              </a:xfrm>
              <a:custGeom>
                <a:avLst/>
                <a:gdLst/>
                <a:ahLst/>
                <a:cxnLst>
                  <a:cxn ang="0">
                    <a:pos x="20" y="10"/>
                  </a:cxn>
                  <a:cxn ang="0">
                    <a:pos x="13" y="9"/>
                  </a:cxn>
                  <a:cxn ang="0">
                    <a:pos x="12" y="9"/>
                  </a:cxn>
                  <a:cxn ang="0">
                    <a:pos x="11" y="11"/>
                  </a:cxn>
                  <a:cxn ang="0">
                    <a:pos x="10" y="18"/>
                  </a:cxn>
                  <a:cxn ang="0">
                    <a:pos x="0" y="18"/>
                  </a:cxn>
                  <a:cxn ang="0">
                    <a:pos x="3" y="6"/>
                  </a:cxn>
                  <a:cxn ang="0">
                    <a:pos x="4" y="3"/>
                  </a:cxn>
                  <a:cxn ang="0">
                    <a:pos x="6" y="1"/>
                  </a:cxn>
                  <a:cxn ang="0">
                    <a:pos x="8" y="0"/>
                  </a:cxn>
                  <a:cxn ang="0">
                    <a:pos x="10" y="0"/>
                  </a:cxn>
                  <a:cxn ang="0">
                    <a:pos x="9" y="2"/>
                  </a:cxn>
                  <a:cxn ang="0">
                    <a:pos x="9" y="4"/>
                  </a:cxn>
                  <a:cxn ang="0">
                    <a:pos x="9" y="7"/>
                  </a:cxn>
                  <a:cxn ang="0">
                    <a:pos x="10" y="8"/>
                  </a:cxn>
                  <a:cxn ang="0">
                    <a:pos x="10" y="6"/>
                  </a:cxn>
                  <a:cxn ang="0">
                    <a:pos x="12" y="8"/>
                  </a:cxn>
                  <a:cxn ang="0">
                    <a:pos x="13" y="6"/>
                  </a:cxn>
                  <a:cxn ang="0">
                    <a:pos x="14" y="8"/>
                  </a:cxn>
                  <a:cxn ang="0">
                    <a:pos x="21" y="9"/>
                  </a:cxn>
                  <a:cxn ang="0">
                    <a:pos x="20" y="10"/>
                  </a:cxn>
                </a:cxnLst>
                <a:rect l="0" t="0" r="r" b="b"/>
                <a:pathLst>
                  <a:path w="22" h="19">
                    <a:moveTo>
                      <a:pt x="20" y="10"/>
                    </a:moveTo>
                    <a:lnTo>
                      <a:pt x="13" y="9"/>
                    </a:lnTo>
                    <a:lnTo>
                      <a:pt x="12" y="9"/>
                    </a:lnTo>
                    <a:lnTo>
                      <a:pt x="11" y="11"/>
                    </a:lnTo>
                    <a:lnTo>
                      <a:pt x="10" y="18"/>
                    </a:lnTo>
                    <a:lnTo>
                      <a:pt x="0" y="18"/>
                    </a:lnTo>
                    <a:lnTo>
                      <a:pt x="3" y="6"/>
                    </a:lnTo>
                    <a:lnTo>
                      <a:pt x="4" y="3"/>
                    </a:lnTo>
                    <a:lnTo>
                      <a:pt x="6" y="1"/>
                    </a:lnTo>
                    <a:lnTo>
                      <a:pt x="8" y="0"/>
                    </a:lnTo>
                    <a:lnTo>
                      <a:pt x="10" y="0"/>
                    </a:lnTo>
                    <a:lnTo>
                      <a:pt x="9" y="2"/>
                    </a:lnTo>
                    <a:lnTo>
                      <a:pt x="9" y="4"/>
                    </a:lnTo>
                    <a:lnTo>
                      <a:pt x="9" y="7"/>
                    </a:lnTo>
                    <a:lnTo>
                      <a:pt x="10" y="8"/>
                    </a:lnTo>
                    <a:lnTo>
                      <a:pt x="10" y="6"/>
                    </a:lnTo>
                    <a:lnTo>
                      <a:pt x="12" y="8"/>
                    </a:lnTo>
                    <a:lnTo>
                      <a:pt x="13" y="6"/>
                    </a:lnTo>
                    <a:lnTo>
                      <a:pt x="14" y="8"/>
                    </a:lnTo>
                    <a:lnTo>
                      <a:pt x="21" y="9"/>
                    </a:lnTo>
                    <a:lnTo>
                      <a:pt x="20"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31" name="Freeform 79"/>
              <p:cNvSpPr>
                <a:spLocks/>
              </p:cNvSpPr>
              <p:nvPr/>
            </p:nvSpPr>
            <p:spPr bwMode="auto">
              <a:xfrm>
                <a:off x="4723" y="3766"/>
                <a:ext cx="247" cy="170"/>
              </a:xfrm>
              <a:custGeom>
                <a:avLst/>
                <a:gdLst/>
                <a:ahLst/>
                <a:cxnLst>
                  <a:cxn ang="0">
                    <a:pos x="246" y="2"/>
                  </a:cxn>
                  <a:cxn ang="0">
                    <a:pos x="192" y="0"/>
                  </a:cxn>
                  <a:cxn ang="0">
                    <a:pos x="156" y="0"/>
                  </a:cxn>
                  <a:cxn ang="0">
                    <a:pos x="112" y="5"/>
                  </a:cxn>
                  <a:cxn ang="0">
                    <a:pos x="80" y="13"/>
                  </a:cxn>
                  <a:cxn ang="0">
                    <a:pos x="53" y="25"/>
                  </a:cxn>
                  <a:cxn ang="0">
                    <a:pos x="33" y="39"/>
                  </a:cxn>
                  <a:cxn ang="0">
                    <a:pos x="21" y="50"/>
                  </a:cxn>
                  <a:cxn ang="0">
                    <a:pos x="9" y="63"/>
                  </a:cxn>
                  <a:cxn ang="0">
                    <a:pos x="4" y="72"/>
                  </a:cxn>
                  <a:cxn ang="0">
                    <a:pos x="1" y="80"/>
                  </a:cxn>
                  <a:cxn ang="0">
                    <a:pos x="1" y="85"/>
                  </a:cxn>
                  <a:cxn ang="0">
                    <a:pos x="0" y="92"/>
                  </a:cxn>
                  <a:cxn ang="0">
                    <a:pos x="2" y="113"/>
                  </a:cxn>
                  <a:cxn ang="0">
                    <a:pos x="5" y="130"/>
                  </a:cxn>
                  <a:cxn ang="0">
                    <a:pos x="2" y="137"/>
                  </a:cxn>
                  <a:cxn ang="0">
                    <a:pos x="1" y="142"/>
                  </a:cxn>
                  <a:cxn ang="0">
                    <a:pos x="1" y="145"/>
                  </a:cxn>
                  <a:cxn ang="0">
                    <a:pos x="3" y="149"/>
                  </a:cxn>
                  <a:cxn ang="0">
                    <a:pos x="4" y="153"/>
                  </a:cxn>
                  <a:cxn ang="0">
                    <a:pos x="11" y="160"/>
                  </a:cxn>
                  <a:cxn ang="0">
                    <a:pos x="21" y="165"/>
                  </a:cxn>
                  <a:cxn ang="0">
                    <a:pos x="52" y="168"/>
                  </a:cxn>
                  <a:cxn ang="0">
                    <a:pos x="101" y="169"/>
                  </a:cxn>
                  <a:cxn ang="0">
                    <a:pos x="48" y="165"/>
                  </a:cxn>
                  <a:cxn ang="0">
                    <a:pos x="26" y="162"/>
                  </a:cxn>
                  <a:cxn ang="0">
                    <a:pos x="15" y="159"/>
                  </a:cxn>
                  <a:cxn ang="0">
                    <a:pos x="9" y="156"/>
                  </a:cxn>
                  <a:cxn ang="0">
                    <a:pos x="5" y="149"/>
                  </a:cxn>
                  <a:cxn ang="0">
                    <a:pos x="4" y="145"/>
                  </a:cxn>
                  <a:cxn ang="0">
                    <a:pos x="4" y="141"/>
                  </a:cxn>
                  <a:cxn ang="0">
                    <a:pos x="5" y="138"/>
                  </a:cxn>
                  <a:cxn ang="0">
                    <a:pos x="8" y="133"/>
                  </a:cxn>
                  <a:cxn ang="0">
                    <a:pos x="3" y="106"/>
                  </a:cxn>
                  <a:cxn ang="0">
                    <a:pos x="3" y="92"/>
                  </a:cxn>
                  <a:cxn ang="0">
                    <a:pos x="3" y="85"/>
                  </a:cxn>
                  <a:cxn ang="0">
                    <a:pos x="6" y="79"/>
                  </a:cxn>
                  <a:cxn ang="0">
                    <a:pos x="8" y="71"/>
                  </a:cxn>
                  <a:cxn ang="0">
                    <a:pos x="14" y="66"/>
                  </a:cxn>
                  <a:cxn ang="0">
                    <a:pos x="25" y="51"/>
                  </a:cxn>
                  <a:cxn ang="0">
                    <a:pos x="44" y="36"/>
                  </a:cxn>
                  <a:cxn ang="0">
                    <a:pos x="64" y="26"/>
                  </a:cxn>
                  <a:cxn ang="0">
                    <a:pos x="87" y="15"/>
                  </a:cxn>
                  <a:cxn ang="0">
                    <a:pos x="114" y="8"/>
                  </a:cxn>
                  <a:cxn ang="0">
                    <a:pos x="136" y="5"/>
                  </a:cxn>
                  <a:cxn ang="0">
                    <a:pos x="165" y="2"/>
                  </a:cxn>
                  <a:cxn ang="0">
                    <a:pos x="188" y="2"/>
                  </a:cxn>
                  <a:cxn ang="0">
                    <a:pos x="206" y="2"/>
                  </a:cxn>
                  <a:cxn ang="0">
                    <a:pos x="246" y="2"/>
                  </a:cxn>
                </a:cxnLst>
                <a:rect l="0" t="0" r="r" b="b"/>
                <a:pathLst>
                  <a:path w="247" h="170">
                    <a:moveTo>
                      <a:pt x="246" y="2"/>
                    </a:moveTo>
                    <a:lnTo>
                      <a:pt x="192" y="0"/>
                    </a:lnTo>
                    <a:lnTo>
                      <a:pt x="156" y="0"/>
                    </a:lnTo>
                    <a:lnTo>
                      <a:pt x="112" y="5"/>
                    </a:lnTo>
                    <a:lnTo>
                      <a:pt x="80" y="13"/>
                    </a:lnTo>
                    <a:lnTo>
                      <a:pt x="53" y="25"/>
                    </a:lnTo>
                    <a:lnTo>
                      <a:pt x="33" y="39"/>
                    </a:lnTo>
                    <a:lnTo>
                      <a:pt x="21" y="50"/>
                    </a:lnTo>
                    <a:lnTo>
                      <a:pt x="9" y="63"/>
                    </a:lnTo>
                    <a:lnTo>
                      <a:pt x="4" y="72"/>
                    </a:lnTo>
                    <a:lnTo>
                      <a:pt x="1" y="80"/>
                    </a:lnTo>
                    <a:lnTo>
                      <a:pt x="1" y="85"/>
                    </a:lnTo>
                    <a:lnTo>
                      <a:pt x="0" y="92"/>
                    </a:lnTo>
                    <a:lnTo>
                      <a:pt x="2" y="113"/>
                    </a:lnTo>
                    <a:lnTo>
                      <a:pt x="5" y="130"/>
                    </a:lnTo>
                    <a:lnTo>
                      <a:pt x="2" y="137"/>
                    </a:lnTo>
                    <a:lnTo>
                      <a:pt x="1" y="142"/>
                    </a:lnTo>
                    <a:lnTo>
                      <a:pt x="1" y="145"/>
                    </a:lnTo>
                    <a:lnTo>
                      <a:pt x="3" y="149"/>
                    </a:lnTo>
                    <a:lnTo>
                      <a:pt x="4" y="153"/>
                    </a:lnTo>
                    <a:lnTo>
                      <a:pt x="11" y="160"/>
                    </a:lnTo>
                    <a:lnTo>
                      <a:pt x="21" y="165"/>
                    </a:lnTo>
                    <a:lnTo>
                      <a:pt x="52" y="168"/>
                    </a:lnTo>
                    <a:lnTo>
                      <a:pt x="101" y="169"/>
                    </a:lnTo>
                    <a:lnTo>
                      <a:pt x="48" y="165"/>
                    </a:lnTo>
                    <a:lnTo>
                      <a:pt x="26" y="162"/>
                    </a:lnTo>
                    <a:lnTo>
                      <a:pt x="15" y="159"/>
                    </a:lnTo>
                    <a:lnTo>
                      <a:pt x="9" y="156"/>
                    </a:lnTo>
                    <a:lnTo>
                      <a:pt x="5" y="149"/>
                    </a:lnTo>
                    <a:lnTo>
                      <a:pt x="4" y="145"/>
                    </a:lnTo>
                    <a:lnTo>
                      <a:pt x="4" y="141"/>
                    </a:lnTo>
                    <a:lnTo>
                      <a:pt x="5" y="138"/>
                    </a:lnTo>
                    <a:lnTo>
                      <a:pt x="8" y="133"/>
                    </a:lnTo>
                    <a:lnTo>
                      <a:pt x="3" y="106"/>
                    </a:lnTo>
                    <a:lnTo>
                      <a:pt x="3" y="92"/>
                    </a:lnTo>
                    <a:lnTo>
                      <a:pt x="3" y="85"/>
                    </a:lnTo>
                    <a:lnTo>
                      <a:pt x="6" y="79"/>
                    </a:lnTo>
                    <a:lnTo>
                      <a:pt x="8" y="71"/>
                    </a:lnTo>
                    <a:lnTo>
                      <a:pt x="14" y="66"/>
                    </a:lnTo>
                    <a:lnTo>
                      <a:pt x="25" y="51"/>
                    </a:lnTo>
                    <a:lnTo>
                      <a:pt x="44" y="36"/>
                    </a:lnTo>
                    <a:lnTo>
                      <a:pt x="64" y="26"/>
                    </a:lnTo>
                    <a:lnTo>
                      <a:pt x="87" y="15"/>
                    </a:lnTo>
                    <a:lnTo>
                      <a:pt x="114" y="8"/>
                    </a:lnTo>
                    <a:lnTo>
                      <a:pt x="136" y="5"/>
                    </a:lnTo>
                    <a:lnTo>
                      <a:pt x="165" y="2"/>
                    </a:lnTo>
                    <a:lnTo>
                      <a:pt x="188" y="2"/>
                    </a:lnTo>
                    <a:lnTo>
                      <a:pt x="206" y="2"/>
                    </a:lnTo>
                    <a:lnTo>
                      <a:pt x="246"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32" name="Freeform 80"/>
              <p:cNvSpPr>
                <a:spLocks/>
              </p:cNvSpPr>
              <p:nvPr/>
            </p:nvSpPr>
            <p:spPr bwMode="auto">
              <a:xfrm>
                <a:off x="4835" y="3799"/>
                <a:ext cx="138" cy="169"/>
              </a:xfrm>
              <a:custGeom>
                <a:avLst/>
                <a:gdLst/>
                <a:ahLst/>
                <a:cxnLst>
                  <a:cxn ang="0">
                    <a:pos x="5" y="135"/>
                  </a:cxn>
                  <a:cxn ang="0">
                    <a:pos x="12" y="131"/>
                  </a:cxn>
                  <a:cxn ang="0">
                    <a:pos x="17" y="123"/>
                  </a:cxn>
                  <a:cxn ang="0">
                    <a:pos x="20" y="110"/>
                  </a:cxn>
                  <a:cxn ang="0">
                    <a:pos x="27" y="68"/>
                  </a:cxn>
                  <a:cxn ang="0">
                    <a:pos x="37" y="37"/>
                  </a:cxn>
                  <a:cxn ang="0">
                    <a:pos x="53" y="12"/>
                  </a:cxn>
                  <a:cxn ang="0">
                    <a:pos x="72" y="2"/>
                  </a:cxn>
                  <a:cxn ang="0">
                    <a:pos x="92" y="1"/>
                  </a:cxn>
                  <a:cxn ang="0">
                    <a:pos x="112" y="14"/>
                  </a:cxn>
                  <a:cxn ang="0">
                    <a:pos x="124" y="33"/>
                  </a:cxn>
                  <a:cxn ang="0">
                    <a:pos x="134" y="60"/>
                  </a:cxn>
                  <a:cxn ang="0">
                    <a:pos x="137" y="89"/>
                  </a:cxn>
                  <a:cxn ang="0">
                    <a:pos x="136" y="112"/>
                  </a:cxn>
                  <a:cxn ang="0">
                    <a:pos x="133" y="131"/>
                  </a:cxn>
                  <a:cxn ang="0">
                    <a:pos x="131" y="136"/>
                  </a:cxn>
                  <a:cxn ang="0">
                    <a:pos x="120" y="131"/>
                  </a:cxn>
                  <a:cxn ang="0">
                    <a:pos x="125" y="110"/>
                  </a:cxn>
                  <a:cxn ang="0">
                    <a:pos x="126" y="86"/>
                  </a:cxn>
                  <a:cxn ang="0">
                    <a:pos x="123" y="64"/>
                  </a:cxn>
                  <a:cxn ang="0">
                    <a:pos x="118" y="47"/>
                  </a:cxn>
                  <a:cxn ang="0">
                    <a:pos x="108" y="31"/>
                  </a:cxn>
                  <a:cxn ang="0">
                    <a:pos x="93" y="19"/>
                  </a:cxn>
                  <a:cxn ang="0">
                    <a:pos x="83" y="16"/>
                  </a:cxn>
                  <a:cxn ang="0">
                    <a:pos x="69" y="19"/>
                  </a:cxn>
                  <a:cxn ang="0">
                    <a:pos x="57" y="26"/>
                  </a:cxn>
                  <a:cxn ang="0">
                    <a:pos x="48" y="39"/>
                  </a:cxn>
                  <a:cxn ang="0">
                    <a:pos x="40" y="54"/>
                  </a:cxn>
                  <a:cxn ang="0">
                    <a:pos x="35" y="78"/>
                  </a:cxn>
                  <a:cxn ang="0">
                    <a:pos x="34" y="100"/>
                  </a:cxn>
                  <a:cxn ang="0">
                    <a:pos x="38" y="121"/>
                  </a:cxn>
                  <a:cxn ang="0">
                    <a:pos x="44" y="139"/>
                  </a:cxn>
                  <a:cxn ang="0">
                    <a:pos x="51" y="152"/>
                  </a:cxn>
                  <a:cxn ang="0">
                    <a:pos x="62" y="162"/>
                  </a:cxn>
                  <a:cxn ang="0">
                    <a:pos x="76" y="168"/>
                  </a:cxn>
                  <a:cxn ang="0">
                    <a:pos x="37" y="164"/>
                  </a:cxn>
                  <a:cxn ang="0">
                    <a:pos x="27" y="147"/>
                  </a:cxn>
                  <a:cxn ang="0">
                    <a:pos x="20" y="123"/>
                  </a:cxn>
                  <a:cxn ang="0">
                    <a:pos x="12" y="135"/>
                  </a:cxn>
                  <a:cxn ang="0">
                    <a:pos x="0" y="136"/>
                  </a:cxn>
                </a:cxnLst>
                <a:rect l="0" t="0" r="r" b="b"/>
                <a:pathLst>
                  <a:path w="138" h="169">
                    <a:moveTo>
                      <a:pt x="0" y="136"/>
                    </a:moveTo>
                    <a:lnTo>
                      <a:pt x="5" y="135"/>
                    </a:lnTo>
                    <a:lnTo>
                      <a:pt x="9" y="133"/>
                    </a:lnTo>
                    <a:lnTo>
                      <a:pt x="12" y="131"/>
                    </a:lnTo>
                    <a:lnTo>
                      <a:pt x="15" y="127"/>
                    </a:lnTo>
                    <a:lnTo>
                      <a:pt x="17" y="123"/>
                    </a:lnTo>
                    <a:lnTo>
                      <a:pt x="18" y="118"/>
                    </a:lnTo>
                    <a:lnTo>
                      <a:pt x="20" y="110"/>
                    </a:lnTo>
                    <a:lnTo>
                      <a:pt x="22" y="93"/>
                    </a:lnTo>
                    <a:lnTo>
                      <a:pt x="27" y="68"/>
                    </a:lnTo>
                    <a:lnTo>
                      <a:pt x="31" y="49"/>
                    </a:lnTo>
                    <a:lnTo>
                      <a:pt x="37" y="37"/>
                    </a:lnTo>
                    <a:lnTo>
                      <a:pt x="44" y="24"/>
                    </a:lnTo>
                    <a:lnTo>
                      <a:pt x="53" y="12"/>
                    </a:lnTo>
                    <a:lnTo>
                      <a:pt x="63" y="6"/>
                    </a:lnTo>
                    <a:lnTo>
                      <a:pt x="72" y="2"/>
                    </a:lnTo>
                    <a:lnTo>
                      <a:pt x="81" y="0"/>
                    </a:lnTo>
                    <a:lnTo>
                      <a:pt x="92" y="1"/>
                    </a:lnTo>
                    <a:lnTo>
                      <a:pt x="103" y="6"/>
                    </a:lnTo>
                    <a:lnTo>
                      <a:pt x="112" y="14"/>
                    </a:lnTo>
                    <a:lnTo>
                      <a:pt x="119" y="22"/>
                    </a:lnTo>
                    <a:lnTo>
                      <a:pt x="124" y="33"/>
                    </a:lnTo>
                    <a:lnTo>
                      <a:pt x="130" y="47"/>
                    </a:lnTo>
                    <a:lnTo>
                      <a:pt x="134" y="60"/>
                    </a:lnTo>
                    <a:lnTo>
                      <a:pt x="136" y="77"/>
                    </a:lnTo>
                    <a:lnTo>
                      <a:pt x="137" y="89"/>
                    </a:lnTo>
                    <a:lnTo>
                      <a:pt x="137" y="98"/>
                    </a:lnTo>
                    <a:lnTo>
                      <a:pt x="136" y="112"/>
                    </a:lnTo>
                    <a:lnTo>
                      <a:pt x="135" y="123"/>
                    </a:lnTo>
                    <a:lnTo>
                      <a:pt x="133" y="131"/>
                    </a:lnTo>
                    <a:lnTo>
                      <a:pt x="132" y="135"/>
                    </a:lnTo>
                    <a:lnTo>
                      <a:pt x="131" y="136"/>
                    </a:lnTo>
                    <a:lnTo>
                      <a:pt x="128" y="136"/>
                    </a:lnTo>
                    <a:lnTo>
                      <a:pt x="120" y="131"/>
                    </a:lnTo>
                    <a:lnTo>
                      <a:pt x="123" y="121"/>
                    </a:lnTo>
                    <a:lnTo>
                      <a:pt x="125" y="110"/>
                    </a:lnTo>
                    <a:lnTo>
                      <a:pt x="126" y="98"/>
                    </a:lnTo>
                    <a:lnTo>
                      <a:pt x="126" y="86"/>
                    </a:lnTo>
                    <a:lnTo>
                      <a:pt x="125" y="74"/>
                    </a:lnTo>
                    <a:lnTo>
                      <a:pt x="123" y="64"/>
                    </a:lnTo>
                    <a:lnTo>
                      <a:pt x="121" y="56"/>
                    </a:lnTo>
                    <a:lnTo>
                      <a:pt x="118" y="47"/>
                    </a:lnTo>
                    <a:lnTo>
                      <a:pt x="113" y="39"/>
                    </a:lnTo>
                    <a:lnTo>
                      <a:pt x="108" y="31"/>
                    </a:lnTo>
                    <a:lnTo>
                      <a:pt x="101" y="24"/>
                    </a:lnTo>
                    <a:lnTo>
                      <a:pt x="93" y="19"/>
                    </a:lnTo>
                    <a:lnTo>
                      <a:pt x="88" y="17"/>
                    </a:lnTo>
                    <a:lnTo>
                      <a:pt x="83" y="16"/>
                    </a:lnTo>
                    <a:lnTo>
                      <a:pt x="77" y="16"/>
                    </a:lnTo>
                    <a:lnTo>
                      <a:pt x="69" y="19"/>
                    </a:lnTo>
                    <a:lnTo>
                      <a:pt x="63" y="22"/>
                    </a:lnTo>
                    <a:lnTo>
                      <a:pt x="57" y="26"/>
                    </a:lnTo>
                    <a:lnTo>
                      <a:pt x="52" y="33"/>
                    </a:lnTo>
                    <a:lnTo>
                      <a:pt x="48" y="39"/>
                    </a:lnTo>
                    <a:lnTo>
                      <a:pt x="43" y="46"/>
                    </a:lnTo>
                    <a:lnTo>
                      <a:pt x="40" y="54"/>
                    </a:lnTo>
                    <a:lnTo>
                      <a:pt x="37" y="63"/>
                    </a:lnTo>
                    <a:lnTo>
                      <a:pt x="35" y="78"/>
                    </a:lnTo>
                    <a:lnTo>
                      <a:pt x="34" y="89"/>
                    </a:lnTo>
                    <a:lnTo>
                      <a:pt x="34" y="100"/>
                    </a:lnTo>
                    <a:lnTo>
                      <a:pt x="36" y="112"/>
                    </a:lnTo>
                    <a:lnTo>
                      <a:pt x="38" y="121"/>
                    </a:lnTo>
                    <a:lnTo>
                      <a:pt x="40" y="129"/>
                    </a:lnTo>
                    <a:lnTo>
                      <a:pt x="44" y="139"/>
                    </a:lnTo>
                    <a:lnTo>
                      <a:pt x="47" y="146"/>
                    </a:lnTo>
                    <a:lnTo>
                      <a:pt x="51" y="152"/>
                    </a:lnTo>
                    <a:lnTo>
                      <a:pt x="56" y="156"/>
                    </a:lnTo>
                    <a:lnTo>
                      <a:pt x="62" y="162"/>
                    </a:lnTo>
                    <a:lnTo>
                      <a:pt x="67" y="165"/>
                    </a:lnTo>
                    <a:lnTo>
                      <a:pt x="76" y="168"/>
                    </a:lnTo>
                    <a:lnTo>
                      <a:pt x="43" y="167"/>
                    </a:lnTo>
                    <a:lnTo>
                      <a:pt x="37" y="164"/>
                    </a:lnTo>
                    <a:lnTo>
                      <a:pt x="33" y="160"/>
                    </a:lnTo>
                    <a:lnTo>
                      <a:pt x="27" y="147"/>
                    </a:lnTo>
                    <a:lnTo>
                      <a:pt x="23" y="138"/>
                    </a:lnTo>
                    <a:lnTo>
                      <a:pt x="20" y="123"/>
                    </a:lnTo>
                    <a:lnTo>
                      <a:pt x="17" y="131"/>
                    </a:lnTo>
                    <a:lnTo>
                      <a:pt x="12" y="135"/>
                    </a:lnTo>
                    <a:lnTo>
                      <a:pt x="5" y="136"/>
                    </a:lnTo>
                    <a:lnTo>
                      <a:pt x="0"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33" name="Freeform 81"/>
              <p:cNvSpPr>
                <a:spLocks/>
              </p:cNvSpPr>
              <p:nvPr/>
            </p:nvSpPr>
            <p:spPr bwMode="auto">
              <a:xfrm>
                <a:off x="4871" y="3819"/>
                <a:ext cx="89" cy="149"/>
              </a:xfrm>
              <a:custGeom>
                <a:avLst/>
                <a:gdLst/>
                <a:ahLst/>
                <a:cxnLst>
                  <a:cxn ang="0">
                    <a:pos x="86" y="99"/>
                  </a:cxn>
                  <a:cxn ang="0">
                    <a:pos x="88" y="77"/>
                  </a:cxn>
                  <a:cxn ang="0">
                    <a:pos x="87" y="53"/>
                  </a:cxn>
                  <a:cxn ang="0">
                    <a:pos x="79" y="28"/>
                  </a:cxn>
                  <a:cxn ang="0">
                    <a:pos x="64" y="8"/>
                  </a:cxn>
                  <a:cxn ang="0">
                    <a:pos x="49" y="1"/>
                  </a:cxn>
                  <a:cxn ang="0">
                    <a:pos x="36" y="1"/>
                  </a:cxn>
                  <a:cxn ang="0">
                    <a:pos x="19" y="12"/>
                  </a:cxn>
                  <a:cxn ang="0">
                    <a:pos x="7" y="34"/>
                  </a:cxn>
                  <a:cxn ang="0">
                    <a:pos x="0" y="65"/>
                  </a:cxn>
                  <a:cxn ang="0">
                    <a:pos x="1" y="90"/>
                  </a:cxn>
                  <a:cxn ang="0">
                    <a:pos x="8" y="114"/>
                  </a:cxn>
                  <a:cxn ang="0">
                    <a:pos x="19" y="134"/>
                  </a:cxn>
                  <a:cxn ang="0">
                    <a:pos x="30" y="144"/>
                  </a:cxn>
                  <a:cxn ang="0">
                    <a:pos x="40" y="148"/>
                  </a:cxn>
                  <a:cxn ang="0">
                    <a:pos x="53" y="147"/>
                  </a:cxn>
                  <a:cxn ang="0">
                    <a:pos x="45" y="133"/>
                  </a:cxn>
                  <a:cxn ang="0">
                    <a:pos x="36" y="132"/>
                  </a:cxn>
                  <a:cxn ang="0">
                    <a:pos x="23" y="122"/>
                  </a:cxn>
                  <a:cxn ang="0">
                    <a:pos x="14" y="105"/>
                  </a:cxn>
                  <a:cxn ang="0">
                    <a:pos x="9" y="86"/>
                  </a:cxn>
                  <a:cxn ang="0">
                    <a:pos x="8" y="66"/>
                  </a:cxn>
                  <a:cxn ang="0">
                    <a:pos x="11" y="48"/>
                  </a:cxn>
                  <a:cxn ang="0">
                    <a:pos x="19" y="30"/>
                  </a:cxn>
                  <a:cxn ang="0">
                    <a:pos x="30" y="16"/>
                  </a:cxn>
                  <a:cxn ang="0">
                    <a:pos x="44" y="12"/>
                  </a:cxn>
                  <a:cxn ang="0">
                    <a:pos x="55" y="15"/>
                  </a:cxn>
                  <a:cxn ang="0">
                    <a:pos x="68" y="27"/>
                  </a:cxn>
                  <a:cxn ang="0">
                    <a:pos x="76" y="44"/>
                  </a:cxn>
                  <a:cxn ang="0">
                    <a:pos x="80" y="69"/>
                  </a:cxn>
                  <a:cxn ang="0">
                    <a:pos x="78" y="93"/>
                  </a:cxn>
                  <a:cxn ang="0">
                    <a:pos x="84" y="111"/>
                  </a:cxn>
                </a:cxnLst>
                <a:rect l="0" t="0" r="r" b="b"/>
                <a:pathLst>
                  <a:path w="89" h="149">
                    <a:moveTo>
                      <a:pt x="84" y="111"/>
                    </a:moveTo>
                    <a:lnTo>
                      <a:pt x="86" y="99"/>
                    </a:lnTo>
                    <a:lnTo>
                      <a:pt x="87" y="89"/>
                    </a:lnTo>
                    <a:lnTo>
                      <a:pt x="88" y="77"/>
                    </a:lnTo>
                    <a:lnTo>
                      <a:pt x="88" y="66"/>
                    </a:lnTo>
                    <a:lnTo>
                      <a:pt x="87" y="53"/>
                    </a:lnTo>
                    <a:lnTo>
                      <a:pt x="83" y="39"/>
                    </a:lnTo>
                    <a:lnTo>
                      <a:pt x="79" y="28"/>
                    </a:lnTo>
                    <a:lnTo>
                      <a:pt x="72" y="18"/>
                    </a:lnTo>
                    <a:lnTo>
                      <a:pt x="64" y="8"/>
                    </a:lnTo>
                    <a:lnTo>
                      <a:pt x="57" y="3"/>
                    </a:lnTo>
                    <a:lnTo>
                      <a:pt x="49" y="1"/>
                    </a:lnTo>
                    <a:lnTo>
                      <a:pt x="44" y="0"/>
                    </a:lnTo>
                    <a:lnTo>
                      <a:pt x="36" y="1"/>
                    </a:lnTo>
                    <a:lnTo>
                      <a:pt x="27" y="5"/>
                    </a:lnTo>
                    <a:lnTo>
                      <a:pt x="19" y="12"/>
                    </a:lnTo>
                    <a:lnTo>
                      <a:pt x="12" y="23"/>
                    </a:lnTo>
                    <a:lnTo>
                      <a:pt x="7" y="34"/>
                    </a:lnTo>
                    <a:lnTo>
                      <a:pt x="2" y="49"/>
                    </a:lnTo>
                    <a:lnTo>
                      <a:pt x="0" y="65"/>
                    </a:lnTo>
                    <a:lnTo>
                      <a:pt x="0" y="76"/>
                    </a:lnTo>
                    <a:lnTo>
                      <a:pt x="1" y="90"/>
                    </a:lnTo>
                    <a:lnTo>
                      <a:pt x="4" y="104"/>
                    </a:lnTo>
                    <a:lnTo>
                      <a:pt x="8" y="114"/>
                    </a:lnTo>
                    <a:lnTo>
                      <a:pt x="13" y="126"/>
                    </a:lnTo>
                    <a:lnTo>
                      <a:pt x="19" y="134"/>
                    </a:lnTo>
                    <a:lnTo>
                      <a:pt x="24" y="140"/>
                    </a:lnTo>
                    <a:lnTo>
                      <a:pt x="30" y="144"/>
                    </a:lnTo>
                    <a:lnTo>
                      <a:pt x="37" y="147"/>
                    </a:lnTo>
                    <a:lnTo>
                      <a:pt x="40" y="148"/>
                    </a:lnTo>
                    <a:lnTo>
                      <a:pt x="48" y="148"/>
                    </a:lnTo>
                    <a:lnTo>
                      <a:pt x="53" y="147"/>
                    </a:lnTo>
                    <a:lnTo>
                      <a:pt x="59" y="144"/>
                    </a:lnTo>
                    <a:lnTo>
                      <a:pt x="45" y="133"/>
                    </a:lnTo>
                    <a:lnTo>
                      <a:pt x="41" y="133"/>
                    </a:lnTo>
                    <a:lnTo>
                      <a:pt x="36" y="132"/>
                    </a:lnTo>
                    <a:lnTo>
                      <a:pt x="29" y="127"/>
                    </a:lnTo>
                    <a:lnTo>
                      <a:pt x="23" y="122"/>
                    </a:lnTo>
                    <a:lnTo>
                      <a:pt x="18" y="113"/>
                    </a:lnTo>
                    <a:lnTo>
                      <a:pt x="14" y="105"/>
                    </a:lnTo>
                    <a:lnTo>
                      <a:pt x="11" y="97"/>
                    </a:lnTo>
                    <a:lnTo>
                      <a:pt x="9" y="86"/>
                    </a:lnTo>
                    <a:lnTo>
                      <a:pt x="8" y="75"/>
                    </a:lnTo>
                    <a:lnTo>
                      <a:pt x="8" y="66"/>
                    </a:lnTo>
                    <a:lnTo>
                      <a:pt x="10" y="56"/>
                    </a:lnTo>
                    <a:lnTo>
                      <a:pt x="11" y="48"/>
                    </a:lnTo>
                    <a:lnTo>
                      <a:pt x="14" y="40"/>
                    </a:lnTo>
                    <a:lnTo>
                      <a:pt x="19" y="30"/>
                    </a:lnTo>
                    <a:lnTo>
                      <a:pt x="24" y="22"/>
                    </a:lnTo>
                    <a:lnTo>
                      <a:pt x="30" y="16"/>
                    </a:lnTo>
                    <a:lnTo>
                      <a:pt x="37" y="12"/>
                    </a:lnTo>
                    <a:lnTo>
                      <a:pt x="44" y="12"/>
                    </a:lnTo>
                    <a:lnTo>
                      <a:pt x="49" y="12"/>
                    </a:lnTo>
                    <a:lnTo>
                      <a:pt x="55" y="15"/>
                    </a:lnTo>
                    <a:lnTo>
                      <a:pt x="63" y="20"/>
                    </a:lnTo>
                    <a:lnTo>
                      <a:pt x="68" y="27"/>
                    </a:lnTo>
                    <a:lnTo>
                      <a:pt x="73" y="35"/>
                    </a:lnTo>
                    <a:lnTo>
                      <a:pt x="76" y="44"/>
                    </a:lnTo>
                    <a:lnTo>
                      <a:pt x="79" y="58"/>
                    </a:lnTo>
                    <a:lnTo>
                      <a:pt x="80" y="69"/>
                    </a:lnTo>
                    <a:lnTo>
                      <a:pt x="80" y="78"/>
                    </a:lnTo>
                    <a:lnTo>
                      <a:pt x="78" y="93"/>
                    </a:lnTo>
                    <a:lnTo>
                      <a:pt x="74" y="106"/>
                    </a:lnTo>
                    <a:lnTo>
                      <a:pt x="84" y="1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34" name="Freeform 82"/>
              <p:cNvSpPr>
                <a:spLocks/>
              </p:cNvSpPr>
              <p:nvPr/>
            </p:nvSpPr>
            <p:spPr bwMode="auto">
              <a:xfrm>
                <a:off x="4916" y="3923"/>
                <a:ext cx="40" cy="45"/>
              </a:xfrm>
              <a:custGeom>
                <a:avLst/>
                <a:gdLst/>
                <a:ahLst/>
                <a:cxnLst>
                  <a:cxn ang="0">
                    <a:pos x="30" y="0"/>
                  </a:cxn>
                  <a:cxn ang="0">
                    <a:pos x="28" y="7"/>
                  </a:cxn>
                  <a:cxn ang="0">
                    <a:pos x="24" y="14"/>
                  </a:cxn>
                  <a:cxn ang="0">
                    <a:pos x="20" y="20"/>
                  </a:cxn>
                  <a:cxn ang="0">
                    <a:pos x="15" y="24"/>
                  </a:cxn>
                  <a:cxn ang="0">
                    <a:pos x="8" y="28"/>
                  </a:cxn>
                  <a:cxn ang="0">
                    <a:pos x="4" y="29"/>
                  </a:cxn>
                  <a:cxn ang="0">
                    <a:pos x="0" y="29"/>
                  </a:cxn>
                  <a:cxn ang="0">
                    <a:pos x="3" y="44"/>
                  </a:cxn>
                  <a:cxn ang="0">
                    <a:pos x="9" y="43"/>
                  </a:cxn>
                  <a:cxn ang="0">
                    <a:pos x="14" y="40"/>
                  </a:cxn>
                  <a:cxn ang="0">
                    <a:pos x="20" y="37"/>
                  </a:cxn>
                  <a:cxn ang="0">
                    <a:pos x="25" y="32"/>
                  </a:cxn>
                  <a:cxn ang="0">
                    <a:pos x="30" y="25"/>
                  </a:cxn>
                  <a:cxn ang="0">
                    <a:pos x="33" y="20"/>
                  </a:cxn>
                  <a:cxn ang="0">
                    <a:pos x="36" y="14"/>
                  </a:cxn>
                  <a:cxn ang="0">
                    <a:pos x="39" y="6"/>
                  </a:cxn>
                  <a:cxn ang="0">
                    <a:pos x="30" y="0"/>
                  </a:cxn>
                </a:cxnLst>
                <a:rect l="0" t="0" r="r" b="b"/>
                <a:pathLst>
                  <a:path w="40" h="45">
                    <a:moveTo>
                      <a:pt x="30" y="0"/>
                    </a:moveTo>
                    <a:lnTo>
                      <a:pt x="28" y="7"/>
                    </a:lnTo>
                    <a:lnTo>
                      <a:pt x="24" y="14"/>
                    </a:lnTo>
                    <a:lnTo>
                      <a:pt x="20" y="20"/>
                    </a:lnTo>
                    <a:lnTo>
                      <a:pt x="15" y="24"/>
                    </a:lnTo>
                    <a:lnTo>
                      <a:pt x="8" y="28"/>
                    </a:lnTo>
                    <a:lnTo>
                      <a:pt x="4" y="29"/>
                    </a:lnTo>
                    <a:lnTo>
                      <a:pt x="0" y="29"/>
                    </a:lnTo>
                    <a:lnTo>
                      <a:pt x="3" y="44"/>
                    </a:lnTo>
                    <a:lnTo>
                      <a:pt x="9" y="43"/>
                    </a:lnTo>
                    <a:lnTo>
                      <a:pt x="14" y="40"/>
                    </a:lnTo>
                    <a:lnTo>
                      <a:pt x="20" y="37"/>
                    </a:lnTo>
                    <a:lnTo>
                      <a:pt x="25" y="32"/>
                    </a:lnTo>
                    <a:lnTo>
                      <a:pt x="30" y="25"/>
                    </a:lnTo>
                    <a:lnTo>
                      <a:pt x="33" y="20"/>
                    </a:lnTo>
                    <a:lnTo>
                      <a:pt x="36" y="14"/>
                    </a:lnTo>
                    <a:lnTo>
                      <a:pt x="39" y="6"/>
                    </a:lnTo>
                    <a:lnTo>
                      <a:pt x="3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35" name="Freeform 83"/>
              <p:cNvSpPr>
                <a:spLocks/>
              </p:cNvSpPr>
              <p:nvPr/>
            </p:nvSpPr>
            <p:spPr bwMode="auto">
              <a:xfrm>
                <a:off x="4892" y="3838"/>
                <a:ext cx="56" cy="107"/>
              </a:xfrm>
              <a:custGeom>
                <a:avLst/>
                <a:gdLst/>
                <a:ahLst/>
                <a:cxnLst>
                  <a:cxn ang="0">
                    <a:pos x="13" y="10"/>
                  </a:cxn>
                  <a:cxn ang="0">
                    <a:pos x="12" y="34"/>
                  </a:cxn>
                  <a:cxn ang="0">
                    <a:pos x="25" y="13"/>
                  </a:cxn>
                  <a:cxn ang="0">
                    <a:pos x="25" y="25"/>
                  </a:cxn>
                  <a:cxn ang="0">
                    <a:pos x="26" y="36"/>
                  </a:cxn>
                  <a:cxn ang="0">
                    <a:pos x="28" y="43"/>
                  </a:cxn>
                  <a:cxn ang="0">
                    <a:pos x="30" y="49"/>
                  </a:cxn>
                  <a:cxn ang="0">
                    <a:pos x="33" y="53"/>
                  </a:cxn>
                  <a:cxn ang="0">
                    <a:pos x="36" y="57"/>
                  </a:cxn>
                  <a:cxn ang="0">
                    <a:pos x="44" y="66"/>
                  </a:cxn>
                  <a:cxn ang="0">
                    <a:pos x="36" y="86"/>
                  </a:cxn>
                  <a:cxn ang="0">
                    <a:pos x="29" y="80"/>
                  </a:cxn>
                  <a:cxn ang="0">
                    <a:pos x="23" y="76"/>
                  </a:cxn>
                  <a:cxn ang="0">
                    <a:pos x="22" y="75"/>
                  </a:cxn>
                  <a:cxn ang="0">
                    <a:pos x="19" y="75"/>
                  </a:cxn>
                  <a:cxn ang="0">
                    <a:pos x="15" y="75"/>
                  </a:cxn>
                  <a:cxn ang="0">
                    <a:pos x="10" y="78"/>
                  </a:cxn>
                  <a:cxn ang="0">
                    <a:pos x="4" y="84"/>
                  </a:cxn>
                  <a:cxn ang="0">
                    <a:pos x="0" y="89"/>
                  </a:cxn>
                  <a:cxn ang="0">
                    <a:pos x="4" y="96"/>
                  </a:cxn>
                  <a:cxn ang="0">
                    <a:pos x="8" y="100"/>
                  </a:cxn>
                  <a:cxn ang="0">
                    <a:pos x="13" y="103"/>
                  </a:cxn>
                  <a:cxn ang="0">
                    <a:pos x="17" y="106"/>
                  </a:cxn>
                  <a:cxn ang="0">
                    <a:pos x="22" y="106"/>
                  </a:cxn>
                  <a:cxn ang="0">
                    <a:pos x="27" y="106"/>
                  </a:cxn>
                  <a:cxn ang="0">
                    <a:pos x="32" y="104"/>
                  </a:cxn>
                  <a:cxn ang="0">
                    <a:pos x="37" y="101"/>
                  </a:cxn>
                  <a:cxn ang="0">
                    <a:pos x="42" y="96"/>
                  </a:cxn>
                  <a:cxn ang="0">
                    <a:pos x="46" y="91"/>
                  </a:cxn>
                  <a:cxn ang="0">
                    <a:pos x="49" y="83"/>
                  </a:cxn>
                  <a:cxn ang="0">
                    <a:pos x="52" y="75"/>
                  </a:cxn>
                  <a:cxn ang="0">
                    <a:pos x="54" y="68"/>
                  </a:cxn>
                  <a:cxn ang="0">
                    <a:pos x="55" y="59"/>
                  </a:cxn>
                  <a:cxn ang="0">
                    <a:pos x="55" y="48"/>
                  </a:cxn>
                  <a:cxn ang="0">
                    <a:pos x="54" y="38"/>
                  </a:cxn>
                  <a:cxn ang="0">
                    <a:pos x="52" y="31"/>
                  </a:cxn>
                  <a:cxn ang="0">
                    <a:pos x="50" y="24"/>
                  </a:cxn>
                  <a:cxn ang="0">
                    <a:pos x="46" y="17"/>
                  </a:cxn>
                  <a:cxn ang="0">
                    <a:pos x="41" y="9"/>
                  </a:cxn>
                  <a:cxn ang="0">
                    <a:pos x="34" y="3"/>
                  </a:cxn>
                  <a:cxn ang="0">
                    <a:pos x="28" y="0"/>
                  </a:cxn>
                  <a:cxn ang="0">
                    <a:pos x="22" y="0"/>
                  </a:cxn>
                  <a:cxn ang="0">
                    <a:pos x="15" y="1"/>
                  </a:cxn>
                  <a:cxn ang="0">
                    <a:pos x="12" y="3"/>
                  </a:cxn>
                  <a:cxn ang="0">
                    <a:pos x="13" y="10"/>
                  </a:cxn>
                </a:cxnLst>
                <a:rect l="0" t="0" r="r" b="b"/>
                <a:pathLst>
                  <a:path w="56" h="107">
                    <a:moveTo>
                      <a:pt x="13" y="10"/>
                    </a:moveTo>
                    <a:lnTo>
                      <a:pt x="12" y="34"/>
                    </a:lnTo>
                    <a:lnTo>
                      <a:pt x="25" y="13"/>
                    </a:lnTo>
                    <a:lnTo>
                      <a:pt x="25" y="25"/>
                    </a:lnTo>
                    <a:lnTo>
                      <a:pt x="26" y="36"/>
                    </a:lnTo>
                    <a:lnTo>
                      <a:pt x="28" y="43"/>
                    </a:lnTo>
                    <a:lnTo>
                      <a:pt x="30" y="49"/>
                    </a:lnTo>
                    <a:lnTo>
                      <a:pt x="33" y="53"/>
                    </a:lnTo>
                    <a:lnTo>
                      <a:pt x="36" y="57"/>
                    </a:lnTo>
                    <a:lnTo>
                      <a:pt x="44" y="66"/>
                    </a:lnTo>
                    <a:lnTo>
                      <a:pt x="36" y="86"/>
                    </a:lnTo>
                    <a:lnTo>
                      <a:pt x="29" y="80"/>
                    </a:lnTo>
                    <a:lnTo>
                      <a:pt x="23" y="76"/>
                    </a:lnTo>
                    <a:lnTo>
                      <a:pt x="22" y="75"/>
                    </a:lnTo>
                    <a:lnTo>
                      <a:pt x="19" y="75"/>
                    </a:lnTo>
                    <a:lnTo>
                      <a:pt x="15" y="75"/>
                    </a:lnTo>
                    <a:lnTo>
                      <a:pt x="10" y="78"/>
                    </a:lnTo>
                    <a:lnTo>
                      <a:pt x="4" y="84"/>
                    </a:lnTo>
                    <a:lnTo>
                      <a:pt x="0" y="89"/>
                    </a:lnTo>
                    <a:lnTo>
                      <a:pt x="4" y="96"/>
                    </a:lnTo>
                    <a:lnTo>
                      <a:pt x="8" y="100"/>
                    </a:lnTo>
                    <a:lnTo>
                      <a:pt x="13" y="103"/>
                    </a:lnTo>
                    <a:lnTo>
                      <a:pt x="17" y="106"/>
                    </a:lnTo>
                    <a:lnTo>
                      <a:pt x="22" y="106"/>
                    </a:lnTo>
                    <a:lnTo>
                      <a:pt x="27" y="106"/>
                    </a:lnTo>
                    <a:lnTo>
                      <a:pt x="32" y="104"/>
                    </a:lnTo>
                    <a:lnTo>
                      <a:pt x="37" y="101"/>
                    </a:lnTo>
                    <a:lnTo>
                      <a:pt x="42" y="96"/>
                    </a:lnTo>
                    <a:lnTo>
                      <a:pt x="46" y="91"/>
                    </a:lnTo>
                    <a:lnTo>
                      <a:pt x="49" y="83"/>
                    </a:lnTo>
                    <a:lnTo>
                      <a:pt x="52" y="75"/>
                    </a:lnTo>
                    <a:lnTo>
                      <a:pt x="54" y="68"/>
                    </a:lnTo>
                    <a:lnTo>
                      <a:pt x="55" y="59"/>
                    </a:lnTo>
                    <a:lnTo>
                      <a:pt x="55" y="48"/>
                    </a:lnTo>
                    <a:lnTo>
                      <a:pt x="54" y="38"/>
                    </a:lnTo>
                    <a:lnTo>
                      <a:pt x="52" y="31"/>
                    </a:lnTo>
                    <a:lnTo>
                      <a:pt x="50" y="24"/>
                    </a:lnTo>
                    <a:lnTo>
                      <a:pt x="46" y="17"/>
                    </a:lnTo>
                    <a:lnTo>
                      <a:pt x="41" y="9"/>
                    </a:lnTo>
                    <a:lnTo>
                      <a:pt x="34" y="3"/>
                    </a:lnTo>
                    <a:lnTo>
                      <a:pt x="28" y="0"/>
                    </a:lnTo>
                    <a:lnTo>
                      <a:pt x="22" y="0"/>
                    </a:lnTo>
                    <a:lnTo>
                      <a:pt x="15" y="1"/>
                    </a:lnTo>
                    <a:lnTo>
                      <a:pt x="12" y="3"/>
                    </a:lnTo>
                    <a:lnTo>
                      <a:pt x="13"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36" name="Freeform 84"/>
              <p:cNvSpPr>
                <a:spLocks/>
              </p:cNvSpPr>
              <p:nvPr/>
            </p:nvSpPr>
            <p:spPr bwMode="auto">
              <a:xfrm>
                <a:off x="4884" y="3841"/>
                <a:ext cx="23" cy="89"/>
              </a:xfrm>
              <a:custGeom>
                <a:avLst/>
                <a:gdLst/>
                <a:ahLst/>
                <a:cxnLst>
                  <a:cxn ang="0">
                    <a:pos x="22" y="9"/>
                  </a:cxn>
                  <a:cxn ang="0">
                    <a:pos x="18" y="33"/>
                  </a:cxn>
                  <a:cxn ang="0">
                    <a:pos x="17" y="38"/>
                  </a:cxn>
                  <a:cxn ang="0">
                    <a:pos x="15" y="44"/>
                  </a:cxn>
                  <a:cxn ang="0">
                    <a:pos x="11" y="50"/>
                  </a:cxn>
                  <a:cxn ang="0">
                    <a:pos x="8" y="55"/>
                  </a:cxn>
                  <a:cxn ang="0">
                    <a:pos x="4" y="60"/>
                  </a:cxn>
                  <a:cxn ang="0">
                    <a:pos x="7" y="72"/>
                  </a:cxn>
                  <a:cxn ang="0">
                    <a:pos x="10" y="84"/>
                  </a:cxn>
                  <a:cxn ang="0">
                    <a:pos x="10" y="88"/>
                  </a:cxn>
                  <a:cxn ang="0">
                    <a:pos x="8" y="84"/>
                  </a:cxn>
                  <a:cxn ang="0">
                    <a:pos x="5" y="77"/>
                  </a:cxn>
                  <a:cxn ang="0">
                    <a:pos x="2" y="69"/>
                  </a:cxn>
                  <a:cxn ang="0">
                    <a:pos x="1" y="62"/>
                  </a:cxn>
                  <a:cxn ang="0">
                    <a:pos x="0" y="54"/>
                  </a:cxn>
                  <a:cxn ang="0">
                    <a:pos x="0" y="45"/>
                  </a:cxn>
                  <a:cxn ang="0">
                    <a:pos x="1" y="36"/>
                  </a:cxn>
                  <a:cxn ang="0">
                    <a:pos x="2" y="29"/>
                  </a:cxn>
                  <a:cxn ang="0">
                    <a:pos x="5" y="21"/>
                  </a:cxn>
                  <a:cxn ang="0">
                    <a:pos x="9" y="12"/>
                  </a:cxn>
                  <a:cxn ang="0">
                    <a:pos x="15" y="6"/>
                  </a:cxn>
                  <a:cxn ang="0">
                    <a:pos x="22" y="0"/>
                  </a:cxn>
                  <a:cxn ang="0">
                    <a:pos x="22" y="9"/>
                  </a:cxn>
                </a:cxnLst>
                <a:rect l="0" t="0" r="r" b="b"/>
                <a:pathLst>
                  <a:path w="23" h="89">
                    <a:moveTo>
                      <a:pt x="22" y="9"/>
                    </a:moveTo>
                    <a:lnTo>
                      <a:pt x="18" y="33"/>
                    </a:lnTo>
                    <a:lnTo>
                      <a:pt x="17" y="38"/>
                    </a:lnTo>
                    <a:lnTo>
                      <a:pt x="15" y="44"/>
                    </a:lnTo>
                    <a:lnTo>
                      <a:pt x="11" y="50"/>
                    </a:lnTo>
                    <a:lnTo>
                      <a:pt x="8" y="55"/>
                    </a:lnTo>
                    <a:lnTo>
                      <a:pt x="4" y="60"/>
                    </a:lnTo>
                    <a:lnTo>
                      <a:pt x="7" y="72"/>
                    </a:lnTo>
                    <a:lnTo>
                      <a:pt x="10" y="84"/>
                    </a:lnTo>
                    <a:lnTo>
                      <a:pt x="10" y="88"/>
                    </a:lnTo>
                    <a:lnTo>
                      <a:pt x="8" y="84"/>
                    </a:lnTo>
                    <a:lnTo>
                      <a:pt x="5" y="77"/>
                    </a:lnTo>
                    <a:lnTo>
                      <a:pt x="2" y="69"/>
                    </a:lnTo>
                    <a:lnTo>
                      <a:pt x="1" y="62"/>
                    </a:lnTo>
                    <a:lnTo>
                      <a:pt x="0" y="54"/>
                    </a:lnTo>
                    <a:lnTo>
                      <a:pt x="0" y="45"/>
                    </a:lnTo>
                    <a:lnTo>
                      <a:pt x="1" y="36"/>
                    </a:lnTo>
                    <a:lnTo>
                      <a:pt x="2" y="29"/>
                    </a:lnTo>
                    <a:lnTo>
                      <a:pt x="5" y="21"/>
                    </a:lnTo>
                    <a:lnTo>
                      <a:pt x="9" y="12"/>
                    </a:lnTo>
                    <a:lnTo>
                      <a:pt x="15" y="6"/>
                    </a:lnTo>
                    <a:lnTo>
                      <a:pt x="22" y="0"/>
                    </a:lnTo>
                    <a:lnTo>
                      <a:pt x="22" y="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37" name="Freeform 85"/>
              <p:cNvSpPr>
                <a:spLocks/>
              </p:cNvSpPr>
              <p:nvPr/>
            </p:nvSpPr>
            <p:spPr bwMode="auto">
              <a:xfrm>
                <a:off x="4909" y="3883"/>
                <a:ext cx="8" cy="24"/>
              </a:xfrm>
              <a:custGeom>
                <a:avLst/>
                <a:gdLst/>
                <a:ahLst/>
                <a:cxnLst>
                  <a:cxn ang="0">
                    <a:pos x="0" y="0"/>
                  </a:cxn>
                  <a:cxn ang="0">
                    <a:pos x="2" y="0"/>
                  </a:cxn>
                  <a:cxn ang="0">
                    <a:pos x="4" y="1"/>
                  </a:cxn>
                  <a:cxn ang="0">
                    <a:pos x="5" y="4"/>
                  </a:cxn>
                  <a:cxn ang="0">
                    <a:pos x="6" y="6"/>
                  </a:cxn>
                  <a:cxn ang="0">
                    <a:pos x="7" y="10"/>
                  </a:cxn>
                  <a:cxn ang="0">
                    <a:pos x="7" y="13"/>
                  </a:cxn>
                  <a:cxn ang="0">
                    <a:pos x="6" y="16"/>
                  </a:cxn>
                  <a:cxn ang="0">
                    <a:pos x="6" y="19"/>
                  </a:cxn>
                  <a:cxn ang="0">
                    <a:pos x="4" y="22"/>
                  </a:cxn>
                  <a:cxn ang="0">
                    <a:pos x="3" y="23"/>
                  </a:cxn>
                  <a:cxn ang="0">
                    <a:pos x="1" y="23"/>
                  </a:cxn>
                  <a:cxn ang="0">
                    <a:pos x="0" y="23"/>
                  </a:cxn>
                  <a:cxn ang="0">
                    <a:pos x="0" y="21"/>
                  </a:cxn>
                  <a:cxn ang="0">
                    <a:pos x="2" y="21"/>
                  </a:cxn>
                  <a:cxn ang="0">
                    <a:pos x="4" y="20"/>
                  </a:cxn>
                  <a:cxn ang="0">
                    <a:pos x="5" y="18"/>
                  </a:cxn>
                  <a:cxn ang="0">
                    <a:pos x="5" y="16"/>
                  </a:cxn>
                  <a:cxn ang="0">
                    <a:pos x="6" y="13"/>
                  </a:cxn>
                  <a:cxn ang="0">
                    <a:pos x="6" y="10"/>
                  </a:cxn>
                  <a:cxn ang="0">
                    <a:pos x="6" y="7"/>
                  </a:cxn>
                  <a:cxn ang="0">
                    <a:pos x="5" y="4"/>
                  </a:cxn>
                  <a:cxn ang="0">
                    <a:pos x="4" y="3"/>
                  </a:cxn>
                  <a:cxn ang="0">
                    <a:pos x="2" y="2"/>
                  </a:cxn>
                  <a:cxn ang="0">
                    <a:pos x="0" y="2"/>
                  </a:cxn>
                  <a:cxn ang="0">
                    <a:pos x="0" y="0"/>
                  </a:cxn>
                </a:cxnLst>
                <a:rect l="0" t="0" r="r" b="b"/>
                <a:pathLst>
                  <a:path w="8" h="24">
                    <a:moveTo>
                      <a:pt x="0" y="0"/>
                    </a:moveTo>
                    <a:lnTo>
                      <a:pt x="2" y="0"/>
                    </a:lnTo>
                    <a:lnTo>
                      <a:pt x="4" y="1"/>
                    </a:lnTo>
                    <a:lnTo>
                      <a:pt x="5" y="4"/>
                    </a:lnTo>
                    <a:lnTo>
                      <a:pt x="6" y="6"/>
                    </a:lnTo>
                    <a:lnTo>
                      <a:pt x="7" y="10"/>
                    </a:lnTo>
                    <a:lnTo>
                      <a:pt x="7" y="13"/>
                    </a:lnTo>
                    <a:lnTo>
                      <a:pt x="6" y="16"/>
                    </a:lnTo>
                    <a:lnTo>
                      <a:pt x="6" y="19"/>
                    </a:lnTo>
                    <a:lnTo>
                      <a:pt x="4" y="22"/>
                    </a:lnTo>
                    <a:lnTo>
                      <a:pt x="3" y="23"/>
                    </a:lnTo>
                    <a:lnTo>
                      <a:pt x="1" y="23"/>
                    </a:lnTo>
                    <a:lnTo>
                      <a:pt x="0" y="23"/>
                    </a:lnTo>
                    <a:lnTo>
                      <a:pt x="0" y="21"/>
                    </a:lnTo>
                    <a:lnTo>
                      <a:pt x="2" y="21"/>
                    </a:lnTo>
                    <a:lnTo>
                      <a:pt x="4" y="20"/>
                    </a:lnTo>
                    <a:lnTo>
                      <a:pt x="5" y="18"/>
                    </a:lnTo>
                    <a:lnTo>
                      <a:pt x="5" y="16"/>
                    </a:lnTo>
                    <a:lnTo>
                      <a:pt x="6" y="13"/>
                    </a:lnTo>
                    <a:lnTo>
                      <a:pt x="6" y="10"/>
                    </a:lnTo>
                    <a:lnTo>
                      <a:pt x="6" y="7"/>
                    </a:lnTo>
                    <a:lnTo>
                      <a:pt x="5" y="4"/>
                    </a:lnTo>
                    <a:lnTo>
                      <a:pt x="4" y="3"/>
                    </a:lnTo>
                    <a:lnTo>
                      <a:pt x="2" y="2"/>
                    </a:lnTo>
                    <a:lnTo>
                      <a:pt x="0" y="2"/>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38" name="Freeform 86"/>
              <p:cNvSpPr>
                <a:spLocks/>
              </p:cNvSpPr>
              <p:nvPr/>
            </p:nvSpPr>
            <p:spPr bwMode="auto">
              <a:xfrm>
                <a:off x="4901" y="3883"/>
                <a:ext cx="11" cy="24"/>
              </a:xfrm>
              <a:custGeom>
                <a:avLst/>
                <a:gdLst/>
                <a:ahLst/>
                <a:cxnLst>
                  <a:cxn ang="0">
                    <a:pos x="8" y="2"/>
                  </a:cxn>
                  <a:cxn ang="0">
                    <a:pos x="6" y="3"/>
                  </a:cxn>
                  <a:cxn ang="0">
                    <a:pos x="5" y="4"/>
                  </a:cxn>
                  <a:cxn ang="0">
                    <a:pos x="4" y="7"/>
                  </a:cxn>
                  <a:cxn ang="0">
                    <a:pos x="3" y="9"/>
                  </a:cxn>
                  <a:cxn ang="0">
                    <a:pos x="3" y="12"/>
                  </a:cxn>
                  <a:cxn ang="0">
                    <a:pos x="4" y="15"/>
                  </a:cxn>
                  <a:cxn ang="0">
                    <a:pos x="5" y="17"/>
                  </a:cxn>
                  <a:cxn ang="0">
                    <a:pos x="6" y="19"/>
                  </a:cxn>
                  <a:cxn ang="0">
                    <a:pos x="7" y="20"/>
                  </a:cxn>
                  <a:cxn ang="0">
                    <a:pos x="8" y="21"/>
                  </a:cxn>
                  <a:cxn ang="0">
                    <a:pos x="9" y="21"/>
                  </a:cxn>
                  <a:cxn ang="0">
                    <a:pos x="10" y="21"/>
                  </a:cxn>
                  <a:cxn ang="0">
                    <a:pos x="8" y="23"/>
                  </a:cxn>
                  <a:cxn ang="0">
                    <a:pos x="6" y="23"/>
                  </a:cxn>
                  <a:cxn ang="0">
                    <a:pos x="5" y="22"/>
                  </a:cxn>
                  <a:cxn ang="0">
                    <a:pos x="3" y="20"/>
                  </a:cxn>
                  <a:cxn ang="0">
                    <a:pos x="2" y="18"/>
                  </a:cxn>
                  <a:cxn ang="0">
                    <a:pos x="1" y="16"/>
                  </a:cxn>
                  <a:cxn ang="0">
                    <a:pos x="1" y="15"/>
                  </a:cxn>
                  <a:cxn ang="0">
                    <a:pos x="0" y="12"/>
                  </a:cxn>
                  <a:cxn ang="0">
                    <a:pos x="0" y="11"/>
                  </a:cxn>
                  <a:cxn ang="0">
                    <a:pos x="1" y="8"/>
                  </a:cxn>
                  <a:cxn ang="0">
                    <a:pos x="1" y="5"/>
                  </a:cxn>
                  <a:cxn ang="0">
                    <a:pos x="3" y="3"/>
                  </a:cxn>
                  <a:cxn ang="0">
                    <a:pos x="4" y="1"/>
                  </a:cxn>
                  <a:cxn ang="0">
                    <a:pos x="6" y="0"/>
                  </a:cxn>
                  <a:cxn ang="0">
                    <a:pos x="7" y="0"/>
                  </a:cxn>
                  <a:cxn ang="0">
                    <a:pos x="8" y="2"/>
                  </a:cxn>
                </a:cxnLst>
                <a:rect l="0" t="0" r="r" b="b"/>
                <a:pathLst>
                  <a:path w="11" h="24">
                    <a:moveTo>
                      <a:pt x="8" y="2"/>
                    </a:moveTo>
                    <a:lnTo>
                      <a:pt x="6" y="3"/>
                    </a:lnTo>
                    <a:lnTo>
                      <a:pt x="5" y="4"/>
                    </a:lnTo>
                    <a:lnTo>
                      <a:pt x="4" y="7"/>
                    </a:lnTo>
                    <a:lnTo>
                      <a:pt x="3" y="9"/>
                    </a:lnTo>
                    <a:lnTo>
                      <a:pt x="3" y="12"/>
                    </a:lnTo>
                    <a:lnTo>
                      <a:pt x="4" y="15"/>
                    </a:lnTo>
                    <a:lnTo>
                      <a:pt x="5" y="17"/>
                    </a:lnTo>
                    <a:lnTo>
                      <a:pt x="6" y="19"/>
                    </a:lnTo>
                    <a:lnTo>
                      <a:pt x="7" y="20"/>
                    </a:lnTo>
                    <a:lnTo>
                      <a:pt x="8" y="21"/>
                    </a:lnTo>
                    <a:lnTo>
                      <a:pt x="9" y="21"/>
                    </a:lnTo>
                    <a:lnTo>
                      <a:pt x="10" y="21"/>
                    </a:lnTo>
                    <a:lnTo>
                      <a:pt x="8" y="23"/>
                    </a:lnTo>
                    <a:lnTo>
                      <a:pt x="6" y="23"/>
                    </a:lnTo>
                    <a:lnTo>
                      <a:pt x="5" y="22"/>
                    </a:lnTo>
                    <a:lnTo>
                      <a:pt x="3" y="20"/>
                    </a:lnTo>
                    <a:lnTo>
                      <a:pt x="2" y="18"/>
                    </a:lnTo>
                    <a:lnTo>
                      <a:pt x="1" y="16"/>
                    </a:lnTo>
                    <a:lnTo>
                      <a:pt x="1" y="15"/>
                    </a:lnTo>
                    <a:lnTo>
                      <a:pt x="0" y="12"/>
                    </a:lnTo>
                    <a:lnTo>
                      <a:pt x="0" y="11"/>
                    </a:lnTo>
                    <a:lnTo>
                      <a:pt x="1" y="8"/>
                    </a:lnTo>
                    <a:lnTo>
                      <a:pt x="1" y="5"/>
                    </a:lnTo>
                    <a:lnTo>
                      <a:pt x="3" y="3"/>
                    </a:lnTo>
                    <a:lnTo>
                      <a:pt x="4" y="1"/>
                    </a:lnTo>
                    <a:lnTo>
                      <a:pt x="6" y="0"/>
                    </a:lnTo>
                    <a:lnTo>
                      <a:pt x="7" y="0"/>
                    </a:lnTo>
                    <a:lnTo>
                      <a:pt x="8"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39" name="Freeform 87"/>
              <p:cNvSpPr>
                <a:spLocks/>
              </p:cNvSpPr>
              <p:nvPr/>
            </p:nvSpPr>
            <p:spPr bwMode="auto">
              <a:xfrm>
                <a:off x="4923" y="3895"/>
                <a:ext cx="5" cy="29"/>
              </a:xfrm>
              <a:custGeom>
                <a:avLst/>
                <a:gdLst/>
                <a:ahLst/>
                <a:cxnLst>
                  <a:cxn ang="0">
                    <a:pos x="4" y="28"/>
                  </a:cxn>
                  <a:cxn ang="0">
                    <a:pos x="0" y="0"/>
                  </a:cxn>
                  <a:cxn ang="0">
                    <a:pos x="1" y="25"/>
                  </a:cxn>
                  <a:cxn ang="0">
                    <a:pos x="4" y="28"/>
                  </a:cxn>
                </a:cxnLst>
                <a:rect l="0" t="0" r="r" b="b"/>
                <a:pathLst>
                  <a:path w="5" h="29">
                    <a:moveTo>
                      <a:pt x="4" y="28"/>
                    </a:moveTo>
                    <a:lnTo>
                      <a:pt x="0" y="0"/>
                    </a:lnTo>
                    <a:lnTo>
                      <a:pt x="1" y="25"/>
                    </a:lnTo>
                    <a:lnTo>
                      <a:pt x="4" y="2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40" name="Freeform 88"/>
              <p:cNvSpPr>
                <a:spLocks/>
              </p:cNvSpPr>
              <p:nvPr/>
            </p:nvSpPr>
            <p:spPr bwMode="auto">
              <a:xfrm>
                <a:off x="4889" y="3897"/>
                <a:ext cx="15" cy="16"/>
              </a:xfrm>
              <a:custGeom>
                <a:avLst/>
                <a:gdLst/>
                <a:ahLst/>
                <a:cxnLst>
                  <a:cxn ang="0">
                    <a:pos x="2" y="0"/>
                  </a:cxn>
                  <a:cxn ang="0">
                    <a:pos x="14" y="15"/>
                  </a:cxn>
                  <a:cxn ang="0">
                    <a:pos x="0" y="1"/>
                  </a:cxn>
                  <a:cxn ang="0">
                    <a:pos x="2" y="0"/>
                  </a:cxn>
                </a:cxnLst>
                <a:rect l="0" t="0" r="r" b="b"/>
                <a:pathLst>
                  <a:path w="15" h="16">
                    <a:moveTo>
                      <a:pt x="2" y="0"/>
                    </a:moveTo>
                    <a:lnTo>
                      <a:pt x="14" y="15"/>
                    </a:lnTo>
                    <a:lnTo>
                      <a:pt x="0" y="1"/>
                    </a:lnTo>
                    <a:lnTo>
                      <a:pt x="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41" name="Freeform 89"/>
              <p:cNvSpPr>
                <a:spLocks/>
              </p:cNvSpPr>
              <p:nvPr/>
            </p:nvSpPr>
            <p:spPr bwMode="auto">
              <a:xfrm>
                <a:off x="4730" y="3948"/>
                <a:ext cx="587" cy="29"/>
              </a:xfrm>
              <a:custGeom>
                <a:avLst/>
                <a:gdLst/>
                <a:ahLst/>
                <a:cxnLst>
                  <a:cxn ang="0">
                    <a:pos x="586" y="6"/>
                  </a:cxn>
                  <a:cxn ang="0">
                    <a:pos x="0" y="28"/>
                  </a:cxn>
                  <a:cxn ang="0">
                    <a:pos x="85" y="9"/>
                  </a:cxn>
                  <a:cxn ang="0">
                    <a:pos x="503" y="0"/>
                  </a:cxn>
                  <a:cxn ang="0">
                    <a:pos x="586" y="6"/>
                  </a:cxn>
                </a:cxnLst>
                <a:rect l="0" t="0" r="r" b="b"/>
                <a:pathLst>
                  <a:path w="587" h="29">
                    <a:moveTo>
                      <a:pt x="586" y="6"/>
                    </a:moveTo>
                    <a:lnTo>
                      <a:pt x="0" y="28"/>
                    </a:lnTo>
                    <a:lnTo>
                      <a:pt x="85" y="9"/>
                    </a:lnTo>
                    <a:lnTo>
                      <a:pt x="503" y="0"/>
                    </a:lnTo>
                    <a:lnTo>
                      <a:pt x="586" y="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42" name="Freeform 90"/>
              <p:cNvSpPr>
                <a:spLocks/>
              </p:cNvSpPr>
              <p:nvPr/>
            </p:nvSpPr>
            <p:spPr bwMode="auto">
              <a:xfrm>
                <a:off x="4805" y="3843"/>
                <a:ext cx="33" cy="46"/>
              </a:xfrm>
              <a:custGeom>
                <a:avLst/>
                <a:gdLst/>
                <a:ahLst/>
                <a:cxnLst>
                  <a:cxn ang="0">
                    <a:pos x="31" y="29"/>
                  </a:cxn>
                  <a:cxn ang="0">
                    <a:pos x="28" y="35"/>
                  </a:cxn>
                  <a:cxn ang="0">
                    <a:pos x="25" y="40"/>
                  </a:cxn>
                  <a:cxn ang="0">
                    <a:pos x="20" y="43"/>
                  </a:cxn>
                  <a:cxn ang="0">
                    <a:pos x="15" y="45"/>
                  </a:cxn>
                  <a:cxn ang="0">
                    <a:pos x="11" y="45"/>
                  </a:cxn>
                  <a:cxn ang="0">
                    <a:pos x="7" y="44"/>
                  </a:cxn>
                  <a:cxn ang="0">
                    <a:pos x="4" y="41"/>
                  </a:cxn>
                  <a:cxn ang="0">
                    <a:pos x="1" y="37"/>
                  </a:cxn>
                  <a:cxn ang="0">
                    <a:pos x="0" y="32"/>
                  </a:cxn>
                  <a:cxn ang="0">
                    <a:pos x="0" y="26"/>
                  </a:cxn>
                  <a:cxn ang="0">
                    <a:pos x="0" y="21"/>
                  </a:cxn>
                  <a:cxn ang="0">
                    <a:pos x="1" y="16"/>
                  </a:cxn>
                  <a:cxn ang="0">
                    <a:pos x="3" y="11"/>
                  </a:cxn>
                  <a:cxn ang="0">
                    <a:pos x="7" y="6"/>
                  </a:cxn>
                  <a:cxn ang="0">
                    <a:pos x="12" y="2"/>
                  </a:cxn>
                  <a:cxn ang="0">
                    <a:pos x="17" y="0"/>
                  </a:cxn>
                  <a:cxn ang="0">
                    <a:pos x="20" y="0"/>
                  </a:cxn>
                  <a:cxn ang="0">
                    <a:pos x="26" y="2"/>
                  </a:cxn>
                  <a:cxn ang="0">
                    <a:pos x="29" y="6"/>
                  </a:cxn>
                  <a:cxn ang="0">
                    <a:pos x="31" y="11"/>
                  </a:cxn>
                  <a:cxn ang="0">
                    <a:pos x="32" y="16"/>
                  </a:cxn>
                  <a:cxn ang="0">
                    <a:pos x="30" y="11"/>
                  </a:cxn>
                  <a:cxn ang="0">
                    <a:pos x="28" y="7"/>
                  </a:cxn>
                  <a:cxn ang="0">
                    <a:pos x="24" y="4"/>
                  </a:cxn>
                  <a:cxn ang="0">
                    <a:pos x="20" y="3"/>
                  </a:cxn>
                  <a:cxn ang="0">
                    <a:pos x="15" y="5"/>
                  </a:cxn>
                  <a:cxn ang="0">
                    <a:pos x="11" y="9"/>
                  </a:cxn>
                  <a:cxn ang="0">
                    <a:pos x="8" y="14"/>
                  </a:cxn>
                  <a:cxn ang="0">
                    <a:pos x="7" y="20"/>
                  </a:cxn>
                  <a:cxn ang="0">
                    <a:pos x="6" y="25"/>
                  </a:cxn>
                  <a:cxn ang="0">
                    <a:pos x="10" y="37"/>
                  </a:cxn>
                  <a:cxn ang="0">
                    <a:pos x="10" y="24"/>
                  </a:cxn>
                  <a:cxn ang="0">
                    <a:pos x="14" y="36"/>
                  </a:cxn>
                  <a:cxn ang="0">
                    <a:pos x="14" y="26"/>
                  </a:cxn>
                  <a:cxn ang="0">
                    <a:pos x="18" y="33"/>
                  </a:cxn>
                  <a:cxn ang="0">
                    <a:pos x="19" y="26"/>
                  </a:cxn>
                  <a:cxn ang="0">
                    <a:pos x="22" y="31"/>
                  </a:cxn>
                  <a:cxn ang="0">
                    <a:pos x="22" y="26"/>
                  </a:cxn>
                  <a:cxn ang="0">
                    <a:pos x="24" y="31"/>
                  </a:cxn>
                  <a:cxn ang="0">
                    <a:pos x="27" y="31"/>
                  </a:cxn>
                  <a:cxn ang="0">
                    <a:pos x="29" y="31"/>
                  </a:cxn>
                  <a:cxn ang="0">
                    <a:pos x="31" y="29"/>
                  </a:cxn>
                </a:cxnLst>
                <a:rect l="0" t="0" r="r" b="b"/>
                <a:pathLst>
                  <a:path w="33" h="46">
                    <a:moveTo>
                      <a:pt x="31" y="29"/>
                    </a:moveTo>
                    <a:lnTo>
                      <a:pt x="28" y="35"/>
                    </a:lnTo>
                    <a:lnTo>
                      <a:pt x="25" y="40"/>
                    </a:lnTo>
                    <a:lnTo>
                      <a:pt x="20" y="43"/>
                    </a:lnTo>
                    <a:lnTo>
                      <a:pt x="15" y="45"/>
                    </a:lnTo>
                    <a:lnTo>
                      <a:pt x="11" y="45"/>
                    </a:lnTo>
                    <a:lnTo>
                      <a:pt x="7" y="44"/>
                    </a:lnTo>
                    <a:lnTo>
                      <a:pt x="4" y="41"/>
                    </a:lnTo>
                    <a:lnTo>
                      <a:pt x="1" y="37"/>
                    </a:lnTo>
                    <a:lnTo>
                      <a:pt x="0" y="32"/>
                    </a:lnTo>
                    <a:lnTo>
                      <a:pt x="0" y="26"/>
                    </a:lnTo>
                    <a:lnTo>
                      <a:pt x="0" y="21"/>
                    </a:lnTo>
                    <a:lnTo>
                      <a:pt x="1" y="16"/>
                    </a:lnTo>
                    <a:lnTo>
                      <a:pt x="3" y="11"/>
                    </a:lnTo>
                    <a:lnTo>
                      <a:pt x="7" y="6"/>
                    </a:lnTo>
                    <a:lnTo>
                      <a:pt x="12" y="2"/>
                    </a:lnTo>
                    <a:lnTo>
                      <a:pt x="17" y="0"/>
                    </a:lnTo>
                    <a:lnTo>
                      <a:pt x="20" y="0"/>
                    </a:lnTo>
                    <a:lnTo>
                      <a:pt x="26" y="2"/>
                    </a:lnTo>
                    <a:lnTo>
                      <a:pt x="29" y="6"/>
                    </a:lnTo>
                    <a:lnTo>
                      <a:pt x="31" y="11"/>
                    </a:lnTo>
                    <a:lnTo>
                      <a:pt x="32" y="16"/>
                    </a:lnTo>
                    <a:lnTo>
                      <a:pt x="30" y="11"/>
                    </a:lnTo>
                    <a:lnTo>
                      <a:pt x="28" y="7"/>
                    </a:lnTo>
                    <a:lnTo>
                      <a:pt x="24" y="4"/>
                    </a:lnTo>
                    <a:lnTo>
                      <a:pt x="20" y="3"/>
                    </a:lnTo>
                    <a:lnTo>
                      <a:pt x="15" y="5"/>
                    </a:lnTo>
                    <a:lnTo>
                      <a:pt x="11" y="9"/>
                    </a:lnTo>
                    <a:lnTo>
                      <a:pt x="8" y="14"/>
                    </a:lnTo>
                    <a:lnTo>
                      <a:pt x="7" y="20"/>
                    </a:lnTo>
                    <a:lnTo>
                      <a:pt x="6" y="25"/>
                    </a:lnTo>
                    <a:lnTo>
                      <a:pt x="10" y="37"/>
                    </a:lnTo>
                    <a:lnTo>
                      <a:pt x="10" y="24"/>
                    </a:lnTo>
                    <a:lnTo>
                      <a:pt x="14" y="36"/>
                    </a:lnTo>
                    <a:lnTo>
                      <a:pt x="14" y="26"/>
                    </a:lnTo>
                    <a:lnTo>
                      <a:pt x="18" y="33"/>
                    </a:lnTo>
                    <a:lnTo>
                      <a:pt x="19" y="26"/>
                    </a:lnTo>
                    <a:lnTo>
                      <a:pt x="22" y="31"/>
                    </a:lnTo>
                    <a:lnTo>
                      <a:pt x="22" y="26"/>
                    </a:lnTo>
                    <a:lnTo>
                      <a:pt x="24" y="31"/>
                    </a:lnTo>
                    <a:lnTo>
                      <a:pt x="27" y="31"/>
                    </a:lnTo>
                    <a:lnTo>
                      <a:pt x="29" y="31"/>
                    </a:lnTo>
                    <a:lnTo>
                      <a:pt x="31"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43" name="Freeform 91"/>
              <p:cNvSpPr>
                <a:spLocks/>
              </p:cNvSpPr>
              <p:nvPr/>
            </p:nvSpPr>
            <p:spPr bwMode="auto">
              <a:xfrm>
                <a:off x="4772" y="3927"/>
                <a:ext cx="82" cy="36"/>
              </a:xfrm>
              <a:custGeom>
                <a:avLst/>
                <a:gdLst/>
                <a:ahLst/>
                <a:cxnLst>
                  <a:cxn ang="0">
                    <a:pos x="81" y="0"/>
                  </a:cxn>
                  <a:cxn ang="0">
                    <a:pos x="79" y="9"/>
                  </a:cxn>
                  <a:cxn ang="0">
                    <a:pos x="75" y="16"/>
                  </a:cxn>
                  <a:cxn ang="0">
                    <a:pos x="70" y="23"/>
                  </a:cxn>
                  <a:cxn ang="0">
                    <a:pos x="65" y="29"/>
                  </a:cxn>
                  <a:cxn ang="0">
                    <a:pos x="59" y="32"/>
                  </a:cxn>
                  <a:cxn ang="0">
                    <a:pos x="51" y="34"/>
                  </a:cxn>
                  <a:cxn ang="0">
                    <a:pos x="42" y="35"/>
                  </a:cxn>
                  <a:cxn ang="0">
                    <a:pos x="32" y="35"/>
                  </a:cxn>
                  <a:cxn ang="0">
                    <a:pos x="25" y="33"/>
                  </a:cxn>
                  <a:cxn ang="0">
                    <a:pos x="18" y="30"/>
                  </a:cxn>
                  <a:cxn ang="0">
                    <a:pos x="12" y="25"/>
                  </a:cxn>
                  <a:cxn ang="0">
                    <a:pos x="6" y="17"/>
                  </a:cxn>
                  <a:cxn ang="0">
                    <a:pos x="3" y="11"/>
                  </a:cxn>
                  <a:cxn ang="0">
                    <a:pos x="0" y="5"/>
                  </a:cxn>
                  <a:cxn ang="0">
                    <a:pos x="50" y="8"/>
                  </a:cxn>
                  <a:cxn ang="0">
                    <a:pos x="64" y="8"/>
                  </a:cxn>
                  <a:cxn ang="0">
                    <a:pos x="71" y="7"/>
                  </a:cxn>
                  <a:cxn ang="0">
                    <a:pos x="77" y="5"/>
                  </a:cxn>
                  <a:cxn ang="0">
                    <a:pos x="81" y="0"/>
                  </a:cxn>
                </a:cxnLst>
                <a:rect l="0" t="0" r="r" b="b"/>
                <a:pathLst>
                  <a:path w="82" h="36">
                    <a:moveTo>
                      <a:pt x="81" y="0"/>
                    </a:moveTo>
                    <a:lnTo>
                      <a:pt x="79" y="9"/>
                    </a:lnTo>
                    <a:lnTo>
                      <a:pt x="75" y="16"/>
                    </a:lnTo>
                    <a:lnTo>
                      <a:pt x="70" y="23"/>
                    </a:lnTo>
                    <a:lnTo>
                      <a:pt x="65" y="29"/>
                    </a:lnTo>
                    <a:lnTo>
                      <a:pt x="59" y="32"/>
                    </a:lnTo>
                    <a:lnTo>
                      <a:pt x="51" y="34"/>
                    </a:lnTo>
                    <a:lnTo>
                      <a:pt x="42" y="35"/>
                    </a:lnTo>
                    <a:lnTo>
                      <a:pt x="32" y="35"/>
                    </a:lnTo>
                    <a:lnTo>
                      <a:pt x="25" y="33"/>
                    </a:lnTo>
                    <a:lnTo>
                      <a:pt x="18" y="30"/>
                    </a:lnTo>
                    <a:lnTo>
                      <a:pt x="12" y="25"/>
                    </a:lnTo>
                    <a:lnTo>
                      <a:pt x="6" y="17"/>
                    </a:lnTo>
                    <a:lnTo>
                      <a:pt x="3" y="11"/>
                    </a:lnTo>
                    <a:lnTo>
                      <a:pt x="0" y="5"/>
                    </a:lnTo>
                    <a:lnTo>
                      <a:pt x="50" y="8"/>
                    </a:lnTo>
                    <a:lnTo>
                      <a:pt x="64" y="8"/>
                    </a:lnTo>
                    <a:lnTo>
                      <a:pt x="71" y="7"/>
                    </a:lnTo>
                    <a:lnTo>
                      <a:pt x="77" y="5"/>
                    </a:lnTo>
                    <a:lnTo>
                      <a:pt x="8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44" name="Freeform 92"/>
              <p:cNvSpPr>
                <a:spLocks/>
              </p:cNvSpPr>
              <p:nvPr/>
            </p:nvSpPr>
            <p:spPr bwMode="auto">
              <a:xfrm>
                <a:off x="4725" y="3853"/>
                <a:ext cx="19" cy="21"/>
              </a:xfrm>
              <a:custGeom>
                <a:avLst/>
                <a:gdLst/>
                <a:ahLst/>
                <a:cxnLst>
                  <a:cxn ang="0">
                    <a:pos x="0" y="0"/>
                  </a:cxn>
                  <a:cxn ang="0">
                    <a:pos x="7" y="6"/>
                  </a:cxn>
                  <a:cxn ang="0">
                    <a:pos x="8" y="18"/>
                  </a:cxn>
                  <a:cxn ang="0">
                    <a:pos x="4" y="20"/>
                  </a:cxn>
                  <a:cxn ang="0">
                    <a:pos x="18" y="20"/>
                  </a:cxn>
                  <a:cxn ang="0">
                    <a:pos x="16" y="1"/>
                  </a:cxn>
                  <a:cxn ang="0">
                    <a:pos x="0" y="0"/>
                  </a:cxn>
                </a:cxnLst>
                <a:rect l="0" t="0" r="r" b="b"/>
                <a:pathLst>
                  <a:path w="19" h="21">
                    <a:moveTo>
                      <a:pt x="0" y="0"/>
                    </a:moveTo>
                    <a:lnTo>
                      <a:pt x="7" y="6"/>
                    </a:lnTo>
                    <a:lnTo>
                      <a:pt x="8" y="18"/>
                    </a:lnTo>
                    <a:lnTo>
                      <a:pt x="4" y="20"/>
                    </a:lnTo>
                    <a:lnTo>
                      <a:pt x="18" y="20"/>
                    </a:lnTo>
                    <a:lnTo>
                      <a:pt x="16"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45" name="Freeform 93"/>
              <p:cNvSpPr>
                <a:spLocks/>
              </p:cNvSpPr>
              <p:nvPr/>
            </p:nvSpPr>
            <p:spPr bwMode="auto">
              <a:xfrm>
                <a:off x="4747" y="3854"/>
                <a:ext cx="41" cy="21"/>
              </a:xfrm>
              <a:custGeom>
                <a:avLst/>
                <a:gdLst/>
                <a:ahLst/>
                <a:cxnLst>
                  <a:cxn ang="0">
                    <a:pos x="0" y="0"/>
                  </a:cxn>
                  <a:cxn ang="0">
                    <a:pos x="5" y="4"/>
                  </a:cxn>
                  <a:cxn ang="0">
                    <a:pos x="6" y="19"/>
                  </a:cxn>
                  <a:cxn ang="0">
                    <a:pos x="40" y="20"/>
                  </a:cxn>
                  <a:cxn ang="0">
                    <a:pos x="40" y="17"/>
                  </a:cxn>
                  <a:cxn ang="0">
                    <a:pos x="39" y="13"/>
                  </a:cxn>
                  <a:cxn ang="0">
                    <a:pos x="37" y="8"/>
                  </a:cxn>
                  <a:cxn ang="0">
                    <a:pos x="34" y="4"/>
                  </a:cxn>
                  <a:cxn ang="0">
                    <a:pos x="31" y="3"/>
                  </a:cxn>
                  <a:cxn ang="0">
                    <a:pos x="28" y="1"/>
                  </a:cxn>
                  <a:cxn ang="0">
                    <a:pos x="23" y="0"/>
                  </a:cxn>
                  <a:cxn ang="0">
                    <a:pos x="0" y="0"/>
                  </a:cxn>
                </a:cxnLst>
                <a:rect l="0" t="0" r="r" b="b"/>
                <a:pathLst>
                  <a:path w="41" h="21">
                    <a:moveTo>
                      <a:pt x="0" y="0"/>
                    </a:moveTo>
                    <a:lnTo>
                      <a:pt x="5" y="4"/>
                    </a:lnTo>
                    <a:lnTo>
                      <a:pt x="6" y="19"/>
                    </a:lnTo>
                    <a:lnTo>
                      <a:pt x="40" y="20"/>
                    </a:lnTo>
                    <a:lnTo>
                      <a:pt x="40" y="17"/>
                    </a:lnTo>
                    <a:lnTo>
                      <a:pt x="39" y="13"/>
                    </a:lnTo>
                    <a:lnTo>
                      <a:pt x="37" y="8"/>
                    </a:lnTo>
                    <a:lnTo>
                      <a:pt x="34" y="4"/>
                    </a:lnTo>
                    <a:lnTo>
                      <a:pt x="31" y="3"/>
                    </a:lnTo>
                    <a:lnTo>
                      <a:pt x="28" y="1"/>
                    </a:lnTo>
                    <a:lnTo>
                      <a:pt x="23" y="0"/>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46" name="Freeform 94"/>
              <p:cNvSpPr>
                <a:spLocks/>
              </p:cNvSpPr>
              <p:nvPr/>
            </p:nvSpPr>
            <p:spPr bwMode="auto">
              <a:xfrm>
                <a:off x="4726" y="3872"/>
                <a:ext cx="63" cy="36"/>
              </a:xfrm>
              <a:custGeom>
                <a:avLst/>
                <a:gdLst/>
                <a:ahLst/>
                <a:cxnLst>
                  <a:cxn ang="0">
                    <a:pos x="1" y="4"/>
                  </a:cxn>
                  <a:cxn ang="0">
                    <a:pos x="5" y="8"/>
                  </a:cxn>
                  <a:cxn ang="0">
                    <a:pos x="60" y="8"/>
                  </a:cxn>
                  <a:cxn ang="0">
                    <a:pos x="61" y="5"/>
                  </a:cxn>
                  <a:cxn ang="0">
                    <a:pos x="61" y="1"/>
                  </a:cxn>
                  <a:cxn ang="0">
                    <a:pos x="61" y="0"/>
                  </a:cxn>
                  <a:cxn ang="0">
                    <a:pos x="62" y="5"/>
                  </a:cxn>
                  <a:cxn ang="0">
                    <a:pos x="62" y="10"/>
                  </a:cxn>
                  <a:cxn ang="0">
                    <a:pos x="61" y="13"/>
                  </a:cxn>
                  <a:cxn ang="0">
                    <a:pos x="60" y="19"/>
                  </a:cxn>
                  <a:cxn ang="0">
                    <a:pos x="59" y="23"/>
                  </a:cxn>
                  <a:cxn ang="0">
                    <a:pos x="56" y="27"/>
                  </a:cxn>
                  <a:cxn ang="0">
                    <a:pos x="53" y="30"/>
                  </a:cxn>
                  <a:cxn ang="0">
                    <a:pos x="49" y="32"/>
                  </a:cxn>
                  <a:cxn ang="0">
                    <a:pos x="44" y="33"/>
                  </a:cxn>
                  <a:cxn ang="0">
                    <a:pos x="37" y="35"/>
                  </a:cxn>
                  <a:cxn ang="0">
                    <a:pos x="26" y="35"/>
                  </a:cxn>
                  <a:cxn ang="0">
                    <a:pos x="41" y="32"/>
                  </a:cxn>
                  <a:cxn ang="0">
                    <a:pos x="48" y="31"/>
                  </a:cxn>
                  <a:cxn ang="0">
                    <a:pos x="52" y="28"/>
                  </a:cxn>
                  <a:cxn ang="0">
                    <a:pos x="29" y="28"/>
                  </a:cxn>
                  <a:cxn ang="0">
                    <a:pos x="28" y="20"/>
                  </a:cxn>
                  <a:cxn ang="0">
                    <a:pos x="19" y="11"/>
                  </a:cxn>
                  <a:cxn ang="0">
                    <a:pos x="21" y="32"/>
                  </a:cxn>
                  <a:cxn ang="0">
                    <a:pos x="19" y="28"/>
                  </a:cxn>
                  <a:cxn ang="0">
                    <a:pos x="4" y="28"/>
                  </a:cxn>
                  <a:cxn ang="0">
                    <a:pos x="11" y="26"/>
                  </a:cxn>
                  <a:cxn ang="0">
                    <a:pos x="9" y="11"/>
                  </a:cxn>
                  <a:cxn ang="0">
                    <a:pos x="5" y="11"/>
                  </a:cxn>
                  <a:cxn ang="0">
                    <a:pos x="2" y="9"/>
                  </a:cxn>
                  <a:cxn ang="0">
                    <a:pos x="0" y="6"/>
                  </a:cxn>
                  <a:cxn ang="0">
                    <a:pos x="1" y="4"/>
                  </a:cxn>
                </a:cxnLst>
                <a:rect l="0" t="0" r="r" b="b"/>
                <a:pathLst>
                  <a:path w="63" h="36">
                    <a:moveTo>
                      <a:pt x="1" y="4"/>
                    </a:moveTo>
                    <a:lnTo>
                      <a:pt x="5" y="8"/>
                    </a:lnTo>
                    <a:lnTo>
                      <a:pt x="60" y="8"/>
                    </a:lnTo>
                    <a:lnTo>
                      <a:pt x="61" y="5"/>
                    </a:lnTo>
                    <a:lnTo>
                      <a:pt x="61" y="1"/>
                    </a:lnTo>
                    <a:lnTo>
                      <a:pt x="61" y="0"/>
                    </a:lnTo>
                    <a:lnTo>
                      <a:pt x="62" y="5"/>
                    </a:lnTo>
                    <a:lnTo>
                      <a:pt x="62" y="10"/>
                    </a:lnTo>
                    <a:lnTo>
                      <a:pt x="61" y="13"/>
                    </a:lnTo>
                    <a:lnTo>
                      <a:pt x="60" y="19"/>
                    </a:lnTo>
                    <a:lnTo>
                      <a:pt x="59" y="23"/>
                    </a:lnTo>
                    <a:lnTo>
                      <a:pt x="56" y="27"/>
                    </a:lnTo>
                    <a:lnTo>
                      <a:pt x="53" y="30"/>
                    </a:lnTo>
                    <a:lnTo>
                      <a:pt x="49" y="32"/>
                    </a:lnTo>
                    <a:lnTo>
                      <a:pt x="44" y="33"/>
                    </a:lnTo>
                    <a:lnTo>
                      <a:pt x="37" y="35"/>
                    </a:lnTo>
                    <a:lnTo>
                      <a:pt x="26" y="35"/>
                    </a:lnTo>
                    <a:lnTo>
                      <a:pt x="41" y="32"/>
                    </a:lnTo>
                    <a:lnTo>
                      <a:pt x="48" y="31"/>
                    </a:lnTo>
                    <a:lnTo>
                      <a:pt x="52" y="28"/>
                    </a:lnTo>
                    <a:lnTo>
                      <a:pt x="29" y="28"/>
                    </a:lnTo>
                    <a:lnTo>
                      <a:pt x="28" y="20"/>
                    </a:lnTo>
                    <a:lnTo>
                      <a:pt x="19" y="11"/>
                    </a:lnTo>
                    <a:lnTo>
                      <a:pt x="21" y="32"/>
                    </a:lnTo>
                    <a:lnTo>
                      <a:pt x="19" y="28"/>
                    </a:lnTo>
                    <a:lnTo>
                      <a:pt x="4" y="28"/>
                    </a:lnTo>
                    <a:lnTo>
                      <a:pt x="11" y="26"/>
                    </a:lnTo>
                    <a:lnTo>
                      <a:pt x="9" y="11"/>
                    </a:lnTo>
                    <a:lnTo>
                      <a:pt x="5" y="11"/>
                    </a:lnTo>
                    <a:lnTo>
                      <a:pt x="2" y="9"/>
                    </a:lnTo>
                    <a:lnTo>
                      <a:pt x="0" y="6"/>
                    </a:lnTo>
                    <a:lnTo>
                      <a:pt x="1"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47" name="Freeform 95"/>
              <p:cNvSpPr>
                <a:spLocks/>
              </p:cNvSpPr>
              <p:nvPr/>
            </p:nvSpPr>
            <p:spPr bwMode="auto">
              <a:xfrm>
                <a:off x="4783" y="3791"/>
                <a:ext cx="76" cy="29"/>
              </a:xfrm>
              <a:custGeom>
                <a:avLst/>
                <a:gdLst/>
                <a:ahLst/>
                <a:cxnLst>
                  <a:cxn ang="0">
                    <a:pos x="1" y="27"/>
                  </a:cxn>
                  <a:cxn ang="0">
                    <a:pos x="22" y="14"/>
                  </a:cxn>
                  <a:cxn ang="0">
                    <a:pos x="41" y="6"/>
                  </a:cxn>
                  <a:cxn ang="0">
                    <a:pos x="64" y="0"/>
                  </a:cxn>
                  <a:cxn ang="0">
                    <a:pos x="69" y="0"/>
                  </a:cxn>
                  <a:cxn ang="0">
                    <a:pos x="74" y="4"/>
                  </a:cxn>
                  <a:cxn ang="0">
                    <a:pos x="75" y="6"/>
                  </a:cxn>
                  <a:cxn ang="0">
                    <a:pos x="75" y="9"/>
                  </a:cxn>
                  <a:cxn ang="0">
                    <a:pos x="75" y="13"/>
                  </a:cxn>
                  <a:cxn ang="0">
                    <a:pos x="74" y="15"/>
                  </a:cxn>
                  <a:cxn ang="0">
                    <a:pos x="72" y="18"/>
                  </a:cxn>
                  <a:cxn ang="0">
                    <a:pos x="68" y="21"/>
                  </a:cxn>
                  <a:cxn ang="0">
                    <a:pos x="60" y="24"/>
                  </a:cxn>
                  <a:cxn ang="0">
                    <a:pos x="54" y="26"/>
                  </a:cxn>
                  <a:cxn ang="0">
                    <a:pos x="40" y="27"/>
                  </a:cxn>
                  <a:cxn ang="0">
                    <a:pos x="22" y="28"/>
                  </a:cxn>
                  <a:cxn ang="0">
                    <a:pos x="54" y="24"/>
                  </a:cxn>
                  <a:cxn ang="0">
                    <a:pos x="64" y="21"/>
                  </a:cxn>
                  <a:cxn ang="0">
                    <a:pos x="70" y="17"/>
                  </a:cxn>
                  <a:cxn ang="0">
                    <a:pos x="72" y="14"/>
                  </a:cxn>
                  <a:cxn ang="0">
                    <a:pos x="73" y="11"/>
                  </a:cxn>
                  <a:cxn ang="0">
                    <a:pos x="73" y="9"/>
                  </a:cxn>
                  <a:cxn ang="0">
                    <a:pos x="68" y="9"/>
                  </a:cxn>
                  <a:cxn ang="0">
                    <a:pos x="55" y="10"/>
                  </a:cxn>
                  <a:cxn ang="0">
                    <a:pos x="37" y="14"/>
                  </a:cxn>
                  <a:cxn ang="0">
                    <a:pos x="21" y="19"/>
                  </a:cxn>
                  <a:cxn ang="0">
                    <a:pos x="6" y="25"/>
                  </a:cxn>
                  <a:cxn ang="0">
                    <a:pos x="6" y="27"/>
                  </a:cxn>
                  <a:cxn ang="0">
                    <a:pos x="14" y="27"/>
                  </a:cxn>
                  <a:cxn ang="0">
                    <a:pos x="0" y="28"/>
                  </a:cxn>
                  <a:cxn ang="0">
                    <a:pos x="1" y="27"/>
                  </a:cxn>
                </a:cxnLst>
                <a:rect l="0" t="0" r="r" b="b"/>
                <a:pathLst>
                  <a:path w="76" h="29">
                    <a:moveTo>
                      <a:pt x="1" y="27"/>
                    </a:moveTo>
                    <a:lnTo>
                      <a:pt x="22" y="14"/>
                    </a:lnTo>
                    <a:lnTo>
                      <a:pt x="41" y="6"/>
                    </a:lnTo>
                    <a:lnTo>
                      <a:pt x="64" y="0"/>
                    </a:lnTo>
                    <a:lnTo>
                      <a:pt x="69" y="0"/>
                    </a:lnTo>
                    <a:lnTo>
                      <a:pt x="74" y="4"/>
                    </a:lnTo>
                    <a:lnTo>
                      <a:pt x="75" y="6"/>
                    </a:lnTo>
                    <a:lnTo>
                      <a:pt x="75" y="9"/>
                    </a:lnTo>
                    <a:lnTo>
                      <a:pt x="75" y="13"/>
                    </a:lnTo>
                    <a:lnTo>
                      <a:pt x="74" y="15"/>
                    </a:lnTo>
                    <a:lnTo>
                      <a:pt x="72" y="18"/>
                    </a:lnTo>
                    <a:lnTo>
                      <a:pt x="68" y="21"/>
                    </a:lnTo>
                    <a:lnTo>
                      <a:pt x="60" y="24"/>
                    </a:lnTo>
                    <a:lnTo>
                      <a:pt x="54" y="26"/>
                    </a:lnTo>
                    <a:lnTo>
                      <a:pt x="40" y="27"/>
                    </a:lnTo>
                    <a:lnTo>
                      <a:pt x="22" y="28"/>
                    </a:lnTo>
                    <a:lnTo>
                      <a:pt x="54" y="24"/>
                    </a:lnTo>
                    <a:lnTo>
                      <a:pt x="64" y="21"/>
                    </a:lnTo>
                    <a:lnTo>
                      <a:pt x="70" y="17"/>
                    </a:lnTo>
                    <a:lnTo>
                      <a:pt x="72" y="14"/>
                    </a:lnTo>
                    <a:lnTo>
                      <a:pt x="73" y="11"/>
                    </a:lnTo>
                    <a:lnTo>
                      <a:pt x="73" y="9"/>
                    </a:lnTo>
                    <a:lnTo>
                      <a:pt x="68" y="9"/>
                    </a:lnTo>
                    <a:lnTo>
                      <a:pt x="55" y="10"/>
                    </a:lnTo>
                    <a:lnTo>
                      <a:pt x="37" y="14"/>
                    </a:lnTo>
                    <a:lnTo>
                      <a:pt x="21" y="19"/>
                    </a:lnTo>
                    <a:lnTo>
                      <a:pt x="6" y="25"/>
                    </a:lnTo>
                    <a:lnTo>
                      <a:pt x="6" y="27"/>
                    </a:lnTo>
                    <a:lnTo>
                      <a:pt x="14" y="27"/>
                    </a:lnTo>
                    <a:lnTo>
                      <a:pt x="0" y="28"/>
                    </a:lnTo>
                    <a:lnTo>
                      <a:pt x="1" y="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48" name="Freeform 96"/>
              <p:cNvSpPr>
                <a:spLocks/>
              </p:cNvSpPr>
              <p:nvPr/>
            </p:nvSpPr>
            <p:spPr bwMode="auto">
              <a:xfrm>
                <a:off x="4735" y="3827"/>
                <a:ext cx="145" cy="4"/>
              </a:xfrm>
              <a:custGeom>
                <a:avLst/>
                <a:gdLst/>
                <a:ahLst/>
                <a:cxnLst>
                  <a:cxn ang="0">
                    <a:pos x="3" y="0"/>
                  </a:cxn>
                  <a:cxn ang="0">
                    <a:pos x="144" y="0"/>
                  </a:cxn>
                  <a:cxn ang="0">
                    <a:pos x="144" y="3"/>
                  </a:cxn>
                  <a:cxn ang="0">
                    <a:pos x="0" y="3"/>
                  </a:cxn>
                  <a:cxn ang="0">
                    <a:pos x="3" y="0"/>
                  </a:cxn>
                </a:cxnLst>
                <a:rect l="0" t="0" r="r" b="b"/>
                <a:pathLst>
                  <a:path w="145" h="4">
                    <a:moveTo>
                      <a:pt x="3" y="0"/>
                    </a:moveTo>
                    <a:lnTo>
                      <a:pt x="144" y="0"/>
                    </a:lnTo>
                    <a:lnTo>
                      <a:pt x="144" y="3"/>
                    </a:lnTo>
                    <a:lnTo>
                      <a:pt x="0" y="3"/>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49" name="Freeform 97"/>
              <p:cNvSpPr>
                <a:spLocks/>
              </p:cNvSpPr>
              <p:nvPr/>
            </p:nvSpPr>
            <p:spPr bwMode="auto">
              <a:xfrm>
                <a:off x="5170" y="3772"/>
                <a:ext cx="46" cy="125"/>
              </a:xfrm>
              <a:custGeom>
                <a:avLst/>
                <a:gdLst/>
                <a:ahLst/>
                <a:cxnLst>
                  <a:cxn ang="0">
                    <a:pos x="41" y="0"/>
                  </a:cxn>
                  <a:cxn ang="0">
                    <a:pos x="42" y="2"/>
                  </a:cxn>
                  <a:cxn ang="0">
                    <a:pos x="43" y="4"/>
                  </a:cxn>
                  <a:cxn ang="0">
                    <a:pos x="44" y="8"/>
                  </a:cxn>
                  <a:cxn ang="0">
                    <a:pos x="44" y="12"/>
                  </a:cxn>
                  <a:cxn ang="0">
                    <a:pos x="44" y="18"/>
                  </a:cxn>
                  <a:cxn ang="0">
                    <a:pos x="42" y="26"/>
                  </a:cxn>
                  <a:cxn ang="0">
                    <a:pos x="37" y="42"/>
                  </a:cxn>
                  <a:cxn ang="0">
                    <a:pos x="30" y="62"/>
                  </a:cxn>
                  <a:cxn ang="0">
                    <a:pos x="22" y="83"/>
                  </a:cxn>
                  <a:cxn ang="0">
                    <a:pos x="14" y="100"/>
                  </a:cxn>
                  <a:cxn ang="0">
                    <a:pos x="8" y="112"/>
                  </a:cxn>
                  <a:cxn ang="0">
                    <a:pos x="0" y="124"/>
                  </a:cxn>
                  <a:cxn ang="0">
                    <a:pos x="2" y="124"/>
                  </a:cxn>
                  <a:cxn ang="0">
                    <a:pos x="9" y="112"/>
                  </a:cxn>
                  <a:cxn ang="0">
                    <a:pos x="15" y="100"/>
                  </a:cxn>
                  <a:cxn ang="0">
                    <a:pos x="23" y="82"/>
                  </a:cxn>
                  <a:cxn ang="0">
                    <a:pos x="30" y="64"/>
                  </a:cxn>
                  <a:cxn ang="0">
                    <a:pos x="37" y="47"/>
                  </a:cxn>
                  <a:cxn ang="0">
                    <a:pos x="41" y="32"/>
                  </a:cxn>
                  <a:cxn ang="0">
                    <a:pos x="44" y="21"/>
                  </a:cxn>
                  <a:cxn ang="0">
                    <a:pos x="45" y="12"/>
                  </a:cxn>
                  <a:cxn ang="0">
                    <a:pos x="45" y="8"/>
                  </a:cxn>
                  <a:cxn ang="0">
                    <a:pos x="44" y="4"/>
                  </a:cxn>
                  <a:cxn ang="0">
                    <a:pos x="43" y="2"/>
                  </a:cxn>
                  <a:cxn ang="0">
                    <a:pos x="41" y="0"/>
                  </a:cxn>
                </a:cxnLst>
                <a:rect l="0" t="0" r="r" b="b"/>
                <a:pathLst>
                  <a:path w="46" h="125">
                    <a:moveTo>
                      <a:pt x="41" y="0"/>
                    </a:moveTo>
                    <a:lnTo>
                      <a:pt x="42" y="2"/>
                    </a:lnTo>
                    <a:lnTo>
                      <a:pt x="43" y="4"/>
                    </a:lnTo>
                    <a:lnTo>
                      <a:pt x="44" y="8"/>
                    </a:lnTo>
                    <a:lnTo>
                      <a:pt x="44" y="12"/>
                    </a:lnTo>
                    <a:lnTo>
                      <a:pt x="44" y="18"/>
                    </a:lnTo>
                    <a:lnTo>
                      <a:pt x="42" y="26"/>
                    </a:lnTo>
                    <a:lnTo>
                      <a:pt x="37" y="42"/>
                    </a:lnTo>
                    <a:lnTo>
                      <a:pt x="30" y="62"/>
                    </a:lnTo>
                    <a:lnTo>
                      <a:pt x="22" y="83"/>
                    </a:lnTo>
                    <a:lnTo>
                      <a:pt x="14" y="100"/>
                    </a:lnTo>
                    <a:lnTo>
                      <a:pt x="8" y="112"/>
                    </a:lnTo>
                    <a:lnTo>
                      <a:pt x="0" y="124"/>
                    </a:lnTo>
                    <a:lnTo>
                      <a:pt x="2" y="124"/>
                    </a:lnTo>
                    <a:lnTo>
                      <a:pt x="9" y="112"/>
                    </a:lnTo>
                    <a:lnTo>
                      <a:pt x="15" y="100"/>
                    </a:lnTo>
                    <a:lnTo>
                      <a:pt x="23" y="82"/>
                    </a:lnTo>
                    <a:lnTo>
                      <a:pt x="30" y="64"/>
                    </a:lnTo>
                    <a:lnTo>
                      <a:pt x="37" y="47"/>
                    </a:lnTo>
                    <a:lnTo>
                      <a:pt x="41" y="32"/>
                    </a:lnTo>
                    <a:lnTo>
                      <a:pt x="44" y="21"/>
                    </a:lnTo>
                    <a:lnTo>
                      <a:pt x="45" y="12"/>
                    </a:lnTo>
                    <a:lnTo>
                      <a:pt x="45" y="8"/>
                    </a:lnTo>
                    <a:lnTo>
                      <a:pt x="44" y="4"/>
                    </a:lnTo>
                    <a:lnTo>
                      <a:pt x="43" y="2"/>
                    </a:lnTo>
                    <a:lnTo>
                      <a:pt x="4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50" name="Freeform 98"/>
              <p:cNvSpPr>
                <a:spLocks/>
              </p:cNvSpPr>
              <p:nvPr/>
            </p:nvSpPr>
            <p:spPr bwMode="auto">
              <a:xfrm>
                <a:off x="5045" y="3777"/>
                <a:ext cx="44" cy="119"/>
              </a:xfrm>
              <a:custGeom>
                <a:avLst/>
                <a:gdLst/>
                <a:ahLst/>
                <a:cxnLst>
                  <a:cxn ang="0">
                    <a:pos x="39" y="0"/>
                  </a:cxn>
                  <a:cxn ang="0">
                    <a:pos x="42" y="4"/>
                  </a:cxn>
                  <a:cxn ang="0">
                    <a:pos x="43" y="6"/>
                  </a:cxn>
                  <a:cxn ang="0">
                    <a:pos x="43" y="9"/>
                  </a:cxn>
                  <a:cxn ang="0">
                    <a:pos x="43" y="11"/>
                  </a:cxn>
                  <a:cxn ang="0">
                    <a:pos x="42" y="14"/>
                  </a:cxn>
                  <a:cxn ang="0">
                    <a:pos x="42" y="17"/>
                  </a:cxn>
                  <a:cxn ang="0">
                    <a:pos x="40" y="19"/>
                  </a:cxn>
                  <a:cxn ang="0">
                    <a:pos x="39" y="22"/>
                  </a:cxn>
                  <a:cxn ang="0">
                    <a:pos x="38" y="24"/>
                  </a:cxn>
                  <a:cxn ang="0">
                    <a:pos x="38" y="27"/>
                  </a:cxn>
                  <a:cxn ang="0">
                    <a:pos x="37" y="28"/>
                  </a:cxn>
                  <a:cxn ang="0">
                    <a:pos x="14" y="46"/>
                  </a:cxn>
                  <a:cxn ang="0">
                    <a:pos x="8" y="52"/>
                  </a:cxn>
                  <a:cxn ang="0">
                    <a:pos x="6" y="55"/>
                  </a:cxn>
                  <a:cxn ang="0">
                    <a:pos x="4" y="58"/>
                  </a:cxn>
                  <a:cxn ang="0">
                    <a:pos x="2" y="61"/>
                  </a:cxn>
                  <a:cxn ang="0">
                    <a:pos x="2" y="64"/>
                  </a:cxn>
                  <a:cxn ang="0">
                    <a:pos x="1" y="67"/>
                  </a:cxn>
                  <a:cxn ang="0">
                    <a:pos x="1" y="70"/>
                  </a:cxn>
                  <a:cxn ang="0">
                    <a:pos x="3" y="118"/>
                  </a:cxn>
                  <a:cxn ang="0">
                    <a:pos x="2" y="118"/>
                  </a:cxn>
                  <a:cxn ang="0">
                    <a:pos x="0" y="71"/>
                  </a:cxn>
                  <a:cxn ang="0">
                    <a:pos x="0" y="66"/>
                  </a:cxn>
                  <a:cxn ang="0">
                    <a:pos x="1" y="61"/>
                  </a:cxn>
                  <a:cxn ang="0">
                    <a:pos x="3" y="56"/>
                  </a:cxn>
                  <a:cxn ang="0">
                    <a:pos x="6" y="51"/>
                  </a:cxn>
                  <a:cxn ang="0">
                    <a:pos x="11" y="47"/>
                  </a:cxn>
                  <a:cxn ang="0">
                    <a:pos x="14" y="44"/>
                  </a:cxn>
                  <a:cxn ang="0">
                    <a:pos x="22" y="38"/>
                  </a:cxn>
                  <a:cxn ang="0">
                    <a:pos x="37" y="26"/>
                  </a:cxn>
                  <a:cxn ang="0">
                    <a:pos x="38" y="22"/>
                  </a:cxn>
                  <a:cxn ang="0">
                    <a:pos x="39" y="19"/>
                  </a:cxn>
                  <a:cxn ang="0">
                    <a:pos x="40" y="17"/>
                  </a:cxn>
                  <a:cxn ang="0">
                    <a:pos x="42" y="14"/>
                  </a:cxn>
                  <a:cxn ang="0">
                    <a:pos x="42" y="11"/>
                  </a:cxn>
                  <a:cxn ang="0">
                    <a:pos x="42" y="9"/>
                  </a:cxn>
                  <a:cxn ang="0">
                    <a:pos x="41" y="6"/>
                  </a:cxn>
                  <a:cxn ang="0">
                    <a:pos x="40" y="4"/>
                  </a:cxn>
                  <a:cxn ang="0">
                    <a:pos x="37" y="0"/>
                  </a:cxn>
                  <a:cxn ang="0">
                    <a:pos x="39" y="0"/>
                  </a:cxn>
                </a:cxnLst>
                <a:rect l="0" t="0" r="r" b="b"/>
                <a:pathLst>
                  <a:path w="44" h="119">
                    <a:moveTo>
                      <a:pt x="39" y="0"/>
                    </a:moveTo>
                    <a:lnTo>
                      <a:pt x="42" y="4"/>
                    </a:lnTo>
                    <a:lnTo>
                      <a:pt x="43" y="6"/>
                    </a:lnTo>
                    <a:lnTo>
                      <a:pt x="43" y="9"/>
                    </a:lnTo>
                    <a:lnTo>
                      <a:pt x="43" y="11"/>
                    </a:lnTo>
                    <a:lnTo>
                      <a:pt x="42" y="14"/>
                    </a:lnTo>
                    <a:lnTo>
                      <a:pt x="42" y="17"/>
                    </a:lnTo>
                    <a:lnTo>
                      <a:pt x="40" y="19"/>
                    </a:lnTo>
                    <a:lnTo>
                      <a:pt x="39" y="22"/>
                    </a:lnTo>
                    <a:lnTo>
                      <a:pt x="38" y="24"/>
                    </a:lnTo>
                    <a:lnTo>
                      <a:pt x="38" y="27"/>
                    </a:lnTo>
                    <a:lnTo>
                      <a:pt x="37" y="28"/>
                    </a:lnTo>
                    <a:lnTo>
                      <a:pt x="14" y="46"/>
                    </a:lnTo>
                    <a:lnTo>
                      <a:pt x="8" y="52"/>
                    </a:lnTo>
                    <a:lnTo>
                      <a:pt x="6" y="55"/>
                    </a:lnTo>
                    <a:lnTo>
                      <a:pt x="4" y="58"/>
                    </a:lnTo>
                    <a:lnTo>
                      <a:pt x="2" y="61"/>
                    </a:lnTo>
                    <a:lnTo>
                      <a:pt x="2" y="64"/>
                    </a:lnTo>
                    <a:lnTo>
                      <a:pt x="1" y="67"/>
                    </a:lnTo>
                    <a:lnTo>
                      <a:pt x="1" y="70"/>
                    </a:lnTo>
                    <a:lnTo>
                      <a:pt x="3" y="118"/>
                    </a:lnTo>
                    <a:lnTo>
                      <a:pt x="2" y="118"/>
                    </a:lnTo>
                    <a:lnTo>
                      <a:pt x="0" y="71"/>
                    </a:lnTo>
                    <a:lnTo>
                      <a:pt x="0" y="66"/>
                    </a:lnTo>
                    <a:lnTo>
                      <a:pt x="1" y="61"/>
                    </a:lnTo>
                    <a:lnTo>
                      <a:pt x="3" y="56"/>
                    </a:lnTo>
                    <a:lnTo>
                      <a:pt x="6" y="51"/>
                    </a:lnTo>
                    <a:lnTo>
                      <a:pt x="11" y="47"/>
                    </a:lnTo>
                    <a:lnTo>
                      <a:pt x="14" y="44"/>
                    </a:lnTo>
                    <a:lnTo>
                      <a:pt x="22" y="38"/>
                    </a:lnTo>
                    <a:lnTo>
                      <a:pt x="37" y="26"/>
                    </a:lnTo>
                    <a:lnTo>
                      <a:pt x="38" y="22"/>
                    </a:lnTo>
                    <a:lnTo>
                      <a:pt x="39" y="19"/>
                    </a:lnTo>
                    <a:lnTo>
                      <a:pt x="40" y="17"/>
                    </a:lnTo>
                    <a:lnTo>
                      <a:pt x="42" y="14"/>
                    </a:lnTo>
                    <a:lnTo>
                      <a:pt x="42" y="11"/>
                    </a:lnTo>
                    <a:lnTo>
                      <a:pt x="42" y="9"/>
                    </a:lnTo>
                    <a:lnTo>
                      <a:pt x="41" y="6"/>
                    </a:lnTo>
                    <a:lnTo>
                      <a:pt x="40" y="4"/>
                    </a:lnTo>
                    <a:lnTo>
                      <a:pt x="37" y="0"/>
                    </a:lnTo>
                    <a:lnTo>
                      <a:pt x="3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51" name="Freeform 99"/>
              <p:cNvSpPr>
                <a:spLocks/>
              </p:cNvSpPr>
              <p:nvPr/>
            </p:nvSpPr>
            <p:spPr bwMode="auto">
              <a:xfrm>
                <a:off x="4965" y="3927"/>
                <a:ext cx="224" cy="9"/>
              </a:xfrm>
              <a:custGeom>
                <a:avLst/>
                <a:gdLst/>
                <a:ahLst/>
                <a:cxnLst>
                  <a:cxn ang="0">
                    <a:pos x="215" y="8"/>
                  </a:cxn>
                  <a:cxn ang="0">
                    <a:pos x="0" y="8"/>
                  </a:cxn>
                  <a:cxn ang="0">
                    <a:pos x="0" y="5"/>
                  </a:cxn>
                  <a:cxn ang="0">
                    <a:pos x="218" y="5"/>
                  </a:cxn>
                  <a:cxn ang="0">
                    <a:pos x="221" y="3"/>
                  </a:cxn>
                  <a:cxn ang="0">
                    <a:pos x="223" y="0"/>
                  </a:cxn>
                  <a:cxn ang="0">
                    <a:pos x="223" y="4"/>
                  </a:cxn>
                  <a:cxn ang="0">
                    <a:pos x="215" y="8"/>
                  </a:cxn>
                </a:cxnLst>
                <a:rect l="0" t="0" r="r" b="b"/>
                <a:pathLst>
                  <a:path w="224" h="9">
                    <a:moveTo>
                      <a:pt x="215" y="8"/>
                    </a:moveTo>
                    <a:lnTo>
                      <a:pt x="0" y="8"/>
                    </a:lnTo>
                    <a:lnTo>
                      <a:pt x="0" y="5"/>
                    </a:lnTo>
                    <a:lnTo>
                      <a:pt x="218" y="5"/>
                    </a:lnTo>
                    <a:lnTo>
                      <a:pt x="221" y="3"/>
                    </a:lnTo>
                    <a:lnTo>
                      <a:pt x="223" y="0"/>
                    </a:lnTo>
                    <a:lnTo>
                      <a:pt x="223" y="4"/>
                    </a:lnTo>
                    <a:lnTo>
                      <a:pt x="215" y="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52" name="Freeform 100"/>
              <p:cNvSpPr>
                <a:spLocks/>
              </p:cNvSpPr>
              <p:nvPr/>
            </p:nvSpPr>
            <p:spPr bwMode="auto">
              <a:xfrm>
                <a:off x="4968" y="3895"/>
                <a:ext cx="226" cy="2"/>
              </a:xfrm>
              <a:custGeom>
                <a:avLst/>
                <a:gdLst/>
                <a:ahLst/>
                <a:cxnLst>
                  <a:cxn ang="0">
                    <a:pos x="224" y="0"/>
                  </a:cxn>
                  <a:cxn ang="0">
                    <a:pos x="0" y="0"/>
                  </a:cxn>
                  <a:cxn ang="0">
                    <a:pos x="0" y="1"/>
                  </a:cxn>
                  <a:cxn ang="0">
                    <a:pos x="225" y="1"/>
                  </a:cxn>
                  <a:cxn ang="0">
                    <a:pos x="224" y="0"/>
                  </a:cxn>
                </a:cxnLst>
                <a:rect l="0" t="0" r="r" b="b"/>
                <a:pathLst>
                  <a:path w="226" h="2">
                    <a:moveTo>
                      <a:pt x="224" y="0"/>
                    </a:moveTo>
                    <a:lnTo>
                      <a:pt x="0" y="0"/>
                    </a:lnTo>
                    <a:lnTo>
                      <a:pt x="0" y="1"/>
                    </a:lnTo>
                    <a:lnTo>
                      <a:pt x="225" y="1"/>
                    </a:lnTo>
                    <a:lnTo>
                      <a:pt x="2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53" name="Freeform 101"/>
              <p:cNvSpPr>
                <a:spLocks/>
              </p:cNvSpPr>
              <p:nvPr/>
            </p:nvSpPr>
            <p:spPr bwMode="auto">
              <a:xfrm>
                <a:off x="5164" y="3904"/>
                <a:ext cx="22" cy="22"/>
              </a:xfrm>
              <a:custGeom>
                <a:avLst/>
                <a:gdLst/>
                <a:ahLst/>
                <a:cxnLst>
                  <a:cxn ang="0">
                    <a:pos x="6" y="19"/>
                  </a:cxn>
                  <a:cxn ang="0">
                    <a:pos x="9" y="18"/>
                  </a:cxn>
                  <a:cxn ang="0">
                    <a:pos x="10" y="16"/>
                  </a:cxn>
                  <a:cxn ang="0">
                    <a:pos x="11" y="13"/>
                  </a:cxn>
                  <a:cxn ang="0">
                    <a:pos x="11" y="11"/>
                  </a:cxn>
                  <a:cxn ang="0">
                    <a:pos x="10" y="8"/>
                  </a:cxn>
                  <a:cxn ang="0">
                    <a:pos x="11" y="9"/>
                  </a:cxn>
                  <a:cxn ang="0">
                    <a:pos x="12" y="11"/>
                  </a:cxn>
                  <a:cxn ang="0">
                    <a:pos x="12" y="14"/>
                  </a:cxn>
                  <a:cxn ang="0">
                    <a:pos x="13" y="11"/>
                  </a:cxn>
                  <a:cxn ang="0">
                    <a:pos x="13" y="8"/>
                  </a:cxn>
                  <a:cxn ang="0">
                    <a:pos x="14" y="12"/>
                  </a:cxn>
                  <a:cxn ang="0">
                    <a:pos x="14" y="15"/>
                  </a:cxn>
                  <a:cxn ang="0">
                    <a:pos x="14" y="16"/>
                  </a:cxn>
                  <a:cxn ang="0">
                    <a:pos x="15" y="14"/>
                  </a:cxn>
                  <a:cxn ang="0">
                    <a:pos x="15" y="12"/>
                  </a:cxn>
                  <a:cxn ang="0">
                    <a:pos x="15" y="8"/>
                  </a:cxn>
                  <a:cxn ang="0">
                    <a:pos x="16" y="12"/>
                  </a:cxn>
                  <a:cxn ang="0">
                    <a:pos x="16" y="15"/>
                  </a:cxn>
                  <a:cxn ang="0">
                    <a:pos x="15" y="18"/>
                  </a:cxn>
                  <a:cxn ang="0">
                    <a:pos x="17" y="16"/>
                  </a:cxn>
                  <a:cxn ang="0">
                    <a:pos x="18" y="13"/>
                  </a:cxn>
                  <a:cxn ang="0">
                    <a:pos x="18" y="9"/>
                  </a:cxn>
                  <a:cxn ang="0">
                    <a:pos x="19" y="12"/>
                  </a:cxn>
                  <a:cxn ang="0">
                    <a:pos x="18" y="15"/>
                  </a:cxn>
                  <a:cxn ang="0">
                    <a:pos x="18" y="19"/>
                  </a:cxn>
                  <a:cxn ang="0">
                    <a:pos x="16" y="21"/>
                  </a:cxn>
                  <a:cxn ang="0">
                    <a:pos x="15" y="21"/>
                  </a:cxn>
                  <a:cxn ang="0">
                    <a:pos x="18" y="19"/>
                  </a:cxn>
                  <a:cxn ang="0">
                    <a:pos x="20" y="17"/>
                  </a:cxn>
                  <a:cxn ang="0">
                    <a:pos x="21" y="14"/>
                  </a:cxn>
                  <a:cxn ang="0">
                    <a:pos x="21" y="12"/>
                  </a:cxn>
                  <a:cxn ang="0">
                    <a:pos x="21" y="9"/>
                  </a:cxn>
                  <a:cxn ang="0">
                    <a:pos x="21" y="6"/>
                  </a:cxn>
                  <a:cxn ang="0">
                    <a:pos x="20" y="4"/>
                  </a:cxn>
                  <a:cxn ang="0">
                    <a:pos x="17" y="0"/>
                  </a:cxn>
                  <a:cxn ang="0">
                    <a:pos x="14" y="0"/>
                  </a:cxn>
                  <a:cxn ang="0">
                    <a:pos x="10" y="0"/>
                  </a:cxn>
                  <a:cxn ang="0">
                    <a:pos x="6" y="2"/>
                  </a:cxn>
                  <a:cxn ang="0">
                    <a:pos x="3" y="5"/>
                  </a:cxn>
                  <a:cxn ang="0">
                    <a:pos x="1" y="8"/>
                  </a:cxn>
                  <a:cxn ang="0">
                    <a:pos x="0" y="9"/>
                  </a:cxn>
                  <a:cxn ang="0">
                    <a:pos x="0" y="10"/>
                  </a:cxn>
                  <a:cxn ang="0">
                    <a:pos x="0" y="12"/>
                  </a:cxn>
                  <a:cxn ang="0">
                    <a:pos x="1" y="14"/>
                  </a:cxn>
                  <a:cxn ang="0">
                    <a:pos x="4" y="16"/>
                  </a:cxn>
                  <a:cxn ang="0">
                    <a:pos x="6" y="19"/>
                  </a:cxn>
                </a:cxnLst>
                <a:rect l="0" t="0" r="r" b="b"/>
                <a:pathLst>
                  <a:path w="22" h="22">
                    <a:moveTo>
                      <a:pt x="6" y="19"/>
                    </a:moveTo>
                    <a:lnTo>
                      <a:pt x="9" y="18"/>
                    </a:lnTo>
                    <a:lnTo>
                      <a:pt x="10" y="16"/>
                    </a:lnTo>
                    <a:lnTo>
                      <a:pt x="11" y="13"/>
                    </a:lnTo>
                    <a:lnTo>
                      <a:pt x="11" y="11"/>
                    </a:lnTo>
                    <a:lnTo>
                      <a:pt x="10" y="8"/>
                    </a:lnTo>
                    <a:lnTo>
                      <a:pt x="11" y="9"/>
                    </a:lnTo>
                    <a:lnTo>
                      <a:pt x="12" y="11"/>
                    </a:lnTo>
                    <a:lnTo>
                      <a:pt x="12" y="14"/>
                    </a:lnTo>
                    <a:lnTo>
                      <a:pt x="13" y="11"/>
                    </a:lnTo>
                    <a:lnTo>
                      <a:pt x="13" y="8"/>
                    </a:lnTo>
                    <a:lnTo>
                      <a:pt x="14" y="12"/>
                    </a:lnTo>
                    <a:lnTo>
                      <a:pt x="14" y="15"/>
                    </a:lnTo>
                    <a:lnTo>
                      <a:pt x="14" y="16"/>
                    </a:lnTo>
                    <a:lnTo>
                      <a:pt x="15" y="14"/>
                    </a:lnTo>
                    <a:lnTo>
                      <a:pt x="15" y="12"/>
                    </a:lnTo>
                    <a:lnTo>
                      <a:pt x="15" y="8"/>
                    </a:lnTo>
                    <a:lnTo>
                      <a:pt x="16" y="12"/>
                    </a:lnTo>
                    <a:lnTo>
                      <a:pt x="16" y="15"/>
                    </a:lnTo>
                    <a:lnTo>
                      <a:pt x="15" y="18"/>
                    </a:lnTo>
                    <a:lnTo>
                      <a:pt x="17" y="16"/>
                    </a:lnTo>
                    <a:lnTo>
                      <a:pt x="18" y="13"/>
                    </a:lnTo>
                    <a:lnTo>
                      <a:pt x="18" y="9"/>
                    </a:lnTo>
                    <a:lnTo>
                      <a:pt x="19" y="12"/>
                    </a:lnTo>
                    <a:lnTo>
                      <a:pt x="18" y="15"/>
                    </a:lnTo>
                    <a:lnTo>
                      <a:pt x="18" y="19"/>
                    </a:lnTo>
                    <a:lnTo>
                      <a:pt x="16" y="21"/>
                    </a:lnTo>
                    <a:lnTo>
                      <a:pt x="15" y="21"/>
                    </a:lnTo>
                    <a:lnTo>
                      <a:pt x="18" y="19"/>
                    </a:lnTo>
                    <a:lnTo>
                      <a:pt x="20" y="17"/>
                    </a:lnTo>
                    <a:lnTo>
                      <a:pt x="21" y="14"/>
                    </a:lnTo>
                    <a:lnTo>
                      <a:pt x="21" y="12"/>
                    </a:lnTo>
                    <a:lnTo>
                      <a:pt x="21" y="9"/>
                    </a:lnTo>
                    <a:lnTo>
                      <a:pt x="21" y="6"/>
                    </a:lnTo>
                    <a:lnTo>
                      <a:pt x="20" y="4"/>
                    </a:lnTo>
                    <a:lnTo>
                      <a:pt x="17" y="0"/>
                    </a:lnTo>
                    <a:lnTo>
                      <a:pt x="14" y="0"/>
                    </a:lnTo>
                    <a:lnTo>
                      <a:pt x="10" y="0"/>
                    </a:lnTo>
                    <a:lnTo>
                      <a:pt x="6" y="2"/>
                    </a:lnTo>
                    <a:lnTo>
                      <a:pt x="3" y="5"/>
                    </a:lnTo>
                    <a:lnTo>
                      <a:pt x="1" y="8"/>
                    </a:lnTo>
                    <a:lnTo>
                      <a:pt x="0" y="9"/>
                    </a:lnTo>
                    <a:lnTo>
                      <a:pt x="0" y="10"/>
                    </a:lnTo>
                    <a:lnTo>
                      <a:pt x="0" y="12"/>
                    </a:lnTo>
                    <a:lnTo>
                      <a:pt x="1" y="14"/>
                    </a:lnTo>
                    <a:lnTo>
                      <a:pt x="4" y="16"/>
                    </a:lnTo>
                    <a:lnTo>
                      <a:pt x="6"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54" name="Freeform 102"/>
              <p:cNvSpPr>
                <a:spLocks/>
              </p:cNvSpPr>
              <p:nvPr/>
            </p:nvSpPr>
            <p:spPr bwMode="auto">
              <a:xfrm>
                <a:off x="5057" y="3902"/>
                <a:ext cx="117" cy="13"/>
              </a:xfrm>
              <a:custGeom>
                <a:avLst/>
                <a:gdLst/>
                <a:ahLst/>
                <a:cxnLst>
                  <a:cxn ang="0">
                    <a:pos x="7" y="0"/>
                  </a:cxn>
                  <a:cxn ang="0">
                    <a:pos x="4" y="2"/>
                  </a:cxn>
                  <a:cxn ang="0">
                    <a:pos x="2" y="6"/>
                  </a:cxn>
                  <a:cxn ang="0">
                    <a:pos x="0" y="9"/>
                  </a:cxn>
                  <a:cxn ang="0">
                    <a:pos x="0" y="12"/>
                  </a:cxn>
                  <a:cxn ang="0">
                    <a:pos x="1" y="11"/>
                  </a:cxn>
                  <a:cxn ang="0">
                    <a:pos x="3" y="7"/>
                  </a:cxn>
                  <a:cxn ang="0">
                    <a:pos x="6" y="11"/>
                  </a:cxn>
                  <a:cxn ang="0">
                    <a:pos x="8" y="7"/>
                  </a:cxn>
                  <a:cxn ang="0">
                    <a:pos x="10" y="11"/>
                  </a:cxn>
                  <a:cxn ang="0">
                    <a:pos x="13" y="7"/>
                  </a:cxn>
                  <a:cxn ang="0">
                    <a:pos x="15" y="11"/>
                  </a:cxn>
                  <a:cxn ang="0">
                    <a:pos x="17" y="7"/>
                  </a:cxn>
                  <a:cxn ang="0">
                    <a:pos x="20" y="11"/>
                  </a:cxn>
                  <a:cxn ang="0">
                    <a:pos x="22" y="7"/>
                  </a:cxn>
                  <a:cxn ang="0">
                    <a:pos x="24" y="11"/>
                  </a:cxn>
                  <a:cxn ang="0">
                    <a:pos x="27" y="7"/>
                  </a:cxn>
                  <a:cxn ang="0">
                    <a:pos x="29" y="11"/>
                  </a:cxn>
                  <a:cxn ang="0">
                    <a:pos x="31" y="7"/>
                  </a:cxn>
                  <a:cxn ang="0">
                    <a:pos x="34" y="11"/>
                  </a:cxn>
                  <a:cxn ang="0">
                    <a:pos x="36" y="7"/>
                  </a:cxn>
                  <a:cxn ang="0">
                    <a:pos x="38" y="11"/>
                  </a:cxn>
                  <a:cxn ang="0">
                    <a:pos x="41" y="7"/>
                  </a:cxn>
                  <a:cxn ang="0">
                    <a:pos x="43" y="11"/>
                  </a:cxn>
                  <a:cxn ang="0">
                    <a:pos x="45" y="7"/>
                  </a:cxn>
                  <a:cxn ang="0">
                    <a:pos x="48" y="11"/>
                  </a:cxn>
                  <a:cxn ang="0">
                    <a:pos x="50" y="7"/>
                  </a:cxn>
                  <a:cxn ang="0">
                    <a:pos x="52" y="11"/>
                  </a:cxn>
                  <a:cxn ang="0">
                    <a:pos x="55" y="7"/>
                  </a:cxn>
                  <a:cxn ang="0">
                    <a:pos x="57" y="11"/>
                  </a:cxn>
                  <a:cxn ang="0">
                    <a:pos x="59" y="7"/>
                  </a:cxn>
                  <a:cxn ang="0">
                    <a:pos x="62" y="11"/>
                  </a:cxn>
                  <a:cxn ang="0">
                    <a:pos x="64" y="7"/>
                  </a:cxn>
                  <a:cxn ang="0">
                    <a:pos x="66" y="11"/>
                  </a:cxn>
                  <a:cxn ang="0">
                    <a:pos x="69" y="7"/>
                  </a:cxn>
                  <a:cxn ang="0">
                    <a:pos x="71" y="11"/>
                  </a:cxn>
                  <a:cxn ang="0">
                    <a:pos x="74" y="7"/>
                  </a:cxn>
                  <a:cxn ang="0">
                    <a:pos x="76" y="11"/>
                  </a:cxn>
                  <a:cxn ang="0">
                    <a:pos x="78" y="7"/>
                  </a:cxn>
                  <a:cxn ang="0">
                    <a:pos x="81" y="11"/>
                  </a:cxn>
                  <a:cxn ang="0">
                    <a:pos x="83" y="7"/>
                  </a:cxn>
                  <a:cxn ang="0">
                    <a:pos x="85" y="11"/>
                  </a:cxn>
                  <a:cxn ang="0">
                    <a:pos x="88" y="7"/>
                  </a:cxn>
                  <a:cxn ang="0">
                    <a:pos x="90" y="11"/>
                  </a:cxn>
                  <a:cxn ang="0">
                    <a:pos x="92" y="7"/>
                  </a:cxn>
                  <a:cxn ang="0">
                    <a:pos x="95" y="11"/>
                  </a:cxn>
                  <a:cxn ang="0">
                    <a:pos x="97" y="7"/>
                  </a:cxn>
                  <a:cxn ang="0">
                    <a:pos x="99" y="11"/>
                  </a:cxn>
                  <a:cxn ang="0">
                    <a:pos x="102" y="7"/>
                  </a:cxn>
                  <a:cxn ang="0">
                    <a:pos x="104" y="11"/>
                  </a:cxn>
                  <a:cxn ang="0">
                    <a:pos x="106" y="8"/>
                  </a:cxn>
                  <a:cxn ang="0">
                    <a:pos x="109" y="4"/>
                  </a:cxn>
                  <a:cxn ang="0">
                    <a:pos x="112" y="2"/>
                  </a:cxn>
                  <a:cxn ang="0">
                    <a:pos x="116" y="0"/>
                  </a:cxn>
                  <a:cxn ang="0">
                    <a:pos x="7" y="0"/>
                  </a:cxn>
                </a:cxnLst>
                <a:rect l="0" t="0" r="r" b="b"/>
                <a:pathLst>
                  <a:path w="117" h="13">
                    <a:moveTo>
                      <a:pt x="7" y="0"/>
                    </a:moveTo>
                    <a:lnTo>
                      <a:pt x="4" y="2"/>
                    </a:lnTo>
                    <a:lnTo>
                      <a:pt x="2" y="6"/>
                    </a:lnTo>
                    <a:lnTo>
                      <a:pt x="0" y="9"/>
                    </a:lnTo>
                    <a:lnTo>
                      <a:pt x="0" y="12"/>
                    </a:lnTo>
                    <a:lnTo>
                      <a:pt x="1" y="11"/>
                    </a:lnTo>
                    <a:lnTo>
                      <a:pt x="3" y="7"/>
                    </a:lnTo>
                    <a:lnTo>
                      <a:pt x="6" y="11"/>
                    </a:lnTo>
                    <a:lnTo>
                      <a:pt x="8" y="7"/>
                    </a:lnTo>
                    <a:lnTo>
                      <a:pt x="10" y="11"/>
                    </a:lnTo>
                    <a:lnTo>
                      <a:pt x="13" y="7"/>
                    </a:lnTo>
                    <a:lnTo>
                      <a:pt x="15" y="11"/>
                    </a:lnTo>
                    <a:lnTo>
                      <a:pt x="17" y="7"/>
                    </a:lnTo>
                    <a:lnTo>
                      <a:pt x="20" y="11"/>
                    </a:lnTo>
                    <a:lnTo>
                      <a:pt x="22" y="7"/>
                    </a:lnTo>
                    <a:lnTo>
                      <a:pt x="24" y="11"/>
                    </a:lnTo>
                    <a:lnTo>
                      <a:pt x="27" y="7"/>
                    </a:lnTo>
                    <a:lnTo>
                      <a:pt x="29" y="11"/>
                    </a:lnTo>
                    <a:lnTo>
                      <a:pt x="31" y="7"/>
                    </a:lnTo>
                    <a:lnTo>
                      <a:pt x="34" y="11"/>
                    </a:lnTo>
                    <a:lnTo>
                      <a:pt x="36" y="7"/>
                    </a:lnTo>
                    <a:lnTo>
                      <a:pt x="38" y="11"/>
                    </a:lnTo>
                    <a:lnTo>
                      <a:pt x="41" y="7"/>
                    </a:lnTo>
                    <a:lnTo>
                      <a:pt x="43" y="11"/>
                    </a:lnTo>
                    <a:lnTo>
                      <a:pt x="45" y="7"/>
                    </a:lnTo>
                    <a:lnTo>
                      <a:pt x="48" y="11"/>
                    </a:lnTo>
                    <a:lnTo>
                      <a:pt x="50" y="7"/>
                    </a:lnTo>
                    <a:lnTo>
                      <a:pt x="52" y="11"/>
                    </a:lnTo>
                    <a:lnTo>
                      <a:pt x="55" y="7"/>
                    </a:lnTo>
                    <a:lnTo>
                      <a:pt x="57" y="11"/>
                    </a:lnTo>
                    <a:lnTo>
                      <a:pt x="59" y="7"/>
                    </a:lnTo>
                    <a:lnTo>
                      <a:pt x="62" y="11"/>
                    </a:lnTo>
                    <a:lnTo>
                      <a:pt x="64" y="7"/>
                    </a:lnTo>
                    <a:lnTo>
                      <a:pt x="66" y="11"/>
                    </a:lnTo>
                    <a:lnTo>
                      <a:pt x="69" y="7"/>
                    </a:lnTo>
                    <a:lnTo>
                      <a:pt x="71" y="11"/>
                    </a:lnTo>
                    <a:lnTo>
                      <a:pt x="74" y="7"/>
                    </a:lnTo>
                    <a:lnTo>
                      <a:pt x="76" y="11"/>
                    </a:lnTo>
                    <a:lnTo>
                      <a:pt x="78" y="7"/>
                    </a:lnTo>
                    <a:lnTo>
                      <a:pt x="81" y="11"/>
                    </a:lnTo>
                    <a:lnTo>
                      <a:pt x="83" y="7"/>
                    </a:lnTo>
                    <a:lnTo>
                      <a:pt x="85" y="11"/>
                    </a:lnTo>
                    <a:lnTo>
                      <a:pt x="88" y="7"/>
                    </a:lnTo>
                    <a:lnTo>
                      <a:pt x="90" y="11"/>
                    </a:lnTo>
                    <a:lnTo>
                      <a:pt x="92" y="7"/>
                    </a:lnTo>
                    <a:lnTo>
                      <a:pt x="95" y="11"/>
                    </a:lnTo>
                    <a:lnTo>
                      <a:pt x="97" y="7"/>
                    </a:lnTo>
                    <a:lnTo>
                      <a:pt x="99" y="11"/>
                    </a:lnTo>
                    <a:lnTo>
                      <a:pt x="102" y="7"/>
                    </a:lnTo>
                    <a:lnTo>
                      <a:pt x="104" y="11"/>
                    </a:lnTo>
                    <a:lnTo>
                      <a:pt x="106" y="8"/>
                    </a:lnTo>
                    <a:lnTo>
                      <a:pt x="109" y="4"/>
                    </a:lnTo>
                    <a:lnTo>
                      <a:pt x="112" y="2"/>
                    </a:lnTo>
                    <a:lnTo>
                      <a:pt x="116" y="0"/>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55" name="Freeform 103"/>
              <p:cNvSpPr>
                <a:spLocks/>
              </p:cNvSpPr>
              <p:nvPr/>
            </p:nvSpPr>
            <p:spPr bwMode="auto">
              <a:xfrm>
                <a:off x="5057" y="3914"/>
                <a:ext cx="117" cy="14"/>
              </a:xfrm>
              <a:custGeom>
                <a:avLst/>
                <a:gdLst/>
                <a:ahLst/>
                <a:cxnLst>
                  <a:cxn ang="0">
                    <a:pos x="2" y="13"/>
                  </a:cxn>
                  <a:cxn ang="0">
                    <a:pos x="1" y="11"/>
                  </a:cxn>
                  <a:cxn ang="0">
                    <a:pos x="0" y="7"/>
                  </a:cxn>
                  <a:cxn ang="0">
                    <a:pos x="0" y="3"/>
                  </a:cxn>
                  <a:cxn ang="0">
                    <a:pos x="0" y="0"/>
                  </a:cxn>
                  <a:cxn ang="0">
                    <a:pos x="1" y="2"/>
                  </a:cxn>
                  <a:cxn ang="0">
                    <a:pos x="3" y="6"/>
                  </a:cxn>
                  <a:cxn ang="0">
                    <a:pos x="6" y="2"/>
                  </a:cxn>
                  <a:cxn ang="0">
                    <a:pos x="8" y="6"/>
                  </a:cxn>
                  <a:cxn ang="0">
                    <a:pos x="10" y="2"/>
                  </a:cxn>
                  <a:cxn ang="0">
                    <a:pos x="13" y="6"/>
                  </a:cxn>
                  <a:cxn ang="0">
                    <a:pos x="15" y="2"/>
                  </a:cxn>
                  <a:cxn ang="0">
                    <a:pos x="17" y="6"/>
                  </a:cxn>
                  <a:cxn ang="0">
                    <a:pos x="20" y="2"/>
                  </a:cxn>
                  <a:cxn ang="0">
                    <a:pos x="22" y="6"/>
                  </a:cxn>
                  <a:cxn ang="0">
                    <a:pos x="24" y="2"/>
                  </a:cxn>
                  <a:cxn ang="0">
                    <a:pos x="27" y="6"/>
                  </a:cxn>
                  <a:cxn ang="0">
                    <a:pos x="29" y="2"/>
                  </a:cxn>
                  <a:cxn ang="0">
                    <a:pos x="31" y="6"/>
                  </a:cxn>
                  <a:cxn ang="0">
                    <a:pos x="34" y="2"/>
                  </a:cxn>
                  <a:cxn ang="0">
                    <a:pos x="36" y="6"/>
                  </a:cxn>
                  <a:cxn ang="0">
                    <a:pos x="38" y="2"/>
                  </a:cxn>
                  <a:cxn ang="0">
                    <a:pos x="41" y="6"/>
                  </a:cxn>
                  <a:cxn ang="0">
                    <a:pos x="43" y="2"/>
                  </a:cxn>
                  <a:cxn ang="0">
                    <a:pos x="45" y="6"/>
                  </a:cxn>
                  <a:cxn ang="0">
                    <a:pos x="48" y="2"/>
                  </a:cxn>
                  <a:cxn ang="0">
                    <a:pos x="50" y="6"/>
                  </a:cxn>
                  <a:cxn ang="0">
                    <a:pos x="52" y="2"/>
                  </a:cxn>
                  <a:cxn ang="0">
                    <a:pos x="55" y="6"/>
                  </a:cxn>
                  <a:cxn ang="0">
                    <a:pos x="57" y="2"/>
                  </a:cxn>
                  <a:cxn ang="0">
                    <a:pos x="59" y="6"/>
                  </a:cxn>
                  <a:cxn ang="0">
                    <a:pos x="62" y="2"/>
                  </a:cxn>
                  <a:cxn ang="0">
                    <a:pos x="64" y="6"/>
                  </a:cxn>
                  <a:cxn ang="0">
                    <a:pos x="66" y="2"/>
                  </a:cxn>
                  <a:cxn ang="0">
                    <a:pos x="69" y="6"/>
                  </a:cxn>
                  <a:cxn ang="0">
                    <a:pos x="71" y="2"/>
                  </a:cxn>
                  <a:cxn ang="0">
                    <a:pos x="74" y="6"/>
                  </a:cxn>
                  <a:cxn ang="0">
                    <a:pos x="76" y="2"/>
                  </a:cxn>
                  <a:cxn ang="0">
                    <a:pos x="78" y="6"/>
                  </a:cxn>
                  <a:cxn ang="0">
                    <a:pos x="81" y="2"/>
                  </a:cxn>
                  <a:cxn ang="0">
                    <a:pos x="83" y="6"/>
                  </a:cxn>
                  <a:cxn ang="0">
                    <a:pos x="85" y="2"/>
                  </a:cxn>
                  <a:cxn ang="0">
                    <a:pos x="88" y="6"/>
                  </a:cxn>
                  <a:cxn ang="0">
                    <a:pos x="90" y="2"/>
                  </a:cxn>
                  <a:cxn ang="0">
                    <a:pos x="92" y="6"/>
                  </a:cxn>
                  <a:cxn ang="0">
                    <a:pos x="95" y="2"/>
                  </a:cxn>
                  <a:cxn ang="0">
                    <a:pos x="97" y="6"/>
                  </a:cxn>
                  <a:cxn ang="0">
                    <a:pos x="99" y="2"/>
                  </a:cxn>
                  <a:cxn ang="0">
                    <a:pos x="102" y="6"/>
                  </a:cxn>
                  <a:cxn ang="0">
                    <a:pos x="104" y="2"/>
                  </a:cxn>
                  <a:cxn ang="0">
                    <a:pos x="106" y="5"/>
                  </a:cxn>
                  <a:cxn ang="0">
                    <a:pos x="109" y="9"/>
                  </a:cxn>
                  <a:cxn ang="0">
                    <a:pos x="112" y="11"/>
                  </a:cxn>
                  <a:cxn ang="0">
                    <a:pos x="116" y="13"/>
                  </a:cxn>
                  <a:cxn ang="0">
                    <a:pos x="2" y="13"/>
                  </a:cxn>
                </a:cxnLst>
                <a:rect l="0" t="0" r="r" b="b"/>
                <a:pathLst>
                  <a:path w="117" h="14">
                    <a:moveTo>
                      <a:pt x="2" y="13"/>
                    </a:moveTo>
                    <a:lnTo>
                      <a:pt x="1" y="11"/>
                    </a:lnTo>
                    <a:lnTo>
                      <a:pt x="0" y="7"/>
                    </a:lnTo>
                    <a:lnTo>
                      <a:pt x="0" y="3"/>
                    </a:lnTo>
                    <a:lnTo>
                      <a:pt x="0" y="0"/>
                    </a:lnTo>
                    <a:lnTo>
                      <a:pt x="1" y="2"/>
                    </a:lnTo>
                    <a:lnTo>
                      <a:pt x="3" y="6"/>
                    </a:lnTo>
                    <a:lnTo>
                      <a:pt x="6" y="2"/>
                    </a:lnTo>
                    <a:lnTo>
                      <a:pt x="8" y="6"/>
                    </a:lnTo>
                    <a:lnTo>
                      <a:pt x="10" y="2"/>
                    </a:lnTo>
                    <a:lnTo>
                      <a:pt x="13" y="6"/>
                    </a:lnTo>
                    <a:lnTo>
                      <a:pt x="15" y="2"/>
                    </a:lnTo>
                    <a:lnTo>
                      <a:pt x="17" y="6"/>
                    </a:lnTo>
                    <a:lnTo>
                      <a:pt x="20" y="2"/>
                    </a:lnTo>
                    <a:lnTo>
                      <a:pt x="22" y="6"/>
                    </a:lnTo>
                    <a:lnTo>
                      <a:pt x="24" y="2"/>
                    </a:lnTo>
                    <a:lnTo>
                      <a:pt x="27" y="6"/>
                    </a:lnTo>
                    <a:lnTo>
                      <a:pt x="29" y="2"/>
                    </a:lnTo>
                    <a:lnTo>
                      <a:pt x="31" y="6"/>
                    </a:lnTo>
                    <a:lnTo>
                      <a:pt x="34" y="2"/>
                    </a:lnTo>
                    <a:lnTo>
                      <a:pt x="36" y="6"/>
                    </a:lnTo>
                    <a:lnTo>
                      <a:pt x="38" y="2"/>
                    </a:lnTo>
                    <a:lnTo>
                      <a:pt x="41" y="6"/>
                    </a:lnTo>
                    <a:lnTo>
                      <a:pt x="43" y="2"/>
                    </a:lnTo>
                    <a:lnTo>
                      <a:pt x="45" y="6"/>
                    </a:lnTo>
                    <a:lnTo>
                      <a:pt x="48" y="2"/>
                    </a:lnTo>
                    <a:lnTo>
                      <a:pt x="50" y="6"/>
                    </a:lnTo>
                    <a:lnTo>
                      <a:pt x="52" y="2"/>
                    </a:lnTo>
                    <a:lnTo>
                      <a:pt x="55" y="6"/>
                    </a:lnTo>
                    <a:lnTo>
                      <a:pt x="57" y="2"/>
                    </a:lnTo>
                    <a:lnTo>
                      <a:pt x="59" y="6"/>
                    </a:lnTo>
                    <a:lnTo>
                      <a:pt x="62" y="2"/>
                    </a:lnTo>
                    <a:lnTo>
                      <a:pt x="64" y="6"/>
                    </a:lnTo>
                    <a:lnTo>
                      <a:pt x="66" y="2"/>
                    </a:lnTo>
                    <a:lnTo>
                      <a:pt x="69" y="6"/>
                    </a:lnTo>
                    <a:lnTo>
                      <a:pt x="71" y="2"/>
                    </a:lnTo>
                    <a:lnTo>
                      <a:pt x="74" y="6"/>
                    </a:lnTo>
                    <a:lnTo>
                      <a:pt x="76" y="2"/>
                    </a:lnTo>
                    <a:lnTo>
                      <a:pt x="78" y="6"/>
                    </a:lnTo>
                    <a:lnTo>
                      <a:pt x="81" y="2"/>
                    </a:lnTo>
                    <a:lnTo>
                      <a:pt x="83" y="6"/>
                    </a:lnTo>
                    <a:lnTo>
                      <a:pt x="85" y="2"/>
                    </a:lnTo>
                    <a:lnTo>
                      <a:pt x="88" y="6"/>
                    </a:lnTo>
                    <a:lnTo>
                      <a:pt x="90" y="2"/>
                    </a:lnTo>
                    <a:lnTo>
                      <a:pt x="92" y="6"/>
                    </a:lnTo>
                    <a:lnTo>
                      <a:pt x="95" y="2"/>
                    </a:lnTo>
                    <a:lnTo>
                      <a:pt x="97" y="6"/>
                    </a:lnTo>
                    <a:lnTo>
                      <a:pt x="99" y="2"/>
                    </a:lnTo>
                    <a:lnTo>
                      <a:pt x="102" y="6"/>
                    </a:lnTo>
                    <a:lnTo>
                      <a:pt x="104" y="2"/>
                    </a:lnTo>
                    <a:lnTo>
                      <a:pt x="106" y="5"/>
                    </a:lnTo>
                    <a:lnTo>
                      <a:pt x="109" y="9"/>
                    </a:lnTo>
                    <a:lnTo>
                      <a:pt x="112" y="11"/>
                    </a:lnTo>
                    <a:lnTo>
                      <a:pt x="116" y="13"/>
                    </a:lnTo>
                    <a:lnTo>
                      <a:pt x="2"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56" name="Freeform 104"/>
              <p:cNvSpPr>
                <a:spLocks/>
              </p:cNvSpPr>
              <p:nvPr/>
            </p:nvSpPr>
            <p:spPr bwMode="auto">
              <a:xfrm>
                <a:off x="4966" y="3720"/>
                <a:ext cx="170" cy="53"/>
              </a:xfrm>
              <a:custGeom>
                <a:avLst/>
                <a:gdLst/>
                <a:ahLst/>
                <a:cxnLst>
                  <a:cxn ang="0">
                    <a:pos x="163" y="44"/>
                  </a:cxn>
                  <a:cxn ang="0">
                    <a:pos x="161" y="38"/>
                  </a:cxn>
                  <a:cxn ang="0">
                    <a:pos x="159" y="34"/>
                  </a:cxn>
                  <a:cxn ang="0">
                    <a:pos x="156" y="31"/>
                  </a:cxn>
                  <a:cxn ang="0">
                    <a:pos x="157" y="39"/>
                  </a:cxn>
                  <a:cxn ang="0">
                    <a:pos x="153" y="36"/>
                  </a:cxn>
                  <a:cxn ang="0">
                    <a:pos x="153" y="40"/>
                  </a:cxn>
                  <a:cxn ang="0">
                    <a:pos x="150" y="39"/>
                  </a:cxn>
                  <a:cxn ang="0">
                    <a:pos x="150" y="42"/>
                  </a:cxn>
                  <a:cxn ang="0">
                    <a:pos x="124" y="52"/>
                  </a:cxn>
                  <a:cxn ang="0">
                    <a:pos x="104" y="44"/>
                  </a:cxn>
                  <a:cxn ang="0">
                    <a:pos x="128" y="13"/>
                  </a:cxn>
                  <a:cxn ang="0">
                    <a:pos x="116" y="9"/>
                  </a:cxn>
                  <a:cxn ang="0">
                    <a:pos x="102" y="6"/>
                  </a:cxn>
                  <a:cxn ang="0">
                    <a:pos x="83" y="4"/>
                  </a:cxn>
                  <a:cxn ang="0">
                    <a:pos x="70" y="4"/>
                  </a:cxn>
                  <a:cxn ang="0">
                    <a:pos x="54" y="6"/>
                  </a:cxn>
                  <a:cxn ang="0">
                    <a:pos x="52" y="6"/>
                  </a:cxn>
                  <a:cxn ang="0">
                    <a:pos x="52" y="8"/>
                  </a:cxn>
                  <a:cxn ang="0">
                    <a:pos x="43" y="14"/>
                  </a:cxn>
                  <a:cxn ang="0">
                    <a:pos x="36" y="21"/>
                  </a:cxn>
                  <a:cxn ang="0">
                    <a:pos x="28" y="29"/>
                  </a:cxn>
                  <a:cxn ang="0">
                    <a:pos x="16" y="40"/>
                  </a:cxn>
                  <a:cxn ang="0">
                    <a:pos x="11" y="44"/>
                  </a:cxn>
                  <a:cxn ang="0">
                    <a:pos x="21" y="38"/>
                  </a:cxn>
                  <a:cxn ang="0">
                    <a:pos x="34" y="30"/>
                  </a:cxn>
                  <a:cxn ang="0">
                    <a:pos x="44" y="24"/>
                  </a:cxn>
                  <a:cxn ang="0">
                    <a:pos x="53" y="21"/>
                  </a:cxn>
                  <a:cxn ang="0">
                    <a:pos x="55" y="24"/>
                  </a:cxn>
                  <a:cxn ang="0">
                    <a:pos x="47" y="49"/>
                  </a:cxn>
                  <a:cxn ang="0">
                    <a:pos x="0" y="48"/>
                  </a:cxn>
                  <a:cxn ang="0">
                    <a:pos x="26" y="24"/>
                  </a:cxn>
                  <a:cxn ang="0">
                    <a:pos x="51" y="3"/>
                  </a:cxn>
                  <a:cxn ang="0">
                    <a:pos x="63" y="1"/>
                  </a:cxn>
                  <a:cxn ang="0">
                    <a:pos x="71" y="0"/>
                  </a:cxn>
                  <a:cxn ang="0">
                    <a:pos x="86" y="0"/>
                  </a:cxn>
                  <a:cxn ang="0">
                    <a:pos x="100" y="1"/>
                  </a:cxn>
                  <a:cxn ang="0">
                    <a:pos x="115" y="4"/>
                  </a:cxn>
                  <a:cxn ang="0">
                    <a:pos x="133" y="9"/>
                  </a:cxn>
                  <a:cxn ang="0">
                    <a:pos x="154" y="17"/>
                  </a:cxn>
                  <a:cxn ang="0">
                    <a:pos x="160" y="24"/>
                  </a:cxn>
                  <a:cxn ang="0">
                    <a:pos x="165" y="33"/>
                  </a:cxn>
                  <a:cxn ang="0">
                    <a:pos x="168" y="39"/>
                  </a:cxn>
                  <a:cxn ang="0">
                    <a:pos x="169" y="45"/>
                  </a:cxn>
                  <a:cxn ang="0">
                    <a:pos x="163" y="44"/>
                  </a:cxn>
                </a:cxnLst>
                <a:rect l="0" t="0" r="r" b="b"/>
                <a:pathLst>
                  <a:path w="170" h="53">
                    <a:moveTo>
                      <a:pt x="163" y="44"/>
                    </a:moveTo>
                    <a:lnTo>
                      <a:pt x="161" y="38"/>
                    </a:lnTo>
                    <a:lnTo>
                      <a:pt x="159" y="34"/>
                    </a:lnTo>
                    <a:lnTo>
                      <a:pt x="156" y="31"/>
                    </a:lnTo>
                    <a:lnTo>
                      <a:pt x="157" y="39"/>
                    </a:lnTo>
                    <a:lnTo>
                      <a:pt x="153" y="36"/>
                    </a:lnTo>
                    <a:lnTo>
                      <a:pt x="153" y="40"/>
                    </a:lnTo>
                    <a:lnTo>
                      <a:pt x="150" y="39"/>
                    </a:lnTo>
                    <a:lnTo>
                      <a:pt x="150" y="42"/>
                    </a:lnTo>
                    <a:lnTo>
                      <a:pt x="124" y="52"/>
                    </a:lnTo>
                    <a:lnTo>
                      <a:pt x="104" y="44"/>
                    </a:lnTo>
                    <a:lnTo>
                      <a:pt x="128" y="13"/>
                    </a:lnTo>
                    <a:lnTo>
                      <a:pt x="116" y="9"/>
                    </a:lnTo>
                    <a:lnTo>
                      <a:pt x="102" y="6"/>
                    </a:lnTo>
                    <a:lnTo>
                      <a:pt x="83" y="4"/>
                    </a:lnTo>
                    <a:lnTo>
                      <a:pt x="70" y="4"/>
                    </a:lnTo>
                    <a:lnTo>
                      <a:pt x="54" y="6"/>
                    </a:lnTo>
                    <a:lnTo>
                      <a:pt x="52" y="6"/>
                    </a:lnTo>
                    <a:lnTo>
                      <a:pt x="52" y="8"/>
                    </a:lnTo>
                    <a:lnTo>
                      <a:pt x="43" y="14"/>
                    </a:lnTo>
                    <a:lnTo>
                      <a:pt x="36" y="21"/>
                    </a:lnTo>
                    <a:lnTo>
                      <a:pt x="28" y="29"/>
                    </a:lnTo>
                    <a:lnTo>
                      <a:pt x="16" y="40"/>
                    </a:lnTo>
                    <a:lnTo>
                      <a:pt x="11" y="44"/>
                    </a:lnTo>
                    <a:lnTo>
                      <a:pt x="21" y="38"/>
                    </a:lnTo>
                    <a:lnTo>
                      <a:pt x="34" y="30"/>
                    </a:lnTo>
                    <a:lnTo>
                      <a:pt x="44" y="24"/>
                    </a:lnTo>
                    <a:lnTo>
                      <a:pt x="53" y="21"/>
                    </a:lnTo>
                    <a:lnTo>
                      <a:pt x="55" y="24"/>
                    </a:lnTo>
                    <a:lnTo>
                      <a:pt x="47" y="49"/>
                    </a:lnTo>
                    <a:lnTo>
                      <a:pt x="0" y="48"/>
                    </a:lnTo>
                    <a:lnTo>
                      <a:pt x="26" y="24"/>
                    </a:lnTo>
                    <a:lnTo>
                      <a:pt x="51" y="3"/>
                    </a:lnTo>
                    <a:lnTo>
                      <a:pt x="63" y="1"/>
                    </a:lnTo>
                    <a:lnTo>
                      <a:pt x="71" y="0"/>
                    </a:lnTo>
                    <a:lnTo>
                      <a:pt x="86" y="0"/>
                    </a:lnTo>
                    <a:lnTo>
                      <a:pt x="100" y="1"/>
                    </a:lnTo>
                    <a:lnTo>
                      <a:pt x="115" y="4"/>
                    </a:lnTo>
                    <a:lnTo>
                      <a:pt x="133" y="9"/>
                    </a:lnTo>
                    <a:lnTo>
                      <a:pt x="154" y="17"/>
                    </a:lnTo>
                    <a:lnTo>
                      <a:pt x="160" y="24"/>
                    </a:lnTo>
                    <a:lnTo>
                      <a:pt x="165" y="33"/>
                    </a:lnTo>
                    <a:lnTo>
                      <a:pt x="168" y="39"/>
                    </a:lnTo>
                    <a:lnTo>
                      <a:pt x="169" y="45"/>
                    </a:lnTo>
                    <a:lnTo>
                      <a:pt x="163"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9257" name="Freeform 105"/>
              <p:cNvSpPr>
                <a:spLocks/>
              </p:cNvSpPr>
              <p:nvPr/>
            </p:nvSpPr>
            <p:spPr bwMode="auto">
              <a:xfrm>
                <a:off x="5090" y="3934"/>
                <a:ext cx="67" cy="20"/>
              </a:xfrm>
              <a:custGeom>
                <a:avLst/>
                <a:gdLst/>
                <a:ahLst/>
                <a:cxnLst>
                  <a:cxn ang="0">
                    <a:pos x="66" y="0"/>
                  </a:cxn>
                  <a:cxn ang="0">
                    <a:pos x="60" y="10"/>
                  </a:cxn>
                  <a:cxn ang="0">
                    <a:pos x="49" y="19"/>
                  </a:cxn>
                  <a:cxn ang="0">
                    <a:pos x="32" y="17"/>
                  </a:cxn>
                  <a:cxn ang="0">
                    <a:pos x="19" y="19"/>
                  </a:cxn>
                  <a:cxn ang="0">
                    <a:pos x="9" y="10"/>
                  </a:cxn>
                  <a:cxn ang="0">
                    <a:pos x="4" y="4"/>
                  </a:cxn>
                  <a:cxn ang="0">
                    <a:pos x="0" y="0"/>
                  </a:cxn>
                  <a:cxn ang="0">
                    <a:pos x="66" y="0"/>
                  </a:cxn>
                </a:cxnLst>
                <a:rect l="0" t="0" r="r" b="b"/>
                <a:pathLst>
                  <a:path w="67" h="20">
                    <a:moveTo>
                      <a:pt x="66" y="0"/>
                    </a:moveTo>
                    <a:lnTo>
                      <a:pt x="60" y="10"/>
                    </a:lnTo>
                    <a:lnTo>
                      <a:pt x="49" y="19"/>
                    </a:lnTo>
                    <a:lnTo>
                      <a:pt x="32" y="17"/>
                    </a:lnTo>
                    <a:lnTo>
                      <a:pt x="19" y="19"/>
                    </a:lnTo>
                    <a:lnTo>
                      <a:pt x="9" y="10"/>
                    </a:lnTo>
                    <a:lnTo>
                      <a:pt x="4" y="4"/>
                    </a:lnTo>
                    <a:lnTo>
                      <a:pt x="0" y="0"/>
                    </a:lnTo>
                    <a:lnTo>
                      <a:pt x="6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49267" name="Group 115"/>
            <p:cNvGrpSpPr>
              <a:grpSpLocks/>
            </p:cNvGrpSpPr>
            <p:nvPr/>
          </p:nvGrpSpPr>
          <p:grpSpPr bwMode="auto">
            <a:xfrm>
              <a:off x="5252" y="3610"/>
              <a:ext cx="62" cy="162"/>
              <a:chOff x="5252" y="3610"/>
              <a:chExt cx="62" cy="162"/>
            </a:xfrm>
          </p:grpSpPr>
          <p:sp>
            <p:nvSpPr>
              <p:cNvPr id="49259" name="Line 107"/>
              <p:cNvSpPr>
                <a:spLocks noChangeShapeType="1"/>
              </p:cNvSpPr>
              <p:nvPr/>
            </p:nvSpPr>
            <p:spPr bwMode="auto">
              <a:xfrm flipV="1">
                <a:off x="5282" y="3657"/>
                <a:ext cx="0" cy="115"/>
              </a:xfrm>
              <a:prstGeom prst="line">
                <a:avLst/>
              </a:prstGeom>
              <a:noFill/>
              <a:ln w="12700">
                <a:solidFill>
                  <a:schemeClr val="bg2"/>
                </a:solidFill>
                <a:round/>
                <a:headEnd/>
                <a:tailEnd/>
              </a:ln>
              <a:effectLst/>
            </p:spPr>
            <p:txBody>
              <a:bodyPr/>
              <a:lstStyle/>
              <a:p>
                <a:endParaRPr lang="en-US"/>
              </a:p>
            </p:txBody>
          </p:sp>
          <p:grpSp>
            <p:nvGrpSpPr>
              <p:cNvPr id="49266" name="Group 114"/>
              <p:cNvGrpSpPr>
                <a:grpSpLocks/>
              </p:cNvGrpSpPr>
              <p:nvPr/>
            </p:nvGrpSpPr>
            <p:grpSpPr bwMode="auto">
              <a:xfrm>
                <a:off x="5252" y="3610"/>
                <a:ext cx="62" cy="85"/>
                <a:chOff x="5252" y="3610"/>
                <a:chExt cx="62" cy="85"/>
              </a:xfrm>
            </p:grpSpPr>
            <p:sp>
              <p:nvSpPr>
                <p:cNvPr id="49260" name="Line 108"/>
                <p:cNvSpPr>
                  <a:spLocks noChangeShapeType="1"/>
                </p:cNvSpPr>
                <p:nvPr/>
              </p:nvSpPr>
              <p:spPr bwMode="auto">
                <a:xfrm>
                  <a:off x="5287" y="3657"/>
                  <a:ext cx="23" cy="20"/>
                </a:xfrm>
                <a:prstGeom prst="line">
                  <a:avLst/>
                </a:prstGeom>
                <a:noFill/>
                <a:ln w="12700">
                  <a:solidFill>
                    <a:schemeClr val="accent2"/>
                  </a:solidFill>
                  <a:round/>
                  <a:headEnd/>
                  <a:tailEnd/>
                </a:ln>
                <a:effectLst/>
              </p:spPr>
              <p:txBody>
                <a:bodyPr/>
                <a:lstStyle/>
                <a:p>
                  <a:endParaRPr lang="en-US"/>
                </a:p>
              </p:txBody>
            </p:sp>
            <p:sp>
              <p:nvSpPr>
                <p:cNvPr id="49261" name="Line 109"/>
                <p:cNvSpPr>
                  <a:spLocks noChangeShapeType="1"/>
                </p:cNvSpPr>
                <p:nvPr/>
              </p:nvSpPr>
              <p:spPr bwMode="auto">
                <a:xfrm>
                  <a:off x="5255" y="3631"/>
                  <a:ext cx="22" cy="21"/>
                </a:xfrm>
                <a:prstGeom prst="line">
                  <a:avLst/>
                </a:prstGeom>
                <a:noFill/>
                <a:ln w="12700">
                  <a:solidFill>
                    <a:schemeClr val="accent2"/>
                  </a:solidFill>
                  <a:round/>
                  <a:headEnd/>
                  <a:tailEnd/>
                </a:ln>
                <a:effectLst/>
              </p:spPr>
              <p:txBody>
                <a:bodyPr/>
                <a:lstStyle/>
                <a:p>
                  <a:endParaRPr lang="en-US"/>
                </a:p>
              </p:txBody>
            </p:sp>
            <p:sp>
              <p:nvSpPr>
                <p:cNvPr id="49262" name="Line 110"/>
                <p:cNvSpPr>
                  <a:spLocks noChangeShapeType="1"/>
                </p:cNvSpPr>
                <p:nvPr/>
              </p:nvSpPr>
              <p:spPr bwMode="auto">
                <a:xfrm flipV="1">
                  <a:off x="5266" y="3661"/>
                  <a:ext cx="11" cy="34"/>
                </a:xfrm>
                <a:prstGeom prst="line">
                  <a:avLst/>
                </a:prstGeom>
                <a:noFill/>
                <a:ln w="12700">
                  <a:solidFill>
                    <a:schemeClr val="accent2"/>
                  </a:solidFill>
                  <a:round/>
                  <a:headEnd/>
                  <a:tailEnd/>
                </a:ln>
                <a:effectLst/>
              </p:spPr>
              <p:txBody>
                <a:bodyPr/>
                <a:lstStyle/>
                <a:p>
                  <a:endParaRPr lang="en-US"/>
                </a:p>
              </p:txBody>
            </p:sp>
            <p:sp>
              <p:nvSpPr>
                <p:cNvPr id="49263" name="Line 111"/>
                <p:cNvSpPr>
                  <a:spLocks noChangeShapeType="1"/>
                </p:cNvSpPr>
                <p:nvPr/>
              </p:nvSpPr>
              <p:spPr bwMode="auto">
                <a:xfrm flipV="1">
                  <a:off x="5252" y="3657"/>
                  <a:ext cx="21" cy="6"/>
                </a:xfrm>
                <a:prstGeom prst="line">
                  <a:avLst/>
                </a:prstGeom>
                <a:noFill/>
                <a:ln w="12700">
                  <a:solidFill>
                    <a:schemeClr val="accent2"/>
                  </a:solidFill>
                  <a:round/>
                  <a:headEnd/>
                  <a:tailEnd/>
                </a:ln>
                <a:effectLst/>
              </p:spPr>
              <p:txBody>
                <a:bodyPr/>
                <a:lstStyle/>
                <a:p>
                  <a:endParaRPr lang="en-US"/>
                </a:p>
              </p:txBody>
            </p:sp>
            <p:sp>
              <p:nvSpPr>
                <p:cNvPr id="49264" name="Line 112"/>
                <p:cNvSpPr>
                  <a:spLocks noChangeShapeType="1"/>
                </p:cNvSpPr>
                <p:nvPr/>
              </p:nvSpPr>
              <p:spPr bwMode="auto">
                <a:xfrm flipV="1">
                  <a:off x="5290" y="3636"/>
                  <a:ext cx="24" cy="8"/>
                </a:xfrm>
                <a:prstGeom prst="line">
                  <a:avLst/>
                </a:prstGeom>
                <a:noFill/>
                <a:ln w="12700">
                  <a:solidFill>
                    <a:schemeClr val="accent2"/>
                  </a:solidFill>
                  <a:round/>
                  <a:headEnd/>
                  <a:tailEnd/>
                </a:ln>
                <a:effectLst/>
              </p:spPr>
              <p:txBody>
                <a:bodyPr/>
                <a:lstStyle/>
                <a:p>
                  <a:endParaRPr lang="en-US"/>
                </a:p>
              </p:txBody>
            </p:sp>
            <p:sp>
              <p:nvSpPr>
                <p:cNvPr id="49265" name="Line 113"/>
                <p:cNvSpPr>
                  <a:spLocks noChangeShapeType="1"/>
                </p:cNvSpPr>
                <p:nvPr/>
              </p:nvSpPr>
              <p:spPr bwMode="auto">
                <a:xfrm flipH="1">
                  <a:off x="5284" y="3610"/>
                  <a:ext cx="10" cy="32"/>
                </a:xfrm>
                <a:prstGeom prst="line">
                  <a:avLst/>
                </a:prstGeom>
                <a:noFill/>
                <a:ln w="12700">
                  <a:solidFill>
                    <a:schemeClr val="accent2"/>
                  </a:solidFill>
                  <a:round/>
                  <a:headEnd/>
                  <a:tailEnd/>
                </a:ln>
                <a:effectLst/>
              </p:spPr>
              <p:txBody>
                <a:bodyPr/>
                <a:lstStyle/>
                <a:p>
                  <a:endParaRPr lang="en-US"/>
                </a:p>
              </p:txBody>
            </p:sp>
          </p:grpSp>
        </p:grpSp>
        <p:sp>
          <p:nvSpPr>
            <p:cNvPr id="49268" name="Freeform 116"/>
            <p:cNvSpPr>
              <a:spLocks/>
            </p:cNvSpPr>
            <p:nvPr/>
          </p:nvSpPr>
          <p:spPr bwMode="auto">
            <a:xfrm>
              <a:off x="5136" y="3812"/>
              <a:ext cx="27" cy="46"/>
            </a:xfrm>
            <a:custGeom>
              <a:avLst/>
              <a:gdLst/>
              <a:ahLst/>
              <a:cxnLst>
                <a:cxn ang="0">
                  <a:pos x="25" y="0"/>
                </a:cxn>
                <a:cxn ang="0">
                  <a:pos x="2" y="0"/>
                </a:cxn>
                <a:cxn ang="0">
                  <a:pos x="0" y="14"/>
                </a:cxn>
                <a:cxn ang="0">
                  <a:pos x="2" y="15"/>
                </a:cxn>
                <a:cxn ang="0">
                  <a:pos x="3" y="11"/>
                </a:cxn>
                <a:cxn ang="0">
                  <a:pos x="4" y="10"/>
                </a:cxn>
                <a:cxn ang="0">
                  <a:pos x="4" y="9"/>
                </a:cxn>
                <a:cxn ang="0">
                  <a:pos x="5" y="8"/>
                </a:cxn>
                <a:cxn ang="0">
                  <a:pos x="5" y="8"/>
                </a:cxn>
                <a:cxn ang="0">
                  <a:pos x="6" y="8"/>
                </a:cxn>
                <a:cxn ang="0">
                  <a:pos x="6" y="8"/>
                </a:cxn>
                <a:cxn ang="0">
                  <a:pos x="7" y="7"/>
                </a:cxn>
                <a:cxn ang="0">
                  <a:pos x="8" y="8"/>
                </a:cxn>
                <a:cxn ang="0">
                  <a:pos x="20" y="8"/>
                </a:cxn>
                <a:cxn ang="0">
                  <a:pos x="19" y="10"/>
                </a:cxn>
                <a:cxn ang="0">
                  <a:pos x="17" y="12"/>
                </a:cxn>
                <a:cxn ang="0">
                  <a:pos x="16" y="15"/>
                </a:cxn>
                <a:cxn ang="0">
                  <a:pos x="14" y="18"/>
                </a:cxn>
                <a:cxn ang="0">
                  <a:pos x="13" y="21"/>
                </a:cxn>
                <a:cxn ang="0">
                  <a:pos x="11" y="24"/>
                </a:cxn>
                <a:cxn ang="0">
                  <a:pos x="10" y="27"/>
                </a:cxn>
                <a:cxn ang="0">
                  <a:pos x="9" y="30"/>
                </a:cxn>
                <a:cxn ang="0">
                  <a:pos x="8" y="33"/>
                </a:cxn>
                <a:cxn ang="0">
                  <a:pos x="7" y="37"/>
                </a:cxn>
                <a:cxn ang="0">
                  <a:pos x="6" y="40"/>
                </a:cxn>
                <a:cxn ang="0">
                  <a:pos x="6" y="43"/>
                </a:cxn>
                <a:cxn ang="0">
                  <a:pos x="5" y="45"/>
                </a:cxn>
                <a:cxn ang="0">
                  <a:pos x="13" y="45"/>
                </a:cxn>
                <a:cxn ang="0">
                  <a:pos x="14" y="44"/>
                </a:cxn>
                <a:cxn ang="0">
                  <a:pos x="14" y="41"/>
                </a:cxn>
                <a:cxn ang="0">
                  <a:pos x="14" y="38"/>
                </a:cxn>
                <a:cxn ang="0">
                  <a:pos x="15" y="35"/>
                </a:cxn>
                <a:cxn ang="0">
                  <a:pos x="15" y="32"/>
                </a:cxn>
                <a:cxn ang="0">
                  <a:pos x="16" y="29"/>
                </a:cxn>
                <a:cxn ang="0">
                  <a:pos x="17" y="26"/>
                </a:cxn>
                <a:cxn ang="0">
                  <a:pos x="17" y="23"/>
                </a:cxn>
                <a:cxn ang="0">
                  <a:pos x="18" y="21"/>
                </a:cxn>
                <a:cxn ang="0">
                  <a:pos x="19" y="18"/>
                </a:cxn>
                <a:cxn ang="0">
                  <a:pos x="20" y="16"/>
                </a:cxn>
                <a:cxn ang="0">
                  <a:pos x="22" y="13"/>
                </a:cxn>
                <a:cxn ang="0">
                  <a:pos x="23" y="11"/>
                </a:cxn>
                <a:cxn ang="0">
                  <a:pos x="24" y="9"/>
                </a:cxn>
                <a:cxn ang="0">
                  <a:pos x="26" y="7"/>
                </a:cxn>
                <a:cxn ang="0">
                  <a:pos x="25" y="0"/>
                </a:cxn>
              </a:cxnLst>
              <a:rect l="0" t="0" r="r" b="b"/>
              <a:pathLst>
                <a:path w="27" h="46">
                  <a:moveTo>
                    <a:pt x="25" y="0"/>
                  </a:moveTo>
                  <a:lnTo>
                    <a:pt x="2" y="0"/>
                  </a:lnTo>
                  <a:lnTo>
                    <a:pt x="0" y="14"/>
                  </a:lnTo>
                  <a:lnTo>
                    <a:pt x="2" y="15"/>
                  </a:lnTo>
                  <a:lnTo>
                    <a:pt x="3" y="11"/>
                  </a:lnTo>
                  <a:lnTo>
                    <a:pt x="4" y="10"/>
                  </a:lnTo>
                  <a:lnTo>
                    <a:pt x="4" y="9"/>
                  </a:lnTo>
                  <a:lnTo>
                    <a:pt x="5" y="8"/>
                  </a:lnTo>
                  <a:lnTo>
                    <a:pt x="5" y="8"/>
                  </a:lnTo>
                  <a:lnTo>
                    <a:pt x="6" y="8"/>
                  </a:lnTo>
                  <a:lnTo>
                    <a:pt x="6" y="8"/>
                  </a:lnTo>
                  <a:lnTo>
                    <a:pt x="7" y="7"/>
                  </a:lnTo>
                  <a:lnTo>
                    <a:pt x="8" y="8"/>
                  </a:lnTo>
                  <a:lnTo>
                    <a:pt x="20" y="8"/>
                  </a:lnTo>
                  <a:lnTo>
                    <a:pt x="19" y="10"/>
                  </a:lnTo>
                  <a:lnTo>
                    <a:pt x="17" y="12"/>
                  </a:lnTo>
                  <a:lnTo>
                    <a:pt x="16" y="15"/>
                  </a:lnTo>
                  <a:lnTo>
                    <a:pt x="14" y="18"/>
                  </a:lnTo>
                  <a:lnTo>
                    <a:pt x="13" y="21"/>
                  </a:lnTo>
                  <a:lnTo>
                    <a:pt x="11" y="24"/>
                  </a:lnTo>
                  <a:lnTo>
                    <a:pt x="10" y="27"/>
                  </a:lnTo>
                  <a:lnTo>
                    <a:pt x="9" y="30"/>
                  </a:lnTo>
                  <a:lnTo>
                    <a:pt x="8" y="33"/>
                  </a:lnTo>
                  <a:lnTo>
                    <a:pt x="7" y="37"/>
                  </a:lnTo>
                  <a:lnTo>
                    <a:pt x="6" y="40"/>
                  </a:lnTo>
                  <a:lnTo>
                    <a:pt x="6" y="43"/>
                  </a:lnTo>
                  <a:lnTo>
                    <a:pt x="5" y="45"/>
                  </a:lnTo>
                  <a:lnTo>
                    <a:pt x="13" y="45"/>
                  </a:lnTo>
                  <a:lnTo>
                    <a:pt x="14" y="44"/>
                  </a:lnTo>
                  <a:lnTo>
                    <a:pt x="14" y="41"/>
                  </a:lnTo>
                  <a:lnTo>
                    <a:pt x="14" y="38"/>
                  </a:lnTo>
                  <a:lnTo>
                    <a:pt x="15" y="35"/>
                  </a:lnTo>
                  <a:lnTo>
                    <a:pt x="15" y="32"/>
                  </a:lnTo>
                  <a:lnTo>
                    <a:pt x="16" y="29"/>
                  </a:lnTo>
                  <a:lnTo>
                    <a:pt x="17" y="26"/>
                  </a:lnTo>
                  <a:lnTo>
                    <a:pt x="17" y="23"/>
                  </a:lnTo>
                  <a:lnTo>
                    <a:pt x="18" y="21"/>
                  </a:lnTo>
                  <a:lnTo>
                    <a:pt x="19" y="18"/>
                  </a:lnTo>
                  <a:lnTo>
                    <a:pt x="20" y="16"/>
                  </a:lnTo>
                  <a:lnTo>
                    <a:pt x="22" y="13"/>
                  </a:lnTo>
                  <a:lnTo>
                    <a:pt x="23" y="11"/>
                  </a:lnTo>
                  <a:lnTo>
                    <a:pt x="24" y="9"/>
                  </a:lnTo>
                  <a:lnTo>
                    <a:pt x="26" y="7"/>
                  </a:lnTo>
                  <a:lnTo>
                    <a:pt x="25"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49270" name="Line 118"/>
          <p:cNvSpPr>
            <a:spLocks noChangeShapeType="1"/>
          </p:cNvSpPr>
          <p:nvPr/>
        </p:nvSpPr>
        <p:spPr bwMode="auto">
          <a:xfrm flipV="1">
            <a:off x="2011363" y="6142038"/>
            <a:ext cx="5410200" cy="30480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49271" name="Rectangle 119"/>
          <p:cNvSpPr>
            <a:spLocks noChangeArrowheads="1"/>
          </p:cNvSpPr>
          <p:nvPr/>
        </p:nvSpPr>
        <p:spPr bwMode="auto">
          <a:xfrm>
            <a:off x="4541838" y="5792788"/>
            <a:ext cx="1062037"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latin typeface="Arial" charset="0"/>
                <a:ea typeface="宋体" pitchFamily="2" charset="-122"/>
              </a:rPr>
              <a:t>100 ft.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chemeClr val="accent2"/>
                </a:solidFill>
                <a:latin typeface="Arial" charset="0"/>
                <a:ea typeface="宋体" pitchFamily="2" charset="-122"/>
              </a:rPr>
              <a:t>moving_car.move( );</a:t>
            </a:r>
            <a:endParaRPr lang="en-US" altLang="zh-CN">
              <a:solidFill>
                <a:srgbClr val="000000"/>
              </a:solidFill>
              <a:latin typeface="Arial" charset="0"/>
              <a:ea typeface="宋体" pitchFamily="2" charset="-122"/>
            </a:endParaRPr>
          </a:p>
          <a:p>
            <a:r>
              <a:rPr lang="en-US" altLang="zh-CN">
                <a:solidFill>
                  <a:srgbClr val="000000"/>
                </a:solidFill>
                <a:latin typeface="Arial" charset="0"/>
                <a:ea typeface="宋体" pitchFamily="2" charset="-122"/>
              </a:rPr>
              <a:t>. . .</a:t>
            </a:r>
          </a:p>
        </p:txBody>
      </p:sp>
      <p:sp>
        <p:nvSpPr>
          <p:cNvPr id="51203"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51204"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51205"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51206"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51207" name="AutoShape 7"/>
          <p:cNvSpPr>
            <a:spLocks noChangeArrowheads="1"/>
          </p:cNvSpPr>
          <p:nvPr/>
        </p:nvSpPr>
        <p:spPr bwMode="auto">
          <a:xfrm>
            <a:off x="3968750" y="1941513"/>
            <a:ext cx="4665663" cy="2852737"/>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51208" name="Rectangle 8"/>
          <p:cNvSpPr>
            <a:spLocks noChangeArrowheads="1"/>
          </p:cNvSpPr>
          <p:nvPr/>
        </p:nvSpPr>
        <p:spPr bwMode="auto">
          <a:xfrm>
            <a:off x="4130675" y="2179638"/>
            <a:ext cx="4419600" cy="2346325"/>
          </a:xfrm>
          <a:prstGeom prst="rect">
            <a:avLst/>
          </a:prstGeom>
          <a:noFill/>
          <a:ln w="12700">
            <a:noFill/>
            <a:miter lim="800000"/>
            <a:headEnd/>
            <a:tailEnd/>
          </a:ln>
          <a:effectLst/>
        </p:spPr>
        <p:txBody>
          <a:bodyPr lIns="90488" tIns="44450" rIns="90488" bIns="44450"/>
          <a:lstStyle/>
          <a:p>
            <a:pPr>
              <a:spcBef>
                <a:spcPct val="20000"/>
              </a:spcBef>
            </a:pPr>
            <a:r>
              <a:rPr lang="en-US" altLang="zh-CN" sz="2800">
                <a:solidFill>
                  <a:srgbClr val="000000"/>
                </a:solidFill>
                <a:ea typeface="宋体" pitchFamily="2" charset="-122"/>
              </a:rPr>
              <a:t>This makes the problem a bit </a:t>
            </a:r>
            <a:r>
              <a:rPr lang="en-US" altLang="zh-CN" sz="2800" b="1" u="sng">
                <a:solidFill>
                  <a:srgbClr val="BC3700"/>
                </a:solidFill>
                <a:ea typeface="宋体" pitchFamily="2" charset="-122"/>
              </a:rPr>
              <a:t>smaller</a:t>
            </a:r>
            <a:r>
              <a:rPr lang="en-US" altLang="zh-CN" sz="2800">
                <a:solidFill>
                  <a:srgbClr val="000000"/>
                </a:solidFill>
                <a:ea typeface="宋体" pitchFamily="2" charset="-122"/>
              </a:rPr>
              <a:t>.  For example, if the car started 100 feet from the barrier... then after activating move once, the distance is only 99 feet.</a:t>
            </a:r>
          </a:p>
        </p:txBody>
      </p:sp>
      <p:pic>
        <p:nvPicPr>
          <p:cNvPr id="51209" name="Picture 9"/>
          <p:cNvPicPr>
            <a:picLocks noChangeArrowheads="1"/>
          </p:cNvPicPr>
          <p:nvPr/>
        </p:nvPicPr>
        <p:blipFill>
          <a:blip r:embed="rId3" cstate="print"/>
          <a:srcRect/>
          <a:stretch>
            <a:fillRect/>
          </a:stretch>
        </p:blipFill>
        <p:spPr bwMode="auto">
          <a:xfrm>
            <a:off x="1492250" y="6176963"/>
            <a:ext cx="533400" cy="668337"/>
          </a:xfrm>
          <a:prstGeom prst="rect">
            <a:avLst/>
          </a:prstGeom>
          <a:noFill/>
          <a:ln w="12700">
            <a:noFill/>
            <a:miter lim="800000"/>
            <a:headEnd/>
            <a:tailEnd/>
          </a:ln>
          <a:effectLst/>
        </p:spPr>
      </p:pic>
      <p:grpSp>
        <p:nvGrpSpPr>
          <p:cNvPr id="51317" name="Group 117"/>
          <p:cNvGrpSpPr>
            <a:grpSpLocks/>
          </p:cNvGrpSpPr>
          <p:nvPr/>
        </p:nvGrpSpPr>
        <p:grpSpPr bwMode="auto">
          <a:xfrm>
            <a:off x="7285038" y="5761038"/>
            <a:ext cx="981075" cy="582612"/>
            <a:chOff x="4589" y="3629"/>
            <a:chExt cx="618" cy="367"/>
          </a:xfrm>
        </p:grpSpPr>
        <p:grpSp>
          <p:nvGrpSpPr>
            <p:cNvPr id="51306" name="Group 106"/>
            <p:cNvGrpSpPr>
              <a:grpSpLocks/>
            </p:cNvGrpSpPr>
            <p:nvPr/>
          </p:nvGrpSpPr>
          <p:grpSpPr bwMode="auto">
            <a:xfrm>
              <a:off x="4589" y="3738"/>
              <a:ext cx="618" cy="258"/>
              <a:chOff x="4589" y="3738"/>
              <a:chExt cx="618" cy="258"/>
            </a:xfrm>
          </p:grpSpPr>
          <p:sp>
            <p:nvSpPr>
              <p:cNvPr id="51210" name="Freeform 10"/>
              <p:cNvSpPr>
                <a:spLocks/>
              </p:cNvSpPr>
              <p:nvPr/>
            </p:nvSpPr>
            <p:spPr bwMode="auto">
              <a:xfrm>
                <a:off x="4989" y="3745"/>
                <a:ext cx="78" cy="55"/>
              </a:xfrm>
              <a:custGeom>
                <a:avLst/>
                <a:gdLst/>
                <a:ahLst/>
                <a:cxnLst>
                  <a:cxn ang="0">
                    <a:pos x="67" y="10"/>
                  </a:cxn>
                  <a:cxn ang="0">
                    <a:pos x="77" y="46"/>
                  </a:cxn>
                  <a:cxn ang="0">
                    <a:pos x="14" y="54"/>
                  </a:cxn>
                  <a:cxn ang="0">
                    <a:pos x="0" y="8"/>
                  </a:cxn>
                  <a:cxn ang="0">
                    <a:pos x="37" y="0"/>
                  </a:cxn>
                  <a:cxn ang="0">
                    <a:pos x="67" y="10"/>
                  </a:cxn>
                </a:cxnLst>
                <a:rect l="0" t="0" r="r" b="b"/>
                <a:pathLst>
                  <a:path w="78" h="55">
                    <a:moveTo>
                      <a:pt x="67" y="10"/>
                    </a:moveTo>
                    <a:lnTo>
                      <a:pt x="77" y="46"/>
                    </a:lnTo>
                    <a:lnTo>
                      <a:pt x="14" y="54"/>
                    </a:lnTo>
                    <a:lnTo>
                      <a:pt x="0" y="8"/>
                    </a:lnTo>
                    <a:lnTo>
                      <a:pt x="37" y="0"/>
                    </a:lnTo>
                    <a:lnTo>
                      <a:pt x="67" y="1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1211" name="Freeform 11"/>
              <p:cNvSpPr>
                <a:spLocks/>
              </p:cNvSpPr>
              <p:nvPr/>
            </p:nvSpPr>
            <p:spPr bwMode="auto">
              <a:xfrm>
                <a:off x="4590" y="3743"/>
                <a:ext cx="616" cy="212"/>
              </a:xfrm>
              <a:custGeom>
                <a:avLst/>
                <a:gdLst/>
                <a:ahLst/>
                <a:cxnLst>
                  <a:cxn ang="0">
                    <a:pos x="614" y="138"/>
                  </a:cxn>
                  <a:cxn ang="0">
                    <a:pos x="608" y="155"/>
                  </a:cxn>
                  <a:cxn ang="0">
                    <a:pos x="597" y="169"/>
                  </a:cxn>
                  <a:cxn ang="0">
                    <a:pos x="579" y="185"/>
                  </a:cxn>
                  <a:cxn ang="0">
                    <a:pos x="556" y="203"/>
                  </a:cxn>
                  <a:cxn ang="0">
                    <a:pos x="546" y="205"/>
                  </a:cxn>
                  <a:cxn ang="0">
                    <a:pos x="468" y="197"/>
                  </a:cxn>
                  <a:cxn ang="0">
                    <a:pos x="460" y="209"/>
                  </a:cxn>
                  <a:cxn ang="0">
                    <a:pos x="238" y="209"/>
                  </a:cxn>
                  <a:cxn ang="0">
                    <a:pos x="131" y="187"/>
                  </a:cxn>
                  <a:cxn ang="0">
                    <a:pos x="124" y="207"/>
                  </a:cxn>
                  <a:cxn ang="0">
                    <a:pos x="117" y="211"/>
                  </a:cxn>
                  <a:cxn ang="0">
                    <a:pos x="12" y="201"/>
                  </a:cxn>
                  <a:cxn ang="0">
                    <a:pos x="4" y="193"/>
                  </a:cxn>
                  <a:cxn ang="0">
                    <a:pos x="2" y="189"/>
                  </a:cxn>
                  <a:cxn ang="0">
                    <a:pos x="2" y="179"/>
                  </a:cxn>
                  <a:cxn ang="0">
                    <a:pos x="4" y="173"/>
                  </a:cxn>
                  <a:cxn ang="0">
                    <a:pos x="0" y="130"/>
                  </a:cxn>
                  <a:cxn ang="0">
                    <a:pos x="2" y="118"/>
                  </a:cxn>
                  <a:cxn ang="0">
                    <a:pos x="11" y="104"/>
                  </a:cxn>
                  <a:cxn ang="0">
                    <a:pos x="24" y="90"/>
                  </a:cxn>
                  <a:cxn ang="0">
                    <a:pos x="46" y="75"/>
                  </a:cxn>
                  <a:cxn ang="0">
                    <a:pos x="72" y="59"/>
                  </a:cxn>
                  <a:cxn ang="0">
                    <a:pos x="106" y="51"/>
                  </a:cxn>
                  <a:cxn ang="0">
                    <a:pos x="145" y="45"/>
                  </a:cxn>
                  <a:cxn ang="0">
                    <a:pos x="164" y="43"/>
                  </a:cxn>
                  <a:cxn ang="0">
                    <a:pos x="212" y="43"/>
                  </a:cxn>
                  <a:cxn ang="0">
                    <a:pos x="250" y="45"/>
                  </a:cxn>
                  <a:cxn ang="0">
                    <a:pos x="400" y="16"/>
                  </a:cxn>
                  <a:cxn ang="0">
                    <a:pos x="417" y="30"/>
                  </a:cxn>
                  <a:cxn ang="0">
                    <a:pos x="426" y="43"/>
                  </a:cxn>
                  <a:cxn ang="0">
                    <a:pos x="474" y="42"/>
                  </a:cxn>
                  <a:cxn ang="0">
                    <a:pos x="475" y="35"/>
                  </a:cxn>
                  <a:cxn ang="0">
                    <a:pos x="474" y="22"/>
                  </a:cxn>
                  <a:cxn ang="0">
                    <a:pos x="468" y="0"/>
                  </a:cxn>
                  <a:cxn ang="0">
                    <a:pos x="491" y="12"/>
                  </a:cxn>
                  <a:cxn ang="0">
                    <a:pos x="511" y="32"/>
                  </a:cxn>
                  <a:cxn ang="0">
                    <a:pos x="520" y="39"/>
                  </a:cxn>
                  <a:cxn ang="0">
                    <a:pos x="530" y="45"/>
                  </a:cxn>
                  <a:cxn ang="0">
                    <a:pos x="556" y="47"/>
                  </a:cxn>
                  <a:cxn ang="0">
                    <a:pos x="584" y="53"/>
                  </a:cxn>
                  <a:cxn ang="0">
                    <a:pos x="601" y="63"/>
                  </a:cxn>
                  <a:cxn ang="0">
                    <a:pos x="609" y="75"/>
                  </a:cxn>
                  <a:cxn ang="0">
                    <a:pos x="610" y="85"/>
                  </a:cxn>
                  <a:cxn ang="0">
                    <a:pos x="610" y="104"/>
                  </a:cxn>
                  <a:cxn ang="0">
                    <a:pos x="609" y="128"/>
                  </a:cxn>
                  <a:cxn ang="0">
                    <a:pos x="615" y="132"/>
                  </a:cxn>
                  <a:cxn ang="0">
                    <a:pos x="614" y="138"/>
                  </a:cxn>
                </a:cxnLst>
                <a:rect l="0" t="0" r="r" b="b"/>
                <a:pathLst>
                  <a:path w="616" h="212">
                    <a:moveTo>
                      <a:pt x="614" y="138"/>
                    </a:moveTo>
                    <a:lnTo>
                      <a:pt x="608" y="155"/>
                    </a:lnTo>
                    <a:lnTo>
                      <a:pt x="597" y="169"/>
                    </a:lnTo>
                    <a:lnTo>
                      <a:pt x="579" y="185"/>
                    </a:lnTo>
                    <a:lnTo>
                      <a:pt x="556" y="203"/>
                    </a:lnTo>
                    <a:lnTo>
                      <a:pt x="546" y="205"/>
                    </a:lnTo>
                    <a:lnTo>
                      <a:pt x="468" y="197"/>
                    </a:lnTo>
                    <a:lnTo>
                      <a:pt x="460" y="209"/>
                    </a:lnTo>
                    <a:lnTo>
                      <a:pt x="238" y="209"/>
                    </a:lnTo>
                    <a:lnTo>
                      <a:pt x="131" y="187"/>
                    </a:lnTo>
                    <a:lnTo>
                      <a:pt x="124" y="207"/>
                    </a:lnTo>
                    <a:lnTo>
                      <a:pt x="117" y="211"/>
                    </a:lnTo>
                    <a:lnTo>
                      <a:pt x="12" y="201"/>
                    </a:lnTo>
                    <a:lnTo>
                      <a:pt x="4" y="193"/>
                    </a:lnTo>
                    <a:lnTo>
                      <a:pt x="2" y="189"/>
                    </a:lnTo>
                    <a:lnTo>
                      <a:pt x="2" y="179"/>
                    </a:lnTo>
                    <a:lnTo>
                      <a:pt x="4" y="173"/>
                    </a:lnTo>
                    <a:lnTo>
                      <a:pt x="0" y="130"/>
                    </a:lnTo>
                    <a:lnTo>
                      <a:pt x="2" y="118"/>
                    </a:lnTo>
                    <a:lnTo>
                      <a:pt x="11" y="104"/>
                    </a:lnTo>
                    <a:lnTo>
                      <a:pt x="24" y="90"/>
                    </a:lnTo>
                    <a:lnTo>
                      <a:pt x="46" y="75"/>
                    </a:lnTo>
                    <a:lnTo>
                      <a:pt x="72" y="59"/>
                    </a:lnTo>
                    <a:lnTo>
                      <a:pt x="106" y="51"/>
                    </a:lnTo>
                    <a:lnTo>
                      <a:pt x="145" y="45"/>
                    </a:lnTo>
                    <a:lnTo>
                      <a:pt x="164" y="43"/>
                    </a:lnTo>
                    <a:lnTo>
                      <a:pt x="212" y="43"/>
                    </a:lnTo>
                    <a:lnTo>
                      <a:pt x="250" y="45"/>
                    </a:lnTo>
                    <a:lnTo>
                      <a:pt x="400" y="16"/>
                    </a:lnTo>
                    <a:lnTo>
                      <a:pt x="417" y="30"/>
                    </a:lnTo>
                    <a:lnTo>
                      <a:pt x="426" y="43"/>
                    </a:lnTo>
                    <a:lnTo>
                      <a:pt x="474" y="42"/>
                    </a:lnTo>
                    <a:lnTo>
                      <a:pt x="475" y="35"/>
                    </a:lnTo>
                    <a:lnTo>
                      <a:pt x="474" y="22"/>
                    </a:lnTo>
                    <a:lnTo>
                      <a:pt x="468" y="0"/>
                    </a:lnTo>
                    <a:lnTo>
                      <a:pt x="491" y="12"/>
                    </a:lnTo>
                    <a:lnTo>
                      <a:pt x="511" y="32"/>
                    </a:lnTo>
                    <a:lnTo>
                      <a:pt x="520" y="39"/>
                    </a:lnTo>
                    <a:lnTo>
                      <a:pt x="530" y="45"/>
                    </a:lnTo>
                    <a:lnTo>
                      <a:pt x="556" y="47"/>
                    </a:lnTo>
                    <a:lnTo>
                      <a:pt x="584" y="53"/>
                    </a:lnTo>
                    <a:lnTo>
                      <a:pt x="601" y="63"/>
                    </a:lnTo>
                    <a:lnTo>
                      <a:pt x="609" y="75"/>
                    </a:lnTo>
                    <a:lnTo>
                      <a:pt x="610" y="85"/>
                    </a:lnTo>
                    <a:lnTo>
                      <a:pt x="610" y="104"/>
                    </a:lnTo>
                    <a:lnTo>
                      <a:pt x="609" y="128"/>
                    </a:lnTo>
                    <a:lnTo>
                      <a:pt x="615" y="132"/>
                    </a:lnTo>
                    <a:lnTo>
                      <a:pt x="614" y="13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51212" name="Freeform 12"/>
              <p:cNvSpPr>
                <a:spLocks/>
              </p:cNvSpPr>
              <p:nvPr/>
            </p:nvSpPr>
            <p:spPr bwMode="auto">
              <a:xfrm>
                <a:off x="4838" y="3913"/>
                <a:ext cx="225" cy="6"/>
              </a:xfrm>
              <a:custGeom>
                <a:avLst/>
                <a:gdLst/>
                <a:ahLst/>
                <a:cxnLst>
                  <a:cxn ang="0">
                    <a:pos x="222" y="5"/>
                  </a:cxn>
                  <a:cxn ang="0">
                    <a:pos x="0" y="5"/>
                  </a:cxn>
                  <a:cxn ang="0">
                    <a:pos x="0" y="0"/>
                  </a:cxn>
                  <a:cxn ang="0">
                    <a:pos x="224" y="0"/>
                  </a:cxn>
                  <a:cxn ang="0">
                    <a:pos x="222" y="5"/>
                  </a:cxn>
                </a:cxnLst>
                <a:rect l="0" t="0" r="r" b="b"/>
                <a:pathLst>
                  <a:path w="225" h="6">
                    <a:moveTo>
                      <a:pt x="222" y="5"/>
                    </a:moveTo>
                    <a:lnTo>
                      <a:pt x="0" y="5"/>
                    </a:lnTo>
                    <a:lnTo>
                      <a:pt x="0" y="0"/>
                    </a:lnTo>
                    <a:lnTo>
                      <a:pt x="224" y="0"/>
                    </a:lnTo>
                    <a:lnTo>
                      <a:pt x="222" y="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1213" name="Freeform 13"/>
              <p:cNvSpPr>
                <a:spLocks/>
              </p:cNvSpPr>
              <p:nvPr/>
            </p:nvSpPr>
            <p:spPr bwMode="auto">
              <a:xfrm>
                <a:off x="4924" y="3921"/>
                <a:ext cx="128" cy="26"/>
              </a:xfrm>
              <a:custGeom>
                <a:avLst/>
                <a:gdLst/>
                <a:ahLst/>
                <a:cxnLst>
                  <a:cxn ang="0">
                    <a:pos x="127" y="7"/>
                  </a:cxn>
                  <a:cxn ang="0">
                    <a:pos x="122" y="2"/>
                  </a:cxn>
                  <a:cxn ang="0">
                    <a:pos x="119" y="0"/>
                  </a:cxn>
                  <a:cxn ang="0">
                    <a:pos x="118" y="0"/>
                  </a:cxn>
                  <a:cxn ang="0">
                    <a:pos x="7" y="0"/>
                  </a:cxn>
                  <a:cxn ang="0">
                    <a:pos x="2" y="5"/>
                  </a:cxn>
                  <a:cxn ang="0">
                    <a:pos x="1" y="10"/>
                  </a:cxn>
                  <a:cxn ang="0">
                    <a:pos x="0" y="12"/>
                  </a:cxn>
                  <a:cxn ang="0">
                    <a:pos x="0" y="18"/>
                  </a:cxn>
                  <a:cxn ang="0">
                    <a:pos x="4" y="22"/>
                  </a:cxn>
                  <a:cxn ang="0">
                    <a:pos x="9" y="25"/>
                  </a:cxn>
                  <a:cxn ang="0">
                    <a:pos x="116" y="25"/>
                  </a:cxn>
                  <a:cxn ang="0">
                    <a:pos x="121" y="24"/>
                  </a:cxn>
                  <a:cxn ang="0">
                    <a:pos x="125" y="20"/>
                  </a:cxn>
                  <a:cxn ang="0">
                    <a:pos x="127" y="16"/>
                  </a:cxn>
                  <a:cxn ang="0">
                    <a:pos x="127" y="11"/>
                  </a:cxn>
                  <a:cxn ang="0">
                    <a:pos x="127" y="7"/>
                  </a:cxn>
                </a:cxnLst>
                <a:rect l="0" t="0" r="r" b="b"/>
                <a:pathLst>
                  <a:path w="128" h="26">
                    <a:moveTo>
                      <a:pt x="127" y="7"/>
                    </a:moveTo>
                    <a:lnTo>
                      <a:pt x="122" y="2"/>
                    </a:lnTo>
                    <a:lnTo>
                      <a:pt x="119" y="0"/>
                    </a:lnTo>
                    <a:lnTo>
                      <a:pt x="118" y="0"/>
                    </a:lnTo>
                    <a:lnTo>
                      <a:pt x="7" y="0"/>
                    </a:lnTo>
                    <a:lnTo>
                      <a:pt x="2" y="5"/>
                    </a:lnTo>
                    <a:lnTo>
                      <a:pt x="1" y="10"/>
                    </a:lnTo>
                    <a:lnTo>
                      <a:pt x="0" y="12"/>
                    </a:lnTo>
                    <a:lnTo>
                      <a:pt x="0" y="18"/>
                    </a:lnTo>
                    <a:lnTo>
                      <a:pt x="4" y="22"/>
                    </a:lnTo>
                    <a:lnTo>
                      <a:pt x="9" y="25"/>
                    </a:lnTo>
                    <a:lnTo>
                      <a:pt x="116" y="25"/>
                    </a:lnTo>
                    <a:lnTo>
                      <a:pt x="121" y="24"/>
                    </a:lnTo>
                    <a:lnTo>
                      <a:pt x="125" y="20"/>
                    </a:lnTo>
                    <a:lnTo>
                      <a:pt x="127" y="16"/>
                    </a:lnTo>
                    <a:lnTo>
                      <a:pt x="127" y="11"/>
                    </a:lnTo>
                    <a:lnTo>
                      <a:pt x="127" y="7"/>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1214" name="Freeform 14"/>
              <p:cNvSpPr>
                <a:spLocks/>
              </p:cNvSpPr>
              <p:nvPr/>
            </p:nvSpPr>
            <p:spPr bwMode="auto">
              <a:xfrm>
                <a:off x="4925" y="3926"/>
                <a:ext cx="108" cy="16"/>
              </a:xfrm>
              <a:custGeom>
                <a:avLst/>
                <a:gdLst/>
                <a:ahLst/>
                <a:cxnLst>
                  <a:cxn ang="0">
                    <a:pos x="104" y="7"/>
                  </a:cxn>
                  <a:cxn ang="0">
                    <a:pos x="104" y="5"/>
                  </a:cxn>
                  <a:cxn ang="0">
                    <a:pos x="107" y="0"/>
                  </a:cxn>
                  <a:cxn ang="0">
                    <a:pos x="103" y="5"/>
                  </a:cxn>
                  <a:cxn ang="0">
                    <a:pos x="103" y="7"/>
                  </a:cxn>
                  <a:cxn ang="0">
                    <a:pos x="0" y="7"/>
                  </a:cxn>
                  <a:cxn ang="0">
                    <a:pos x="0" y="8"/>
                  </a:cxn>
                  <a:cxn ang="0">
                    <a:pos x="103" y="8"/>
                  </a:cxn>
                  <a:cxn ang="0">
                    <a:pos x="103" y="10"/>
                  </a:cxn>
                  <a:cxn ang="0">
                    <a:pos x="107" y="15"/>
                  </a:cxn>
                  <a:cxn ang="0">
                    <a:pos x="104" y="10"/>
                  </a:cxn>
                  <a:cxn ang="0">
                    <a:pos x="104" y="8"/>
                  </a:cxn>
                  <a:cxn ang="0">
                    <a:pos x="104" y="7"/>
                  </a:cxn>
                </a:cxnLst>
                <a:rect l="0" t="0" r="r" b="b"/>
                <a:pathLst>
                  <a:path w="108" h="16">
                    <a:moveTo>
                      <a:pt x="104" y="7"/>
                    </a:moveTo>
                    <a:lnTo>
                      <a:pt x="104" y="5"/>
                    </a:lnTo>
                    <a:lnTo>
                      <a:pt x="107" y="0"/>
                    </a:lnTo>
                    <a:lnTo>
                      <a:pt x="103" y="5"/>
                    </a:lnTo>
                    <a:lnTo>
                      <a:pt x="103" y="7"/>
                    </a:lnTo>
                    <a:lnTo>
                      <a:pt x="0" y="7"/>
                    </a:lnTo>
                    <a:lnTo>
                      <a:pt x="0" y="8"/>
                    </a:lnTo>
                    <a:lnTo>
                      <a:pt x="103" y="8"/>
                    </a:lnTo>
                    <a:lnTo>
                      <a:pt x="103" y="10"/>
                    </a:lnTo>
                    <a:lnTo>
                      <a:pt x="107" y="15"/>
                    </a:lnTo>
                    <a:lnTo>
                      <a:pt x="104" y="10"/>
                    </a:lnTo>
                    <a:lnTo>
                      <a:pt x="104" y="8"/>
                    </a:lnTo>
                    <a:lnTo>
                      <a:pt x="104"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1215" name="Freeform 15"/>
              <p:cNvSpPr>
                <a:spLocks/>
              </p:cNvSpPr>
              <p:nvPr/>
            </p:nvSpPr>
            <p:spPr bwMode="auto">
              <a:xfrm>
                <a:off x="5037" y="3937"/>
                <a:ext cx="9" cy="10"/>
              </a:xfrm>
              <a:custGeom>
                <a:avLst/>
                <a:gdLst/>
                <a:ahLst/>
                <a:cxnLst>
                  <a:cxn ang="0">
                    <a:pos x="8" y="5"/>
                  </a:cxn>
                  <a:cxn ang="0">
                    <a:pos x="5" y="9"/>
                  </a:cxn>
                  <a:cxn ang="0">
                    <a:pos x="0" y="6"/>
                  </a:cxn>
                  <a:cxn ang="0">
                    <a:pos x="3" y="4"/>
                  </a:cxn>
                  <a:cxn ang="0">
                    <a:pos x="4" y="0"/>
                  </a:cxn>
                  <a:cxn ang="0">
                    <a:pos x="4" y="4"/>
                  </a:cxn>
                  <a:cxn ang="0">
                    <a:pos x="7" y="2"/>
                  </a:cxn>
                  <a:cxn ang="0">
                    <a:pos x="6" y="5"/>
                  </a:cxn>
                  <a:cxn ang="0">
                    <a:pos x="8" y="5"/>
                  </a:cxn>
                </a:cxnLst>
                <a:rect l="0" t="0" r="r" b="b"/>
                <a:pathLst>
                  <a:path w="9" h="10">
                    <a:moveTo>
                      <a:pt x="8" y="5"/>
                    </a:moveTo>
                    <a:lnTo>
                      <a:pt x="5" y="9"/>
                    </a:lnTo>
                    <a:lnTo>
                      <a:pt x="0" y="6"/>
                    </a:lnTo>
                    <a:lnTo>
                      <a:pt x="3" y="4"/>
                    </a:lnTo>
                    <a:lnTo>
                      <a:pt x="4" y="0"/>
                    </a:lnTo>
                    <a:lnTo>
                      <a:pt x="4" y="4"/>
                    </a:lnTo>
                    <a:lnTo>
                      <a:pt x="7" y="2"/>
                    </a:lnTo>
                    <a:lnTo>
                      <a:pt x="6" y="5"/>
                    </a:lnTo>
                    <a:lnTo>
                      <a:pt x="8" y="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1216" name="Freeform 16"/>
              <p:cNvSpPr>
                <a:spLocks/>
              </p:cNvSpPr>
              <p:nvPr/>
            </p:nvSpPr>
            <p:spPr bwMode="auto">
              <a:xfrm>
                <a:off x="5076" y="3844"/>
                <a:ext cx="71" cy="122"/>
              </a:xfrm>
              <a:custGeom>
                <a:avLst/>
                <a:gdLst/>
                <a:ahLst/>
                <a:cxnLst>
                  <a:cxn ang="0">
                    <a:pos x="52" y="7"/>
                  </a:cxn>
                  <a:cxn ang="0">
                    <a:pos x="62" y="23"/>
                  </a:cxn>
                  <a:cxn ang="0">
                    <a:pos x="70" y="52"/>
                  </a:cxn>
                  <a:cxn ang="0">
                    <a:pos x="68" y="83"/>
                  </a:cxn>
                  <a:cxn ang="0">
                    <a:pos x="58" y="107"/>
                  </a:cxn>
                  <a:cxn ang="0">
                    <a:pos x="44" y="120"/>
                  </a:cxn>
                  <a:cxn ang="0">
                    <a:pos x="31" y="121"/>
                  </a:cxn>
                  <a:cxn ang="0">
                    <a:pos x="14" y="113"/>
                  </a:cxn>
                  <a:cxn ang="0">
                    <a:pos x="5" y="91"/>
                  </a:cxn>
                  <a:cxn ang="0">
                    <a:pos x="0" y="64"/>
                  </a:cxn>
                  <a:cxn ang="0">
                    <a:pos x="4" y="35"/>
                  </a:cxn>
                  <a:cxn ang="0">
                    <a:pos x="14" y="11"/>
                  </a:cxn>
                  <a:cxn ang="0">
                    <a:pos x="27" y="1"/>
                  </a:cxn>
                  <a:cxn ang="0">
                    <a:pos x="42" y="0"/>
                  </a:cxn>
                  <a:cxn ang="0">
                    <a:pos x="52" y="7"/>
                  </a:cxn>
                </a:cxnLst>
                <a:rect l="0" t="0" r="r" b="b"/>
                <a:pathLst>
                  <a:path w="71" h="122">
                    <a:moveTo>
                      <a:pt x="52" y="7"/>
                    </a:moveTo>
                    <a:lnTo>
                      <a:pt x="62" y="23"/>
                    </a:lnTo>
                    <a:lnTo>
                      <a:pt x="70" y="52"/>
                    </a:lnTo>
                    <a:lnTo>
                      <a:pt x="68" y="83"/>
                    </a:lnTo>
                    <a:lnTo>
                      <a:pt x="58" y="107"/>
                    </a:lnTo>
                    <a:lnTo>
                      <a:pt x="44" y="120"/>
                    </a:lnTo>
                    <a:lnTo>
                      <a:pt x="31" y="121"/>
                    </a:lnTo>
                    <a:lnTo>
                      <a:pt x="14" y="113"/>
                    </a:lnTo>
                    <a:lnTo>
                      <a:pt x="5" y="91"/>
                    </a:lnTo>
                    <a:lnTo>
                      <a:pt x="0" y="64"/>
                    </a:lnTo>
                    <a:lnTo>
                      <a:pt x="4" y="35"/>
                    </a:lnTo>
                    <a:lnTo>
                      <a:pt x="14" y="11"/>
                    </a:lnTo>
                    <a:lnTo>
                      <a:pt x="27" y="1"/>
                    </a:lnTo>
                    <a:lnTo>
                      <a:pt x="42" y="0"/>
                    </a:lnTo>
                    <a:lnTo>
                      <a:pt x="52"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1217" name="Freeform 17"/>
              <p:cNvSpPr>
                <a:spLocks/>
              </p:cNvSpPr>
              <p:nvPr/>
            </p:nvSpPr>
            <p:spPr bwMode="auto">
              <a:xfrm>
                <a:off x="5082" y="3850"/>
                <a:ext cx="59" cy="111"/>
              </a:xfrm>
              <a:custGeom>
                <a:avLst/>
                <a:gdLst/>
                <a:ahLst/>
                <a:cxnLst>
                  <a:cxn ang="0">
                    <a:pos x="47" y="13"/>
                  </a:cxn>
                  <a:cxn ang="0">
                    <a:pos x="53" y="22"/>
                  </a:cxn>
                  <a:cxn ang="0">
                    <a:pos x="57" y="37"/>
                  </a:cxn>
                  <a:cxn ang="0">
                    <a:pos x="58" y="55"/>
                  </a:cxn>
                  <a:cxn ang="0">
                    <a:pos x="57" y="73"/>
                  </a:cxn>
                  <a:cxn ang="0">
                    <a:pos x="53" y="87"/>
                  </a:cxn>
                  <a:cxn ang="0">
                    <a:pos x="46" y="100"/>
                  </a:cxn>
                  <a:cxn ang="0">
                    <a:pos x="39" y="107"/>
                  </a:cxn>
                  <a:cxn ang="0">
                    <a:pos x="32" y="110"/>
                  </a:cxn>
                  <a:cxn ang="0">
                    <a:pos x="24" y="110"/>
                  </a:cxn>
                  <a:cxn ang="0">
                    <a:pos x="15" y="104"/>
                  </a:cxn>
                  <a:cxn ang="0">
                    <a:pos x="8" y="94"/>
                  </a:cxn>
                  <a:cxn ang="0">
                    <a:pos x="4" y="81"/>
                  </a:cxn>
                  <a:cxn ang="0">
                    <a:pos x="0" y="65"/>
                  </a:cxn>
                  <a:cxn ang="0">
                    <a:pos x="0" y="50"/>
                  </a:cxn>
                  <a:cxn ang="0">
                    <a:pos x="2" y="33"/>
                  </a:cxn>
                  <a:cxn ang="0">
                    <a:pos x="8" y="17"/>
                  </a:cxn>
                  <a:cxn ang="0">
                    <a:pos x="16" y="5"/>
                  </a:cxn>
                  <a:cxn ang="0">
                    <a:pos x="24" y="1"/>
                  </a:cxn>
                  <a:cxn ang="0">
                    <a:pos x="32" y="0"/>
                  </a:cxn>
                  <a:cxn ang="0">
                    <a:pos x="42" y="5"/>
                  </a:cxn>
                  <a:cxn ang="0">
                    <a:pos x="47" y="13"/>
                  </a:cxn>
                </a:cxnLst>
                <a:rect l="0" t="0" r="r" b="b"/>
                <a:pathLst>
                  <a:path w="59" h="111">
                    <a:moveTo>
                      <a:pt x="47" y="13"/>
                    </a:moveTo>
                    <a:lnTo>
                      <a:pt x="53" y="22"/>
                    </a:lnTo>
                    <a:lnTo>
                      <a:pt x="57" y="37"/>
                    </a:lnTo>
                    <a:lnTo>
                      <a:pt x="58" y="55"/>
                    </a:lnTo>
                    <a:lnTo>
                      <a:pt x="57" y="73"/>
                    </a:lnTo>
                    <a:lnTo>
                      <a:pt x="53" y="87"/>
                    </a:lnTo>
                    <a:lnTo>
                      <a:pt x="46" y="100"/>
                    </a:lnTo>
                    <a:lnTo>
                      <a:pt x="39" y="107"/>
                    </a:lnTo>
                    <a:lnTo>
                      <a:pt x="32" y="110"/>
                    </a:lnTo>
                    <a:lnTo>
                      <a:pt x="24" y="110"/>
                    </a:lnTo>
                    <a:lnTo>
                      <a:pt x="15" y="104"/>
                    </a:lnTo>
                    <a:lnTo>
                      <a:pt x="8" y="94"/>
                    </a:lnTo>
                    <a:lnTo>
                      <a:pt x="4" y="81"/>
                    </a:lnTo>
                    <a:lnTo>
                      <a:pt x="0" y="65"/>
                    </a:lnTo>
                    <a:lnTo>
                      <a:pt x="0" y="50"/>
                    </a:lnTo>
                    <a:lnTo>
                      <a:pt x="2" y="33"/>
                    </a:lnTo>
                    <a:lnTo>
                      <a:pt x="8" y="17"/>
                    </a:lnTo>
                    <a:lnTo>
                      <a:pt x="16" y="5"/>
                    </a:lnTo>
                    <a:lnTo>
                      <a:pt x="24" y="1"/>
                    </a:lnTo>
                    <a:lnTo>
                      <a:pt x="32" y="0"/>
                    </a:lnTo>
                    <a:lnTo>
                      <a:pt x="42" y="5"/>
                    </a:lnTo>
                    <a:lnTo>
                      <a:pt x="47" y="1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1218" name="Freeform 18"/>
              <p:cNvSpPr>
                <a:spLocks/>
              </p:cNvSpPr>
              <p:nvPr/>
            </p:nvSpPr>
            <p:spPr bwMode="auto">
              <a:xfrm>
                <a:off x="5087" y="3884"/>
                <a:ext cx="26" cy="42"/>
              </a:xfrm>
              <a:custGeom>
                <a:avLst/>
                <a:gdLst/>
                <a:ahLst/>
                <a:cxnLst>
                  <a:cxn ang="0">
                    <a:pos x="25" y="2"/>
                  </a:cxn>
                  <a:cxn ang="0">
                    <a:pos x="21" y="10"/>
                  </a:cxn>
                  <a:cxn ang="0">
                    <a:pos x="20" y="15"/>
                  </a:cxn>
                  <a:cxn ang="0">
                    <a:pos x="20" y="20"/>
                  </a:cxn>
                  <a:cxn ang="0">
                    <a:pos x="21" y="28"/>
                  </a:cxn>
                  <a:cxn ang="0">
                    <a:pos x="13" y="41"/>
                  </a:cxn>
                  <a:cxn ang="0">
                    <a:pos x="10" y="36"/>
                  </a:cxn>
                  <a:cxn ang="0">
                    <a:pos x="7" y="30"/>
                  </a:cxn>
                  <a:cxn ang="0">
                    <a:pos x="4" y="26"/>
                  </a:cxn>
                  <a:cxn ang="0">
                    <a:pos x="0" y="9"/>
                  </a:cxn>
                  <a:cxn ang="0">
                    <a:pos x="5" y="8"/>
                  </a:cxn>
                  <a:cxn ang="0">
                    <a:pos x="9" y="5"/>
                  </a:cxn>
                  <a:cxn ang="0">
                    <a:pos x="13" y="0"/>
                  </a:cxn>
                  <a:cxn ang="0">
                    <a:pos x="25" y="2"/>
                  </a:cxn>
                </a:cxnLst>
                <a:rect l="0" t="0" r="r" b="b"/>
                <a:pathLst>
                  <a:path w="26" h="42">
                    <a:moveTo>
                      <a:pt x="25" y="2"/>
                    </a:moveTo>
                    <a:lnTo>
                      <a:pt x="21" y="10"/>
                    </a:lnTo>
                    <a:lnTo>
                      <a:pt x="20" y="15"/>
                    </a:lnTo>
                    <a:lnTo>
                      <a:pt x="20" y="20"/>
                    </a:lnTo>
                    <a:lnTo>
                      <a:pt x="21" y="28"/>
                    </a:lnTo>
                    <a:lnTo>
                      <a:pt x="13" y="41"/>
                    </a:lnTo>
                    <a:lnTo>
                      <a:pt x="10" y="36"/>
                    </a:lnTo>
                    <a:lnTo>
                      <a:pt x="7" y="30"/>
                    </a:lnTo>
                    <a:lnTo>
                      <a:pt x="4" y="26"/>
                    </a:lnTo>
                    <a:lnTo>
                      <a:pt x="0" y="9"/>
                    </a:lnTo>
                    <a:lnTo>
                      <a:pt x="5" y="8"/>
                    </a:lnTo>
                    <a:lnTo>
                      <a:pt x="9" y="5"/>
                    </a:lnTo>
                    <a:lnTo>
                      <a:pt x="13" y="0"/>
                    </a:lnTo>
                    <a:lnTo>
                      <a:pt x="25" y="2"/>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1219" name="Freeform 19"/>
              <p:cNvSpPr>
                <a:spLocks/>
              </p:cNvSpPr>
              <p:nvPr/>
            </p:nvSpPr>
            <p:spPr bwMode="auto">
              <a:xfrm>
                <a:off x="5099" y="3860"/>
                <a:ext cx="20" cy="25"/>
              </a:xfrm>
              <a:custGeom>
                <a:avLst/>
                <a:gdLst/>
                <a:ahLst/>
                <a:cxnLst>
                  <a:cxn ang="0">
                    <a:pos x="0" y="22"/>
                  </a:cxn>
                  <a:cxn ang="0">
                    <a:pos x="17" y="24"/>
                  </a:cxn>
                  <a:cxn ang="0">
                    <a:pos x="19" y="18"/>
                  </a:cxn>
                  <a:cxn ang="0">
                    <a:pos x="12" y="0"/>
                  </a:cxn>
                  <a:cxn ang="0">
                    <a:pos x="0" y="22"/>
                  </a:cxn>
                </a:cxnLst>
                <a:rect l="0" t="0" r="r" b="b"/>
                <a:pathLst>
                  <a:path w="20" h="25">
                    <a:moveTo>
                      <a:pt x="0" y="22"/>
                    </a:moveTo>
                    <a:lnTo>
                      <a:pt x="17" y="24"/>
                    </a:lnTo>
                    <a:lnTo>
                      <a:pt x="19" y="18"/>
                    </a:lnTo>
                    <a:lnTo>
                      <a:pt x="12" y="0"/>
                    </a:lnTo>
                    <a:lnTo>
                      <a:pt x="0" y="2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1220" name="Freeform 20"/>
              <p:cNvSpPr>
                <a:spLocks/>
              </p:cNvSpPr>
              <p:nvPr/>
            </p:nvSpPr>
            <p:spPr bwMode="auto">
              <a:xfrm>
                <a:off x="5084" y="3891"/>
                <a:ext cx="7" cy="27"/>
              </a:xfrm>
              <a:custGeom>
                <a:avLst/>
                <a:gdLst/>
                <a:ahLst/>
                <a:cxnLst>
                  <a:cxn ang="0">
                    <a:pos x="2" y="0"/>
                  </a:cxn>
                  <a:cxn ang="0">
                    <a:pos x="6" y="26"/>
                  </a:cxn>
                  <a:cxn ang="0">
                    <a:pos x="1" y="22"/>
                  </a:cxn>
                  <a:cxn ang="0">
                    <a:pos x="0" y="12"/>
                  </a:cxn>
                  <a:cxn ang="0">
                    <a:pos x="1" y="3"/>
                  </a:cxn>
                  <a:cxn ang="0">
                    <a:pos x="2" y="0"/>
                  </a:cxn>
                </a:cxnLst>
                <a:rect l="0" t="0" r="r" b="b"/>
                <a:pathLst>
                  <a:path w="7" h="27">
                    <a:moveTo>
                      <a:pt x="2" y="0"/>
                    </a:moveTo>
                    <a:lnTo>
                      <a:pt x="6" y="26"/>
                    </a:lnTo>
                    <a:lnTo>
                      <a:pt x="1" y="22"/>
                    </a:lnTo>
                    <a:lnTo>
                      <a:pt x="0" y="12"/>
                    </a:lnTo>
                    <a:lnTo>
                      <a:pt x="1" y="3"/>
                    </a:lnTo>
                    <a:lnTo>
                      <a:pt x="2"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1221" name="Freeform 21"/>
              <p:cNvSpPr>
                <a:spLocks/>
              </p:cNvSpPr>
              <p:nvPr/>
            </p:nvSpPr>
            <p:spPr bwMode="auto">
              <a:xfrm>
                <a:off x="5099" y="3913"/>
                <a:ext cx="18" cy="32"/>
              </a:xfrm>
              <a:custGeom>
                <a:avLst/>
                <a:gdLst/>
                <a:ahLst/>
                <a:cxnLst>
                  <a:cxn ang="0">
                    <a:pos x="0" y="21"/>
                  </a:cxn>
                  <a:cxn ang="0">
                    <a:pos x="12" y="0"/>
                  </a:cxn>
                  <a:cxn ang="0">
                    <a:pos x="17" y="21"/>
                  </a:cxn>
                  <a:cxn ang="0">
                    <a:pos x="2" y="31"/>
                  </a:cxn>
                  <a:cxn ang="0">
                    <a:pos x="0" y="21"/>
                  </a:cxn>
                </a:cxnLst>
                <a:rect l="0" t="0" r="r" b="b"/>
                <a:pathLst>
                  <a:path w="18" h="32">
                    <a:moveTo>
                      <a:pt x="0" y="21"/>
                    </a:moveTo>
                    <a:lnTo>
                      <a:pt x="12" y="0"/>
                    </a:lnTo>
                    <a:lnTo>
                      <a:pt x="17" y="21"/>
                    </a:lnTo>
                    <a:lnTo>
                      <a:pt x="2" y="31"/>
                    </a:lnTo>
                    <a:lnTo>
                      <a:pt x="0"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1222" name="Freeform 22"/>
              <p:cNvSpPr>
                <a:spLocks/>
              </p:cNvSpPr>
              <p:nvPr/>
            </p:nvSpPr>
            <p:spPr bwMode="auto">
              <a:xfrm>
                <a:off x="5069" y="3826"/>
                <a:ext cx="82" cy="133"/>
              </a:xfrm>
              <a:custGeom>
                <a:avLst/>
                <a:gdLst/>
                <a:ahLst/>
                <a:cxnLst>
                  <a:cxn ang="0">
                    <a:pos x="75" y="66"/>
                  </a:cxn>
                  <a:cxn ang="0">
                    <a:pos x="68" y="38"/>
                  </a:cxn>
                  <a:cxn ang="0">
                    <a:pos x="56" y="21"/>
                  </a:cxn>
                  <a:cxn ang="0">
                    <a:pos x="38" y="15"/>
                  </a:cxn>
                  <a:cxn ang="0">
                    <a:pos x="22" y="27"/>
                  </a:cxn>
                  <a:cxn ang="0">
                    <a:pos x="12" y="48"/>
                  </a:cxn>
                  <a:cxn ang="0">
                    <a:pos x="8" y="72"/>
                  </a:cxn>
                  <a:cxn ang="0">
                    <a:pos x="9" y="93"/>
                  </a:cxn>
                  <a:cxn ang="0">
                    <a:pos x="14" y="112"/>
                  </a:cxn>
                  <a:cxn ang="0">
                    <a:pos x="20" y="128"/>
                  </a:cxn>
                  <a:cxn ang="0">
                    <a:pos x="13" y="132"/>
                  </a:cxn>
                  <a:cxn ang="0">
                    <a:pos x="3" y="101"/>
                  </a:cxn>
                  <a:cxn ang="0">
                    <a:pos x="0" y="71"/>
                  </a:cxn>
                  <a:cxn ang="0">
                    <a:pos x="9" y="30"/>
                  </a:cxn>
                  <a:cxn ang="0">
                    <a:pos x="27" y="4"/>
                  </a:cxn>
                  <a:cxn ang="0">
                    <a:pos x="52" y="0"/>
                  </a:cxn>
                  <a:cxn ang="0">
                    <a:pos x="68" y="16"/>
                  </a:cxn>
                  <a:cxn ang="0">
                    <a:pos x="78" y="37"/>
                  </a:cxn>
                  <a:cxn ang="0">
                    <a:pos x="81" y="66"/>
                  </a:cxn>
                  <a:cxn ang="0">
                    <a:pos x="75" y="66"/>
                  </a:cxn>
                </a:cxnLst>
                <a:rect l="0" t="0" r="r" b="b"/>
                <a:pathLst>
                  <a:path w="82" h="133">
                    <a:moveTo>
                      <a:pt x="75" y="66"/>
                    </a:moveTo>
                    <a:lnTo>
                      <a:pt x="68" y="38"/>
                    </a:lnTo>
                    <a:lnTo>
                      <a:pt x="56" y="21"/>
                    </a:lnTo>
                    <a:lnTo>
                      <a:pt x="38" y="15"/>
                    </a:lnTo>
                    <a:lnTo>
                      <a:pt x="22" y="27"/>
                    </a:lnTo>
                    <a:lnTo>
                      <a:pt x="12" y="48"/>
                    </a:lnTo>
                    <a:lnTo>
                      <a:pt x="8" y="72"/>
                    </a:lnTo>
                    <a:lnTo>
                      <a:pt x="9" y="93"/>
                    </a:lnTo>
                    <a:lnTo>
                      <a:pt x="14" y="112"/>
                    </a:lnTo>
                    <a:lnTo>
                      <a:pt x="20" y="128"/>
                    </a:lnTo>
                    <a:lnTo>
                      <a:pt x="13" y="132"/>
                    </a:lnTo>
                    <a:lnTo>
                      <a:pt x="3" y="101"/>
                    </a:lnTo>
                    <a:lnTo>
                      <a:pt x="0" y="71"/>
                    </a:lnTo>
                    <a:lnTo>
                      <a:pt x="9" y="30"/>
                    </a:lnTo>
                    <a:lnTo>
                      <a:pt x="27" y="4"/>
                    </a:lnTo>
                    <a:lnTo>
                      <a:pt x="52" y="0"/>
                    </a:lnTo>
                    <a:lnTo>
                      <a:pt x="68" y="16"/>
                    </a:lnTo>
                    <a:lnTo>
                      <a:pt x="78" y="37"/>
                    </a:lnTo>
                    <a:lnTo>
                      <a:pt x="81" y="66"/>
                    </a:lnTo>
                    <a:lnTo>
                      <a:pt x="75" y="66"/>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1223" name="Freeform 23"/>
              <p:cNvSpPr>
                <a:spLocks/>
              </p:cNvSpPr>
              <p:nvPr/>
            </p:nvSpPr>
            <p:spPr bwMode="auto">
              <a:xfrm>
                <a:off x="4742" y="3849"/>
                <a:ext cx="79" cy="129"/>
              </a:xfrm>
              <a:custGeom>
                <a:avLst/>
                <a:gdLst/>
                <a:ahLst/>
                <a:cxnLst>
                  <a:cxn ang="0">
                    <a:pos x="65" y="11"/>
                  </a:cxn>
                  <a:cxn ang="0">
                    <a:pos x="74" y="33"/>
                  </a:cxn>
                  <a:cxn ang="0">
                    <a:pos x="78" y="61"/>
                  </a:cxn>
                  <a:cxn ang="0">
                    <a:pos x="75" y="90"/>
                  </a:cxn>
                  <a:cxn ang="0">
                    <a:pos x="63" y="116"/>
                  </a:cxn>
                  <a:cxn ang="0">
                    <a:pos x="43" y="128"/>
                  </a:cxn>
                  <a:cxn ang="0">
                    <a:pos x="18" y="119"/>
                  </a:cxn>
                  <a:cxn ang="0">
                    <a:pos x="5" y="95"/>
                  </a:cxn>
                  <a:cxn ang="0">
                    <a:pos x="1" y="73"/>
                  </a:cxn>
                  <a:cxn ang="0">
                    <a:pos x="0" y="43"/>
                  </a:cxn>
                  <a:cxn ang="0">
                    <a:pos x="9" y="15"/>
                  </a:cxn>
                  <a:cxn ang="0">
                    <a:pos x="29" y="1"/>
                  </a:cxn>
                  <a:cxn ang="0">
                    <a:pos x="52" y="0"/>
                  </a:cxn>
                  <a:cxn ang="0">
                    <a:pos x="65" y="11"/>
                  </a:cxn>
                </a:cxnLst>
                <a:rect l="0" t="0" r="r" b="b"/>
                <a:pathLst>
                  <a:path w="79" h="129">
                    <a:moveTo>
                      <a:pt x="65" y="11"/>
                    </a:moveTo>
                    <a:lnTo>
                      <a:pt x="74" y="33"/>
                    </a:lnTo>
                    <a:lnTo>
                      <a:pt x="78" y="61"/>
                    </a:lnTo>
                    <a:lnTo>
                      <a:pt x="75" y="90"/>
                    </a:lnTo>
                    <a:lnTo>
                      <a:pt x="63" y="116"/>
                    </a:lnTo>
                    <a:lnTo>
                      <a:pt x="43" y="128"/>
                    </a:lnTo>
                    <a:lnTo>
                      <a:pt x="18" y="119"/>
                    </a:lnTo>
                    <a:lnTo>
                      <a:pt x="5" y="95"/>
                    </a:lnTo>
                    <a:lnTo>
                      <a:pt x="1" y="73"/>
                    </a:lnTo>
                    <a:lnTo>
                      <a:pt x="0" y="43"/>
                    </a:lnTo>
                    <a:lnTo>
                      <a:pt x="9" y="15"/>
                    </a:lnTo>
                    <a:lnTo>
                      <a:pt x="29" y="1"/>
                    </a:lnTo>
                    <a:lnTo>
                      <a:pt x="52" y="0"/>
                    </a:lnTo>
                    <a:lnTo>
                      <a:pt x="65"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1224" name="Freeform 24"/>
              <p:cNvSpPr>
                <a:spLocks/>
              </p:cNvSpPr>
              <p:nvPr/>
            </p:nvSpPr>
            <p:spPr bwMode="auto">
              <a:xfrm>
                <a:off x="4748" y="3854"/>
                <a:ext cx="67" cy="112"/>
              </a:xfrm>
              <a:custGeom>
                <a:avLst/>
                <a:gdLst/>
                <a:ahLst/>
                <a:cxnLst>
                  <a:cxn ang="0">
                    <a:pos x="53" y="11"/>
                  </a:cxn>
                  <a:cxn ang="0">
                    <a:pos x="60" y="27"/>
                  </a:cxn>
                  <a:cxn ang="0">
                    <a:pos x="65" y="44"/>
                  </a:cxn>
                  <a:cxn ang="0">
                    <a:pos x="66" y="60"/>
                  </a:cxn>
                  <a:cxn ang="0">
                    <a:pos x="64" y="78"/>
                  </a:cxn>
                  <a:cxn ang="0">
                    <a:pos x="57" y="95"/>
                  </a:cxn>
                  <a:cxn ang="0">
                    <a:pos x="48" y="106"/>
                  </a:cxn>
                  <a:cxn ang="0">
                    <a:pos x="38" y="111"/>
                  </a:cxn>
                  <a:cxn ang="0">
                    <a:pos x="23" y="110"/>
                  </a:cxn>
                  <a:cxn ang="0">
                    <a:pos x="12" y="98"/>
                  </a:cxn>
                  <a:cxn ang="0">
                    <a:pos x="5" y="87"/>
                  </a:cxn>
                  <a:cxn ang="0">
                    <a:pos x="1" y="69"/>
                  </a:cxn>
                  <a:cxn ang="0">
                    <a:pos x="0" y="55"/>
                  </a:cxn>
                  <a:cxn ang="0">
                    <a:pos x="2" y="34"/>
                  </a:cxn>
                  <a:cxn ang="0">
                    <a:pos x="9" y="17"/>
                  </a:cxn>
                  <a:cxn ang="0">
                    <a:pos x="21" y="5"/>
                  </a:cxn>
                  <a:cxn ang="0">
                    <a:pos x="32" y="0"/>
                  </a:cxn>
                  <a:cxn ang="0">
                    <a:pos x="43" y="4"/>
                  </a:cxn>
                  <a:cxn ang="0">
                    <a:pos x="53" y="10"/>
                  </a:cxn>
                  <a:cxn ang="0">
                    <a:pos x="53" y="11"/>
                  </a:cxn>
                </a:cxnLst>
                <a:rect l="0" t="0" r="r" b="b"/>
                <a:pathLst>
                  <a:path w="67" h="112">
                    <a:moveTo>
                      <a:pt x="53" y="11"/>
                    </a:moveTo>
                    <a:lnTo>
                      <a:pt x="60" y="27"/>
                    </a:lnTo>
                    <a:lnTo>
                      <a:pt x="65" y="44"/>
                    </a:lnTo>
                    <a:lnTo>
                      <a:pt x="66" y="60"/>
                    </a:lnTo>
                    <a:lnTo>
                      <a:pt x="64" y="78"/>
                    </a:lnTo>
                    <a:lnTo>
                      <a:pt x="57" y="95"/>
                    </a:lnTo>
                    <a:lnTo>
                      <a:pt x="48" y="106"/>
                    </a:lnTo>
                    <a:lnTo>
                      <a:pt x="38" y="111"/>
                    </a:lnTo>
                    <a:lnTo>
                      <a:pt x="23" y="110"/>
                    </a:lnTo>
                    <a:lnTo>
                      <a:pt x="12" y="98"/>
                    </a:lnTo>
                    <a:lnTo>
                      <a:pt x="5" y="87"/>
                    </a:lnTo>
                    <a:lnTo>
                      <a:pt x="1" y="69"/>
                    </a:lnTo>
                    <a:lnTo>
                      <a:pt x="0" y="55"/>
                    </a:lnTo>
                    <a:lnTo>
                      <a:pt x="2" y="34"/>
                    </a:lnTo>
                    <a:lnTo>
                      <a:pt x="9" y="17"/>
                    </a:lnTo>
                    <a:lnTo>
                      <a:pt x="21" y="5"/>
                    </a:lnTo>
                    <a:lnTo>
                      <a:pt x="32" y="0"/>
                    </a:lnTo>
                    <a:lnTo>
                      <a:pt x="43" y="4"/>
                    </a:lnTo>
                    <a:lnTo>
                      <a:pt x="53" y="10"/>
                    </a:lnTo>
                    <a:lnTo>
                      <a:pt x="53" y="1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1225" name="Freeform 25"/>
              <p:cNvSpPr>
                <a:spLocks/>
              </p:cNvSpPr>
              <p:nvPr/>
            </p:nvSpPr>
            <p:spPr bwMode="auto">
              <a:xfrm>
                <a:off x="4729" y="3824"/>
                <a:ext cx="102" cy="155"/>
              </a:xfrm>
              <a:custGeom>
                <a:avLst/>
                <a:gdLst/>
                <a:ahLst/>
                <a:cxnLst>
                  <a:cxn ang="0">
                    <a:pos x="90" y="125"/>
                  </a:cxn>
                  <a:cxn ang="0">
                    <a:pos x="94" y="121"/>
                  </a:cxn>
                  <a:cxn ang="0">
                    <a:pos x="100" y="102"/>
                  </a:cxn>
                  <a:cxn ang="0">
                    <a:pos x="101" y="61"/>
                  </a:cxn>
                  <a:cxn ang="0">
                    <a:pos x="85" y="22"/>
                  </a:cxn>
                  <a:cxn ang="0">
                    <a:pos x="61" y="0"/>
                  </a:cxn>
                  <a:cxn ang="0">
                    <a:pos x="31" y="9"/>
                  </a:cxn>
                  <a:cxn ang="0">
                    <a:pos x="11" y="37"/>
                  </a:cxn>
                  <a:cxn ang="0">
                    <a:pos x="0" y="83"/>
                  </a:cxn>
                  <a:cxn ang="0">
                    <a:pos x="4" y="125"/>
                  </a:cxn>
                  <a:cxn ang="0">
                    <a:pos x="14" y="143"/>
                  </a:cxn>
                  <a:cxn ang="0">
                    <a:pos x="27" y="154"/>
                  </a:cxn>
                  <a:cxn ang="0">
                    <a:pos x="32" y="145"/>
                  </a:cxn>
                  <a:cxn ang="0">
                    <a:pos x="17" y="117"/>
                  </a:cxn>
                  <a:cxn ang="0">
                    <a:pos x="12" y="92"/>
                  </a:cxn>
                  <a:cxn ang="0">
                    <a:pos x="14" y="65"/>
                  </a:cxn>
                  <a:cxn ang="0">
                    <a:pos x="25" y="37"/>
                  </a:cxn>
                  <a:cxn ang="0">
                    <a:pos x="43" y="20"/>
                  </a:cxn>
                  <a:cxn ang="0">
                    <a:pos x="70" y="27"/>
                  </a:cxn>
                  <a:cxn ang="0">
                    <a:pos x="86" y="51"/>
                  </a:cxn>
                  <a:cxn ang="0">
                    <a:pos x="90" y="76"/>
                  </a:cxn>
                  <a:cxn ang="0">
                    <a:pos x="90" y="99"/>
                  </a:cxn>
                  <a:cxn ang="0">
                    <a:pos x="86" y="122"/>
                  </a:cxn>
                  <a:cxn ang="0">
                    <a:pos x="90" y="125"/>
                  </a:cxn>
                </a:cxnLst>
                <a:rect l="0" t="0" r="r" b="b"/>
                <a:pathLst>
                  <a:path w="102" h="155">
                    <a:moveTo>
                      <a:pt x="90" y="125"/>
                    </a:moveTo>
                    <a:lnTo>
                      <a:pt x="94" y="121"/>
                    </a:lnTo>
                    <a:lnTo>
                      <a:pt x="100" y="102"/>
                    </a:lnTo>
                    <a:lnTo>
                      <a:pt x="101" y="61"/>
                    </a:lnTo>
                    <a:lnTo>
                      <a:pt x="85" y="22"/>
                    </a:lnTo>
                    <a:lnTo>
                      <a:pt x="61" y="0"/>
                    </a:lnTo>
                    <a:lnTo>
                      <a:pt x="31" y="9"/>
                    </a:lnTo>
                    <a:lnTo>
                      <a:pt x="11" y="37"/>
                    </a:lnTo>
                    <a:lnTo>
                      <a:pt x="0" y="83"/>
                    </a:lnTo>
                    <a:lnTo>
                      <a:pt x="4" y="125"/>
                    </a:lnTo>
                    <a:lnTo>
                      <a:pt x="14" y="143"/>
                    </a:lnTo>
                    <a:lnTo>
                      <a:pt x="27" y="154"/>
                    </a:lnTo>
                    <a:lnTo>
                      <a:pt x="32" y="145"/>
                    </a:lnTo>
                    <a:lnTo>
                      <a:pt x="17" y="117"/>
                    </a:lnTo>
                    <a:lnTo>
                      <a:pt x="12" y="92"/>
                    </a:lnTo>
                    <a:lnTo>
                      <a:pt x="14" y="65"/>
                    </a:lnTo>
                    <a:lnTo>
                      <a:pt x="25" y="37"/>
                    </a:lnTo>
                    <a:lnTo>
                      <a:pt x="43" y="20"/>
                    </a:lnTo>
                    <a:lnTo>
                      <a:pt x="70" y="27"/>
                    </a:lnTo>
                    <a:lnTo>
                      <a:pt x="86" y="51"/>
                    </a:lnTo>
                    <a:lnTo>
                      <a:pt x="90" y="76"/>
                    </a:lnTo>
                    <a:lnTo>
                      <a:pt x="90" y="99"/>
                    </a:lnTo>
                    <a:lnTo>
                      <a:pt x="86" y="122"/>
                    </a:lnTo>
                    <a:lnTo>
                      <a:pt x="90" y="125"/>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1226" name="Freeform 26"/>
              <p:cNvSpPr>
                <a:spLocks/>
              </p:cNvSpPr>
              <p:nvPr/>
            </p:nvSpPr>
            <p:spPr bwMode="auto">
              <a:xfrm>
                <a:off x="4752" y="3865"/>
                <a:ext cx="54" cy="84"/>
              </a:xfrm>
              <a:custGeom>
                <a:avLst/>
                <a:gdLst/>
                <a:ahLst/>
                <a:cxnLst>
                  <a:cxn ang="0">
                    <a:pos x="32" y="0"/>
                  </a:cxn>
                  <a:cxn ang="0">
                    <a:pos x="53" y="56"/>
                  </a:cxn>
                  <a:cxn ang="0">
                    <a:pos x="41" y="83"/>
                  </a:cxn>
                  <a:cxn ang="0">
                    <a:pos x="8" y="79"/>
                  </a:cxn>
                  <a:cxn ang="0">
                    <a:pos x="0" y="54"/>
                  </a:cxn>
                  <a:cxn ang="0">
                    <a:pos x="18" y="2"/>
                  </a:cxn>
                  <a:cxn ang="0">
                    <a:pos x="32" y="0"/>
                  </a:cxn>
                </a:cxnLst>
                <a:rect l="0" t="0" r="r" b="b"/>
                <a:pathLst>
                  <a:path w="54" h="84">
                    <a:moveTo>
                      <a:pt x="32" y="0"/>
                    </a:moveTo>
                    <a:lnTo>
                      <a:pt x="53" y="56"/>
                    </a:lnTo>
                    <a:lnTo>
                      <a:pt x="41" y="83"/>
                    </a:lnTo>
                    <a:lnTo>
                      <a:pt x="8" y="79"/>
                    </a:lnTo>
                    <a:lnTo>
                      <a:pt x="0" y="54"/>
                    </a:lnTo>
                    <a:lnTo>
                      <a:pt x="18" y="2"/>
                    </a:lnTo>
                    <a:lnTo>
                      <a:pt x="32"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1227" name="Freeform 27"/>
              <p:cNvSpPr>
                <a:spLocks/>
              </p:cNvSpPr>
              <p:nvPr/>
            </p:nvSpPr>
            <p:spPr bwMode="auto">
              <a:xfrm>
                <a:off x="4764" y="3885"/>
                <a:ext cx="24" cy="48"/>
              </a:xfrm>
              <a:custGeom>
                <a:avLst/>
                <a:gdLst/>
                <a:ahLst/>
                <a:cxnLst>
                  <a:cxn ang="0">
                    <a:pos x="17" y="0"/>
                  </a:cxn>
                  <a:cxn ang="0">
                    <a:pos x="0" y="27"/>
                  </a:cxn>
                  <a:cxn ang="0">
                    <a:pos x="8" y="44"/>
                  </a:cxn>
                  <a:cxn ang="0">
                    <a:pos x="14" y="44"/>
                  </a:cxn>
                  <a:cxn ang="0">
                    <a:pos x="21" y="47"/>
                  </a:cxn>
                  <a:cxn ang="0">
                    <a:pos x="23" y="28"/>
                  </a:cxn>
                  <a:cxn ang="0">
                    <a:pos x="19" y="19"/>
                  </a:cxn>
                  <a:cxn ang="0">
                    <a:pos x="17" y="13"/>
                  </a:cxn>
                  <a:cxn ang="0">
                    <a:pos x="17" y="7"/>
                  </a:cxn>
                  <a:cxn ang="0">
                    <a:pos x="17" y="0"/>
                  </a:cxn>
                </a:cxnLst>
                <a:rect l="0" t="0" r="r" b="b"/>
                <a:pathLst>
                  <a:path w="24" h="48">
                    <a:moveTo>
                      <a:pt x="17" y="0"/>
                    </a:moveTo>
                    <a:lnTo>
                      <a:pt x="0" y="27"/>
                    </a:lnTo>
                    <a:lnTo>
                      <a:pt x="8" y="44"/>
                    </a:lnTo>
                    <a:lnTo>
                      <a:pt x="14" y="44"/>
                    </a:lnTo>
                    <a:lnTo>
                      <a:pt x="21" y="47"/>
                    </a:lnTo>
                    <a:lnTo>
                      <a:pt x="23" y="28"/>
                    </a:lnTo>
                    <a:lnTo>
                      <a:pt x="19" y="19"/>
                    </a:lnTo>
                    <a:lnTo>
                      <a:pt x="17" y="13"/>
                    </a:lnTo>
                    <a:lnTo>
                      <a:pt x="17" y="7"/>
                    </a:lnTo>
                    <a:lnTo>
                      <a:pt x="17"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1228" name="Freeform 28"/>
              <p:cNvSpPr>
                <a:spLocks/>
              </p:cNvSpPr>
              <p:nvPr/>
            </p:nvSpPr>
            <p:spPr bwMode="auto">
              <a:xfrm>
                <a:off x="4766" y="3863"/>
                <a:ext cx="19" cy="37"/>
              </a:xfrm>
              <a:custGeom>
                <a:avLst/>
                <a:gdLst/>
                <a:ahLst/>
                <a:cxnLst>
                  <a:cxn ang="0">
                    <a:pos x="18" y="8"/>
                  </a:cxn>
                  <a:cxn ang="0">
                    <a:pos x="3" y="36"/>
                  </a:cxn>
                  <a:cxn ang="0">
                    <a:pos x="0" y="8"/>
                  </a:cxn>
                  <a:cxn ang="0">
                    <a:pos x="15" y="0"/>
                  </a:cxn>
                  <a:cxn ang="0">
                    <a:pos x="18" y="8"/>
                  </a:cxn>
                </a:cxnLst>
                <a:rect l="0" t="0" r="r" b="b"/>
                <a:pathLst>
                  <a:path w="19" h="37">
                    <a:moveTo>
                      <a:pt x="18" y="8"/>
                    </a:moveTo>
                    <a:lnTo>
                      <a:pt x="3" y="36"/>
                    </a:lnTo>
                    <a:lnTo>
                      <a:pt x="0" y="8"/>
                    </a:lnTo>
                    <a:lnTo>
                      <a:pt x="15" y="0"/>
                    </a:lnTo>
                    <a:lnTo>
                      <a:pt x="18" y="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1229" name="Freeform 29"/>
              <p:cNvSpPr>
                <a:spLocks/>
              </p:cNvSpPr>
              <p:nvPr/>
            </p:nvSpPr>
            <p:spPr bwMode="auto">
              <a:xfrm>
                <a:off x="4751" y="3912"/>
                <a:ext cx="19" cy="39"/>
              </a:xfrm>
              <a:custGeom>
                <a:avLst/>
                <a:gdLst/>
                <a:ahLst/>
                <a:cxnLst>
                  <a:cxn ang="0">
                    <a:pos x="8" y="0"/>
                  </a:cxn>
                  <a:cxn ang="0">
                    <a:pos x="18" y="21"/>
                  </a:cxn>
                  <a:cxn ang="0">
                    <a:pos x="10" y="38"/>
                  </a:cxn>
                  <a:cxn ang="0">
                    <a:pos x="4" y="27"/>
                  </a:cxn>
                  <a:cxn ang="0">
                    <a:pos x="0" y="8"/>
                  </a:cxn>
                  <a:cxn ang="0">
                    <a:pos x="8" y="0"/>
                  </a:cxn>
                </a:cxnLst>
                <a:rect l="0" t="0" r="r" b="b"/>
                <a:pathLst>
                  <a:path w="19" h="39">
                    <a:moveTo>
                      <a:pt x="8" y="0"/>
                    </a:moveTo>
                    <a:lnTo>
                      <a:pt x="18" y="21"/>
                    </a:lnTo>
                    <a:lnTo>
                      <a:pt x="10" y="38"/>
                    </a:lnTo>
                    <a:lnTo>
                      <a:pt x="4" y="27"/>
                    </a:lnTo>
                    <a:lnTo>
                      <a:pt x="0" y="8"/>
                    </a:lnTo>
                    <a:lnTo>
                      <a:pt x="8"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1230" name="Freeform 30"/>
              <p:cNvSpPr>
                <a:spLocks/>
              </p:cNvSpPr>
              <p:nvPr/>
            </p:nvSpPr>
            <p:spPr bwMode="auto">
              <a:xfrm>
                <a:off x="4787" y="3907"/>
                <a:ext cx="20" cy="42"/>
              </a:xfrm>
              <a:custGeom>
                <a:avLst/>
                <a:gdLst/>
                <a:ahLst/>
                <a:cxnLst>
                  <a:cxn ang="0">
                    <a:pos x="0" y="30"/>
                  </a:cxn>
                  <a:cxn ang="0">
                    <a:pos x="3" y="0"/>
                  </a:cxn>
                  <a:cxn ang="0">
                    <a:pos x="19" y="15"/>
                  </a:cxn>
                  <a:cxn ang="0">
                    <a:pos x="8" y="41"/>
                  </a:cxn>
                  <a:cxn ang="0">
                    <a:pos x="0" y="30"/>
                  </a:cxn>
                </a:cxnLst>
                <a:rect l="0" t="0" r="r" b="b"/>
                <a:pathLst>
                  <a:path w="20" h="42">
                    <a:moveTo>
                      <a:pt x="0" y="30"/>
                    </a:moveTo>
                    <a:lnTo>
                      <a:pt x="3" y="0"/>
                    </a:lnTo>
                    <a:lnTo>
                      <a:pt x="19" y="15"/>
                    </a:lnTo>
                    <a:lnTo>
                      <a:pt x="8" y="41"/>
                    </a:lnTo>
                    <a:lnTo>
                      <a:pt x="0" y="3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1231" name="Freeform 31"/>
              <p:cNvSpPr>
                <a:spLocks/>
              </p:cNvSpPr>
              <p:nvPr/>
            </p:nvSpPr>
            <p:spPr bwMode="auto">
              <a:xfrm>
                <a:off x="4954" y="3752"/>
                <a:ext cx="159" cy="63"/>
              </a:xfrm>
              <a:custGeom>
                <a:avLst/>
                <a:gdLst/>
                <a:ahLst/>
                <a:cxnLst>
                  <a:cxn ang="0">
                    <a:pos x="0" y="62"/>
                  </a:cxn>
                  <a:cxn ang="0">
                    <a:pos x="32" y="53"/>
                  </a:cxn>
                  <a:cxn ang="0">
                    <a:pos x="69" y="44"/>
                  </a:cxn>
                  <a:cxn ang="0">
                    <a:pos x="99" y="41"/>
                  </a:cxn>
                  <a:cxn ang="0">
                    <a:pos x="126" y="39"/>
                  </a:cxn>
                  <a:cxn ang="0">
                    <a:pos x="158" y="37"/>
                  </a:cxn>
                  <a:cxn ang="0">
                    <a:pos x="146" y="30"/>
                  </a:cxn>
                  <a:cxn ang="0">
                    <a:pos x="137" y="21"/>
                  </a:cxn>
                  <a:cxn ang="0">
                    <a:pos x="127" y="11"/>
                  </a:cxn>
                  <a:cxn ang="0">
                    <a:pos x="117" y="4"/>
                  </a:cxn>
                  <a:cxn ang="0">
                    <a:pos x="110" y="0"/>
                  </a:cxn>
                  <a:cxn ang="0">
                    <a:pos x="116" y="18"/>
                  </a:cxn>
                  <a:cxn ang="0">
                    <a:pos x="117" y="25"/>
                  </a:cxn>
                  <a:cxn ang="0">
                    <a:pos x="116" y="30"/>
                  </a:cxn>
                  <a:cxn ang="0">
                    <a:pos x="115" y="34"/>
                  </a:cxn>
                  <a:cxn ang="0">
                    <a:pos x="113" y="35"/>
                  </a:cxn>
                  <a:cxn ang="0">
                    <a:pos x="93" y="35"/>
                  </a:cxn>
                  <a:cxn ang="0">
                    <a:pos x="57" y="43"/>
                  </a:cxn>
                  <a:cxn ang="0">
                    <a:pos x="20" y="51"/>
                  </a:cxn>
                  <a:cxn ang="0">
                    <a:pos x="0" y="62"/>
                  </a:cxn>
                </a:cxnLst>
                <a:rect l="0" t="0" r="r" b="b"/>
                <a:pathLst>
                  <a:path w="159" h="63">
                    <a:moveTo>
                      <a:pt x="0" y="62"/>
                    </a:moveTo>
                    <a:lnTo>
                      <a:pt x="32" y="53"/>
                    </a:lnTo>
                    <a:lnTo>
                      <a:pt x="69" y="44"/>
                    </a:lnTo>
                    <a:lnTo>
                      <a:pt x="99" y="41"/>
                    </a:lnTo>
                    <a:lnTo>
                      <a:pt x="126" y="39"/>
                    </a:lnTo>
                    <a:lnTo>
                      <a:pt x="158" y="37"/>
                    </a:lnTo>
                    <a:lnTo>
                      <a:pt x="146" y="30"/>
                    </a:lnTo>
                    <a:lnTo>
                      <a:pt x="137" y="21"/>
                    </a:lnTo>
                    <a:lnTo>
                      <a:pt x="127" y="11"/>
                    </a:lnTo>
                    <a:lnTo>
                      <a:pt x="117" y="4"/>
                    </a:lnTo>
                    <a:lnTo>
                      <a:pt x="110" y="0"/>
                    </a:lnTo>
                    <a:lnTo>
                      <a:pt x="116" y="18"/>
                    </a:lnTo>
                    <a:lnTo>
                      <a:pt x="117" y="25"/>
                    </a:lnTo>
                    <a:lnTo>
                      <a:pt x="116" y="30"/>
                    </a:lnTo>
                    <a:lnTo>
                      <a:pt x="115" y="34"/>
                    </a:lnTo>
                    <a:lnTo>
                      <a:pt x="113" y="35"/>
                    </a:lnTo>
                    <a:lnTo>
                      <a:pt x="93" y="35"/>
                    </a:lnTo>
                    <a:lnTo>
                      <a:pt x="57" y="43"/>
                    </a:lnTo>
                    <a:lnTo>
                      <a:pt x="20" y="51"/>
                    </a:lnTo>
                    <a:lnTo>
                      <a:pt x="0" y="6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1232" name="Freeform 32"/>
              <p:cNvSpPr>
                <a:spLocks/>
              </p:cNvSpPr>
              <p:nvPr/>
            </p:nvSpPr>
            <p:spPr bwMode="auto">
              <a:xfrm>
                <a:off x="4727" y="3791"/>
                <a:ext cx="254" cy="23"/>
              </a:xfrm>
              <a:custGeom>
                <a:avLst/>
                <a:gdLst/>
                <a:ahLst/>
                <a:cxnLst>
                  <a:cxn ang="0">
                    <a:pos x="0" y="13"/>
                  </a:cxn>
                  <a:cxn ang="0">
                    <a:pos x="54" y="6"/>
                  </a:cxn>
                  <a:cxn ang="0">
                    <a:pos x="87" y="5"/>
                  </a:cxn>
                  <a:cxn ang="0">
                    <a:pos x="131" y="7"/>
                  </a:cxn>
                  <a:cxn ang="0">
                    <a:pos x="220" y="19"/>
                  </a:cxn>
                  <a:cxn ang="0">
                    <a:pos x="231" y="22"/>
                  </a:cxn>
                  <a:cxn ang="0">
                    <a:pos x="253" y="9"/>
                  </a:cxn>
                  <a:cxn ang="0">
                    <a:pos x="218" y="3"/>
                  </a:cxn>
                  <a:cxn ang="0">
                    <a:pos x="163" y="1"/>
                  </a:cxn>
                  <a:cxn ang="0">
                    <a:pos x="122" y="0"/>
                  </a:cxn>
                  <a:cxn ang="0">
                    <a:pos x="66" y="0"/>
                  </a:cxn>
                  <a:cxn ang="0">
                    <a:pos x="0" y="13"/>
                  </a:cxn>
                </a:cxnLst>
                <a:rect l="0" t="0" r="r" b="b"/>
                <a:pathLst>
                  <a:path w="254" h="23">
                    <a:moveTo>
                      <a:pt x="0" y="13"/>
                    </a:moveTo>
                    <a:lnTo>
                      <a:pt x="54" y="6"/>
                    </a:lnTo>
                    <a:lnTo>
                      <a:pt x="87" y="5"/>
                    </a:lnTo>
                    <a:lnTo>
                      <a:pt x="131" y="7"/>
                    </a:lnTo>
                    <a:lnTo>
                      <a:pt x="220" y="19"/>
                    </a:lnTo>
                    <a:lnTo>
                      <a:pt x="231" y="22"/>
                    </a:lnTo>
                    <a:lnTo>
                      <a:pt x="253" y="9"/>
                    </a:lnTo>
                    <a:lnTo>
                      <a:pt x="218" y="3"/>
                    </a:lnTo>
                    <a:lnTo>
                      <a:pt x="163" y="1"/>
                    </a:lnTo>
                    <a:lnTo>
                      <a:pt x="122" y="0"/>
                    </a:lnTo>
                    <a:lnTo>
                      <a:pt x="66" y="0"/>
                    </a:lnTo>
                    <a:lnTo>
                      <a:pt x="0" y="13"/>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1233" name="Freeform 33"/>
              <p:cNvSpPr>
                <a:spLocks/>
              </p:cNvSpPr>
              <p:nvPr/>
            </p:nvSpPr>
            <p:spPr bwMode="auto">
              <a:xfrm>
                <a:off x="4613" y="3872"/>
                <a:ext cx="7" cy="22"/>
              </a:xfrm>
              <a:custGeom>
                <a:avLst/>
                <a:gdLst/>
                <a:ahLst/>
                <a:cxnLst>
                  <a:cxn ang="0">
                    <a:pos x="0" y="0"/>
                  </a:cxn>
                  <a:cxn ang="0">
                    <a:pos x="2" y="21"/>
                  </a:cxn>
                  <a:cxn ang="0">
                    <a:pos x="6" y="21"/>
                  </a:cxn>
                  <a:cxn ang="0">
                    <a:pos x="3" y="0"/>
                  </a:cxn>
                  <a:cxn ang="0">
                    <a:pos x="0" y="0"/>
                  </a:cxn>
                </a:cxnLst>
                <a:rect l="0" t="0" r="r" b="b"/>
                <a:pathLst>
                  <a:path w="7" h="22">
                    <a:moveTo>
                      <a:pt x="0" y="0"/>
                    </a:moveTo>
                    <a:lnTo>
                      <a:pt x="2" y="21"/>
                    </a:lnTo>
                    <a:lnTo>
                      <a:pt x="6" y="21"/>
                    </a:lnTo>
                    <a:lnTo>
                      <a:pt x="3" y="0"/>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1234" name="Freeform 34"/>
              <p:cNvSpPr>
                <a:spLocks/>
              </p:cNvSpPr>
              <p:nvPr/>
            </p:nvSpPr>
            <p:spPr bwMode="auto">
              <a:xfrm>
                <a:off x="4616" y="3902"/>
                <a:ext cx="8" cy="17"/>
              </a:xfrm>
              <a:custGeom>
                <a:avLst/>
                <a:gdLst/>
                <a:ahLst/>
                <a:cxnLst>
                  <a:cxn ang="0">
                    <a:pos x="0" y="0"/>
                  </a:cxn>
                  <a:cxn ang="0">
                    <a:pos x="2" y="16"/>
                  </a:cxn>
                  <a:cxn ang="0">
                    <a:pos x="7" y="16"/>
                  </a:cxn>
                  <a:cxn ang="0">
                    <a:pos x="5" y="5"/>
                  </a:cxn>
                  <a:cxn ang="0">
                    <a:pos x="0" y="0"/>
                  </a:cxn>
                </a:cxnLst>
                <a:rect l="0" t="0" r="r" b="b"/>
                <a:pathLst>
                  <a:path w="8" h="17">
                    <a:moveTo>
                      <a:pt x="0" y="0"/>
                    </a:moveTo>
                    <a:lnTo>
                      <a:pt x="2" y="16"/>
                    </a:lnTo>
                    <a:lnTo>
                      <a:pt x="7" y="16"/>
                    </a:lnTo>
                    <a:lnTo>
                      <a:pt x="5" y="5"/>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1235" name="Freeform 35"/>
              <p:cNvSpPr>
                <a:spLocks/>
              </p:cNvSpPr>
              <p:nvPr/>
            </p:nvSpPr>
            <p:spPr bwMode="auto">
              <a:xfrm>
                <a:off x="4598" y="3900"/>
                <a:ext cx="8" cy="19"/>
              </a:xfrm>
              <a:custGeom>
                <a:avLst/>
                <a:gdLst/>
                <a:ahLst/>
                <a:cxnLst>
                  <a:cxn ang="0">
                    <a:pos x="2" y="18"/>
                  </a:cxn>
                  <a:cxn ang="0">
                    <a:pos x="0" y="0"/>
                  </a:cxn>
                  <a:cxn ang="0">
                    <a:pos x="4" y="0"/>
                  </a:cxn>
                  <a:cxn ang="0">
                    <a:pos x="7" y="18"/>
                  </a:cxn>
                  <a:cxn ang="0">
                    <a:pos x="2" y="18"/>
                  </a:cxn>
                </a:cxnLst>
                <a:rect l="0" t="0" r="r" b="b"/>
                <a:pathLst>
                  <a:path w="8" h="19">
                    <a:moveTo>
                      <a:pt x="2" y="18"/>
                    </a:moveTo>
                    <a:lnTo>
                      <a:pt x="0" y="0"/>
                    </a:lnTo>
                    <a:lnTo>
                      <a:pt x="4" y="0"/>
                    </a:lnTo>
                    <a:lnTo>
                      <a:pt x="7" y="18"/>
                    </a:lnTo>
                    <a:lnTo>
                      <a:pt x="2" y="18"/>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1236" name="Freeform 36"/>
              <p:cNvSpPr>
                <a:spLocks/>
              </p:cNvSpPr>
              <p:nvPr/>
            </p:nvSpPr>
            <p:spPr bwMode="auto">
              <a:xfrm>
                <a:off x="4593" y="3872"/>
                <a:ext cx="8" cy="20"/>
              </a:xfrm>
              <a:custGeom>
                <a:avLst/>
                <a:gdLst/>
                <a:ahLst/>
                <a:cxnLst>
                  <a:cxn ang="0">
                    <a:pos x="3" y="19"/>
                  </a:cxn>
                  <a:cxn ang="0">
                    <a:pos x="0" y="0"/>
                  </a:cxn>
                  <a:cxn ang="0">
                    <a:pos x="5" y="0"/>
                  </a:cxn>
                  <a:cxn ang="0">
                    <a:pos x="7" y="19"/>
                  </a:cxn>
                  <a:cxn ang="0">
                    <a:pos x="3" y="19"/>
                  </a:cxn>
                </a:cxnLst>
                <a:rect l="0" t="0" r="r" b="b"/>
                <a:pathLst>
                  <a:path w="8" h="20">
                    <a:moveTo>
                      <a:pt x="3" y="19"/>
                    </a:moveTo>
                    <a:lnTo>
                      <a:pt x="0" y="0"/>
                    </a:lnTo>
                    <a:lnTo>
                      <a:pt x="5" y="0"/>
                    </a:lnTo>
                    <a:lnTo>
                      <a:pt x="7" y="19"/>
                    </a:lnTo>
                    <a:lnTo>
                      <a:pt x="3"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1237" name="Freeform 37"/>
              <p:cNvSpPr>
                <a:spLocks/>
              </p:cNvSpPr>
              <p:nvPr/>
            </p:nvSpPr>
            <p:spPr bwMode="auto">
              <a:xfrm>
                <a:off x="4592" y="3916"/>
                <a:ext cx="131" cy="42"/>
              </a:xfrm>
              <a:custGeom>
                <a:avLst/>
                <a:gdLst/>
                <a:ahLst/>
                <a:cxnLst>
                  <a:cxn ang="0">
                    <a:pos x="130" y="0"/>
                  </a:cxn>
                  <a:cxn ang="0">
                    <a:pos x="125" y="17"/>
                  </a:cxn>
                  <a:cxn ang="0">
                    <a:pos x="120" y="23"/>
                  </a:cxn>
                  <a:cxn ang="0">
                    <a:pos x="114" y="24"/>
                  </a:cxn>
                  <a:cxn ang="0">
                    <a:pos x="106" y="23"/>
                  </a:cxn>
                  <a:cxn ang="0">
                    <a:pos x="11" y="15"/>
                  </a:cxn>
                  <a:cxn ang="0">
                    <a:pos x="5" y="13"/>
                  </a:cxn>
                  <a:cxn ang="0">
                    <a:pos x="3" y="10"/>
                  </a:cxn>
                  <a:cxn ang="0">
                    <a:pos x="1" y="5"/>
                  </a:cxn>
                  <a:cxn ang="0">
                    <a:pos x="0" y="13"/>
                  </a:cxn>
                  <a:cxn ang="0">
                    <a:pos x="2" y="21"/>
                  </a:cxn>
                  <a:cxn ang="0">
                    <a:pos x="5" y="24"/>
                  </a:cxn>
                  <a:cxn ang="0">
                    <a:pos x="10" y="28"/>
                  </a:cxn>
                  <a:cxn ang="0">
                    <a:pos x="19" y="31"/>
                  </a:cxn>
                  <a:cxn ang="0">
                    <a:pos x="108" y="41"/>
                  </a:cxn>
                  <a:cxn ang="0">
                    <a:pos x="118" y="40"/>
                  </a:cxn>
                  <a:cxn ang="0">
                    <a:pos x="125" y="33"/>
                  </a:cxn>
                  <a:cxn ang="0">
                    <a:pos x="128" y="24"/>
                  </a:cxn>
                  <a:cxn ang="0">
                    <a:pos x="130" y="9"/>
                  </a:cxn>
                  <a:cxn ang="0">
                    <a:pos x="130" y="0"/>
                  </a:cxn>
                </a:cxnLst>
                <a:rect l="0" t="0" r="r" b="b"/>
                <a:pathLst>
                  <a:path w="131" h="42">
                    <a:moveTo>
                      <a:pt x="130" y="0"/>
                    </a:moveTo>
                    <a:lnTo>
                      <a:pt x="125" y="17"/>
                    </a:lnTo>
                    <a:lnTo>
                      <a:pt x="120" y="23"/>
                    </a:lnTo>
                    <a:lnTo>
                      <a:pt x="114" y="24"/>
                    </a:lnTo>
                    <a:lnTo>
                      <a:pt x="106" y="23"/>
                    </a:lnTo>
                    <a:lnTo>
                      <a:pt x="11" y="15"/>
                    </a:lnTo>
                    <a:lnTo>
                      <a:pt x="5" y="13"/>
                    </a:lnTo>
                    <a:lnTo>
                      <a:pt x="3" y="10"/>
                    </a:lnTo>
                    <a:lnTo>
                      <a:pt x="1" y="5"/>
                    </a:lnTo>
                    <a:lnTo>
                      <a:pt x="0" y="13"/>
                    </a:lnTo>
                    <a:lnTo>
                      <a:pt x="2" y="21"/>
                    </a:lnTo>
                    <a:lnTo>
                      <a:pt x="5" y="24"/>
                    </a:lnTo>
                    <a:lnTo>
                      <a:pt x="10" y="28"/>
                    </a:lnTo>
                    <a:lnTo>
                      <a:pt x="19" y="31"/>
                    </a:lnTo>
                    <a:lnTo>
                      <a:pt x="108" y="41"/>
                    </a:lnTo>
                    <a:lnTo>
                      <a:pt x="118" y="40"/>
                    </a:lnTo>
                    <a:lnTo>
                      <a:pt x="125" y="33"/>
                    </a:lnTo>
                    <a:lnTo>
                      <a:pt x="128" y="24"/>
                    </a:lnTo>
                    <a:lnTo>
                      <a:pt x="130" y="9"/>
                    </a:lnTo>
                    <a:lnTo>
                      <a:pt x="13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1238" name="Freeform 38"/>
              <p:cNvSpPr>
                <a:spLocks/>
              </p:cNvSpPr>
              <p:nvPr/>
            </p:nvSpPr>
            <p:spPr bwMode="auto">
              <a:xfrm>
                <a:off x="4679" y="3867"/>
                <a:ext cx="26" cy="25"/>
              </a:xfrm>
              <a:custGeom>
                <a:avLst/>
                <a:gdLst/>
                <a:ahLst/>
                <a:cxnLst>
                  <a:cxn ang="0">
                    <a:pos x="0" y="19"/>
                  </a:cxn>
                  <a:cxn ang="0">
                    <a:pos x="0" y="16"/>
                  </a:cxn>
                  <a:cxn ang="0">
                    <a:pos x="1" y="10"/>
                  </a:cxn>
                  <a:cxn ang="0">
                    <a:pos x="4" y="5"/>
                  </a:cxn>
                  <a:cxn ang="0">
                    <a:pos x="7" y="2"/>
                  </a:cxn>
                  <a:cxn ang="0">
                    <a:pos x="11" y="0"/>
                  </a:cxn>
                  <a:cxn ang="0">
                    <a:pos x="15" y="0"/>
                  </a:cxn>
                  <a:cxn ang="0">
                    <a:pos x="19" y="3"/>
                  </a:cxn>
                  <a:cxn ang="0">
                    <a:pos x="22" y="6"/>
                  </a:cxn>
                  <a:cxn ang="0">
                    <a:pos x="24" y="10"/>
                  </a:cxn>
                  <a:cxn ang="0">
                    <a:pos x="25" y="14"/>
                  </a:cxn>
                  <a:cxn ang="0">
                    <a:pos x="25" y="16"/>
                  </a:cxn>
                  <a:cxn ang="0">
                    <a:pos x="25" y="19"/>
                  </a:cxn>
                  <a:cxn ang="0">
                    <a:pos x="24" y="23"/>
                  </a:cxn>
                  <a:cxn ang="0">
                    <a:pos x="19" y="24"/>
                  </a:cxn>
                  <a:cxn ang="0">
                    <a:pos x="17" y="22"/>
                  </a:cxn>
                  <a:cxn ang="0">
                    <a:pos x="16" y="19"/>
                  </a:cxn>
                  <a:cxn ang="0">
                    <a:pos x="15" y="14"/>
                  </a:cxn>
                  <a:cxn ang="0">
                    <a:pos x="16" y="10"/>
                  </a:cxn>
                  <a:cxn ang="0">
                    <a:pos x="17" y="7"/>
                  </a:cxn>
                  <a:cxn ang="0">
                    <a:pos x="14" y="5"/>
                  </a:cxn>
                  <a:cxn ang="0">
                    <a:pos x="11" y="4"/>
                  </a:cxn>
                  <a:cxn ang="0">
                    <a:pos x="7" y="4"/>
                  </a:cxn>
                  <a:cxn ang="0">
                    <a:pos x="4" y="6"/>
                  </a:cxn>
                  <a:cxn ang="0">
                    <a:pos x="2" y="10"/>
                  </a:cxn>
                  <a:cxn ang="0">
                    <a:pos x="1" y="14"/>
                  </a:cxn>
                  <a:cxn ang="0">
                    <a:pos x="0" y="19"/>
                  </a:cxn>
                </a:cxnLst>
                <a:rect l="0" t="0" r="r" b="b"/>
                <a:pathLst>
                  <a:path w="26" h="25">
                    <a:moveTo>
                      <a:pt x="0" y="19"/>
                    </a:moveTo>
                    <a:lnTo>
                      <a:pt x="0" y="16"/>
                    </a:lnTo>
                    <a:lnTo>
                      <a:pt x="1" y="10"/>
                    </a:lnTo>
                    <a:lnTo>
                      <a:pt x="4" y="5"/>
                    </a:lnTo>
                    <a:lnTo>
                      <a:pt x="7" y="2"/>
                    </a:lnTo>
                    <a:lnTo>
                      <a:pt x="11" y="0"/>
                    </a:lnTo>
                    <a:lnTo>
                      <a:pt x="15" y="0"/>
                    </a:lnTo>
                    <a:lnTo>
                      <a:pt x="19" y="3"/>
                    </a:lnTo>
                    <a:lnTo>
                      <a:pt x="22" y="6"/>
                    </a:lnTo>
                    <a:lnTo>
                      <a:pt x="24" y="10"/>
                    </a:lnTo>
                    <a:lnTo>
                      <a:pt x="25" y="14"/>
                    </a:lnTo>
                    <a:lnTo>
                      <a:pt x="25" y="16"/>
                    </a:lnTo>
                    <a:lnTo>
                      <a:pt x="25" y="19"/>
                    </a:lnTo>
                    <a:lnTo>
                      <a:pt x="24" y="23"/>
                    </a:lnTo>
                    <a:lnTo>
                      <a:pt x="19" y="24"/>
                    </a:lnTo>
                    <a:lnTo>
                      <a:pt x="17" y="22"/>
                    </a:lnTo>
                    <a:lnTo>
                      <a:pt x="16" y="19"/>
                    </a:lnTo>
                    <a:lnTo>
                      <a:pt x="15" y="14"/>
                    </a:lnTo>
                    <a:lnTo>
                      <a:pt x="16" y="10"/>
                    </a:lnTo>
                    <a:lnTo>
                      <a:pt x="17" y="7"/>
                    </a:lnTo>
                    <a:lnTo>
                      <a:pt x="14" y="5"/>
                    </a:lnTo>
                    <a:lnTo>
                      <a:pt x="11" y="4"/>
                    </a:lnTo>
                    <a:lnTo>
                      <a:pt x="7" y="4"/>
                    </a:lnTo>
                    <a:lnTo>
                      <a:pt x="4" y="6"/>
                    </a:lnTo>
                    <a:lnTo>
                      <a:pt x="2" y="10"/>
                    </a:lnTo>
                    <a:lnTo>
                      <a:pt x="1" y="14"/>
                    </a:lnTo>
                    <a:lnTo>
                      <a:pt x="0" y="19"/>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51239" name="Freeform 39"/>
              <p:cNvSpPr>
                <a:spLocks/>
              </p:cNvSpPr>
              <p:nvPr/>
            </p:nvSpPr>
            <p:spPr bwMode="auto">
              <a:xfrm>
                <a:off x="4682" y="3875"/>
                <a:ext cx="11" cy="15"/>
              </a:xfrm>
              <a:custGeom>
                <a:avLst/>
                <a:gdLst/>
                <a:ahLst/>
                <a:cxnLst>
                  <a:cxn ang="0">
                    <a:pos x="10" y="1"/>
                  </a:cxn>
                  <a:cxn ang="0">
                    <a:pos x="9" y="7"/>
                  </a:cxn>
                  <a:cxn ang="0">
                    <a:pos x="9" y="13"/>
                  </a:cxn>
                  <a:cxn ang="0">
                    <a:pos x="6" y="6"/>
                  </a:cxn>
                  <a:cxn ang="0">
                    <a:pos x="6" y="14"/>
                  </a:cxn>
                  <a:cxn ang="0">
                    <a:pos x="2" y="7"/>
                  </a:cxn>
                  <a:cxn ang="0">
                    <a:pos x="2" y="14"/>
                  </a:cxn>
                  <a:cxn ang="0">
                    <a:pos x="0" y="9"/>
                  </a:cxn>
                  <a:cxn ang="0">
                    <a:pos x="0" y="5"/>
                  </a:cxn>
                  <a:cxn ang="0">
                    <a:pos x="2" y="2"/>
                  </a:cxn>
                  <a:cxn ang="0">
                    <a:pos x="5" y="0"/>
                  </a:cxn>
                  <a:cxn ang="0">
                    <a:pos x="7" y="0"/>
                  </a:cxn>
                  <a:cxn ang="0">
                    <a:pos x="10" y="1"/>
                  </a:cxn>
                </a:cxnLst>
                <a:rect l="0" t="0" r="r" b="b"/>
                <a:pathLst>
                  <a:path w="11" h="15">
                    <a:moveTo>
                      <a:pt x="10" y="1"/>
                    </a:moveTo>
                    <a:lnTo>
                      <a:pt x="9" y="7"/>
                    </a:lnTo>
                    <a:lnTo>
                      <a:pt x="9" y="13"/>
                    </a:lnTo>
                    <a:lnTo>
                      <a:pt x="6" y="6"/>
                    </a:lnTo>
                    <a:lnTo>
                      <a:pt x="6" y="14"/>
                    </a:lnTo>
                    <a:lnTo>
                      <a:pt x="2" y="7"/>
                    </a:lnTo>
                    <a:lnTo>
                      <a:pt x="2" y="14"/>
                    </a:lnTo>
                    <a:lnTo>
                      <a:pt x="0" y="9"/>
                    </a:lnTo>
                    <a:lnTo>
                      <a:pt x="0" y="5"/>
                    </a:lnTo>
                    <a:lnTo>
                      <a:pt x="2" y="2"/>
                    </a:lnTo>
                    <a:lnTo>
                      <a:pt x="5" y="0"/>
                    </a:lnTo>
                    <a:lnTo>
                      <a:pt x="7" y="0"/>
                    </a:lnTo>
                    <a:lnTo>
                      <a:pt x="10" y="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1240" name="Freeform 40"/>
              <p:cNvSpPr>
                <a:spLocks/>
              </p:cNvSpPr>
              <p:nvPr/>
            </p:nvSpPr>
            <p:spPr bwMode="auto">
              <a:xfrm>
                <a:off x="4652" y="3816"/>
                <a:ext cx="72" cy="23"/>
              </a:xfrm>
              <a:custGeom>
                <a:avLst/>
                <a:gdLst/>
                <a:ahLst/>
                <a:cxnLst>
                  <a:cxn ang="0">
                    <a:pos x="0" y="21"/>
                  </a:cxn>
                  <a:cxn ang="0">
                    <a:pos x="15" y="22"/>
                  </a:cxn>
                  <a:cxn ang="0">
                    <a:pos x="25" y="21"/>
                  </a:cxn>
                  <a:cxn ang="0">
                    <a:pos x="35" y="20"/>
                  </a:cxn>
                  <a:cxn ang="0">
                    <a:pos x="44" y="20"/>
                  </a:cxn>
                  <a:cxn ang="0">
                    <a:pos x="53" y="18"/>
                  </a:cxn>
                  <a:cxn ang="0">
                    <a:pos x="62" y="16"/>
                  </a:cxn>
                  <a:cxn ang="0">
                    <a:pos x="67" y="11"/>
                  </a:cxn>
                  <a:cxn ang="0">
                    <a:pos x="70" y="8"/>
                  </a:cxn>
                  <a:cxn ang="0">
                    <a:pos x="71" y="5"/>
                  </a:cxn>
                  <a:cxn ang="0">
                    <a:pos x="71" y="1"/>
                  </a:cxn>
                  <a:cxn ang="0">
                    <a:pos x="70" y="0"/>
                  </a:cxn>
                  <a:cxn ang="0">
                    <a:pos x="52" y="2"/>
                  </a:cxn>
                  <a:cxn ang="0">
                    <a:pos x="36" y="6"/>
                  </a:cxn>
                  <a:cxn ang="0">
                    <a:pos x="21" y="11"/>
                  </a:cxn>
                  <a:cxn ang="0">
                    <a:pos x="8" y="16"/>
                  </a:cxn>
                  <a:cxn ang="0">
                    <a:pos x="0" y="21"/>
                  </a:cxn>
                </a:cxnLst>
                <a:rect l="0" t="0" r="r" b="b"/>
                <a:pathLst>
                  <a:path w="72" h="23">
                    <a:moveTo>
                      <a:pt x="0" y="21"/>
                    </a:moveTo>
                    <a:lnTo>
                      <a:pt x="15" y="22"/>
                    </a:lnTo>
                    <a:lnTo>
                      <a:pt x="25" y="21"/>
                    </a:lnTo>
                    <a:lnTo>
                      <a:pt x="35" y="20"/>
                    </a:lnTo>
                    <a:lnTo>
                      <a:pt x="44" y="20"/>
                    </a:lnTo>
                    <a:lnTo>
                      <a:pt x="53" y="18"/>
                    </a:lnTo>
                    <a:lnTo>
                      <a:pt x="62" y="16"/>
                    </a:lnTo>
                    <a:lnTo>
                      <a:pt x="67" y="11"/>
                    </a:lnTo>
                    <a:lnTo>
                      <a:pt x="70" y="8"/>
                    </a:lnTo>
                    <a:lnTo>
                      <a:pt x="71" y="5"/>
                    </a:lnTo>
                    <a:lnTo>
                      <a:pt x="71" y="1"/>
                    </a:lnTo>
                    <a:lnTo>
                      <a:pt x="70" y="0"/>
                    </a:lnTo>
                    <a:lnTo>
                      <a:pt x="52" y="2"/>
                    </a:lnTo>
                    <a:lnTo>
                      <a:pt x="36" y="6"/>
                    </a:lnTo>
                    <a:lnTo>
                      <a:pt x="21" y="11"/>
                    </a:lnTo>
                    <a:lnTo>
                      <a:pt x="8" y="16"/>
                    </a:lnTo>
                    <a:lnTo>
                      <a:pt x="0" y="2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1241" name="Freeform 41"/>
              <p:cNvSpPr>
                <a:spLocks/>
              </p:cNvSpPr>
              <p:nvPr/>
            </p:nvSpPr>
            <p:spPr bwMode="auto">
              <a:xfrm>
                <a:off x="4652" y="3815"/>
                <a:ext cx="73" cy="24"/>
              </a:xfrm>
              <a:custGeom>
                <a:avLst/>
                <a:gdLst/>
                <a:ahLst/>
                <a:cxnLst>
                  <a:cxn ang="0">
                    <a:pos x="11" y="23"/>
                  </a:cxn>
                  <a:cxn ang="0">
                    <a:pos x="23" y="17"/>
                  </a:cxn>
                  <a:cxn ang="0">
                    <a:pos x="35" y="12"/>
                  </a:cxn>
                  <a:cxn ang="0">
                    <a:pos x="47" y="9"/>
                  </a:cxn>
                  <a:cxn ang="0">
                    <a:pos x="57" y="8"/>
                  </a:cxn>
                  <a:cxn ang="0">
                    <a:pos x="66" y="9"/>
                  </a:cxn>
                  <a:cxn ang="0">
                    <a:pos x="65" y="12"/>
                  </a:cxn>
                  <a:cxn ang="0">
                    <a:pos x="64" y="14"/>
                  </a:cxn>
                  <a:cxn ang="0">
                    <a:pos x="60" y="16"/>
                  </a:cxn>
                  <a:cxn ang="0">
                    <a:pos x="56" y="20"/>
                  </a:cxn>
                  <a:cxn ang="0">
                    <a:pos x="64" y="16"/>
                  </a:cxn>
                  <a:cxn ang="0">
                    <a:pos x="69" y="12"/>
                  </a:cxn>
                  <a:cxn ang="0">
                    <a:pos x="71" y="9"/>
                  </a:cxn>
                  <a:cxn ang="0">
                    <a:pos x="72" y="6"/>
                  </a:cxn>
                  <a:cxn ang="0">
                    <a:pos x="72" y="3"/>
                  </a:cxn>
                  <a:cxn ang="0">
                    <a:pos x="71" y="0"/>
                  </a:cxn>
                  <a:cxn ang="0">
                    <a:pos x="57" y="0"/>
                  </a:cxn>
                  <a:cxn ang="0">
                    <a:pos x="44" y="3"/>
                  </a:cxn>
                  <a:cxn ang="0">
                    <a:pos x="30" y="8"/>
                  </a:cxn>
                  <a:cxn ang="0">
                    <a:pos x="11" y="17"/>
                  </a:cxn>
                  <a:cxn ang="0">
                    <a:pos x="0" y="23"/>
                  </a:cxn>
                  <a:cxn ang="0">
                    <a:pos x="11" y="23"/>
                  </a:cxn>
                </a:cxnLst>
                <a:rect l="0" t="0" r="r" b="b"/>
                <a:pathLst>
                  <a:path w="73" h="24">
                    <a:moveTo>
                      <a:pt x="11" y="23"/>
                    </a:moveTo>
                    <a:lnTo>
                      <a:pt x="23" y="17"/>
                    </a:lnTo>
                    <a:lnTo>
                      <a:pt x="35" y="12"/>
                    </a:lnTo>
                    <a:lnTo>
                      <a:pt x="47" y="9"/>
                    </a:lnTo>
                    <a:lnTo>
                      <a:pt x="57" y="8"/>
                    </a:lnTo>
                    <a:lnTo>
                      <a:pt x="66" y="9"/>
                    </a:lnTo>
                    <a:lnTo>
                      <a:pt x="65" y="12"/>
                    </a:lnTo>
                    <a:lnTo>
                      <a:pt x="64" y="14"/>
                    </a:lnTo>
                    <a:lnTo>
                      <a:pt x="60" y="16"/>
                    </a:lnTo>
                    <a:lnTo>
                      <a:pt x="56" y="20"/>
                    </a:lnTo>
                    <a:lnTo>
                      <a:pt x="64" y="16"/>
                    </a:lnTo>
                    <a:lnTo>
                      <a:pt x="69" y="12"/>
                    </a:lnTo>
                    <a:lnTo>
                      <a:pt x="71" y="9"/>
                    </a:lnTo>
                    <a:lnTo>
                      <a:pt x="72" y="6"/>
                    </a:lnTo>
                    <a:lnTo>
                      <a:pt x="72" y="3"/>
                    </a:lnTo>
                    <a:lnTo>
                      <a:pt x="71" y="0"/>
                    </a:lnTo>
                    <a:lnTo>
                      <a:pt x="57" y="0"/>
                    </a:lnTo>
                    <a:lnTo>
                      <a:pt x="44" y="3"/>
                    </a:lnTo>
                    <a:lnTo>
                      <a:pt x="30" y="8"/>
                    </a:lnTo>
                    <a:lnTo>
                      <a:pt x="11" y="17"/>
                    </a:lnTo>
                    <a:lnTo>
                      <a:pt x="0" y="23"/>
                    </a:lnTo>
                    <a:lnTo>
                      <a:pt x="11"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1242" name="Freeform 42"/>
              <p:cNvSpPr>
                <a:spLocks/>
              </p:cNvSpPr>
              <p:nvPr/>
            </p:nvSpPr>
            <p:spPr bwMode="auto">
              <a:xfrm>
                <a:off x="5188" y="3822"/>
                <a:ext cx="12" cy="17"/>
              </a:xfrm>
              <a:custGeom>
                <a:avLst/>
                <a:gdLst/>
                <a:ahLst/>
                <a:cxnLst>
                  <a:cxn ang="0">
                    <a:pos x="7" y="0"/>
                  </a:cxn>
                  <a:cxn ang="0">
                    <a:pos x="3" y="6"/>
                  </a:cxn>
                  <a:cxn ang="0">
                    <a:pos x="2" y="10"/>
                  </a:cxn>
                  <a:cxn ang="0">
                    <a:pos x="2" y="12"/>
                  </a:cxn>
                  <a:cxn ang="0">
                    <a:pos x="6" y="11"/>
                  </a:cxn>
                  <a:cxn ang="0">
                    <a:pos x="8" y="11"/>
                  </a:cxn>
                  <a:cxn ang="0">
                    <a:pos x="10" y="10"/>
                  </a:cxn>
                  <a:cxn ang="0">
                    <a:pos x="11" y="7"/>
                  </a:cxn>
                  <a:cxn ang="0">
                    <a:pos x="11" y="11"/>
                  </a:cxn>
                  <a:cxn ang="0">
                    <a:pos x="10" y="15"/>
                  </a:cxn>
                  <a:cxn ang="0">
                    <a:pos x="0" y="16"/>
                  </a:cxn>
                  <a:cxn ang="0">
                    <a:pos x="0" y="11"/>
                  </a:cxn>
                  <a:cxn ang="0">
                    <a:pos x="1" y="8"/>
                  </a:cxn>
                  <a:cxn ang="0">
                    <a:pos x="2" y="5"/>
                  </a:cxn>
                  <a:cxn ang="0">
                    <a:pos x="3" y="4"/>
                  </a:cxn>
                  <a:cxn ang="0">
                    <a:pos x="7" y="0"/>
                  </a:cxn>
                </a:cxnLst>
                <a:rect l="0" t="0" r="r" b="b"/>
                <a:pathLst>
                  <a:path w="12" h="17">
                    <a:moveTo>
                      <a:pt x="7" y="0"/>
                    </a:moveTo>
                    <a:lnTo>
                      <a:pt x="3" y="6"/>
                    </a:lnTo>
                    <a:lnTo>
                      <a:pt x="2" y="10"/>
                    </a:lnTo>
                    <a:lnTo>
                      <a:pt x="2" y="12"/>
                    </a:lnTo>
                    <a:lnTo>
                      <a:pt x="6" y="11"/>
                    </a:lnTo>
                    <a:lnTo>
                      <a:pt x="8" y="11"/>
                    </a:lnTo>
                    <a:lnTo>
                      <a:pt x="10" y="10"/>
                    </a:lnTo>
                    <a:lnTo>
                      <a:pt x="11" y="7"/>
                    </a:lnTo>
                    <a:lnTo>
                      <a:pt x="11" y="11"/>
                    </a:lnTo>
                    <a:lnTo>
                      <a:pt x="10" y="15"/>
                    </a:lnTo>
                    <a:lnTo>
                      <a:pt x="0" y="16"/>
                    </a:lnTo>
                    <a:lnTo>
                      <a:pt x="0" y="11"/>
                    </a:lnTo>
                    <a:lnTo>
                      <a:pt x="1" y="8"/>
                    </a:lnTo>
                    <a:lnTo>
                      <a:pt x="2" y="5"/>
                    </a:lnTo>
                    <a:lnTo>
                      <a:pt x="3" y="4"/>
                    </a:lnTo>
                    <a:lnTo>
                      <a:pt x="7"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1243" name="Freeform 43"/>
              <p:cNvSpPr>
                <a:spLocks/>
              </p:cNvSpPr>
              <p:nvPr/>
            </p:nvSpPr>
            <p:spPr bwMode="auto">
              <a:xfrm>
                <a:off x="5030" y="3764"/>
                <a:ext cx="12" cy="11"/>
              </a:xfrm>
              <a:custGeom>
                <a:avLst/>
                <a:gdLst/>
                <a:ahLst/>
                <a:cxnLst>
                  <a:cxn ang="0">
                    <a:pos x="11" y="1"/>
                  </a:cxn>
                  <a:cxn ang="0">
                    <a:pos x="2" y="0"/>
                  </a:cxn>
                  <a:cxn ang="0">
                    <a:pos x="1" y="1"/>
                  </a:cxn>
                  <a:cxn ang="0">
                    <a:pos x="0" y="3"/>
                  </a:cxn>
                  <a:cxn ang="0">
                    <a:pos x="0" y="5"/>
                  </a:cxn>
                  <a:cxn ang="0">
                    <a:pos x="1" y="8"/>
                  </a:cxn>
                  <a:cxn ang="0">
                    <a:pos x="2" y="10"/>
                  </a:cxn>
                  <a:cxn ang="0">
                    <a:pos x="3" y="8"/>
                  </a:cxn>
                  <a:cxn ang="0">
                    <a:pos x="5" y="8"/>
                  </a:cxn>
                  <a:cxn ang="0">
                    <a:pos x="10" y="10"/>
                  </a:cxn>
                  <a:cxn ang="0">
                    <a:pos x="11" y="1"/>
                  </a:cxn>
                </a:cxnLst>
                <a:rect l="0" t="0" r="r" b="b"/>
                <a:pathLst>
                  <a:path w="12" h="11">
                    <a:moveTo>
                      <a:pt x="11" y="1"/>
                    </a:moveTo>
                    <a:lnTo>
                      <a:pt x="2" y="0"/>
                    </a:lnTo>
                    <a:lnTo>
                      <a:pt x="1" y="1"/>
                    </a:lnTo>
                    <a:lnTo>
                      <a:pt x="0" y="3"/>
                    </a:lnTo>
                    <a:lnTo>
                      <a:pt x="0" y="5"/>
                    </a:lnTo>
                    <a:lnTo>
                      <a:pt x="1" y="8"/>
                    </a:lnTo>
                    <a:lnTo>
                      <a:pt x="2" y="10"/>
                    </a:lnTo>
                    <a:lnTo>
                      <a:pt x="3" y="8"/>
                    </a:lnTo>
                    <a:lnTo>
                      <a:pt x="5" y="8"/>
                    </a:lnTo>
                    <a:lnTo>
                      <a:pt x="10" y="10"/>
                    </a:lnTo>
                    <a:lnTo>
                      <a:pt x="11" y="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1244" name="Freeform 44"/>
              <p:cNvSpPr>
                <a:spLocks/>
              </p:cNvSpPr>
              <p:nvPr/>
            </p:nvSpPr>
            <p:spPr bwMode="auto">
              <a:xfrm>
                <a:off x="4833" y="3741"/>
                <a:ext cx="167" cy="53"/>
              </a:xfrm>
              <a:custGeom>
                <a:avLst/>
                <a:gdLst/>
                <a:ahLst/>
                <a:cxnLst>
                  <a:cxn ang="0">
                    <a:pos x="156" y="21"/>
                  </a:cxn>
                  <a:cxn ang="0">
                    <a:pos x="160" y="27"/>
                  </a:cxn>
                  <a:cxn ang="0">
                    <a:pos x="163" y="34"/>
                  </a:cxn>
                  <a:cxn ang="0">
                    <a:pos x="166" y="44"/>
                  </a:cxn>
                  <a:cxn ang="0">
                    <a:pos x="127" y="52"/>
                  </a:cxn>
                  <a:cxn ang="0">
                    <a:pos x="0" y="46"/>
                  </a:cxn>
                  <a:cxn ang="0">
                    <a:pos x="32" y="18"/>
                  </a:cxn>
                  <a:cxn ang="0">
                    <a:pos x="51" y="2"/>
                  </a:cxn>
                  <a:cxn ang="0">
                    <a:pos x="77" y="0"/>
                  </a:cxn>
                  <a:cxn ang="0">
                    <a:pos x="97" y="1"/>
                  </a:cxn>
                  <a:cxn ang="0">
                    <a:pos x="112" y="4"/>
                  </a:cxn>
                  <a:cxn ang="0">
                    <a:pos x="130" y="9"/>
                  </a:cxn>
                  <a:cxn ang="0">
                    <a:pos x="144" y="15"/>
                  </a:cxn>
                  <a:cxn ang="0">
                    <a:pos x="149" y="17"/>
                  </a:cxn>
                  <a:cxn ang="0">
                    <a:pos x="156" y="21"/>
                  </a:cxn>
                </a:cxnLst>
                <a:rect l="0" t="0" r="r" b="b"/>
                <a:pathLst>
                  <a:path w="167" h="53">
                    <a:moveTo>
                      <a:pt x="156" y="21"/>
                    </a:moveTo>
                    <a:lnTo>
                      <a:pt x="160" y="27"/>
                    </a:lnTo>
                    <a:lnTo>
                      <a:pt x="163" y="34"/>
                    </a:lnTo>
                    <a:lnTo>
                      <a:pt x="166" y="44"/>
                    </a:lnTo>
                    <a:lnTo>
                      <a:pt x="127" y="52"/>
                    </a:lnTo>
                    <a:lnTo>
                      <a:pt x="0" y="46"/>
                    </a:lnTo>
                    <a:lnTo>
                      <a:pt x="32" y="18"/>
                    </a:lnTo>
                    <a:lnTo>
                      <a:pt x="51" y="2"/>
                    </a:lnTo>
                    <a:lnTo>
                      <a:pt x="77" y="0"/>
                    </a:lnTo>
                    <a:lnTo>
                      <a:pt x="97" y="1"/>
                    </a:lnTo>
                    <a:lnTo>
                      <a:pt x="112" y="4"/>
                    </a:lnTo>
                    <a:lnTo>
                      <a:pt x="130" y="9"/>
                    </a:lnTo>
                    <a:lnTo>
                      <a:pt x="144" y="15"/>
                    </a:lnTo>
                    <a:lnTo>
                      <a:pt x="149" y="17"/>
                    </a:lnTo>
                    <a:lnTo>
                      <a:pt x="156"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1245" name="Freeform 45"/>
              <p:cNvSpPr>
                <a:spLocks/>
              </p:cNvSpPr>
              <p:nvPr/>
            </p:nvSpPr>
            <p:spPr bwMode="auto">
              <a:xfrm>
                <a:off x="4842" y="3745"/>
                <a:ext cx="100" cy="40"/>
              </a:xfrm>
              <a:custGeom>
                <a:avLst/>
                <a:gdLst/>
                <a:ahLst/>
                <a:cxnLst>
                  <a:cxn ang="0">
                    <a:pos x="0" y="39"/>
                  </a:cxn>
                  <a:cxn ang="0">
                    <a:pos x="21" y="19"/>
                  </a:cxn>
                  <a:cxn ang="0">
                    <a:pos x="31" y="10"/>
                  </a:cxn>
                  <a:cxn ang="0">
                    <a:pos x="43" y="1"/>
                  </a:cxn>
                  <a:cxn ang="0">
                    <a:pos x="59" y="0"/>
                  </a:cxn>
                  <a:cxn ang="0">
                    <a:pos x="75" y="1"/>
                  </a:cxn>
                  <a:cxn ang="0">
                    <a:pos x="99" y="4"/>
                  </a:cxn>
                  <a:cxn ang="0">
                    <a:pos x="71" y="7"/>
                  </a:cxn>
                  <a:cxn ang="0">
                    <a:pos x="45" y="14"/>
                  </a:cxn>
                  <a:cxn ang="0">
                    <a:pos x="26" y="21"/>
                  </a:cxn>
                  <a:cxn ang="0">
                    <a:pos x="16" y="28"/>
                  </a:cxn>
                  <a:cxn ang="0">
                    <a:pos x="0" y="39"/>
                  </a:cxn>
                </a:cxnLst>
                <a:rect l="0" t="0" r="r" b="b"/>
                <a:pathLst>
                  <a:path w="100" h="40">
                    <a:moveTo>
                      <a:pt x="0" y="39"/>
                    </a:moveTo>
                    <a:lnTo>
                      <a:pt x="21" y="19"/>
                    </a:lnTo>
                    <a:lnTo>
                      <a:pt x="31" y="10"/>
                    </a:lnTo>
                    <a:lnTo>
                      <a:pt x="43" y="1"/>
                    </a:lnTo>
                    <a:lnTo>
                      <a:pt x="59" y="0"/>
                    </a:lnTo>
                    <a:lnTo>
                      <a:pt x="75" y="1"/>
                    </a:lnTo>
                    <a:lnTo>
                      <a:pt x="99" y="4"/>
                    </a:lnTo>
                    <a:lnTo>
                      <a:pt x="71" y="7"/>
                    </a:lnTo>
                    <a:lnTo>
                      <a:pt x="45" y="14"/>
                    </a:lnTo>
                    <a:lnTo>
                      <a:pt x="26" y="21"/>
                    </a:lnTo>
                    <a:lnTo>
                      <a:pt x="16" y="28"/>
                    </a:lnTo>
                    <a:lnTo>
                      <a:pt x="0"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1246" name="Freeform 46"/>
              <p:cNvSpPr>
                <a:spLocks/>
              </p:cNvSpPr>
              <p:nvPr/>
            </p:nvSpPr>
            <p:spPr bwMode="auto">
              <a:xfrm>
                <a:off x="4856" y="3750"/>
                <a:ext cx="59" cy="24"/>
              </a:xfrm>
              <a:custGeom>
                <a:avLst/>
                <a:gdLst/>
                <a:ahLst/>
                <a:cxnLst>
                  <a:cxn ang="0">
                    <a:pos x="0" y="23"/>
                  </a:cxn>
                  <a:cxn ang="0">
                    <a:pos x="11" y="15"/>
                  </a:cxn>
                  <a:cxn ang="0">
                    <a:pos x="30" y="6"/>
                  </a:cxn>
                  <a:cxn ang="0">
                    <a:pos x="58" y="0"/>
                  </a:cxn>
                  <a:cxn ang="0">
                    <a:pos x="41" y="0"/>
                  </a:cxn>
                  <a:cxn ang="0">
                    <a:pos x="32" y="0"/>
                  </a:cxn>
                  <a:cxn ang="0">
                    <a:pos x="26" y="2"/>
                  </a:cxn>
                  <a:cxn ang="0">
                    <a:pos x="12" y="13"/>
                  </a:cxn>
                  <a:cxn ang="0">
                    <a:pos x="0" y="23"/>
                  </a:cxn>
                </a:cxnLst>
                <a:rect l="0" t="0" r="r" b="b"/>
                <a:pathLst>
                  <a:path w="59" h="24">
                    <a:moveTo>
                      <a:pt x="0" y="23"/>
                    </a:moveTo>
                    <a:lnTo>
                      <a:pt x="11" y="15"/>
                    </a:lnTo>
                    <a:lnTo>
                      <a:pt x="30" y="6"/>
                    </a:lnTo>
                    <a:lnTo>
                      <a:pt x="58" y="0"/>
                    </a:lnTo>
                    <a:lnTo>
                      <a:pt x="41" y="0"/>
                    </a:lnTo>
                    <a:lnTo>
                      <a:pt x="32" y="0"/>
                    </a:lnTo>
                    <a:lnTo>
                      <a:pt x="26" y="2"/>
                    </a:lnTo>
                    <a:lnTo>
                      <a:pt x="12" y="13"/>
                    </a:lnTo>
                    <a:lnTo>
                      <a:pt x="0" y="2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1247" name="Freeform 47"/>
              <p:cNvSpPr>
                <a:spLocks/>
              </p:cNvSpPr>
              <p:nvPr/>
            </p:nvSpPr>
            <p:spPr bwMode="auto">
              <a:xfrm>
                <a:off x="4972" y="3775"/>
                <a:ext cx="22" cy="12"/>
              </a:xfrm>
              <a:custGeom>
                <a:avLst/>
                <a:gdLst/>
                <a:ahLst/>
                <a:cxnLst>
                  <a:cxn ang="0">
                    <a:pos x="21" y="5"/>
                  </a:cxn>
                  <a:cxn ang="0">
                    <a:pos x="19" y="0"/>
                  </a:cxn>
                  <a:cxn ang="0">
                    <a:pos x="18" y="5"/>
                  </a:cxn>
                  <a:cxn ang="0">
                    <a:pos x="15" y="2"/>
                  </a:cxn>
                  <a:cxn ang="0">
                    <a:pos x="14" y="6"/>
                  </a:cxn>
                  <a:cxn ang="0">
                    <a:pos x="12" y="5"/>
                  </a:cxn>
                  <a:cxn ang="0">
                    <a:pos x="12" y="7"/>
                  </a:cxn>
                  <a:cxn ang="0">
                    <a:pos x="0" y="11"/>
                  </a:cxn>
                  <a:cxn ang="0">
                    <a:pos x="21" y="5"/>
                  </a:cxn>
                </a:cxnLst>
                <a:rect l="0" t="0" r="r" b="b"/>
                <a:pathLst>
                  <a:path w="22" h="12">
                    <a:moveTo>
                      <a:pt x="21" y="5"/>
                    </a:moveTo>
                    <a:lnTo>
                      <a:pt x="19" y="0"/>
                    </a:lnTo>
                    <a:lnTo>
                      <a:pt x="18" y="5"/>
                    </a:lnTo>
                    <a:lnTo>
                      <a:pt x="15" y="2"/>
                    </a:lnTo>
                    <a:lnTo>
                      <a:pt x="14" y="6"/>
                    </a:lnTo>
                    <a:lnTo>
                      <a:pt x="12" y="5"/>
                    </a:lnTo>
                    <a:lnTo>
                      <a:pt x="12" y="7"/>
                    </a:lnTo>
                    <a:lnTo>
                      <a:pt x="0" y="11"/>
                    </a:lnTo>
                    <a:lnTo>
                      <a:pt x="21" y="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1248" name="Freeform 48"/>
              <p:cNvSpPr>
                <a:spLocks/>
              </p:cNvSpPr>
              <p:nvPr/>
            </p:nvSpPr>
            <p:spPr bwMode="auto">
              <a:xfrm>
                <a:off x="5135" y="3836"/>
                <a:ext cx="65" cy="60"/>
              </a:xfrm>
              <a:custGeom>
                <a:avLst/>
                <a:gdLst/>
                <a:ahLst/>
                <a:cxnLst>
                  <a:cxn ang="0">
                    <a:pos x="64" y="19"/>
                  </a:cxn>
                  <a:cxn ang="0">
                    <a:pos x="53" y="10"/>
                  </a:cxn>
                  <a:cxn ang="0">
                    <a:pos x="47" y="8"/>
                  </a:cxn>
                  <a:cxn ang="0">
                    <a:pos x="20" y="10"/>
                  </a:cxn>
                  <a:cxn ang="0">
                    <a:pos x="11" y="6"/>
                  </a:cxn>
                  <a:cxn ang="0">
                    <a:pos x="0" y="0"/>
                  </a:cxn>
                  <a:cxn ang="0">
                    <a:pos x="20" y="59"/>
                  </a:cxn>
                  <a:cxn ang="0">
                    <a:pos x="64" y="31"/>
                  </a:cxn>
                  <a:cxn ang="0">
                    <a:pos x="64" y="19"/>
                  </a:cxn>
                </a:cxnLst>
                <a:rect l="0" t="0" r="r" b="b"/>
                <a:pathLst>
                  <a:path w="65" h="60">
                    <a:moveTo>
                      <a:pt x="64" y="19"/>
                    </a:moveTo>
                    <a:lnTo>
                      <a:pt x="53" y="10"/>
                    </a:lnTo>
                    <a:lnTo>
                      <a:pt x="47" y="8"/>
                    </a:lnTo>
                    <a:lnTo>
                      <a:pt x="20" y="10"/>
                    </a:lnTo>
                    <a:lnTo>
                      <a:pt x="11" y="6"/>
                    </a:lnTo>
                    <a:lnTo>
                      <a:pt x="0" y="0"/>
                    </a:lnTo>
                    <a:lnTo>
                      <a:pt x="20" y="59"/>
                    </a:lnTo>
                    <a:lnTo>
                      <a:pt x="64" y="31"/>
                    </a:lnTo>
                    <a:lnTo>
                      <a:pt x="64"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1249" name="Freeform 49"/>
              <p:cNvSpPr>
                <a:spLocks/>
              </p:cNvSpPr>
              <p:nvPr/>
            </p:nvSpPr>
            <p:spPr bwMode="auto">
              <a:xfrm>
                <a:off x="5148" y="3885"/>
                <a:ext cx="58" cy="62"/>
              </a:xfrm>
              <a:custGeom>
                <a:avLst/>
                <a:gdLst/>
                <a:ahLst/>
                <a:cxnLst>
                  <a:cxn ang="0">
                    <a:pos x="8" y="15"/>
                  </a:cxn>
                  <a:cxn ang="0">
                    <a:pos x="57" y="0"/>
                  </a:cxn>
                  <a:cxn ang="0">
                    <a:pos x="48" y="17"/>
                  </a:cxn>
                  <a:cxn ang="0">
                    <a:pos x="36" y="30"/>
                  </a:cxn>
                  <a:cxn ang="0">
                    <a:pos x="4" y="57"/>
                  </a:cxn>
                  <a:cxn ang="0">
                    <a:pos x="0" y="61"/>
                  </a:cxn>
                  <a:cxn ang="0">
                    <a:pos x="1" y="36"/>
                  </a:cxn>
                  <a:cxn ang="0">
                    <a:pos x="8" y="15"/>
                  </a:cxn>
                </a:cxnLst>
                <a:rect l="0" t="0" r="r" b="b"/>
                <a:pathLst>
                  <a:path w="58" h="62">
                    <a:moveTo>
                      <a:pt x="8" y="15"/>
                    </a:moveTo>
                    <a:lnTo>
                      <a:pt x="57" y="0"/>
                    </a:lnTo>
                    <a:lnTo>
                      <a:pt x="48" y="17"/>
                    </a:lnTo>
                    <a:lnTo>
                      <a:pt x="36" y="30"/>
                    </a:lnTo>
                    <a:lnTo>
                      <a:pt x="4" y="57"/>
                    </a:lnTo>
                    <a:lnTo>
                      <a:pt x="0" y="61"/>
                    </a:lnTo>
                    <a:lnTo>
                      <a:pt x="1" y="36"/>
                    </a:lnTo>
                    <a:lnTo>
                      <a:pt x="8" y="15"/>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1250" name="Freeform 50"/>
              <p:cNvSpPr>
                <a:spLocks/>
              </p:cNvSpPr>
              <p:nvPr/>
            </p:nvSpPr>
            <p:spPr bwMode="auto">
              <a:xfrm>
                <a:off x="4820" y="3845"/>
                <a:ext cx="254" cy="71"/>
              </a:xfrm>
              <a:custGeom>
                <a:avLst/>
                <a:gdLst/>
                <a:ahLst/>
                <a:cxnLst>
                  <a:cxn ang="0">
                    <a:pos x="253" y="6"/>
                  </a:cxn>
                  <a:cxn ang="0">
                    <a:pos x="244" y="17"/>
                  </a:cxn>
                  <a:cxn ang="0">
                    <a:pos x="236" y="21"/>
                  </a:cxn>
                  <a:cxn ang="0">
                    <a:pos x="191" y="27"/>
                  </a:cxn>
                  <a:cxn ang="0">
                    <a:pos x="149" y="32"/>
                  </a:cxn>
                  <a:cxn ang="0">
                    <a:pos x="121" y="32"/>
                  </a:cxn>
                  <a:cxn ang="0">
                    <a:pos x="98" y="32"/>
                  </a:cxn>
                  <a:cxn ang="0">
                    <a:pos x="91" y="25"/>
                  </a:cxn>
                  <a:cxn ang="0">
                    <a:pos x="88" y="21"/>
                  </a:cxn>
                  <a:cxn ang="0">
                    <a:pos x="13" y="10"/>
                  </a:cxn>
                  <a:cxn ang="0">
                    <a:pos x="0" y="0"/>
                  </a:cxn>
                  <a:cxn ang="0">
                    <a:pos x="13" y="53"/>
                  </a:cxn>
                  <a:cxn ang="0">
                    <a:pos x="16" y="70"/>
                  </a:cxn>
                  <a:cxn ang="0">
                    <a:pos x="243" y="70"/>
                  </a:cxn>
                  <a:cxn ang="0">
                    <a:pos x="253" y="6"/>
                  </a:cxn>
                </a:cxnLst>
                <a:rect l="0" t="0" r="r" b="b"/>
                <a:pathLst>
                  <a:path w="254" h="71">
                    <a:moveTo>
                      <a:pt x="253" y="6"/>
                    </a:moveTo>
                    <a:lnTo>
                      <a:pt x="244" y="17"/>
                    </a:lnTo>
                    <a:lnTo>
                      <a:pt x="236" y="21"/>
                    </a:lnTo>
                    <a:lnTo>
                      <a:pt x="191" y="27"/>
                    </a:lnTo>
                    <a:lnTo>
                      <a:pt x="149" y="32"/>
                    </a:lnTo>
                    <a:lnTo>
                      <a:pt x="121" y="32"/>
                    </a:lnTo>
                    <a:lnTo>
                      <a:pt x="98" y="32"/>
                    </a:lnTo>
                    <a:lnTo>
                      <a:pt x="91" y="25"/>
                    </a:lnTo>
                    <a:lnTo>
                      <a:pt x="88" y="21"/>
                    </a:lnTo>
                    <a:lnTo>
                      <a:pt x="13" y="10"/>
                    </a:lnTo>
                    <a:lnTo>
                      <a:pt x="0" y="0"/>
                    </a:lnTo>
                    <a:lnTo>
                      <a:pt x="13" y="53"/>
                    </a:lnTo>
                    <a:lnTo>
                      <a:pt x="16" y="70"/>
                    </a:lnTo>
                    <a:lnTo>
                      <a:pt x="243" y="70"/>
                    </a:lnTo>
                    <a:lnTo>
                      <a:pt x="253" y="6"/>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1251" name="Freeform 51"/>
              <p:cNvSpPr>
                <a:spLocks/>
              </p:cNvSpPr>
              <p:nvPr/>
            </p:nvSpPr>
            <p:spPr bwMode="auto">
              <a:xfrm>
                <a:off x="4832" y="3927"/>
                <a:ext cx="227" cy="27"/>
              </a:xfrm>
              <a:custGeom>
                <a:avLst/>
                <a:gdLst/>
                <a:ahLst/>
                <a:cxnLst>
                  <a:cxn ang="0">
                    <a:pos x="226" y="0"/>
                  </a:cxn>
                  <a:cxn ang="0">
                    <a:pos x="217" y="0"/>
                  </a:cxn>
                  <a:cxn ang="0">
                    <a:pos x="217" y="11"/>
                  </a:cxn>
                  <a:cxn ang="0">
                    <a:pos x="213" y="17"/>
                  </a:cxn>
                  <a:cxn ang="0">
                    <a:pos x="208" y="19"/>
                  </a:cxn>
                  <a:cxn ang="0">
                    <a:pos x="94" y="19"/>
                  </a:cxn>
                  <a:cxn ang="0">
                    <a:pos x="90" y="6"/>
                  </a:cxn>
                  <a:cxn ang="0">
                    <a:pos x="0" y="6"/>
                  </a:cxn>
                  <a:cxn ang="0">
                    <a:pos x="0" y="26"/>
                  </a:cxn>
                  <a:cxn ang="0">
                    <a:pos x="218" y="26"/>
                  </a:cxn>
                  <a:cxn ang="0">
                    <a:pos x="225" y="17"/>
                  </a:cxn>
                  <a:cxn ang="0">
                    <a:pos x="226" y="0"/>
                  </a:cxn>
                </a:cxnLst>
                <a:rect l="0" t="0" r="r" b="b"/>
                <a:pathLst>
                  <a:path w="227" h="27">
                    <a:moveTo>
                      <a:pt x="226" y="0"/>
                    </a:moveTo>
                    <a:lnTo>
                      <a:pt x="217" y="0"/>
                    </a:lnTo>
                    <a:lnTo>
                      <a:pt x="217" y="11"/>
                    </a:lnTo>
                    <a:lnTo>
                      <a:pt x="213" y="17"/>
                    </a:lnTo>
                    <a:lnTo>
                      <a:pt x="208" y="19"/>
                    </a:lnTo>
                    <a:lnTo>
                      <a:pt x="94" y="19"/>
                    </a:lnTo>
                    <a:lnTo>
                      <a:pt x="90" y="6"/>
                    </a:lnTo>
                    <a:lnTo>
                      <a:pt x="0" y="6"/>
                    </a:lnTo>
                    <a:lnTo>
                      <a:pt x="0" y="26"/>
                    </a:lnTo>
                    <a:lnTo>
                      <a:pt x="218" y="26"/>
                    </a:lnTo>
                    <a:lnTo>
                      <a:pt x="225" y="17"/>
                    </a:lnTo>
                    <a:lnTo>
                      <a:pt x="226"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1252" name="Freeform 52"/>
              <p:cNvSpPr>
                <a:spLocks/>
              </p:cNvSpPr>
              <p:nvPr/>
            </p:nvSpPr>
            <p:spPr bwMode="auto">
              <a:xfrm>
                <a:off x="5090" y="3789"/>
                <a:ext cx="108" cy="54"/>
              </a:xfrm>
              <a:custGeom>
                <a:avLst/>
                <a:gdLst/>
                <a:ahLst/>
                <a:cxnLst>
                  <a:cxn ang="0">
                    <a:pos x="0" y="2"/>
                  </a:cxn>
                  <a:cxn ang="0">
                    <a:pos x="47" y="4"/>
                  </a:cxn>
                  <a:cxn ang="0">
                    <a:pos x="74" y="10"/>
                  </a:cxn>
                  <a:cxn ang="0">
                    <a:pos x="92" y="18"/>
                  </a:cxn>
                  <a:cxn ang="0">
                    <a:pos x="99" y="24"/>
                  </a:cxn>
                  <a:cxn ang="0">
                    <a:pos x="103" y="29"/>
                  </a:cxn>
                  <a:cxn ang="0">
                    <a:pos x="85" y="36"/>
                  </a:cxn>
                  <a:cxn ang="0">
                    <a:pos x="75" y="37"/>
                  </a:cxn>
                  <a:cxn ang="0">
                    <a:pos x="63" y="38"/>
                  </a:cxn>
                  <a:cxn ang="0">
                    <a:pos x="48" y="36"/>
                  </a:cxn>
                  <a:cxn ang="0">
                    <a:pos x="35" y="27"/>
                  </a:cxn>
                  <a:cxn ang="0">
                    <a:pos x="48" y="37"/>
                  </a:cxn>
                  <a:cxn ang="0">
                    <a:pos x="57" y="49"/>
                  </a:cxn>
                  <a:cxn ang="0">
                    <a:pos x="61" y="52"/>
                  </a:cxn>
                  <a:cxn ang="0">
                    <a:pos x="67" y="53"/>
                  </a:cxn>
                  <a:cxn ang="0">
                    <a:pos x="81" y="51"/>
                  </a:cxn>
                  <a:cxn ang="0">
                    <a:pos x="97" y="47"/>
                  </a:cxn>
                  <a:cxn ang="0">
                    <a:pos x="98" y="43"/>
                  </a:cxn>
                  <a:cxn ang="0">
                    <a:pos x="101" y="37"/>
                  </a:cxn>
                  <a:cxn ang="0">
                    <a:pos x="105" y="33"/>
                  </a:cxn>
                  <a:cxn ang="0">
                    <a:pos x="107" y="30"/>
                  </a:cxn>
                  <a:cxn ang="0">
                    <a:pos x="103" y="22"/>
                  </a:cxn>
                  <a:cxn ang="0">
                    <a:pos x="96" y="15"/>
                  </a:cxn>
                  <a:cxn ang="0">
                    <a:pos x="85" y="10"/>
                  </a:cxn>
                  <a:cxn ang="0">
                    <a:pos x="74" y="5"/>
                  </a:cxn>
                  <a:cxn ang="0">
                    <a:pos x="59" y="2"/>
                  </a:cxn>
                  <a:cxn ang="0">
                    <a:pos x="43" y="0"/>
                  </a:cxn>
                  <a:cxn ang="0">
                    <a:pos x="18" y="0"/>
                  </a:cxn>
                  <a:cxn ang="0">
                    <a:pos x="0" y="2"/>
                  </a:cxn>
                </a:cxnLst>
                <a:rect l="0" t="0" r="r" b="b"/>
                <a:pathLst>
                  <a:path w="108" h="54">
                    <a:moveTo>
                      <a:pt x="0" y="2"/>
                    </a:moveTo>
                    <a:lnTo>
                      <a:pt x="47" y="4"/>
                    </a:lnTo>
                    <a:lnTo>
                      <a:pt x="74" y="10"/>
                    </a:lnTo>
                    <a:lnTo>
                      <a:pt x="92" y="18"/>
                    </a:lnTo>
                    <a:lnTo>
                      <a:pt x="99" y="24"/>
                    </a:lnTo>
                    <a:lnTo>
                      <a:pt x="103" y="29"/>
                    </a:lnTo>
                    <a:lnTo>
                      <a:pt x="85" y="36"/>
                    </a:lnTo>
                    <a:lnTo>
                      <a:pt x="75" y="37"/>
                    </a:lnTo>
                    <a:lnTo>
                      <a:pt x="63" y="38"/>
                    </a:lnTo>
                    <a:lnTo>
                      <a:pt x="48" y="36"/>
                    </a:lnTo>
                    <a:lnTo>
                      <a:pt x="35" y="27"/>
                    </a:lnTo>
                    <a:lnTo>
                      <a:pt x="48" y="37"/>
                    </a:lnTo>
                    <a:lnTo>
                      <a:pt x="57" y="49"/>
                    </a:lnTo>
                    <a:lnTo>
                      <a:pt x="61" y="52"/>
                    </a:lnTo>
                    <a:lnTo>
                      <a:pt x="67" y="53"/>
                    </a:lnTo>
                    <a:lnTo>
                      <a:pt x="81" y="51"/>
                    </a:lnTo>
                    <a:lnTo>
                      <a:pt x="97" y="47"/>
                    </a:lnTo>
                    <a:lnTo>
                      <a:pt x="98" y="43"/>
                    </a:lnTo>
                    <a:lnTo>
                      <a:pt x="101" y="37"/>
                    </a:lnTo>
                    <a:lnTo>
                      <a:pt x="105" y="33"/>
                    </a:lnTo>
                    <a:lnTo>
                      <a:pt x="107" y="30"/>
                    </a:lnTo>
                    <a:lnTo>
                      <a:pt x="103" y="22"/>
                    </a:lnTo>
                    <a:lnTo>
                      <a:pt x="96" y="15"/>
                    </a:lnTo>
                    <a:lnTo>
                      <a:pt x="85" y="10"/>
                    </a:lnTo>
                    <a:lnTo>
                      <a:pt x="74" y="5"/>
                    </a:lnTo>
                    <a:lnTo>
                      <a:pt x="59" y="2"/>
                    </a:lnTo>
                    <a:lnTo>
                      <a:pt x="43" y="0"/>
                    </a:lnTo>
                    <a:lnTo>
                      <a:pt x="18" y="0"/>
                    </a:lnTo>
                    <a:lnTo>
                      <a:pt x="0" y="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1253" name="Freeform 53"/>
              <p:cNvSpPr>
                <a:spLocks/>
              </p:cNvSpPr>
              <p:nvPr/>
            </p:nvSpPr>
            <p:spPr bwMode="auto">
              <a:xfrm>
                <a:off x="5165" y="3872"/>
                <a:ext cx="40" cy="25"/>
              </a:xfrm>
              <a:custGeom>
                <a:avLst/>
                <a:gdLst/>
                <a:ahLst/>
                <a:cxnLst>
                  <a:cxn ang="0">
                    <a:pos x="34" y="0"/>
                  </a:cxn>
                  <a:cxn ang="0">
                    <a:pos x="35" y="4"/>
                  </a:cxn>
                  <a:cxn ang="0">
                    <a:pos x="27" y="11"/>
                  </a:cxn>
                  <a:cxn ang="0">
                    <a:pos x="0" y="24"/>
                  </a:cxn>
                  <a:cxn ang="0">
                    <a:pos x="29" y="12"/>
                  </a:cxn>
                  <a:cxn ang="0">
                    <a:pos x="39" y="7"/>
                  </a:cxn>
                  <a:cxn ang="0">
                    <a:pos x="38" y="3"/>
                  </a:cxn>
                  <a:cxn ang="0">
                    <a:pos x="36" y="1"/>
                  </a:cxn>
                  <a:cxn ang="0">
                    <a:pos x="34" y="0"/>
                  </a:cxn>
                </a:cxnLst>
                <a:rect l="0" t="0" r="r" b="b"/>
                <a:pathLst>
                  <a:path w="40" h="25">
                    <a:moveTo>
                      <a:pt x="34" y="0"/>
                    </a:moveTo>
                    <a:lnTo>
                      <a:pt x="35" y="4"/>
                    </a:lnTo>
                    <a:lnTo>
                      <a:pt x="27" y="11"/>
                    </a:lnTo>
                    <a:lnTo>
                      <a:pt x="0" y="24"/>
                    </a:lnTo>
                    <a:lnTo>
                      <a:pt x="29" y="12"/>
                    </a:lnTo>
                    <a:lnTo>
                      <a:pt x="39" y="7"/>
                    </a:lnTo>
                    <a:lnTo>
                      <a:pt x="38" y="3"/>
                    </a:lnTo>
                    <a:lnTo>
                      <a:pt x="36" y="1"/>
                    </a:lnTo>
                    <a:lnTo>
                      <a:pt x="3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1254" name="Freeform 54"/>
              <p:cNvSpPr>
                <a:spLocks/>
              </p:cNvSpPr>
              <p:nvPr/>
            </p:nvSpPr>
            <p:spPr bwMode="auto">
              <a:xfrm>
                <a:off x="5193" y="3843"/>
                <a:ext cx="7" cy="7"/>
              </a:xfrm>
              <a:custGeom>
                <a:avLst/>
                <a:gdLst/>
                <a:ahLst/>
                <a:cxnLst>
                  <a:cxn ang="0">
                    <a:pos x="0" y="0"/>
                  </a:cxn>
                  <a:cxn ang="0">
                    <a:pos x="6" y="6"/>
                  </a:cxn>
                  <a:cxn ang="0">
                    <a:pos x="6" y="0"/>
                  </a:cxn>
                  <a:cxn ang="0">
                    <a:pos x="0" y="0"/>
                  </a:cxn>
                </a:cxnLst>
                <a:rect l="0" t="0" r="r" b="b"/>
                <a:pathLst>
                  <a:path w="7" h="7">
                    <a:moveTo>
                      <a:pt x="0" y="0"/>
                    </a:moveTo>
                    <a:lnTo>
                      <a:pt x="6" y="6"/>
                    </a:lnTo>
                    <a:lnTo>
                      <a:pt x="6"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1255" name="Freeform 55"/>
              <p:cNvSpPr>
                <a:spLocks/>
              </p:cNvSpPr>
              <p:nvPr/>
            </p:nvSpPr>
            <p:spPr bwMode="auto">
              <a:xfrm>
                <a:off x="5054" y="3742"/>
                <a:ext cx="37" cy="22"/>
              </a:xfrm>
              <a:custGeom>
                <a:avLst/>
                <a:gdLst/>
                <a:ahLst/>
                <a:cxnLst>
                  <a:cxn ang="0">
                    <a:pos x="5" y="6"/>
                  </a:cxn>
                  <a:cxn ang="0">
                    <a:pos x="20" y="13"/>
                  </a:cxn>
                  <a:cxn ang="0">
                    <a:pos x="36" y="21"/>
                  </a:cxn>
                  <a:cxn ang="0">
                    <a:pos x="20" y="9"/>
                  </a:cxn>
                  <a:cxn ang="0">
                    <a:pos x="5" y="2"/>
                  </a:cxn>
                  <a:cxn ang="0">
                    <a:pos x="0" y="0"/>
                  </a:cxn>
                  <a:cxn ang="0">
                    <a:pos x="5" y="6"/>
                  </a:cxn>
                </a:cxnLst>
                <a:rect l="0" t="0" r="r" b="b"/>
                <a:pathLst>
                  <a:path w="37" h="22">
                    <a:moveTo>
                      <a:pt x="5" y="6"/>
                    </a:moveTo>
                    <a:lnTo>
                      <a:pt x="20" y="13"/>
                    </a:lnTo>
                    <a:lnTo>
                      <a:pt x="36" y="21"/>
                    </a:lnTo>
                    <a:lnTo>
                      <a:pt x="20" y="9"/>
                    </a:lnTo>
                    <a:lnTo>
                      <a:pt x="5" y="2"/>
                    </a:lnTo>
                    <a:lnTo>
                      <a:pt x="0" y="0"/>
                    </a:lnTo>
                    <a:lnTo>
                      <a:pt x="5"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1256" name="Freeform 56"/>
              <p:cNvSpPr>
                <a:spLocks/>
              </p:cNvSpPr>
              <p:nvPr/>
            </p:nvSpPr>
            <p:spPr bwMode="auto">
              <a:xfrm>
                <a:off x="4908" y="3828"/>
                <a:ext cx="175" cy="44"/>
              </a:xfrm>
              <a:custGeom>
                <a:avLst/>
                <a:gdLst/>
                <a:ahLst/>
                <a:cxnLst>
                  <a:cxn ang="0">
                    <a:pos x="174" y="0"/>
                  </a:cxn>
                  <a:cxn ang="0">
                    <a:pos x="166" y="12"/>
                  </a:cxn>
                  <a:cxn ang="0">
                    <a:pos x="155" y="32"/>
                  </a:cxn>
                  <a:cxn ang="0">
                    <a:pos x="97" y="36"/>
                  </a:cxn>
                  <a:cxn ang="0">
                    <a:pos x="51" y="41"/>
                  </a:cxn>
                  <a:cxn ang="0">
                    <a:pos x="24" y="43"/>
                  </a:cxn>
                  <a:cxn ang="0">
                    <a:pos x="7" y="43"/>
                  </a:cxn>
                  <a:cxn ang="0">
                    <a:pos x="4" y="41"/>
                  </a:cxn>
                  <a:cxn ang="0">
                    <a:pos x="1" y="37"/>
                  </a:cxn>
                  <a:cxn ang="0">
                    <a:pos x="0" y="31"/>
                  </a:cxn>
                  <a:cxn ang="0">
                    <a:pos x="3" y="36"/>
                  </a:cxn>
                  <a:cxn ang="0">
                    <a:pos x="6" y="38"/>
                  </a:cxn>
                  <a:cxn ang="0">
                    <a:pos x="11" y="38"/>
                  </a:cxn>
                  <a:cxn ang="0">
                    <a:pos x="96" y="30"/>
                  </a:cxn>
                  <a:cxn ang="0">
                    <a:pos x="152" y="19"/>
                  </a:cxn>
                  <a:cxn ang="0">
                    <a:pos x="162" y="14"/>
                  </a:cxn>
                  <a:cxn ang="0">
                    <a:pos x="166" y="11"/>
                  </a:cxn>
                  <a:cxn ang="0">
                    <a:pos x="174" y="0"/>
                  </a:cxn>
                </a:cxnLst>
                <a:rect l="0" t="0" r="r" b="b"/>
                <a:pathLst>
                  <a:path w="175" h="44">
                    <a:moveTo>
                      <a:pt x="174" y="0"/>
                    </a:moveTo>
                    <a:lnTo>
                      <a:pt x="166" y="12"/>
                    </a:lnTo>
                    <a:lnTo>
                      <a:pt x="155" y="32"/>
                    </a:lnTo>
                    <a:lnTo>
                      <a:pt x="97" y="36"/>
                    </a:lnTo>
                    <a:lnTo>
                      <a:pt x="51" y="41"/>
                    </a:lnTo>
                    <a:lnTo>
                      <a:pt x="24" y="43"/>
                    </a:lnTo>
                    <a:lnTo>
                      <a:pt x="7" y="43"/>
                    </a:lnTo>
                    <a:lnTo>
                      <a:pt x="4" y="41"/>
                    </a:lnTo>
                    <a:lnTo>
                      <a:pt x="1" y="37"/>
                    </a:lnTo>
                    <a:lnTo>
                      <a:pt x="0" y="31"/>
                    </a:lnTo>
                    <a:lnTo>
                      <a:pt x="3" y="36"/>
                    </a:lnTo>
                    <a:lnTo>
                      <a:pt x="6" y="38"/>
                    </a:lnTo>
                    <a:lnTo>
                      <a:pt x="11" y="38"/>
                    </a:lnTo>
                    <a:lnTo>
                      <a:pt x="96" y="30"/>
                    </a:lnTo>
                    <a:lnTo>
                      <a:pt x="152" y="19"/>
                    </a:lnTo>
                    <a:lnTo>
                      <a:pt x="162" y="14"/>
                    </a:lnTo>
                    <a:lnTo>
                      <a:pt x="166" y="11"/>
                    </a:lnTo>
                    <a:lnTo>
                      <a:pt x="17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1257" name="Freeform 57"/>
              <p:cNvSpPr>
                <a:spLocks/>
              </p:cNvSpPr>
              <p:nvPr/>
            </p:nvSpPr>
            <p:spPr bwMode="auto">
              <a:xfrm>
                <a:off x="4778" y="3814"/>
                <a:ext cx="139" cy="46"/>
              </a:xfrm>
              <a:custGeom>
                <a:avLst/>
                <a:gdLst/>
                <a:ahLst/>
                <a:cxnLst>
                  <a:cxn ang="0">
                    <a:pos x="0" y="0"/>
                  </a:cxn>
                  <a:cxn ang="0">
                    <a:pos x="12" y="1"/>
                  </a:cxn>
                  <a:cxn ang="0">
                    <a:pos x="24" y="5"/>
                  </a:cxn>
                  <a:cxn ang="0">
                    <a:pos x="34" y="13"/>
                  </a:cxn>
                  <a:cxn ang="0">
                    <a:pos x="43" y="23"/>
                  </a:cxn>
                  <a:cxn ang="0">
                    <a:pos x="49" y="33"/>
                  </a:cxn>
                  <a:cxn ang="0">
                    <a:pos x="67" y="37"/>
                  </a:cxn>
                  <a:cxn ang="0">
                    <a:pos x="89" y="39"/>
                  </a:cxn>
                  <a:cxn ang="0">
                    <a:pos x="109" y="42"/>
                  </a:cxn>
                  <a:cxn ang="0">
                    <a:pos x="131" y="45"/>
                  </a:cxn>
                  <a:cxn ang="0">
                    <a:pos x="133" y="38"/>
                  </a:cxn>
                  <a:cxn ang="0">
                    <a:pos x="138" y="30"/>
                  </a:cxn>
                  <a:cxn ang="0">
                    <a:pos x="129" y="35"/>
                  </a:cxn>
                  <a:cxn ang="0">
                    <a:pos x="121" y="36"/>
                  </a:cxn>
                  <a:cxn ang="0">
                    <a:pos x="109" y="36"/>
                  </a:cxn>
                  <a:cxn ang="0">
                    <a:pos x="53" y="24"/>
                  </a:cxn>
                  <a:cxn ang="0">
                    <a:pos x="46" y="21"/>
                  </a:cxn>
                  <a:cxn ang="0">
                    <a:pos x="33" y="7"/>
                  </a:cxn>
                  <a:cxn ang="0">
                    <a:pos x="21" y="3"/>
                  </a:cxn>
                  <a:cxn ang="0">
                    <a:pos x="12" y="0"/>
                  </a:cxn>
                  <a:cxn ang="0">
                    <a:pos x="0" y="0"/>
                  </a:cxn>
                </a:cxnLst>
                <a:rect l="0" t="0" r="r" b="b"/>
                <a:pathLst>
                  <a:path w="139" h="46">
                    <a:moveTo>
                      <a:pt x="0" y="0"/>
                    </a:moveTo>
                    <a:lnTo>
                      <a:pt x="12" y="1"/>
                    </a:lnTo>
                    <a:lnTo>
                      <a:pt x="24" y="5"/>
                    </a:lnTo>
                    <a:lnTo>
                      <a:pt x="34" y="13"/>
                    </a:lnTo>
                    <a:lnTo>
                      <a:pt x="43" y="23"/>
                    </a:lnTo>
                    <a:lnTo>
                      <a:pt x="49" y="33"/>
                    </a:lnTo>
                    <a:lnTo>
                      <a:pt x="67" y="37"/>
                    </a:lnTo>
                    <a:lnTo>
                      <a:pt x="89" y="39"/>
                    </a:lnTo>
                    <a:lnTo>
                      <a:pt x="109" y="42"/>
                    </a:lnTo>
                    <a:lnTo>
                      <a:pt x="131" y="45"/>
                    </a:lnTo>
                    <a:lnTo>
                      <a:pt x="133" y="38"/>
                    </a:lnTo>
                    <a:lnTo>
                      <a:pt x="138" y="30"/>
                    </a:lnTo>
                    <a:lnTo>
                      <a:pt x="129" y="35"/>
                    </a:lnTo>
                    <a:lnTo>
                      <a:pt x="121" y="36"/>
                    </a:lnTo>
                    <a:lnTo>
                      <a:pt x="109" y="36"/>
                    </a:lnTo>
                    <a:lnTo>
                      <a:pt x="53" y="24"/>
                    </a:lnTo>
                    <a:lnTo>
                      <a:pt x="46" y="21"/>
                    </a:lnTo>
                    <a:lnTo>
                      <a:pt x="33" y="7"/>
                    </a:lnTo>
                    <a:lnTo>
                      <a:pt x="21" y="3"/>
                    </a:lnTo>
                    <a:lnTo>
                      <a:pt x="12"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1258" name="Freeform 58"/>
              <p:cNvSpPr>
                <a:spLocks/>
              </p:cNvSpPr>
              <p:nvPr/>
            </p:nvSpPr>
            <p:spPr bwMode="auto">
              <a:xfrm>
                <a:off x="4604" y="3876"/>
                <a:ext cx="121" cy="59"/>
              </a:xfrm>
              <a:custGeom>
                <a:avLst/>
                <a:gdLst/>
                <a:ahLst/>
                <a:cxnLst>
                  <a:cxn ang="0">
                    <a:pos x="120" y="0"/>
                  </a:cxn>
                  <a:cxn ang="0">
                    <a:pos x="111" y="34"/>
                  </a:cxn>
                  <a:cxn ang="0">
                    <a:pos x="108" y="47"/>
                  </a:cxn>
                  <a:cxn ang="0">
                    <a:pos x="103" y="53"/>
                  </a:cxn>
                  <a:cxn ang="0">
                    <a:pos x="94" y="53"/>
                  </a:cxn>
                  <a:cxn ang="0">
                    <a:pos x="0" y="49"/>
                  </a:cxn>
                  <a:cxn ang="0">
                    <a:pos x="104" y="58"/>
                  </a:cxn>
                  <a:cxn ang="0">
                    <a:pos x="108" y="53"/>
                  </a:cxn>
                  <a:cxn ang="0">
                    <a:pos x="112" y="47"/>
                  </a:cxn>
                  <a:cxn ang="0">
                    <a:pos x="115" y="28"/>
                  </a:cxn>
                  <a:cxn ang="0">
                    <a:pos x="120" y="0"/>
                  </a:cxn>
                </a:cxnLst>
                <a:rect l="0" t="0" r="r" b="b"/>
                <a:pathLst>
                  <a:path w="121" h="59">
                    <a:moveTo>
                      <a:pt x="120" y="0"/>
                    </a:moveTo>
                    <a:lnTo>
                      <a:pt x="111" y="34"/>
                    </a:lnTo>
                    <a:lnTo>
                      <a:pt x="108" y="47"/>
                    </a:lnTo>
                    <a:lnTo>
                      <a:pt x="103" y="53"/>
                    </a:lnTo>
                    <a:lnTo>
                      <a:pt x="94" y="53"/>
                    </a:lnTo>
                    <a:lnTo>
                      <a:pt x="0" y="49"/>
                    </a:lnTo>
                    <a:lnTo>
                      <a:pt x="104" y="58"/>
                    </a:lnTo>
                    <a:lnTo>
                      <a:pt x="108" y="53"/>
                    </a:lnTo>
                    <a:lnTo>
                      <a:pt x="112" y="47"/>
                    </a:lnTo>
                    <a:lnTo>
                      <a:pt x="115" y="28"/>
                    </a:lnTo>
                    <a:lnTo>
                      <a:pt x="12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1259" name="Freeform 59"/>
              <p:cNvSpPr>
                <a:spLocks/>
              </p:cNvSpPr>
              <p:nvPr/>
            </p:nvSpPr>
            <p:spPr bwMode="auto">
              <a:xfrm>
                <a:off x="4717" y="3839"/>
                <a:ext cx="26" cy="22"/>
              </a:xfrm>
              <a:custGeom>
                <a:avLst/>
                <a:gdLst/>
                <a:ahLst/>
                <a:cxnLst>
                  <a:cxn ang="0">
                    <a:pos x="25" y="0"/>
                  </a:cxn>
                  <a:cxn ang="0">
                    <a:pos x="16" y="17"/>
                  </a:cxn>
                  <a:cxn ang="0">
                    <a:pos x="0" y="21"/>
                  </a:cxn>
                  <a:cxn ang="0">
                    <a:pos x="25" y="0"/>
                  </a:cxn>
                </a:cxnLst>
                <a:rect l="0" t="0" r="r" b="b"/>
                <a:pathLst>
                  <a:path w="26" h="22">
                    <a:moveTo>
                      <a:pt x="25" y="0"/>
                    </a:moveTo>
                    <a:lnTo>
                      <a:pt x="16" y="17"/>
                    </a:lnTo>
                    <a:lnTo>
                      <a:pt x="0" y="21"/>
                    </a:lnTo>
                    <a:lnTo>
                      <a:pt x="25"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1260" name="Freeform 60"/>
              <p:cNvSpPr>
                <a:spLocks/>
              </p:cNvSpPr>
              <p:nvPr/>
            </p:nvSpPr>
            <p:spPr bwMode="auto">
              <a:xfrm>
                <a:off x="4624" y="3785"/>
                <a:ext cx="200" cy="42"/>
              </a:xfrm>
              <a:custGeom>
                <a:avLst/>
                <a:gdLst/>
                <a:ahLst/>
                <a:cxnLst>
                  <a:cxn ang="0">
                    <a:pos x="187" y="6"/>
                  </a:cxn>
                  <a:cxn ang="0">
                    <a:pos x="154" y="6"/>
                  </a:cxn>
                  <a:cxn ang="0">
                    <a:pos x="116" y="13"/>
                  </a:cxn>
                  <a:cxn ang="0">
                    <a:pos x="72" y="21"/>
                  </a:cxn>
                  <a:cxn ang="0">
                    <a:pos x="48" y="32"/>
                  </a:cxn>
                  <a:cxn ang="0">
                    <a:pos x="80" y="13"/>
                  </a:cxn>
                  <a:cxn ang="0">
                    <a:pos x="48" y="21"/>
                  </a:cxn>
                  <a:cxn ang="0">
                    <a:pos x="17" y="35"/>
                  </a:cxn>
                  <a:cxn ang="0">
                    <a:pos x="0" y="41"/>
                  </a:cxn>
                  <a:cxn ang="0">
                    <a:pos x="33" y="21"/>
                  </a:cxn>
                  <a:cxn ang="0">
                    <a:pos x="66" y="9"/>
                  </a:cxn>
                  <a:cxn ang="0">
                    <a:pos x="106" y="4"/>
                  </a:cxn>
                  <a:cxn ang="0">
                    <a:pos x="144" y="0"/>
                  </a:cxn>
                  <a:cxn ang="0">
                    <a:pos x="199" y="4"/>
                  </a:cxn>
                  <a:cxn ang="0">
                    <a:pos x="187" y="6"/>
                  </a:cxn>
                </a:cxnLst>
                <a:rect l="0" t="0" r="r" b="b"/>
                <a:pathLst>
                  <a:path w="200" h="42">
                    <a:moveTo>
                      <a:pt x="187" y="6"/>
                    </a:moveTo>
                    <a:lnTo>
                      <a:pt x="154" y="6"/>
                    </a:lnTo>
                    <a:lnTo>
                      <a:pt x="116" y="13"/>
                    </a:lnTo>
                    <a:lnTo>
                      <a:pt x="72" y="21"/>
                    </a:lnTo>
                    <a:lnTo>
                      <a:pt x="48" y="32"/>
                    </a:lnTo>
                    <a:lnTo>
                      <a:pt x="80" y="13"/>
                    </a:lnTo>
                    <a:lnTo>
                      <a:pt x="48" y="21"/>
                    </a:lnTo>
                    <a:lnTo>
                      <a:pt x="17" y="35"/>
                    </a:lnTo>
                    <a:lnTo>
                      <a:pt x="0" y="41"/>
                    </a:lnTo>
                    <a:lnTo>
                      <a:pt x="33" y="21"/>
                    </a:lnTo>
                    <a:lnTo>
                      <a:pt x="66" y="9"/>
                    </a:lnTo>
                    <a:lnTo>
                      <a:pt x="106" y="4"/>
                    </a:lnTo>
                    <a:lnTo>
                      <a:pt x="144" y="0"/>
                    </a:lnTo>
                    <a:lnTo>
                      <a:pt x="199" y="4"/>
                    </a:lnTo>
                    <a:lnTo>
                      <a:pt x="187"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1261" name="Freeform 61"/>
              <p:cNvSpPr>
                <a:spLocks/>
              </p:cNvSpPr>
              <p:nvPr/>
            </p:nvSpPr>
            <p:spPr bwMode="auto">
              <a:xfrm>
                <a:off x="5149" y="3821"/>
                <a:ext cx="45" cy="18"/>
              </a:xfrm>
              <a:custGeom>
                <a:avLst/>
                <a:gdLst/>
                <a:ahLst/>
                <a:cxnLst>
                  <a:cxn ang="0">
                    <a:pos x="44" y="0"/>
                  </a:cxn>
                  <a:cxn ang="0">
                    <a:pos x="35" y="6"/>
                  </a:cxn>
                  <a:cxn ang="0">
                    <a:pos x="25" y="9"/>
                  </a:cxn>
                  <a:cxn ang="0">
                    <a:pos x="15" y="12"/>
                  </a:cxn>
                  <a:cxn ang="0">
                    <a:pos x="0" y="15"/>
                  </a:cxn>
                  <a:cxn ang="0">
                    <a:pos x="12" y="17"/>
                  </a:cxn>
                  <a:cxn ang="0">
                    <a:pos x="29" y="15"/>
                  </a:cxn>
                  <a:cxn ang="0">
                    <a:pos x="37" y="10"/>
                  </a:cxn>
                  <a:cxn ang="0">
                    <a:pos x="39" y="8"/>
                  </a:cxn>
                  <a:cxn ang="0">
                    <a:pos x="41" y="4"/>
                  </a:cxn>
                  <a:cxn ang="0">
                    <a:pos x="44" y="0"/>
                  </a:cxn>
                </a:cxnLst>
                <a:rect l="0" t="0" r="r" b="b"/>
                <a:pathLst>
                  <a:path w="45" h="18">
                    <a:moveTo>
                      <a:pt x="44" y="0"/>
                    </a:moveTo>
                    <a:lnTo>
                      <a:pt x="35" y="6"/>
                    </a:lnTo>
                    <a:lnTo>
                      <a:pt x="25" y="9"/>
                    </a:lnTo>
                    <a:lnTo>
                      <a:pt x="15" y="12"/>
                    </a:lnTo>
                    <a:lnTo>
                      <a:pt x="0" y="15"/>
                    </a:lnTo>
                    <a:lnTo>
                      <a:pt x="12" y="17"/>
                    </a:lnTo>
                    <a:lnTo>
                      <a:pt x="29" y="15"/>
                    </a:lnTo>
                    <a:lnTo>
                      <a:pt x="37" y="10"/>
                    </a:lnTo>
                    <a:lnTo>
                      <a:pt x="39" y="8"/>
                    </a:lnTo>
                    <a:lnTo>
                      <a:pt x="41" y="4"/>
                    </a:lnTo>
                    <a:lnTo>
                      <a:pt x="4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1262" name="Freeform 62"/>
              <p:cNvSpPr>
                <a:spLocks/>
              </p:cNvSpPr>
              <p:nvPr/>
            </p:nvSpPr>
            <p:spPr bwMode="auto">
              <a:xfrm>
                <a:off x="4983" y="3846"/>
                <a:ext cx="85" cy="18"/>
              </a:xfrm>
              <a:custGeom>
                <a:avLst/>
                <a:gdLst/>
                <a:ahLst/>
                <a:cxnLst>
                  <a:cxn ang="0">
                    <a:pos x="84" y="0"/>
                  </a:cxn>
                  <a:cxn ang="0">
                    <a:pos x="75" y="4"/>
                  </a:cxn>
                  <a:cxn ang="0">
                    <a:pos x="59" y="8"/>
                  </a:cxn>
                  <a:cxn ang="0">
                    <a:pos x="41" y="12"/>
                  </a:cxn>
                  <a:cxn ang="0">
                    <a:pos x="0" y="17"/>
                  </a:cxn>
                  <a:cxn ang="0">
                    <a:pos x="47" y="13"/>
                  </a:cxn>
                  <a:cxn ang="0">
                    <a:pos x="69" y="11"/>
                  </a:cxn>
                  <a:cxn ang="0">
                    <a:pos x="80" y="8"/>
                  </a:cxn>
                  <a:cxn ang="0">
                    <a:pos x="81" y="4"/>
                  </a:cxn>
                  <a:cxn ang="0">
                    <a:pos x="84" y="0"/>
                  </a:cxn>
                </a:cxnLst>
                <a:rect l="0" t="0" r="r" b="b"/>
                <a:pathLst>
                  <a:path w="85" h="18">
                    <a:moveTo>
                      <a:pt x="84" y="0"/>
                    </a:moveTo>
                    <a:lnTo>
                      <a:pt x="75" y="4"/>
                    </a:lnTo>
                    <a:lnTo>
                      <a:pt x="59" y="8"/>
                    </a:lnTo>
                    <a:lnTo>
                      <a:pt x="41" y="12"/>
                    </a:lnTo>
                    <a:lnTo>
                      <a:pt x="0" y="17"/>
                    </a:lnTo>
                    <a:lnTo>
                      <a:pt x="47" y="13"/>
                    </a:lnTo>
                    <a:lnTo>
                      <a:pt x="69" y="11"/>
                    </a:lnTo>
                    <a:lnTo>
                      <a:pt x="80" y="8"/>
                    </a:lnTo>
                    <a:lnTo>
                      <a:pt x="81" y="4"/>
                    </a:lnTo>
                    <a:lnTo>
                      <a:pt x="8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1263" name="Freeform 63"/>
              <p:cNvSpPr>
                <a:spLocks/>
              </p:cNvSpPr>
              <p:nvPr/>
            </p:nvSpPr>
            <p:spPr bwMode="auto">
              <a:xfrm>
                <a:off x="4819" y="3833"/>
                <a:ext cx="90" cy="24"/>
              </a:xfrm>
              <a:custGeom>
                <a:avLst/>
                <a:gdLst/>
                <a:ahLst/>
                <a:cxnLst>
                  <a:cxn ang="0">
                    <a:pos x="0" y="0"/>
                  </a:cxn>
                  <a:cxn ang="0">
                    <a:pos x="5" y="5"/>
                  </a:cxn>
                  <a:cxn ang="0">
                    <a:pos x="10" y="13"/>
                  </a:cxn>
                  <a:cxn ang="0">
                    <a:pos x="29" y="16"/>
                  </a:cxn>
                  <a:cxn ang="0">
                    <a:pos x="85" y="23"/>
                  </a:cxn>
                  <a:cxn ang="0">
                    <a:pos x="89" y="17"/>
                  </a:cxn>
                  <a:cxn ang="0">
                    <a:pos x="82" y="19"/>
                  </a:cxn>
                  <a:cxn ang="0">
                    <a:pos x="73" y="19"/>
                  </a:cxn>
                  <a:cxn ang="0">
                    <a:pos x="51" y="16"/>
                  </a:cxn>
                  <a:cxn ang="0">
                    <a:pos x="10" y="10"/>
                  </a:cxn>
                  <a:cxn ang="0">
                    <a:pos x="6" y="6"/>
                  </a:cxn>
                  <a:cxn ang="0">
                    <a:pos x="4" y="3"/>
                  </a:cxn>
                  <a:cxn ang="0">
                    <a:pos x="0" y="0"/>
                  </a:cxn>
                </a:cxnLst>
                <a:rect l="0" t="0" r="r" b="b"/>
                <a:pathLst>
                  <a:path w="90" h="24">
                    <a:moveTo>
                      <a:pt x="0" y="0"/>
                    </a:moveTo>
                    <a:lnTo>
                      <a:pt x="5" y="5"/>
                    </a:lnTo>
                    <a:lnTo>
                      <a:pt x="10" y="13"/>
                    </a:lnTo>
                    <a:lnTo>
                      <a:pt x="29" y="16"/>
                    </a:lnTo>
                    <a:lnTo>
                      <a:pt x="85" y="23"/>
                    </a:lnTo>
                    <a:lnTo>
                      <a:pt x="89" y="17"/>
                    </a:lnTo>
                    <a:lnTo>
                      <a:pt x="82" y="19"/>
                    </a:lnTo>
                    <a:lnTo>
                      <a:pt x="73" y="19"/>
                    </a:lnTo>
                    <a:lnTo>
                      <a:pt x="51" y="16"/>
                    </a:lnTo>
                    <a:lnTo>
                      <a:pt x="10" y="10"/>
                    </a:lnTo>
                    <a:lnTo>
                      <a:pt x="6" y="6"/>
                    </a:lnTo>
                    <a:lnTo>
                      <a:pt x="4" y="3"/>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1264" name="Freeform 64"/>
              <p:cNvSpPr>
                <a:spLocks/>
              </p:cNvSpPr>
              <p:nvPr/>
            </p:nvSpPr>
            <p:spPr bwMode="auto">
              <a:xfrm>
                <a:off x="4673" y="3786"/>
                <a:ext cx="128" cy="18"/>
              </a:xfrm>
              <a:custGeom>
                <a:avLst/>
                <a:gdLst/>
                <a:ahLst/>
                <a:cxnLst>
                  <a:cxn ang="0">
                    <a:pos x="105" y="4"/>
                  </a:cxn>
                  <a:cxn ang="0">
                    <a:pos x="60" y="7"/>
                  </a:cxn>
                  <a:cxn ang="0">
                    <a:pos x="28" y="12"/>
                  </a:cxn>
                  <a:cxn ang="0">
                    <a:pos x="0" y="17"/>
                  </a:cxn>
                  <a:cxn ang="0">
                    <a:pos x="31" y="7"/>
                  </a:cxn>
                  <a:cxn ang="0">
                    <a:pos x="73" y="0"/>
                  </a:cxn>
                  <a:cxn ang="0">
                    <a:pos x="127" y="2"/>
                  </a:cxn>
                  <a:cxn ang="0">
                    <a:pos x="105" y="4"/>
                  </a:cxn>
                </a:cxnLst>
                <a:rect l="0" t="0" r="r" b="b"/>
                <a:pathLst>
                  <a:path w="128" h="18">
                    <a:moveTo>
                      <a:pt x="105" y="4"/>
                    </a:moveTo>
                    <a:lnTo>
                      <a:pt x="60" y="7"/>
                    </a:lnTo>
                    <a:lnTo>
                      <a:pt x="28" y="12"/>
                    </a:lnTo>
                    <a:lnTo>
                      <a:pt x="0" y="17"/>
                    </a:lnTo>
                    <a:lnTo>
                      <a:pt x="31" y="7"/>
                    </a:lnTo>
                    <a:lnTo>
                      <a:pt x="73" y="0"/>
                    </a:lnTo>
                    <a:lnTo>
                      <a:pt x="127" y="2"/>
                    </a:lnTo>
                    <a:lnTo>
                      <a:pt x="105"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1265" name="Freeform 65"/>
              <p:cNvSpPr>
                <a:spLocks/>
              </p:cNvSpPr>
              <p:nvPr/>
            </p:nvSpPr>
            <p:spPr bwMode="auto">
              <a:xfrm>
                <a:off x="5090" y="3789"/>
                <a:ext cx="117" cy="160"/>
              </a:xfrm>
              <a:custGeom>
                <a:avLst/>
                <a:gdLst/>
                <a:ahLst/>
                <a:cxnLst>
                  <a:cxn ang="0">
                    <a:pos x="113" y="87"/>
                  </a:cxn>
                  <a:cxn ang="0">
                    <a:pos x="109" y="92"/>
                  </a:cxn>
                  <a:cxn ang="0">
                    <a:pos x="83" y="104"/>
                  </a:cxn>
                  <a:cxn ang="0">
                    <a:pos x="108" y="95"/>
                  </a:cxn>
                  <a:cxn ang="0">
                    <a:pos x="110" y="102"/>
                  </a:cxn>
                  <a:cxn ang="0">
                    <a:pos x="104" y="114"/>
                  </a:cxn>
                  <a:cxn ang="0">
                    <a:pos x="95" y="124"/>
                  </a:cxn>
                  <a:cxn ang="0">
                    <a:pos x="56" y="159"/>
                  </a:cxn>
                  <a:cxn ang="0">
                    <a:pos x="96" y="126"/>
                  </a:cxn>
                  <a:cxn ang="0">
                    <a:pos x="105" y="116"/>
                  </a:cxn>
                  <a:cxn ang="0">
                    <a:pos x="112" y="104"/>
                  </a:cxn>
                  <a:cxn ang="0">
                    <a:pos x="116" y="90"/>
                  </a:cxn>
                  <a:cxn ang="0">
                    <a:pos x="114" y="84"/>
                  </a:cxn>
                  <a:cxn ang="0">
                    <a:pos x="112" y="46"/>
                  </a:cxn>
                  <a:cxn ang="0">
                    <a:pos x="110" y="33"/>
                  </a:cxn>
                  <a:cxn ang="0">
                    <a:pos x="105" y="23"/>
                  </a:cxn>
                  <a:cxn ang="0">
                    <a:pos x="98" y="14"/>
                  </a:cxn>
                  <a:cxn ang="0">
                    <a:pos x="82" y="7"/>
                  </a:cxn>
                  <a:cxn ang="0">
                    <a:pos x="56" y="1"/>
                  </a:cxn>
                  <a:cxn ang="0">
                    <a:pos x="25" y="0"/>
                  </a:cxn>
                  <a:cxn ang="0">
                    <a:pos x="30" y="1"/>
                  </a:cxn>
                  <a:cxn ang="0">
                    <a:pos x="68" y="6"/>
                  </a:cxn>
                  <a:cxn ang="0">
                    <a:pos x="93" y="15"/>
                  </a:cxn>
                  <a:cxn ang="0">
                    <a:pos x="105" y="27"/>
                  </a:cxn>
                  <a:cxn ang="0">
                    <a:pos x="110" y="40"/>
                  </a:cxn>
                  <a:cxn ang="0">
                    <a:pos x="108" y="47"/>
                  </a:cxn>
                  <a:cxn ang="0">
                    <a:pos x="100" y="48"/>
                  </a:cxn>
                  <a:cxn ang="0">
                    <a:pos x="99" y="44"/>
                  </a:cxn>
                  <a:cxn ang="0">
                    <a:pos x="101" y="39"/>
                  </a:cxn>
                  <a:cxn ang="0">
                    <a:pos x="105" y="34"/>
                  </a:cxn>
                  <a:cxn ang="0">
                    <a:pos x="99" y="42"/>
                  </a:cxn>
                  <a:cxn ang="0">
                    <a:pos x="98" y="45"/>
                  </a:cxn>
                  <a:cxn ang="0">
                    <a:pos x="99" y="52"/>
                  </a:cxn>
                  <a:cxn ang="0">
                    <a:pos x="101" y="54"/>
                  </a:cxn>
                  <a:cxn ang="0">
                    <a:pos x="110" y="55"/>
                  </a:cxn>
                  <a:cxn ang="0">
                    <a:pos x="67" y="99"/>
                  </a:cxn>
                  <a:cxn ang="0">
                    <a:pos x="110" y="83"/>
                  </a:cxn>
                </a:cxnLst>
                <a:rect l="0" t="0" r="r" b="b"/>
                <a:pathLst>
                  <a:path w="117" h="160">
                    <a:moveTo>
                      <a:pt x="110" y="83"/>
                    </a:moveTo>
                    <a:lnTo>
                      <a:pt x="113" y="87"/>
                    </a:lnTo>
                    <a:lnTo>
                      <a:pt x="114" y="89"/>
                    </a:lnTo>
                    <a:lnTo>
                      <a:pt x="109" y="92"/>
                    </a:lnTo>
                    <a:lnTo>
                      <a:pt x="99" y="97"/>
                    </a:lnTo>
                    <a:lnTo>
                      <a:pt x="83" y="104"/>
                    </a:lnTo>
                    <a:lnTo>
                      <a:pt x="101" y="98"/>
                    </a:lnTo>
                    <a:lnTo>
                      <a:pt x="108" y="95"/>
                    </a:lnTo>
                    <a:lnTo>
                      <a:pt x="113" y="94"/>
                    </a:lnTo>
                    <a:lnTo>
                      <a:pt x="110" y="102"/>
                    </a:lnTo>
                    <a:lnTo>
                      <a:pt x="108" y="108"/>
                    </a:lnTo>
                    <a:lnTo>
                      <a:pt x="104" y="114"/>
                    </a:lnTo>
                    <a:lnTo>
                      <a:pt x="101" y="118"/>
                    </a:lnTo>
                    <a:lnTo>
                      <a:pt x="95" y="124"/>
                    </a:lnTo>
                    <a:lnTo>
                      <a:pt x="63" y="154"/>
                    </a:lnTo>
                    <a:lnTo>
                      <a:pt x="56" y="159"/>
                    </a:lnTo>
                    <a:lnTo>
                      <a:pt x="63" y="155"/>
                    </a:lnTo>
                    <a:lnTo>
                      <a:pt x="96" y="126"/>
                    </a:lnTo>
                    <a:lnTo>
                      <a:pt x="101" y="121"/>
                    </a:lnTo>
                    <a:lnTo>
                      <a:pt x="105" y="116"/>
                    </a:lnTo>
                    <a:lnTo>
                      <a:pt x="108" y="111"/>
                    </a:lnTo>
                    <a:lnTo>
                      <a:pt x="112" y="104"/>
                    </a:lnTo>
                    <a:lnTo>
                      <a:pt x="116" y="92"/>
                    </a:lnTo>
                    <a:lnTo>
                      <a:pt x="116" y="90"/>
                    </a:lnTo>
                    <a:lnTo>
                      <a:pt x="116" y="89"/>
                    </a:lnTo>
                    <a:lnTo>
                      <a:pt x="114" y="84"/>
                    </a:lnTo>
                    <a:lnTo>
                      <a:pt x="111" y="80"/>
                    </a:lnTo>
                    <a:lnTo>
                      <a:pt x="112" y="46"/>
                    </a:lnTo>
                    <a:lnTo>
                      <a:pt x="111" y="39"/>
                    </a:lnTo>
                    <a:lnTo>
                      <a:pt x="110" y="33"/>
                    </a:lnTo>
                    <a:lnTo>
                      <a:pt x="108" y="28"/>
                    </a:lnTo>
                    <a:lnTo>
                      <a:pt x="105" y="23"/>
                    </a:lnTo>
                    <a:lnTo>
                      <a:pt x="102" y="19"/>
                    </a:lnTo>
                    <a:lnTo>
                      <a:pt x="98" y="14"/>
                    </a:lnTo>
                    <a:lnTo>
                      <a:pt x="92" y="11"/>
                    </a:lnTo>
                    <a:lnTo>
                      <a:pt x="82" y="7"/>
                    </a:lnTo>
                    <a:lnTo>
                      <a:pt x="70" y="4"/>
                    </a:lnTo>
                    <a:lnTo>
                      <a:pt x="56" y="1"/>
                    </a:lnTo>
                    <a:lnTo>
                      <a:pt x="42" y="0"/>
                    </a:lnTo>
                    <a:lnTo>
                      <a:pt x="25" y="0"/>
                    </a:lnTo>
                    <a:lnTo>
                      <a:pt x="0" y="2"/>
                    </a:lnTo>
                    <a:lnTo>
                      <a:pt x="30" y="1"/>
                    </a:lnTo>
                    <a:lnTo>
                      <a:pt x="49" y="3"/>
                    </a:lnTo>
                    <a:lnTo>
                      <a:pt x="68" y="6"/>
                    </a:lnTo>
                    <a:lnTo>
                      <a:pt x="81" y="10"/>
                    </a:lnTo>
                    <a:lnTo>
                      <a:pt x="93" y="15"/>
                    </a:lnTo>
                    <a:lnTo>
                      <a:pt x="100" y="20"/>
                    </a:lnTo>
                    <a:lnTo>
                      <a:pt x="105" y="27"/>
                    </a:lnTo>
                    <a:lnTo>
                      <a:pt x="108" y="33"/>
                    </a:lnTo>
                    <a:lnTo>
                      <a:pt x="110" y="40"/>
                    </a:lnTo>
                    <a:lnTo>
                      <a:pt x="110" y="44"/>
                    </a:lnTo>
                    <a:lnTo>
                      <a:pt x="108" y="47"/>
                    </a:lnTo>
                    <a:lnTo>
                      <a:pt x="103" y="47"/>
                    </a:lnTo>
                    <a:lnTo>
                      <a:pt x="100" y="48"/>
                    </a:lnTo>
                    <a:lnTo>
                      <a:pt x="99" y="48"/>
                    </a:lnTo>
                    <a:lnTo>
                      <a:pt x="99" y="44"/>
                    </a:lnTo>
                    <a:lnTo>
                      <a:pt x="100" y="41"/>
                    </a:lnTo>
                    <a:lnTo>
                      <a:pt x="101" y="39"/>
                    </a:lnTo>
                    <a:lnTo>
                      <a:pt x="103" y="36"/>
                    </a:lnTo>
                    <a:lnTo>
                      <a:pt x="105" y="34"/>
                    </a:lnTo>
                    <a:lnTo>
                      <a:pt x="101" y="39"/>
                    </a:lnTo>
                    <a:lnTo>
                      <a:pt x="99" y="42"/>
                    </a:lnTo>
                    <a:lnTo>
                      <a:pt x="98" y="44"/>
                    </a:lnTo>
                    <a:lnTo>
                      <a:pt x="98" y="45"/>
                    </a:lnTo>
                    <a:lnTo>
                      <a:pt x="98" y="48"/>
                    </a:lnTo>
                    <a:lnTo>
                      <a:pt x="99" y="52"/>
                    </a:lnTo>
                    <a:lnTo>
                      <a:pt x="100" y="53"/>
                    </a:lnTo>
                    <a:lnTo>
                      <a:pt x="101" y="54"/>
                    </a:lnTo>
                    <a:lnTo>
                      <a:pt x="104" y="55"/>
                    </a:lnTo>
                    <a:lnTo>
                      <a:pt x="110" y="55"/>
                    </a:lnTo>
                    <a:lnTo>
                      <a:pt x="109" y="80"/>
                    </a:lnTo>
                    <a:lnTo>
                      <a:pt x="67" y="99"/>
                    </a:lnTo>
                    <a:lnTo>
                      <a:pt x="67" y="100"/>
                    </a:lnTo>
                    <a:lnTo>
                      <a:pt x="110" y="8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66" name="Freeform 66"/>
              <p:cNvSpPr>
                <a:spLocks/>
              </p:cNvSpPr>
              <p:nvPr/>
            </p:nvSpPr>
            <p:spPr bwMode="auto">
              <a:xfrm>
                <a:off x="4963" y="3738"/>
                <a:ext cx="152" cy="49"/>
              </a:xfrm>
              <a:custGeom>
                <a:avLst/>
                <a:gdLst/>
                <a:ahLst/>
                <a:cxnLst>
                  <a:cxn ang="0">
                    <a:pos x="151" y="47"/>
                  </a:cxn>
                  <a:cxn ang="0">
                    <a:pos x="145" y="43"/>
                  </a:cxn>
                  <a:cxn ang="0">
                    <a:pos x="139" y="37"/>
                  </a:cxn>
                  <a:cxn ang="0">
                    <a:pos x="120" y="20"/>
                  </a:cxn>
                  <a:cxn ang="0">
                    <a:pos x="108" y="11"/>
                  </a:cxn>
                  <a:cxn ang="0">
                    <a:pos x="101" y="7"/>
                  </a:cxn>
                  <a:cxn ang="0">
                    <a:pos x="96" y="4"/>
                  </a:cxn>
                  <a:cxn ang="0">
                    <a:pos x="91" y="3"/>
                  </a:cxn>
                  <a:cxn ang="0">
                    <a:pos x="80" y="0"/>
                  </a:cxn>
                  <a:cxn ang="0">
                    <a:pos x="63" y="0"/>
                  </a:cxn>
                  <a:cxn ang="0">
                    <a:pos x="49" y="0"/>
                  </a:cxn>
                  <a:cxn ang="0">
                    <a:pos x="21" y="4"/>
                  </a:cxn>
                  <a:cxn ang="0">
                    <a:pos x="0" y="12"/>
                  </a:cxn>
                  <a:cxn ang="0">
                    <a:pos x="23" y="24"/>
                  </a:cxn>
                  <a:cxn ang="0">
                    <a:pos x="44" y="19"/>
                  </a:cxn>
                  <a:cxn ang="0">
                    <a:pos x="60" y="18"/>
                  </a:cxn>
                  <a:cxn ang="0">
                    <a:pos x="74" y="19"/>
                  </a:cxn>
                  <a:cxn ang="0">
                    <a:pos x="93" y="22"/>
                  </a:cxn>
                  <a:cxn ang="0">
                    <a:pos x="95" y="28"/>
                  </a:cxn>
                  <a:cxn ang="0">
                    <a:pos x="97" y="36"/>
                  </a:cxn>
                  <a:cxn ang="0">
                    <a:pos x="98" y="44"/>
                  </a:cxn>
                  <a:cxn ang="0">
                    <a:pos x="98" y="48"/>
                  </a:cxn>
                  <a:cxn ang="0">
                    <a:pos x="103" y="48"/>
                  </a:cxn>
                  <a:cxn ang="0">
                    <a:pos x="104" y="46"/>
                  </a:cxn>
                  <a:cxn ang="0">
                    <a:pos x="105" y="44"/>
                  </a:cxn>
                  <a:cxn ang="0">
                    <a:pos x="105" y="40"/>
                  </a:cxn>
                  <a:cxn ang="0">
                    <a:pos x="104" y="33"/>
                  </a:cxn>
                  <a:cxn ang="0">
                    <a:pos x="101" y="24"/>
                  </a:cxn>
                  <a:cxn ang="0">
                    <a:pos x="98" y="16"/>
                  </a:cxn>
                  <a:cxn ang="0">
                    <a:pos x="96" y="10"/>
                  </a:cxn>
                  <a:cxn ang="0">
                    <a:pos x="93" y="6"/>
                  </a:cxn>
                  <a:cxn ang="0">
                    <a:pos x="102" y="10"/>
                  </a:cxn>
                  <a:cxn ang="0">
                    <a:pos x="114" y="16"/>
                  </a:cxn>
                  <a:cxn ang="0">
                    <a:pos x="124" y="25"/>
                  </a:cxn>
                  <a:cxn ang="0">
                    <a:pos x="142" y="42"/>
                  </a:cxn>
                  <a:cxn ang="0">
                    <a:pos x="151" y="47"/>
                  </a:cxn>
                </a:cxnLst>
                <a:rect l="0" t="0" r="r" b="b"/>
                <a:pathLst>
                  <a:path w="152" h="49">
                    <a:moveTo>
                      <a:pt x="151" y="47"/>
                    </a:moveTo>
                    <a:lnTo>
                      <a:pt x="145" y="43"/>
                    </a:lnTo>
                    <a:lnTo>
                      <a:pt x="139" y="37"/>
                    </a:lnTo>
                    <a:lnTo>
                      <a:pt x="120" y="20"/>
                    </a:lnTo>
                    <a:lnTo>
                      <a:pt x="108" y="11"/>
                    </a:lnTo>
                    <a:lnTo>
                      <a:pt x="101" y="7"/>
                    </a:lnTo>
                    <a:lnTo>
                      <a:pt x="96" y="4"/>
                    </a:lnTo>
                    <a:lnTo>
                      <a:pt x="91" y="3"/>
                    </a:lnTo>
                    <a:lnTo>
                      <a:pt x="80" y="0"/>
                    </a:lnTo>
                    <a:lnTo>
                      <a:pt x="63" y="0"/>
                    </a:lnTo>
                    <a:lnTo>
                      <a:pt x="49" y="0"/>
                    </a:lnTo>
                    <a:lnTo>
                      <a:pt x="21" y="4"/>
                    </a:lnTo>
                    <a:lnTo>
                      <a:pt x="0" y="12"/>
                    </a:lnTo>
                    <a:lnTo>
                      <a:pt x="23" y="24"/>
                    </a:lnTo>
                    <a:lnTo>
                      <a:pt x="44" y="19"/>
                    </a:lnTo>
                    <a:lnTo>
                      <a:pt x="60" y="18"/>
                    </a:lnTo>
                    <a:lnTo>
                      <a:pt x="74" y="19"/>
                    </a:lnTo>
                    <a:lnTo>
                      <a:pt x="93" y="22"/>
                    </a:lnTo>
                    <a:lnTo>
                      <a:pt x="95" y="28"/>
                    </a:lnTo>
                    <a:lnTo>
                      <a:pt x="97" y="36"/>
                    </a:lnTo>
                    <a:lnTo>
                      <a:pt x="98" y="44"/>
                    </a:lnTo>
                    <a:lnTo>
                      <a:pt x="98" y="48"/>
                    </a:lnTo>
                    <a:lnTo>
                      <a:pt x="103" y="48"/>
                    </a:lnTo>
                    <a:lnTo>
                      <a:pt x="104" y="46"/>
                    </a:lnTo>
                    <a:lnTo>
                      <a:pt x="105" y="44"/>
                    </a:lnTo>
                    <a:lnTo>
                      <a:pt x="105" y="40"/>
                    </a:lnTo>
                    <a:lnTo>
                      <a:pt x="104" y="33"/>
                    </a:lnTo>
                    <a:lnTo>
                      <a:pt x="101" y="24"/>
                    </a:lnTo>
                    <a:lnTo>
                      <a:pt x="98" y="16"/>
                    </a:lnTo>
                    <a:lnTo>
                      <a:pt x="96" y="10"/>
                    </a:lnTo>
                    <a:lnTo>
                      <a:pt x="93" y="6"/>
                    </a:lnTo>
                    <a:lnTo>
                      <a:pt x="102" y="10"/>
                    </a:lnTo>
                    <a:lnTo>
                      <a:pt x="114" y="16"/>
                    </a:lnTo>
                    <a:lnTo>
                      <a:pt x="124" y="25"/>
                    </a:lnTo>
                    <a:lnTo>
                      <a:pt x="142" y="42"/>
                    </a:lnTo>
                    <a:lnTo>
                      <a:pt x="151"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67" name="Freeform 67"/>
              <p:cNvSpPr>
                <a:spLocks/>
              </p:cNvSpPr>
              <p:nvPr/>
            </p:nvSpPr>
            <p:spPr bwMode="auto">
              <a:xfrm>
                <a:off x="5084" y="3853"/>
                <a:ext cx="56" cy="105"/>
              </a:xfrm>
              <a:custGeom>
                <a:avLst/>
                <a:gdLst/>
                <a:ahLst/>
                <a:cxnLst>
                  <a:cxn ang="0">
                    <a:pos x="32" y="0"/>
                  </a:cxn>
                  <a:cxn ang="0">
                    <a:pos x="20" y="26"/>
                  </a:cxn>
                  <a:cxn ang="0">
                    <a:pos x="32" y="28"/>
                  </a:cxn>
                  <a:cxn ang="0">
                    <a:pos x="28" y="42"/>
                  </a:cxn>
                  <a:cxn ang="0">
                    <a:pos x="27" y="48"/>
                  </a:cxn>
                  <a:cxn ang="0">
                    <a:pos x="26" y="51"/>
                  </a:cxn>
                  <a:cxn ang="0">
                    <a:pos x="26" y="56"/>
                  </a:cxn>
                  <a:cxn ang="0">
                    <a:pos x="27" y="61"/>
                  </a:cxn>
                  <a:cxn ang="0">
                    <a:pos x="28" y="67"/>
                  </a:cxn>
                  <a:cxn ang="0">
                    <a:pos x="31" y="79"/>
                  </a:cxn>
                  <a:cxn ang="0">
                    <a:pos x="20" y="88"/>
                  </a:cxn>
                  <a:cxn ang="0">
                    <a:pos x="25" y="66"/>
                  </a:cxn>
                  <a:cxn ang="0">
                    <a:pos x="18" y="88"/>
                  </a:cxn>
                  <a:cxn ang="0">
                    <a:pos x="15" y="77"/>
                  </a:cxn>
                  <a:cxn ang="0">
                    <a:pos x="13" y="72"/>
                  </a:cxn>
                  <a:cxn ang="0">
                    <a:pos x="11" y="68"/>
                  </a:cxn>
                  <a:cxn ang="0">
                    <a:pos x="9" y="65"/>
                  </a:cxn>
                  <a:cxn ang="0">
                    <a:pos x="6" y="62"/>
                  </a:cxn>
                  <a:cxn ang="0">
                    <a:pos x="4" y="60"/>
                  </a:cxn>
                  <a:cxn ang="0">
                    <a:pos x="2" y="59"/>
                  </a:cxn>
                  <a:cxn ang="0">
                    <a:pos x="1" y="54"/>
                  </a:cxn>
                  <a:cxn ang="0">
                    <a:pos x="1" y="49"/>
                  </a:cxn>
                  <a:cxn ang="0">
                    <a:pos x="1" y="41"/>
                  </a:cxn>
                  <a:cxn ang="0">
                    <a:pos x="2" y="34"/>
                  </a:cxn>
                  <a:cxn ang="0">
                    <a:pos x="3" y="27"/>
                  </a:cxn>
                  <a:cxn ang="0">
                    <a:pos x="1" y="37"/>
                  </a:cxn>
                  <a:cxn ang="0">
                    <a:pos x="0" y="46"/>
                  </a:cxn>
                  <a:cxn ang="0">
                    <a:pos x="0" y="54"/>
                  </a:cxn>
                  <a:cxn ang="0">
                    <a:pos x="1" y="62"/>
                  </a:cxn>
                  <a:cxn ang="0">
                    <a:pos x="2" y="71"/>
                  </a:cxn>
                  <a:cxn ang="0">
                    <a:pos x="4" y="78"/>
                  </a:cxn>
                  <a:cxn ang="0">
                    <a:pos x="6" y="85"/>
                  </a:cxn>
                  <a:cxn ang="0">
                    <a:pos x="9" y="90"/>
                  </a:cxn>
                  <a:cxn ang="0">
                    <a:pos x="13" y="96"/>
                  </a:cxn>
                  <a:cxn ang="0">
                    <a:pos x="16" y="100"/>
                  </a:cxn>
                  <a:cxn ang="0">
                    <a:pos x="20" y="102"/>
                  </a:cxn>
                  <a:cxn ang="0">
                    <a:pos x="25" y="104"/>
                  </a:cxn>
                  <a:cxn ang="0">
                    <a:pos x="29" y="104"/>
                  </a:cxn>
                  <a:cxn ang="0">
                    <a:pos x="34" y="103"/>
                  </a:cxn>
                  <a:cxn ang="0">
                    <a:pos x="38" y="101"/>
                  </a:cxn>
                  <a:cxn ang="0">
                    <a:pos x="42" y="96"/>
                  </a:cxn>
                  <a:cxn ang="0">
                    <a:pos x="46" y="91"/>
                  </a:cxn>
                  <a:cxn ang="0">
                    <a:pos x="49" y="84"/>
                  </a:cxn>
                  <a:cxn ang="0">
                    <a:pos x="51" y="77"/>
                  </a:cxn>
                  <a:cxn ang="0">
                    <a:pos x="53" y="69"/>
                  </a:cxn>
                  <a:cxn ang="0">
                    <a:pos x="54" y="62"/>
                  </a:cxn>
                  <a:cxn ang="0">
                    <a:pos x="55" y="53"/>
                  </a:cxn>
                  <a:cxn ang="0">
                    <a:pos x="55" y="46"/>
                  </a:cxn>
                  <a:cxn ang="0">
                    <a:pos x="54" y="35"/>
                  </a:cxn>
                  <a:cxn ang="0">
                    <a:pos x="53" y="29"/>
                  </a:cxn>
                  <a:cxn ang="0">
                    <a:pos x="50" y="21"/>
                  </a:cxn>
                  <a:cxn ang="0">
                    <a:pos x="48" y="16"/>
                  </a:cxn>
                  <a:cxn ang="0">
                    <a:pos x="45" y="11"/>
                  </a:cxn>
                  <a:cxn ang="0">
                    <a:pos x="42" y="7"/>
                  </a:cxn>
                  <a:cxn ang="0">
                    <a:pos x="38" y="3"/>
                  </a:cxn>
                  <a:cxn ang="0">
                    <a:pos x="35" y="1"/>
                  </a:cxn>
                  <a:cxn ang="0">
                    <a:pos x="32" y="0"/>
                  </a:cxn>
                </a:cxnLst>
                <a:rect l="0" t="0" r="r" b="b"/>
                <a:pathLst>
                  <a:path w="56" h="105">
                    <a:moveTo>
                      <a:pt x="32" y="0"/>
                    </a:moveTo>
                    <a:lnTo>
                      <a:pt x="20" y="26"/>
                    </a:lnTo>
                    <a:lnTo>
                      <a:pt x="32" y="28"/>
                    </a:lnTo>
                    <a:lnTo>
                      <a:pt x="28" y="42"/>
                    </a:lnTo>
                    <a:lnTo>
                      <a:pt x="27" y="48"/>
                    </a:lnTo>
                    <a:lnTo>
                      <a:pt x="26" y="51"/>
                    </a:lnTo>
                    <a:lnTo>
                      <a:pt x="26" y="56"/>
                    </a:lnTo>
                    <a:lnTo>
                      <a:pt x="27" y="61"/>
                    </a:lnTo>
                    <a:lnTo>
                      <a:pt x="28" y="67"/>
                    </a:lnTo>
                    <a:lnTo>
                      <a:pt x="31" y="79"/>
                    </a:lnTo>
                    <a:lnTo>
                      <a:pt x="20" y="88"/>
                    </a:lnTo>
                    <a:lnTo>
                      <a:pt x="25" y="66"/>
                    </a:lnTo>
                    <a:lnTo>
                      <a:pt x="18" y="88"/>
                    </a:lnTo>
                    <a:lnTo>
                      <a:pt x="15" y="77"/>
                    </a:lnTo>
                    <a:lnTo>
                      <a:pt x="13" y="72"/>
                    </a:lnTo>
                    <a:lnTo>
                      <a:pt x="11" y="68"/>
                    </a:lnTo>
                    <a:lnTo>
                      <a:pt x="9" y="65"/>
                    </a:lnTo>
                    <a:lnTo>
                      <a:pt x="6" y="62"/>
                    </a:lnTo>
                    <a:lnTo>
                      <a:pt x="4" y="60"/>
                    </a:lnTo>
                    <a:lnTo>
                      <a:pt x="2" y="59"/>
                    </a:lnTo>
                    <a:lnTo>
                      <a:pt x="1" y="54"/>
                    </a:lnTo>
                    <a:lnTo>
                      <a:pt x="1" y="49"/>
                    </a:lnTo>
                    <a:lnTo>
                      <a:pt x="1" y="41"/>
                    </a:lnTo>
                    <a:lnTo>
                      <a:pt x="2" y="34"/>
                    </a:lnTo>
                    <a:lnTo>
                      <a:pt x="3" y="27"/>
                    </a:lnTo>
                    <a:lnTo>
                      <a:pt x="1" y="37"/>
                    </a:lnTo>
                    <a:lnTo>
                      <a:pt x="0" y="46"/>
                    </a:lnTo>
                    <a:lnTo>
                      <a:pt x="0" y="54"/>
                    </a:lnTo>
                    <a:lnTo>
                      <a:pt x="1" y="62"/>
                    </a:lnTo>
                    <a:lnTo>
                      <a:pt x="2" y="71"/>
                    </a:lnTo>
                    <a:lnTo>
                      <a:pt x="4" y="78"/>
                    </a:lnTo>
                    <a:lnTo>
                      <a:pt x="6" y="85"/>
                    </a:lnTo>
                    <a:lnTo>
                      <a:pt x="9" y="90"/>
                    </a:lnTo>
                    <a:lnTo>
                      <a:pt x="13" y="96"/>
                    </a:lnTo>
                    <a:lnTo>
                      <a:pt x="16" y="100"/>
                    </a:lnTo>
                    <a:lnTo>
                      <a:pt x="20" y="102"/>
                    </a:lnTo>
                    <a:lnTo>
                      <a:pt x="25" y="104"/>
                    </a:lnTo>
                    <a:lnTo>
                      <a:pt x="29" y="104"/>
                    </a:lnTo>
                    <a:lnTo>
                      <a:pt x="34" y="103"/>
                    </a:lnTo>
                    <a:lnTo>
                      <a:pt x="38" y="101"/>
                    </a:lnTo>
                    <a:lnTo>
                      <a:pt x="42" y="96"/>
                    </a:lnTo>
                    <a:lnTo>
                      <a:pt x="46" y="91"/>
                    </a:lnTo>
                    <a:lnTo>
                      <a:pt x="49" y="84"/>
                    </a:lnTo>
                    <a:lnTo>
                      <a:pt x="51" y="77"/>
                    </a:lnTo>
                    <a:lnTo>
                      <a:pt x="53" y="69"/>
                    </a:lnTo>
                    <a:lnTo>
                      <a:pt x="54" y="62"/>
                    </a:lnTo>
                    <a:lnTo>
                      <a:pt x="55" y="53"/>
                    </a:lnTo>
                    <a:lnTo>
                      <a:pt x="55" y="46"/>
                    </a:lnTo>
                    <a:lnTo>
                      <a:pt x="54" y="35"/>
                    </a:lnTo>
                    <a:lnTo>
                      <a:pt x="53" y="29"/>
                    </a:lnTo>
                    <a:lnTo>
                      <a:pt x="50" y="21"/>
                    </a:lnTo>
                    <a:lnTo>
                      <a:pt x="48" y="16"/>
                    </a:lnTo>
                    <a:lnTo>
                      <a:pt x="45" y="11"/>
                    </a:lnTo>
                    <a:lnTo>
                      <a:pt x="42" y="7"/>
                    </a:lnTo>
                    <a:lnTo>
                      <a:pt x="38" y="3"/>
                    </a:lnTo>
                    <a:lnTo>
                      <a:pt x="35" y="1"/>
                    </a:lnTo>
                    <a:lnTo>
                      <a:pt x="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68" name="Freeform 68"/>
              <p:cNvSpPr>
                <a:spLocks/>
              </p:cNvSpPr>
              <p:nvPr/>
            </p:nvSpPr>
            <p:spPr bwMode="auto">
              <a:xfrm>
                <a:off x="5085" y="3852"/>
                <a:ext cx="34" cy="41"/>
              </a:xfrm>
              <a:custGeom>
                <a:avLst/>
                <a:gdLst/>
                <a:ahLst/>
                <a:cxnLst>
                  <a:cxn ang="0">
                    <a:pos x="0" y="40"/>
                  </a:cxn>
                  <a:cxn ang="0">
                    <a:pos x="7" y="38"/>
                  </a:cxn>
                  <a:cxn ang="0">
                    <a:pos x="10" y="36"/>
                  </a:cxn>
                  <a:cxn ang="0">
                    <a:pos x="12" y="33"/>
                  </a:cxn>
                  <a:cxn ang="0">
                    <a:pos x="14" y="30"/>
                  </a:cxn>
                  <a:cxn ang="0">
                    <a:pos x="33" y="1"/>
                  </a:cxn>
                  <a:cxn ang="0">
                    <a:pos x="30" y="0"/>
                  </a:cxn>
                  <a:cxn ang="0">
                    <a:pos x="28" y="0"/>
                  </a:cxn>
                  <a:cxn ang="0">
                    <a:pos x="25" y="0"/>
                  </a:cxn>
                  <a:cxn ang="0">
                    <a:pos x="21" y="1"/>
                  </a:cxn>
                  <a:cxn ang="0">
                    <a:pos x="17" y="3"/>
                  </a:cxn>
                  <a:cxn ang="0">
                    <a:pos x="13" y="6"/>
                  </a:cxn>
                  <a:cxn ang="0">
                    <a:pos x="10" y="10"/>
                  </a:cxn>
                  <a:cxn ang="0">
                    <a:pos x="6" y="16"/>
                  </a:cxn>
                  <a:cxn ang="0">
                    <a:pos x="4" y="22"/>
                  </a:cxn>
                  <a:cxn ang="0">
                    <a:pos x="2" y="30"/>
                  </a:cxn>
                  <a:cxn ang="0">
                    <a:pos x="0" y="40"/>
                  </a:cxn>
                </a:cxnLst>
                <a:rect l="0" t="0" r="r" b="b"/>
                <a:pathLst>
                  <a:path w="34" h="41">
                    <a:moveTo>
                      <a:pt x="0" y="40"/>
                    </a:moveTo>
                    <a:lnTo>
                      <a:pt x="7" y="38"/>
                    </a:lnTo>
                    <a:lnTo>
                      <a:pt x="10" y="36"/>
                    </a:lnTo>
                    <a:lnTo>
                      <a:pt x="12" y="33"/>
                    </a:lnTo>
                    <a:lnTo>
                      <a:pt x="14" y="30"/>
                    </a:lnTo>
                    <a:lnTo>
                      <a:pt x="33" y="1"/>
                    </a:lnTo>
                    <a:lnTo>
                      <a:pt x="30" y="0"/>
                    </a:lnTo>
                    <a:lnTo>
                      <a:pt x="28" y="0"/>
                    </a:lnTo>
                    <a:lnTo>
                      <a:pt x="25" y="0"/>
                    </a:lnTo>
                    <a:lnTo>
                      <a:pt x="21" y="1"/>
                    </a:lnTo>
                    <a:lnTo>
                      <a:pt x="17" y="3"/>
                    </a:lnTo>
                    <a:lnTo>
                      <a:pt x="13" y="6"/>
                    </a:lnTo>
                    <a:lnTo>
                      <a:pt x="10" y="10"/>
                    </a:lnTo>
                    <a:lnTo>
                      <a:pt x="6" y="16"/>
                    </a:lnTo>
                    <a:lnTo>
                      <a:pt x="4" y="22"/>
                    </a:lnTo>
                    <a:lnTo>
                      <a:pt x="2" y="30"/>
                    </a:lnTo>
                    <a:lnTo>
                      <a:pt x="0" y="4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69" name="Freeform 69"/>
              <p:cNvSpPr>
                <a:spLocks/>
              </p:cNvSpPr>
              <p:nvPr/>
            </p:nvSpPr>
            <p:spPr bwMode="auto">
              <a:xfrm>
                <a:off x="5046" y="3818"/>
                <a:ext cx="113" cy="137"/>
              </a:xfrm>
              <a:custGeom>
                <a:avLst/>
                <a:gdLst/>
                <a:ahLst/>
                <a:cxnLst>
                  <a:cxn ang="0">
                    <a:pos x="98" y="130"/>
                  </a:cxn>
                  <a:cxn ang="0">
                    <a:pos x="103" y="126"/>
                  </a:cxn>
                  <a:cxn ang="0">
                    <a:pos x="107" y="121"/>
                  </a:cxn>
                  <a:cxn ang="0">
                    <a:pos x="109" y="113"/>
                  </a:cxn>
                  <a:cxn ang="0">
                    <a:pos x="111" y="102"/>
                  </a:cxn>
                  <a:cxn ang="0">
                    <a:pos x="112" y="89"/>
                  </a:cxn>
                  <a:cxn ang="0">
                    <a:pos x="111" y="74"/>
                  </a:cxn>
                  <a:cxn ang="0">
                    <a:pos x="109" y="58"/>
                  </a:cxn>
                  <a:cxn ang="0">
                    <a:pos x="103" y="36"/>
                  </a:cxn>
                  <a:cxn ang="0">
                    <a:pos x="90" y="12"/>
                  </a:cxn>
                  <a:cxn ang="0">
                    <a:pos x="72" y="2"/>
                  </a:cxn>
                  <a:cxn ang="0">
                    <a:pos x="56" y="2"/>
                  </a:cxn>
                  <a:cxn ang="0">
                    <a:pos x="37" y="16"/>
                  </a:cxn>
                  <a:cxn ang="0">
                    <a:pos x="25" y="38"/>
                  </a:cxn>
                  <a:cxn ang="0">
                    <a:pos x="17" y="70"/>
                  </a:cxn>
                  <a:cxn ang="0">
                    <a:pos x="13" y="97"/>
                  </a:cxn>
                  <a:cxn ang="0">
                    <a:pos x="11" y="112"/>
                  </a:cxn>
                  <a:cxn ang="0">
                    <a:pos x="8" y="128"/>
                  </a:cxn>
                  <a:cxn ang="0">
                    <a:pos x="3" y="135"/>
                  </a:cxn>
                  <a:cxn ang="0">
                    <a:pos x="5" y="135"/>
                  </a:cxn>
                  <a:cxn ang="0">
                    <a:pos x="9" y="129"/>
                  </a:cxn>
                  <a:cxn ang="0">
                    <a:pos x="30" y="112"/>
                  </a:cxn>
                  <a:cxn ang="0">
                    <a:pos x="27" y="82"/>
                  </a:cxn>
                  <a:cxn ang="0">
                    <a:pos x="29" y="66"/>
                  </a:cxn>
                  <a:cxn ang="0">
                    <a:pos x="33" y="49"/>
                  </a:cxn>
                  <a:cxn ang="0">
                    <a:pos x="41" y="29"/>
                  </a:cxn>
                  <a:cxn ang="0">
                    <a:pos x="55" y="17"/>
                  </a:cxn>
                  <a:cxn ang="0">
                    <a:pos x="72" y="16"/>
                  </a:cxn>
                  <a:cxn ang="0">
                    <a:pos x="89" y="31"/>
                  </a:cxn>
                  <a:cxn ang="0">
                    <a:pos x="98" y="51"/>
                  </a:cxn>
                  <a:cxn ang="0">
                    <a:pos x="102" y="69"/>
                  </a:cxn>
                  <a:cxn ang="0">
                    <a:pos x="103" y="88"/>
                  </a:cxn>
                  <a:cxn ang="0">
                    <a:pos x="102" y="106"/>
                  </a:cxn>
                  <a:cxn ang="0">
                    <a:pos x="97" y="124"/>
                  </a:cxn>
                </a:cxnLst>
                <a:rect l="0" t="0" r="r" b="b"/>
                <a:pathLst>
                  <a:path w="113" h="137">
                    <a:moveTo>
                      <a:pt x="95" y="130"/>
                    </a:moveTo>
                    <a:lnTo>
                      <a:pt x="98" y="130"/>
                    </a:lnTo>
                    <a:lnTo>
                      <a:pt x="100" y="128"/>
                    </a:lnTo>
                    <a:lnTo>
                      <a:pt x="103" y="126"/>
                    </a:lnTo>
                    <a:lnTo>
                      <a:pt x="105" y="124"/>
                    </a:lnTo>
                    <a:lnTo>
                      <a:pt x="107" y="121"/>
                    </a:lnTo>
                    <a:lnTo>
                      <a:pt x="108" y="118"/>
                    </a:lnTo>
                    <a:lnTo>
                      <a:pt x="109" y="113"/>
                    </a:lnTo>
                    <a:lnTo>
                      <a:pt x="110" y="109"/>
                    </a:lnTo>
                    <a:lnTo>
                      <a:pt x="111" y="102"/>
                    </a:lnTo>
                    <a:lnTo>
                      <a:pt x="111" y="95"/>
                    </a:lnTo>
                    <a:lnTo>
                      <a:pt x="112" y="89"/>
                    </a:lnTo>
                    <a:lnTo>
                      <a:pt x="112" y="82"/>
                    </a:lnTo>
                    <a:lnTo>
                      <a:pt x="111" y="74"/>
                    </a:lnTo>
                    <a:lnTo>
                      <a:pt x="111" y="69"/>
                    </a:lnTo>
                    <a:lnTo>
                      <a:pt x="109" y="58"/>
                    </a:lnTo>
                    <a:lnTo>
                      <a:pt x="107" y="46"/>
                    </a:lnTo>
                    <a:lnTo>
                      <a:pt x="103" y="36"/>
                    </a:lnTo>
                    <a:lnTo>
                      <a:pt x="97" y="23"/>
                    </a:lnTo>
                    <a:lnTo>
                      <a:pt x="90" y="12"/>
                    </a:lnTo>
                    <a:lnTo>
                      <a:pt x="82" y="5"/>
                    </a:lnTo>
                    <a:lnTo>
                      <a:pt x="72" y="2"/>
                    </a:lnTo>
                    <a:lnTo>
                      <a:pt x="64" y="0"/>
                    </a:lnTo>
                    <a:lnTo>
                      <a:pt x="56" y="2"/>
                    </a:lnTo>
                    <a:lnTo>
                      <a:pt x="45" y="8"/>
                    </a:lnTo>
                    <a:lnTo>
                      <a:pt x="37" y="16"/>
                    </a:lnTo>
                    <a:lnTo>
                      <a:pt x="31" y="25"/>
                    </a:lnTo>
                    <a:lnTo>
                      <a:pt x="25" y="38"/>
                    </a:lnTo>
                    <a:lnTo>
                      <a:pt x="21" y="53"/>
                    </a:lnTo>
                    <a:lnTo>
                      <a:pt x="17" y="70"/>
                    </a:lnTo>
                    <a:lnTo>
                      <a:pt x="13" y="88"/>
                    </a:lnTo>
                    <a:lnTo>
                      <a:pt x="13" y="97"/>
                    </a:lnTo>
                    <a:lnTo>
                      <a:pt x="12" y="104"/>
                    </a:lnTo>
                    <a:lnTo>
                      <a:pt x="11" y="112"/>
                    </a:lnTo>
                    <a:lnTo>
                      <a:pt x="10" y="120"/>
                    </a:lnTo>
                    <a:lnTo>
                      <a:pt x="8" y="128"/>
                    </a:lnTo>
                    <a:lnTo>
                      <a:pt x="6" y="132"/>
                    </a:lnTo>
                    <a:lnTo>
                      <a:pt x="3" y="135"/>
                    </a:lnTo>
                    <a:lnTo>
                      <a:pt x="0" y="136"/>
                    </a:lnTo>
                    <a:lnTo>
                      <a:pt x="5" y="135"/>
                    </a:lnTo>
                    <a:lnTo>
                      <a:pt x="8" y="132"/>
                    </a:lnTo>
                    <a:lnTo>
                      <a:pt x="9" y="129"/>
                    </a:lnTo>
                    <a:lnTo>
                      <a:pt x="35" y="126"/>
                    </a:lnTo>
                    <a:lnTo>
                      <a:pt x="30" y="112"/>
                    </a:lnTo>
                    <a:lnTo>
                      <a:pt x="27" y="95"/>
                    </a:lnTo>
                    <a:lnTo>
                      <a:pt x="27" y="82"/>
                    </a:lnTo>
                    <a:lnTo>
                      <a:pt x="28" y="73"/>
                    </a:lnTo>
                    <a:lnTo>
                      <a:pt x="29" y="66"/>
                    </a:lnTo>
                    <a:lnTo>
                      <a:pt x="30" y="59"/>
                    </a:lnTo>
                    <a:lnTo>
                      <a:pt x="33" y="49"/>
                    </a:lnTo>
                    <a:lnTo>
                      <a:pt x="37" y="39"/>
                    </a:lnTo>
                    <a:lnTo>
                      <a:pt x="41" y="29"/>
                    </a:lnTo>
                    <a:lnTo>
                      <a:pt x="47" y="22"/>
                    </a:lnTo>
                    <a:lnTo>
                      <a:pt x="55" y="17"/>
                    </a:lnTo>
                    <a:lnTo>
                      <a:pt x="64" y="15"/>
                    </a:lnTo>
                    <a:lnTo>
                      <a:pt x="72" y="16"/>
                    </a:lnTo>
                    <a:lnTo>
                      <a:pt x="81" y="21"/>
                    </a:lnTo>
                    <a:lnTo>
                      <a:pt x="89" y="31"/>
                    </a:lnTo>
                    <a:lnTo>
                      <a:pt x="95" y="41"/>
                    </a:lnTo>
                    <a:lnTo>
                      <a:pt x="98" y="51"/>
                    </a:lnTo>
                    <a:lnTo>
                      <a:pt x="100" y="61"/>
                    </a:lnTo>
                    <a:lnTo>
                      <a:pt x="102" y="69"/>
                    </a:lnTo>
                    <a:lnTo>
                      <a:pt x="103" y="79"/>
                    </a:lnTo>
                    <a:lnTo>
                      <a:pt x="103" y="88"/>
                    </a:lnTo>
                    <a:lnTo>
                      <a:pt x="103" y="98"/>
                    </a:lnTo>
                    <a:lnTo>
                      <a:pt x="102" y="106"/>
                    </a:lnTo>
                    <a:lnTo>
                      <a:pt x="100" y="115"/>
                    </a:lnTo>
                    <a:lnTo>
                      <a:pt x="97" y="124"/>
                    </a:lnTo>
                    <a:lnTo>
                      <a:pt x="95" y="13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70" name="Freeform 70"/>
              <p:cNvSpPr>
                <a:spLocks/>
              </p:cNvSpPr>
              <p:nvPr/>
            </p:nvSpPr>
            <p:spPr bwMode="auto">
              <a:xfrm>
                <a:off x="5055" y="3836"/>
                <a:ext cx="95" cy="140"/>
              </a:xfrm>
              <a:custGeom>
                <a:avLst/>
                <a:gdLst/>
                <a:ahLst/>
                <a:cxnLst>
                  <a:cxn ang="0">
                    <a:pos x="20" y="92"/>
                  </a:cxn>
                  <a:cxn ang="0">
                    <a:pos x="19" y="74"/>
                  </a:cxn>
                  <a:cxn ang="0">
                    <a:pos x="19" y="57"/>
                  </a:cxn>
                  <a:cxn ang="0">
                    <a:pos x="22" y="38"/>
                  </a:cxn>
                  <a:cxn ang="0">
                    <a:pos x="30" y="20"/>
                  </a:cxn>
                  <a:cxn ang="0">
                    <a:pos x="41" y="6"/>
                  </a:cxn>
                  <a:cxn ang="0">
                    <a:pos x="54" y="0"/>
                  </a:cxn>
                  <a:cxn ang="0">
                    <a:pos x="68" y="4"/>
                  </a:cxn>
                  <a:cxn ang="0">
                    <a:pos x="79" y="14"/>
                  </a:cxn>
                  <a:cxn ang="0">
                    <a:pos x="87" y="29"/>
                  </a:cxn>
                  <a:cxn ang="0">
                    <a:pos x="93" y="52"/>
                  </a:cxn>
                  <a:cxn ang="0">
                    <a:pos x="94" y="70"/>
                  </a:cxn>
                  <a:cxn ang="0">
                    <a:pos x="91" y="95"/>
                  </a:cxn>
                  <a:cxn ang="0">
                    <a:pos x="85" y="115"/>
                  </a:cxn>
                  <a:cxn ang="0">
                    <a:pos x="82" y="102"/>
                  </a:cxn>
                  <a:cxn ang="0">
                    <a:pos x="86" y="87"/>
                  </a:cxn>
                  <a:cxn ang="0">
                    <a:pos x="88" y="70"/>
                  </a:cxn>
                  <a:cxn ang="0">
                    <a:pos x="86" y="54"/>
                  </a:cxn>
                  <a:cxn ang="0">
                    <a:pos x="83" y="39"/>
                  </a:cxn>
                  <a:cxn ang="0">
                    <a:pos x="76" y="23"/>
                  </a:cxn>
                  <a:cxn ang="0">
                    <a:pos x="66" y="13"/>
                  </a:cxn>
                  <a:cxn ang="0">
                    <a:pos x="55" y="10"/>
                  </a:cxn>
                  <a:cxn ang="0">
                    <a:pos x="44" y="15"/>
                  </a:cxn>
                  <a:cxn ang="0">
                    <a:pos x="36" y="23"/>
                  </a:cxn>
                  <a:cxn ang="0">
                    <a:pos x="29" y="38"/>
                  </a:cxn>
                  <a:cxn ang="0">
                    <a:pos x="25" y="55"/>
                  </a:cxn>
                  <a:cxn ang="0">
                    <a:pos x="24" y="71"/>
                  </a:cxn>
                  <a:cxn ang="0">
                    <a:pos x="25" y="85"/>
                  </a:cxn>
                  <a:cxn ang="0">
                    <a:pos x="28" y="97"/>
                  </a:cxn>
                  <a:cxn ang="0">
                    <a:pos x="34" y="112"/>
                  </a:cxn>
                  <a:cxn ang="0">
                    <a:pos x="41" y="121"/>
                  </a:cxn>
                  <a:cxn ang="0">
                    <a:pos x="49" y="126"/>
                  </a:cxn>
                  <a:cxn ang="0">
                    <a:pos x="56" y="128"/>
                  </a:cxn>
                  <a:cxn ang="0">
                    <a:pos x="50" y="139"/>
                  </a:cxn>
                  <a:cxn ang="0">
                    <a:pos x="9" y="132"/>
                  </a:cxn>
                  <a:cxn ang="0">
                    <a:pos x="3" y="122"/>
                  </a:cxn>
                  <a:cxn ang="0">
                    <a:pos x="0" y="110"/>
                  </a:cxn>
                </a:cxnLst>
                <a:rect l="0" t="0" r="r" b="b"/>
                <a:pathLst>
                  <a:path w="95" h="140">
                    <a:moveTo>
                      <a:pt x="2" y="101"/>
                    </a:moveTo>
                    <a:lnTo>
                      <a:pt x="20" y="92"/>
                    </a:lnTo>
                    <a:lnTo>
                      <a:pt x="19" y="83"/>
                    </a:lnTo>
                    <a:lnTo>
                      <a:pt x="19" y="74"/>
                    </a:lnTo>
                    <a:lnTo>
                      <a:pt x="19" y="65"/>
                    </a:lnTo>
                    <a:lnTo>
                      <a:pt x="19" y="57"/>
                    </a:lnTo>
                    <a:lnTo>
                      <a:pt x="20" y="48"/>
                    </a:lnTo>
                    <a:lnTo>
                      <a:pt x="22" y="38"/>
                    </a:lnTo>
                    <a:lnTo>
                      <a:pt x="26" y="27"/>
                    </a:lnTo>
                    <a:lnTo>
                      <a:pt x="30" y="20"/>
                    </a:lnTo>
                    <a:lnTo>
                      <a:pt x="35" y="12"/>
                    </a:lnTo>
                    <a:lnTo>
                      <a:pt x="41" y="6"/>
                    </a:lnTo>
                    <a:lnTo>
                      <a:pt x="47" y="2"/>
                    </a:lnTo>
                    <a:lnTo>
                      <a:pt x="54" y="0"/>
                    </a:lnTo>
                    <a:lnTo>
                      <a:pt x="61" y="0"/>
                    </a:lnTo>
                    <a:lnTo>
                      <a:pt x="68" y="4"/>
                    </a:lnTo>
                    <a:lnTo>
                      <a:pt x="74" y="8"/>
                    </a:lnTo>
                    <a:lnTo>
                      <a:pt x="79" y="14"/>
                    </a:lnTo>
                    <a:lnTo>
                      <a:pt x="84" y="22"/>
                    </a:lnTo>
                    <a:lnTo>
                      <a:pt x="87" y="29"/>
                    </a:lnTo>
                    <a:lnTo>
                      <a:pt x="91" y="43"/>
                    </a:lnTo>
                    <a:lnTo>
                      <a:pt x="93" y="52"/>
                    </a:lnTo>
                    <a:lnTo>
                      <a:pt x="93" y="62"/>
                    </a:lnTo>
                    <a:lnTo>
                      <a:pt x="94" y="70"/>
                    </a:lnTo>
                    <a:lnTo>
                      <a:pt x="93" y="83"/>
                    </a:lnTo>
                    <a:lnTo>
                      <a:pt x="91" y="95"/>
                    </a:lnTo>
                    <a:lnTo>
                      <a:pt x="88" y="107"/>
                    </a:lnTo>
                    <a:lnTo>
                      <a:pt x="85" y="115"/>
                    </a:lnTo>
                    <a:lnTo>
                      <a:pt x="80" y="108"/>
                    </a:lnTo>
                    <a:lnTo>
                      <a:pt x="82" y="102"/>
                    </a:lnTo>
                    <a:lnTo>
                      <a:pt x="84" y="96"/>
                    </a:lnTo>
                    <a:lnTo>
                      <a:pt x="86" y="87"/>
                    </a:lnTo>
                    <a:lnTo>
                      <a:pt x="87" y="78"/>
                    </a:lnTo>
                    <a:lnTo>
                      <a:pt x="88" y="70"/>
                    </a:lnTo>
                    <a:lnTo>
                      <a:pt x="87" y="62"/>
                    </a:lnTo>
                    <a:lnTo>
                      <a:pt x="86" y="54"/>
                    </a:lnTo>
                    <a:lnTo>
                      <a:pt x="85" y="46"/>
                    </a:lnTo>
                    <a:lnTo>
                      <a:pt x="83" y="39"/>
                    </a:lnTo>
                    <a:lnTo>
                      <a:pt x="80" y="32"/>
                    </a:lnTo>
                    <a:lnTo>
                      <a:pt x="76" y="23"/>
                    </a:lnTo>
                    <a:lnTo>
                      <a:pt x="71" y="17"/>
                    </a:lnTo>
                    <a:lnTo>
                      <a:pt x="66" y="13"/>
                    </a:lnTo>
                    <a:lnTo>
                      <a:pt x="59" y="10"/>
                    </a:lnTo>
                    <a:lnTo>
                      <a:pt x="55" y="10"/>
                    </a:lnTo>
                    <a:lnTo>
                      <a:pt x="48" y="12"/>
                    </a:lnTo>
                    <a:lnTo>
                      <a:pt x="44" y="15"/>
                    </a:lnTo>
                    <a:lnTo>
                      <a:pt x="39" y="19"/>
                    </a:lnTo>
                    <a:lnTo>
                      <a:pt x="36" y="23"/>
                    </a:lnTo>
                    <a:lnTo>
                      <a:pt x="33" y="29"/>
                    </a:lnTo>
                    <a:lnTo>
                      <a:pt x="29" y="38"/>
                    </a:lnTo>
                    <a:lnTo>
                      <a:pt x="27" y="45"/>
                    </a:lnTo>
                    <a:lnTo>
                      <a:pt x="25" y="55"/>
                    </a:lnTo>
                    <a:lnTo>
                      <a:pt x="24" y="64"/>
                    </a:lnTo>
                    <a:lnTo>
                      <a:pt x="24" y="71"/>
                    </a:lnTo>
                    <a:lnTo>
                      <a:pt x="24" y="78"/>
                    </a:lnTo>
                    <a:lnTo>
                      <a:pt x="25" y="85"/>
                    </a:lnTo>
                    <a:lnTo>
                      <a:pt x="27" y="91"/>
                    </a:lnTo>
                    <a:lnTo>
                      <a:pt x="28" y="97"/>
                    </a:lnTo>
                    <a:lnTo>
                      <a:pt x="31" y="105"/>
                    </a:lnTo>
                    <a:lnTo>
                      <a:pt x="34" y="112"/>
                    </a:lnTo>
                    <a:lnTo>
                      <a:pt x="37" y="117"/>
                    </a:lnTo>
                    <a:lnTo>
                      <a:pt x="41" y="121"/>
                    </a:lnTo>
                    <a:lnTo>
                      <a:pt x="45" y="124"/>
                    </a:lnTo>
                    <a:lnTo>
                      <a:pt x="49" y="126"/>
                    </a:lnTo>
                    <a:lnTo>
                      <a:pt x="52" y="127"/>
                    </a:lnTo>
                    <a:lnTo>
                      <a:pt x="56" y="128"/>
                    </a:lnTo>
                    <a:lnTo>
                      <a:pt x="56" y="139"/>
                    </a:lnTo>
                    <a:lnTo>
                      <a:pt x="50" y="139"/>
                    </a:lnTo>
                    <a:lnTo>
                      <a:pt x="13" y="135"/>
                    </a:lnTo>
                    <a:lnTo>
                      <a:pt x="9" y="132"/>
                    </a:lnTo>
                    <a:lnTo>
                      <a:pt x="6" y="128"/>
                    </a:lnTo>
                    <a:lnTo>
                      <a:pt x="3" y="122"/>
                    </a:lnTo>
                    <a:lnTo>
                      <a:pt x="1" y="115"/>
                    </a:lnTo>
                    <a:lnTo>
                      <a:pt x="0" y="110"/>
                    </a:lnTo>
                    <a:lnTo>
                      <a:pt x="2" y="1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71" name="Freeform 71"/>
              <p:cNvSpPr>
                <a:spLocks/>
              </p:cNvSpPr>
              <p:nvPr/>
            </p:nvSpPr>
            <p:spPr bwMode="auto">
              <a:xfrm>
                <a:off x="5107" y="3943"/>
                <a:ext cx="35" cy="33"/>
              </a:xfrm>
              <a:custGeom>
                <a:avLst/>
                <a:gdLst/>
                <a:ahLst/>
                <a:cxnLst>
                  <a:cxn ang="0">
                    <a:pos x="27" y="0"/>
                  </a:cxn>
                  <a:cxn ang="0">
                    <a:pos x="25" y="5"/>
                  </a:cxn>
                  <a:cxn ang="0">
                    <a:pos x="21" y="10"/>
                  </a:cxn>
                  <a:cxn ang="0">
                    <a:pos x="18" y="14"/>
                  </a:cxn>
                  <a:cxn ang="0">
                    <a:pos x="15" y="17"/>
                  </a:cxn>
                  <a:cxn ang="0">
                    <a:pos x="11" y="19"/>
                  </a:cxn>
                  <a:cxn ang="0">
                    <a:pos x="8" y="20"/>
                  </a:cxn>
                  <a:cxn ang="0">
                    <a:pos x="6" y="21"/>
                  </a:cxn>
                  <a:cxn ang="0">
                    <a:pos x="3" y="21"/>
                  </a:cxn>
                  <a:cxn ang="0">
                    <a:pos x="0" y="32"/>
                  </a:cxn>
                  <a:cxn ang="0">
                    <a:pos x="3" y="32"/>
                  </a:cxn>
                  <a:cxn ang="0">
                    <a:pos x="5" y="32"/>
                  </a:cxn>
                  <a:cxn ang="0">
                    <a:pos x="9" y="32"/>
                  </a:cxn>
                  <a:cxn ang="0">
                    <a:pos x="13" y="31"/>
                  </a:cxn>
                  <a:cxn ang="0">
                    <a:pos x="17" y="28"/>
                  </a:cxn>
                  <a:cxn ang="0">
                    <a:pos x="20" y="25"/>
                  </a:cxn>
                  <a:cxn ang="0">
                    <a:pos x="23" y="22"/>
                  </a:cxn>
                  <a:cxn ang="0">
                    <a:pos x="26" y="19"/>
                  </a:cxn>
                  <a:cxn ang="0">
                    <a:pos x="30" y="13"/>
                  </a:cxn>
                  <a:cxn ang="0">
                    <a:pos x="32" y="10"/>
                  </a:cxn>
                  <a:cxn ang="0">
                    <a:pos x="34" y="4"/>
                  </a:cxn>
                  <a:cxn ang="0">
                    <a:pos x="27" y="0"/>
                  </a:cxn>
                </a:cxnLst>
                <a:rect l="0" t="0" r="r" b="b"/>
                <a:pathLst>
                  <a:path w="35" h="33">
                    <a:moveTo>
                      <a:pt x="27" y="0"/>
                    </a:moveTo>
                    <a:lnTo>
                      <a:pt x="25" y="5"/>
                    </a:lnTo>
                    <a:lnTo>
                      <a:pt x="21" y="10"/>
                    </a:lnTo>
                    <a:lnTo>
                      <a:pt x="18" y="14"/>
                    </a:lnTo>
                    <a:lnTo>
                      <a:pt x="15" y="17"/>
                    </a:lnTo>
                    <a:lnTo>
                      <a:pt x="11" y="19"/>
                    </a:lnTo>
                    <a:lnTo>
                      <a:pt x="8" y="20"/>
                    </a:lnTo>
                    <a:lnTo>
                      <a:pt x="6" y="21"/>
                    </a:lnTo>
                    <a:lnTo>
                      <a:pt x="3" y="21"/>
                    </a:lnTo>
                    <a:lnTo>
                      <a:pt x="0" y="32"/>
                    </a:lnTo>
                    <a:lnTo>
                      <a:pt x="3" y="32"/>
                    </a:lnTo>
                    <a:lnTo>
                      <a:pt x="5" y="32"/>
                    </a:lnTo>
                    <a:lnTo>
                      <a:pt x="9" y="32"/>
                    </a:lnTo>
                    <a:lnTo>
                      <a:pt x="13" y="31"/>
                    </a:lnTo>
                    <a:lnTo>
                      <a:pt x="17" y="28"/>
                    </a:lnTo>
                    <a:lnTo>
                      <a:pt x="20" y="25"/>
                    </a:lnTo>
                    <a:lnTo>
                      <a:pt x="23" y="22"/>
                    </a:lnTo>
                    <a:lnTo>
                      <a:pt x="26" y="19"/>
                    </a:lnTo>
                    <a:lnTo>
                      <a:pt x="30" y="13"/>
                    </a:lnTo>
                    <a:lnTo>
                      <a:pt x="32" y="10"/>
                    </a:lnTo>
                    <a:lnTo>
                      <a:pt x="34" y="4"/>
                    </a:lnTo>
                    <a:lnTo>
                      <a:pt x="2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72" name="Freeform 72"/>
              <p:cNvSpPr>
                <a:spLocks/>
              </p:cNvSpPr>
              <p:nvPr/>
            </p:nvSpPr>
            <p:spPr bwMode="auto">
              <a:xfrm>
                <a:off x="5099" y="3896"/>
                <a:ext cx="7" cy="17"/>
              </a:xfrm>
              <a:custGeom>
                <a:avLst/>
                <a:gdLst/>
                <a:ahLst/>
                <a:cxnLst>
                  <a:cxn ang="0">
                    <a:pos x="0" y="0"/>
                  </a:cxn>
                  <a:cxn ang="0">
                    <a:pos x="3" y="0"/>
                  </a:cxn>
                  <a:cxn ang="0">
                    <a:pos x="4" y="1"/>
                  </a:cxn>
                  <a:cxn ang="0">
                    <a:pos x="5" y="3"/>
                  </a:cxn>
                  <a:cxn ang="0">
                    <a:pos x="6" y="6"/>
                  </a:cxn>
                  <a:cxn ang="0">
                    <a:pos x="6" y="8"/>
                  </a:cxn>
                  <a:cxn ang="0">
                    <a:pos x="6" y="10"/>
                  </a:cxn>
                  <a:cxn ang="0">
                    <a:pos x="6" y="12"/>
                  </a:cxn>
                  <a:cxn ang="0">
                    <a:pos x="5" y="14"/>
                  </a:cxn>
                  <a:cxn ang="0">
                    <a:pos x="4" y="16"/>
                  </a:cxn>
                  <a:cxn ang="0">
                    <a:pos x="3" y="16"/>
                  </a:cxn>
                  <a:cxn ang="0">
                    <a:pos x="0" y="16"/>
                  </a:cxn>
                  <a:cxn ang="0">
                    <a:pos x="1" y="15"/>
                  </a:cxn>
                  <a:cxn ang="0">
                    <a:pos x="2" y="15"/>
                  </a:cxn>
                  <a:cxn ang="0">
                    <a:pos x="3" y="15"/>
                  </a:cxn>
                  <a:cxn ang="0">
                    <a:pos x="3" y="15"/>
                  </a:cxn>
                  <a:cxn ang="0">
                    <a:pos x="4" y="14"/>
                  </a:cxn>
                  <a:cxn ang="0">
                    <a:pos x="4" y="13"/>
                  </a:cxn>
                  <a:cxn ang="0">
                    <a:pos x="5" y="12"/>
                  </a:cxn>
                  <a:cxn ang="0">
                    <a:pos x="5" y="11"/>
                  </a:cxn>
                  <a:cxn ang="0">
                    <a:pos x="5" y="10"/>
                  </a:cxn>
                  <a:cxn ang="0">
                    <a:pos x="6" y="9"/>
                  </a:cxn>
                  <a:cxn ang="0">
                    <a:pos x="6" y="8"/>
                  </a:cxn>
                  <a:cxn ang="0">
                    <a:pos x="5" y="6"/>
                  </a:cxn>
                  <a:cxn ang="0">
                    <a:pos x="5" y="5"/>
                  </a:cxn>
                  <a:cxn ang="0">
                    <a:pos x="5" y="4"/>
                  </a:cxn>
                  <a:cxn ang="0">
                    <a:pos x="4" y="3"/>
                  </a:cxn>
                  <a:cxn ang="0">
                    <a:pos x="4" y="2"/>
                  </a:cxn>
                  <a:cxn ang="0">
                    <a:pos x="4" y="1"/>
                  </a:cxn>
                  <a:cxn ang="0">
                    <a:pos x="3" y="1"/>
                  </a:cxn>
                  <a:cxn ang="0">
                    <a:pos x="3" y="1"/>
                  </a:cxn>
                  <a:cxn ang="0">
                    <a:pos x="0" y="1"/>
                  </a:cxn>
                  <a:cxn ang="0">
                    <a:pos x="0" y="0"/>
                  </a:cxn>
                </a:cxnLst>
                <a:rect l="0" t="0" r="r" b="b"/>
                <a:pathLst>
                  <a:path w="7" h="17">
                    <a:moveTo>
                      <a:pt x="0" y="0"/>
                    </a:moveTo>
                    <a:lnTo>
                      <a:pt x="3" y="0"/>
                    </a:lnTo>
                    <a:lnTo>
                      <a:pt x="4" y="1"/>
                    </a:lnTo>
                    <a:lnTo>
                      <a:pt x="5" y="3"/>
                    </a:lnTo>
                    <a:lnTo>
                      <a:pt x="6" y="6"/>
                    </a:lnTo>
                    <a:lnTo>
                      <a:pt x="6" y="8"/>
                    </a:lnTo>
                    <a:lnTo>
                      <a:pt x="6" y="10"/>
                    </a:lnTo>
                    <a:lnTo>
                      <a:pt x="6" y="12"/>
                    </a:lnTo>
                    <a:lnTo>
                      <a:pt x="5" y="14"/>
                    </a:lnTo>
                    <a:lnTo>
                      <a:pt x="4" y="16"/>
                    </a:lnTo>
                    <a:lnTo>
                      <a:pt x="3" y="16"/>
                    </a:lnTo>
                    <a:lnTo>
                      <a:pt x="0" y="16"/>
                    </a:lnTo>
                    <a:lnTo>
                      <a:pt x="1" y="15"/>
                    </a:lnTo>
                    <a:lnTo>
                      <a:pt x="2" y="15"/>
                    </a:lnTo>
                    <a:lnTo>
                      <a:pt x="3" y="15"/>
                    </a:lnTo>
                    <a:lnTo>
                      <a:pt x="3" y="15"/>
                    </a:lnTo>
                    <a:lnTo>
                      <a:pt x="4" y="14"/>
                    </a:lnTo>
                    <a:lnTo>
                      <a:pt x="4" y="13"/>
                    </a:lnTo>
                    <a:lnTo>
                      <a:pt x="5" y="12"/>
                    </a:lnTo>
                    <a:lnTo>
                      <a:pt x="5" y="11"/>
                    </a:lnTo>
                    <a:lnTo>
                      <a:pt x="5" y="10"/>
                    </a:lnTo>
                    <a:lnTo>
                      <a:pt x="6" y="9"/>
                    </a:lnTo>
                    <a:lnTo>
                      <a:pt x="6" y="8"/>
                    </a:lnTo>
                    <a:lnTo>
                      <a:pt x="5" y="6"/>
                    </a:lnTo>
                    <a:lnTo>
                      <a:pt x="5" y="5"/>
                    </a:lnTo>
                    <a:lnTo>
                      <a:pt x="5" y="4"/>
                    </a:lnTo>
                    <a:lnTo>
                      <a:pt x="4" y="3"/>
                    </a:lnTo>
                    <a:lnTo>
                      <a:pt x="4" y="2"/>
                    </a:lnTo>
                    <a:lnTo>
                      <a:pt x="4" y="1"/>
                    </a:lnTo>
                    <a:lnTo>
                      <a:pt x="3" y="1"/>
                    </a:lnTo>
                    <a:lnTo>
                      <a:pt x="3" y="1"/>
                    </a:lnTo>
                    <a:lnTo>
                      <a:pt x="0"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73" name="Freeform 73"/>
              <p:cNvSpPr>
                <a:spLocks/>
              </p:cNvSpPr>
              <p:nvPr/>
            </p:nvSpPr>
            <p:spPr bwMode="auto">
              <a:xfrm>
                <a:off x="5094" y="3896"/>
                <a:ext cx="8" cy="17"/>
              </a:xfrm>
              <a:custGeom>
                <a:avLst/>
                <a:gdLst/>
                <a:ahLst/>
                <a:cxnLst>
                  <a:cxn ang="0">
                    <a:pos x="7" y="1"/>
                  </a:cxn>
                  <a:cxn ang="0">
                    <a:pos x="6" y="1"/>
                  </a:cxn>
                  <a:cxn ang="0">
                    <a:pos x="5" y="2"/>
                  </a:cxn>
                  <a:cxn ang="0">
                    <a:pos x="4" y="4"/>
                  </a:cxn>
                  <a:cxn ang="0">
                    <a:pos x="3" y="5"/>
                  </a:cxn>
                  <a:cxn ang="0">
                    <a:pos x="3" y="7"/>
                  </a:cxn>
                  <a:cxn ang="0">
                    <a:pos x="3" y="9"/>
                  </a:cxn>
                  <a:cxn ang="0">
                    <a:pos x="3" y="11"/>
                  </a:cxn>
                  <a:cxn ang="0">
                    <a:pos x="4" y="11"/>
                  </a:cxn>
                  <a:cxn ang="0">
                    <a:pos x="4" y="13"/>
                  </a:cxn>
                  <a:cxn ang="0">
                    <a:pos x="5" y="14"/>
                  </a:cxn>
                  <a:cxn ang="0">
                    <a:pos x="5" y="15"/>
                  </a:cxn>
                  <a:cxn ang="0">
                    <a:pos x="6" y="15"/>
                  </a:cxn>
                  <a:cxn ang="0">
                    <a:pos x="7" y="15"/>
                  </a:cxn>
                  <a:cxn ang="0">
                    <a:pos x="5" y="16"/>
                  </a:cxn>
                  <a:cxn ang="0">
                    <a:pos x="4" y="16"/>
                  </a:cxn>
                  <a:cxn ang="0">
                    <a:pos x="3" y="16"/>
                  </a:cxn>
                  <a:cxn ang="0">
                    <a:pos x="2" y="15"/>
                  </a:cxn>
                  <a:cxn ang="0">
                    <a:pos x="1" y="14"/>
                  </a:cxn>
                  <a:cxn ang="0">
                    <a:pos x="1" y="12"/>
                  </a:cxn>
                  <a:cxn ang="0">
                    <a:pos x="0" y="11"/>
                  </a:cxn>
                  <a:cxn ang="0">
                    <a:pos x="0" y="10"/>
                  </a:cxn>
                  <a:cxn ang="0">
                    <a:pos x="0" y="9"/>
                  </a:cxn>
                  <a:cxn ang="0">
                    <a:pos x="0" y="7"/>
                  </a:cxn>
                  <a:cxn ang="0">
                    <a:pos x="0" y="5"/>
                  </a:cxn>
                  <a:cxn ang="0">
                    <a:pos x="0" y="4"/>
                  </a:cxn>
                  <a:cxn ang="0">
                    <a:pos x="1" y="3"/>
                  </a:cxn>
                  <a:cxn ang="0">
                    <a:pos x="2" y="1"/>
                  </a:cxn>
                  <a:cxn ang="0">
                    <a:pos x="3" y="1"/>
                  </a:cxn>
                  <a:cxn ang="0">
                    <a:pos x="3" y="0"/>
                  </a:cxn>
                  <a:cxn ang="0">
                    <a:pos x="4" y="0"/>
                  </a:cxn>
                  <a:cxn ang="0">
                    <a:pos x="5" y="0"/>
                  </a:cxn>
                  <a:cxn ang="0">
                    <a:pos x="7" y="1"/>
                  </a:cxn>
                </a:cxnLst>
                <a:rect l="0" t="0" r="r" b="b"/>
                <a:pathLst>
                  <a:path w="8" h="17">
                    <a:moveTo>
                      <a:pt x="7" y="1"/>
                    </a:moveTo>
                    <a:lnTo>
                      <a:pt x="6" y="1"/>
                    </a:lnTo>
                    <a:lnTo>
                      <a:pt x="5" y="2"/>
                    </a:lnTo>
                    <a:lnTo>
                      <a:pt x="4" y="4"/>
                    </a:lnTo>
                    <a:lnTo>
                      <a:pt x="3" y="5"/>
                    </a:lnTo>
                    <a:lnTo>
                      <a:pt x="3" y="7"/>
                    </a:lnTo>
                    <a:lnTo>
                      <a:pt x="3" y="9"/>
                    </a:lnTo>
                    <a:lnTo>
                      <a:pt x="3" y="11"/>
                    </a:lnTo>
                    <a:lnTo>
                      <a:pt x="4" y="11"/>
                    </a:lnTo>
                    <a:lnTo>
                      <a:pt x="4" y="13"/>
                    </a:lnTo>
                    <a:lnTo>
                      <a:pt x="5" y="14"/>
                    </a:lnTo>
                    <a:lnTo>
                      <a:pt x="5" y="15"/>
                    </a:lnTo>
                    <a:lnTo>
                      <a:pt x="6" y="15"/>
                    </a:lnTo>
                    <a:lnTo>
                      <a:pt x="7" y="15"/>
                    </a:lnTo>
                    <a:lnTo>
                      <a:pt x="5" y="16"/>
                    </a:lnTo>
                    <a:lnTo>
                      <a:pt x="4" y="16"/>
                    </a:lnTo>
                    <a:lnTo>
                      <a:pt x="3" y="16"/>
                    </a:lnTo>
                    <a:lnTo>
                      <a:pt x="2" y="15"/>
                    </a:lnTo>
                    <a:lnTo>
                      <a:pt x="1" y="14"/>
                    </a:lnTo>
                    <a:lnTo>
                      <a:pt x="1" y="12"/>
                    </a:lnTo>
                    <a:lnTo>
                      <a:pt x="0" y="11"/>
                    </a:lnTo>
                    <a:lnTo>
                      <a:pt x="0" y="10"/>
                    </a:lnTo>
                    <a:lnTo>
                      <a:pt x="0" y="9"/>
                    </a:lnTo>
                    <a:lnTo>
                      <a:pt x="0" y="7"/>
                    </a:lnTo>
                    <a:lnTo>
                      <a:pt x="0" y="5"/>
                    </a:lnTo>
                    <a:lnTo>
                      <a:pt x="0" y="4"/>
                    </a:lnTo>
                    <a:lnTo>
                      <a:pt x="1" y="3"/>
                    </a:lnTo>
                    <a:lnTo>
                      <a:pt x="2" y="1"/>
                    </a:lnTo>
                    <a:lnTo>
                      <a:pt x="3" y="1"/>
                    </a:lnTo>
                    <a:lnTo>
                      <a:pt x="3" y="0"/>
                    </a:lnTo>
                    <a:lnTo>
                      <a:pt x="4" y="0"/>
                    </a:lnTo>
                    <a:lnTo>
                      <a:pt x="5" y="0"/>
                    </a:lnTo>
                    <a:lnTo>
                      <a:pt x="7"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74" name="Freeform 74"/>
              <p:cNvSpPr>
                <a:spLocks/>
              </p:cNvSpPr>
              <p:nvPr/>
            </p:nvSpPr>
            <p:spPr bwMode="auto">
              <a:xfrm>
                <a:off x="4740" y="3782"/>
                <a:ext cx="327" cy="33"/>
              </a:xfrm>
              <a:custGeom>
                <a:avLst/>
                <a:gdLst/>
                <a:ahLst/>
                <a:cxnLst>
                  <a:cxn ang="0">
                    <a:pos x="326" y="4"/>
                  </a:cxn>
                  <a:cxn ang="0">
                    <a:pos x="301" y="7"/>
                  </a:cxn>
                  <a:cxn ang="0">
                    <a:pos x="277" y="12"/>
                  </a:cxn>
                  <a:cxn ang="0">
                    <a:pos x="253" y="18"/>
                  </a:cxn>
                  <a:cxn ang="0">
                    <a:pos x="229" y="26"/>
                  </a:cxn>
                  <a:cxn ang="0">
                    <a:pos x="214" y="32"/>
                  </a:cxn>
                  <a:cxn ang="0">
                    <a:pos x="234" y="21"/>
                  </a:cxn>
                  <a:cxn ang="0">
                    <a:pos x="205" y="15"/>
                  </a:cxn>
                  <a:cxn ang="0">
                    <a:pos x="169" y="12"/>
                  </a:cxn>
                  <a:cxn ang="0">
                    <a:pos x="128" y="11"/>
                  </a:cxn>
                  <a:cxn ang="0">
                    <a:pos x="73" y="9"/>
                  </a:cxn>
                  <a:cxn ang="0">
                    <a:pos x="33" y="13"/>
                  </a:cxn>
                  <a:cxn ang="0">
                    <a:pos x="0" y="18"/>
                  </a:cxn>
                  <a:cxn ang="0">
                    <a:pos x="44" y="9"/>
                  </a:cxn>
                  <a:cxn ang="0">
                    <a:pos x="88" y="4"/>
                  </a:cxn>
                  <a:cxn ang="0">
                    <a:pos x="93" y="4"/>
                  </a:cxn>
                  <a:cxn ang="0">
                    <a:pos x="197" y="1"/>
                  </a:cxn>
                  <a:cxn ang="0">
                    <a:pos x="214" y="8"/>
                  </a:cxn>
                  <a:cxn ang="0">
                    <a:pos x="260" y="1"/>
                  </a:cxn>
                  <a:cxn ang="0">
                    <a:pos x="271" y="0"/>
                  </a:cxn>
                  <a:cxn ang="0">
                    <a:pos x="294" y="0"/>
                  </a:cxn>
                  <a:cxn ang="0">
                    <a:pos x="307" y="2"/>
                  </a:cxn>
                  <a:cxn ang="0">
                    <a:pos x="326" y="4"/>
                  </a:cxn>
                </a:cxnLst>
                <a:rect l="0" t="0" r="r" b="b"/>
                <a:pathLst>
                  <a:path w="327" h="33">
                    <a:moveTo>
                      <a:pt x="326" y="4"/>
                    </a:moveTo>
                    <a:lnTo>
                      <a:pt x="301" y="7"/>
                    </a:lnTo>
                    <a:lnTo>
                      <a:pt x="277" y="12"/>
                    </a:lnTo>
                    <a:lnTo>
                      <a:pt x="253" y="18"/>
                    </a:lnTo>
                    <a:lnTo>
                      <a:pt x="229" y="26"/>
                    </a:lnTo>
                    <a:lnTo>
                      <a:pt x="214" y="32"/>
                    </a:lnTo>
                    <a:lnTo>
                      <a:pt x="234" y="21"/>
                    </a:lnTo>
                    <a:lnTo>
                      <a:pt x="205" y="15"/>
                    </a:lnTo>
                    <a:lnTo>
                      <a:pt x="169" y="12"/>
                    </a:lnTo>
                    <a:lnTo>
                      <a:pt x="128" y="11"/>
                    </a:lnTo>
                    <a:lnTo>
                      <a:pt x="73" y="9"/>
                    </a:lnTo>
                    <a:lnTo>
                      <a:pt x="33" y="13"/>
                    </a:lnTo>
                    <a:lnTo>
                      <a:pt x="0" y="18"/>
                    </a:lnTo>
                    <a:lnTo>
                      <a:pt x="44" y="9"/>
                    </a:lnTo>
                    <a:lnTo>
                      <a:pt x="88" y="4"/>
                    </a:lnTo>
                    <a:lnTo>
                      <a:pt x="93" y="4"/>
                    </a:lnTo>
                    <a:lnTo>
                      <a:pt x="197" y="1"/>
                    </a:lnTo>
                    <a:lnTo>
                      <a:pt x="214" y="8"/>
                    </a:lnTo>
                    <a:lnTo>
                      <a:pt x="260" y="1"/>
                    </a:lnTo>
                    <a:lnTo>
                      <a:pt x="271" y="0"/>
                    </a:lnTo>
                    <a:lnTo>
                      <a:pt x="294" y="0"/>
                    </a:lnTo>
                    <a:lnTo>
                      <a:pt x="307" y="2"/>
                    </a:lnTo>
                    <a:lnTo>
                      <a:pt x="326"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75" name="Freeform 75"/>
              <p:cNvSpPr>
                <a:spLocks/>
              </p:cNvSpPr>
              <p:nvPr/>
            </p:nvSpPr>
            <p:spPr bwMode="auto">
              <a:xfrm>
                <a:off x="4882" y="3763"/>
                <a:ext cx="16" cy="23"/>
              </a:xfrm>
              <a:custGeom>
                <a:avLst/>
                <a:gdLst/>
                <a:ahLst/>
                <a:cxnLst>
                  <a:cxn ang="0">
                    <a:pos x="3" y="0"/>
                  </a:cxn>
                  <a:cxn ang="0">
                    <a:pos x="8" y="5"/>
                  </a:cxn>
                  <a:cxn ang="0">
                    <a:pos x="11" y="11"/>
                  </a:cxn>
                  <a:cxn ang="0">
                    <a:pos x="15" y="21"/>
                  </a:cxn>
                  <a:cxn ang="0">
                    <a:pos x="10" y="22"/>
                  </a:cxn>
                  <a:cxn ang="0">
                    <a:pos x="8" y="16"/>
                  </a:cxn>
                  <a:cxn ang="0">
                    <a:pos x="5" y="12"/>
                  </a:cxn>
                  <a:cxn ang="0">
                    <a:pos x="0" y="6"/>
                  </a:cxn>
                  <a:cxn ang="0">
                    <a:pos x="3" y="0"/>
                  </a:cxn>
                </a:cxnLst>
                <a:rect l="0" t="0" r="r" b="b"/>
                <a:pathLst>
                  <a:path w="16" h="23">
                    <a:moveTo>
                      <a:pt x="3" y="0"/>
                    </a:moveTo>
                    <a:lnTo>
                      <a:pt x="8" y="5"/>
                    </a:lnTo>
                    <a:lnTo>
                      <a:pt x="11" y="11"/>
                    </a:lnTo>
                    <a:lnTo>
                      <a:pt x="15" y="21"/>
                    </a:lnTo>
                    <a:lnTo>
                      <a:pt x="10" y="22"/>
                    </a:lnTo>
                    <a:lnTo>
                      <a:pt x="8" y="16"/>
                    </a:lnTo>
                    <a:lnTo>
                      <a:pt x="5" y="12"/>
                    </a:lnTo>
                    <a:lnTo>
                      <a:pt x="0" y="6"/>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76" name="Freeform 76"/>
              <p:cNvSpPr>
                <a:spLocks/>
              </p:cNvSpPr>
              <p:nvPr/>
            </p:nvSpPr>
            <p:spPr bwMode="auto">
              <a:xfrm>
                <a:off x="4987" y="3760"/>
                <a:ext cx="30" cy="23"/>
              </a:xfrm>
              <a:custGeom>
                <a:avLst/>
                <a:gdLst/>
                <a:ahLst/>
                <a:cxnLst>
                  <a:cxn ang="0">
                    <a:pos x="6" y="0"/>
                  </a:cxn>
                  <a:cxn ang="0">
                    <a:pos x="13" y="4"/>
                  </a:cxn>
                  <a:cxn ang="0">
                    <a:pos x="19" y="10"/>
                  </a:cxn>
                  <a:cxn ang="0">
                    <a:pos x="29" y="22"/>
                  </a:cxn>
                  <a:cxn ang="0">
                    <a:pos x="26" y="22"/>
                  </a:cxn>
                  <a:cxn ang="0">
                    <a:pos x="20" y="14"/>
                  </a:cxn>
                  <a:cxn ang="0">
                    <a:pos x="15" y="8"/>
                  </a:cxn>
                  <a:cxn ang="0">
                    <a:pos x="9" y="4"/>
                  </a:cxn>
                  <a:cxn ang="0">
                    <a:pos x="0" y="0"/>
                  </a:cxn>
                  <a:cxn ang="0">
                    <a:pos x="6" y="0"/>
                  </a:cxn>
                </a:cxnLst>
                <a:rect l="0" t="0" r="r" b="b"/>
                <a:pathLst>
                  <a:path w="30" h="23">
                    <a:moveTo>
                      <a:pt x="6" y="0"/>
                    </a:moveTo>
                    <a:lnTo>
                      <a:pt x="13" y="4"/>
                    </a:lnTo>
                    <a:lnTo>
                      <a:pt x="19" y="10"/>
                    </a:lnTo>
                    <a:lnTo>
                      <a:pt x="29" y="22"/>
                    </a:lnTo>
                    <a:lnTo>
                      <a:pt x="26" y="22"/>
                    </a:lnTo>
                    <a:lnTo>
                      <a:pt x="20" y="14"/>
                    </a:lnTo>
                    <a:lnTo>
                      <a:pt x="15" y="8"/>
                    </a:lnTo>
                    <a:lnTo>
                      <a:pt x="9" y="4"/>
                    </a:lnTo>
                    <a:lnTo>
                      <a:pt x="0" y="0"/>
                    </a:lnTo>
                    <a:lnTo>
                      <a:pt x="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77" name="Freeform 77"/>
              <p:cNvSpPr>
                <a:spLocks/>
              </p:cNvSpPr>
              <p:nvPr/>
            </p:nvSpPr>
            <p:spPr bwMode="auto">
              <a:xfrm>
                <a:off x="5031" y="3764"/>
                <a:ext cx="21" cy="21"/>
              </a:xfrm>
              <a:custGeom>
                <a:avLst/>
                <a:gdLst/>
                <a:ahLst/>
                <a:cxnLst>
                  <a:cxn ang="0">
                    <a:pos x="10" y="11"/>
                  </a:cxn>
                  <a:cxn ang="0">
                    <a:pos x="8" y="10"/>
                  </a:cxn>
                  <a:cxn ang="0">
                    <a:pos x="8" y="8"/>
                  </a:cxn>
                  <a:cxn ang="0">
                    <a:pos x="8" y="6"/>
                  </a:cxn>
                  <a:cxn ang="0">
                    <a:pos x="8" y="4"/>
                  </a:cxn>
                  <a:cxn ang="0">
                    <a:pos x="9" y="1"/>
                  </a:cxn>
                  <a:cxn ang="0">
                    <a:pos x="0" y="0"/>
                  </a:cxn>
                  <a:cxn ang="0">
                    <a:pos x="13" y="1"/>
                  </a:cxn>
                  <a:cxn ang="0">
                    <a:pos x="16" y="3"/>
                  </a:cxn>
                  <a:cxn ang="0">
                    <a:pos x="18" y="5"/>
                  </a:cxn>
                  <a:cxn ang="0">
                    <a:pos x="19" y="8"/>
                  </a:cxn>
                  <a:cxn ang="0">
                    <a:pos x="20" y="11"/>
                  </a:cxn>
                  <a:cxn ang="0">
                    <a:pos x="20" y="20"/>
                  </a:cxn>
                  <a:cxn ang="0">
                    <a:pos x="11" y="18"/>
                  </a:cxn>
                  <a:cxn ang="0">
                    <a:pos x="11" y="12"/>
                  </a:cxn>
                  <a:cxn ang="0">
                    <a:pos x="10" y="11"/>
                  </a:cxn>
                </a:cxnLst>
                <a:rect l="0" t="0" r="r" b="b"/>
                <a:pathLst>
                  <a:path w="21" h="21">
                    <a:moveTo>
                      <a:pt x="10" y="11"/>
                    </a:moveTo>
                    <a:lnTo>
                      <a:pt x="8" y="10"/>
                    </a:lnTo>
                    <a:lnTo>
                      <a:pt x="8" y="8"/>
                    </a:lnTo>
                    <a:lnTo>
                      <a:pt x="8" y="6"/>
                    </a:lnTo>
                    <a:lnTo>
                      <a:pt x="8" y="4"/>
                    </a:lnTo>
                    <a:lnTo>
                      <a:pt x="9" y="1"/>
                    </a:lnTo>
                    <a:lnTo>
                      <a:pt x="0" y="0"/>
                    </a:lnTo>
                    <a:lnTo>
                      <a:pt x="13" y="1"/>
                    </a:lnTo>
                    <a:lnTo>
                      <a:pt x="16" y="3"/>
                    </a:lnTo>
                    <a:lnTo>
                      <a:pt x="18" y="5"/>
                    </a:lnTo>
                    <a:lnTo>
                      <a:pt x="19" y="8"/>
                    </a:lnTo>
                    <a:lnTo>
                      <a:pt x="20" y="11"/>
                    </a:lnTo>
                    <a:lnTo>
                      <a:pt x="20" y="20"/>
                    </a:lnTo>
                    <a:lnTo>
                      <a:pt x="11" y="18"/>
                    </a:lnTo>
                    <a:lnTo>
                      <a:pt x="11" y="12"/>
                    </a:lnTo>
                    <a:lnTo>
                      <a:pt x="1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78" name="Freeform 78"/>
              <p:cNvSpPr>
                <a:spLocks/>
              </p:cNvSpPr>
              <p:nvPr/>
            </p:nvSpPr>
            <p:spPr bwMode="auto">
              <a:xfrm>
                <a:off x="5022" y="3764"/>
                <a:ext cx="22" cy="19"/>
              </a:xfrm>
              <a:custGeom>
                <a:avLst/>
                <a:gdLst/>
                <a:ahLst/>
                <a:cxnLst>
                  <a:cxn ang="0">
                    <a:pos x="20" y="10"/>
                  </a:cxn>
                  <a:cxn ang="0">
                    <a:pos x="13" y="9"/>
                  </a:cxn>
                  <a:cxn ang="0">
                    <a:pos x="12" y="9"/>
                  </a:cxn>
                  <a:cxn ang="0">
                    <a:pos x="11" y="11"/>
                  </a:cxn>
                  <a:cxn ang="0">
                    <a:pos x="10" y="18"/>
                  </a:cxn>
                  <a:cxn ang="0">
                    <a:pos x="0" y="18"/>
                  </a:cxn>
                  <a:cxn ang="0">
                    <a:pos x="3" y="6"/>
                  </a:cxn>
                  <a:cxn ang="0">
                    <a:pos x="4" y="3"/>
                  </a:cxn>
                  <a:cxn ang="0">
                    <a:pos x="6" y="1"/>
                  </a:cxn>
                  <a:cxn ang="0">
                    <a:pos x="8" y="0"/>
                  </a:cxn>
                  <a:cxn ang="0">
                    <a:pos x="10" y="0"/>
                  </a:cxn>
                  <a:cxn ang="0">
                    <a:pos x="9" y="2"/>
                  </a:cxn>
                  <a:cxn ang="0">
                    <a:pos x="9" y="4"/>
                  </a:cxn>
                  <a:cxn ang="0">
                    <a:pos x="9" y="7"/>
                  </a:cxn>
                  <a:cxn ang="0">
                    <a:pos x="10" y="8"/>
                  </a:cxn>
                  <a:cxn ang="0">
                    <a:pos x="10" y="6"/>
                  </a:cxn>
                  <a:cxn ang="0">
                    <a:pos x="12" y="8"/>
                  </a:cxn>
                  <a:cxn ang="0">
                    <a:pos x="13" y="6"/>
                  </a:cxn>
                  <a:cxn ang="0">
                    <a:pos x="14" y="8"/>
                  </a:cxn>
                  <a:cxn ang="0">
                    <a:pos x="21" y="9"/>
                  </a:cxn>
                  <a:cxn ang="0">
                    <a:pos x="20" y="10"/>
                  </a:cxn>
                </a:cxnLst>
                <a:rect l="0" t="0" r="r" b="b"/>
                <a:pathLst>
                  <a:path w="22" h="19">
                    <a:moveTo>
                      <a:pt x="20" y="10"/>
                    </a:moveTo>
                    <a:lnTo>
                      <a:pt x="13" y="9"/>
                    </a:lnTo>
                    <a:lnTo>
                      <a:pt x="12" y="9"/>
                    </a:lnTo>
                    <a:lnTo>
                      <a:pt x="11" y="11"/>
                    </a:lnTo>
                    <a:lnTo>
                      <a:pt x="10" y="18"/>
                    </a:lnTo>
                    <a:lnTo>
                      <a:pt x="0" y="18"/>
                    </a:lnTo>
                    <a:lnTo>
                      <a:pt x="3" y="6"/>
                    </a:lnTo>
                    <a:lnTo>
                      <a:pt x="4" y="3"/>
                    </a:lnTo>
                    <a:lnTo>
                      <a:pt x="6" y="1"/>
                    </a:lnTo>
                    <a:lnTo>
                      <a:pt x="8" y="0"/>
                    </a:lnTo>
                    <a:lnTo>
                      <a:pt x="10" y="0"/>
                    </a:lnTo>
                    <a:lnTo>
                      <a:pt x="9" y="2"/>
                    </a:lnTo>
                    <a:lnTo>
                      <a:pt x="9" y="4"/>
                    </a:lnTo>
                    <a:lnTo>
                      <a:pt x="9" y="7"/>
                    </a:lnTo>
                    <a:lnTo>
                      <a:pt x="10" y="8"/>
                    </a:lnTo>
                    <a:lnTo>
                      <a:pt x="10" y="6"/>
                    </a:lnTo>
                    <a:lnTo>
                      <a:pt x="12" y="8"/>
                    </a:lnTo>
                    <a:lnTo>
                      <a:pt x="13" y="6"/>
                    </a:lnTo>
                    <a:lnTo>
                      <a:pt x="14" y="8"/>
                    </a:lnTo>
                    <a:lnTo>
                      <a:pt x="21" y="9"/>
                    </a:lnTo>
                    <a:lnTo>
                      <a:pt x="20"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79" name="Freeform 79"/>
              <p:cNvSpPr>
                <a:spLocks/>
              </p:cNvSpPr>
              <p:nvPr/>
            </p:nvSpPr>
            <p:spPr bwMode="auto">
              <a:xfrm>
                <a:off x="4589" y="3785"/>
                <a:ext cx="247" cy="170"/>
              </a:xfrm>
              <a:custGeom>
                <a:avLst/>
                <a:gdLst/>
                <a:ahLst/>
                <a:cxnLst>
                  <a:cxn ang="0">
                    <a:pos x="246" y="2"/>
                  </a:cxn>
                  <a:cxn ang="0">
                    <a:pos x="192" y="0"/>
                  </a:cxn>
                  <a:cxn ang="0">
                    <a:pos x="156" y="0"/>
                  </a:cxn>
                  <a:cxn ang="0">
                    <a:pos x="112" y="5"/>
                  </a:cxn>
                  <a:cxn ang="0">
                    <a:pos x="80" y="13"/>
                  </a:cxn>
                  <a:cxn ang="0">
                    <a:pos x="53" y="25"/>
                  </a:cxn>
                  <a:cxn ang="0">
                    <a:pos x="33" y="39"/>
                  </a:cxn>
                  <a:cxn ang="0">
                    <a:pos x="21" y="50"/>
                  </a:cxn>
                  <a:cxn ang="0">
                    <a:pos x="9" y="63"/>
                  </a:cxn>
                  <a:cxn ang="0">
                    <a:pos x="4" y="72"/>
                  </a:cxn>
                  <a:cxn ang="0">
                    <a:pos x="1" y="80"/>
                  </a:cxn>
                  <a:cxn ang="0">
                    <a:pos x="1" y="85"/>
                  </a:cxn>
                  <a:cxn ang="0">
                    <a:pos x="0" y="92"/>
                  </a:cxn>
                  <a:cxn ang="0">
                    <a:pos x="2" y="113"/>
                  </a:cxn>
                  <a:cxn ang="0">
                    <a:pos x="5" y="130"/>
                  </a:cxn>
                  <a:cxn ang="0">
                    <a:pos x="2" y="137"/>
                  </a:cxn>
                  <a:cxn ang="0">
                    <a:pos x="1" y="142"/>
                  </a:cxn>
                  <a:cxn ang="0">
                    <a:pos x="1" y="145"/>
                  </a:cxn>
                  <a:cxn ang="0">
                    <a:pos x="3" y="149"/>
                  </a:cxn>
                  <a:cxn ang="0">
                    <a:pos x="4" y="153"/>
                  </a:cxn>
                  <a:cxn ang="0">
                    <a:pos x="11" y="160"/>
                  </a:cxn>
                  <a:cxn ang="0">
                    <a:pos x="21" y="165"/>
                  </a:cxn>
                  <a:cxn ang="0">
                    <a:pos x="52" y="168"/>
                  </a:cxn>
                  <a:cxn ang="0">
                    <a:pos x="101" y="169"/>
                  </a:cxn>
                  <a:cxn ang="0">
                    <a:pos x="48" y="165"/>
                  </a:cxn>
                  <a:cxn ang="0">
                    <a:pos x="26" y="162"/>
                  </a:cxn>
                  <a:cxn ang="0">
                    <a:pos x="15" y="159"/>
                  </a:cxn>
                  <a:cxn ang="0">
                    <a:pos x="9" y="156"/>
                  </a:cxn>
                  <a:cxn ang="0">
                    <a:pos x="5" y="149"/>
                  </a:cxn>
                  <a:cxn ang="0">
                    <a:pos x="4" y="145"/>
                  </a:cxn>
                  <a:cxn ang="0">
                    <a:pos x="4" y="141"/>
                  </a:cxn>
                  <a:cxn ang="0">
                    <a:pos x="5" y="138"/>
                  </a:cxn>
                  <a:cxn ang="0">
                    <a:pos x="8" y="133"/>
                  </a:cxn>
                  <a:cxn ang="0">
                    <a:pos x="3" y="106"/>
                  </a:cxn>
                  <a:cxn ang="0">
                    <a:pos x="3" y="92"/>
                  </a:cxn>
                  <a:cxn ang="0">
                    <a:pos x="3" y="85"/>
                  </a:cxn>
                  <a:cxn ang="0">
                    <a:pos x="6" y="79"/>
                  </a:cxn>
                  <a:cxn ang="0">
                    <a:pos x="8" y="71"/>
                  </a:cxn>
                  <a:cxn ang="0">
                    <a:pos x="14" y="66"/>
                  </a:cxn>
                  <a:cxn ang="0">
                    <a:pos x="25" y="51"/>
                  </a:cxn>
                  <a:cxn ang="0">
                    <a:pos x="44" y="36"/>
                  </a:cxn>
                  <a:cxn ang="0">
                    <a:pos x="64" y="26"/>
                  </a:cxn>
                  <a:cxn ang="0">
                    <a:pos x="87" y="15"/>
                  </a:cxn>
                  <a:cxn ang="0">
                    <a:pos x="114" y="8"/>
                  </a:cxn>
                  <a:cxn ang="0">
                    <a:pos x="136" y="5"/>
                  </a:cxn>
                  <a:cxn ang="0">
                    <a:pos x="165" y="2"/>
                  </a:cxn>
                  <a:cxn ang="0">
                    <a:pos x="188" y="2"/>
                  </a:cxn>
                  <a:cxn ang="0">
                    <a:pos x="206" y="2"/>
                  </a:cxn>
                  <a:cxn ang="0">
                    <a:pos x="246" y="2"/>
                  </a:cxn>
                </a:cxnLst>
                <a:rect l="0" t="0" r="r" b="b"/>
                <a:pathLst>
                  <a:path w="247" h="170">
                    <a:moveTo>
                      <a:pt x="246" y="2"/>
                    </a:moveTo>
                    <a:lnTo>
                      <a:pt x="192" y="0"/>
                    </a:lnTo>
                    <a:lnTo>
                      <a:pt x="156" y="0"/>
                    </a:lnTo>
                    <a:lnTo>
                      <a:pt x="112" y="5"/>
                    </a:lnTo>
                    <a:lnTo>
                      <a:pt x="80" y="13"/>
                    </a:lnTo>
                    <a:lnTo>
                      <a:pt x="53" y="25"/>
                    </a:lnTo>
                    <a:lnTo>
                      <a:pt x="33" y="39"/>
                    </a:lnTo>
                    <a:lnTo>
                      <a:pt x="21" y="50"/>
                    </a:lnTo>
                    <a:lnTo>
                      <a:pt x="9" y="63"/>
                    </a:lnTo>
                    <a:lnTo>
                      <a:pt x="4" y="72"/>
                    </a:lnTo>
                    <a:lnTo>
                      <a:pt x="1" y="80"/>
                    </a:lnTo>
                    <a:lnTo>
                      <a:pt x="1" y="85"/>
                    </a:lnTo>
                    <a:lnTo>
                      <a:pt x="0" y="92"/>
                    </a:lnTo>
                    <a:lnTo>
                      <a:pt x="2" y="113"/>
                    </a:lnTo>
                    <a:lnTo>
                      <a:pt x="5" y="130"/>
                    </a:lnTo>
                    <a:lnTo>
                      <a:pt x="2" y="137"/>
                    </a:lnTo>
                    <a:lnTo>
                      <a:pt x="1" y="142"/>
                    </a:lnTo>
                    <a:lnTo>
                      <a:pt x="1" y="145"/>
                    </a:lnTo>
                    <a:lnTo>
                      <a:pt x="3" y="149"/>
                    </a:lnTo>
                    <a:lnTo>
                      <a:pt x="4" y="153"/>
                    </a:lnTo>
                    <a:lnTo>
                      <a:pt x="11" y="160"/>
                    </a:lnTo>
                    <a:lnTo>
                      <a:pt x="21" y="165"/>
                    </a:lnTo>
                    <a:lnTo>
                      <a:pt x="52" y="168"/>
                    </a:lnTo>
                    <a:lnTo>
                      <a:pt x="101" y="169"/>
                    </a:lnTo>
                    <a:lnTo>
                      <a:pt x="48" y="165"/>
                    </a:lnTo>
                    <a:lnTo>
                      <a:pt x="26" y="162"/>
                    </a:lnTo>
                    <a:lnTo>
                      <a:pt x="15" y="159"/>
                    </a:lnTo>
                    <a:lnTo>
                      <a:pt x="9" y="156"/>
                    </a:lnTo>
                    <a:lnTo>
                      <a:pt x="5" y="149"/>
                    </a:lnTo>
                    <a:lnTo>
                      <a:pt x="4" y="145"/>
                    </a:lnTo>
                    <a:lnTo>
                      <a:pt x="4" y="141"/>
                    </a:lnTo>
                    <a:lnTo>
                      <a:pt x="5" y="138"/>
                    </a:lnTo>
                    <a:lnTo>
                      <a:pt x="8" y="133"/>
                    </a:lnTo>
                    <a:lnTo>
                      <a:pt x="3" y="106"/>
                    </a:lnTo>
                    <a:lnTo>
                      <a:pt x="3" y="92"/>
                    </a:lnTo>
                    <a:lnTo>
                      <a:pt x="3" y="85"/>
                    </a:lnTo>
                    <a:lnTo>
                      <a:pt x="6" y="79"/>
                    </a:lnTo>
                    <a:lnTo>
                      <a:pt x="8" y="71"/>
                    </a:lnTo>
                    <a:lnTo>
                      <a:pt x="14" y="66"/>
                    </a:lnTo>
                    <a:lnTo>
                      <a:pt x="25" y="51"/>
                    </a:lnTo>
                    <a:lnTo>
                      <a:pt x="44" y="36"/>
                    </a:lnTo>
                    <a:lnTo>
                      <a:pt x="64" y="26"/>
                    </a:lnTo>
                    <a:lnTo>
                      <a:pt x="87" y="15"/>
                    </a:lnTo>
                    <a:lnTo>
                      <a:pt x="114" y="8"/>
                    </a:lnTo>
                    <a:lnTo>
                      <a:pt x="136" y="5"/>
                    </a:lnTo>
                    <a:lnTo>
                      <a:pt x="165" y="2"/>
                    </a:lnTo>
                    <a:lnTo>
                      <a:pt x="188" y="2"/>
                    </a:lnTo>
                    <a:lnTo>
                      <a:pt x="206" y="2"/>
                    </a:lnTo>
                    <a:lnTo>
                      <a:pt x="246"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80" name="Freeform 80"/>
              <p:cNvSpPr>
                <a:spLocks/>
              </p:cNvSpPr>
              <p:nvPr/>
            </p:nvSpPr>
            <p:spPr bwMode="auto">
              <a:xfrm>
                <a:off x="4701" y="3818"/>
                <a:ext cx="138" cy="169"/>
              </a:xfrm>
              <a:custGeom>
                <a:avLst/>
                <a:gdLst/>
                <a:ahLst/>
                <a:cxnLst>
                  <a:cxn ang="0">
                    <a:pos x="5" y="135"/>
                  </a:cxn>
                  <a:cxn ang="0">
                    <a:pos x="12" y="131"/>
                  </a:cxn>
                  <a:cxn ang="0">
                    <a:pos x="17" y="123"/>
                  </a:cxn>
                  <a:cxn ang="0">
                    <a:pos x="20" y="110"/>
                  </a:cxn>
                  <a:cxn ang="0">
                    <a:pos x="27" y="68"/>
                  </a:cxn>
                  <a:cxn ang="0">
                    <a:pos x="37" y="37"/>
                  </a:cxn>
                  <a:cxn ang="0">
                    <a:pos x="53" y="12"/>
                  </a:cxn>
                  <a:cxn ang="0">
                    <a:pos x="72" y="2"/>
                  </a:cxn>
                  <a:cxn ang="0">
                    <a:pos x="92" y="1"/>
                  </a:cxn>
                  <a:cxn ang="0">
                    <a:pos x="112" y="14"/>
                  </a:cxn>
                  <a:cxn ang="0">
                    <a:pos x="124" y="33"/>
                  </a:cxn>
                  <a:cxn ang="0">
                    <a:pos x="134" y="60"/>
                  </a:cxn>
                  <a:cxn ang="0">
                    <a:pos x="137" y="89"/>
                  </a:cxn>
                  <a:cxn ang="0">
                    <a:pos x="136" y="112"/>
                  </a:cxn>
                  <a:cxn ang="0">
                    <a:pos x="133" y="131"/>
                  </a:cxn>
                  <a:cxn ang="0">
                    <a:pos x="131" y="136"/>
                  </a:cxn>
                  <a:cxn ang="0">
                    <a:pos x="120" y="131"/>
                  </a:cxn>
                  <a:cxn ang="0">
                    <a:pos x="125" y="110"/>
                  </a:cxn>
                  <a:cxn ang="0">
                    <a:pos x="126" y="86"/>
                  </a:cxn>
                  <a:cxn ang="0">
                    <a:pos x="123" y="64"/>
                  </a:cxn>
                  <a:cxn ang="0">
                    <a:pos x="118" y="47"/>
                  </a:cxn>
                  <a:cxn ang="0">
                    <a:pos x="108" y="31"/>
                  </a:cxn>
                  <a:cxn ang="0">
                    <a:pos x="93" y="19"/>
                  </a:cxn>
                  <a:cxn ang="0">
                    <a:pos x="83" y="16"/>
                  </a:cxn>
                  <a:cxn ang="0">
                    <a:pos x="69" y="19"/>
                  </a:cxn>
                  <a:cxn ang="0">
                    <a:pos x="57" y="26"/>
                  </a:cxn>
                  <a:cxn ang="0">
                    <a:pos x="48" y="39"/>
                  </a:cxn>
                  <a:cxn ang="0">
                    <a:pos x="40" y="54"/>
                  </a:cxn>
                  <a:cxn ang="0">
                    <a:pos x="35" y="78"/>
                  </a:cxn>
                  <a:cxn ang="0">
                    <a:pos x="34" y="100"/>
                  </a:cxn>
                  <a:cxn ang="0">
                    <a:pos x="38" y="121"/>
                  </a:cxn>
                  <a:cxn ang="0">
                    <a:pos x="44" y="139"/>
                  </a:cxn>
                  <a:cxn ang="0">
                    <a:pos x="51" y="152"/>
                  </a:cxn>
                  <a:cxn ang="0">
                    <a:pos x="62" y="162"/>
                  </a:cxn>
                  <a:cxn ang="0">
                    <a:pos x="76" y="168"/>
                  </a:cxn>
                  <a:cxn ang="0">
                    <a:pos x="37" y="164"/>
                  </a:cxn>
                  <a:cxn ang="0">
                    <a:pos x="27" y="147"/>
                  </a:cxn>
                  <a:cxn ang="0">
                    <a:pos x="20" y="123"/>
                  </a:cxn>
                  <a:cxn ang="0">
                    <a:pos x="12" y="135"/>
                  </a:cxn>
                  <a:cxn ang="0">
                    <a:pos x="0" y="136"/>
                  </a:cxn>
                </a:cxnLst>
                <a:rect l="0" t="0" r="r" b="b"/>
                <a:pathLst>
                  <a:path w="138" h="169">
                    <a:moveTo>
                      <a:pt x="0" y="136"/>
                    </a:moveTo>
                    <a:lnTo>
                      <a:pt x="5" y="135"/>
                    </a:lnTo>
                    <a:lnTo>
                      <a:pt x="9" y="133"/>
                    </a:lnTo>
                    <a:lnTo>
                      <a:pt x="12" y="131"/>
                    </a:lnTo>
                    <a:lnTo>
                      <a:pt x="15" y="127"/>
                    </a:lnTo>
                    <a:lnTo>
                      <a:pt x="17" y="123"/>
                    </a:lnTo>
                    <a:lnTo>
                      <a:pt x="18" y="118"/>
                    </a:lnTo>
                    <a:lnTo>
                      <a:pt x="20" y="110"/>
                    </a:lnTo>
                    <a:lnTo>
                      <a:pt x="22" y="93"/>
                    </a:lnTo>
                    <a:lnTo>
                      <a:pt x="27" y="68"/>
                    </a:lnTo>
                    <a:lnTo>
                      <a:pt x="31" y="49"/>
                    </a:lnTo>
                    <a:lnTo>
                      <a:pt x="37" y="37"/>
                    </a:lnTo>
                    <a:lnTo>
                      <a:pt x="44" y="24"/>
                    </a:lnTo>
                    <a:lnTo>
                      <a:pt x="53" y="12"/>
                    </a:lnTo>
                    <a:lnTo>
                      <a:pt x="63" y="6"/>
                    </a:lnTo>
                    <a:lnTo>
                      <a:pt x="72" y="2"/>
                    </a:lnTo>
                    <a:lnTo>
                      <a:pt x="81" y="0"/>
                    </a:lnTo>
                    <a:lnTo>
                      <a:pt x="92" y="1"/>
                    </a:lnTo>
                    <a:lnTo>
                      <a:pt x="103" y="6"/>
                    </a:lnTo>
                    <a:lnTo>
                      <a:pt x="112" y="14"/>
                    </a:lnTo>
                    <a:lnTo>
                      <a:pt x="119" y="22"/>
                    </a:lnTo>
                    <a:lnTo>
                      <a:pt x="124" y="33"/>
                    </a:lnTo>
                    <a:lnTo>
                      <a:pt x="130" y="47"/>
                    </a:lnTo>
                    <a:lnTo>
                      <a:pt x="134" y="60"/>
                    </a:lnTo>
                    <a:lnTo>
                      <a:pt x="136" y="77"/>
                    </a:lnTo>
                    <a:lnTo>
                      <a:pt x="137" y="89"/>
                    </a:lnTo>
                    <a:lnTo>
                      <a:pt x="137" y="98"/>
                    </a:lnTo>
                    <a:lnTo>
                      <a:pt x="136" y="112"/>
                    </a:lnTo>
                    <a:lnTo>
                      <a:pt x="135" y="123"/>
                    </a:lnTo>
                    <a:lnTo>
                      <a:pt x="133" y="131"/>
                    </a:lnTo>
                    <a:lnTo>
                      <a:pt x="132" y="135"/>
                    </a:lnTo>
                    <a:lnTo>
                      <a:pt x="131" y="136"/>
                    </a:lnTo>
                    <a:lnTo>
                      <a:pt x="128" y="136"/>
                    </a:lnTo>
                    <a:lnTo>
                      <a:pt x="120" y="131"/>
                    </a:lnTo>
                    <a:lnTo>
                      <a:pt x="123" y="121"/>
                    </a:lnTo>
                    <a:lnTo>
                      <a:pt x="125" y="110"/>
                    </a:lnTo>
                    <a:lnTo>
                      <a:pt x="126" y="98"/>
                    </a:lnTo>
                    <a:lnTo>
                      <a:pt x="126" y="86"/>
                    </a:lnTo>
                    <a:lnTo>
                      <a:pt x="125" y="74"/>
                    </a:lnTo>
                    <a:lnTo>
                      <a:pt x="123" y="64"/>
                    </a:lnTo>
                    <a:lnTo>
                      <a:pt x="121" y="56"/>
                    </a:lnTo>
                    <a:lnTo>
                      <a:pt x="118" y="47"/>
                    </a:lnTo>
                    <a:lnTo>
                      <a:pt x="113" y="39"/>
                    </a:lnTo>
                    <a:lnTo>
                      <a:pt x="108" y="31"/>
                    </a:lnTo>
                    <a:lnTo>
                      <a:pt x="101" y="24"/>
                    </a:lnTo>
                    <a:lnTo>
                      <a:pt x="93" y="19"/>
                    </a:lnTo>
                    <a:lnTo>
                      <a:pt x="88" y="17"/>
                    </a:lnTo>
                    <a:lnTo>
                      <a:pt x="83" y="16"/>
                    </a:lnTo>
                    <a:lnTo>
                      <a:pt x="77" y="16"/>
                    </a:lnTo>
                    <a:lnTo>
                      <a:pt x="69" y="19"/>
                    </a:lnTo>
                    <a:lnTo>
                      <a:pt x="63" y="22"/>
                    </a:lnTo>
                    <a:lnTo>
                      <a:pt x="57" y="26"/>
                    </a:lnTo>
                    <a:lnTo>
                      <a:pt x="52" y="33"/>
                    </a:lnTo>
                    <a:lnTo>
                      <a:pt x="48" y="39"/>
                    </a:lnTo>
                    <a:lnTo>
                      <a:pt x="43" y="46"/>
                    </a:lnTo>
                    <a:lnTo>
                      <a:pt x="40" y="54"/>
                    </a:lnTo>
                    <a:lnTo>
                      <a:pt x="37" y="63"/>
                    </a:lnTo>
                    <a:lnTo>
                      <a:pt x="35" y="78"/>
                    </a:lnTo>
                    <a:lnTo>
                      <a:pt x="34" y="89"/>
                    </a:lnTo>
                    <a:lnTo>
                      <a:pt x="34" y="100"/>
                    </a:lnTo>
                    <a:lnTo>
                      <a:pt x="36" y="112"/>
                    </a:lnTo>
                    <a:lnTo>
                      <a:pt x="38" y="121"/>
                    </a:lnTo>
                    <a:lnTo>
                      <a:pt x="40" y="129"/>
                    </a:lnTo>
                    <a:lnTo>
                      <a:pt x="44" y="139"/>
                    </a:lnTo>
                    <a:lnTo>
                      <a:pt x="47" y="146"/>
                    </a:lnTo>
                    <a:lnTo>
                      <a:pt x="51" y="152"/>
                    </a:lnTo>
                    <a:lnTo>
                      <a:pt x="56" y="156"/>
                    </a:lnTo>
                    <a:lnTo>
                      <a:pt x="62" y="162"/>
                    </a:lnTo>
                    <a:lnTo>
                      <a:pt x="67" y="165"/>
                    </a:lnTo>
                    <a:lnTo>
                      <a:pt x="76" y="168"/>
                    </a:lnTo>
                    <a:lnTo>
                      <a:pt x="43" y="167"/>
                    </a:lnTo>
                    <a:lnTo>
                      <a:pt x="37" y="164"/>
                    </a:lnTo>
                    <a:lnTo>
                      <a:pt x="33" y="160"/>
                    </a:lnTo>
                    <a:lnTo>
                      <a:pt x="27" y="147"/>
                    </a:lnTo>
                    <a:lnTo>
                      <a:pt x="23" y="138"/>
                    </a:lnTo>
                    <a:lnTo>
                      <a:pt x="20" y="123"/>
                    </a:lnTo>
                    <a:lnTo>
                      <a:pt x="17" y="131"/>
                    </a:lnTo>
                    <a:lnTo>
                      <a:pt x="12" y="135"/>
                    </a:lnTo>
                    <a:lnTo>
                      <a:pt x="5" y="136"/>
                    </a:lnTo>
                    <a:lnTo>
                      <a:pt x="0"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81" name="Freeform 81"/>
              <p:cNvSpPr>
                <a:spLocks/>
              </p:cNvSpPr>
              <p:nvPr/>
            </p:nvSpPr>
            <p:spPr bwMode="auto">
              <a:xfrm>
                <a:off x="4737" y="3838"/>
                <a:ext cx="89" cy="149"/>
              </a:xfrm>
              <a:custGeom>
                <a:avLst/>
                <a:gdLst/>
                <a:ahLst/>
                <a:cxnLst>
                  <a:cxn ang="0">
                    <a:pos x="86" y="99"/>
                  </a:cxn>
                  <a:cxn ang="0">
                    <a:pos x="88" y="77"/>
                  </a:cxn>
                  <a:cxn ang="0">
                    <a:pos x="87" y="53"/>
                  </a:cxn>
                  <a:cxn ang="0">
                    <a:pos x="79" y="28"/>
                  </a:cxn>
                  <a:cxn ang="0">
                    <a:pos x="64" y="8"/>
                  </a:cxn>
                  <a:cxn ang="0">
                    <a:pos x="49" y="1"/>
                  </a:cxn>
                  <a:cxn ang="0">
                    <a:pos x="36" y="1"/>
                  </a:cxn>
                  <a:cxn ang="0">
                    <a:pos x="19" y="12"/>
                  </a:cxn>
                  <a:cxn ang="0">
                    <a:pos x="7" y="34"/>
                  </a:cxn>
                  <a:cxn ang="0">
                    <a:pos x="0" y="65"/>
                  </a:cxn>
                  <a:cxn ang="0">
                    <a:pos x="1" y="90"/>
                  </a:cxn>
                  <a:cxn ang="0">
                    <a:pos x="8" y="114"/>
                  </a:cxn>
                  <a:cxn ang="0">
                    <a:pos x="19" y="134"/>
                  </a:cxn>
                  <a:cxn ang="0">
                    <a:pos x="30" y="144"/>
                  </a:cxn>
                  <a:cxn ang="0">
                    <a:pos x="40" y="148"/>
                  </a:cxn>
                  <a:cxn ang="0">
                    <a:pos x="53" y="147"/>
                  </a:cxn>
                  <a:cxn ang="0">
                    <a:pos x="45" y="133"/>
                  </a:cxn>
                  <a:cxn ang="0">
                    <a:pos x="36" y="132"/>
                  </a:cxn>
                  <a:cxn ang="0">
                    <a:pos x="23" y="122"/>
                  </a:cxn>
                  <a:cxn ang="0">
                    <a:pos x="14" y="105"/>
                  </a:cxn>
                  <a:cxn ang="0">
                    <a:pos x="9" y="86"/>
                  </a:cxn>
                  <a:cxn ang="0">
                    <a:pos x="8" y="66"/>
                  </a:cxn>
                  <a:cxn ang="0">
                    <a:pos x="11" y="48"/>
                  </a:cxn>
                  <a:cxn ang="0">
                    <a:pos x="19" y="30"/>
                  </a:cxn>
                  <a:cxn ang="0">
                    <a:pos x="30" y="16"/>
                  </a:cxn>
                  <a:cxn ang="0">
                    <a:pos x="44" y="12"/>
                  </a:cxn>
                  <a:cxn ang="0">
                    <a:pos x="55" y="15"/>
                  </a:cxn>
                  <a:cxn ang="0">
                    <a:pos x="68" y="27"/>
                  </a:cxn>
                  <a:cxn ang="0">
                    <a:pos x="76" y="44"/>
                  </a:cxn>
                  <a:cxn ang="0">
                    <a:pos x="80" y="69"/>
                  </a:cxn>
                  <a:cxn ang="0">
                    <a:pos x="78" y="93"/>
                  </a:cxn>
                  <a:cxn ang="0">
                    <a:pos x="84" y="111"/>
                  </a:cxn>
                </a:cxnLst>
                <a:rect l="0" t="0" r="r" b="b"/>
                <a:pathLst>
                  <a:path w="89" h="149">
                    <a:moveTo>
                      <a:pt x="84" y="111"/>
                    </a:moveTo>
                    <a:lnTo>
                      <a:pt x="86" y="99"/>
                    </a:lnTo>
                    <a:lnTo>
                      <a:pt x="87" y="89"/>
                    </a:lnTo>
                    <a:lnTo>
                      <a:pt x="88" y="77"/>
                    </a:lnTo>
                    <a:lnTo>
                      <a:pt x="88" y="66"/>
                    </a:lnTo>
                    <a:lnTo>
                      <a:pt x="87" y="53"/>
                    </a:lnTo>
                    <a:lnTo>
                      <a:pt x="83" y="39"/>
                    </a:lnTo>
                    <a:lnTo>
                      <a:pt x="79" y="28"/>
                    </a:lnTo>
                    <a:lnTo>
                      <a:pt x="72" y="18"/>
                    </a:lnTo>
                    <a:lnTo>
                      <a:pt x="64" y="8"/>
                    </a:lnTo>
                    <a:lnTo>
                      <a:pt x="57" y="3"/>
                    </a:lnTo>
                    <a:lnTo>
                      <a:pt x="49" y="1"/>
                    </a:lnTo>
                    <a:lnTo>
                      <a:pt x="44" y="0"/>
                    </a:lnTo>
                    <a:lnTo>
                      <a:pt x="36" y="1"/>
                    </a:lnTo>
                    <a:lnTo>
                      <a:pt x="27" y="5"/>
                    </a:lnTo>
                    <a:lnTo>
                      <a:pt x="19" y="12"/>
                    </a:lnTo>
                    <a:lnTo>
                      <a:pt x="12" y="23"/>
                    </a:lnTo>
                    <a:lnTo>
                      <a:pt x="7" y="34"/>
                    </a:lnTo>
                    <a:lnTo>
                      <a:pt x="2" y="49"/>
                    </a:lnTo>
                    <a:lnTo>
                      <a:pt x="0" y="65"/>
                    </a:lnTo>
                    <a:lnTo>
                      <a:pt x="0" y="76"/>
                    </a:lnTo>
                    <a:lnTo>
                      <a:pt x="1" y="90"/>
                    </a:lnTo>
                    <a:lnTo>
                      <a:pt x="4" y="104"/>
                    </a:lnTo>
                    <a:lnTo>
                      <a:pt x="8" y="114"/>
                    </a:lnTo>
                    <a:lnTo>
                      <a:pt x="13" y="126"/>
                    </a:lnTo>
                    <a:lnTo>
                      <a:pt x="19" y="134"/>
                    </a:lnTo>
                    <a:lnTo>
                      <a:pt x="24" y="140"/>
                    </a:lnTo>
                    <a:lnTo>
                      <a:pt x="30" y="144"/>
                    </a:lnTo>
                    <a:lnTo>
                      <a:pt x="37" y="147"/>
                    </a:lnTo>
                    <a:lnTo>
                      <a:pt x="40" y="148"/>
                    </a:lnTo>
                    <a:lnTo>
                      <a:pt x="48" y="148"/>
                    </a:lnTo>
                    <a:lnTo>
                      <a:pt x="53" y="147"/>
                    </a:lnTo>
                    <a:lnTo>
                      <a:pt x="59" y="144"/>
                    </a:lnTo>
                    <a:lnTo>
                      <a:pt x="45" y="133"/>
                    </a:lnTo>
                    <a:lnTo>
                      <a:pt x="41" y="133"/>
                    </a:lnTo>
                    <a:lnTo>
                      <a:pt x="36" y="132"/>
                    </a:lnTo>
                    <a:lnTo>
                      <a:pt x="29" y="127"/>
                    </a:lnTo>
                    <a:lnTo>
                      <a:pt x="23" y="122"/>
                    </a:lnTo>
                    <a:lnTo>
                      <a:pt x="18" y="113"/>
                    </a:lnTo>
                    <a:lnTo>
                      <a:pt x="14" y="105"/>
                    </a:lnTo>
                    <a:lnTo>
                      <a:pt x="11" y="97"/>
                    </a:lnTo>
                    <a:lnTo>
                      <a:pt x="9" y="86"/>
                    </a:lnTo>
                    <a:lnTo>
                      <a:pt x="8" y="75"/>
                    </a:lnTo>
                    <a:lnTo>
                      <a:pt x="8" y="66"/>
                    </a:lnTo>
                    <a:lnTo>
                      <a:pt x="10" y="56"/>
                    </a:lnTo>
                    <a:lnTo>
                      <a:pt x="11" y="48"/>
                    </a:lnTo>
                    <a:lnTo>
                      <a:pt x="14" y="40"/>
                    </a:lnTo>
                    <a:lnTo>
                      <a:pt x="19" y="30"/>
                    </a:lnTo>
                    <a:lnTo>
                      <a:pt x="24" y="22"/>
                    </a:lnTo>
                    <a:lnTo>
                      <a:pt x="30" y="16"/>
                    </a:lnTo>
                    <a:lnTo>
                      <a:pt x="37" y="12"/>
                    </a:lnTo>
                    <a:lnTo>
                      <a:pt x="44" y="12"/>
                    </a:lnTo>
                    <a:lnTo>
                      <a:pt x="49" y="12"/>
                    </a:lnTo>
                    <a:lnTo>
                      <a:pt x="55" y="15"/>
                    </a:lnTo>
                    <a:lnTo>
                      <a:pt x="63" y="20"/>
                    </a:lnTo>
                    <a:lnTo>
                      <a:pt x="68" y="27"/>
                    </a:lnTo>
                    <a:lnTo>
                      <a:pt x="73" y="35"/>
                    </a:lnTo>
                    <a:lnTo>
                      <a:pt x="76" y="44"/>
                    </a:lnTo>
                    <a:lnTo>
                      <a:pt x="79" y="58"/>
                    </a:lnTo>
                    <a:lnTo>
                      <a:pt x="80" y="69"/>
                    </a:lnTo>
                    <a:lnTo>
                      <a:pt x="80" y="78"/>
                    </a:lnTo>
                    <a:lnTo>
                      <a:pt x="78" y="93"/>
                    </a:lnTo>
                    <a:lnTo>
                      <a:pt x="74" y="106"/>
                    </a:lnTo>
                    <a:lnTo>
                      <a:pt x="84" y="1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82" name="Freeform 82"/>
              <p:cNvSpPr>
                <a:spLocks/>
              </p:cNvSpPr>
              <p:nvPr/>
            </p:nvSpPr>
            <p:spPr bwMode="auto">
              <a:xfrm>
                <a:off x="4782" y="3942"/>
                <a:ext cx="40" cy="45"/>
              </a:xfrm>
              <a:custGeom>
                <a:avLst/>
                <a:gdLst/>
                <a:ahLst/>
                <a:cxnLst>
                  <a:cxn ang="0">
                    <a:pos x="30" y="0"/>
                  </a:cxn>
                  <a:cxn ang="0">
                    <a:pos x="28" y="7"/>
                  </a:cxn>
                  <a:cxn ang="0">
                    <a:pos x="24" y="14"/>
                  </a:cxn>
                  <a:cxn ang="0">
                    <a:pos x="20" y="20"/>
                  </a:cxn>
                  <a:cxn ang="0">
                    <a:pos x="15" y="24"/>
                  </a:cxn>
                  <a:cxn ang="0">
                    <a:pos x="8" y="28"/>
                  </a:cxn>
                  <a:cxn ang="0">
                    <a:pos x="4" y="29"/>
                  </a:cxn>
                  <a:cxn ang="0">
                    <a:pos x="0" y="29"/>
                  </a:cxn>
                  <a:cxn ang="0">
                    <a:pos x="3" y="44"/>
                  </a:cxn>
                  <a:cxn ang="0">
                    <a:pos x="9" y="43"/>
                  </a:cxn>
                  <a:cxn ang="0">
                    <a:pos x="14" y="40"/>
                  </a:cxn>
                  <a:cxn ang="0">
                    <a:pos x="20" y="37"/>
                  </a:cxn>
                  <a:cxn ang="0">
                    <a:pos x="25" y="32"/>
                  </a:cxn>
                  <a:cxn ang="0">
                    <a:pos x="30" y="25"/>
                  </a:cxn>
                  <a:cxn ang="0">
                    <a:pos x="33" y="20"/>
                  </a:cxn>
                  <a:cxn ang="0">
                    <a:pos x="36" y="14"/>
                  </a:cxn>
                  <a:cxn ang="0">
                    <a:pos x="39" y="6"/>
                  </a:cxn>
                  <a:cxn ang="0">
                    <a:pos x="30" y="0"/>
                  </a:cxn>
                </a:cxnLst>
                <a:rect l="0" t="0" r="r" b="b"/>
                <a:pathLst>
                  <a:path w="40" h="45">
                    <a:moveTo>
                      <a:pt x="30" y="0"/>
                    </a:moveTo>
                    <a:lnTo>
                      <a:pt x="28" y="7"/>
                    </a:lnTo>
                    <a:lnTo>
                      <a:pt x="24" y="14"/>
                    </a:lnTo>
                    <a:lnTo>
                      <a:pt x="20" y="20"/>
                    </a:lnTo>
                    <a:lnTo>
                      <a:pt x="15" y="24"/>
                    </a:lnTo>
                    <a:lnTo>
                      <a:pt x="8" y="28"/>
                    </a:lnTo>
                    <a:lnTo>
                      <a:pt x="4" y="29"/>
                    </a:lnTo>
                    <a:lnTo>
                      <a:pt x="0" y="29"/>
                    </a:lnTo>
                    <a:lnTo>
                      <a:pt x="3" y="44"/>
                    </a:lnTo>
                    <a:lnTo>
                      <a:pt x="9" y="43"/>
                    </a:lnTo>
                    <a:lnTo>
                      <a:pt x="14" y="40"/>
                    </a:lnTo>
                    <a:lnTo>
                      <a:pt x="20" y="37"/>
                    </a:lnTo>
                    <a:lnTo>
                      <a:pt x="25" y="32"/>
                    </a:lnTo>
                    <a:lnTo>
                      <a:pt x="30" y="25"/>
                    </a:lnTo>
                    <a:lnTo>
                      <a:pt x="33" y="20"/>
                    </a:lnTo>
                    <a:lnTo>
                      <a:pt x="36" y="14"/>
                    </a:lnTo>
                    <a:lnTo>
                      <a:pt x="39" y="6"/>
                    </a:lnTo>
                    <a:lnTo>
                      <a:pt x="3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83" name="Freeform 83"/>
              <p:cNvSpPr>
                <a:spLocks/>
              </p:cNvSpPr>
              <p:nvPr/>
            </p:nvSpPr>
            <p:spPr bwMode="auto">
              <a:xfrm>
                <a:off x="4758" y="3857"/>
                <a:ext cx="56" cy="107"/>
              </a:xfrm>
              <a:custGeom>
                <a:avLst/>
                <a:gdLst/>
                <a:ahLst/>
                <a:cxnLst>
                  <a:cxn ang="0">
                    <a:pos x="13" y="10"/>
                  </a:cxn>
                  <a:cxn ang="0">
                    <a:pos x="12" y="34"/>
                  </a:cxn>
                  <a:cxn ang="0">
                    <a:pos x="25" y="13"/>
                  </a:cxn>
                  <a:cxn ang="0">
                    <a:pos x="25" y="25"/>
                  </a:cxn>
                  <a:cxn ang="0">
                    <a:pos x="26" y="36"/>
                  </a:cxn>
                  <a:cxn ang="0">
                    <a:pos x="28" y="43"/>
                  </a:cxn>
                  <a:cxn ang="0">
                    <a:pos x="30" y="49"/>
                  </a:cxn>
                  <a:cxn ang="0">
                    <a:pos x="33" y="53"/>
                  </a:cxn>
                  <a:cxn ang="0">
                    <a:pos x="36" y="57"/>
                  </a:cxn>
                  <a:cxn ang="0">
                    <a:pos x="44" y="66"/>
                  </a:cxn>
                  <a:cxn ang="0">
                    <a:pos x="36" y="86"/>
                  </a:cxn>
                  <a:cxn ang="0">
                    <a:pos x="29" y="80"/>
                  </a:cxn>
                  <a:cxn ang="0">
                    <a:pos x="23" y="76"/>
                  </a:cxn>
                  <a:cxn ang="0">
                    <a:pos x="22" y="75"/>
                  </a:cxn>
                  <a:cxn ang="0">
                    <a:pos x="19" y="75"/>
                  </a:cxn>
                  <a:cxn ang="0">
                    <a:pos x="15" y="75"/>
                  </a:cxn>
                  <a:cxn ang="0">
                    <a:pos x="10" y="78"/>
                  </a:cxn>
                  <a:cxn ang="0">
                    <a:pos x="4" y="84"/>
                  </a:cxn>
                  <a:cxn ang="0">
                    <a:pos x="0" y="89"/>
                  </a:cxn>
                  <a:cxn ang="0">
                    <a:pos x="4" y="96"/>
                  </a:cxn>
                  <a:cxn ang="0">
                    <a:pos x="8" y="100"/>
                  </a:cxn>
                  <a:cxn ang="0">
                    <a:pos x="13" y="103"/>
                  </a:cxn>
                  <a:cxn ang="0">
                    <a:pos x="17" y="106"/>
                  </a:cxn>
                  <a:cxn ang="0">
                    <a:pos x="22" y="106"/>
                  </a:cxn>
                  <a:cxn ang="0">
                    <a:pos x="27" y="106"/>
                  </a:cxn>
                  <a:cxn ang="0">
                    <a:pos x="32" y="104"/>
                  </a:cxn>
                  <a:cxn ang="0">
                    <a:pos x="37" y="101"/>
                  </a:cxn>
                  <a:cxn ang="0">
                    <a:pos x="42" y="96"/>
                  </a:cxn>
                  <a:cxn ang="0">
                    <a:pos x="46" y="91"/>
                  </a:cxn>
                  <a:cxn ang="0">
                    <a:pos x="49" y="83"/>
                  </a:cxn>
                  <a:cxn ang="0">
                    <a:pos x="52" y="75"/>
                  </a:cxn>
                  <a:cxn ang="0">
                    <a:pos x="54" y="68"/>
                  </a:cxn>
                  <a:cxn ang="0">
                    <a:pos x="55" y="59"/>
                  </a:cxn>
                  <a:cxn ang="0">
                    <a:pos x="55" y="48"/>
                  </a:cxn>
                  <a:cxn ang="0">
                    <a:pos x="54" y="38"/>
                  </a:cxn>
                  <a:cxn ang="0">
                    <a:pos x="52" y="31"/>
                  </a:cxn>
                  <a:cxn ang="0">
                    <a:pos x="50" y="24"/>
                  </a:cxn>
                  <a:cxn ang="0">
                    <a:pos x="46" y="17"/>
                  </a:cxn>
                  <a:cxn ang="0">
                    <a:pos x="41" y="9"/>
                  </a:cxn>
                  <a:cxn ang="0">
                    <a:pos x="34" y="3"/>
                  </a:cxn>
                  <a:cxn ang="0">
                    <a:pos x="28" y="0"/>
                  </a:cxn>
                  <a:cxn ang="0">
                    <a:pos x="22" y="0"/>
                  </a:cxn>
                  <a:cxn ang="0">
                    <a:pos x="15" y="1"/>
                  </a:cxn>
                  <a:cxn ang="0">
                    <a:pos x="12" y="3"/>
                  </a:cxn>
                  <a:cxn ang="0">
                    <a:pos x="13" y="10"/>
                  </a:cxn>
                </a:cxnLst>
                <a:rect l="0" t="0" r="r" b="b"/>
                <a:pathLst>
                  <a:path w="56" h="107">
                    <a:moveTo>
                      <a:pt x="13" y="10"/>
                    </a:moveTo>
                    <a:lnTo>
                      <a:pt x="12" y="34"/>
                    </a:lnTo>
                    <a:lnTo>
                      <a:pt x="25" y="13"/>
                    </a:lnTo>
                    <a:lnTo>
                      <a:pt x="25" y="25"/>
                    </a:lnTo>
                    <a:lnTo>
                      <a:pt x="26" y="36"/>
                    </a:lnTo>
                    <a:lnTo>
                      <a:pt x="28" y="43"/>
                    </a:lnTo>
                    <a:lnTo>
                      <a:pt x="30" y="49"/>
                    </a:lnTo>
                    <a:lnTo>
                      <a:pt x="33" y="53"/>
                    </a:lnTo>
                    <a:lnTo>
                      <a:pt x="36" y="57"/>
                    </a:lnTo>
                    <a:lnTo>
                      <a:pt x="44" y="66"/>
                    </a:lnTo>
                    <a:lnTo>
                      <a:pt x="36" y="86"/>
                    </a:lnTo>
                    <a:lnTo>
                      <a:pt x="29" y="80"/>
                    </a:lnTo>
                    <a:lnTo>
                      <a:pt x="23" y="76"/>
                    </a:lnTo>
                    <a:lnTo>
                      <a:pt x="22" y="75"/>
                    </a:lnTo>
                    <a:lnTo>
                      <a:pt x="19" y="75"/>
                    </a:lnTo>
                    <a:lnTo>
                      <a:pt x="15" y="75"/>
                    </a:lnTo>
                    <a:lnTo>
                      <a:pt x="10" y="78"/>
                    </a:lnTo>
                    <a:lnTo>
                      <a:pt x="4" y="84"/>
                    </a:lnTo>
                    <a:lnTo>
                      <a:pt x="0" y="89"/>
                    </a:lnTo>
                    <a:lnTo>
                      <a:pt x="4" y="96"/>
                    </a:lnTo>
                    <a:lnTo>
                      <a:pt x="8" y="100"/>
                    </a:lnTo>
                    <a:lnTo>
                      <a:pt x="13" y="103"/>
                    </a:lnTo>
                    <a:lnTo>
                      <a:pt x="17" y="106"/>
                    </a:lnTo>
                    <a:lnTo>
                      <a:pt x="22" y="106"/>
                    </a:lnTo>
                    <a:lnTo>
                      <a:pt x="27" y="106"/>
                    </a:lnTo>
                    <a:lnTo>
                      <a:pt x="32" y="104"/>
                    </a:lnTo>
                    <a:lnTo>
                      <a:pt x="37" y="101"/>
                    </a:lnTo>
                    <a:lnTo>
                      <a:pt x="42" y="96"/>
                    </a:lnTo>
                    <a:lnTo>
                      <a:pt x="46" y="91"/>
                    </a:lnTo>
                    <a:lnTo>
                      <a:pt x="49" y="83"/>
                    </a:lnTo>
                    <a:lnTo>
                      <a:pt x="52" y="75"/>
                    </a:lnTo>
                    <a:lnTo>
                      <a:pt x="54" y="68"/>
                    </a:lnTo>
                    <a:lnTo>
                      <a:pt x="55" y="59"/>
                    </a:lnTo>
                    <a:lnTo>
                      <a:pt x="55" y="48"/>
                    </a:lnTo>
                    <a:lnTo>
                      <a:pt x="54" y="38"/>
                    </a:lnTo>
                    <a:lnTo>
                      <a:pt x="52" y="31"/>
                    </a:lnTo>
                    <a:lnTo>
                      <a:pt x="50" y="24"/>
                    </a:lnTo>
                    <a:lnTo>
                      <a:pt x="46" y="17"/>
                    </a:lnTo>
                    <a:lnTo>
                      <a:pt x="41" y="9"/>
                    </a:lnTo>
                    <a:lnTo>
                      <a:pt x="34" y="3"/>
                    </a:lnTo>
                    <a:lnTo>
                      <a:pt x="28" y="0"/>
                    </a:lnTo>
                    <a:lnTo>
                      <a:pt x="22" y="0"/>
                    </a:lnTo>
                    <a:lnTo>
                      <a:pt x="15" y="1"/>
                    </a:lnTo>
                    <a:lnTo>
                      <a:pt x="12" y="3"/>
                    </a:lnTo>
                    <a:lnTo>
                      <a:pt x="13"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84" name="Freeform 84"/>
              <p:cNvSpPr>
                <a:spLocks/>
              </p:cNvSpPr>
              <p:nvPr/>
            </p:nvSpPr>
            <p:spPr bwMode="auto">
              <a:xfrm>
                <a:off x="4750" y="3860"/>
                <a:ext cx="23" cy="89"/>
              </a:xfrm>
              <a:custGeom>
                <a:avLst/>
                <a:gdLst/>
                <a:ahLst/>
                <a:cxnLst>
                  <a:cxn ang="0">
                    <a:pos x="22" y="9"/>
                  </a:cxn>
                  <a:cxn ang="0">
                    <a:pos x="18" y="33"/>
                  </a:cxn>
                  <a:cxn ang="0">
                    <a:pos x="17" y="38"/>
                  </a:cxn>
                  <a:cxn ang="0">
                    <a:pos x="15" y="44"/>
                  </a:cxn>
                  <a:cxn ang="0">
                    <a:pos x="11" y="50"/>
                  </a:cxn>
                  <a:cxn ang="0">
                    <a:pos x="8" y="55"/>
                  </a:cxn>
                  <a:cxn ang="0">
                    <a:pos x="4" y="60"/>
                  </a:cxn>
                  <a:cxn ang="0">
                    <a:pos x="7" y="72"/>
                  </a:cxn>
                  <a:cxn ang="0">
                    <a:pos x="10" y="84"/>
                  </a:cxn>
                  <a:cxn ang="0">
                    <a:pos x="10" y="88"/>
                  </a:cxn>
                  <a:cxn ang="0">
                    <a:pos x="8" y="84"/>
                  </a:cxn>
                  <a:cxn ang="0">
                    <a:pos x="5" y="77"/>
                  </a:cxn>
                  <a:cxn ang="0">
                    <a:pos x="2" y="69"/>
                  </a:cxn>
                  <a:cxn ang="0">
                    <a:pos x="1" y="62"/>
                  </a:cxn>
                  <a:cxn ang="0">
                    <a:pos x="0" y="54"/>
                  </a:cxn>
                  <a:cxn ang="0">
                    <a:pos x="0" y="45"/>
                  </a:cxn>
                  <a:cxn ang="0">
                    <a:pos x="1" y="36"/>
                  </a:cxn>
                  <a:cxn ang="0">
                    <a:pos x="2" y="29"/>
                  </a:cxn>
                  <a:cxn ang="0">
                    <a:pos x="5" y="21"/>
                  </a:cxn>
                  <a:cxn ang="0">
                    <a:pos x="9" y="12"/>
                  </a:cxn>
                  <a:cxn ang="0">
                    <a:pos x="15" y="6"/>
                  </a:cxn>
                  <a:cxn ang="0">
                    <a:pos x="22" y="0"/>
                  </a:cxn>
                  <a:cxn ang="0">
                    <a:pos x="22" y="9"/>
                  </a:cxn>
                </a:cxnLst>
                <a:rect l="0" t="0" r="r" b="b"/>
                <a:pathLst>
                  <a:path w="23" h="89">
                    <a:moveTo>
                      <a:pt x="22" y="9"/>
                    </a:moveTo>
                    <a:lnTo>
                      <a:pt x="18" y="33"/>
                    </a:lnTo>
                    <a:lnTo>
                      <a:pt x="17" y="38"/>
                    </a:lnTo>
                    <a:lnTo>
                      <a:pt x="15" y="44"/>
                    </a:lnTo>
                    <a:lnTo>
                      <a:pt x="11" y="50"/>
                    </a:lnTo>
                    <a:lnTo>
                      <a:pt x="8" y="55"/>
                    </a:lnTo>
                    <a:lnTo>
                      <a:pt x="4" y="60"/>
                    </a:lnTo>
                    <a:lnTo>
                      <a:pt x="7" y="72"/>
                    </a:lnTo>
                    <a:lnTo>
                      <a:pt x="10" y="84"/>
                    </a:lnTo>
                    <a:lnTo>
                      <a:pt x="10" y="88"/>
                    </a:lnTo>
                    <a:lnTo>
                      <a:pt x="8" y="84"/>
                    </a:lnTo>
                    <a:lnTo>
                      <a:pt x="5" y="77"/>
                    </a:lnTo>
                    <a:lnTo>
                      <a:pt x="2" y="69"/>
                    </a:lnTo>
                    <a:lnTo>
                      <a:pt x="1" y="62"/>
                    </a:lnTo>
                    <a:lnTo>
                      <a:pt x="0" y="54"/>
                    </a:lnTo>
                    <a:lnTo>
                      <a:pt x="0" y="45"/>
                    </a:lnTo>
                    <a:lnTo>
                      <a:pt x="1" y="36"/>
                    </a:lnTo>
                    <a:lnTo>
                      <a:pt x="2" y="29"/>
                    </a:lnTo>
                    <a:lnTo>
                      <a:pt x="5" y="21"/>
                    </a:lnTo>
                    <a:lnTo>
                      <a:pt x="9" y="12"/>
                    </a:lnTo>
                    <a:lnTo>
                      <a:pt x="15" y="6"/>
                    </a:lnTo>
                    <a:lnTo>
                      <a:pt x="22" y="0"/>
                    </a:lnTo>
                    <a:lnTo>
                      <a:pt x="22" y="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85" name="Freeform 85"/>
              <p:cNvSpPr>
                <a:spLocks/>
              </p:cNvSpPr>
              <p:nvPr/>
            </p:nvSpPr>
            <p:spPr bwMode="auto">
              <a:xfrm>
                <a:off x="4775" y="3902"/>
                <a:ext cx="8" cy="24"/>
              </a:xfrm>
              <a:custGeom>
                <a:avLst/>
                <a:gdLst/>
                <a:ahLst/>
                <a:cxnLst>
                  <a:cxn ang="0">
                    <a:pos x="0" y="0"/>
                  </a:cxn>
                  <a:cxn ang="0">
                    <a:pos x="2" y="0"/>
                  </a:cxn>
                  <a:cxn ang="0">
                    <a:pos x="4" y="1"/>
                  </a:cxn>
                  <a:cxn ang="0">
                    <a:pos x="5" y="4"/>
                  </a:cxn>
                  <a:cxn ang="0">
                    <a:pos x="6" y="6"/>
                  </a:cxn>
                  <a:cxn ang="0">
                    <a:pos x="7" y="10"/>
                  </a:cxn>
                  <a:cxn ang="0">
                    <a:pos x="7" y="13"/>
                  </a:cxn>
                  <a:cxn ang="0">
                    <a:pos x="6" y="16"/>
                  </a:cxn>
                  <a:cxn ang="0">
                    <a:pos x="6" y="19"/>
                  </a:cxn>
                  <a:cxn ang="0">
                    <a:pos x="4" y="22"/>
                  </a:cxn>
                  <a:cxn ang="0">
                    <a:pos x="3" y="23"/>
                  </a:cxn>
                  <a:cxn ang="0">
                    <a:pos x="1" y="23"/>
                  </a:cxn>
                  <a:cxn ang="0">
                    <a:pos x="0" y="23"/>
                  </a:cxn>
                  <a:cxn ang="0">
                    <a:pos x="0" y="21"/>
                  </a:cxn>
                  <a:cxn ang="0">
                    <a:pos x="2" y="21"/>
                  </a:cxn>
                  <a:cxn ang="0">
                    <a:pos x="4" y="20"/>
                  </a:cxn>
                  <a:cxn ang="0">
                    <a:pos x="5" y="18"/>
                  </a:cxn>
                  <a:cxn ang="0">
                    <a:pos x="5" y="16"/>
                  </a:cxn>
                  <a:cxn ang="0">
                    <a:pos x="6" y="13"/>
                  </a:cxn>
                  <a:cxn ang="0">
                    <a:pos x="6" y="10"/>
                  </a:cxn>
                  <a:cxn ang="0">
                    <a:pos x="6" y="7"/>
                  </a:cxn>
                  <a:cxn ang="0">
                    <a:pos x="5" y="4"/>
                  </a:cxn>
                  <a:cxn ang="0">
                    <a:pos x="4" y="3"/>
                  </a:cxn>
                  <a:cxn ang="0">
                    <a:pos x="2" y="2"/>
                  </a:cxn>
                  <a:cxn ang="0">
                    <a:pos x="0" y="2"/>
                  </a:cxn>
                  <a:cxn ang="0">
                    <a:pos x="0" y="0"/>
                  </a:cxn>
                </a:cxnLst>
                <a:rect l="0" t="0" r="r" b="b"/>
                <a:pathLst>
                  <a:path w="8" h="24">
                    <a:moveTo>
                      <a:pt x="0" y="0"/>
                    </a:moveTo>
                    <a:lnTo>
                      <a:pt x="2" y="0"/>
                    </a:lnTo>
                    <a:lnTo>
                      <a:pt x="4" y="1"/>
                    </a:lnTo>
                    <a:lnTo>
                      <a:pt x="5" y="4"/>
                    </a:lnTo>
                    <a:lnTo>
                      <a:pt x="6" y="6"/>
                    </a:lnTo>
                    <a:lnTo>
                      <a:pt x="7" y="10"/>
                    </a:lnTo>
                    <a:lnTo>
                      <a:pt x="7" y="13"/>
                    </a:lnTo>
                    <a:lnTo>
                      <a:pt x="6" y="16"/>
                    </a:lnTo>
                    <a:lnTo>
                      <a:pt x="6" y="19"/>
                    </a:lnTo>
                    <a:lnTo>
                      <a:pt x="4" y="22"/>
                    </a:lnTo>
                    <a:lnTo>
                      <a:pt x="3" y="23"/>
                    </a:lnTo>
                    <a:lnTo>
                      <a:pt x="1" y="23"/>
                    </a:lnTo>
                    <a:lnTo>
                      <a:pt x="0" y="23"/>
                    </a:lnTo>
                    <a:lnTo>
                      <a:pt x="0" y="21"/>
                    </a:lnTo>
                    <a:lnTo>
                      <a:pt x="2" y="21"/>
                    </a:lnTo>
                    <a:lnTo>
                      <a:pt x="4" y="20"/>
                    </a:lnTo>
                    <a:lnTo>
                      <a:pt x="5" y="18"/>
                    </a:lnTo>
                    <a:lnTo>
                      <a:pt x="5" y="16"/>
                    </a:lnTo>
                    <a:lnTo>
                      <a:pt x="6" y="13"/>
                    </a:lnTo>
                    <a:lnTo>
                      <a:pt x="6" y="10"/>
                    </a:lnTo>
                    <a:lnTo>
                      <a:pt x="6" y="7"/>
                    </a:lnTo>
                    <a:lnTo>
                      <a:pt x="5" y="4"/>
                    </a:lnTo>
                    <a:lnTo>
                      <a:pt x="4" y="3"/>
                    </a:lnTo>
                    <a:lnTo>
                      <a:pt x="2" y="2"/>
                    </a:lnTo>
                    <a:lnTo>
                      <a:pt x="0" y="2"/>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86" name="Freeform 86"/>
              <p:cNvSpPr>
                <a:spLocks/>
              </p:cNvSpPr>
              <p:nvPr/>
            </p:nvSpPr>
            <p:spPr bwMode="auto">
              <a:xfrm>
                <a:off x="4767" y="3902"/>
                <a:ext cx="11" cy="24"/>
              </a:xfrm>
              <a:custGeom>
                <a:avLst/>
                <a:gdLst/>
                <a:ahLst/>
                <a:cxnLst>
                  <a:cxn ang="0">
                    <a:pos x="8" y="2"/>
                  </a:cxn>
                  <a:cxn ang="0">
                    <a:pos x="6" y="3"/>
                  </a:cxn>
                  <a:cxn ang="0">
                    <a:pos x="5" y="4"/>
                  </a:cxn>
                  <a:cxn ang="0">
                    <a:pos x="4" y="7"/>
                  </a:cxn>
                  <a:cxn ang="0">
                    <a:pos x="3" y="9"/>
                  </a:cxn>
                  <a:cxn ang="0">
                    <a:pos x="3" y="12"/>
                  </a:cxn>
                  <a:cxn ang="0">
                    <a:pos x="4" y="15"/>
                  </a:cxn>
                  <a:cxn ang="0">
                    <a:pos x="5" y="17"/>
                  </a:cxn>
                  <a:cxn ang="0">
                    <a:pos x="6" y="19"/>
                  </a:cxn>
                  <a:cxn ang="0">
                    <a:pos x="7" y="20"/>
                  </a:cxn>
                  <a:cxn ang="0">
                    <a:pos x="8" y="21"/>
                  </a:cxn>
                  <a:cxn ang="0">
                    <a:pos x="9" y="21"/>
                  </a:cxn>
                  <a:cxn ang="0">
                    <a:pos x="10" y="21"/>
                  </a:cxn>
                  <a:cxn ang="0">
                    <a:pos x="8" y="23"/>
                  </a:cxn>
                  <a:cxn ang="0">
                    <a:pos x="6" y="23"/>
                  </a:cxn>
                  <a:cxn ang="0">
                    <a:pos x="5" y="22"/>
                  </a:cxn>
                  <a:cxn ang="0">
                    <a:pos x="3" y="20"/>
                  </a:cxn>
                  <a:cxn ang="0">
                    <a:pos x="2" y="18"/>
                  </a:cxn>
                  <a:cxn ang="0">
                    <a:pos x="1" y="16"/>
                  </a:cxn>
                  <a:cxn ang="0">
                    <a:pos x="1" y="15"/>
                  </a:cxn>
                  <a:cxn ang="0">
                    <a:pos x="0" y="12"/>
                  </a:cxn>
                  <a:cxn ang="0">
                    <a:pos x="0" y="11"/>
                  </a:cxn>
                  <a:cxn ang="0">
                    <a:pos x="1" y="8"/>
                  </a:cxn>
                  <a:cxn ang="0">
                    <a:pos x="1" y="5"/>
                  </a:cxn>
                  <a:cxn ang="0">
                    <a:pos x="3" y="3"/>
                  </a:cxn>
                  <a:cxn ang="0">
                    <a:pos x="4" y="1"/>
                  </a:cxn>
                  <a:cxn ang="0">
                    <a:pos x="6" y="0"/>
                  </a:cxn>
                  <a:cxn ang="0">
                    <a:pos x="7" y="0"/>
                  </a:cxn>
                  <a:cxn ang="0">
                    <a:pos x="8" y="2"/>
                  </a:cxn>
                </a:cxnLst>
                <a:rect l="0" t="0" r="r" b="b"/>
                <a:pathLst>
                  <a:path w="11" h="24">
                    <a:moveTo>
                      <a:pt x="8" y="2"/>
                    </a:moveTo>
                    <a:lnTo>
                      <a:pt x="6" y="3"/>
                    </a:lnTo>
                    <a:lnTo>
                      <a:pt x="5" y="4"/>
                    </a:lnTo>
                    <a:lnTo>
                      <a:pt x="4" y="7"/>
                    </a:lnTo>
                    <a:lnTo>
                      <a:pt x="3" y="9"/>
                    </a:lnTo>
                    <a:lnTo>
                      <a:pt x="3" y="12"/>
                    </a:lnTo>
                    <a:lnTo>
                      <a:pt x="4" y="15"/>
                    </a:lnTo>
                    <a:lnTo>
                      <a:pt x="5" y="17"/>
                    </a:lnTo>
                    <a:lnTo>
                      <a:pt x="6" y="19"/>
                    </a:lnTo>
                    <a:lnTo>
                      <a:pt x="7" y="20"/>
                    </a:lnTo>
                    <a:lnTo>
                      <a:pt x="8" y="21"/>
                    </a:lnTo>
                    <a:lnTo>
                      <a:pt x="9" y="21"/>
                    </a:lnTo>
                    <a:lnTo>
                      <a:pt x="10" y="21"/>
                    </a:lnTo>
                    <a:lnTo>
                      <a:pt x="8" y="23"/>
                    </a:lnTo>
                    <a:lnTo>
                      <a:pt x="6" y="23"/>
                    </a:lnTo>
                    <a:lnTo>
                      <a:pt x="5" y="22"/>
                    </a:lnTo>
                    <a:lnTo>
                      <a:pt x="3" y="20"/>
                    </a:lnTo>
                    <a:lnTo>
                      <a:pt x="2" y="18"/>
                    </a:lnTo>
                    <a:lnTo>
                      <a:pt x="1" y="16"/>
                    </a:lnTo>
                    <a:lnTo>
                      <a:pt x="1" y="15"/>
                    </a:lnTo>
                    <a:lnTo>
                      <a:pt x="0" y="12"/>
                    </a:lnTo>
                    <a:lnTo>
                      <a:pt x="0" y="11"/>
                    </a:lnTo>
                    <a:lnTo>
                      <a:pt x="1" y="8"/>
                    </a:lnTo>
                    <a:lnTo>
                      <a:pt x="1" y="5"/>
                    </a:lnTo>
                    <a:lnTo>
                      <a:pt x="3" y="3"/>
                    </a:lnTo>
                    <a:lnTo>
                      <a:pt x="4" y="1"/>
                    </a:lnTo>
                    <a:lnTo>
                      <a:pt x="6" y="0"/>
                    </a:lnTo>
                    <a:lnTo>
                      <a:pt x="7" y="0"/>
                    </a:lnTo>
                    <a:lnTo>
                      <a:pt x="8"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87" name="Freeform 87"/>
              <p:cNvSpPr>
                <a:spLocks/>
              </p:cNvSpPr>
              <p:nvPr/>
            </p:nvSpPr>
            <p:spPr bwMode="auto">
              <a:xfrm>
                <a:off x="4789" y="3914"/>
                <a:ext cx="5" cy="29"/>
              </a:xfrm>
              <a:custGeom>
                <a:avLst/>
                <a:gdLst/>
                <a:ahLst/>
                <a:cxnLst>
                  <a:cxn ang="0">
                    <a:pos x="4" y="28"/>
                  </a:cxn>
                  <a:cxn ang="0">
                    <a:pos x="0" y="0"/>
                  </a:cxn>
                  <a:cxn ang="0">
                    <a:pos x="1" y="25"/>
                  </a:cxn>
                  <a:cxn ang="0">
                    <a:pos x="4" y="28"/>
                  </a:cxn>
                </a:cxnLst>
                <a:rect l="0" t="0" r="r" b="b"/>
                <a:pathLst>
                  <a:path w="5" h="29">
                    <a:moveTo>
                      <a:pt x="4" y="28"/>
                    </a:moveTo>
                    <a:lnTo>
                      <a:pt x="0" y="0"/>
                    </a:lnTo>
                    <a:lnTo>
                      <a:pt x="1" y="25"/>
                    </a:lnTo>
                    <a:lnTo>
                      <a:pt x="4" y="2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88" name="Freeform 88"/>
              <p:cNvSpPr>
                <a:spLocks/>
              </p:cNvSpPr>
              <p:nvPr/>
            </p:nvSpPr>
            <p:spPr bwMode="auto">
              <a:xfrm>
                <a:off x="4755" y="3916"/>
                <a:ext cx="15" cy="16"/>
              </a:xfrm>
              <a:custGeom>
                <a:avLst/>
                <a:gdLst/>
                <a:ahLst/>
                <a:cxnLst>
                  <a:cxn ang="0">
                    <a:pos x="2" y="0"/>
                  </a:cxn>
                  <a:cxn ang="0">
                    <a:pos x="14" y="15"/>
                  </a:cxn>
                  <a:cxn ang="0">
                    <a:pos x="0" y="1"/>
                  </a:cxn>
                  <a:cxn ang="0">
                    <a:pos x="2" y="0"/>
                  </a:cxn>
                </a:cxnLst>
                <a:rect l="0" t="0" r="r" b="b"/>
                <a:pathLst>
                  <a:path w="15" h="16">
                    <a:moveTo>
                      <a:pt x="2" y="0"/>
                    </a:moveTo>
                    <a:lnTo>
                      <a:pt x="14" y="15"/>
                    </a:lnTo>
                    <a:lnTo>
                      <a:pt x="0" y="1"/>
                    </a:lnTo>
                    <a:lnTo>
                      <a:pt x="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89" name="Freeform 89"/>
              <p:cNvSpPr>
                <a:spLocks/>
              </p:cNvSpPr>
              <p:nvPr/>
            </p:nvSpPr>
            <p:spPr bwMode="auto">
              <a:xfrm>
                <a:off x="4596" y="3967"/>
                <a:ext cx="587" cy="29"/>
              </a:xfrm>
              <a:custGeom>
                <a:avLst/>
                <a:gdLst/>
                <a:ahLst/>
                <a:cxnLst>
                  <a:cxn ang="0">
                    <a:pos x="586" y="6"/>
                  </a:cxn>
                  <a:cxn ang="0">
                    <a:pos x="0" y="28"/>
                  </a:cxn>
                  <a:cxn ang="0">
                    <a:pos x="85" y="9"/>
                  </a:cxn>
                  <a:cxn ang="0">
                    <a:pos x="503" y="0"/>
                  </a:cxn>
                  <a:cxn ang="0">
                    <a:pos x="586" y="6"/>
                  </a:cxn>
                </a:cxnLst>
                <a:rect l="0" t="0" r="r" b="b"/>
                <a:pathLst>
                  <a:path w="587" h="29">
                    <a:moveTo>
                      <a:pt x="586" y="6"/>
                    </a:moveTo>
                    <a:lnTo>
                      <a:pt x="0" y="28"/>
                    </a:lnTo>
                    <a:lnTo>
                      <a:pt x="85" y="9"/>
                    </a:lnTo>
                    <a:lnTo>
                      <a:pt x="503" y="0"/>
                    </a:lnTo>
                    <a:lnTo>
                      <a:pt x="586" y="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90" name="Freeform 90"/>
              <p:cNvSpPr>
                <a:spLocks/>
              </p:cNvSpPr>
              <p:nvPr/>
            </p:nvSpPr>
            <p:spPr bwMode="auto">
              <a:xfrm>
                <a:off x="4671" y="3862"/>
                <a:ext cx="33" cy="46"/>
              </a:xfrm>
              <a:custGeom>
                <a:avLst/>
                <a:gdLst/>
                <a:ahLst/>
                <a:cxnLst>
                  <a:cxn ang="0">
                    <a:pos x="31" y="29"/>
                  </a:cxn>
                  <a:cxn ang="0">
                    <a:pos x="28" y="35"/>
                  </a:cxn>
                  <a:cxn ang="0">
                    <a:pos x="25" y="40"/>
                  </a:cxn>
                  <a:cxn ang="0">
                    <a:pos x="20" y="43"/>
                  </a:cxn>
                  <a:cxn ang="0">
                    <a:pos x="15" y="45"/>
                  </a:cxn>
                  <a:cxn ang="0">
                    <a:pos x="11" y="45"/>
                  </a:cxn>
                  <a:cxn ang="0">
                    <a:pos x="7" y="44"/>
                  </a:cxn>
                  <a:cxn ang="0">
                    <a:pos x="4" y="41"/>
                  </a:cxn>
                  <a:cxn ang="0">
                    <a:pos x="1" y="37"/>
                  </a:cxn>
                  <a:cxn ang="0">
                    <a:pos x="0" y="32"/>
                  </a:cxn>
                  <a:cxn ang="0">
                    <a:pos x="0" y="26"/>
                  </a:cxn>
                  <a:cxn ang="0">
                    <a:pos x="0" y="21"/>
                  </a:cxn>
                  <a:cxn ang="0">
                    <a:pos x="1" y="16"/>
                  </a:cxn>
                  <a:cxn ang="0">
                    <a:pos x="3" y="11"/>
                  </a:cxn>
                  <a:cxn ang="0">
                    <a:pos x="7" y="6"/>
                  </a:cxn>
                  <a:cxn ang="0">
                    <a:pos x="12" y="2"/>
                  </a:cxn>
                  <a:cxn ang="0">
                    <a:pos x="17" y="0"/>
                  </a:cxn>
                  <a:cxn ang="0">
                    <a:pos x="20" y="0"/>
                  </a:cxn>
                  <a:cxn ang="0">
                    <a:pos x="26" y="2"/>
                  </a:cxn>
                  <a:cxn ang="0">
                    <a:pos x="29" y="6"/>
                  </a:cxn>
                  <a:cxn ang="0">
                    <a:pos x="31" y="11"/>
                  </a:cxn>
                  <a:cxn ang="0">
                    <a:pos x="32" y="16"/>
                  </a:cxn>
                  <a:cxn ang="0">
                    <a:pos x="30" y="11"/>
                  </a:cxn>
                  <a:cxn ang="0">
                    <a:pos x="28" y="7"/>
                  </a:cxn>
                  <a:cxn ang="0">
                    <a:pos x="24" y="4"/>
                  </a:cxn>
                  <a:cxn ang="0">
                    <a:pos x="20" y="3"/>
                  </a:cxn>
                  <a:cxn ang="0">
                    <a:pos x="15" y="5"/>
                  </a:cxn>
                  <a:cxn ang="0">
                    <a:pos x="11" y="9"/>
                  </a:cxn>
                  <a:cxn ang="0">
                    <a:pos x="8" y="14"/>
                  </a:cxn>
                  <a:cxn ang="0">
                    <a:pos x="7" y="20"/>
                  </a:cxn>
                  <a:cxn ang="0">
                    <a:pos x="6" y="25"/>
                  </a:cxn>
                  <a:cxn ang="0">
                    <a:pos x="10" y="37"/>
                  </a:cxn>
                  <a:cxn ang="0">
                    <a:pos x="10" y="24"/>
                  </a:cxn>
                  <a:cxn ang="0">
                    <a:pos x="14" y="36"/>
                  </a:cxn>
                  <a:cxn ang="0">
                    <a:pos x="14" y="26"/>
                  </a:cxn>
                  <a:cxn ang="0">
                    <a:pos x="18" y="33"/>
                  </a:cxn>
                  <a:cxn ang="0">
                    <a:pos x="19" y="26"/>
                  </a:cxn>
                  <a:cxn ang="0">
                    <a:pos x="22" y="31"/>
                  </a:cxn>
                  <a:cxn ang="0">
                    <a:pos x="22" y="26"/>
                  </a:cxn>
                  <a:cxn ang="0">
                    <a:pos x="24" y="31"/>
                  </a:cxn>
                  <a:cxn ang="0">
                    <a:pos x="27" y="31"/>
                  </a:cxn>
                  <a:cxn ang="0">
                    <a:pos x="29" y="31"/>
                  </a:cxn>
                  <a:cxn ang="0">
                    <a:pos x="31" y="29"/>
                  </a:cxn>
                </a:cxnLst>
                <a:rect l="0" t="0" r="r" b="b"/>
                <a:pathLst>
                  <a:path w="33" h="46">
                    <a:moveTo>
                      <a:pt x="31" y="29"/>
                    </a:moveTo>
                    <a:lnTo>
                      <a:pt x="28" y="35"/>
                    </a:lnTo>
                    <a:lnTo>
                      <a:pt x="25" y="40"/>
                    </a:lnTo>
                    <a:lnTo>
                      <a:pt x="20" y="43"/>
                    </a:lnTo>
                    <a:lnTo>
                      <a:pt x="15" y="45"/>
                    </a:lnTo>
                    <a:lnTo>
                      <a:pt x="11" y="45"/>
                    </a:lnTo>
                    <a:lnTo>
                      <a:pt x="7" y="44"/>
                    </a:lnTo>
                    <a:lnTo>
                      <a:pt x="4" y="41"/>
                    </a:lnTo>
                    <a:lnTo>
                      <a:pt x="1" y="37"/>
                    </a:lnTo>
                    <a:lnTo>
                      <a:pt x="0" y="32"/>
                    </a:lnTo>
                    <a:lnTo>
                      <a:pt x="0" y="26"/>
                    </a:lnTo>
                    <a:lnTo>
                      <a:pt x="0" y="21"/>
                    </a:lnTo>
                    <a:lnTo>
                      <a:pt x="1" y="16"/>
                    </a:lnTo>
                    <a:lnTo>
                      <a:pt x="3" y="11"/>
                    </a:lnTo>
                    <a:lnTo>
                      <a:pt x="7" y="6"/>
                    </a:lnTo>
                    <a:lnTo>
                      <a:pt x="12" y="2"/>
                    </a:lnTo>
                    <a:lnTo>
                      <a:pt x="17" y="0"/>
                    </a:lnTo>
                    <a:lnTo>
                      <a:pt x="20" y="0"/>
                    </a:lnTo>
                    <a:lnTo>
                      <a:pt x="26" y="2"/>
                    </a:lnTo>
                    <a:lnTo>
                      <a:pt x="29" y="6"/>
                    </a:lnTo>
                    <a:lnTo>
                      <a:pt x="31" y="11"/>
                    </a:lnTo>
                    <a:lnTo>
                      <a:pt x="32" y="16"/>
                    </a:lnTo>
                    <a:lnTo>
                      <a:pt x="30" y="11"/>
                    </a:lnTo>
                    <a:lnTo>
                      <a:pt x="28" y="7"/>
                    </a:lnTo>
                    <a:lnTo>
                      <a:pt x="24" y="4"/>
                    </a:lnTo>
                    <a:lnTo>
                      <a:pt x="20" y="3"/>
                    </a:lnTo>
                    <a:lnTo>
                      <a:pt x="15" y="5"/>
                    </a:lnTo>
                    <a:lnTo>
                      <a:pt x="11" y="9"/>
                    </a:lnTo>
                    <a:lnTo>
                      <a:pt x="8" y="14"/>
                    </a:lnTo>
                    <a:lnTo>
                      <a:pt x="7" y="20"/>
                    </a:lnTo>
                    <a:lnTo>
                      <a:pt x="6" y="25"/>
                    </a:lnTo>
                    <a:lnTo>
                      <a:pt x="10" y="37"/>
                    </a:lnTo>
                    <a:lnTo>
                      <a:pt x="10" y="24"/>
                    </a:lnTo>
                    <a:lnTo>
                      <a:pt x="14" y="36"/>
                    </a:lnTo>
                    <a:lnTo>
                      <a:pt x="14" y="26"/>
                    </a:lnTo>
                    <a:lnTo>
                      <a:pt x="18" y="33"/>
                    </a:lnTo>
                    <a:lnTo>
                      <a:pt x="19" y="26"/>
                    </a:lnTo>
                    <a:lnTo>
                      <a:pt x="22" y="31"/>
                    </a:lnTo>
                    <a:lnTo>
                      <a:pt x="22" y="26"/>
                    </a:lnTo>
                    <a:lnTo>
                      <a:pt x="24" y="31"/>
                    </a:lnTo>
                    <a:lnTo>
                      <a:pt x="27" y="31"/>
                    </a:lnTo>
                    <a:lnTo>
                      <a:pt x="29" y="31"/>
                    </a:lnTo>
                    <a:lnTo>
                      <a:pt x="31"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91" name="Freeform 91"/>
              <p:cNvSpPr>
                <a:spLocks/>
              </p:cNvSpPr>
              <p:nvPr/>
            </p:nvSpPr>
            <p:spPr bwMode="auto">
              <a:xfrm>
                <a:off x="4638" y="3946"/>
                <a:ext cx="82" cy="36"/>
              </a:xfrm>
              <a:custGeom>
                <a:avLst/>
                <a:gdLst/>
                <a:ahLst/>
                <a:cxnLst>
                  <a:cxn ang="0">
                    <a:pos x="81" y="0"/>
                  </a:cxn>
                  <a:cxn ang="0">
                    <a:pos x="79" y="9"/>
                  </a:cxn>
                  <a:cxn ang="0">
                    <a:pos x="75" y="16"/>
                  </a:cxn>
                  <a:cxn ang="0">
                    <a:pos x="70" y="23"/>
                  </a:cxn>
                  <a:cxn ang="0">
                    <a:pos x="65" y="29"/>
                  </a:cxn>
                  <a:cxn ang="0">
                    <a:pos x="59" y="32"/>
                  </a:cxn>
                  <a:cxn ang="0">
                    <a:pos x="51" y="34"/>
                  </a:cxn>
                  <a:cxn ang="0">
                    <a:pos x="42" y="35"/>
                  </a:cxn>
                  <a:cxn ang="0">
                    <a:pos x="32" y="35"/>
                  </a:cxn>
                  <a:cxn ang="0">
                    <a:pos x="25" y="33"/>
                  </a:cxn>
                  <a:cxn ang="0">
                    <a:pos x="18" y="30"/>
                  </a:cxn>
                  <a:cxn ang="0">
                    <a:pos x="12" y="25"/>
                  </a:cxn>
                  <a:cxn ang="0">
                    <a:pos x="6" y="17"/>
                  </a:cxn>
                  <a:cxn ang="0">
                    <a:pos x="3" y="11"/>
                  </a:cxn>
                  <a:cxn ang="0">
                    <a:pos x="0" y="5"/>
                  </a:cxn>
                  <a:cxn ang="0">
                    <a:pos x="50" y="8"/>
                  </a:cxn>
                  <a:cxn ang="0">
                    <a:pos x="64" y="8"/>
                  </a:cxn>
                  <a:cxn ang="0">
                    <a:pos x="71" y="7"/>
                  </a:cxn>
                  <a:cxn ang="0">
                    <a:pos x="77" y="5"/>
                  </a:cxn>
                  <a:cxn ang="0">
                    <a:pos x="81" y="0"/>
                  </a:cxn>
                </a:cxnLst>
                <a:rect l="0" t="0" r="r" b="b"/>
                <a:pathLst>
                  <a:path w="82" h="36">
                    <a:moveTo>
                      <a:pt x="81" y="0"/>
                    </a:moveTo>
                    <a:lnTo>
                      <a:pt x="79" y="9"/>
                    </a:lnTo>
                    <a:lnTo>
                      <a:pt x="75" y="16"/>
                    </a:lnTo>
                    <a:lnTo>
                      <a:pt x="70" y="23"/>
                    </a:lnTo>
                    <a:lnTo>
                      <a:pt x="65" y="29"/>
                    </a:lnTo>
                    <a:lnTo>
                      <a:pt x="59" y="32"/>
                    </a:lnTo>
                    <a:lnTo>
                      <a:pt x="51" y="34"/>
                    </a:lnTo>
                    <a:lnTo>
                      <a:pt x="42" y="35"/>
                    </a:lnTo>
                    <a:lnTo>
                      <a:pt x="32" y="35"/>
                    </a:lnTo>
                    <a:lnTo>
                      <a:pt x="25" y="33"/>
                    </a:lnTo>
                    <a:lnTo>
                      <a:pt x="18" y="30"/>
                    </a:lnTo>
                    <a:lnTo>
                      <a:pt x="12" y="25"/>
                    </a:lnTo>
                    <a:lnTo>
                      <a:pt x="6" y="17"/>
                    </a:lnTo>
                    <a:lnTo>
                      <a:pt x="3" y="11"/>
                    </a:lnTo>
                    <a:lnTo>
                      <a:pt x="0" y="5"/>
                    </a:lnTo>
                    <a:lnTo>
                      <a:pt x="50" y="8"/>
                    </a:lnTo>
                    <a:lnTo>
                      <a:pt x="64" y="8"/>
                    </a:lnTo>
                    <a:lnTo>
                      <a:pt x="71" y="7"/>
                    </a:lnTo>
                    <a:lnTo>
                      <a:pt x="77" y="5"/>
                    </a:lnTo>
                    <a:lnTo>
                      <a:pt x="8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92" name="Freeform 92"/>
              <p:cNvSpPr>
                <a:spLocks/>
              </p:cNvSpPr>
              <p:nvPr/>
            </p:nvSpPr>
            <p:spPr bwMode="auto">
              <a:xfrm>
                <a:off x="4591" y="3872"/>
                <a:ext cx="19" cy="21"/>
              </a:xfrm>
              <a:custGeom>
                <a:avLst/>
                <a:gdLst/>
                <a:ahLst/>
                <a:cxnLst>
                  <a:cxn ang="0">
                    <a:pos x="0" y="0"/>
                  </a:cxn>
                  <a:cxn ang="0">
                    <a:pos x="7" y="6"/>
                  </a:cxn>
                  <a:cxn ang="0">
                    <a:pos x="8" y="18"/>
                  </a:cxn>
                  <a:cxn ang="0">
                    <a:pos x="4" y="20"/>
                  </a:cxn>
                  <a:cxn ang="0">
                    <a:pos x="18" y="20"/>
                  </a:cxn>
                  <a:cxn ang="0">
                    <a:pos x="16" y="1"/>
                  </a:cxn>
                  <a:cxn ang="0">
                    <a:pos x="0" y="0"/>
                  </a:cxn>
                </a:cxnLst>
                <a:rect l="0" t="0" r="r" b="b"/>
                <a:pathLst>
                  <a:path w="19" h="21">
                    <a:moveTo>
                      <a:pt x="0" y="0"/>
                    </a:moveTo>
                    <a:lnTo>
                      <a:pt x="7" y="6"/>
                    </a:lnTo>
                    <a:lnTo>
                      <a:pt x="8" y="18"/>
                    </a:lnTo>
                    <a:lnTo>
                      <a:pt x="4" y="20"/>
                    </a:lnTo>
                    <a:lnTo>
                      <a:pt x="18" y="20"/>
                    </a:lnTo>
                    <a:lnTo>
                      <a:pt x="16"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93" name="Freeform 93"/>
              <p:cNvSpPr>
                <a:spLocks/>
              </p:cNvSpPr>
              <p:nvPr/>
            </p:nvSpPr>
            <p:spPr bwMode="auto">
              <a:xfrm>
                <a:off x="4613" y="3873"/>
                <a:ext cx="41" cy="21"/>
              </a:xfrm>
              <a:custGeom>
                <a:avLst/>
                <a:gdLst/>
                <a:ahLst/>
                <a:cxnLst>
                  <a:cxn ang="0">
                    <a:pos x="0" y="0"/>
                  </a:cxn>
                  <a:cxn ang="0">
                    <a:pos x="5" y="4"/>
                  </a:cxn>
                  <a:cxn ang="0">
                    <a:pos x="6" y="19"/>
                  </a:cxn>
                  <a:cxn ang="0">
                    <a:pos x="40" y="20"/>
                  </a:cxn>
                  <a:cxn ang="0">
                    <a:pos x="40" y="17"/>
                  </a:cxn>
                  <a:cxn ang="0">
                    <a:pos x="39" y="13"/>
                  </a:cxn>
                  <a:cxn ang="0">
                    <a:pos x="37" y="8"/>
                  </a:cxn>
                  <a:cxn ang="0">
                    <a:pos x="34" y="4"/>
                  </a:cxn>
                  <a:cxn ang="0">
                    <a:pos x="31" y="3"/>
                  </a:cxn>
                  <a:cxn ang="0">
                    <a:pos x="28" y="1"/>
                  </a:cxn>
                  <a:cxn ang="0">
                    <a:pos x="23" y="0"/>
                  </a:cxn>
                  <a:cxn ang="0">
                    <a:pos x="0" y="0"/>
                  </a:cxn>
                </a:cxnLst>
                <a:rect l="0" t="0" r="r" b="b"/>
                <a:pathLst>
                  <a:path w="41" h="21">
                    <a:moveTo>
                      <a:pt x="0" y="0"/>
                    </a:moveTo>
                    <a:lnTo>
                      <a:pt x="5" y="4"/>
                    </a:lnTo>
                    <a:lnTo>
                      <a:pt x="6" y="19"/>
                    </a:lnTo>
                    <a:lnTo>
                      <a:pt x="40" y="20"/>
                    </a:lnTo>
                    <a:lnTo>
                      <a:pt x="40" y="17"/>
                    </a:lnTo>
                    <a:lnTo>
                      <a:pt x="39" y="13"/>
                    </a:lnTo>
                    <a:lnTo>
                      <a:pt x="37" y="8"/>
                    </a:lnTo>
                    <a:lnTo>
                      <a:pt x="34" y="4"/>
                    </a:lnTo>
                    <a:lnTo>
                      <a:pt x="31" y="3"/>
                    </a:lnTo>
                    <a:lnTo>
                      <a:pt x="28" y="1"/>
                    </a:lnTo>
                    <a:lnTo>
                      <a:pt x="23" y="0"/>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94" name="Freeform 94"/>
              <p:cNvSpPr>
                <a:spLocks/>
              </p:cNvSpPr>
              <p:nvPr/>
            </p:nvSpPr>
            <p:spPr bwMode="auto">
              <a:xfrm>
                <a:off x="4592" y="3891"/>
                <a:ext cx="63" cy="36"/>
              </a:xfrm>
              <a:custGeom>
                <a:avLst/>
                <a:gdLst/>
                <a:ahLst/>
                <a:cxnLst>
                  <a:cxn ang="0">
                    <a:pos x="1" y="4"/>
                  </a:cxn>
                  <a:cxn ang="0">
                    <a:pos x="5" y="8"/>
                  </a:cxn>
                  <a:cxn ang="0">
                    <a:pos x="60" y="8"/>
                  </a:cxn>
                  <a:cxn ang="0">
                    <a:pos x="61" y="5"/>
                  </a:cxn>
                  <a:cxn ang="0">
                    <a:pos x="61" y="1"/>
                  </a:cxn>
                  <a:cxn ang="0">
                    <a:pos x="61" y="0"/>
                  </a:cxn>
                  <a:cxn ang="0">
                    <a:pos x="62" y="5"/>
                  </a:cxn>
                  <a:cxn ang="0">
                    <a:pos x="62" y="10"/>
                  </a:cxn>
                  <a:cxn ang="0">
                    <a:pos x="61" y="13"/>
                  </a:cxn>
                  <a:cxn ang="0">
                    <a:pos x="60" y="19"/>
                  </a:cxn>
                  <a:cxn ang="0">
                    <a:pos x="59" y="23"/>
                  </a:cxn>
                  <a:cxn ang="0">
                    <a:pos x="56" y="27"/>
                  </a:cxn>
                  <a:cxn ang="0">
                    <a:pos x="53" y="30"/>
                  </a:cxn>
                  <a:cxn ang="0">
                    <a:pos x="49" y="32"/>
                  </a:cxn>
                  <a:cxn ang="0">
                    <a:pos x="44" y="33"/>
                  </a:cxn>
                  <a:cxn ang="0">
                    <a:pos x="37" y="35"/>
                  </a:cxn>
                  <a:cxn ang="0">
                    <a:pos x="26" y="35"/>
                  </a:cxn>
                  <a:cxn ang="0">
                    <a:pos x="41" y="32"/>
                  </a:cxn>
                  <a:cxn ang="0">
                    <a:pos x="48" y="31"/>
                  </a:cxn>
                  <a:cxn ang="0">
                    <a:pos x="52" y="28"/>
                  </a:cxn>
                  <a:cxn ang="0">
                    <a:pos x="29" y="28"/>
                  </a:cxn>
                  <a:cxn ang="0">
                    <a:pos x="28" y="20"/>
                  </a:cxn>
                  <a:cxn ang="0">
                    <a:pos x="19" y="11"/>
                  </a:cxn>
                  <a:cxn ang="0">
                    <a:pos x="21" y="32"/>
                  </a:cxn>
                  <a:cxn ang="0">
                    <a:pos x="19" y="28"/>
                  </a:cxn>
                  <a:cxn ang="0">
                    <a:pos x="4" y="28"/>
                  </a:cxn>
                  <a:cxn ang="0">
                    <a:pos x="11" y="26"/>
                  </a:cxn>
                  <a:cxn ang="0">
                    <a:pos x="9" y="11"/>
                  </a:cxn>
                  <a:cxn ang="0">
                    <a:pos x="5" y="11"/>
                  </a:cxn>
                  <a:cxn ang="0">
                    <a:pos x="2" y="9"/>
                  </a:cxn>
                  <a:cxn ang="0">
                    <a:pos x="0" y="6"/>
                  </a:cxn>
                  <a:cxn ang="0">
                    <a:pos x="1" y="4"/>
                  </a:cxn>
                </a:cxnLst>
                <a:rect l="0" t="0" r="r" b="b"/>
                <a:pathLst>
                  <a:path w="63" h="36">
                    <a:moveTo>
                      <a:pt x="1" y="4"/>
                    </a:moveTo>
                    <a:lnTo>
                      <a:pt x="5" y="8"/>
                    </a:lnTo>
                    <a:lnTo>
                      <a:pt x="60" y="8"/>
                    </a:lnTo>
                    <a:lnTo>
                      <a:pt x="61" y="5"/>
                    </a:lnTo>
                    <a:lnTo>
                      <a:pt x="61" y="1"/>
                    </a:lnTo>
                    <a:lnTo>
                      <a:pt x="61" y="0"/>
                    </a:lnTo>
                    <a:lnTo>
                      <a:pt x="62" y="5"/>
                    </a:lnTo>
                    <a:lnTo>
                      <a:pt x="62" y="10"/>
                    </a:lnTo>
                    <a:lnTo>
                      <a:pt x="61" y="13"/>
                    </a:lnTo>
                    <a:lnTo>
                      <a:pt x="60" y="19"/>
                    </a:lnTo>
                    <a:lnTo>
                      <a:pt x="59" y="23"/>
                    </a:lnTo>
                    <a:lnTo>
                      <a:pt x="56" y="27"/>
                    </a:lnTo>
                    <a:lnTo>
                      <a:pt x="53" y="30"/>
                    </a:lnTo>
                    <a:lnTo>
                      <a:pt x="49" y="32"/>
                    </a:lnTo>
                    <a:lnTo>
                      <a:pt x="44" y="33"/>
                    </a:lnTo>
                    <a:lnTo>
                      <a:pt x="37" y="35"/>
                    </a:lnTo>
                    <a:lnTo>
                      <a:pt x="26" y="35"/>
                    </a:lnTo>
                    <a:lnTo>
                      <a:pt x="41" y="32"/>
                    </a:lnTo>
                    <a:lnTo>
                      <a:pt x="48" y="31"/>
                    </a:lnTo>
                    <a:lnTo>
                      <a:pt x="52" y="28"/>
                    </a:lnTo>
                    <a:lnTo>
                      <a:pt x="29" y="28"/>
                    </a:lnTo>
                    <a:lnTo>
                      <a:pt x="28" y="20"/>
                    </a:lnTo>
                    <a:lnTo>
                      <a:pt x="19" y="11"/>
                    </a:lnTo>
                    <a:lnTo>
                      <a:pt x="21" y="32"/>
                    </a:lnTo>
                    <a:lnTo>
                      <a:pt x="19" y="28"/>
                    </a:lnTo>
                    <a:lnTo>
                      <a:pt x="4" y="28"/>
                    </a:lnTo>
                    <a:lnTo>
                      <a:pt x="11" y="26"/>
                    </a:lnTo>
                    <a:lnTo>
                      <a:pt x="9" y="11"/>
                    </a:lnTo>
                    <a:lnTo>
                      <a:pt x="5" y="11"/>
                    </a:lnTo>
                    <a:lnTo>
                      <a:pt x="2" y="9"/>
                    </a:lnTo>
                    <a:lnTo>
                      <a:pt x="0" y="6"/>
                    </a:lnTo>
                    <a:lnTo>
                      <a:pt x="1"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95" name="Freeform 95"/>
              <p:cNvSpPr>
                <a:spLocks/>
              </p:cNvSpPr>
              <p:nvPr/>
            </p:nvSpPr>
            <p:spPr bwMode="auto">
              <a:xfrm>
                <a:off x="4649" y="3810"/>
                <a:ext cx="76" cy="29"/>
              </a:xfrm>
              <a:custGeom>
                <a:avLst/>
                <a:gdLst/>
                <a:ahLst/>
                <a:cxnLst>
                  <a:cxn ang="0">
                    <a:pos x="1" y="27"/>
                  </a:cxn>
                  <a:cxn ang="0">
                    <a:pos x="22" y="14"/>
                  </a:cxn>
                  <a:cxn ang="0">
                    <a:pos x="41" y="6"/>
                  </a:cxn>
                  <a:cxn ang="0">
                    <a:pos x="64" y="0"/>
                  </a:cxn>
                  <a:cxn ang="0">
                    <a:pos x="69" y="0"/>
                  </a:cxn>
                  <a:cxn ang="0">
                    <a:pos x="74" y="4"/>
                  </a:cxn>
                  <a:cxn ang="0">
                    <a:pos x="75" y="6"/>
                  </a:cxn>
                  <a:cxn ang="0">
                    <a:pos x="75" y="9"/>
                  </a:cxn>
                  <a:cxn ang="0">
                    <a:pos x="75" y="13"/>
                  </a:cxn>
                  <a:cxn ang="0">
                    <a:pos x="74" y="15"/>
                  </a:cxn>
                  <a:cxn ang="0">
                    <a:pos x="72" y="18"/>
                  </a:cxn>
                  <a:cxn ang="0">
                    <a:pos x="68" y="21"/>
                  </a:cxn>
                  <a:cxn ang="0">
                    <a:pos x="60" y="24"/>
                  </a:cxn>
                  <a:cxn ang="0">
                    <a:pos x="54" y="26"/>
                  </a:cxn>
                  <a:cxn ang="0">
                    <a:pos x="40" y="27"/>
                  </a:cxn>
                  <a:cxn ang="0">
                    <a:pos x="22" y="28"/>
                  </a:cxn>
                  <a:cxn ang="0">
                    <a:pos x="54" y="24"/>
                  </a:cxn>
                  <a:cxn ang="0">
                    <a:pos x="64" y="21"/>
                  </a:cxn>
                  <a:cxn ang="0">
                    <a:pos x="70" y="17"/>
                  </a:cxn>
                  <a:cxn ang="0">
                    <a:pos x="72" y="14"/>
                  </a:cxn>
                  <a:cxn ang="0">
                    <a:pos x="73" y="11"/>
                  </a:cxn>
                  <a:cxn ang="0">
                    <a:pos x="73" y="9"/>
                  </a:cxn>
                  <a:cxn ang="0">
                    <a:pos x="68" y="9"/>
                  </a:cxn>
                  <a:cxn ang="0">
                    <a:pos x="55" y="10"/>
                  </a:cxn>
                  <a:cxn ang="0">
                    <a:pos x="37" y="14"/>
                  </a:cxn>
                  <a:cxn ang="0">
                    <a:pos x="21" y="19"/>
                  </a:cxn>
                  <a:cxn ang="0">
                    <a:pos x="6" y="25"/>
                  </a:cxn>
                  <a:cxn ang="0">
                    <a:pos x="6" y="27"/>
                  </a:cxn>
                  <a:cxn ang="0">
                    <a:pos x="14" y="27"/>
                  </a:cxn>
                  <a:cxn ang="0">
                    <a:pos x="0" y="28"/>
                  </a:cxn>
                  <a:cxn ang="0">
                    <a:pos x="1" y="27"/>
                  </a:cxn>
                </a:cxnLst>
                <a:rect l="0" t="0" r="r" b="b"/>
                <a:pathLst>
                  <a:path w="76" h="29">
                    <a:moveTo>
                      <a:pt x="1" y="27"/>
                    </a:moveTo>
                    <a:lnTo>
                      <a:pt x="22" y="14"/>
                    </a:lnTo>
                    <a:lnTo>
                      <a:pt x="41" y="6"/>
                    </a:lnTo>
                    <a:lnTo>
                      <a:pt x="64" y="0"/>
                    </a:lnTo>
                    <a:lnTo>
                      <a:pt x="69" y="0"/>
                    </a:lnTo>
                    <a:lnTo>
                      <a:pt x="74" y="4"/>
                    </a:lnTo>
                    <a:lnTo>
                      <a:pt x="75" y="6"/>
                    </a:lnTo>
                    <a:lnTo>
                      <a:pt x="75" y="9"/>
                    </a:lnTo>
                    <a:lnTo>
                      <a:pt x="75" y="13"/>
                    </a:lnTo>
                    <a:lnTo>
                      <a:pt x="74" y="15"/>
                    </a:lnTo>
                    <a:lnTo>
                      <a:pt x="72" y="18"/>
                    </a:lnTo>
                    <a:lnTo>
                      <a:pt x="68" y="21"/>
                    </a:lnTo>
                    <a:lnTo>
                      <a:pt x="60" y="24"/>
                    </a:lnTo>
                    <a:lnTo>
                      <a:pt x="54" y="26"/>
                    </a:lnTo>
                    <a:lnTo>
                      <a:pt x="40" y="27"/>
                    </a:lnTo>
                    <a:lnTo>
                      <a:pt x="22" y="28"/>
                    </a:lnTo>
                    <a:lnTo>
                      <a:pt x="54" y="24"/>
                    </a:lnTo>
                    <a:lnTo>
                      <a:pt x="64" y="21"/>
                    </a:lnTo>
                    <a:lnTo>
                      <a:pt x="70" y="17"/>
                    </a:lnTo>
                    <a:lnTo>
                      <a:pt x="72" y="14"/>
                    </a:lnTo>
                    <a:lnTo>
                      <a:pt x="73" y="11"/>
                    </a:lnTo>
                    <a:lnTo>
                      <a:pt x="73" y="9"/>
                    </a:lnTo>
                    <a:lnTo>
                      <a:pt x="68" y="9"/>
                    </a:lnTo>
                    <a:lnTo>
                      <a:pt x="55" y="10"/>
                    </a:lnTo>
                    <a:lnTo>
                      <a:pt x="37" y="14"/>
                    </a:lnTo>
                    <a:lnTo>
                      <a:pt x="21" y="19"/>
                    </a:lnTo>
                    <a:lnTo>
                      <a:pt x="6" y="25"/>
                    </a:lnTo>
                    <a:lnTo>
                      <a:pt x="6" y="27"/>
                    </a:lnTo>
                    <a:lnTo>
                      <a:pt x="14" y="27"/>
                    </a:lnTo>
                    <a:lnTo>
                      <a:pt x="0" y="28"/>
                    </a:lnTo>
                    <a:lnTo>
                      <a:pt x="1" y="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96" name="Freeform 96"/>
              <p:cNvSpPr>
                <a:spLocks/>
              </p:cNvSpPr>
              <p:nvPr/>
            </p:nvSpPr>
            <p:spPr bwMode="auto">
              <a:xfrm>
                <a:off x="4601" y="3846"/>
                <a:ext cx="145" cy="4"/>
              </a:xfrm>
              <a:custGeom>
                <a:avLst/>
                <a:gdLst/>
                <a:ahLst/>
                <a:cxnLst>
                  <a:cxn ang="0">
                    <a:pos x="3" y="0"/>
                  </a:cxn>
                  <a:cxn ang="0">
                    <a:pos x="144" y="0"/>
                  </a:cxn>
                  <a:cxn ang="0">
                    <a:pos x="144" y="3"/>
                  </a:cxn>
                  <a:cxn ang="0">
                    <a:pos x="0" y="3"/>
                  </a:cxn>
                  <a:cxn ang="0">
                    <a:pos x="3" y="0"/>
                  </a:cxn>
                </a:cxnLst>
                <a:rect l="0" t="0" r="r" b="b"/>
                <a:pathLst>
                  <a:path w="145" h="4">
                    <a:moveTo>
                      <a:pt x="3" y="0"/>
                    </a:moveTo>
                    <a:lnTo>
                      <a:pt x="144" y="0"/>
                    </a:lnTo>
                    <a:lnTo>
                      <a:pt x="144" y="3"/>
                    </a:lnTo>
                    <a:lnTo>
                      <a:pt x="0" y="3"/>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97" name="Freeform 97"/>
              <p:cNvSpPr>
                <a:spLocks/>
              </p:cNvSpPr>
              <p:nvPr/>
            </p:nvSpPr>
            <p:spPr bwMode="auto">
              <a:xfrm>
                <a:off x="5036" y="3791"/>
                <a:ext cx="46" cy="125"/>
              </a:xfrm>
              <a:custGeom>
                <a:avLst/>
                <a:gdLst/>
                <a:ahLst/>
                <a:cxnLst>
                  <a:cxn ang="0">
                    <a:pos x="41" y="0"/>
                  </a:cxn>
                  <a:cxn ang="0">
                    <a:pos x="42" y="2"/>
                  </a:cxn>
                  <a:cxn ang="0">
                    <a:pos x="43" y="4"/>
                  </a:cxn>
                  <a:cxn ang="0">
                    <a:pos x="44" y="8"/>
                  </a:cxn>
                  <a:cxn ang="0">
                    <a:pos x="44" y="12"/>
                  </a:cxn>
                  <a:cxn ang="0">
                    <a:pos x="44" y="18"/>
                  </a:cxn>
                  <a:cxn ang="0">
                    <a:pos x="42" y="26"/>
                  </a:cxn>
                  <a:cxn ang="0">
                    <a:pos x="37" y="42"/>
                  </a:cxn>
                  <a:cxn ang="0">
                    <a:pos x="30" y="62"/>
                  </a:cxn>
                  <a:cxn ang="0">
                    <a:pos x="22" y="83"/>
                  </a:cxn>
                  <a:cxn ang="0">
                    <a:pos x="14" y="100"/>
                  </a:cxn>
                  <a:cxn ang="0">
                    <a:pos x="8" y="112"/>
                  </a:cxn>
                  <a:cxn ang="0">
                    <a:pos x="0" y="124"/>
                  </a:cxn>
                  <a:cxn ang="0">
                    <a:pos x="2" y="124"/>
                  </a:cxn>
                  <a:cxn ang="0">
                    <a:pos x="9" y="112"/>
                  </a:cxn>
                  <a:cxn ang="0">
                    <a:pos x="15" y="100"/>
                  </a:cxn>
                  <a:cxn ang="0">
                    <a:pos x="23" y="82"/>
                  </a:cxn>
                  <a:cxn ang="0">
                    <a:pos x="30" y="64"/>
                  </a:cxn>
                  <a:cxn ang="0">
                    <a:pos x="37" y="47"/>
                  </a:cxn>
                  <a:cxn ang="0">
                    <a:pos x="41" y="32"/>
                  </a:cxn>
                  <a:cxn ang="0">
                    <a:pos x="44" y="21"/>
                  </a:cxn>
                  <a:cxn ang="0">
                    <a:pos x="45" y="12"/>
                  </a:cxn>
                  <a:cxn ang="0">
                    <a:pos x="45" y="8"/>
                  </a:cxn>
                  <a:cxn ang="0">
                    <a:pos x="44" y="4"/>
                  </a:cxn>
                  <a:cxn ang="0">
                    <a:pos x="43" y="2"/>
                  </a:cxn>
                  <a:cxn ang="0">
                    <a:pos x="41" y="0"/>
                  </a:cxn>
                </a:cxnLst>
                <a:rect l="0" t="0" r="r" b="b"/>
                <a:pathLst>
                  <a:path w="46" h="125">
                    <a:moveTo>
                      <a:pt x="41" y="0"/>
                    </a:moveTo>
                    <a:lnTo>
                      <a:pt x="42" y="2"/>
                    </a:lnTo>
                    <a:lnTo>
                      <a:pt x="43" y="4"/>
                    </a:lnTo>
                    <a:lnTo>
                      <a:pt x="44" y="8"/>
                    </a:lnTo>
                    <a:lnTo>
                      <a:pt x="44" y="12"/>
                    </a:lnTo>
                    <a:lnTo>
                      <a:pt x="44" y="18"/>
                    </a:lnTo>
                    <a:lnTo>
                      <a:pt x="42" y="26"/>
                    </a:lnTo>
                    <a:lnTo>
                      <a:pt x="37" y="42"/>
                    </a:lnTo>
                    <a:lnTo>
                      <a:pt x="30" y="62"/>
                    </a:lnTo>
                    <a:lnTo>
                      <a:pt x="22" y="83"/>
                    </a:lnTo>
                    <a:lnTo>
                      <a:pt x="14" y="100"/>
                    </a:lnTo>
                    <a:lnTo>
                      <a:pt x="8" y="112"/>
                    </a:lnTo>
                    <a:lnTo>
                      <a:pt x="0" y="124"/>
                    </a:lnTo>
                    <a:lnTo>
                      <a:pt x="2" y="124"/>
                    </a:lnTo>
                    <a:lnTo>
                      <a:pt x="9" y="112"/>
                    </a:lnTo>
                    <a:lnTo>
                      <a:pt x="15" y="100"/>
                    </a:lnTo>
                    <a:lnTo>
                      <a:pt x="23" y="82"/>
                    </a:lnTo>
                    <a:lnTo>
                      <a:pt x="30" y="64"/>
                    </a:lnTo>
                    <a:lnTo>
                      <a:pt x="37" y="47"/>
                    </a:lnTo>
                    <a:lnTo>
                      <a:pt x="41" y="32"/>
                    </a:lnTo>
                    <a:lnTo>
                      <a:pt x="44" y="21"/>
                    </a:lnTo>
                    <a:lnTo>
                      <a:pt x="45" y="12"/>
                    </a:lnTo>
                    <a:lnTo>
                      <a:pt x="45" y="8"/>
                    </a:lnTo>
                    <a:lnTo>
                      <a:pt x="44" y="4"/>
                    </a:lnTo>
                    <a:lnTo>
                      <a:pt x="43" y="2"/>
                    </a:lnTo>
                    <a:lnTo>
                      <a:pt x="4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98" name="Freeform 98"/>
              <p:cNvSpPr>
                <a:spLocks/>
              </p:cNvSpPr>
              <p:nvPr/>
            </p:nvSpPr>
            <p:spPr bwMode="auto">
              <a:xfrm>
                <a:off x="4911" y="3796"/>
                <a:ext cx="44" cy="119"/>
              </a:xfrm>
              <a:custGeom>
                <a:avLst/>
                <a:gdLst/>
                <a:ahLst/>
                <a:cxnLst>
                  <a:cxn ang="0">
                    <a:pos x="39" y="0"/>
                  </a:cxn>
                  <a:cxn ang="0">
                    <a:pos x="42" y="4"/>
                  </a:cxn>
                  <a:cxn ang="0">
                    <a:pos x="43" y="6"/>
                  </a:cxn>
                  <a:cxn ang="0">
                    <a:pos x="43" y="9"/>
                  </a:cxn>
                  <a:cxn ang="0">
                    <a:pos x="43" y="11"/>
                  </a:cxn>
                  <a:cxn ang="0">
                    <a:pos x="42" y="14"/>
                  </a:cxn>
                  <a:cxn ang="0">
                    <a:pos x="42" y="17"/>
                  </a:cxn>
                  <a:cxn ang="0">
                    <a:pos x="40" y="19"/>
                  </a:cxn>
                  <a:cxn ang="0">
                    <a:pos x="39" y="22"/>
                  </a:cxn>
                  <a:cxn ang="0">
                    <a:pos x="38" y="24"/>
                  </a:cxn>
                  <a:cxn ang="0">
                    <a:pos x="38" y="27"/>
                  </a:cxn>
                  <a:cxn ang="0">
                    <a:pos x="37" y="28"/>
                  </a:cxn>
                  <a:cxn ang="0">
                    <a:pos x="14" y="46"/>
                  </a:cxn>
                  <a:cxn ang="0">
                    <a:pos x="8" y="52"/>
                  </a:cxn>
                  <a:cxn ang="0">
                    <a:pos x="6" y="55"/>
                  </a:cxn>
                  <a:cxn ang="0">
                    <a:pos x="4" y="58"/>
                  </a:cxn>
                  <a:cxn ang="0">
                    <a:pos x="2" y="61"/>
                  </a:cxn>
                  <a:cxn ang="0">
                    <a:pos x="2" y="64"/>
                  </a:cxn>
                  <a:cxn ang="0">
                    <a:pos x="1" y="67"/>
                  </a:cxn>
                  <a:cxn ang="0">
                    <a:pos x="1" y="70"/>
                  </a:cxn>
                  <a:cxn ang="0">
                    <a:pos x="3" y="118"/>
                  </a:cxn>
                  <a:cxn ang="0">
                    <a:pos x="2" y="118"/>
                  </a:cxn>
                  <a:cxn ang="0">
                    <a:pos x="0" y="71"/>
                  </a:cxn>
                  <a:cxn ang="0">
                    <a:pos x="0" y="66"/>
                  </a:cxn>
                  <a:cxn ang="0">
                    <a:pos x="1" y="61"/>
                  </a:cxn>
                  <a:cxn ang="0">
                    <a:pos x="3" y="56"/>
                  </a:cxn>
                  <a:cxn ang="0">
                    <a:pos x="6" y="51"/>
                  </a:cxn>
                  <a:cxn ang="0">
                    <a:pos x="11" y="47"/>
                  </a:cxn>
                  <a:cxn ang="0">
                    <a:pos x="14" y="44"/>
                  </a:cxn>
                  <a:cxn ang="0">
                    <a:pos x="22" y="38"/>
                  </a:cxn>
                  <a:cxn ang="0">
                    <a:pos x="37" y="26"/>
                  </a:cxn>
                  <a:cxn ang="0">
                    <a:pos x="38" y="22"/>
                  </a:cxn>
                  <a:cxn ang="0">
                    <a:pos x="39" y="19"/>
                  </a:cxn>
                  <a:cxn ang="0">
                    <a:pos x="40" y="17"/>
                  </a:cxn>
                  <a:cxn ang="0">
                    <a:pos x="42" y="14"/>
                  </a:cxn>
                  <a:cxn ang="0">
                    <a:pos x="42" y="11"/>
                  </a:cxn>
                  <a:cxn ang="0">
                    <a:pos x="42" y="9"/>
                  </a:cxn>
                  <a:cxn ang="0">
                    <a:pos x="41" y="6"/>
                  </a:cxn>
                  <a:cxn ang="0">
                    <a:pos x="40" y="4"/>
                  </a:cxn>
                  <a:cxn ang="0">
                    <a:pos x="37" y="0"/>
                  </a:cxn>
                  <a:cxn ang="0">
                    <a:pos x="39" y="0"/>
                  </a:cxn>
                </a:cxnLst>
                <a:rect l="0" t="0" r="r" b="b"/>
                <a:pathLst>
                  <a:path w="44" h="119">
                    <a:moveTo>
                      <a:pt x="39" y="0"/>
                    </a:moveTo>
                    <a:lnTo>
                      <a:pt x="42" y="4"/>
                    </a:lnTo>
                    <a:lnTo>
                      <a:pt x="43" y="6"/>
                    </a:lnTo>
                    <a:lnTo>
                      <a:pt x="43" y="9"/>
                    </a:lnTo>
                    <a:lnTo>
                      <a:pt x="43" y="11"/>
                    </a:lnTo>
                    <a:lnTo>
                      <a:pt x="42" y="14"/>
                    </a:lnTo>
                    <a:lnTo>
                      <a:pt x="42" y="17"/>
                    </a:lnTo>
                    <a:lnTo>
                      <a:pt x="40" y="19"/>
                    </a:lnTo>
                    <a:lnTo>
                      <a:pt x="39" y="22"/>
                    </a:lnTo>
                    <a:lnTo>
                      <a:pt x="38" y="24"/>
                    </a:lnTo>
                    <a:lnTo>
                      <a:pt x="38" y="27"/>
                    </a:lnTo>
                    <a:lnTo>
                      <a:pt x="37" y="28"/>
                    </a:lnTo>
                    <a:lnTo>
                      <a:pt x="14" y="46"/>
                    </a:lnTo>
                    <a:lnTo>
                      <a:pt x="8" y="52"/>
                    </a:lnTo>
                    <a:lnTo>
                      <a:pt x="6" y="55"/>
                    </a:lnTo>
                    <a:lnTo>
                      <a:pt x="4" y="58"/>
                    </a:lnTo>
                    <a:lnTo>
                      <a:pt x="2" y="61"/>
                    </a:lnTo>
                    <a:lnTo>
                      <a:pt x="2" y="64"/>
                    </a:lnTo>
                    <a:lnTo>
                      <a:pt x="1" y="67"/>
                    </a:lnTo>
                    <a:lnTo>
                      <a:pt x="1" y="70"/>
                    </a:lnTo>
                    <a:lnTo>
                      <a:pt x="3" y="118"/>
                    </a:lnTo>
                    <a:lnTo>
                      <a:pt x="2" y="118"/>
                    </a:lnTo>
                    <a:lnTo>
                      <a:pt x="0" y="71"/>
                    </a:lnTo>
                    <a:lnTo>
                      <a:pt x="0" y="66"/>
                    </a:lnTo>
                    <a:lnTo>
                      <a:pt x="1" y="61"/>
                    </a:lnTo>
                    <a:lnTo>
                      <a:pt x="3" y="56"/>
                    </a:lnTo>
                    <a:lnTo>
                      <a:pt x="6" y="51"/>
                    </a:lnTo>
                    <a:lnTo>
                      <a:pt x="11" y="47"/>
                    </a:lnTo>
                    <a:lnTo>
                      <a:pt x="14" y="44"/>
                    </a:lnTo>
                    <a:lnTo>
                      <a:pt x="22" y="38"/>
                    </a:lnTo>
                    <a:lnTo>
                      <a:pt x="37" y="26"/>
                    </a:lnTo>
                    <a:lnTo>
                      <a:pt x="38" y="22"/>
                    </a:lnTo>
                    <a:lnTo>
                      <a:pt x="39" y="19"/>
                    </a:lnTo>
                    <a:lnTo>
                      <a:pt x="40" y="17"/>
                    </a:lnTo>
                    <a:lnTo>
                      <a:pt x="42" y="14"/>
                    </a:lnTo>
                    <a:lnTo>
                      <a:pt x="42" y="11"/>
                    </a:lnTo>
                    <a:lnTo>
                      <a:pt x="42" y="9"/>
                    </a:lnTo>
                    <a:lnTo>
                      <a:pt x="41" y="6"/>
                    </a:lnTo>
                    <a:lnTo>
                      <a:pt x="40" y="4"/>
                    </a:lnTo>
                    <a:lnTo>
                      <a:pt x="37" y="0"/>
                    </a:lnTo>
                    <a:lnTo>
                      <a:pt x="3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299" name="Freeform 99"/>
              <p:cNvSpPr>
                <a:spLocks/>
              </p:cNvSpPr>
              <p:nvPr/>
            </p:nvSpPr>
            <p:spPr bwMode="auto">
              <a:xfrm>
                <a:off x="4831" y="3946"/>
                <a:ext cx="224" cy="9"/>
              </a:xfrm>
              <a:custGeom>
                <a:avLst/>
                <a:gdLst/>
                <a:ahLst/>
                <a:cxnLst>
                  <a:cxn ang="0">
                    <a:pos x="215" y="8"/>
                  </a:cxn>
                  <a:cxn ang="0">
                    <a:pos x="0" y="8"/>
                  </a:cxn>
                  <a:cxn ang="0">
                    <a:pos x="0" y="5"/>
                  </a:cxn>
                  <a:cxn ang="0">
                    <a:pos x="218" y="5"/>
                  </a:cxn>
                  <a:cxn ang="0">
                    <a:pos x="221" y="3"/>
                  </a:cxn>
                  <a:cxn ang="0">
                    <a:pos x="223" y="0"/>
                  </a:cxn>
                  <a:cxn ang="0">
                    <a:pos x="223" y="4"/>
                  </a:cxn>
                  <a:cxn ang="0">
                    <a:pos x="215" y="8"/>
                  </a:cxn>
                </a:cxnLst>
                <a:rect l="0" t="0" r="r" b="b"/>
                <a:pathLst>
                  <a:path w="224" h="9">
                    <a:moveTo>
                      <a:pt x="215" y="8"/>
                    </a:moveTo>
                    <a:lnTo>
                      <a:pt x="0" y="8"/>
                    </a:lnTo>
                    <a:lnTo>
                      <a:pt x="0" y="5"/>
                    </a:lnTo>
                    <a:lnTo>
                      <a:pt x="218" y="5"/>
                    </a:lnTo>
                    <a:lnTo>
                      <a:pt x="221" y="3"/>
                    </a:lnTo>
                    <a:lnTo>
                      <a:pt x="223" y="0"/>
                    </a:lnTo>
                    <a:lnTo>
                      <a:pt x="223" y="4"/>
                    </a:lnTo>
                    <a:lnTo>
                      <a:pt x="215" y="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300" name="Freeform 100"/>
              <p:cNvSpPr>
                <a:spLocks/>
              </p:cNvSpPr>
              <p:nvPr/>
            </p:nvSpPr>
            <p:spPr bwMode="auto">
              <a:xfrm>
                <a:off x="4834" y="3914"/>
                <a:ext cx="226" cy="2"/>
              </a:xfrm>
              <a:custGeom>
                <a:avLst/>
                <a:gdLst/>
                <a:ahLst/>
                <a:cxnLst>
                  <a:cxn ang="0">
                    <a:pos x="224" y="0"/>
                  </a:cxn>
                  <a:cxn ang="0">
                    <a:pos x="0" y="0"/>
                  </a:cxn>
                  <a:cxn ang="0">
                    <a:pos x="0" y="1"/>
                  </a:cxn>
                  <a:cxn ang="0">
                    <a:pos x="225" y="1"/>
                  </a:cxn>
                  <a:cxn ang="0">
                    <a:pos x="224" y="0"/>
                  </a:cxn>
                </a:cxnLst>
                <a:rect l="0" t="0" r="r" b="b"/>
                <a:pathLst>
                  <a:path w="226" h="2">
                    <a:moveTo>
                      <a:pt x="224" y="0"/>
                    </a:moveTo>
                    <a:lnTo>
                      <a:pt x="0" y="0"/>
                    </a:lnTo>
                    <a:lnTo>
                      <a:pt x="0" y="1"/>
                    </a:lnTo>
                    <a:lnTo>
                      <a:pt x="225" y="1"/>
                    </a:lnTo>
                    <a:lnTo>
                      <a:pt x="2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301" name="Freeform 101"/>
              <p:cNvSpPr>
                <a:spLocks/>
              </p:cNvSpPr>
              <p:nvPr/>
            </p:nvSpPr>
            <p:spPr bwMode="auto">
              <a:xfrm>
                <a:off x="5030" y="3923"/>
                <a:ext cx="22" cy="22"/>
              </a:xfrm>
              <a:custGeom>
                <a:avLst/>
                <a:gdLst/>
                <a:ahLst/>
                <a:cxnLst>
                  <a:cxn ang="0">
                    <a:pos x="6" y="19"/>
                  </a:cxn>
                  <a:cxn ang="0">
                    <a:pos x="9" y="18"/>
                  </a:cxn>
                  <a:cxn ang="0">
                    <a:pos x="10" y="16"/>
                  </a:cxn>
                  <a:cxn ang="0">
                    <a:pos x="11" y="13"/>
                  </a:cxn>
                  <a:cxn ang="0">
                    <a:pos x="11" y="11"/>
                  </a:cxn>
                  <a:cxn ang="0">
                    <a:pos x="10" y="8"/>
                  </a:cxn>
                  <a:cxn ang="0">
                    <a:pos x="11" y="9"/>
                  </a:cxn>
                  <a:cxn ang="0">
                    <a:pos x="12" y="11"/>
                  </a:cxn>
                  <a:cxn ang="0">
                    <a:pos x="12" y="14"/>
                  </a:cxn>
                  <a:cxn ang="0">
                    <a:pos x="13" y="11"/>
                  </a:cxn>
                  <a:cxn ang="0">
                    <a:pos x="13" y="8"/>
                  </a:cxn>
                  <a:cxn ang="0">
                    <a:pos x="14" y="12"/>
                  </a:cxn>
                  <a:cxn ang="0">
                    <a:pos x="14" y="15"/>
                  </a:cxn>
                  <a:cxn ang="0">
                    <a:pos x="14" y="16"/>
                  </a:cxn>
                  <a:cxn ang="0">
                    <a:pos x="15" y="14"/>
                  </a:cxn>
                  <a:cxn ang="0">
                    <a:pos x="15" y="12"/>
                  </a:cxn>
                  <a:cxn ang="0">
                    <a:pos x="15" y="8"/>
                  </a:cxn>
                  <a:cxn ang="0">
                    <a:pos x="16" y="12"/>
                  </a:cxn>
                  <a:cxn ang="0">
                    <a:pos x="16" y="15"/>
                  </a:cxn>
                  <a:cxn ang="0">
                    <a:pos x="15" y="18"/>
                  </a:cxn>
                  <a:cxn ang="0">
                    <a:pos x="17" y="16"/>
                  </a:cxn>
                  <a:cxn ang="0">
                    <a:pos x="18" y="13"/>
                  </a:cxn>
                  <a:cxn ang="0">
                    <a:pos x="18" y="9"/>
                  </a:cxn>
                  <a:cxn ang="0">
                    <a:pos x="19" y="12"/>
                  </a:cxn>
                  <a:cxn ang="0">
                    <a:pos x="18" y="15"/>
                  </a:cxn>
                  <a:cxn ang="0">
                    <a:pos x="18" y="19"/>
                  </a:cxn>
                  <a:cxn ang="0">
                    <a:pos x="16" y="21"/>
                  </a:cxn>
                  <a:cxn ang="0">
                    <a:pos x="15" y="21"/>
                  </a:cxn>
                  <a:cxn ang="0">
                    <a:pos x="18" y="19"/>
                  </a:cxn>
                  <a:cxn ang="0">
                    <a:pos x="20" y="17"/>
                  </a:cxn>
                  <a:cxn ang="0">
                    <a:pos x="21" y="14"/>
                  </a:cxn>
                  <a:cxn ang="0">
                    <a:pos x="21" y="12"/>
                  </a:cxn>
                  <a:cxn ang="0">
                    <a:pos x="21" y="9"/>
                  </a:cxn>
                  <a:cxn ang="0">
                    <a:pos x="21" y="6"/>
                  </a:cxn>
                  <a:cxn ang="0">
                    <a:pos x="20" y="4"/>
                  </a:cxn>
                  <a:cxn ang="0">
                    <a:pos x="17" y="0"/>
                  </a:cxn>
                  <a:cxn ang="0">
                    <a:pos x="14" y="0"/>
                  </a:cxn>
                  <a:cxn ang="0">
                    <a:pos x="10" y="0"/>
                  </a:cxn>
                  <a:cxn ang="0">
                    <a:pos x="6" y="2"/>
                  </a:cxn>
                  <a:cxn ang="0">
                    <a:pos x="3" y="5"/>
                  </a:cxn>
                  <a:cxn ang="0">
                    <a:pos x="1" y="8"/>
                  </a:cxn>
                  <a:cxn ang="0">
                    <a:pos x="0" y="9"/>
                  </a:cxn>
                  <a:cxn ang="0">
                    <a:pos x="0" y="10"/>
                  </a:cxn>
                  <a:cxn ang="0">
                    <a:pos x="0" y="12"/>
                  </a:cxn>
                  <a:cxn ang="0">
                    <a:pos x="1" y="14"/>
                  </a:cxn>
                  <a:cxn ang="0">
                    <a:pos x="4" y="16"/>
                  </a:cxn>
                  <a:cxn ang="0">
                    <a:pos x="6" y="19"/>
                  </a:cxn>
                </a:cxnLst>
                <a:rect l="0" t="0" r="r" b="b"/>
                <a:pathLst>
                  <a:path w="22" h="22">
                    <a:moveTo>
                      <a:pt x="6" y="19"/>
                    </a:moveTo>
                    <a:lnTo>
                      <a:pt x="9" y="18"/>
                    </a:lnTo>
                    <a:lnTo>
                      <a:pt x="10" y="16"/>
                    </a:lnTo>
                    <a:lnTo>
                      <a:pt x="11" y="13"/>
                    </a:lnTo>
                    <a:lnTo>
                      <a:pt x="11" y="11"/>
                    </a:lnTo>
                    <a:lnTo>
                      <a:pt x="10" y="8"/>
                    </a:lnTo>
                    <a:lnTo>
                      <a:pt x="11" y="9"/>
                    </a:lnTo>
                    <a:lnTo>
                      <a:pt x="12" y="11"/>
                    </a:lnTo>
                    <a:lnTo>
                      <a:pt x="12" y="14"/>
                    </a:lnTo>
                    <a:lnTo>
                      <a:pt x="13" y="11"/>
                    </a:lnTo>
                    <a:lnTo>
                      <a:pt x="13" y="8"/>
                    </a:lnTo>
                    <a:lnTo>
                      <a:pt x="14" y="12"/>
                    </a:lnTo>
                    <a:lnTo>
                      <a:pt x="14" y="15"/>
                    </a:lnTo>
                    <a:lnTo>
                      <a:pt x="14" y="16"/>
                    </a:lnTo>
                    <a:lnTo>
                      <a:pt x="15" y="14"/>
                    </a:lnTo>
                    <a:lnTo>
                      <a:pt x="15" y="12"/>
                    </a:lnTo>
                    <a:lnTo>
                      <a:pt x="15" y="8"/>
                    </a:lnTo>
                    <a:lnTo>
                      <a:pt x="16" y="12"/>
                    </a:lnTo>
                    <a:lnTo>
                      <a:pt x="16" y="15"/>
                    </a:lnTo>
                    <a:lnTo>
                      <a:pt x="15" y="18"/>
                    </a:lnTo>
                    <a:lnTo>
                      <a:pt x="17" y="16"/>
                    </a:lnTo>
                    <a:lnTo>
                      <a:pt x="18" y="13"/>
                    </a:lnTo>
                    <a:lnTo>
                      <a:pt x="18" y="9"/>
                    </a:lnTo>
                    <a:lnTo>
                      <a:pt x="19" y="12"/>
                    </a:lnTo>
                    <a:lnTo>
                      <a:pt x="18" y="15"/>
                    </a:lnTo>
                    <a:lnTo>
                      <a:pt x="18" y="19"/>
                    </a:lnTo>
                    <a:lnTo>
                      <a:pt x="16" y="21"/>
                    </a:lnTo>
                    <a:lnTo>
                      <a:pt x="15" y="21"/>
                    </a:lnTo>
                    <a:lnTo>
                      <a:pt x="18" y="19"/>
                    </a:lnTo>
                    <a:lnTo>
                      <a:pt x="20" y="17"/>
                    </a:lnTo>
                    <a:lnTo>
                      <a:pt x="21" y="14"/>
                    </a:lnTo>
                    <a:lnTo>
                      <a:pt x="21" y="12"/>
                    </a:lnTo>
                    <a:lnTo>
                      <a:pt x="21" y="9"/>
                    </a:lnTo>
                    <a:lnTo>
                      <a:pt x="21" y="6"/>
                    </a:lnTo>
                    <a:lnTo>
                      <a:pt x="20" y="4"/>
                    </a:lnTo>
                    <a:lnTo>
                      <a:pt x="17" y="0"/>
                    </a:lnTo>
                    <a:lnTo>
                      <a:pt x="14" y="0"/>
                    </a:lnTo>
                    <a:lnTo>
                      <a:pt x="10" y="0"/>
                    </a:lnTo>
                    <a:lnTo>
                      <a:pt x="6" y="2"/>
                    </a:lnTo>
                    <a:lnTo>
                      <a:pt x="3" y="5"/>
                    </a:lnTo>
                    <a:lnTo>
                      <a:pt x="1" y="8"/>
                    </a:lnTo>
                    <a:lnTo>
                      <a:pt x="0" y="9"/>
                    </a:lnTo>
                    <a:lnTo>
                      <a:pt x="0" y="10"/>
                    </a:lnTo>
                    <a:lnTo>
                      <a:pt x="0" y="12"/>
                    </a:lnTo>
                    <a:lnTo>
                      <a:pt x="1" y="14"/>
                    </a:lnTo>
                    <a:lnTo>
                      <a:pt x="4" y="16"/>
                    </a:lnTo>
                    <a:lnTo>
                      <a:pt x="6"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302" name="Freeform 102"/>
              <p:cNvSpPr>
                <a:spLocks/>
              </p:cNvSpPr>
              <p:nvPr/>
            </p:nvSpPr>
            <p:spPr bwMode="auto">
              <a:xfrm>
                <a:off x="4923" y="3921"/>
                <a:ext cx="117" cy="13"/>
              </a:xfrm>
              <a:custGeom>
                <a:avLst/>
                <a:gdLst/>
                <a:ahLst/>
                <a:cxnLst>
                  <a:cxn ang="0">
                    <a:pos x="7" y="0"/>
                  </a:cxn>
                  <a:cxn ang="0">
                    <a:pos x="4" y="2"/>
                  </a:cxn>
                  <a:cxn ang="0">
                    <a:pos x="2" y="6"/>
                  </a:cxn>
                  <a:cxn ang="0">
                    <a:pos x="0" y="9"/>
                  </a:cxn>
                  <a:cxn ang="0">
                    <a:pos x="0" y="12"/>
                  </a:cxn>
                  <a:cxn ang="0">
                    <a:pos x="1" y="11"/>
                  </a:cxn>
                  <a:cxn ang="0">
                    <a:pos x="3" y="7"/>
                  </a:cxn>
                  <a:cxn ang="0">
                    <a:pos x="6" y="11"/>
                  </a:cxn>
                  <a:cxn ang="0">
                    <a:pos x="8" y="7"/>
                  </a:cxn>
                  <a:cxn ang="0">
                    <a:pos x="10" y="11"/>
                  </a:cxn>
                  <a:cxn ang="0">
                    <a:pos x="13" y="7"/>
                  </a:cxn>
                  <a:cxn ang="0">
                    <a:pos x="15" y="11"/>
                  </a:cxn>
                  <a:cxn ang="0">
                    <a:pos x="17" y="7"/>
                  </a:cxn>
                  <a:cxn ang="0">
                    <a:pos x="20" y="11"/>
                  </a:cxn>
                  <a:cxn ang="0">
                    <a:pos x="22" y="7"/>
                  </a:cxn>
                  <a:cxn ang="0">
                    <a:pos x="24" y="11"/>
                  </a:cxn>
                  <a:cxn ang="0">
                    <a:pos x="27" y="7"/>
                  </a:cxn>
                  <a:cxn ang="0">
                    <a:pos x="29" y="11"/>
                  </a:cxn>
                  <a:cxn ang="0">
                    <a:pos x="31" y="7"/>
                  </a:cxn>
                  <a:cxn ang="0">
                    <a:pos x="34" y="11"/>
                  </a:cxn>
                  <a:cxn ang="0">
                    <a:pos x="36" y="7"/>
                  </a:cxn>
                  <a:cxn ang="0">
                    <a:pos x="38" y="11"/>
                  </a:cxn>
                  <a:cxn ang="0">
                    <a:pos x="41" y="7"/>
                  </a:cxn>
                  <a:cxn ang="0">
                    <a:pos x="43" y="11"/>
                  </a:cxn>
                  <a:cxn ang="0">
                    <a:pos x="45" y="7"/>
                  </a:cxn>
                  <a:cxn ang="0">
                    <a:pos x="48" y="11"/>
                  </a:cxn>
                  <a:cxn ang="0">
                    <a:pos x="50" y="7"/>
                  </a:cxn>
                  <a:cxn ang="0">
                    <a:pos x="52" y="11"/>
                  </a:cxn>
                  <a:cxn ang="0">
                    <a:pos x="55" y="7"/>
                  </a:cxn>
                  <a:cxn ang="0">
                    <a:pos x="57" y="11"/>
                  </a:cxn>
                  <a:cxn ang="0">
                    <a:pos x="59" y="7"/>
                  </a:cxn>
                  <a:cxn ang="0">
                    <a:pos x="62" y="11"/>
                  </a:cxn>
                  <a:cxn ang="0">
                    <a:pos x="64" y="7"/>
                  </a:cxn>
                  <a:cxn ang="0">
                    <a:pos x="66" y="11"/>
                  </a:cxn>
                  <a:cxn ang="0">
                    <a:pos x="69" y="7"/>
                  </a:cxn>
                  <a:cxn ang="0">
                    <a:pos x="71" y="11"/>
                  </a:cxn>
                  <a:cxn ang="0">
                    <a:pos x="74" y="7"/>
                  </a:cxn>
                  <a:cxn ang="0">
                    <a:pos x="76" y="11"/>
                  </a:cxn>
                  <a:cxn ang="0">
                    <a:pos x="78" y="7"/>
                  </a:cxn>
                  <a:cxn ang="0">
                    <a:pos x="81" y="11"/>
                  </a:cxn>
                  <a:cxn ang="0">
                    <a:pos x="83" y="7"/>
                  </a:cxn>
                  <a:cxn ang="0">
                    <a:pos x="85" y="11"/>
                  </a:cxn>
                  <a:cxn ang="0">
                    <a:pos x="88" y="7"/>
                  </a:cxn>
                  <a:cxn ang="0">
                    <a:pos x="90" y="11"/>
                  </a:cxn>
                  <a:cxn ang="0">
                    <a:pos x="92" y="7"/>
                  </a:cxn>
                  <a:cxn ang="0">
                    <a:pos x="95" y="11"/>
                  </a:cxn>
                  <a:cxn ang="0">
                    <a:pos x="97" y="7"/>
                  </a:cxn>
                  <a:cxn ang="0">
                    <a:pos x="99" y="11"/>
                  </a:cxn>
                  <a:cxn ang="0">
                    <a:pos x="102" y="7"/>
                  </a:cxn>
                  <a:cxn ang="0">
                    <a:pos x="104" y="11"/>
                  </a:cxn>
                  <a:cxn ang="0">
                    <a:pos x="106" y="8"/>
                  </a:cxn>
                  <a:cxn ang="0">
                    <a:pos x="109" y="4"/>
                  </a:cxn>
                  <a:cxn ang="0">
                    <a:pos x="112" y="2"/>
                  </a:cxn>
                  <a:cxn ang="0">
                    <a:pos x="116" y="0"/>
                  </a:cxn>
                  <a:cxn ang="0">
                    <a:pos x="7" y="0"/>
                  </a:cxn>
                </a:cxnLst>
                <a:rect l="0" t="0" r="r" b="b"/>
                <a:pathLst>
                  <a:path w="117" h="13">
                    <a:moveTo>
                      <a:pt x="7" y="0"/>
                    </a:moveTo>
                    <a:lnTo>
                      <a:pt x="4" y="2"/>
                    </a:lnTo>
                    <a:lnTo>
                      <a:pt x="2" y="6"/>
                    </a:lnTo>
                    <a:lnTo>
                      <a:pt x="0" y="9"/>
                    </a:lnTo>
                    <a:lnTo>
                      <a:pt x="0" y="12"/>
                    </a:lnTo>
                    <a:lnTo>
                      <a:pt x="1" y="11"/>
                    </a:lnTo>
                    <a:lnTo>
                      <a:pt x="3" y="7"/>
                    </a:lnTo>
                    <a:lnTo>
                      <a:pt x="6" y="11"/>
                    </a:lnTo>
                    <a:lnTo>
                      <a:pt x="8" y="7"/>
                    </a:lnTo>
                    <a:lnTo>
                      <a:pt x="10" y="11"/>
                    </a:lnTo>
                    <a:lnTo>
                      <a:pt x="13" y="7"/>
                    </a:lnTo>
                    <a:lnTo>
                      <a:pt x="15" y="11"/>
                    </a:lnTo>
                    <a:lnTo>
                      <a:pt x="17" y="7"/>
                    </a:lnTo>
                    <a:lnTo>
                      <a:pt x="20" y="11"/>
                    </a:lnTo>
                    <a:lnTo>
                      <a:pt x="22" y="7"/>
                    </a:lnTo>
                    <a:lnTo>
                      <a:pt x="24" y="11"/>
                    </a:lnTo>
                    <a:lnTo>
                      <a:pt x="27" y="7"/>
                    </a:lnTo>
                    <a:lnTo>
                      <a:pt x="29" y="11"/>
                    </a:lnTo>
                    <a:lnTo>
                      <a:pt x="31" y="7"/>
                    </a:lnTo>
                    <a:lnTo>
                      <a:pt x="34" y="11"/>
                    </a:lnTo>
                    <a:lnTo>
                      <a:pt x="36" y="7"/>
                    </a:lnTo>
                    <a:lnTo>
                      <a:pt x="38" y="11"/>
                    </a:lnTo>
                    <a:lnTo>
                      <a:pt x="41" y="7"/>
                    </a:lnTo>
                    <a:lnTo>
                      <a:pt x="43" y="11"/>
                    </a:lnTo>
                    <a:lnTo>
                      <a:pt x="45" y="7"/>
                    </a:lnTo>
                    <a:lnTo>
                      <a:pt x="48" y="11"/>
                    </a:lnTo>
                    <a:lnTo>
                      <a:pt x="50" y="7"/>
                    </a:lnTo>
                    <a:lnTo>
                      <a:pt x="52" y="11"/>
                    </a:lnTo>
                    <a:lnTo>
                      <a:pt x="55" y="7"/>
                    </a:lnTo>
                    <a:lnTo>
                      <a:pt x="57" y="11"/>
                    </a:lnTo>
                    <a:lnTo>
                      <a:pt x="59" y="7"/>
                    </a:lnTo>
                    <a:lnTo>
                      <a:pt x="62" y="11"/>
                    </a:lnTo>
                    <a:lnTo>
                      <a:pt x="64" y="7"/>
                    </a:lnTo>
                    <a:lnTo>
                      <a:pt x="66" y="11"/>
                    </a:lnTo>
                    <a:lnTo>
                      <a:pt x="69" y="7"/>
                    </a:lnTo>
                    <a:lnTo>
                      <a:pt x="71" y="11"/>
                    </a:lnTo>
                    <a:lnTo>
                      <a:pt x="74" y="7"/>
                    </a:lnTo>
                    <a:lnTo>
                      <a:pt x="76" y="11"/>
                    </a:lnTo>
                    <a:lnTo>
                      <a:pt x="78" y="7"/>
                    </a:lnTo>
                    <a:lnTo>
                      <a:pt x="81" y="11"/>
                    </a:lnTo>
                    <a:lnTo>
                      <a:pt x="83" y="7"/>
                    </a:lnTo>
                    <a:lnTo>
                      <a:pt x="85" y="11"/>
                    </a:lnTo>
                    <a:lnTo>
                      <a:pt x="88" y="7"/>
                    </a:lnTo>
                    <a:lnTo>
                      <a:pt x="90" y="11"/>
                    </a:lnTo>
                    <a:lnTo>
                      <a:pt x="92" y="7"/>
                    </a:lnTo>
                    <a:lnTo>
                      <a:pt x="95" y="11"/>
                    </a:lnTo>
                    <a:lnTo>
                      <a:pt x="97" y="7"/>
                    </a:lnTo>
                    <a:lnTo>
                      <a:pt x="99" y="11"/>
                    </a:lnTo>
                    <a:lnTo>
                      <a:pt x="102" y="7"/>
                    </a:lnTo>
                    <a:lnTo>
                      <a:pt x="104" y="11"/>
                    </a:lnTo>
                    <a:lnTo>
                      <a:pt x="106" y="8"/>
                    </a:lnTo>
                    <a:lnTo>
                      <a:pt x="109" y="4"/>
                    </a:lnTo>
                    <a:lnTo>
                      <a:pt x="112" y="2"/>
                    </a:lnTo>
                    <a:lnTo>
                      <a:pt x="116" y="0"/>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303" name="Freeform 103"/>
              <p:cNvSpPr>
                <a:spLocks/>
              </p:cNvSpPr>
              <p:nvPr/>
            </p:nvSpPr>
            <p:spPr bwMode="auto">
              <a:xfrm>
                <a:off x="4923" y="3933"/>
                <a:ext cx="117" cy="14"/>
              </a:xfrm>
              <a:custGeom>
                <a:avLst/>
                <a:gdLst/>
                <a:ahLst/>
                <a:cxnLst>
                  <a:cxn ang="0">
                    <a:pos x="2" y="13"/>
                  </a:cxn>
                  <a:cxn ang="0">
                    <a:pos x="1" y="11"/>
                  </a:cxn>
                  <a:cxn ang="0">
                    <a:pos x="0" y="7"/>
                  </a:cxn>
                  <a:cxn ang="0">
                    <a:pos x="0" y="3"/>
                  </a:cxn>
                  <a:cxn ang="0">
                    <a:pos x="0" y="0"/>
                  </a:cxn>
                  <a:cxn ang="0">
                    <a:pos x="1" y="2"/>
                  </a:cxn>
                  <a:cxn ang="0">
                    <a:pos x="3" y="6"/>
                  </a:cxn>
                  <a:cxn ang="0">
                    <a:pos x="6" y="2"/>
                  </a:cxn>
                  <a:cxn ang="0">
                    <a:pos x="8" y="6"/>
                  </a:cxn>
                  <a:cxn ang="0">
                    <a:pos x="10" y="2"/>
                  </a:cxn>
                  <a:cxn ang="0">
                    <a:pos x="13" y="6"/>
                  </a:cxn>
                  <a:cxn ang="0">
                    <a:pos x="15" y="2"/>
                  </a:cxn>
                  <a:cxn ang="0">
                    <a:pos x="17" y="6"/>
                  </a:cxn>
                  <a:cxn ang="0">
                    <a:pos x="20" y="2"/>
                  </a:cxn>
                  <a:cxn ang="0">
                    <a:pos x="22" y="6"/>
                  </a:cxn>
                  <a:cxn ang="0">
                    <a:pos x="24" y="2"/>
                  </a:cxn>
                  <a:cxn ang="0">
                    <a:pos x="27" y="6"/>
                  </a:cxn>
                  <a:cxn ang="0">
                    <a:pos x="29" y="2"/>
                  </a:cxn>
                  <a:cxn ang="0">
                    <a:pos x="31" y="6"/>
                  </a:cxn>
                  <a:cxn ang="0">
                    <a:pos x="34" y="2"/>
                  </a:cxn>
                  <a:cxn ang="0">
                    <a:pos x="36" y="6"/>
                  </a:cxn>
                  <a:cxn ang="0">
                    <a:pos x="38" y="2"/>
                  </a:cxn>
                  <a:cxn ang="0">
                    <a:pos x="41" y="6"/>
                  </a:cxn>
                  <a:cxn ang="0">
                    <a:pos x="43" y="2"/>
                  </a:cxn>
                  <a:cxn ang="0">
                    <a:pos x="45" y="6"/>
                  </a:cxn>
                  <a:cxn ang="0">
                    <a:pos x="48" y="2"/>
                  </a:cxn>
                  <a:cxn ang="0">
                    <a:pos x="50" y="6"/>
                  </a:cxn>
                  <a:cxn ang="0">
                    <a:pos x="52" y="2"/>
                  </a:cxn>
                  <a:cxn ang="0">
                    <a:pos x="55" y="6"/>
                  </a:cxn>
                  <a:cxn ang="0">
                    <a:pos x="57" y="2"/>
                  </a:cxn>
                  <a:cxn ang="0">
                    <a:pos x="59" y="6"/>
                  </a:cxn>
                  <a:cxn ang="0">
                    <a:pos x="62" y="2"/>
                  </a:cxn>
                  <a:cxn ang="0">
                    <a:pos x="64" y="6"/>
                  </a:cxn>
                  <a:cxn ang="0">
                    <a:pos x="66" y="2"/>
                  </a:cxn>
                  <a:cxn ang="0">
                    <a:pos x="69" y="6"/>
                  </a:cxn>
                  <a:cxn ang="0">
                    <a:pos x="71" y="2"/>
                  </a:cxn>
                  <a:cxn ang="0">
                    <a:pos x="74" y="6"/>
                  </a:cxn>
                  <a:cxn ang="0">
                    <a:pos x="76" y="2"/>
                  </a:cxn>
                  <a:cxn ang="0">
                    <a:pos x="78" y="6"/>
                  </a:cxn>
                  <a:cxn ang="0">
                    <a:pos x="81" y="2"/>
                  </a:cxn>
                  <a:cxn ang="0">
                    <a:pos x="83" y="6"/>
                  </a:cxn>
                  <a:cxn ang="0">
                    <a:pos x="85" y="2"/>
                  </a:cxn>
                  <a:cxn ang="0">
                    <a:pos x="88" y="6"/>
                  </a:cxn>
                  <a:cxn ang="0">
                    <a:pos x="90" y="2"/>
                  </a:cxn>
                  <a:cxn ang="0">
                    <a:pos x="92" y="6"/>
                  </a:cxn>
                  <a:cxn ang="0">
                    <a:pos x="95" y="2"/>
                  </a:cxn>
                  <a:cxn ang="0">
                    <a:pos x="97" y="6"/>
                  </a:cxn>
                  <a:cxn ang="0">
                    <a:pos x="99" y="2"/>
                  </a:cxn>
                  <a:cxn ang="0">
                    <a:pos x="102" y="6"/>
                  </a:cxn>
                  <a:cxn ang="0">
                    <a:pos x="104" y="2"/>
                  </a:cxn>
                  <a:cxn ang="0">
                    <a:pos x="106" y="5"/>
                  </a:cxn>
                  <a:cxn ang="0">
                    <a:pos x="109" y="9"/>
                  </a:cxn>
                  <a:cxn ang="0">
                    <a:pos x="112" y="11"/>
                  </a:cxn>
                  <a:cxn ang="0">
                    <a:pos x="116" y="13"/>
                  </a:cxn>
                  <a:cxn ang="0">
                    <a:pos x="2" y="13"/>
                  </a:cxn>
                </a:cxnLst>
                <a:rect l="0" t="0" r="r" b="b"/>
                <a:pathLst>
                  <a:path w="117" h="14">
                    <a:moveTo>
                      <a:pt x="2" y="13"/>
                    </a:moveTo>
                    <a:lnTo>
                      <a:pt x="1" y="11"/>
                    </a:lnTo>
                    <a:lnTo>
                      <a:pt x="0" y="7"/>
                    </a:lnTo>
                    <a:lnTo>
                      <a:pt x="0" y="3"/>
                    </a:lnTo>
                    <a:lnTo>
                      <a:pt x="0" y="0"/>
                    </a:lnTo>
                    <a:lnTo>
                      <a:pt x="1" y="2"/>
                    </a:lnTo>
                    <a:lnTo>
                      <a:pt x="3" y="6"/>
                    </a:lnTo>
                    <a:lnTo>
                      <a:pt x="6" y="2"/>
                    </a:lnTo>
                    <a:lnTo>
                      <a:pt x="8" y="6"/>
                    </a:lnTo>
                    <a:lnTo>
                      <a:pt x="10" y="2"/>
                    </a:lnTo>
                    <a:lnTo>
                      <a:pt x="13" y="6"/>
                    </a:lnTo>
                    <a:lnTo>
                      <a:pt x="15" y="2"/>
                    </a:lnTo>
                    <a:lnTo>
                      <a:pt x="17" y="6"/>
                    </a:lnTo>
                    <a:lnTo>
                      <a:pt x="20" y="2"/>
                    </a:lnTo>
                    <a:lnTo>
                      <a:pt x="22" y="6"/>
                    </a:lnTo>
                    <a:lnTo>
                      <a:pt x="24" y="2"/>
                    </a:lnTo>
                    <a:lnTo>
                      <a:pt x="27" y="6"/>
                    </a:lnTo>
                    <a:lnTo>
                      <a:pt x="29" y="2"/>
                    </a:lnTo>
                    <a:lnTo>
                      <a:pt x="31" y="6"/>
                    </a:lnTo>
                    <a:lnTo>
                      <a:pt x="34" y="2"/>
                    </a:lnTo>
                    <a:lnTo>
                      <a:pt x="36" y="6"/>
                    </a:lnTo>
                    <a:lnTo>
                      <a:pt x="38" y="2"/>
                    </a:lnTo>
                    <a:lnTo>
                      <a:pt x="41" y="6"/>
                    </a:lnTo>
                    <a:lnTo>
                      <a:pt x="43" y="2"/>
                    </a:lnTo>
                    <a:lnTo>
                      <a:pt x="45" y="6"/>
                    </a:lnTo>
                    <a:lnTo>
                      <a:pt x="48" y="2"/>
                    </a:lnTo>
                    <a:lnTo>
                      <a:pt x="50" y="6"/>
                    </a:lnTo>
                    <a:lnTo>
                      <a:pt x="52" y="2"/>
                    </a:lnTo>
                    <a:lnTo>
                      <a:pt x="55" y="6"/>
                    </a:lnTo>
                    <a:lnTo>
                      <a:pt x="57" y="2"/>
                    </a:lnTo>
                    <a:lnTo>
                      <a:pt x="59" y="6"/>
                    </a:lnTo>
                    <a:lnTo>
                      <a:pt x="62" y="2"/>
                    </a:lnTo>
                    <a:lnTo>
                      <a:pt x="64" y="6"/>
                    </a:lnTo>
                    <a:lnTo>
                      <a:pt x="66" y="2"/>
                    </a:lnTo>
                    <a:lnTo>
                      <a:pt x="69" y="6"/>
                    </a:lnTo>
                    <a:lnTo>
                      <a:pt x="71" y="2"/>
                    </a:lnTo>
                    <a:lnTo>
                      <a:pt x="74" y="6"/>
                    </a:lnTo>
                    <a:lnTo>
                      <a:pt x="76" y="2"/>
                    </a:lnTo>
                    <a:lnTo>
                      <a:pt x="78" y="6"/>
                    </a:lnTo>
                    <a:lnTo>
                      <a:pt x="81" y="2"/>
                    </a:lnTo>
                    <a:lnTo>
                      <a:pt x="83" y="6"/>
                    </a:lnTo>
                    <a:lnTo>
                      <a:pt x="85" y="2"/>
                    </a:lnTo>
                    <a:lnTo>
                      <a:pt x="88" y="6"/>
                    </a:lnTo>
                    <a:lnTo>
                      <a:pt x="90" y="2"/>
                    </a:lnTo>
                    <a:lnTo>
                      <a:pt x="92" y="6"/>
                    </a:lnTo>
                    <a:lnTo>
                      <a:pt x="95" y="2"/>
                    </a:lnTo>
                    <a:lnTo>
                      <a:pt x="97" y="6"/>
                    </a:lnTo>
                    <a:lnTo>
                      <a:pt x="99" y="2"/>
                    </a:lnTo>
                    <a:lnTo>
                      <a:pt x="102" y="6"/>
                    </a:lnTo>
                    <a:lnTo>
                      <a:pt x="104" y="2"/>
                    </a:lnTo>
                    <a:lnTo>
                      <a:pt x="106" y="5"/>
                    </a:lnTo>
                    <a:lnTo>
                      <a:pt x="109" y="9"/>
                    </a:lnTo>
                    <a:lnTo>
                      <a:pt x="112" y="11"/>
                    </a:lnTo>
                    <a:lnTo>
                      <a:pt x="116" y="13"/>
                    </a:lnTo>
                    <a:lnTo>
                      <a:pt x="2"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304" name="Freeform 104"/>
              <p:cNvSpPr>
                <a:spLocks/>
              </p:cNvSpPr>
              <p:nvPr/>
            </p:nvSpPr>
            <p:spPr bwMode="auto">
              <a:xfrm>
                <a:off x="4832" y="3739"/>
                <a:ext cx="170" cy="53"/>
              </a:xfrm>
              <a:custGeom>
                <a:avLst/>
                <a:gdLst/>
                <a:ahLst/>
                <a:cxnLst>
                  <a:cxn ang="0">
                    <a:pos x="163" y="44"/>
                  </a:cxn>
                  <a:cxn ang="0">
                    <a:pos x="161" y="38"/>
                  </a:cxn>
                  <a:cxn ang="0">
                    <a:pos x="159" y="34"/>
                  </a:cxn>
                  <a:cxn ang="0">
                    <a:pos x="156" y="31"/>
                  </a:cxn>
                  <a:cxn ang="0">
                    <a:pos x="157" y="39"/>
                  </a:cxn>
                  <a:cxn ang="0">
                    <a:pos x="153" y="36"/>
                  </a:cxn>
                  <a:cxn ang="0">
                    <a:pos x="153" y="40"/>
                  </a:cxn>
                  <a:cxn ang="0">
                    <a:pos x="150" y="39"/>
                  </a:cxn>
                  <a:cxn ang="0">
                    <a:pos x="150" y="42"/>
                  </a:cxn>
                  <a:cxn ang="0">
                    <a:pos x="124" y="52"/>
                  </a:cxn>
                  <a:cxn ang="0">
                    <a:pos x="104" y="44"/>
                  </a:cxn>
                  <a:cxn ang="0">
                    <a:pos x="128" y="13"/>
                  </a:cxn>
                  <a:cxn ang="0">
                    <a:pos x="116" y="9"/>
                  </a:cxn>
                  <a:cxn ang="0">
                    <a:pos x="102" y="6"/>
                  </a:cxn>
                  <a:cxn ang="0">
                    <a:pos x="83" y="4"/>
                  </a:cxn>
                  <a:cxn ang="0">
                    <a:pos x="70" y="4"/>
                  </a:cxn>
                  <a:cxn ang="0">
                    <a:pos x="54" y="6"/>
                  </a:cxn>
                  <a:cxn ang="0">
                    <a:pos x="52" y="6"/>
                  </a:cxn>
                  <a:cxn ang="0">
                    <a:pos x="52" y="8"/>
                  </a:cxn>
                  <a:cxn ang="0">
                    <a:pos x="43" y="14"/>
                  </a:cxn>
                  <a:cxn ang="0">
                    <a:pos x="36" y="21"/>
                  </a:cxn>
                  <a:cxn ang="0">
                    <a:pos x="28" y="29"/>
                  </a:cxn>
                  <a:cxn ang="0">
                    <a:pos x="16" y="40"/>
                  </a:cxn>
                  <a:cxn ang="0">
                    <a:pos x="11" y="44"/>
                  </a:cxn>
                  <a:cxn ang="0">
                    <a:pos x="21" y="38"/>
                  </a:cxn>
                  <a:cxn ang="0">
                    <a:pos x="34" y="30"/>
                  </a:cxn>
                  <a:cxn ang="0">
                    <a:pos x="44" y="24"/>
                  </a:cxn>
                  <a:cxn ang="0">
                    <a:pos x="53" y="21"/>
                  </a:cxn>
                  <a:cxn ang="0">
                    <a:pos x="55" y="24"/>
                  </a:cxn>
                  <a:cxn ang="0">
                    <a:pos x="47" y="49"/>
                  </a:cxn>
                  <a:cxn ang="0">
                    <a:pos x="0" y="48"/>
                  </a:cxn>
                  <a:cxn ang="0">
                    <a:pos x="26" y="24"/>
                  </a:cxn>
                  <a:cxn ang="0">
                    <a:pos x="51" y="3"/>
                  </a:cxn>
                  <a:cxn ang="0">
                    <a:pos x="63" y="1"/>
                  </a:cxn>
                  <a:cxn ang="0">
                    <a:pos x="71" y="0"/>
                  </a:cxn>
                  <a:cxn ang="0">
                    <a:pos x="86" y="0"/>
                  </a:cxn>
                  <a:cxn ang="0">
                    <a:pos x="100" y="1"/>
                  </a:cxn>
                  <a:cxn ang="0">
                    <a:pos x="115" y="4"/>
                  </a:cxn>
                  <a:cxn ang="0">
                    <a:pos x="133" y="9"/>
                  </a:cxn>
                  <a:cxn ang="0">
                    <a:pos x="154" y="17"/>
                  </a:cxn>
                  <a:cxn ang="0">
                    <a:pos x="160" y="24"/>
                  </a:cxn>
                  <a:cxn ang="0">
                    <a:pos x="165" y="33"/>
                  </a:cxn>
                  <a:cxn ang="0">
                    <a:pos x="168" y="39"/>
                  </a:cxn>
                  <a:cxn ang="0">
                    <a:pos x="169" y="45"/>
                  </a:cxn>
                  <a:cxn ang="0">
                    <a:pos x="163" y="44"/>
                  </a:cxn>
                </a:cxnLst>
                <a:rect l="0" t="0" r="r" b="b"/>
                <a:pathLst>
                  <a:path w="170" h="53">
                    <a:moveTo>
                      <a:pt x="163" y="44"/>
                    </a:moveTo>
                    <a:lnTo>
                      <a:pt x="161" y="38"/>
                    </a:lnTo>
                    <a:lnTo>
                      <a:pt x="159" y="34"/>
                    </a:lnTo>
                    <a:lnTo>
                      <a:pt x="156" y="31"/>
                    </a:lnTo>
                    <a:lnTo>
                      <a:pt x="157" y="39"/>
                    </a:lnTo>
                    <a:lnTo>
                      <a:pt x="153" y="36"/>
                    </a:lnTo>
                    <a:lnTo>
                      <a:pt x="153" y="40"/>
                    </a:lnTo>
                    <a:lnTo>
                      <a:pt x="150" y="39"/>
                    </a:lnTo>
                    <a:lnTo>
                      <a:pt x="150" y="42"/>
                    </a:lnTo>
                    <a:lnTo>
                      <a:pt x="124" y="52"/>
                    </a:lnTo>
                    <a:lnTo>
                      <a:pt x="104" y="44"/>
                    </a:lnTo>
                    <a:lnTo>
                      <a:pt x="128" y="13"/>
                    </a:lnTo>
                    <a:lnTo>
                      <a:pt x="116" y="9"/>
                    </a:lnTo>
                    <a:lnTo>
                      <a:pt x="102" y="6"/>
                    </a:lnTo>
                    <a:lnTo>
                      <a:pt x="83" y="4"/>
                    </a:lnTo>
                    <a:lnTo>
                      <a:pt x="70" y="4"/>
                    </a:lnTo>
                    <a:lnTo>
                      <a:pt x="54" y="6"/>
                    </a:lnTo>
                    <a:lnTo>
                      <a:pt x="52" y="6"/>
                    </a:lnTo>
                    <a:lnTo>
                      <a:pt x="52" y="8"/>
                    </a:lnTo>
                    <a:lnTo>
                      <a:pt x="43" y="14"/>
                    </a:lnTo>
                    <a:lnTo>
                      <a:pt x="36" y="21"/>
                    </a:lnTo>
                    <a:lnTo>
                      <a:pt x="28" y="29"/>
                    </a:lnTo>
                    <a:lnTo>
                      <a:pt x="16" y="40"/>
                    </a:lnTo>
                    <a:lnTo>
                      <a:pt x="11" y="44"/>
                    </a:lnTo>
                    <a:lnTo>
                      <a:pt x="21" y="38"/>
                    </a:lnTo>
                    <a:lnTo>
                      <a:pt x="34" y="30"/>
                    </a:lnTo>
                    <a:lnTo>
                      <a:pt x="44" y="24"/>
                    </a:lnTo>
                    <a:lnTo>
                      <a:pt x="53" y="21"/>
                    </a:lnTo>
                    <a:lnTo>
                      <a:pt x="55" y="24"/>
                    </a:lnTo>
                    <a:lnTo>
                      <a:pt x="47" y="49"/>
                    </a:lnTo>
                    <a:lnTo>
                      <a:pt x="0" y="48"/>
                    </a:lnTo>
                    <a:lnTo>
                      <a:pt x="26" y="24"/>
                    </a:lnTo>
                    <a:lnTo>
                      <a:pt x="51" y="3"/>
                    </a:lnTo>
                    <a:lnTo>
                      <a:pt x="63" y="1"/>
                    </a:lnTo>
                    <a:lnTo>
                      <a:pt x="71" y="0"/>
                    </a:lnTo>
                    <a:lnTo>
                      <a:pt x="86" y="0"/>
                    </a:lnTo>
                    <a:lnTo>
                      <a:pt x="100" y="1"/>
                    </a:lnTo>
                    <a:lnTo>
                      <a:pt x="115" y="4"/>
                    </a:lnTo>
                    <a:lnTo>
                      <a:pt x="133" y="9"/>
                    </a:lnTo>
                    <a:lnTo>
                      <a:pt x="154" y="17"/>
                    </a:lnTo>
                    <a:lnTo>
                      <a:pt x="160" y="24"/>
                    </a:lnTo>
                    <a:lnTo>
                      <a:pt x="165" y="33"/>
                    </a:lnTo>
                    <a:lnTo>
                      <a:pt x="168" y="39"/>
                    </a:lnTo>
                    <a:lnTo>
                      <a:pt x="169" y="45"/>
                    </a:lnTo>
                    <a:lnTo>
                      <a:pt x="163"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1305" name="Freeform 105"/>
              <p:cNvSpPr>
                <a:spLocks/>
              </p:cNvSpPr>
              <p:nvPr/>
            </p:nvSpPr>
            <p:spPr bwMode="auto">
              <a:xfrm>
                <a:off x="4956" y="3953"/>
                <a:ext cx="67" cy="20"/>
              </a:xfrm>
              <a:custGeom>
                <a:avLst/>
                <a:gdLst/>
                <a:ahLst/>
                <a:cxnLst>
                  <a:cxn ang="0">
                    <a:pos x="66" y="0"/>
                  </a:cxn>
                  <a:cxn ang="0">
                    <a:pos x="60" y="10"/>
                  </a:cxn>
                  <a:cxn ang="0">
                    <a:pos x="49" y="19"/>
                  </a:cxn>
                  <a:cxn ang="0">
                    <a:pos x="32" y="17"/>
                  </a:cxn>
                  <a:cxn ang="0">
                    <a:pos x="19" y="19"/>
                  </a:cxn>
                  <a:cxn ang="0">
                    <a:pos x="9" y="10"/>
                  </a:cxn>
                  <a:cxn ang="0">
                    <a:pos x="4" y="4"/>
                  </a:cxn>
                  <a:cxn ang="0">
                    <a:pos x="0" y="0"/>
                  </a:cxn>
                  <a:cxn ang="0">
                    <a:pos x="66" y="0"/>
                  </a:cxn>
                </a:cxnLst>
                <a:rect l="0" t="0" r="r" b="b"/>
                <a:pathLst>
                  <a:path w="67" h="20">
                    <a:moveTo>
                      <a:pt x="66" y="0"/>
                    </a:moveTo>
                    <a:lnTo>
                      <a:pt x="60" y="10"/>
                    </a:lnTo>
                    <a:lnTo>
                      <a:pt x="49" y="19"/>
                    </a:lnTo>
                    <a:lnTo>
                      <a:pt x="32" y="17"/>
                    </a:lnTo>
                    <a:lnTo>
                      <a:pt x="19" y="19"/>
                    </a:lnTo>
                    <a:lnTo>
                      <a:pt x="9" y="10"/>
                    </a:lnTo>
                    <a:lnTo>
                      <a:pt x="4" y="4"/>
                    </a:lnTo>
                    <a:lnTo>
                      <a:pt x="0" y="0"/>
                    </a:lnTo>
                    <a:lnTo>
                      <a:pt x="6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51315" name="Group 115"/>
            <p:cNvGrpSpPr>
              <a:grpSpLocks/>
            </p:cNvGrpSpPr>
            <p:nvPr/>
          </p:nvGrpSpPr>
          <p:grpSpPr bwMode="auto">
            <a:xfrm>
              <a:off x="5118" y="3629"/>
              <a:ext cx="62" cy="162"/>
              <a:chOff x="5118" y="3629"/>
              <a:chExt cx="62" cy="162"/>
            </a:xfrm>
          </p:grpSpPr>
          <p:sp>
            <p:nvSpPr>
              <p:cNvPr id="51307" name="Line 107"/>
              <p:cNvSpPr>
                <a:spLocks noChangeShapeType="1"/>
              </p:cNvSpPr>
              <p:nvPr/>
            </p:nvSpPr>
            <p:spPr bwMode="auto">
              <a:xfrm flipV="1">
                <a:off x="5148" y="3676"/>
                <a:ext cx="0" cy="115"/>
              </a:xfrm>
              <a:prstGeom prst="line">
                <a:avLst/>
              </a:prstGeom>
              <a:noFill/>
              <a:ln w="12700">
                <a:solidFill>
                  <a:schemeClr val="bg2"/>
                </a:solidFill>
                <a:round/>
                <a:headEnd/>
                <a:tailEnd/>
              </a:ln>
              <a:effectLst/>
            </p:spPr>
            <p:txBody>
              <a:bodyPr/>
              <a:lstStyle/>
              <a:p>
                <a:endParaRPr lang="en-US"/>
              </a:p>
            </p:txBody>
          </p:sp>
          <p:grpSp>
            <p:nvGrpSpPr>
              <p:cNvPr id="51314" name="Group 114"/>
              <p:cNvGrpSpPr>
                <a:grpSpLocks/>
              </p:cNvGrpSpPr>
              <p:nvPr/>
            </p:nvGrpSpPr>
            <p:grpSpPr bwMode="auto">
              <a:xfrm>
                <a:off x="5118" y="3629"/>
                <a:ext cx="62" cy="85"/>
                <a:chOff x="5118" y="3629"/>
                <a:chExt cx="62" cy="85"/>
              </a:xfrm>
            </p:grpSpPr>
            <p:sp>
              <p:nvSpPr>
                <p:cNvPr id="51308" name="Line 108"/>
                <p:cNvSpPr>
                  <a:spLocks noChangeShapeType="1"/>
                </p:cNvSpPr>
                <p:nvPr/>
              </p:nvSpPr>
              <p:spPr bwMode="auto">
                <a:xfrm>
                  <a:off x="5153" y="3676"/>
                  <a:ext cx="23" cy="20"/>
                </a:xfrm>
                <a:prstGeom prst="line">
                  <a:avLst/>
                </a:prstGeom>
                <a:noFill/>
                <a:ln w="12700">
                  <a:solidFill>
                    <a:schemeClr val="accent2"/>
                  </a:solidFill>
                  <a:round/>
                  <a:headEnd/>
                  <a:tailEnd/>
                </a:ln>
                <a:effectLst/>
              </p:spPr>
              <p:txBody>
                <a:bodyPr/>
                <a:lstStyle/>
                <a:p>
                  <a:endParaRPr lang="en-US"/>
                </a:p>
              </p:txBody>
            </p:sp>
            <p:sp>
              <p:nvSpPr>
                <p:cNvPr id="51309" name="Line 109"/>
                <p:cNvSpPr>
                  <a:spLocks noChangeShapeType="1"/>
                </p:cNvSpPr>
                <p:nvPr/>
              </p:nvSpPr>
              <p:spPr bwMode="auto">
                <a:xfrm>
                  <a:off x="5121" y="3650"/>
                  <a:ext cx="22" cy="21"/>
                </a:xfrm>
                <a:prstGeom prst="line">
                  <a:avLst/>
                </a:prstGeom>
                <a:noFill/>
                <a:ln w="12700">
                  <a:solidFill>
                    <a:schemeClr val="accent2"/>
                  </a:solidFill>
                  <a:round/>
                  <a:headEnd/>
                  <a:tailEnd/>
                </a:ln>
                <a:effectLst/>
              </p:spPr>
              <p:txBody>
                <a:bodyPr/>
                <a:lstStyle/>
                <a:p>
                  <a:endParaRPr lang="en-US"/>
                </a:p>
              </p:txBody>
            </p:sp>
            <p:sp>
              <p:nvSpPr>
                <p:cNvPr id="51310" name="Line 110"/>
                <p:cNvSpPr>
                  <a:spLocks noChangeShapeType="1"/>
                </p:cNvSpPr>
                <p:nvPr/>
              </p:nvSpPr>
              <p:spPr bwMode="auto">
                <a:xfrm flipV="1">
                  <a:off x="5132" y="3680"/>
                  <a:ext cx="11" cy="34"/>
                </a:xfrm>
                <a:prstGeom prst="line">
                  <a:avLst/>
                </a:prstGeom>
                <a:noFill/>
                <a:ln w="12700">
                  <a:solidFill>
                    <a:schemeClr val="accent2"/>
                  </a:solidFill>
                  <a:round/>
                  <a:headEnd/>
                  <a:tailEnd/>
                </a:ln>
                <a:effectLst/>
              </p:spPr>
              <p:txBody>
                <a:bodyPr/>
                <a:lstStyle/>
                <a:p>
                  <a:endParaRPr lang="en-US"/>
                </a:p>
              </p:txBody>
            </p:sp>
            <p:sp>
              <p:nvSpPr>
                <p:cNvPr id="51311" name="Line 111"/>
                <p:cNvSpPr>
                  <a:spLocks noChangeShapeType="1"/>
                </p:cNvSpPr>
                <p:nvPr/>
              </p:nvSpPr>
              <p:spPr bwMode="auto">
                <a:xfrm flipV="1">
                  <a:off x="5118" y="3676"/>
                  <a:ext cx="21" cy="6"/>
                </a:xfrm>
                <a:prstGeom prst="line">
                  <a:avLst/>
                </a:prstGeom>
                <a:noFill/>
                <a:ln w="12700">
                  <a:solidFill>
                    <a:schemeClr val="accent2"/>
                  </a:solidFill>
                  <a:round/>
                  <a:headEnd/>
                  <a:tailEnd/>
                </a:ln>
                <a:effectLst/>
              </p:spPr>
              <p:txBody>
                <a:bodyPr/>
                <a:lstStyle/>
                <a:p>
                  <a:endParaRPr lang="en-US"/>
                </a:p>
              </p:txBody>
            </p:sp>
            <p:sp>
              <p:nvSpPr>
                <p:cNvPr id="51312" name="Line 112"/>
                <p:cNvSpPr>
                  <a:spLocks noChangeShapeType="1"/>
                </p:cNvSpPr>
                <p:nvPr/>
              </p:nvSpPr>
              <p:spPr bwMode="auto">
                <a:xfrm flipV="1">
                  <a:off x="5156" y="3655"/>
                  <a:ext cx="24" cy="8"/>
                </a:xfrm>
                <a:prstGeom prst="line">
                  <a:avLst/>
                </a:prstGeom>
                <a:noFill/>
                <a:ln w="12700">
                  <a:solidFill>
                    <a:schemeClr val="accent2"/>
                  </a:solidFill>
                  <a:round/>
                  <a:headEnd/>
                  <a:tailEnd/>
                </a:ln>
                <a:effectLst/>
              </p:spPr>
              <p:txBody>
                <a:bodyPr/>
                <a:lstStyle/>
                <a:p>
                  <a:endParaRPr lang="en-US"/>
                </a:p>
              </p:txBody>
            </p:sp>
            <p:sp>
              <p:nvSpPr>
                <p:cNvPr id="51313" name="Line 113"/>
                <p:cNvSpPr>
                  <a:spLocks noChangeShapeType="1"/>
                </p:cNvSpPr>
                <p:nvPr/>
              </p:nvSpPr>
              <p:spPr bwMode="auto">
                <a:xfrm flipH="1">
                  <a:off x="5150" y="3629"/>
                  <a:ext cx="10" cy="32"/>
                </a:xfrm>
                <a:prstGeom prst="line">
                  <a:avLst/>
                </a:prstGeom>
                <a:noFill/>
                <a:ln w="12700">
                  <a:solidFill>
                    <a:schemeClr val="accent2"/>
                  </a:solidFill>
                  <a:round/>
                  <a:headEnd/>
                  <a:tailEnd/>
                </a:ln>
                <a:effectLst/>
              </p:spPr>
              <p:txBody>
                <a:bodyPr/>
                <a:lstStyle/>
                <a:p>
                  <a:endParaRPr lang="en-US"/>
                </a:p>
              </p:txBody>
            </p:sp>
          </p:grpSp>
        </p:grpSp>
        <p:sp>
          <p:nvSpPr>
            <p:cNvPr id="51316" name="Freeform 116"/>
            <p:cNvSpPr>
              <a:spLocks/>
            </p:cNvSpPr>
            <p:nvPr/>
          </p:nvSpPr>
          <p:spPr bwMode="auto">
            <a:xfrm>
              <a:off x="5002" y="3831"/>
              <a:ext cx="27" cy="46"/>
            </a:xfrm>
            <a:custGeom>
              <a:avLst/>
              <a:gdLst/>
              <a:ahLst/>
              <a:cxnLst>
                <a:cxn ang="0">
                  <a:pos x="25" y="0"/>
                </a:cxn>
                <a:cxn ang="0">
                  <a:pos x="2" y="0"/>
                </a:cxn>
                <a:cxn ang="0">
                  <a:pos x="0" y="14"/>
                </a:cxn>
                <a:cxn ang="0">
                  <a:pos x="2" y="15"/>
                </a:cxn>
                <a:cxn ang="0">
                  <a:pos x="3" y="11"/>
                </a:cxn>
                <a:cxn ang="0">
                  <a:pos x="4" y="10"/>
                </a:cxn>
                <a:cxn ang="0">
                  <a:pos x="4" y="9"/>
                </a:cxn>
                <a:cxn ang="0">
                  <a:pos x="5" y="8"/>
                </a:cxn>
                <a:cxn ang="0">
                  <a:pos x="5" y="8"/>
                </a:cxn>
                <a:cxn ang="0">
                  <a:pos x="6" y="8"/>
                </a:cxn>
                <a:cxn ang="0">
                  <a:pos x="6" y="8"/>
                </a:cxn>
                <a:cxn ang="0">
                  <a:pos x="7" y="7"/>
                </a:cxn>
                <a:cxn ang="0">
                  <a:pos x="8" y="8"/>
                </a:cxn>
                <a:cxn ang="0">
                  <a:pos x="20" y="8"/>
                </a:cxn>
                <a:cxn ang="0">
                  <a:pos x="19" y="10"/>
                </a:cxn>
                <a:cxn ang="0">
                  <a:pos x="17" y="12"/>
                </a:cxn>
                <a:cxn ang="0">
                  <a:pos x="16" y="15"/>
                </a:cxn>
                <a:cxn ang="0">
                  <a:pos x="14" y="18"/>
                </a:cxn>
                <a:cxn ang="0">
                  <a:pos x="13" y="21"/>
                </a:cxn>
                <a:cxn ang="0">
                  <a:pos x="11" y="24"/>
                </a:cxn>
                <a:cxn ang="0">
                  <a:pos x="10" y="27"/>
                </a:cxn>
                <a:cxn ang="0">
                  <a:pos x="9" y="30"/>
                </a:cxn>
                <a:cxn ang="0">
                  <a:pos x="8" y="33"/>
                </a:cxn>
                <a:cxn ang="0">
                  <a:pos x="7" y="37"/>
                </a:cxn>
                <a:cxn ang="0">
                  <a:pos x="6" y="40"/>
                </a:cxn>
                <a:cxn ang="0">
                  <a:pos x="6" y="43"/>
                </a:cxn>
                <a:cxn ang="0">
                  <a:pos x="5" y="45"/>
                </a:cxn>
                <a:cxn ang="0">
                  <a:pos x="13" y="45"/>
                </a:cxn>
                <a:cxn ang="0">
                  <a:pos x="14" y="44"/>
                </a:cxn>
                <a:cxn ang="0">
                  <a:pos x="14" y="41"/>
                </a:cxn>
                <a:cxn ang="0">
                  <a:pos x="14" y="38"/>
                </a:cxn>
                <a:cxn ang="0">
                  <a:pos x="15" y="35"/>
                </a:cxn>
                <a:cxn ang="0">
                  <a:pos x="15" y="32"/>
                </a:cxn>
                <a:cxn ang="0">
                  <a:pos x="16" y="29"/>
                </a:cxn>
                <a:cxn ang="0">
                  <a:pos x="17" y="26"/>
                </a:cxn>
                <a:cxn ang="0">
                  <a:pos x="17" y="23"/>
                </a:cxn>
                <a:cxn ang="0">
                  <a:pos x="18" y="21"/>
                </a:cxn>
                <a:cxn ang="0">
                  <a:pos x="19" y="18"/>
                </a:cxn>
                <a:cxn ang="0">
                  <a:pos x="20" y="16"/>
                </a:cxn>
                <a:cxn ang="0">
                  <a:pos x="22" y="13"/>
                </a:cxn>
                <a:cxn ang="0">
                  <a:pos x="23" y="11"/>
                </a:cxn>
                <a:cxn ang="0">
                  <a:pos x="24" y="9"/>
                </a:cxn>
                <a:cxn ang="0">
                  <a:pos x="26" y="7"/>
                </a:cxn>
                <a:cxn ang="0">
                  <a:pos x="25" y="0"/>
                </a:cxn>
              </a:cxnLst>
              <a:rect l="0" t="0" r="r" b="b"/>
              <a:pathLst>
                <a:path w="27" h="46">
                  <a:moveTo>
                    <a:pt x="25" y="0"/>
                  </a:moveTo>
                  <a:lnTo>
                    <a:pt x="2" y="0"/>
                  </a:lnTo>
                  <a:lnTo>
                    <a:pt x="0" y="14"/>
                  </a:lnTo>
                  <a:lnTo>
                    <a:pt x="2" y="15"/>
                  </a:lnTo>
                  <a:lnTo>
                    <a:pt x="3" y="11"/>
                  </a:lnTo>
                  <a:lnTo>
                    <a:pt x="4" y="10"/>
                  </a:lnTo>
                  <a:lnTo>
                    <a:pt x="4" y="9"/>
                  </a:lnTo>
                  <a:lnTo>
                    <a:pt x="5" y="8"/>
                  </a:lnTo>
                  <a:lnTo>
                    <a:pt x="5" y="8"/>
                  </a:lnTo>
                  <a:lnTo>
                    <a:pt x="6" y="8"/>
                  </a:lnTo>
                  <a:lnTo>
                    <a:pt x="6" y="8"/>
                  </a:lnTo>
                  <a:lnTo>
                    <a:pt x="7" y="7"/>
                  </a:lnTo>
                  <a:lnTo>
                    <a:pt x="8" y="8"/>
                  </a:lnTo>
                  <a:lnTo>
                    <a:pt x="20" y="8"/>
                  </a:lnTo>
                  <a:lnTo>
                    <a:pt x="19" y="10"/>
                  </a:lnTo>
                  <a:lnTo>
                    <a:pt x="17" y="12"/>
                  </a:lnTo>
                  <a:lnTo>
                    <a:pt x="16" y="15"/>
                  </a:lnTo>
                  <a:lnTo>
                    <a:pt x="14" y="18"/>
                  </a:lnTo>
                  <a:lnTo>
                    <a:pt x="13" y="21"/>
                  </a:lnTo>
                  <a:lnTo>
                    <a:pt x="11" y="24"/>
                  </a:lnTo>
                  <a:lnTo>
                    <a:pt x="10" y="27"/>
                  </a:lnTo>
                  <a:lnTo>
                    <a:pt x="9" y="30"/>
                  </a:lnTo>
                  <a:lnTo>
                    <a:pt x="8" y="33"/>
                  </a:lnTo>
                  <a:lnTo>
                    <a:pt x="7" y="37"/>
                  </a:lnTo>
                  <a:lnTo>
                    <a:pt x="6" y="40"/>
                  </a:lnTo>
                  <a:lnTo>
                    <a:pt x="6" y="43"/>
                  </a:lnTo>
                  <a:lnTo>
                    <a:pt x="5" y="45"/>
                  </a:lnTo>
                  <a:lnTo>
                    <a:pt x="13" y="45"/>
                  </a:lnTo>
                  <a:lnTo>
                    <a:pt x="14" y="44"/>
                  </a:lnTo>
                  <a:lnTo>
                    <a:pt x="14" y="41"/>
                  </a:lnTo>
                  <a:lnTo>
                    <a:pt x="14" y="38"/>
                  </a:lnTo>
                  <a:lnTo>
                    <a:pt x="15" y="35"/>
                  </a:lnTo>
                  <a:lnTo>
                    <a:pt x="15" y="32"/>
                  </a:lnTo>
                  <a:lnTo>
                    <a:pt x="16" y="29"/>
                  </a:lnTo>
                  <a:lnTo>
                    <a:pt x="17" y="26"/>
                  </a:lnTo>
                  <a:lnTo>
                    <a:pt x="17" y="23"/>
                  </a:lnTo>
                  <a:lnTo>
                    <a:pt x="18" y="21"/>
                  </a:lnTo>
                  <a:lnTo>
                    <a:pt x="19" y="18"/>
                  </a:lnTo>
                  <a:lnTo>
                    <a:pt x="20" y="16"/>
                  </a:lnTo>
                  <a:lnTo>
                    <a:pt x="22" y="13"/>
                  </a:lnTo>
                  <a:lnTo>
                    <a:pt x="23" y="11"/>
                  </a:lnTo>
                  <a:lnTo>
                    <a:pt x="24" y="9"/>
                  </a:lnTo>
                  <a:lnTo>
                    <a:pt x="26" y="7"/>
                  </a:lnTo>
                  <a:lnTo>
                    <a:pt x="25"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51318" name="Line 118"/>
          <p:cNvSpPr>
            <a:spLocks noChangeShapeType="1"/>
          </p:cNvSpPr>
          <p:nvPr/>
        </p:nvSpPr>
        <p:spPr bwMode="auto">
          <a:xfrm flipV="1">
            <a:off x="2011363" y="6142038"/>
            <a:ext cx="5151437" cy="30480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51319" name="Rectangle 119"/>
          <p:cNvSpPr>
            <a:spLocks noChangeArrowheads="1"/>
          </p:cNvSpPr>
          <p:nvPr/>
        </p:nvSpPr>
        <p:spPr bwMode="auto">
          <a:xfrm>
            <a:off x="4541838" y="5792788"/>
            <a:ext cx="8921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latin typeface="Arial" charset="0"/>
                <a:ea typeface="宋体" pitchFamily="2" charset="-122"/>
              </a:rPr>
              <a:t>99 ft.</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chemeClr val="accent2"/>
                </a:solidFill>
                <a:latin typeface="Arial" charset="0"/>
                <a:ea typeface="宋体" pitchFamily="2" charset="-122"/>
              </a:rPr>
              <a:t>moving_car.move( );</a:t>
            </a:r>
          </a:p>
          <a:p>
            <a:r>
              <a:rPr lang="en-US" altLang="zh-CN">
                <a:solidFill>
                  <a:srgbClr val="000000"/>
                </a:solidFill>
                <a:latin typeface="Arial" charset="0"/>
                <a:ea typeface="宋体" pitchFamily="2" charset="-122"/>
              </a:rPr>
              <a:t>. . .</a:t>
            </a:r>
          </a:p>
        </p:txBody>
      </p:sp>
      <p:sp>
        <p:nvSpPr>
          <p:cNvPr id="53251"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53252"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53253"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53254"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53255" name="AutoShape 7"/>
          <p:cNvSpPr>
            <a:spLocks noChangeArrowheads="1"/>
          </p:cNvSpPr>
          <p:nvPr/>
        </p:nvSpPr>
        <p:spPr bwMode="auto">
          <a:xfrm>
            <a:off x="3968750" y="1941513"/>
            <a:ext cx="4665663" cy="2852737"/>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53256" name="Rectangle 8"/>
          <p:cNvSpPr>
            <a:spLocks noChangeArrowheads="1"/>
          </p:cNvSpPr>
          <p:nvPr/>
        </p:nvSpPr>
        <p:spPr bwMode="auto">
          <a:xfrm>
            <a:off x="4130675" y="2179638"/>
            <a:ext cx="4419600" cy="2346325"/>
          </a:xfrm>
          <a:prstGeom prst="rect">
            <a:avLst/>
          </a:prstGeom>
          <a:noFill/>
          <a:ln w="12700">
            <a:noFill/>
            <a:miter lim="800000"/>
            <a:headEnd/>
            <a:tailEnd/>
          </a:ln>
          <a:effectLst/>
        </p:spPr>
        <p:txBody>
          <a:bodyPr lIns="90488" tIns="44450" rIns="90488" bIns="44450"/>
          <a:lstStyle/>
          <a:p>
            <a:pPr>
              <a:spcBef>
                <a:spcPct val="20000"/>
              </a:spcBef>
            </a:pPr>
            <a:r>
              <a:rPr lang="en-US" altLang="zh-CN" sz="4000">
                <a:solidFill>
                  <a:srgbClr val="000000"/>
                </a:solidFill>
                <a:ea typeface="宋体" pitchFamily="2" charset="-122"/>
              </a:rPr>
              <a:t>We now have a </a:t>
            </a:r>
            <a:r>
              <a:rPr lang="en-US" altLang="zh-CN" sz="4000" b="1" u="sng">
                <a:solidFill>
                  <a:srgbClr val="BC3700"/>
                </a:solidFill>
                <a:ea typeface="宋体" pitchFamily="2" charset="-122"/>
              </a:rPr>
              <a:t>smaller</a:t>
            </a:r>
            <a:r>
              <a:rPr lang="en-US" altLang="zh-CN" sz="4000">
                <a:solidFill>
                  <a:srgbClr val="000000"/>
                </a:solidFill>
                <a:ea typeface="宋体" pitchFamily="2" charset="-122"/>
              </a:rPr>
              <a:t> version of the </a:t>
            </a:r>
            <a:r>
              <a:rPr lang="en-US" altLang="zh-CN" sz="4000" b="1" u="sng">
                <a:solidFill>
                  <a:srgbClr val="BC3700"/>
                </a:solidFill>
                <a:ea typeface="宋体" pitchFamily="2" charset="-122"/>
              </a:rPr>
              <a:t>same problem </a:t>
            </a:r>
            <a:r>
              <a:rPr lang="en-US" altLang="zh-CN" sz="4000">
                <a:solidFill>
                  <a:srgbClr val="000000"/>
                </a:solidFill>
                <a:ea typeface="宋体" pitchFamily="2" charset="-122"/>
              </a:rPr>
              <a:t>that we started with.</a:t>
            </a:r>
          </a:p>
        </p:txBody>
      </p:sp>
      <p:pic>
        <p:nvPicPr>
          <p:cNvPr id="53257" name="Picture 9"/>
          <p:cNvPicPr>
            <a:picLocks noChangeArrowheads="1"/>
          </p:cNvPicPr>
          <p:nvPr/>
        </p:nvPicPr>
        <p:blipFill>
          <a:blip r:embed="rId3" cstate="print"/>
          <a:srcRect/>
          <a:stretch>
            <a:fillRect/>
          </a:stretch>
        </p:blipFill>
        <p:spPr bwMode="auto">
          <a:xfrm>
            <a:off x="1492250" y="6176963"/>
            <a:ext cx="533400" cy="668337"/>
          </a:xfrm>
          <a:prstGeom prst="rect">
            <a:avLst/>
          </a:prstGeom>
          <a:noFill/>
          <a:ln w="12700">
            <a:noFill/>
            <a:miter lim="800000"/>
            <a:headEnd/>
            <a:tailEnd/>
          </a:ln>
          <a:effectLst/>
        </p:spPr>
      </p:pic>
      <p:grpSp>
        <p:nvGrpSpPr>
          <p:cNvPr id="53365" name="Group 117"/>
          <p:cNvGrpSpPr>
            <a:grpSpLocks/>
          </p:cNvGrpSpPr>
          <p:nvPr/>
        </p:nvGrpSpPr>
        <p:grpSpPr bwMode="auto">
          <a:xfrm>
            <a:off x="7285038" y="5761038"/>
            <a:ext cx="981075" cy="582612"/>
            <a:chOff x="4589" y="3629"/>
            <a:chExt cx="618" cy="367"/>
          </a:xfrm>
        </p:grpSpPr>
        <p:grpSp>
          <p:nvGrpSpPr>
            <p:cNvPr id="53354" name="Group 106"/>
            <p:cNvGrpSpPr>
              <a:grpSpLocks/>
            </p:cNvGrpSpPr>
            <p:nvPr/>
          </p:nvGrpSpPr>
          <p:grpSpPr bwMode="auto">
            <a:xfrm>
              <a:off x="4589" y="3738"/>
              <a:ext cx="618" cy="258"/>
              <a:chOff x="4589" y="3738"/>
              <a:chExt cx="618" cy="258"/>
            </a:xfrm>
          </p:grpSpPr>
          <p:sp>
            <p:nvSpPr>
              <p:cNvPr id="53258" name="Freeform 10"/>
              <p:cNvSpPr>
                <a:spLocks/>
              </p:cNvSpPr>
              <p:nvPr/>
            </p:nvSpPr>
            <p:spPr bwMode="auto">
              <a:xfrm>
                <a:off x="4989" y="3745"/>
                <a:ext cx="78" cy="55"/>
              </a:xfrm>
              <a:custGeom>
                <a:avLst/>
                <a:gdLst/>
                <a:ahLst/>
                <a:cxnLst>
                  <a:cxn ang="0">
                    <a:pos x="67" y="10"/>
                  </a:cxn>
                  <a:cxn ang="0">
                    <a:pos x="77" y="46"/>
                  </a:cxn>
                  <a:cxn ang="0">
                    <a:pos x="14" y="54"/>
                  </a:cxn>
                  <a:cxn ang="0">
                    <a:pos x="0" y="8"/>
                  </a:cxn>
                  <a:cxn ang="0">
                    <a:pos x="37" y="0"/>
                  </a:cxn>
                  <a:cxn ang="0">
                    <a:pos x="67" y="10"/>
                  </a:cxn>
                </a:cxnLst>
                <a:rect l="0" t="0" r="r" b="b"/>
                <a:pathLst>
                  <a:path w="78" h="55">
                    <a:moveTo>
                      <a:pt x="67" y="10"/>
                    </a:moveTo>
                    <a:lnTo>
                      <a:pt x="77" y="46"/>
                    </a:lnTo>
                    <a:lnTo>
                      <a:pt x="14" y="54"/>
                    </a:lnTo>
                    <a:lnTo>
                      <a:pt x="0" y="8"/>
                    </a:lnTo>
                    <a:lnTo>
                      <a:pt x="37" y="0"/>
                    </a:lnTo>
                    <a:lnTo>
                      <a:pt x="67" y="1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3259" name="Freeform 11"/>
              <p:cNvSpPr>
                <a:spLocks/>
              </p:cNvSpPr>
              <p:nvPr/>
            </p:nvSpPr>
            <p:spPr bwMode="auto">
              <a:xfrm>
                <a:off x="4590" y="3743"/>
                <a:ext cx="616" cy="212"/>
              </a:xfrm>
              <a:custGeom>
                <a:avLst/>
                <a:gdLst/>
                <a:ahLst/>
                <a:cxnLst>
                  <a:cxn ang="0">
                    <a:pos x="614" y="138"/>
                  </a:cxn>
                  <a:cxn ang="0">
                    <a:pos x="608" y="155"/>
                  </a:cxn>
                  <a:cxn ang="0">
                    <a:pos x="597" y="169"/>
                  </a:cxn>
                  <a:cxn ang="0">
                    <a:pos x="579" y="185"/>
                  </a:cxn>
                  <a:cxn ang="0">
                    <a:pos x="556" y="203"/>
                  </a:cxn>
                  <a:cxn ang="0">
                    <a:pos x="546" y="205"/>
                  </a:cxn>
                  <a:cxn ang="0">
                    <a:pos x="468" y="197"/>
                  </a:cxn>
                  <a:cxn ang="0">
                    <a:pos x="460" y="209"/>
                  </a:cxn>
                  <a:cxn ang="0">
                    <a:pos x="238" y="209"/>
                  </a:cxn>
                  <a:cxn ang="0">
                    <a:pos x="131" y="187"/>
                  </a:cxn>
                  <a:cxn ang="0">
                    <a:pos x="124" y="207"/>
                  </a:cxn>
                  <a:cxn ang="0">
                    <a:pos x="117" y="211"/>
                  </a:cxn>
                  <a:cxn ang="0">
                    <a:pos x="12" y="201"/>
                  </a:cxn>
                  <a:cxn ang="0">
                    <a:pos x="4" y="193"/>
                  </a:cxn>
                  <a:cxn ang="0">
                    <a:pos x="2" y="189"/>
                  </a:cxn>
                  <a:cxn ang="0">
                    <a:pos x="2" y="179"/>
                  </a:cxn>
                  <a:cxn ang="0">
                    <a:pos x="4" y="173"/>
                  </a:cxn>
                  <a:cxn ang="0">
                    <a:pos x="0" y="130"/>
                  </a:cxn>
                  <a:cxn ang="0">
                    <a:pos x="2" y="118"/>
                  </a:cxn>
                  <a:cxn ang="0">
                    <a:pos x="11" y="104"/>
                  </a:cxn>
                  <a:cxn ang="0">
                    <a:pos x="24" y="90"/>
                  </a:cxn>
                  <a:cxn ang="0">
                    <a:pos x="46" y="75"/>
                  </a:cxn>
                  <a:cxn ang="0">
                    <a:pos x="72" y="59"/>
                  </a:cxn>
                  <a:cxn ang="0">
                    <a:pos x="106" y="51"/>
                  </a:cxn>
                  <a:cxn ang="0">
                    <a:pos x="145" y="45"/>
                  </a:cxn>
                  <a:cxn ang="0">
                    <a:pos x="164" y="43"/>
                  </a:cxn>
                  <a:cxn ang="0">
                    <a:pos x="212" y="43"/>
                  </a:cxn>
                  <a:cxn ang="0">
                    <a:pos x="250" y="45"/>
                  </a:cxn>
                  <a:cxn ang="0">
                    <a:pos x="400" y="16"/>
                  </a:cxn>
                  <a:cxn ang="0">
                    <a:pos x="417" y="30"/>
                  </a:cxn>
                  <a:cxn ang="0">
                    <a:pos x="426" y="43"/>
                  </a:cxn>
                  <a:cxn ang="0">
                    <a:pos x="474" y="42"/>
                  </a:cxn>
                  <a:cxn ang="0">
                    <a:pos x="475" y="35"/>
                  </a:cxn>
                  <a:cxn ang="0">
                    <a:pos x="474" y="22"/>
                  </a:cxn>
                  <a:cxn ang="0">
                    <a:pos x="468" y="0"/>
                  </a:cxn>
                  <a:cxn ang="0">
                    <a:pos x="491" y="12"/>
                  </a:cxn>
                  <a:cxn ang="0">
                    <a:pos x="511" y="32"/>
                  </a:cxn>
                  <a:cxn ang="0">
                    <a:pos x="520" y="39"/>
                  </a:cxn>
                  <a:cxn ang="0">
                    <a:pos x="530" y="45"/>
                  </a:cxn>
                  <a:cxn ang="0">
                    <a:pos x="556" y="47"/>
                  </a:cxn>
                  <a:cxn ang="0">
                    <a:pos x="584" y="53"/>
                  </a:cxn>
                  <a:cxn ang="0">
                    <a:pos x="601" y="63"/>
                  </a:cxn>
                  <a:cxn ang="0">
                    <a:pos x="609" y="75"/>
                  </a:cxn>
                  <a:cxn ang="0">
                    <a:pos x="610" y="85"/>
                  </a:cxn>
                  <a:cxn ang="0">
                    <a:pos x="610" y="104"/>
                  </a:cxn>
                  <a:cxn ang="0">
                    <a:pos x="609" y="128"/>
                  </a:cxn>
                  <a:cxn ang="0">
                    <a:pos x="615" y="132"/>
                  </a:cxn>
                  <a:cxn ang="0">
                    <a:pos x="614" y="138"/>
                  </a:cxn>
                </a:cxnLst>
                <a:rect l="0" t="0" r="r" b="b"/>
                <a:pathLst>
                  <a:path w="616" h="212">
                    <a:moveTo>
                      <a:pt x="614" y="138"/>
                    </a:moveTo>
                    <a:lnTo>
                      <a:pt x="608" y="155"/>
                    </a:lnTo>
                    <a:lnTo>
                      <a:pt x="597" y="169"/>
                    </a:lnTo>
                    <a:lnTo>
                      <a:pt x="579" y="185"/>
                    </a:lnTo>
                    <a:lnTo>
                      <a:pt x="556" y="203"/>
                    </a:lnTo>
                    <a:lnTo>
                      <a:pt x="546" y="205"/>
                    </a:lnTo>
                    <a:lnTo>
                      <a:pt x="468" y="197"/>
                    </a:lnTo>
                    <a:lnTo>
                      <a:pt x="460" y="209"/>
                    </a:lnTo>
                    <a:lnTo>
                      <a:pt x="238" y="209"/>
                    </a:lnTo>
                    <a:lnTo>
                      <a:pt x="131" y="187"/>
                    </a:lnTo>
                    <a:lnTo>
                      <a:pt x="124" y="207"/>
                    </a:lnTo>
                    <a:lnTo>
                      <a:pt x="117" y="211"/>
                    </a:lnTo>
                    <a:lnTo>
                      <a:pt x="12" y="201"/>
                    </a:lnTo>
                    <a:lnTo>
                      <a:pt x="4" y="193"/>
                    </a:lnTo>
                    <a:lnTo>
                      <a:pt x="2" y="189"/>
                    </a:lnTo>
                    <a:lnTo>
                      <a:pt x="2" y="179"/>
                    </a:lnTo>
                    <a:lnTo>
                      <a:pt x="4" y="173"/>
                    </a:lnTo>
                    <a:lnTo>
                      <a:pt x="0" y="130"/>
                    </a:lnTo>
                    <a:lnTo>
                      <a:pt x="2" y="118"/>
                    </a:lnTo>
                    <a:lnTo>
                      <a:pt x="11" y="104"/>
                    </a:lnTo>
                    <a:lnTo>
                      <a:pt x="24" y="90"/>
                    </a:lnTo>
                    <a:lnTo>
                      <a:pt x="46" y="75"/>
                    </a:lnTo>
                    <a:lnTo>
                      <a:pt x="72" y="59"/>
                    </a:lnTo>
                    <a:lnTo>
                      <a:pt x="106" y="51"/>
                    </a:lnTo>
                    <a:lnTo>
                      <a:pt x="145" y="45"/>
                    </a:lnTo>
                    <a:lnTo>
                      <a:pt x="164" y="43"/>
                    </a:lnTo>
                    <a:lnTo>
                      <a:pt x="212" y="43"/>
                    </a:lnTo>
                    <a:lnTo>
                      <a:pt x="250" y="45"/>
                    </a:lnTo>
                    <a:lnTo>
                      <a:pt x="400" y="16"/>
                    </a:lnTo>
                    <a:lnTo>
                      <a:pt x="417" y="30"/>
                    </a:lnTo>
                    <a:lnTo>
                      <a:pt x="426" y="43"/>
                    </a:lnTo>
                    <a:lnTo>
                      <a:pt x="474" y="42"/>
                    </a:lnTo>
                    <a:lnTo>
                      <a:pt x="475" y="35"/>
                    </a:lnTo>
                    <a:lnTo>
                      <a:pt x="474" y="22"/>
                    </a:lnTo>
                    <a:lnTo>
                      <a:pt x="468" y="0"/>
                    </a:lnTo>
                    <a:lnTo>
                      <a:pt x="491" y="12"/>
                    </a:lnTo>
                    <a:lnTo>
                      <a:pt x="511" y="32"/>
                    </a:lnTo>
                    <a:lnTo>
                      <a:pt x="520" y="39"/>
                    </a:lnTo>
                    <a:lnTo>
                      <a:pt x="530" y="45"/>
                    </a:lnTo>
                    <a:lnTo>
                      <a:pt x="556" y="47"/>
                    </a:lnTo>
                    <a:lnTo>
                      <a:pt x="584" y="53"/>
                    </a:lnTo>
                    <a:lnTo>
                      <a:pt x="601" y="63"/>
                    </a:lnTo>
                    <a:lnTo>
                      <a:pt x="609" y="75"/>
                    </a:lnTo>
                    <a:lnTo>
                      <a:pt x="610" y="85"/>
                    </a:lnTo>
                    <a:lnTo>
                      <a:pt x="610" y="104"/>
                    </a:lnTo>
                    <a:lnTo>
                      <a:pt x="609" y="128"/>
                    </a:lnTo>
                    <a:lnTo>
                      <a:pt x="615" y="132"/>
                    </a:lnTo>
                    <a:lnTo>
                      <a:pt x="614" y="13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53260" name="Freeform 12"/>
              <p:cNvSpPr>
                <a:spLocks/>
              </p:cNvSpPr>
              <p:nvPr/>
            </p:nvSpPr>
            <p:spPr bwMode="auto">
              <a:xfrm>
                <a:off x="4838" y="3913"/>
                <a:ext cx="225" cy="6"/>
              </a:xfrm>
              <a:custGeom>
                <a:avLst/>
                <a:gdLst/>
                <a:ahLst/>
                <a:cxnLst>
                  <a:cxn ang="0">
                    <a:pos x="222" y="5"/>
                  </a:cxn>
                  <a:cxn ang="0">
                    <a:pos x="0" y="5"/>
                  </a:cxn>
                  <a:cxn ang="0">
                    <a:pos x="0" y="0"/>
                  </a:cxn>
                  <a:cxn ang="0">
                    <a:pos x="224" y="0"/>
                  </a:cxn>
                  <a:cxn ang="0">
                    <a:pos x="222" y="5"/>
                  </a:cxn>
                </a:cxnLst>
                <a:rect l="0" t="0" r="r" b="b"/>
                <a:pathLst>
                  <a:path w="225" h="6">
                    <a:moveTo>
                      <a:pt x="222" y="5"/>
                    </a:moveTo>
                    <a:lnTo>
                      <a:pt x="0" y="5"/>
                    </a:lnTo>
                    <a:lnTo>
                      <a:pt x="0" y="0"/>
                    </a:lnTo>
                    <a:lnTo>
                      <a:pt x="224" y="0"/>
                    </a:lnTo>
                    <a:lnTo>
                      <a:pt x="222" y="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3261" name="Freeform 13"/>
              <p:cNvSpPr>
                <a:spLocks/>
              </p:cNvSpPr>
              <p:nvPr/>
            </p:nvSpPr>
            <p:spPr bwMode="auto">
              <a:xfrm>
                <a:off x="4924" y="3921"/>
                <a:ext cx="128" cy="26"/>
              </a:xfrm>
              <a:custGeom>
                <a:avLst/>
                <a:gdLst/>
                <a:ahLst/>
                <a:cxnLst>
                  <a:cxn ang="0">
                    <a:pos x="127" y="7"/>
                  </a:cxn>
                  <a:cxn ang="0">
                    <a:pos x="122" y="2"/>
                  </a:cxn>
                  <a:cxn ang="0">
                    <a:pos x="119" y="0"/>
                  </a:cxn>
                  <a:cxn ang="0">
                    <a:pos x="118" y="0"/>
                  </a:cxn>
                  <a:cxn ang="0">
                    <a:pos x="7" y="0"/>
                  </a:cxn>
                  <a:cxn ang="0">
                    <a:pos x="2" y="5"/>
                  </a:cxn>
                  <a:cxn ang="0">
                    <a:pos x="1" y="10"/>
                  </a:cxn>
                  <a:cxn ang="0">
                    <a:pos x="0" y="12"/>
                  </a:cxn>
                  <a:cxn ang="0">
                    <a:pos x="0" y="18"/>
                  </a:cxn>
                  <a:cxn ang="0">
                    <a:pos x="4" y="22"/>
                  </a:cxn>
                  <a:cxn ang="0">
                    <a:pos x="9" y="25"/>
                  </a:cxn>
                  <a:cxn ang="0">
                    <a:pos x="116" y="25"/>
                  </a:cxn>
                  <a:cxn ang="0">
                    <a:pos x="121" y="24"/>
                  </a:cxn>
                  <a:cxn ang="0">
                    <a:pos x="125" y="20"/>
                  </a:cxn>
                  <a:cxn ang="0">
                    <a:pos x="127" y="16"/>
                  </a:cxn>
                  <a:cxn ang="0">
                    <a:pos x="127" y="11"/>
                  </a:cxn>
                  <a:cxn ang="0">
                    <a:pos x="127" y="7"/>
                  </a:cxn>
                </a:cxnLst>
                <a:rect l="0" t="0" r="r" b="b"/>
                <a:pathLst>
                  <a:path w="128" h="26">
                    <a:moveTo>
                      <a:pt x="127" y="7"/>
                    </a:moveTo>
                    <a:lnTo>
                      <a:pt x="122" y="2"/>
                    </a:lnTo>
                    <a:lnTo>
                      <a:pt x="119" y="0"/>
                    </a:lnTo>
                    <a:lnTo>
                      <a:pt x="118" y="0"/>
                    </a:lnTo>
                    <a:lnTo>
                      <a:pt x="7" y="0"/>
                    </a:lnTo>
                    <a:lnTo>
                      <a:pt x="2" y="5"/>
                    </a:lnTo>
                    <a:lnTo>
                      <a:pt x="1" y="10"/>
                    </a:lnTo>
                    <a:lnTo>
                      <a:pt x="0" y="12"/>
                    </a:lnTo>
                    <a:lnTo>
                      <a:pt x="0" y="18"/>
                    </a:lnTo>
                    <a:lnTo>
                      <a:pt x="4" y="22"/>
                    </a:lnTo>
                    <a:lnTo>
                      <a:pt x="9" y="25"/>
                    </a:lnTo>
                    <a:lnTo>
                      <a:pt x="116" y="25"/>
                    </a:lnTo>
                    <a:lnTo>
                      <a:pt x="121" y="24"/>
                    </a:lnTo>
                    <a:lnTo>
                      <a:pt x="125" y="20"/>
                    </a:lnTo>
                    <a:lnTo>
                      <a:pt x="127" y="16"/>
                    </a:lnTo>
                    <a:lnTo>
                      <a:pt x="127" y="11"/>
                    </a:lnTo>
                    <a:lnTo>
                      <a:pt x="127" y="7"/>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3262" name="Freeform 14"/>
              <p:cNvSpPr>
                <a:spLocks/>
              </p:cNvSpPr>
              <p:nvPr/>
            </p:nvSpPr>
            <p:spPr bwMode="auto">
              <a:xfrm>
                <a:off x="4925" y="3926"/>
                <a:ext cx="108" cy="16"/>
              </a:xfrm>
              <a:custGeom>
                <a:avLst/>
                <a:gdLst/>
                <a:ahLst/>
                <a:cxnLst>
                  <a:cxn ang="0">
                    <a:pos x="104" y="7"/>
                  </a:cxn>
                  <a:cxn ang="0">
                    <a:pos x="104" y="5"/>
                  </a:cxn>
                  <a:cxn ang="0">
                    <a:pos x="107" y="0"/>
                  </a:cxn>
                  <a:cxn ang="0">
                    <a:pos x="103" y="5"/>
                  </a:cxn>
                  <a:cxn ang="0">
                    <a:pos x="103" y="7"/>
                  </a:cxn>
                  <a:cxn ang="0">
                    <a:pos x="0" y="7"/>
                  </a:cxn>
                  <a:cxn ang="0">
                    <a:pos x="0" y="8"/>
                  </a:cxn>
                  <a:cxn ang="0">
                    <a:pos x="103" y="8"/>
                  </a:cxn>
                  <a:cxn ang="0">
                    <a:pos x="103" y="10"/>
                  </a:cxn>
                  <a:cxn ang="0">
                    <a:pos x="107" y="15"/>
                  </a:cxn>
                  <a:cxn ang="0">
                    <a:pos x="104" y="10"/>
                  </a:cxn>
                  <a:cxn ang="0">
                    <a:pos x="104" y="8"/>
                  </a:cxn>
                  <a:cxn ang="0">
                    <a:pos x="104" y="7"/>
                  </a:cxn>
                </a:cxnLst>
                <a:rect l="0" t="0" r="r" b="b"/>
                <a:pathLst>
                  <a:path w="108" h="16">
                    <a:moveTo>
                      <a:pt x="104" y="7"/>
                    </a:moveTo>
                    <a:lnTo>
                      <a:pt x="104" y="5"/>
                    </a:lnTo>
                    <a:lnTo>
                      <a:pt x="107" y="0"/>
                    </a:lnTo>
                    <a:lnTo>
                      <a:pt x="103" y="5"/>
                    </a:lnTo>
                    <a:lnTo>
                      <a:pt x="103" y="7"/>
                    </a:lnTo>
                    <a:lnTo>
                      <a:pt x="0" y="7"/>
                    </a:lnTo>
                    <a:lnTo>
                      <a:pt x="0" y="8"/>
                    </a:lnTo>
                    <a:lnTo>
                      <a:pt x="103" y="8"/>
                    </a:lnTo>
                    <a:lnTo>
                      <a:pt x="103" y="10"/>
                    </a:lnTo>
                    <a:lnTo>
                      <a:pt x="107" y="15"/>
                    </a:lnTo>
                    <a:lnTo>
                      <a:pt x="104" y="10"/>
                    </a:lnTo>
                    <a:lnTo>
                      <a:pt x="104" y="8"/>
                    </a:lnTo>
                    <a:lnTo>
                      <a:pt x="104"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3263" name="Freeform 15"/>
              <p:cNvSpPr>
                <a:spLocks/>
              </p:cNvSpPr>
              <p:nvPr/>
            </p:nvSpPr>
            <p:spPr bwMode="auto">
              <a:xfrm>
                <a:off x="5037" y="3937"/>
                <a:ext cx="9" cy="10"/>
              </a:xfrm>
              <a:custGeom>
                <a:avLst/>
                <a:gdLst/>
                <a:ahLst/>
                <a:cxnLst>
                  <a:cxn ang="0">
                    <a:pos x="8" y="5"/>
                  </a:cxn>
                  <a:cxn ang="0">
                    <a:pos x="5" y="9"/>
                  </a:cxn>
                  <a:cxn ang="0">
                    <a:pos x="0" y="6"/>
                  </a:cxn>
                  <a:cxn ang="0">
                    <a:pos x="3" y="4"/>
                  </a:cxn>
                  <a:cxn ang="0">
                    <a:pos x="4" y="0"/>
                  </a:cxn>
                  <a:cxn ang="0">
                    <a:pos x="4" y="4"/>
                  </a:cxn>
                  <a:cxn ang="0">
                    <a:pos x="7" y="2"/>
                  </a:cxn>
                  <a:cxn ang="0">
                    <a:pos x="6" y="5"/>
                  </a:cxn>
                  <a:cxn ang="0">
                    <a:pos x="8" y="5"/>
                  </a:cxn>
                </a:cxnLst>
                <a:rect l="0" t="0" r="r" b="b"/>
                <a:pathLst>
                  <a:path w="9" h="10">
                    <a:moveTo>
                      <a:pt x="8" y="5"/>
                    </a:moveTo>
                    <a:lnTo>
                      <a:pt x="5" y="9"/>
                    </a:lnTo>
                    <a:lnTo>
                      <a:pt x="0" y="6"/>
                    </a:lnTo>
                    <a:lnTo>
                      <a:pt x="3" y="4"/>
                    </a:lnTo>
                    <a:lnTo>
                      <a:pt x="4" y="0"/>
                    </a:lnTo>
                    <a:lnTo>
                      <a:pt x="4" y="4"/>
                    </a:lnTo>
                    <a:lnTo>
                      <a:pt x="7" y="2"/>
                    </a:lnTo>
                    <a:lnTo>
                      <a:pt x="6" y="5"/>
                    </a:lnTo>
                    <a:lnTo>
                      <a:pt x="8" y="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3264" name="Freeform 16"/>
              <p:cNvSpPr>
                <a:spLocks/>
              </p:cNvSpPr>
              <p:nvPr/>
            </p:nvSpPr>
            <p:spPr bwMode="auto">
              <a:xfrm>
                <a:off x="5076" y="3844"/>
                <a:ext cx="71" cy="122"/>
              </a:xfrm>
              <a:custGeom>
                <a:avLst/>
                <a:gdLst/>
                <a:ahLst/>
                <a:cxnLst>
                  <a:cxn ang="0">
                    <a:pos x="52" y="7"/>
                  </a:cxn>
                  <a:cxn ang="0">
                    <a:pos x="62" y="23"/>
                  </a:cxn>
                  <a:cxn ang="0">
                    <a:pos x="70" y="52"/>
                  </a:cxn>
                  <a:cxn ang="0">
                    <a:pos x="68" y="83"/>
                  </a:cxn>
                  <a:cxn ang="0">
                    <a:pos x="58" y="107"/>
                  </a:cxn>
                  <a:cxn ang="0">
                    <a:pos x="44" y="120"/>
                  </a:cxn>
                  <a:cxn ang="0">
                    <a:pos x="31" y="121"/>
                  </a:cxn>
                  <a:cxn ang="0">
                    <a:pos x="14" y="113"/>
                  </a:cxn>
                  <a:cxn ang="0">
                    <a:pos x="5" y="91"/>
                  </a:cxn>
                  <a:cxn ang="0">
                    <a:pos x="0" y="64"/>
                  </a:cxn>
                  <a:cxn ang="0">
                    <a:pos x="4" y="35"/>
                  </a:cxn>
                  <a:cxn ang="0">
                    <a:pos x="14" y="11"/>
                  </a:cxn>
                  <a:cxn ang="0">
                    <a:pos x="27" y="1"/>
                  </a:cxn>
                  <a:cxn ang="0">
                    <a:pos x="42" y="0"/>
                  </a:cxn>
                  <a:cxn ang="0">
                    <a:pos x="52" y="7"/>
                  </a:cxn>
                </a:cxnLst>
                <a:rect l="0" t="0" r="r" b="b"/>
                <a:pathLst>
                  <a:path w="71" h="122">
                    <a:moveTo>
                      <a:pt x="52" y="7"/>
                    </a:moveTo>
                    <a:lnTo>
                      <a:pt x="62" y="23"/>
                    </a:lnTo>
                    <a:lnTo>
                      <a:pt x="70" y="52"/>
                    </a:lnTo>
                    <a:lnTo>
                      <a:pt x="68" y="83"/>
                    </a:lnTo>
                    <a:lnTo>
                      <a:pt x="58" y="107"/>
                    </a:lnTo>
                    <a:lnTo>
                      <a:pt x="44" y="120"/>
                    </a:lnTo>
                    <a:lnTo>
                      <a:pt x="31" y="121"/>
                    </a:lnTo>
                    <a:lnTo>
                      <a:pt x="14" y="113"/>
                    </a:lnTo>
                    <a:lnTo>
                      <a:pt x="5" y="91"/>
                    </a:lnTo>
                    <a:lnTo>
                      <a:pt x="0" y="64"/>
                    </a:lnTo>
                    <a:lnTo>
                      <a:pt x="4" y="35"/>
                    </a:lnTo>
                    <a:lnTo>
                      <a:pt x="14" y="11"/>
                    </a:lnTo>
                    <a:lnTo>
                      <a:pt x="27" y="1"/>
                    </a:lnTo>
                    <a:lnTo>
                      <a:pt x="42" y="0"/>
                    </a:lnTo>
                    <a:lnTo>
                      <a:pt x="52"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3265" name="Freeform 17"/>
              <p:cNvSpPr>
                <a:spLocks/>
              </p:cNvSpPr>
              <p:nvPr/>
            </p:nvSpPr>
            <p:spPr bwMode="auto">
              <a:xfrm>
                <a:off x="5082" y="3850"/>
                <a:ext cx="59" cy="111"/>
              </a:xfrm>
              <a:custGeom>
                <a:avLst/>
                <a:gdLst/>
                <a:ahLst/>
                <a:cxnLst>
                  <a:cxn ang="0">
                    <a:pos x="47" y="13"/>
                  </a:cxn>
                  <a:cxn ang="0">
                    <a:pos x="53" y="22"/>
                  </a:cxn>
                  <a:cxn ang="0">
                    <a:pos x="57" y="37"/>
                  </a:cxn>
                  <a:cxn ang="0">
                    <a:pos x="58" y="55"/>
                  </a:cxn>
                  <a:cxn ang="0">
                    <a:pos x="57" y="73"/>
                  </a:cxn>
                  <a:cxn ang="0">
                    <a:pos x="53" y="87"/>
                  </a:cxn>
                  <a:cxn ang="0">
                    <a:pos x="46" y="100"/>
                  </a:cxn>
                  <a:cxn ang="0">
                    <a:pos x="39" y="107"/>
                  </a:cxn>
                  <a:cxn ang="0">
                    <a:pos x="32" y="110"/>
                  </a:cxn>
                  <a:cxn ang="0">
                    <a:pos x="24" y="110"/>
                  </a:cxn>
                  <a:cxn ang="0">
                    <a:pos x="15" y="104"/>
                  </a:cxn>
                  <a:cxn ang="0">
                    <a:pos x="8" y="94"/>
                  </a:cxn>
                  <a:cxn ang="0">
                    <a:pos x="4" y="81"/>
                  </a:cxn>
                  <a:cxn ang="0">
                    <a:pos x="0" y="65"/>
                  </a:cxn>
                  <a:cxn ang="0">
                    <a:pos x="0" y="50"/>
                  </a:cxn>
                  <a:cxn ang="0">
                    <a:pos x="2" y="33"/>
                  </a:cxn>
                  <a:cxn ang="0">
                    <a:pos x="8" y="17"/>
                  </a:cxn>
                  <a:cxn ang="0">
                    <a:pos x="16" y="5"/>
                  </a:cxn>
                  <a:cxn ang="0">
                    <a:pos x="24" y="1"/>
                  </a:cxn>
                  <a:cxn ang="0">
                    <a:pos x="32" y="0"/>
                  </a:cxn>
                  <a:cxn ang="0">
                    <a:pos x="42" y="5"/>
                  </a:cxn>
                  <a:cxn ang="0">
                    <a:pos x="47" y="13"/>
                  </a:cxn>
                </a:cxnLst>
                <a:rect l="0" t="0" r="r" b="b"/>
                <a:pathLst>
                  <a:path w="59" h="111">
                    <a:moveTo>
                      <a:pt x="47" y="13"/>
                    </a:moveTo>
                    <a:lnTo>
                      <a:pt x="53" y="22"/>
                    </a:lnTo>
                    <a:lnTo>
                      <a:pt x="57" y="37"/>
                    </a:lnTo>
                    <a:lnTo>
                      <a:pt x="58" y="55"/>
                    </a:lnTo>
                    <a:lnTo>
                      <a:pt x="57" y="73"/>
                    </a:lnTo>
                    <a:lnTo>
                      <a:pt x="53" y="87"/>
                    </a:lnTo>
                    <a:lnTo>
                      <a:pt x="46" y="100"/>
                    </a:lnTo>
                    <a:lnTo>
                      <a:pt x="39" y="107"/>
                    </a:lnTo>
                    <a:lnTo>
                      <a:pt x="32" y="110"/>
                    </a:lnTo>
                    <a:lnTo>
                      <a:pt x="24" y="110"/>
                    </a:lnTo>
                    <a:lnTo>
                      <a:pt x="15" y="104"/>
                    </a:lnTo>
                    <a:lnTo>
                      <a:pt x="8" y="94"/>
                    </a:lnTo>
                    <a:lnTo>
                      <a:pt x="4" y="81"/>
                    </a:lnTo>
                    <a:lnTo>
                      <a:pt x="0" y="65"/>
                    </a:lnTo>
                    <a:lnTo>
                      <a:pt x="0" y="50"/>
                    </a:lnTo>
                    <a:lnTo>
                      <a:pt x="2" y="33"/>
                    </a:lnTo>
                    <a:lnTo>
                      <a:pt x="8" y="17"/>
                    </a:lnTo>
                    <a:lnTo>
                      <a:pt x="16" y="5"/>
                    </a:lnTo>
                    <a:lnTo>
                      <a:pt x="24" y="1"/>
                    </a:lnTo>
                    <a:lnTo>
                      <a:pt x="32" y="0"/>
                    </a:lnTo>
                    <a:lnTo>
                      <a:pt x="42" y="5"/>
                    </a:lnTo>
                    <a:lnTo>
                      <a:pt x="47" y="1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3266" name="Freeform 18"/>
              <p:cNvSpPr>
                <a:spLocks/>
              </p:cNvSpPr>
              <p:nvPr/>
            </p:nvSpPr>
            <p:spPr bwMode="auto">
              <a:xfrm>
                <a:off x="5087" y="3884"/>
                <a:ext cx="26" cy="42"/>
              </a:xfrm>
              <a:custGeom>
                <a:avLst/>
                <a:gdLst/>
                <a:ahLst/>
                <a:cxnLst>
                  <a:cxn ang="0">
                    <a:pos x="25" y="2"/>
                  </a:cxn>
                  <a:cxn ang="0">
                    <a:pos x="21" y="10"/>
                  </a:cxn>
                  <a:cxn ang="0">
                    <a:pos x="20" y="15"/>
                  </a:cxn>
                  <a:cxn ang="0">
                    <a:pos x="20" y="20"/>
                  </a:cxn>
                  <a:cxn ang="0">
                    <a:pos x="21" y="28"/>
                  </a:cxn>
                  <a:cxn ang="0">
                    <a:pos x="13" y="41"/>
                  </a:cxn>
                  <a:cxn ang="0">
                    <a:pos x="10" y="36"/>
                  </a:cxn>
                  <a:cxn ang="0">
                    <a:pos x="7" y="30"/>
                  </a:cxn>
                  <a:cxn ang="0">
                    <a:pos x="4" y="26"/>
                  </a:cxn>
                  <a:cxn ang="0">
                    <a:pos x="0" y="9"/>
                  </a:cxn>
                  <a:cxn ang="0">
                    <a:pos x="5" y="8"/>
                  </a:cxn>
                  <a:cxn ang="0">
                    <a:pos x="9" y="5"/>
                  </a:cxn>
                  <a:cxn ang="0">
                    <a:pos x="13" y="0"/>
                  </a:cxn>
                  <a:cxn ang="0">
                    <a:pos x="25" y="2"/>
                  </a:cxn>
                </a:cxnLst>
                <a:rect l="0" t="0" r="r" b="b"/>
                <a:pathLst>
                  <a:path w="26" h="42">
                    <a:moveTo>
                      <a:pt x="25" y="2"/>
                    </a:moveTo>
                    <a:lnTo>
                      <a:pt x="21" y="10"/>
                    </a:lnTo>
                    <a:lnTo>
                      <a:pt x="20" y="15"/>
                    </a:lnTo>
                    <a:lnTo>
                      <a:pt x="20" y="20"/>
                    </a:lnTo>
                    <a:lnTo>
                      <a:pt x="21" y="28"/>
                    </a:lnTo>
                    <a:lnTo>
                      <a:pt x="13" y="41"/>
                    </a:lnTo>
                    <a:lnTo>
                      <a:pt x="10" y="36"/>
                    </a:lnTo>
                    <a:lnTo>
                      <a:pt x="7" y="30"/>
                    </a:lnTo>
                    <a:lnTo>
                      <a:pt x="4" y="26"/>
                    </a:lnTo>
                    <a:lnTo>
                      <a:pt x="0" y="9"/>
                    </a:lnTo>
                    <a:lnTo>
                      <a:pt x="5" y="8"/>
                    </a:lnTo>
                    <a:lnTo>
                      <a:pt x="9" y="5"/>
                    </a:lnTo>
                    <a:lnTo>
                      <a:pt x="13" y="0"/>
                    </a:lnTo>
                    <a:lnTo>
                      <a:pt x="25" y="2"/>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3267" name="Freeform 19"/>
              <p:cNvSpPr>
                <a:spLocks/>
              </p:cNvSpPr>
              <p:nvPr/>
            </p:nvSpPr>
            <p:spPr bwMode="auto">
              <a:xfrm>
                <a:off x="5099" y="3860"/>
                <a:ext cx="20" cy="25"/>
              </a:xfrm>
              <a:custGeom>
                <a:avLst/>
                <a:gdLst/>
                <a:ahLst/>
                <a:cxnLst>
                  <a:cxn ang="0">
                    <a:pos x="0" y="22"/>
                  </a:cxn>
                  <a:cxn ang="0">
                    <a:pos x="17" y="24"/>
                  </a:cxn>
                  <a:cxn ang="0">
                    <a:pos x="19" y="18"/>
                  </a:cxn>
                  <a:cxn ang="0">
                    <a:pos x="12" y="0"/>
                  </a:cxn>
                  <a:cxn ang="0">
                    <a:pos x="0" y="22"/>
                  </a:cxn>
                </a:cxnLst>
                <a:rect l="0" t="0" r="r" b="b"/>
                <a:pathLst>
                  <a:path w="20" h="25">
                    <a:moveTo>
                      <a:pt x="0" y="22"/>
                    </a:moveTo>
                    <a:lnTo>
                      <a:pt x="17" y="24"/>
                    </a:lnTo>
                    <a:lnTo>
                      <a:pt x="19" y="18"/>
                    </a:lnTo>
                    <a:lnTo>
                      <a:pt x="12" y="0"/>
                    </a:lnTo>
                    <a:lnTo>
                      <a:pt x="0" y="2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3268" name="Freeform 20"/>
              <p:cNvSpPr>
                <a:spLocks/>
              </p:cNvSpPr>
              <p:nvPr/>
            </p:nvSpPr>
            <p:spPr bwMode="auto">
              <a:xfrm>
                <a:off x="5084" y="3891"/>
                <a:ext cx="7" cy="27"/>
              </a:xfrm>
              <a:custGeom>
                <a:avLst/>
                <a:gdLst/>
                <a:ahLst/>
                <a:cxnLst>
                  <a:cxn ang="0">
                    <a:pos x="2" y="0"/>
                  </a:cxn>
                  <a:cxn ang="0">
                    <a:pos x="6" y="26"/>
                  </a:cxn>
                  <a:cxn ang="0">
                    <a:pos x="1" y="22"/>
                  </a:cxn>
                  <a:cxn ang="0">
                    <a:pos x="0" y="12"/>
                  </a:cxn>
                  <a:cxn ang="0">
                    <a:pos x="1" y="3"/>
                  </a:cxn>
                  <a:cxn ang="0">
                    <a:pos x="2" y="0"/>
                  </a:cxn>
                </a:cxnLst>
                <a:rect l="0" t="0" r="r" b="b"/>
                <a:pathLst>
                  <a:path w="7" h="27">
                    <a:moveTo>
                      <a:pt x="2" y="0"/>
                    </a:moveTo>
                    <a:lnTo>
                      <a:pt x="6" y="26"/>
                    </a:lnTo>
                    <a:lnTo>
                      <a:pt x="1" y="22"/>
                    </a:lnTo>
                    <a:lnTo>
                      <a:pt x="0" y="12"/>
                    </a:lnTo>
                    <a:lnTo>
                      <a:pt x="1" y="3"/>
                    </a:lnTo>
                    <a:lnTo>
                      <a:pt x="2"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3269" name="Freeform 21"/>
              <p:cNvSpPr>
                <a:spLocks/>
              </p:cNvSpPr>
              <p:nvPr/>
            </p:nvSpPr>
            <p:spPr bwMode="auto">
              <a:xfrm>
                <a:off x="5099" y="3913"/>
                <a:ext cx="18" cy="32"/>
              </a:xfrm>
              <a:custGeom>
                <a:avLst/>
                <a:gdLst/>
                <a:ahLst/>
                <a:cxnLst>
                  <a:cxn ang="0">
                    <a:pos x="0" y="21"/>
                  </a:cxn>
                  <a:cxn ang="0">
                    <a:pos x="12" y="0"/>
                  </a:cxn>
                  <a:cxn ang="0">
                    <a:pos x="17" y="21"/>
                  </a:cxn>
                  <a:cxn ang="0">
                    <a:pos x="2" y="31"/>
                  </a:cxn>
                  <a:cxn ang="0">
                    <a:pos x="0" y="21"/>
                  </a:cxn>
                </a:cxnLst>
                <a:rect l="0" t="0" r="r" b="b"/>
                <a:pathLst>
                  <a:path w="18" h="32">
                    <a:moveTo>
                      <a:pt x="0" y="21"/>
                    </a:moveTo>
                    <a:lnTo>
                      <a:pt x="12" y="0"/>
                    </a:lnTo>
                    <a:lnTo>
                      <a:pt x="17" y="21"/>
                    </a:lnTo>
                    <a:lnTo>
                      <a:pt x="2" y="31"/>
                    </a:lnTo>
                    <a:lnTo>
                      <a:pt x="0"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3270" name="Freeform 22"/>
              <p:cNvSpPr>
                <a:spLocks/>
              </p:cNvSpPr>
              <p:nvPr/>
            </p:nvSpPr>
            <p:spPr bwMode="auto">
              <a:xfrm>
                <a:off x="5069" y="3826"/>
                <a:ext cx="82" cy="133"/>
              </a:xfrm>
              <a:custGeom>
                <a:avLst/>
                <a:gdLst/>
                <a:ahLst/>
                <a:cxnLst>
                  <a:cxn ang="0">
                    <a:pos x="75" y="66"/>
                  </a:cxn>
                  <a:cxn ang="0">
                    <a:pos x="68" y="38"/>
                  </a:cxn>
                  <a:cxn ang="0">
                    <a:pos x="56" y="21"/>
                  </a:cxn>
                  <a:cxn ang="0">
                    <a:pos x="38" y="15"/>
                  </a:cxn>
                  <a:cxn ang="0">
                    <a:pos x="22" y="27"/>
                  </a:cxn>
                  <a:cxn ang="0">
                    <a:pos x="12" y="48"/>
                  </a:cxn>
                  <a:cxn ang="0">
                    <a:pos x="8" y="72"/>
                  </a:cxn>
                  <a:cxn ang="0">
                    <a:pos x="9" y="93"/>
                  </a:cxn>
                  <a:cxn ang="0">
                    <a:pos x="14" y="112"/>
                  </a:cxn>
                  <a:cxn ang="0">
                    <a:pos x="20" y="128"/>
                  </a:cxn>
                  <a:cxn ang="0">
                    <a:pos x="13" y="132"/>
                  </a:cxn>
                  <a:cxn ang="0">
                    <a:pos x="3" y="101"/>
                  </a:cxn>
                  <a:cxn ang="0">
                    <a:pos x="0" y="71"/>
                  </a:cxn>
                  <a:cxn ang="0">
                    <a:pos x="9" y="30"/>
                  </a:cxn>
                  <a:cxn ang="0">
                    <a:pos x="27" y="4"/>
                  </a:cxn>
                  <a:cxn ang="0">
                    <a:pos x="52" y="0"/>
                  </a:cxn>
                  <a:cxn ang="0">
                    <a:pos x="68" y="16"/>
                  </a:cxn>
                  <a:cxn ang="0">
                    <a:pos x="78" y="37"/>
                  </a:cxn>
                  <a:cxn ang="0">
                    <a:pos x="81" y="66"/>
                  </a:cxn>
                  <a:cxn ang="0">
                    <a:pos x="75" y="66"/>
                  </a:cxn>
                </a:cxnLst>
                <a:rect l="0" t="0" r="r" b="b"/>
                <a:pathLst>
                  <a:path w="82" h="133">
                    <a:moveTo>
                      <a:pt x="75" y="66"/>
                    </a:moveTo>
                    <a:lnTo>
                      <a:pt x="68" y="38"/>
                    </a:lnTo>
                    <a:lnTo>
                      <a:pt x="56" y="21"/>
                    </a:lnTo>
                    <a:lnTo>
                      <a:pt x="38" y="15"/>
                    </a:lnTo>
                    <a:lnTo>
                      <a:pt x="22" y="27"/>
                    </a:lnTo>
                    <a:lnTo>
                      <a:pt x="12" y="48"/>
                    </a:lnTo>
                    <a:lnTo>
                      <a:pt x="8" y="72"/>
                    </a:lnTo>
                    <a:lnTo>
                      <a:pt x="9" y="93"/>
                    </a:lnTo>
                    <a:lnTo>
                      <a:pt x="14" y="112"/>
                    </a:lnTo>
                    <a:lnTo>
                      <a:pt x="20" y="128"/>
                    </a:lnTo>
                    <a:lnTo>
                      <a:pt x="13" y="132"/>
                    </a:lnTo>
                    <a:lnTo>
                      <a:pt x="3" y="101"/>
                    </a:lnTo>
                    <a:lnTo>
                      <a:pt x="0" y="71"/>
                    </a:lnTo>
                    <a:lnTo>
                      <a:pt x="9" y="30"/>
                    </a:lnTo>
                    <a:lnTo>
                      <a:pt x="27" y="4"/>
                    </a:lnTo>
                    <a:lnTo>
                      <a:pt x="52" y="0"/>
                    </a:lnTo>
                    <a:lnTo>
                      <a:pt x="68" y="16"/>
                    </a:lnTo>
                    <a:lnTo>
                      <a:pt x="78" y="37"/>
                    </a:lnTo>
                    <a:lnTo>
                      <a:pt x="81" y="66"/>
                    </a:lnTo>
                    <a:lnTo>
                      <a:pt x="75" y="66"/>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3271" name="Freeform 23"/>
              <p:cNvSpPr>
                <a:spLocks/>
              </p:cNvSpPr>
              <p:nvPr/>
            </p:nvSpPr>
            <p:spPr bwMode="auto">
              <a:xfrm>
                <a:off x="4742" y="3849"/>
                <a:ext cx="79" cy="129"/>
              </a:xfrm>
              <a:custGeom>
                <a:avLst/>
                <a:gdLst/>
                <a:ahLst/>
                <a:cxnLst>
                  <a:cxn ang="0">
                    <a:pos x="65" y="11"/>
                  </a:cxn>
                  <a:cxn ang="0">
                    <a:pos x="74" y="33"/>
                  </a:cxn>
                  <a:cxn ang="0">
                    <a:pos x="78" y="61"/>
                  </a:cxn>
                  <a:cxn ang="0">
                    <a:pos x="75" y="90"/>
                  </a:cxn>
                  <a:cxn ang="0">
                    <a:pos x="63" y="116"/>
                  </a:cxn>
                  <a:cxn ang="0">
                    <a:pos x="43" y="128"/>
                  </a:cxn>
                  <a:cxn ang="0">
                    <a:pos x="18" y="119"/>
                  </a:cxn>
                  <a:cxn ang="0">
                    <a:pos x="5" y="95"/>
                  </a:cxn>
                  <a:cxn ang="0">
                    <a:pos x="1" y="73"/>
                  </a:cxn>
                  <a:cxn ang="0">
                    <a:pos x="0" y="43"/>
                  </a:cxn>
                  <a:cxn ang="0">
                    <a:pos x="9" y="15"/>
                  </a:cxn>
                  <a:cxn ang="0">
                    <a:pos x="29" y="1"/>
                  </a:cxn>
                  <a:cxn ang="0">
                    <a:pos x="52" y="0"/>
                  </a:cxn>
                  <a:cxn ang="0">
                    <a:pos x="65" y="11"/>
                  </a:cxn>
                </a:cxnLst>
                <a:rect l="0" t="0" r="r" b="b"/>
                <a:pathLst>
                  <a:path w="79" h="129">
                    <a:moveTo>
                      <a:pt x="65" y="11"/>
                    </a:moveTo>
                    <a:lnTo>
                      <a:pt x="74" y="33"/>
                    </a:lnTo>
                    <a:lnTo>
                      <a:pt x="78" y="61"/>
                    </a:lnTo>
                    <a:lnTo>
                      <a:pt x="75" y="90"/>
                    </a:lnTo>
                    <a:lnTo>
                      <a:pt x="63" y="116"/>
                    </a:lnTo>
                    <a:lnTo>
                      <a:pt x="43" y="128"/>
                    </a:lnTo>
                    <a:lnTo>
                      <a:pt x="18" y="119"/>
                    </a:lnTo>
                    <a:lnTo>
                      <a:pt x="5" y="95"/>
                    </a:lnTo>
                    <a:lnTo>
                      <a:pt x="1" y="73"/>
                    </a:lnTo>
                    <a:lnTo>
                      <a:pt x="0" y="43"/>
                    </a:lnTo>
                    <a:lnTo>
                      <a:pt x="9" y="15"/>
                    </a:lnTo>
                    <a:lnTo>
                      <a:pt x="29" y="1"/>
                    </a:lnTo>
                    <a:lnTo>
                      <a:pt x="52" y="0"/>
                    </a:lnTo>
                    <a:lnTo>
                      <a:pt x="65"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3272" name="Freeform 24"/>
              <p:cNvSpPr>
                <a:spLocks/>
              </p:cNvSpPr>
              <p:nvPr/>
            </p:nvSpPr>
            <p:spPr bwMode="auto">
              <a:xfrm>
                <a:off x="4748" y="3854"/>
                <a:ext cx="67" cy="112"/>
              </a:xfrm>
              <a:custGeom>
                <a:avLst/>
                <a:gdLst/>
                <a:ahLst/>
                <a:cxnLst>
                  <a:cxn ang="0">
                    <a:pos x="53" y="11"/>
                  </a:cxn>
                  <a:cxn ang="0">
                    <a:pos x="60" y="27"/>
                  </a:cxn>
                  <a:cxn ang="0">
                    <a:pos x="65" y="44"/>
                  </a:cxn>
                  <a:cxn ang="0">
                    <a:pos x="66" y="60"/>
                  </a:cxn>
                  <a:cxn ang="0">
                    <a:pos x="64" y="78"/>
                  </a:cxn>
                  <a:cxn ang="0">
                    <a:pos x="57" y="95"/>
                  </a:cxn>
                  <a:cxn ang="0">
                    <a:pos x="48" y="106"/>
                  </a:cxn>
                  <a:cxn ang="0">
                    <a:pos x="38" y="111"/>
                  </a:cxn>
                  <a:cxn ang="0">
                    <a:pos x="23" y="110"/>
                  </a:cxn>
                  <a:cxn ang="0">
                    <a:pos x="12" y="98"/>
                  </a:cxn>
                  <a:cxn ang="0">
                    <a:pos x="5" y="87"/>
                  </a:cxn>
                  <a:cxn ang="0">
                    <a:pos x="1" y="69"/>
                  </a:cxn>
                  <a:cxn ang="0">
                    <a:pos x="0" y="55"/>
                  </a:cxn>
                  <a:cxn ang="0">
                    <a:pos x="2" y="34"/>
                  </a:cxn>
                  <a:cxn ang="0">
                    <a:pos x="9" y="17"/>
                  </a:cxn>
                  <a:cxn ang="0">
                    <a:pos x="21" y="5"/>
                  </a:cxn>
                  <a:cxn ang="0">
                    <a:pos x="32" y="0"/>
                  </a:cxn>
                  <a:cxn ang="0">
                    <a:pos x="43" y="4"/>
                  </a:cxn>
                  <a:cxn ang="0">
                    <a:pos x="53" y="10"/>
                  </a:cxn>
                  <a:cxn ang="0">
                    <a:pos x="53" y="11"/>
                  </a:cxn>
                </a:cxnLst>
                <a:rect l="0" t="0" r="r" b="b"/>
                <a:pathLst>
                  <a:path w="67" h="112">
                    <a:moveTo>
                      <a:pt x="53" y="11"/>
                    </a:moveTo>
                    <a:lnTo>
                      <a:pt x="60" y="27"/>
                    </a:lnTo>
                    <a:lnTo>
                      <a:pt x="65" y="44"/>
                    </a:lnTo>
                    <a:lnTo>
                      <a:pt x="66" y="60"/>
                    </a:lnTo>
                    <a:lnTo>
                      <a:pt x="64" y="78"/>
                    </a:lnTo>
                    <a:lnTo>
                      <a:pt x="57" y="95"/>
                    </a:lnTo>
                    <a:lnTo>
                      <a:pt x="48" y="106"/>
                    </a:lnTo>
                    <a:lnTo>
                      <a:pt x="38" y="111"/>
                    </a:lnTo>
                    <a:lnTo>
                      <a:pt x="23" y="110"/>
                    </a:lnTo>
                    <a:lnTo>
                      <a:pt x="12" y="98"/>
                    </a:lnTo>
                    <a:lnTo>
                      <a:pt x="5" y="87"/>
                    </a:lnTo>
                    <a:lnTo>
                      <a:pt x="1" y="69"/>
                    </a:lnTo>
                    <a:lnTo>
                      <a:pt x="0" y="55"/>
                    </a:lnTo>
                    <a:lnTo>
                      <a:pt x="2" y="34"/>
                    </a:lnTo>
                    <a:lnTo>
                      <a:pt x="9" y="17"/>
                    </a:lnTo>
                    <a:lnTo>
                      <a:pt x="21" y="5"/>
                    </a:lnTo>
                    <a:lnTo>
                      <a:pt x="32" y="0"/>
                    </a:lnTo>
                    <a:lnTo>
                      <a:pt x="43" y="4"/>
                    </a:lnTo>
                    <a:lnTo>
                      <a:pt x="53" y="10"/>
                    </a:lnTo>
                    <a:lnTo>
                      <a:pt x="53" y="1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3273" name="Freeform 25"/>
              <p:cNvSpPr>
                <a:spLocks/>
              </p:cNvSpPr>
              <p:nvPr/>
            </p:nvSpPr>
            <p:spPr bwMode="auto">
              <a:xfrm>
                <a:off x="4729" y="3824"/>
                <a:ext cx="102" cy="155"/>
              </a:xfrm>
              <a:custGeom>
                <a:avLst/>
                <a:gdLst/>
                <a:ahLst/>
                <a:cxnLst>
                  <a:cxn ang="0">
                    <a:pos x="90" y="125"/>
                  </a:cxn>
                  <a:cxn ang="0">
                    <a:pos x="94" y="121"/>
                  </a:cxn>
                  <a:cxn ang="0">
                    <a:pos x="100" y="102"/>
                  </a:cxn>
                  <a:cxn ang="0">
                    <a:pos x="101" y="61"/>
                  </a:cxn>
                  <a:cxn ang="0">
                    <a:pos x="85" y="22"/>
                  </a:cxn>
                  <a:cxn ang="0">
                    <a:pos x="61" y="0"/>
                  </a:cxn>
                  <a:cxn ang="0">
                    <a:pos x="31" y="9"/>
                  </a:cxn>
                  <a:cxn ang="0">
                    <a:pos x="11" y="37"/>
                  </a:cxn>
                  <a:cxn ang="0">
                    <a:pos x="0" y="83"/>
                  </a:cxn>
                  <a:cxn ang="0">
                    <a:pos x="4" y="125"/>
                  </a:cxn>
                  <a:cxn ang="0">
                    <a:pos x="14" y="143"/>
                  </a:cxn>
                  <a:cxn ang="0">
                    <a:pos x="27" y="154"/>
                  </a:cxn>
                  <a:cxn ang="0">
                    <a:pos x="32" y="145"/>
                  </a:cxn>
                  <a:cxn ang="0">
                    <a:pos x="17" y="117"/>
                  </a:cxn>
                  <a:cxn ang="0">
                    <a:pos x="12" y="92"/>
                  </a:cxn>
                  <a:cxn ang="0">
                    <a:pos x="14" y="65"/>
                  </a:cxn>
                  <a:cxn ang="0">
                    <a:pos x="25" y="37"/>
                  </a:cxn>
                  <a:cxn ang="0">
                    <a:pos x="43" y="20"/>
                  </a:cxn>
                  <a:cxn ang="0">
                    <a:pos x="70" y="27"/>
                  </a:cxn>
                  <a:cxn ang="0">
                    <a:pos x="86" y="51"/>
                  </a:cxn>
                  <a:cxn ang="0">
                    <a:pos x="90" y="76"/>
                  </a:cxn>
                  <a:cxn ang="0">
                    <a:pos x="90" y="99"/>
                  </a:cxn>
                  <a:cxn ang="0">
                    <a:pos x="86" y="122"/>
                  </a:cxn>
                  <a:cxn ang="0">
                    <a:pos x="90" y="125"/>
                  </a:cxn>
                </a:cxnLst>
                <a:rect l="0" t="0" r="r" b="b"/>
                <a:pathLst>
                  <a:path w="102" h="155">
                    <a:moveTo>
                      <a:pt x="90" y="125"/>
                    </a:moveTo>
                    <a:lnTo>
                      <a:pt x="94" y="121"/>
                    </a:lnTo>
                    <a:lnTo>
                      <a:pt x="100" y="102"/>
                    </a:lnTo>
                    <a:lnTo>
                      <a:pt x="101" y="61"/>
                    </a:lnTo>
                    <a:lnTo>
                      <a:pt x="85" y="22"/>
                    </a:lnTo>
                    <a:lnTo>
                      <a:pt x="61" y="0"/>
                    </a:lnTo>
                    <a:lnTo>
                      <a:pt x="31" y="9"/>
                    </a:lnTo>
                    <a:lnTo>
                      <a:pt x="11" y="37"/>
                    </a:lnTo>
                    <a:lnTo>
                      <a:pt x="0" y="83"/>
                    </a:lnTo>
                    <a:lnTo>
                      <a:pt x="4" y="125"/>
                    </a:lnTo>
                    <a:lnTo>
                      <a:pt x="14" y="143"/>
                    </a:lnTo>
                    <a:lnTo>
                      <a:pt x="27" y="154"/>
                    </a:lnTo>
                    <a:lnTo>
                      <a:pt x="32" y="145"/>
                    </a:lnTo>
                    <a:lnTo>
                      <a:pt x="17" y="117"/>
                    </a:lnTo>
                    <a:lnTo>
                      <a:pt x="12" y="92"/>
                    </a:lnTo>
                    <a:lnTo>
                      <a:pt x="14" y="65"/>
                    </a:lnTo>
                    <a:lnTo>
                      <a:pt x="25" y="37"/>
                    </a:lnTo>
                    <a:lnTo>
                      <a:pt x="43" y="20"/>
                    </a:lnTo>
                    <a:lnTo>
                      <a:pt x="70" y="27"/>
                    </a:lnTo>
                    <a:lnTo>
                      <a:pt x="86" y="51"/>
                    </a:lnTo>
                    <a:lnTo>
                      <a:pt x="90" y="76"/>
                    </a:lnTo>
                    <a:lnTo>
                      <a:pt x="90" y="99"/>
                    </a:lnTo>
                    <a:lnTo>
                      <a:pt x="86" y="122"/>
                    </a:lnTo>
                    <a:lnTo>
                      <a:pt x="90" y="125"/>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3274" name="Freeform 26"/>
              <p:cNvSpPr>
                <a:spLocks/>
              </p:cNvSpPr>
              <p:nvPr/>
            </p:nvSpPr>
            <p:spPr bwMode="auto">
              <a:xfrm>
                <a:off x="4752" y="3865"/>
                <a:ext cx="54" cy="84"/>
              </a:xfrm>
              <a:custGeom>
                <a:avLst/>
                <a:gdLst/>
                <a:ahLst/>
                <a:cxnLst>
                  <a:cxn ang="0">
                    <a:pos x="32" y="0"/>
                  </a:cxn>
                  <a:cxn ang="0">
                    <a:pos x="53" y="56"/>
                  </a:cxn>
                  <a:cxn ang="0">
                    <a:pos x="41" y="83"/>
                  </a:cxn>
                  <a:cxn ang="0">
                    <a:pos x="8" y="79"/>
                  </a:cxn>
                  <a:cxn ang="0">
                    <a:pos x="0" y="54"/>
                  </a:cxn>
                  <a:cxn ang="0">
                    <a:pos x="18" y="2"/>
                  </a:cxn>
                  <a:cxn ang="0">
                    <a:pos x="32" y="0"/>
                  </a:cxn>
                </a:cxnLst>
                <a:rect l="0" t="0" r="r" b="b"/>
                <a:pathLst>
                  <a:path w="54" h="84">
                    <a:moveTo>
                      <a:pt x="32" y="0"/>
                    </a:moveTo>
                    <a:lnTo>
                      <a:pt x="53" y="56"/>
                    </a:lnTo>
                    <a:lnTo>
                      <a:pt x="41" y="83"/>
                    </a:lnTo>
                    <a:lnTo>
                      <a:pt x="8" y="79"/>
                    </a:lnTo>
                    <a:lnTo>
                      <a:pt x="0" y="54"/>
                    </a:lnTo>
                    <a:lnTo>
                      <a:pt x="18" y="2"/>
                    </a:lnTo>
                    <a:lnTo>
                      <a:pt x="32"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3275" name="Freeform 27"/>
              <p:cNvSpPr>
                <a:spLocks/>
              </p:cNvSpPr>
              <p:nvPr/>
            </p:nvSpPr>
            <p:spPr bwMode="auto">
              <a:xfrm>
                <a:off x="4764" y="3885"/>
                <a:ext cx="24" cy="48"/>
              </a:xfrm>
              <a:custGeom>
                <a:avLst/>
                <a:gdLst/>
                <a:ahLst/>
                <a:cxnLst>
                  <a:cxn ang="0">
                    <a:pos x="17" y="0"/>
                  </a:cxn>
                  <a:cxn ang="0">
                    <a:pos x="0" y="27"/>
                  </a:cxn>
                  <a:cxn ang="0">
                    <a:pos x="8" y="44"/>
                  </a:cxn>
                  <a:cxn ang="0">
                    <a:pos x="14" y="44"/>
                  </a:cxn>
                  <a:cxn ang="0">
                    <a:pos x="21" y="47"/>
                  </a:cxn>
                  <a:cxn ang="0">
                    <a:pos x="23" y="28"/>
                  </a:cxn>
                  <a:cxn ang="0">
                    <a:pos x="19" y="19"/>
                  </a:cxn>
                  <a:cxn ang="0">
                    <a:pos x="17" y="13"/>
                  </a:cxn>
                  <a:cxn ang="0">
                    <a:pos x="17" y="7"/>
                  </a:cxn>
                  <a:cxn ang="0">
                    <a:pos x="17" y="0"/>
                  </a:cxn>
                </a:cxnLst>
                <a:rect l="0" t="0" r="r" b="b"/>
                <a:pathLst>
                  <a:path w="24" h="48">
                    <a:moveTo>
                      <a:pt x="17" y="0"/>
                    </a:moveTo>
                    <a:lnTo>
                      <a:pt x="0" y="27"/>
                    </a:lnTo>
                    <a:lnTo>
                      <a:pt x="8" y="44"/>
                    </a:lnTo>
                    <a:lnTo>
                      <a:pt x="14" y="44"/>
                    </a:lnTo>
                    <a:lnTo>
                      <a:pt x="21" y="47"/>
                    </a:lnTo>
                    <a:lnTo>
                      <a:pt x="23" y="28"/>
                    </a:lnTo>
                    <a:lnTo>
                      <a:pt x="19" y="19"/>
                    </a:lnTo>
                    <a:lnTo>
                      <a:pt x="17" y="13"/>
                    </a:lnTo>
                    <a:lnTo>
                      <a:pt x="17" y="7"/>
                    </a:lnTo>
                    <a:lnTo>
                      <a:pt x="17"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3276" name="Freeform 28"/>
              <p:cNvSpPr>
                <a:spLocks/>
              </p:cNvSpPr>
              <p:nvPr/>
            </p:nvSpPr>
            <p:spPr bwMode="auto">
              <a:xfrm>
                <a:off x="4766" y="3863"/>
                <a:ext cx="19" cy="37"/>
              </a:xfrm>
              <a:custGeom>
                <a:avLst/>
                <a:gdLst/>
                <a:ahLst/>
                <a:cxnLst>
                  <a:cxn ang="0">
                    <a:pos x="18" y="8"/>
                  </a:cxn>
                  <a:cxn ang="0">
                    <a:pos x="3" y="36"/>
                  </a:cxn>
                  <a:cxn ang="0">
                    <a:pos x="0" y="8"/>
                  </a:cxn>
                  <a:cxn ang="0">
                    <a:pos x="15" y="0"/>
                  </a:cxn>
                  <a:cxn ang="0">
                    <a:pos x="18" y="8"/>
                  </a:cxn>
                </a:cxnLst>
                <a:rect l="0" t="0" r="r" b="b"/>
                <a:pathLst>
                  <a:path w="19" h="37">
                    <a:moveTo>
                      <a:pt x="18" y="8"/>
                    </a:moveTo>
                    <a:lnTo>
                      <a:pt x="3" y="36"/>
                    </a:lnTo>
                    <a:lnTo>
                      <a:pt x="0" y="8"/>
                    </a:lnTo>
                    <a:lnTo>
                      <a:pt x="15" y="0"/>
                    </a:lnTo>
                    <a:lnTo>
                      <a:pt x="18" y="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3277" name="Freeform 29"/>
              <p:cNvSpPr>
                <a:spLocks/>
              </p:cNvSpPr>
              <p:nvPr/>
            </p:nvSpPr>
            <p:spPr bwMode="auto">
              <a:xfrm>
                <a:off x="4751" y="3912"/>
                <a:ext cx="19" cy="39"/>
              </a:xfrm>
              <a:custGeom>
                <a:avLst/>
                <a:gdLst/>
                <a:ahLst/>
                <a:cxnLst>
                  <a:cxn ang="0">
                    <a:pos x="8" y="0"/>
                  </a:cxn>
                  <a:cxn ang="0">
                    <a:pos x="18" y="21"/>
                  </a:cxn>
                  <a:cxn ang="0">
                    <a:pos x="10" y="38"/>
                  </a:cxn>
                  <a:cxn ang="0">
                    <a:pos x="4" y="27"/>
                  </a:cxn>
                  <a:cxn ang="0">
                    <a:pos x="0" y="8"/>
                  </a:cxn>
                  <a:cxn ang="0">
                    <a:pos x="8" y="0"/>
                  </a:cxn>
                </a:cxnLst>
                <a:rect l="0" t="0" r="r" b="b"/>
                <a:pathLst>
                  <a:path w="19" h="39">
                    <a:moveTo>
                      <a:pt x="8" y="0"/>
                    </a:moveTo>
                    <a:lnTo>
                      <a:pt x="18" y="21"/>
                    </a:lnTo>
                    <a:lnTo>
                      <a:pt x="10" y="38"/>
                    </a:lnTo>
                    <a:lnTo>
                      <a:pt x="4" y="27"/>
                    </a:lnTo>
                    <a:lnTo>
                      <a:pt x="0" y="8"/>
                    </a:lnTo>
                    <a:lnTo>
                      <a:pt x="8"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3278" name="Freeform 30"/>
              <p:cNvSpPr>
                <a:spLocks/>
              </p:cNvSpPr>
              <p:nvPr/>
            </p:nvSpPr>
            <p:spPr bwMode="auto">
              <a:xfrm>
                <a:off x="4787" y="3907"/>
                <a:ext cx="20" cy="42"/>
              </a:xfrm>
              <a:custGeom>
                <a:avLst/>
                <a:gdLst/>
                <a:ahLst/>
                <a:cxnLst>
                  <a:cxn ang="0">
                    <a:pos x="0" y="30"/>
                  </a:cxn>
                  <a:cxn ang="0">
                    <a:pos x="3" y="0"/>
                  </a:cxn>
                  <a:cxn ang="0">
                    <a:pos x="19" y="15"/>
                  </a:cxn>
                  <a:cxn ang="0">
                    <a:pos x="8" y="41"/>
                  </a:cxn>
                  <a:cxn ang="0">
                    <a:pos x="0" y="30"/>
                  </a:cxn>
                </a:cxnLst>
                <a:rect l="0" t="0" r="r" b="b"/>
                <a:pathLst>
                  <a:path w="20" h="42">
                    <a:moveTo>
                      <a:pt x="0" y="30"/>
                    </a:moveTo>
                    <a:lnTo>
                      <a:pt x="3" y="0"/>
                    </a:lnTo>
                    <a:lnTo>
                      <a:pt x="19" y="15"/>
                    </a:lnTo>
                    <a:lnTo>
                      <a:pt x="8" y="41"/>
                    </a:lnTo>
                    <a:lnTo>
                      <a:pt x="0" y="3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3279" name="Freeform 31"/>
              <p:cNvSpPr>
                <a:spLocks/>
              </p:cNvSpPr>
              <p:nvPr/>
            </p:nvSpPr>
            <p:spPr bwMode="auto">
              <a:xfrm>
                <a:off x="4954" y="3752"/>
                <a:ext cx="159" cy="63"/>
              </a:xfrm>
              <a:custGeom>
                <a:avLst/>
                <a:gdLst/>
                <a:ahLst/>
                <a:cxnLst>
                  <a:cxn ang="0">
                    <a:pos x="0" y="62"/>
                  </a:cxn>
                  <a:cxn ang="0">
                    <a:pos x="32" y="53"/>
                  </a:cxn>
                  <a:cxn ang="0">
                    <a:pos x="69" y="44"/>
                  </a:cxn>
                  <a:cxn ang="0">
                    <a:pos x="99" y="41"/>
                  </a:cxn>
                  <a:cxn ang="0">
                    <a:pos x="126" y="39"/>
                  </a:cxn>
                  <a:cxn ang="0">
                    <a:pos x="158" y="37"/>
                  </a:cxn>
                  <a:cxn ang="0">
                    <a:pos x="146" y="30"/>
                  </a:cxn>
                  <a:cxn ang="0">
                    <a:pos x="137" y="21"/>
                  </a:cxn>
                  <a:cxn ang="0">
                    <a:pos x="127" y="11"/>
                  </a:cxn>
                  <a:cxn ang="0">
                    <a:pos x="117" y="4"/>
                  </a:cxn>
                  <a:cxn ang="0">
                    <a:pos x="110" y="0"/>
                  </a:cxn>
                  <a:cxn ang="0">
                    <a:pos x="116" y="18"/>
                  </a:cxn>
                  <a:cxn ang="0">
                    <a:pos x="117" y="25"/>
                  </a:cxn>
                  <a:cxn ang="0">
                    <a:pos x="116" y="30"/>
                  </a:cxn>
                  <a:cxn ang="0">
                    <a:pos x="115" y="34"/>
                  </a:cxn>
                  <a:cxn ang="0">
                    <a:pos x="113" y="35"/>
                  </a:cxn>
                  <a:cxn ang="0">
                    <a:pos x="93" y="35"/>
                  </a:cxn>
                  <a:cxn ang="0">
                    <a:pos x="57" y="43"/>
                  </a:cxn>
                  <a:cxn ang="0">
                    <a:pos x="20" y="51"/>
                  </a:cxn>
                  <a:cxn ang="0">
                    <a:pos x="0" y="62"/>
                  </a:cxn>
                </a:cxnLst>
                <a:rect l="0" t="0" r="r" b="b"/>
                <a:pathLst>
                  <a:path w="159" h="63">
                    <a:moveTo>
                      <a:pt x="0" y="62"/>
                    </a:moveTo>
                    <a:lnTo>
                      <a:pt x="32" y="53"/>
                    </a:lnTo>
                    <a:lnTo>
                      <a:pt x="69" y="44"/>
                    </a:lnTo>
                    <a:lnTo>
                      <a:pt x="99" y="41"/>
                    </a:lnTo>
                    <a:lnTo>
                      <a:pt x="126" y="39"/>
                    </a:lnTo>
                    <a:lnTo>
                      <a:pt x="158" y="37"/>
                    </a:lnTo>
                    <a:lnTo>
                      <a:pt x="146" y="30"/>
                    </a:lnTo>
                    <a:lnTo>
                      <a:pt x="137" y="21"/>
                    </a:lnTo>
                    <a:lnTo>
                      <a:pt x="127" y="11"/>
                    </a:lnTo>
                    <a:lnTo>
                      <a:pt x="117" y="4"/>
                    </a:lnTo>
                    <a:lnTo>
                      <a:pt x="110" y="0"/>
                    </a:lnTo>
                    <a:lnTo>
                      <a:pt x="116" y="18"/>
                    </a:lnTo>
                    <a:lnTo>
                      <a:pt x="117" y="25"/>
                    </a:lnTo>
                    <a:lnTo>
                      <a:pt x="116" y="30"/>
                    </a:lnTo>
                    <a:lnTo>
                      <a:pt x="115" y="34"/>
                    </a:lnTo>
                    <a:lnTo>
                      <a:pt x="113" y="35"/>
                    </a:lnTo>
                    <a:lnTo>
                      <a:pt x="93" y="35"/>
                    </a:lnTo>
                    <a:lnTo>
                      <a:pt x="57" y="43"/>
                    </a:lnTo>
                    <a:lnTo>
                      <a:pt x="20" y="51"/>
                    </a:lnTo>
                    <a:lnTo>
                      <a:pt x="0" y="6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3280" name="Freeform 32"/>
              <p:cNvSpPr>
                <a:spLocks/>
              </p:cNvSpPr>
              <p:nvPr/>
            </p:nvSpPr>
            <p:spPr bwMode="auto">
              <a:xfrm>
                <a:off x="4727" y="3791"/>
                <a:ext cx="254" cy="23"/>
              </a:xfrm>
              <a:custGeom>
                <a:avLst/>
                <a:gdLst/>
                <a:ahLst/>
                <a:cxnLst>
                  <a:cxn ang="0">
                    <a:pos x="0" y="13"/>
                  </a:cxn>
                  <a:cxn ang="0">
                    <a:pos x="54" y="6"/>
                  </a:cxn>
                  <a:cxn ang="0">
                    <a:pos x="87" y="5"/>
                  </a:cxn>
                  <a:cxn ang="0">
                    <a:pos x="131" y="7"/>
                  </a:cxn>
                  <a:cxn ang="0">
                    <a:pos x="220" y="19"/>
                  </a:cxn>
                  <a:cxn ang="0">
                    <a:pos x="231" y="22"/>
                  </a:cxn>
                  <a:cxn ang="0">
                    <a:pos x="253" y="9"/>
                  </a:cxn>
                  <a:cxn ang="0">
                    <a:pos x="218" y="3"/>
                  </a:cxn>
                  <a:cxn ang="0">
                    <a:pos x="163" y="1"/>
                  </a:cxn>
                  <a:cxn ang="0">
                    <a:pos x="122" y="0"/>
                  </a:cxn>
                  <a:cxn ang="0">
                    <a:pos x="66" y="0"/>
                  </a:cxn>
                  <a:cxn ang="0">
                    <a:pos x="0" y="13"/>
                  </a:cxn>
                </a:cxnLst>
                <a:rect l="0" t="0" r="r" b="b"/>
                <a:pathLst>
                  <a:path w="254" h="23">
                    <a:moveTo>
                      <a:pt x="0" y="13"/>
                    </a:moveTo>
                    <a:lnTo>
                      <a:pt x="54" y="6"/>
                    </a:lnTo>
                    <a:lnTo>
                      <a:pt x="87" y="5"/>
                    </a:lnTo>
                    <a:lnTo>
                      <a:pt x="131" y="7"/>
                    </a:lnTo>
                    <a:lnTo>
                      <a:pt x="220" y="19"/>
                    </a:lnTo>
                    <a:lnTo>
                      <a:pt x="231" y="22"/>
                    </a:lnTo>
                    <a:lnTo>
                      <a:pt x="253" y="9"/>
                    </a:lnTo>
                    <a:lnTo>
                      <a:pt x="218" y="3"/>
                    </a:lnTo>
                    <a:lnTo>
                      <a:pt x="163" y="1"/>
                    </a:lnTo>
                    <a:lnTo>
                      <a:pt x="122" y="0"/>
                    </a:lnTo>
                    <a:lnTo>
                      <a:pt x="66" y="0"/>
                    </a:lnTo>
                    <a:lnTo>
                      <a:pt x="0" y="13"/>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3281" name="Freeform 33"/>
              <p:cNvSpPr>
                <a:spLocks/>
              </p:cNvSpPr>
              <p:nvPr/>
            </p:nvSpPr>
            <p:spPr bwMode="auto">
              <a:xfrm>
                <a:off x="4613" y="3872"/>
                <a:ext cx="7" cy="22"/>
              </a:xfrm>
              <a:custGeom>
                <a:avLst/>
                <a:gdLst/>
                <a:ahLst/>
                <a:cxnLst>
                  <a:cxn ang="0">
                    <a:pos x="0" y="0"/>
                  </a:cxn>
                  <a:cxn ang="0">
                    <a:pos x="2" y="21"/>
                  </a:cxn>
                  <a:cxn ang="0">
                    <a:pos x="6" y="21"/>
                  </a:cxn>
                  <a:cxn ang="0">
                    <a:pos x="3" y="0"/>
                  </a:cxn>
                  <a:cxn ang="0">
                    <a:pos x="0" y="0"/>
                  </a:cxn>
                </a:cxnLst>
                <a:rect l="0" t="0" r="r" b="b"/>
                <a:pathLst>
                  <a:path w="7" h="22">
                    <a:moveTo>
                      <a:pt x="0" y="0"/>
                    </a:moveTo>
                    <a:lnTo>
                      <a:pt x="2" y="21"/>
                    </a:lnTo>
                    <a:lnTo>
                      <a:pt x="6" y="21"/>
                    </a:lnTo>
                    <a:lnTo>
                      <a:pt x="3" y="0"/>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3282" name="Freeform 34"/>
              <p:cNvSpPr>
                <a:spLocks/>
              </p:cNvSpPr>
              <p:nvPr/>
            </p:nvSpPr>
            <p:spPr bwMode="auto">
              <a:xfrm>
                <a:off x="4616" y="3902"/>
                <a:ext cx="8" cy="17"/>
              </a:xfrm>
              <a:custGeom>
                <a:avLst/>
                <a:gdLst/>
                <a:ahLst/>
                <a:cxnLst>
                  <a:cxn ang="0">
                    <a:pos x="0" y="0"/>
                  </a:cxn>
                  <a:cxn ang="0">
                    <a:pos x="2" y="16"/>
                  </a:cxn>
                  <a:cxn ang="0">
                    <a:pos x="7" y="16"/>
                  </a:cxn>
                  <a:cxn ang="0">
                    <a:pos x="5" y="5"/>
                  </a:cxn>
                  <a:cxn ang="0">
                    <a:pos x="0" y="0"/>
                  </a:cxn>
                </a:cxnLst>
                <a:rect l="0" t="0" r="r" b="b"/>
                <a:pathLst>
                  <a:path w="8" h="17">
                    <a:moveTo>
                      <a:pt x="0" y="0"/>
                    </a:moveTo>
                    <a:lnTo>
                      <a:pt x="2" y="16"/>
                    </a:lnTo>
                    <a:lnTo>
                      <a:pt x="7" y="16"/>
                    </a:lnTo>
                    <a:lnTo>
                      <a:pt x="5" y="5"/>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3283" name="Freeform 35"/>
              <p:cNvSpPr>
                <a:spLocks/>
              </p:cNvSpPr>
              <p:nvPr/>
            </p:nvSpPr>
            <p:spPr bwMode="auto">
              <a:xfrm>
                <a:off x="4598" y="3900"/>
                <a:ext cx="8" cy="19"/>
              </a:xfrm>
              <a:custGeom>
                <a:avLst/>
                <a:gdLst/>
                <a:ahLst/>
                <a:cxnLst>
                  <a:cxn ang="0">
                    <a:pos x="2" y="18"/>
                  </a:cxn>
                  <a:cxn ang="0">
                    <a:pos x="0" y="0"/>
                  </a:cxn>
                  <a:cxn ang="0">
                    <a:pos x="4" y="0"/>
                  </a:cxn>
                  <a:cxn ang="0">
                    <a:pos x="7" y="18"/>
                  </a:cxn>
                  <a:cxn ang="0">
                    <a:pos x="2" y="18"/>
                  </a:cxn>
                </a:cxnLst>
                <a:rect l="0" t="0" r="r" b="b"/>
                <a:pathLst>
                  <a:path w="8" h="19">
                    <a:moveTo>
                      <a:pt x="2" y="18"/>
                    </a:moveTo>
                    <a:lnTo>
                      <a:pt x="0" y="0"/>
                    </a:lnTo>
                    <a:lnTo>
                      <a:pt x="4" y="0"/>
                    </a:lnTo>
                    <a:lnTo>
                      <a:pt x="7" y="18"/>
                    </a:lnTo>
                    <a:lnTo>
                      <a:pt x="2" y="18"/>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3284" name="Freeform 36"/>
              <p:cNvSpPr>
                <a:spLocks/>
              </p:cNvSpPr>
              <p:nvPr/>
            </p:nvSpPr>
            <p:spPr bwMode="auto">
              <a:xfrm>
                <a:off x="4593" y="3872"/>
                <a:ext cx="8" cy="20"/>
              </a:xfrm>
              <a:custGeom>
                <a:avLst/>
                <a:gdLst/>
                <a:ahLst/>
                <a:cxnLst>
                  <a:cxn ang="0">
                    <a:pos x="3" y="19"/>
                  </a:cxn>
                  <a:cxn ang="0">
                    <a:pos x="0" y="0"/>
                  </a:cxn>
                  <a:cxn ang="0">
                    <a:pos x="5" y="0"/>
                  </a:cxn>
                  <a:cxn ang="0">
                    <a:pos x="7" y="19"/>
                  </a:cxn>
                  <a:cxn ang="0">
                    <a:pos x="3" y="19"/>
                  </a:cxn>
                </a:cxnLst>
                <a:rect l="0" t="0" r="r" b="b"/>
                <a:pathLst>
                  <a:path w="8" h="20">
                    <a:moveTo>
                      <a:pt x="3" y="19"/>
                    </a:moveTo>
                    <a:lnTo>
                      <a:pt x="0" y="0"/>
                    </a:lnTo>
                    <a:lnTo>
                      <a:pt x="5" y="0"/>
                    </a:lnTo>
                    <a:lnTo>
                      <a:pt x="7" y="19"/>
                    </a:lnTo>
                    <a:lnTo>
                      <a:pt x="3"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3285" name="Freeform 37"/>
              <p:cNvSpPr>
                <a:spLocks/>
              </p:cNvSpPr>
              <p:nvPr/>
            </p:nvSpPr>
            <p:spPr bwMode="auto">
              <a:xfrm>
                <a:off x="4592" y="3916"/>
                <a:ext cx="131" cy="42"/>
              </a:xfrm>
              <a:custGeom>
                <a:avLst/>
                <a:gdLst/>
                <a:ahLst/>
                <a:cxnLst>
                  <a:cxn ang="0">
                    <a:pos x="130" y="0"/>
                  </a:cxn>
                  <a:cxn ang="0">
                    <a:pos x="125" y="17"/>
                  </a:cxn>
                  <a:cxn ang="0">
                    <a:pos x="120" y="23"/>
                  </a:cxn>
                  <a:cxn ang="0">
                    <a:pos x="114" y="24"/>
                  </a:cxn>
                  <a:cxn ang="0">
                    <a:pos x="106" y="23"/>
                  </a:cxn>
                  <a:cxn ang="0">
                    <a:pos x="11" y="15"/>
                  </a:cxn>
                  <a:cxn ang="0">
                    <a:pos x="5" y="13"/>
                  </a:cxn>
                  <a:cxn ang="0">
                    <a:pos x="3" y="10"/>
                  </a:cxn>
                  <a:cxn ang="0">
                    <a:pos x="1" y="5"/>
                  </a:cxn>
                  <a:cxn ang="0">
                    <a:pos x="0" y="13"/>
                  </a:cxn>
                  <a:cxn ang="0">
                    <a:pos x="2" y="21"/>
                  </a:cxn>
                  <a:cxn ang="0">
                    <a:pos x="5" y="24"/>
                  </a:cxn>
                  <a:cxn ang="0">
                    <a:pos x="10" y="28"/>
                  </a:cxn>
                  <a:cxn ang="0">
                    <a:pos x="19" y="31"/>
                  </a:cxn>
                  <a:cxn ang="0">
                    <a:pos x="108" y="41"/>
                  </a:cxn>
                  <a:cxn ang="0">
                    <a:pos x="118" y="40"/>
                  </a:cxn>
                  <a:cxn ang="0">
                    <a:pos x="125" y="33"/>
                  </a:cxn>
                  <a:cxn ang="0">
                    <a:pos x="128" y="24"/>
                  </a:cxn>
                  <a:cxn ang="0">
                    <a:pos x="130" y="9"/>
                  </a:cxn>
                  <a:cxn ang="0">
                    <a:pos x="130" y="0"/>
                  </a:cxn>
                </a:cxnLst>
                <a:rect l="0" t="0" r="r" b="b"/>
                <a:pathLst>
                  <a:path w="131" h="42">
                    <a:moveTo>
                      <a:pt x="130" y="0"/>
                    </a:moveTo>
                    <a:lnTo>
                      <a:pt x="125" y="17"/>
                    </a:lnTo>
                    <a:lnTo>
                      <a:pt x="120" y="23"/>
                    </a:lnTo>
                    <a:lnTo>
                      <a:pt x="114" y="24"/>
                    </a:lnTo>
                    <a:lnTo>
                      <a:pt x="106" y="23"/>
                    </a:lnTo>
                    <a:lnTo>
                      <a:pt x="11" y="15"/>
                    </a:lnTo>
                    <a:lnTo>
                      <a:pt x="5" y="13"/>
                    </a:lnTo>
                    <a:lnTo>
                      <a:pt x="3" y="10"/>
                    </a:lnTo>
                    <a:lnTo>
                      <a:pt x="1" y="5"/>
                    </a:lnTo>
                    <a:lnTo>
                      <a:pt x="0" y="13"/>
                    </a:lnTo>
                    <a:lnTo>
                      <a:pt x="2" y="21"/>
                    </a:lnTo>
                    <a:lnTo>
                      <a:pt x="5" y="24"/>
                    </a:lnTo>
                    <a:lnTo>
                      <a:pt x="10" y="28"/>
                    </a:lnTo>
                    <a:lnTo>
                      <a:pt x="19" y="31"/>
                    </a:lnTo>
                    <a:lnTo>
                      <a:pt x="108" y="41"/>
                    </a:lnTo>
                    <a:lnTo>
                      <a:pt x="118" y="40"/>
                    </a:lnTo>
                    <a:lnTo>
                      <a:pt x="125" y="33"/>
                    </a:lnTo>
                    <a:lnTo>
                      <a:pt x="128" y="24"/>
                    </a:lnTo>
                    <a:lnTo>
                      <a:pt x="130" y="9"/>
                    </a:lnTo>
                    <a:lnTo>
                      <a:pt x="13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3286" name="Freeform 38"/>
              <p:cNvSpPr>
                <a:spLocks/>
              </p:cNvSpPr>
              <p:nvPr/>
            </p:nvSpPr>
            <p:spPr bwMode="auto">
              <a:xfrm>
                <a:off x="4679" y="3867"/>
                <a:ext cx="26" cy="25"/>
              </a:xfrm>
              <a:custGeom>
                <a:avLst/>
                <a:gdLst/>
                <a:ahLst/>
                <a:cxnLst>
                  <a:cxn ang="0">
                    <a:pos x="0" y="19"/>
                  </a:cxn>
                  <a:cxn ang="0">
                    <a:pos x="0" y="16"/>
                  </a:cxn>
                  <a:cxn ang="0">
                    <a:pos x="1" y="10"/>
                  </a:cxn>
                  <a:cxn ang="0">
                    <a:pos x="4" y="5"/>
                  </a:cxn>
                  <a:cxn ang="0">
                    <a:pos x="7" y="2"/>
                  </a:cxn>
                  <a:cxn ang="0">
                    <a:pos x="11" y="0"/>
                  </a:cxn>
                  <a:cxn ang="0">
                    <a:pos x="15" y="0"/>
                  </a:cxn>
                  <a:cxn ang="0">
                    <a:pos x="19" y="3"/>
                  </a:cxn>
                  <a:cxn ang="0">
                    <a:pos x="22" y="6"/>
                  </a:cxn>
                  <a:cxn ang="0">
                    <a:pos x="24" y="10"/>
                  </a:cxn>
                  <a:cxn ang="0">
                    <a:pos x="25" y="14"/>
                  </a:cxn>
                  <a:cxn ang="0">
                    <a:pos x="25" y="16"/>
                  </a:cxn>
                  <a:cxn ang="0">
                    <a:pos x="25" y="19"/>
                  </a:cxn>
                  <a:cxn ang="0">
                    <a:pos x="24" y="23"/>
                  </a:cxn>
                  <a:cxn ang="0">
                    <a:pos x="19" y="24"/>
                  </a:cxn>
                  <a:cxn ang="0">
                    <a:pos x="17" y="22"/>
                  </a:cxn>
                  <a:cxn ang="0">
                    <a:pos x="16" y="19"/>
                  </a:cxn>
                  <a:cxn ang="0">
                    <a:pos x="15" y="14"/>
                  </a:cxn>
                  <a:cxn ang="0">
                    <a:pos x="16" y="10"/>
                  </a:cxn>
                  <a:cxn ang="0">
                    <a:pos x="17" y="7"/>
                  </a:cxn>
                  <a:cxn ang="0">
                    <a:pos x="14" y="5"/>
                  </a:cxn>
                  <a:cxn ang="0">
                    <a:pos x="11" y="4"/>
                  </a:cxn>
                  <a:cxn ang="0">
                    <a:pos x="7" y="4"/>
                  </a:cxn>
                  <a:cxn ang="0">
                    <a:pos x="4" y="6"/>
                  </a:cxn>
                  <a:cxn ang="0">
                    <a:pos x="2" y="10"/>
                  </a:cxn>
                  <a:cxn ang="0">
                    <a:pos x="1" y="14"/>
                  </a:cxn>
                  <a:cxn ang="0">
                    <a:pos x="0" y="19"/>
                  </a:cxn>
                </a:cxnLst>
                <a:rect l="0" t="0" r="r" b="b"/>
                <a:pathLst>
                  <a:path w="26" h="25">
                    <a:moveTo>
                      <a:pt x="0" y="19"/>
                    </a:moveTo>
                    <a:lnTo>
                      <a:pt x="0" y="16"/>
                    </a:lnTo>
                    <a:lnTo>
                      <a:pt x="1" y="10"/>
                    </a:lnTo>
                    <a:lnTo>
                      <a:pt x="4" y="5"/>
                    </a:lnTo>
                    <a:lnTo>
                      <a:pt x="7" y="2"/>
                    </a:lnTo>
                    <a:lnTo>
                      <a:pt x="11" y="0"/>
                    </a:lnTo>
                    <a:lnTo>
                      <a:pt x="15" y="0"/>
                    </a:lnTo>
                    <a:lnTo>
                      <a:pt x="19" y="3"/>
                    </a:lnTo>
                    <a:lnTo>
                      <a:pt x="22" y="6"/>
                    </a:lnTo>
                    <a:lnTo>
                      <a:pt x="24" y="10"/>
                    </a:lnTo>
                    <a:lnTo>
                      <a:pt x="25" y="14"/>
                    </a:lnTo>
                    <a:lnTo>
                      <a:pt x="25" y="16"/>
                    </a:lnTo>
                    <a:lnTo>
                      <a:pt x="25" y="19"/>
                    </a:lnTo>
                    <a:lnTo>
                      <a:pt x="24" y="23"/>
                    </a:lnTo>
                    <a:lnTo>
                      <a:pt x="19" y="24"/>
                    </a:lnTo>
                    <a:lnTo>
                      <a:pt x="17" y="22"/>
                    </a:lnTo>
                    <a:lnTo>
                      <a:pt x="16" y="19"/>
                    </a:lnTo>
                    <a:lnTo>
                      <a:pt x="15" y="14"/>
                    </a:lnTo>
                    <a:lnTo>
                      <a:pt x="16" y="10"/>
                    </a:lnTo>
                    <a:lnTo>
                      <a:pt x="17" y="7"/>
                    </a:lnTo>
                    <a:lnTo>
                      <a:pt x="14" y="5"/>
                    </a:lnTo>
                    <a:lnTo>
                      <a:pt x="11" y="4"/>
                    </a:lnTo>
                    <a:lnTo>
                      <a:pt x="7" y="4"/>
                    </a:lnTo>
                    <a:lnTo>
                      <a:pt x="4" y="6"/>
                    </a:lnTo>
                    <a:lnTo>
                      <a:pt x="2" y="10"/>
                    </a:lnTo>
                    <a:lnTo>
                      <a:pt x="1" y="14"/>
                    </a:lnTo>
                    <a:lnTo>
                      <a:pt x="0" y="19"/>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53287" name="Freeform 39"/>
              <p:cNvSpPr>
                <a:spLocks/>
              </p:cNvSpPr>
              <p:nvPr/>
            </p:nvSpPr>
            <p:spPr bwMode="auto">
              <a:xfrm>
                <a:off x="4682" y="3875"/>
                <a:ext cx="11" cy="15"/>
              </a:xfrm>
              <a:custGeom>
                <a:avLst/>
                <a:gdLst/>
                <a:ahLst/>
                <a:cxnLst>
                  <a:cxn ang="0">
                    <a:pos x="10" y="1"/>
                  </a:cxn>
                  <a:cxn ang="0">
                    <a:pos x="9" y="7"/>
                  </a:cxn>
                  <a:cxn ang="0">
                    <a:pos x="9" y="13"/>
                  </a:cxn>
                  <a:cxn ang="0">
                    <a:pos x="6" y="6"/>
                  </a:cxn>
                  <a:cxn ang="0">
                    <a:pos x="6" y="14"/>
                  </a:cxn>
                  <a:cxn ang="0">
                    <a:pos x="2" y="7"/>
                  </a:cxn>
                  <a:cxn ang="0">
                    <a:pos x="2" y="14"/>
                  </a:cxn>
                  <a:cxn ang="0">
                    <a:pos x="0" y="9"/>
                  </a:cxn>
                  <a:cxn ang="0">
                    <a:pos x="0" y="5"/>
                  </a:cxn>
                  <a:cxn ang="0">
                    <a:pos x="2" y="2"/>
                  </a:cxn>
                  <a:cxn ang="0">
                    <a:pos x="5" y="0"/>
                  </a:cxn>
                  <a:cxn ang="0">
                    <a:pos x="7" y="0"/>
                  </a:cxn>
                  <a:cxn ang="0">
                    <a:pos x="10" y="1"/>
                  </a:cxn>
                </a:cxnLst>
                <a:rect l="0" t="0" r="r" b="b"/>
                <a:pathLst>
                  <a:path w="11" h="15">
                    <a:moveTo>
                      <a:pt x="10" y="1"/>
                    </a:moveTo>
                    <a:lnTo>
                      <a:pt x="9" y="7"/>
                    </a:lnTo>
                    <a:lnTo>
                      <a:pt x="9" y="13"/>
                    </a:lnTo>
                    <a:lnTo>
                      <a:pt x="6" y="6"/>
                    </a:lnTo>
                    <a:lnTo>
                      <a:pt x="6" y="14"/>
                    </a:lnTo>
                    <a:lnTo>
                      <a:pt x="2" y="7"/>
                    </a:lnTo>
                    <a:lnTo>
                      <a:pt x="2" y="14"/>
                    </a:lnTo>
                    <a:lnTo>
                      <a:pt x="0" y="9"/>
                    </a:lnTo>
                    <a:lnTo>
                      <a:pt x="0" y="5"/>
                    </a:lnTo>
                    <a:lnTo>
                      <a:pt x="2" y="2"/>
                    </a:lnTo>
                    <a:lnTo>
                      <a:pt x="5" y="0"/>
                    </a:lnTo>
                    <a:lnTo>
                      <a:pt x="7" y="0"/>
                    </a:lnTo>
                    <a:lnTo>
                      <a:pt x="10" y="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3288" name="Freeform 40"/>
              <p:cNvSpPr>
                <a:spLocks/>
              </p:cNvSpPr>
              <p:nvPr/>
            </p:nvSpPr>
            <p:spPr bwMode="auto">
              <a:xfrm>
                <a:off x="4652" y="3816"/>
                <a:ext cx="72" cy="23"/>
              </a:xfrm>
              <a:custGeom>
                <a:avLst/>
                <a:gdLst/>
                <a:ahLst/>
                <a:cxnLst>
                  <a:cxn ang="0">
                    <a:pos x="0" y="21"/>
                  </a:cxn>
                  <a:cxn ang="0">
                    <a:pos x="15" y="22"/>
                  </a:cxn>
                  <a:cxn ang="0">
                    <a:pos x="25" y="21"/>
                  </a:cxn>
                  <a:cxn ang="0">
                    <a:pos x="35" y="20"/>
                  </a:cxn>
                  <a:cxn ang="0">
                    <a:pos x="44" y="20"/>
                  </a:cxn>
                  <a:cxn ang="0">
                    <a:pos x="53" y="18"/>
                  </a:cxn>
                  <a:cxn ang="0">
                    <a:pos x="62" y="16"/>
                  </a:cxn>
                  <a:cxn ang="0">
                    <a:pos x="67" y="11"/>
                  </a:cxn>
                  <a:cxn ang="0">
                    <a:pos x="70" y="8"/>
                  </a:cxn>
                  <a:cxn ang="0">
                    <a:pos x="71" y="5"/>
                  </a:cxn>
                  <a:cxn ang="0">
                    <a:pos x="71" y="1"/>
                  </a:cxn>
                  <a:cxn ang="0">
                    <a:pos x="70" y="0"/>
                  </a:cxn>
                  <a:cxn ang="0">
                    <a:pos x="52" y="2"/>
                  </a:cxn>
                  <a:cxn ang="0">
                    <a:pos x="36" y="6"/>
                  </a:cxn>
                  <a:cxn ang="0">
                    <a:pos x="21" y="11"/>
                  </a:cxn>
                  <a:cxn ang="0">
                    <a:pos x="8" y="16"/>
                  </a:cxn>
                  <a:cxn ang="0">
                    <a:pos x="0" y="21"/>
                  </a:cxn>
                </a:cxnLst>
                <a:rect l="0" t="0" r="r" b="b"/>
                <a:pathLst>
                  <a:path w="72" h="23">
                    <a:moveTo>
                      <a:pt x="0" y="21"/>
                    </a:moveTo>
                    <a:lnTo>
                      <a:pt x="15" y="22"/>
                    </a:lnTo>
                    <a:lnTo>
                      <a:pt x="25" y="21"/>
                    </a:lnTo>
                    <a:lnTo>
                      <a:pt x="35" y="20"/>
                    </a:lnTo>
                    <a:lnTo>
                      <a:pt x="44" y="20"/>
                    </a:lnTo>
                    <a:lnTo>
                      <a:pt x="53" y="18"/>
                    </a:lnTo>
                    <a:lnTo>
                      <a:pt x="62" y="16"/>
                    </a:lnTo>
                    <a:lnTo>
                      <a:pt x="67" y="11"/>
                    </a:lnTo>
                    <a:lnTo>
                      <a:pt x="70" y="8"/>
                    </a:lnTo>
                    <a:lnTo>
                      <a:pt x="71" y="5"/>
                    </a:lnTo>
                    <a:lnTo>
                      <a:pt x="71" y="1"/>
                    </a:lnTo>
                    <a:lnTo>
                      <a:pt x="70" y="0"/>
                    </a:lnTo>
                    <a:lnTo>
                      <a:pt x="52" y="2"/>
                    </a:lnTo>
                    <a:lnTo>
                      <a:pt x="36" y="6"/>
                    </a:lnTo>
                    <a:lnTo>
                      <a:pt x="21" y="11"/>
                    </a:lnTo>
                    <a:lnTo>
                      <a:pt x="8" y="16"/>
                    </a:lnTo>
                    <a:lnTo>
                      <a:pt x="0" y="2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3289" name="Freeform 41"/>
              <p:cNvSpPr>
                <a:spLocks/>
              </p:cNvSpPr>
              <p:nvPr/>
            </p:nvSpPr>
            <p:spPr bwMode="auto">
              <a:xfrm>
                <a:off x="4652" y="3815"/>
                <a:ext cx="73" cy="24"/>
              </a:xfrm>
              <a:custGeom>
                <a:avLst/>
                <a:gdLst/>
                <a:ahLst/>
                <a:cxnLst>
                  <a:cxn ang="0">
                    <a:pos x="11" y="23"/>
                  </a:cxn>
                  <a:cxn ang="0">
                    <a:pos x="23" y="17"/>
                  </a:cxn>
                  <a:cxn ang="0">
                    <a:pos x="35" y="12"/>
                  </a:cxn>
                  <a:cxn ang="0">
                    <a:pos x="47" y="9"/>
                  </a:cxn>
                  <a:cxn ang="0">
                    <a:pos x="57" y="8"/>
                  </a:cxn>
                  <a:cxn ang="0">
                    <a:pos x="66" y="9"/>
                  </a:cxn>
                  <a:cxn ang="0">
                    <a:pos x="65" y="12"/>
                  </a:cxn>
                  <a:cxn ang="0">
                    <a:pos x="64" y="14"/>
                  </a:cxn>
                  <a:cxn ang="0">
                    <a:pos x="60" y="16"/>
                  </a:cxn>
                  <a:cxn ang="0">
                    <a:pos x="56" y="20"/>
                  </a:cxn>
                  <a:cxn ang="0">
                    <a:pos x="64" y="16"/>
                  </a:cxn>
                  <a:cxn ang="0">
                    <a:pos x="69" y="12"/>
                  </a:cxn>
                  <a:cxn ang="0">
                    <a:pos x="71" y="9"/>
                  </a:cxn>
                  <a:cxn ang="0">
                    <a:pos x="72" y="6"/>
                  </a:cxn>
                  <a:cxn ang="0">
                    <a:pos x="72" y="3"/>
                  </a:cxn>
                  <a:cxn ang="0">
                    <a:pos x="71" y="0"/>
                  </a:cxn>
                  <a:cxn ang="0">
                    <a:pos x="57" y="0"/>
                  </a:cxn>
                  <a:cxn ang="0">
                    <a:pos x="44" y="3"/>
                  </a:cxn>
                  <a:cxn ang="0">
                    <a:pos x="30" y="8"/>
                  </a:cxn>
                  <a:cxn ang="0">
                    <a:pos x="11" y="17"/>
                  </a:cxn>
                  <a:cxn ang="0">
                    <a:pos x="0" y="23"/>
                  </a:cxn>
                  <a:cxn ang="0">
                    <a:pos x="11" y="23"/>
                  </a:cxn>
                </a:cxnLst>
                <a:rect l="0" t="0" r="r" b="b"/>
                <a:pathLst>
                  <a:path w="73" h="24">
                    <a:moveTo>
                      <a:pt x="11" y="23"/>
                    </a:moveTo>
                    <a:lnTo>
                      <a:pt x="23" y="17"/>
                    </a:lnTo>
                    <a:lnTo>
                      <a:pt x="35" y="12"/>
                    </a:lnTo>
                    <a:lnTo>
                      <a:pt x="47" y="9"/>
                    </a:lnTo>
                    <a:lnTo>
                      <a:pt x="57" y="8"/>
                    </a:lnTo>
                    <a:lnTo>
                      <a:pt x="66" y="9"/>
                    </a:lnTo>
                    <a:lnTo>
                      <a:pt x="65" y="12"/>
                    </a:lnTo>
                    <a:lnTo>
                      <a:pt x="64" y="14"/>
                    </a:lnTo>
                    <a:lnTo>
                      <a:pt x="60" y="16"/>
                    </a:lnTo>
                    <a:lnTo>
                      <a:pt x="56" y="20"/>
                    </a:lnTo>
                    <a:lnTo>
                      <a:pt x="64" y="16"/>
                    </a:lnTo>
                    <a:lnTo>
                      <a:pt x="69" y="12"/>
                    </a:lnTo>
                    <a:lnTo>
                      <a:pt x="71" y="9"/>
                    </a:lnTo>
                    <a:lnTo>
                      <a:pt x="72" y="6"/>
                    </a:lnTo>
                    <a:lnTo>
                      <a:pt x="72" y="3"/>
                    </a:lnTo>
                    <a:lnTo>
                      <a:pt x="71" y="0"/>
                    </a:lnTo>
                    <a:lnTo>
                      <a:pt x="57" y="0"/>
                    </a:lnTo>
                    <a:lnTo>
                      <a:pt x="44" y="3"/>
                    </a:lnTo>
                    <a:lnTo>
                      <a:pt x="30" y="8"/>
                    </a:lnTo>
                    <a:lnTo>
                      <a:pt x="11" y="17"/>
                    </a:lnTo>
                    <a:lnTo>
                      <a:pt x="0" y="23"/>
                    </a:lnTo>
                    <a:lnTo>
                      <a:pt x="11"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3290" name="Freeform 42"/>
              <p:cNvSpPr>
                <a:spLocks/>
              </p:cNvSpPr>
              <p:nvPr/>
            </p:nvSpPr>
            <p:spPr bwMode="auto">
              <a:xfrm>
                <a:off x="5188" y="3822"/>
                <a:ext cx="12" cy="17"/>
              </a:xfrm>
              <a:custGeom>
                <a:avLst/>
                <a:gdLst/>
                <a:ahLst/>
                <a:cxnLst>
                  <a:cxn ang="0">
                    <a:pos x="7" y="0"/>
                  </a:cxn>
                  <a:cxn ang="0">
                    <a:pos x="3" y="6"/>
                  </a:cxn>
                  <a:cxn ang="0">
                    <a:pos x="2" y="10"/>
                  </a:cxn>
                  <a:cxn ang="0">
                    <a:pos x="2" y="12"/>
                  </a:cxn>
                  <a:cxn ang="0">
                    <a:pos x="6" y="11"/>
                  </a:cxn>
                  <a:cxn ang="0">
                    <a:pos x="8" y="11"/>
                  </a:cxn>
                  <a:cxn ang="0">
                    <a:pos x="10" y="10"/>
                  </a:cxn>
                  <a:cxn ang="0">
                    <a:pos x="11" y="7"/>
                  </a:cxn>
                  <a:cxn ang="0">
                    <a:pos x="11" y="11"/>
                  </a:cxn>
                  <a:cxn ang="0">
                    <a:pos x="10" y="15"/>
                  </a:cxn>
                  <a:cxn ang="0">
                    <a:pos x="0" y="16"/>
                  </a:cxn>
                  <a:cxn ang="0">
                    <a:pos x="0" y="11"/>
                  </a:cxn>
                  <a:cxn ang="0">
                    <a:pos x="1" y="8"/>
                  </a:cxn>
                  <a:cxn ang="0">
                    <a:pos x="2" y="5"/>
                  </a:cxn>
                  <a:cxn ang="0">
                    <a:pos x="3" y="4"/>
                  </a:cxn>
                  <a:cxn ang="0">
                    <a:pos x="7" y="0"/>
                  </a:cxn>
                </a:cxnLst>
                <a:rect l="0" t="0" r="r" b="b"/>
                <a:pathLst>
                  <a:path w="12" h="17">
                    <a:moveTo>
                      <a:pt x="7" y="0"/>
                    </a:moveTo>
                    <a:lnTo>
                      <a:pt x="3" y="6"/>
                    </a:lnTo>
                    <a:lnTo>
                      <a:pt x="2" y="10"/>
                    </a:lnTo>
                    <a:lnTo>
                      <a:pt x="2" y="12"/>
                    </a:lnTo>
                    <a:lnTo>
                      <a:pt x="6" y="11"/>
                    </a:lnTo>
                    <a:lnTo>
                      <a:pt x="8" y="11"/>
                    </a:lnTo>
                    <a:lnTo>
                      <a:pt x="10" y="10"/>
                    </a:lnTo>
                    <a:lnTo>
                      <a:pt x="11" y="7"/>
                    </a:lnTo>
                    <a:lnTo>
                      <a:pt x="11" y="11"/>
                    </a:lnTo>
                    <a:lnTo>
                      <a:pt x="10" y="15"/>
                    </a:lnTo>
                    <a:lnTo>
                      <a:pt x="0" y="16"/>
                    </a:lnTo>
                    <a:lnTo>
                      <a:pt x="0" y="11"/>
                    </a:lnTo>
                    <a:lnTo>
                      <a:pt x="1" y="8"/>
                    </a:lnTo>
                    <a:lnTo>
                      <a:pt x="2" y="5"/>
                    </a:lnTo>
                    <a:lnTo>
                      <a:pt x="3" y="4"/>
                    </a:lnTo>
                    <a:lnTo>
                      <a:pt x="7"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3291" name="Freeform 43"/>
              <p:cNvSpPr>
                <a:spLocks/>
              </p:cNvSpPr>
              <p:nvPr/>
            </p:nvSpPr>
            <p:spPr bwMode="auto">
              <a:xfrm>
                <a:off x="5030" y="3764"/>
                <a:ext cx="12" cy="11"/>
              </a:xfrm>
              <a:custGeom>
                <a:avLst/>
                <a:gdLst/>
                <a:ahLst/>
                <a:cxnLst>
                  <a:cxn ang="0">
                    <a:pos x="11" y="1"/>
                  </a:cxn>
                  <a:cxn ang="0">
                    <a:pos x="2" y="0"/>
                  </a:cxn>
                  <a:cxn ang="0">
                    <a:pos x="1" y="1"/>
                  </a:cxn>
                  <a:cxn ang="0">
                    <a:pos x="0" y="3"/>
                  </a:cxn>
                  <a:cxn ang="0">
                    <a:pos x="0" y="5"/>
                  </a:cxn>
                  <a:cxn ang="0">
                    <a:pos x="1" y="8"/>
                  </a:cxn>
                  <a:cxn ang="0">
                    <a:pos x="2" y="10"/>
                  </a:cxn>
                  <a:cxn ang="0">
                    <a:pos x="3" y="8"/>
                  </a:cxn>
                  <a:cxn ang="0">
                    <a:pos x="5" y="8"/>
                  </a:cxn>
                  <a:cxn ang="0">
                    <a:pos x="10" y="10"/>
                  </a:cxn>
                  <a:cxn ang="0">
                    <a:pos x="11" y="1"/>
                  </a:cxn>
                </a:cxnLst>
                <a:rect l="0" t="0" r="r" b="b"/>
                <a:pathLst>
                  <a:path w="12" h="11">
                    <a:moveTo>
                      <a:pt x="11" y="1"/>
                    </a:moveTo>
                    <a:lnTo>
                      <a:pt x="2" y="0"/>
                    </a:lnTo>
                    <a:lnTo>
                      <a:pt x="1" y="1"/>
                    </a:lnTo>
                    <a:lnTo>
                      <a:pt x="0" y="3"/>
                    </a:lnTo>
                    <a:lnTo>
                      <a:pt x="0" y="5"/>
                    </a:lnTo>
                    <a:lnTo>
                      <a:pt x="1" y="8"/>
                    </a:lnTo>
                    <a:lnTo>
                      <a:pt x="2" y="10"/>
                    </a:lnTo>
                    <a:lnTo>
                      <a:pt x="3" y="8"/>
                    </a:lnTo>
                    <a:lnTo>
                      <a:pt x="5" y="8"/>
                    </a:lnTo>
                    <a:lnTo>
                      <a:pt x="10" y="10"/>
                    </a:lnTo>
                    <a:lnTo>
                      <a:pt x="11" y="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3292" name="Freeform 44"/>
              <p:cNvSpPr>
                <a:spLocks/>
              </p:cNvSpPr>
              <p:nvPr/>
            </p:nvSpPr>
            <p:spPr bwMode="auto">
              <a:xfrm>
                <a:off x="4833" y="3741"/>
                <a:ext cx="167" cy="53"/>
              </a:xfrm>
              <a:custGeom>
                <a:avLst/>
                <a:gdLst/>
                <a:ahLst/>
                <a:cxnLst>
                  <a:cxn ang="0">
                    <a:pos x="156" y="21"/>
                  </a:cxn>
                  <a:cxn ang="0">
                    <a:pos x="160" y="27"/>
                  </a:cxn>
                  <a:cxn ang="0">
                    <a:pos x="163" y="34"/>
                  </a:cxn>
                  <a:cxn ang="0">
                    <a:pos x="166" y="44"/>
                  </a:cxn>
                  <a:cxn ang="0">
                    <a:pos x="127" y="52"/>
                  </a:cxn>
                  <a:cxn ang="0">
                    <a:pos x="0" y="46"/>
                  </a:cxn>
                  <a:cxn ang="0">
                    <a:pos x="32" y="18"/>
                  </a:cxn>
                  <a:cxn ang="0">
                    <a:pos x="51" y="2"/>
                  </a:cxn>
                  <a:cxn ang="0">
                    <a:pos x="77" y="0"/>
                  </a:cxn>
                  <a:cxn ang="0">
                    <a:pos x="97" y="1"/>
                  </a:cxn>
                  <a:cxn ang="0">
                    <a:pos x="112" y="4"/>
                  </a:cxn>
                  <a:cxn ang="0">
                    <a:pos x="130" y="9"/>
                  </a:cxn>
                  <a:cxn ang="0">
                    <a:pos x="144" y="15"/>
                  </a:cxn>
                  <a:cxn ang="0">
                    <a:pos x="149" y="17"/>
                  </a:cxn>
                  <a:cxn ang="0">
                    <a:pos x="156" y="21"/>
                  </a:cxn>
                </a:cxnLst>
                <a:rect l="0" t="0" r="r" b="b"/>
                <a:pathLst>
                  <a:path w="167" h="53">
                    <a:moveTo>
                      <a:pt x="156" y="21"/>
                    </a:moveTo>
                    <a:lnTo>
                      <a:pt x="160" y="27"/>
                    </a:lnTo>
                    <a:lnTo>
                      <a:pt x="163" y="34"/>
                    </a:lnTo>
                    <a:lnTo>
                      <a:pt x="166" y="44"/>
                    </a:lnTo>
                    <a:lnTo>
                      <a:pt x="127" y="52"/>
                    </a:lnTo>
                    <a:lnTo>
                      <a:pt x="0" y="46"/>
                    </a:lnTo>
                    <a:lnTo>
                      <a:pt x="32" y="18"/>
                    </a:lnTo>
                    <a:lnTo>
                      <a:pt x="51" y="2"/>
                    </a:lnTo>
                    <a:lnTo>
                      <a:pt x="77" y="0"/>
                    </a:lnTo>
                    <a:lnTo>
                      <a:pt x="97" y="1"/>
                    </a:lnTo>
                    <a:lnTo>
                      <a:pt x="112" y="4"/>
                    </a:lnTo>
                    <a:lnTo>
                      <a:pt x="130" y="9"/>
                    </a:lnTo>
                    <a:lnTo>
                      <a:pt x="144" y="15"/>
                    </a:lnTo>
                    <a:lnTo>
                      <a:pt x="149" y="17"/>
                    </a:lnTo>
                    <a:lnTo>
                      <a:pt x="156"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3293" name="Freeform 45"/>
              <p:cNvSpPr>
                <a:spLocks/>
              </p:cNvSpPr>
              <p:nvPr/>
            </p:nvSpPr>
            <p:spPr bwMode="auto">
              <a:xfrm>
                <a:off x="4842" y="3745"/>
                <a:ext cx="100" cy="40"/>
              </a:xfrm>
              <a:custGeom>
                <a:avLst/>
                <a:gdLst/>
                <a:ahLst/>
                <a:cxnLst>
                  <a:cxn ang="0">
                    <a:pos x="0" y="39"/>
                  </a:cxn>
                  <a:cxn ang="0">
                    <a:pos x="21" y="19"/>
                  </a:cxn>
                  <a:cxn ang="0">
                    <a:pos x="31" y="10"/>
                  </a:cxn>
                  <a:cxn ang="0">
                    <a:pos x="43" y="1"/>
                  </a:cxn>
                  <a:cxn ang="0">
                    <a:pos x="59" y="0"/>
                  </a:cxn>
                  <a:cxn ang="0">
                    <a:pos x="75" y="1"/>
                  </a:cxn>
                  <a:cxn ang="0">
                    <a:pos x="99" y="4"/>
                  </a:cxn>
                  <a:cxn ang="0">
                    <a:pos x="71" y="7"/>
                  </a:cxn>
                  <a:cxn ang="0">
                    <a:pos x="45" y="14"/>
                  </a:cxn>
                  <a:cxn ang="0">
                    <a:pos x="26" y="21"/>
                  </a:cxn>
                  <a:cxn ang="0">
                    <a:pos x="16" y="28"/>
                  </a:cxn>
                  <a:cxn ang="0">
                    <a:pos x="0" y="39"/>
                  </a:cxn>
                </a:cxnLst>
                <a:rect l="0" t="0" r="r" b="b"/>
                <a:pathLst>
                  <a:path w="100" h="40">
                    <a:moveTo>
                      <a:pt x="0" y="39"/>
                    </a:moveTo>
                    <a:lnTo>
                      <a:pt x="21" y="19"/>
                    </a:lnTo>
                    <a:lnTo>
                      <a:pt x="31" y="10"/>
                    </a:lnTo>
                    <a:lnTo>
                      <a:pt x="43" y="1"/>
                    </a:lnTo>
                    <a:lnTo>
                      <a:pt x="59" y="0"/>
                    </a:lnTo>
                    <a:lnTo>
                      <a:pt x="75" y="1"/>
                    </a:lnTo>
                    <a:lnTo>
                      <a:pt x="99" y="4"/>
                    </a:lnTo>
                    <a:lnTo>
                      <a:pt x="71" y="7"/>
                    </a:lnTo>
                    <a:lnTo>
                      <a:pt x="45" y="14"/>
                    </a:lnTo>
                    <a:lnTo>
                      <a:pt x="26" y="21"/>
                    </a:lnTo>
                    <a:lnTo>
                      <a:pt x="16" y="28"/>
                    </a:lnTo>
                    <a:lnTo>
                      <a:pt x="0"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3294" name="Freeform 46"/>
              <p:cNvSpPr>
                <a:spLocks/>
              </p:cNvSpPr>
              <p:nvPr/>
            </p:nvSpPr>
            <p:spPr bwMode="auto">
              <a:xfrm>
                <a:off x="4856" y="3750"/>
                <a:ext cx="59" cy="24"/>
              </a:xfrm>
              <a:custGeom>
                <a:avLst/>
                <a:gdLst/>
                <a:ahLst/>
                <a:cxnLst>
                  <a:cxn ang="0">
                    <a:pos x="0" y="23"/>
                  </a:cxn>
                  <a:cxn ang="0">
                    <a:pos x="11" y="15"/>
                  </a:cxn>
                  <a:cxn ang="0">
                    <a:pos x="30" y="6"/>
                  </a:cxn>
                  <a:cxn ang="0">
                    <a:pos x="58" y="0"/>
                  </a:cxn>
                  <a:cxn ang="0">
                    <a:pos x="41" y="0"/>
                  </a:cxn>
                  <a:cxn ang="0">
                    <a:pos x="32" y="0"/>
                  </a:cxn>
                  <a:cxn ang="0">
                    <a:pos x="26" y="2"/>
                  </a:cxn>
                  <a:cxn ang="0">
                    <a:pos x="12" y="13"/>
                  </a:cxn>
                  <a:cxn ang="0">
                    <a:pos x="0" y="23"/>
                  </a:cxn>
                </a:cxnLst>
                <a:rect l="0" t="0" r="r" b="b"/>
                <a:pathLst>
                  <a:path w="59" h="24">
                    <a:moveTo>
                      <a:pt x="0" y="23"/>
                    </a:moveTo>
                    <a:lnTo>
                      <a:pt x="11" y="15"/>
                    </a:lnTo>
                    <a:lnTo>
                      <a:pt x="30" y="6"/>
                    </a:lnTo>
                    <a:lnTo>
                      <a:pt x="58" y="0"/>
                    </a:lnTo>
                    <a:lnTo>
                      <a:pt x="41" y="0"/>
                    </a:lnTo>
                    <a:lnTo>
                      <a:pt x="32" y="0"/>
                    </a:lnTo>
                    <a:lnTo>
                      <a:pt x="26" y="2"/>
                    </a:lnTo>
                    <a:lnTo>
                      <a:pt x="12" y="13"/>
                    </a:lnTo>
                    <a:lnTo>
                      <a:pt x="0" y="2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3295" name="Freeform 47"/>
              <p:cNvSpPr>
                <a:spLocks/>
              </p:cNvSpPr>
              <p:nvPr/>
            </p:nvSpPr>
            <p:spPr bwMode="auto">
              <a:xfrm>
                <a:off x="4972" y="3775"/>
                <a:ext cx="22" cy="12"/>
              </a:xfrm>
              <a:custGeom>
                <a:avLst/>
                <a:gdLst/>
                <a:ahLst/>
                <a:cxnLst>
                  <a:cxn ang="0">
                    <a:pos x="21" y="5"/>
                  </a:cxn>
                  <a:cxn ang="0">
                    <a:pos x="19" y="0"/>
                  </a:cxn>
                  <a:cxn ang="0">
                    <a:pos x="18" y="5"/>
                  </a:cxn>
                  <a:cxn ang="0">
                    <a:pos x="15" y="2"/>
                  </a:cxn>
                  <a:cxn ang="0">
                    <a:pos x="14" y="6"/>
                  </a:cxn>
                  <a:cxn ang="0">
                    <a:pos x="12" y="5"/>
                  </a:cxn>
                  <a:cxn ang="0">
                    <a:pos x="12" y="7"/>
                  </a:cxn>
                  <a:cxn ang="0">
                    <a:pos x="0" y="11"/>
                  </a:cxn>
                  <a:cxn ang="0">
                    <a:pos x="21" y="5"/>
                  </a:cxn>
                </a:cxnLst>
                <a:rect l="0" t="0" r="r" b="b"/>
                <a:pathLst>
                  <a:path w="22" h="12">
                    <a:moveTo>
                      <a:pt x="21" y="5"/>
                    </a:moveTo>
                    <a:lnTo>
                      <a:pt x="19" y="0"/>
                    </a:lnTo>
                    <a:lnTo>
                      <a:pt x="18" y="5"/>
                    </a:lnTo>
                    <a:lnTo>
                      <a:pt x="15" y="2"/>
                    </a:lnTo>
                    <a:lnTo>
                      <a:pt x="14" y="6"/>
                    </a:lnTo>
                    <a:lnTo>
                      <a:pt x="12" y="5"/>
                    </a:lnTo>
                    <a:lnTo>
                      <a:pt x="12" y="7"/>
                    </a:lnTo>
                    <a:lnTo>
                      <a:pt x="0" y="11"/>
                    </a:lnTo>
                    <a:lnTo>
                      <a:pt x="21" y="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3296" name="Freeform 48"/>
              <p:cNvSpPr>
                <a:spLocks/>
              </p:cNvSpPr>
              <p:nvPr/>
            </p:nvSpPr>
            <p:spPr bwMode="auto">
              <a:xfrm>
                <a:off x="5135" y="3836"/>
                <a:ext cx="65" cy="60"/>
              </a:xfrm>
              <a:custGeom>
                <a:avLst/>
                <a:gdLst/>
                <a:ahLst/>
                <a:cxnLst>
                  <a:cxn ang="0">
                    <a:pos x="64" y="19"/>
                  </a:cxn>
                  <a:cxn ang="0">
                    <a:pos x="53" y="10"/>
                  </a:cxn>
                  <a:cxn ang="0">
                    <a:pos x="47" y="8"/>
                  </a:cxn>
                  <a:cxn ang="0">
                    <a:pos x="20" y="10"/>
                  </a:cxn>
                  <a:cxn ang="0">
                    <a:pos x="11" y="6"/>
                  </a:cxn>
                  <a:cxn ang="0">
                    <a:pos x="0" y="0"/>
                  </a:cxn>
                  <a:cxn ang="0">
                    <a:pos x="20" y="59"/>
                  </a:cxn>
                  <a:cxn ang="0">
                    <a:pos x="64" y="31"/>
                  </a:cxn>
                  <a:cxn ang="0">
                    <a:pos x="64" y="19"/>
                  </a:cxn>
                </a:cxnLst>
                <a:rect l="0" t="0" r="r" b="b"/>
                <a:pathLst>
                  <a:path w="65" h="60">
                    <a:moveTo>
                      <a:pt x="64" y="19"/>
                    </a:moveTo>
                    <a:lnTo>
                      <a:pt x="53" y="10"/>
                    </a:lnTo>
                    <a:lnTo>
                      <a:pt x="47" y="8"/>
                    </a:lnTo>
                    <a:lnTo>
                      <a:pt x="20" y="10"/>
                    </a:lnTo>
                    <a:lnTo>
                      <a:pt x="11" y="6"/>
                    </a:lnTo>
                    <a:lnTo>
                      <a:pt x="0" y="0"/>
                    </a:lnTo>
                    <a:lnTo>
                      <a:pt x="20" y="59"/>
                    </a:lnTo>
                    <a:lnTo>
                      <a:pt x="64" y="31"/>
                    </a:lnTo>
                    <a:lnTo>
                      <a:pt x="64"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3297" name="Freeform 49"/>
              <p:cNvSpPr>
                <a:spLocks/>
              </p:cNvSpPr>
              <p:nvPr/>
            </p:nvSpPr>
            <p:spPr bwMode="auto">
              <a:xfrm>
                <a:off x="5148" y="3885"/>
                <a:ext cx="58" cy="62"/>
              </a:xfrm>
              <a:custGeom>
                <a:avLst/>
                <a:gdLst/>
                <a:ahLst/>
                <a:cxnLst>
                  <a:cxn ang="0">
                    <a:pos x="8" y="15"/>
                  </a:cxn>
                  <a:cxn ang="0">
                    <a:pos x="57" y="0"/>
                  </a:cxn>
                  <a:cxn ang="0">
                    <a:pos x="48" y="17"/>
                  </a:cxn>
                  <a:cxn ang="0">
                    <a:pos x="36" y="30"/>
                  </a:cxn>
                  <a:cxn ang="0">
                    <a:pos x="4" y="57"/>
                  </a:cxn>
                  <a:cxn ang="0">
                    <a:pos x="0" y="61"/>
                  </a:cxn>
                  <a:cxn ang="0">
                    <a:pos x="1" y="36"/>
                  </a:cxn>
                  <a:cxn ang="0">
                    <a:pos x="8" y="15"/>
                  </a:cxn>
                </a:cxnLst>
                <a:rect l="0" t="0" r="r" b="b"/>
                <a:pathLst>
                  <a:path w="58" h="62">
                    <a:moveTo>
                      <a:pt x="8" y="15"/>
                    </a:moveTo>
                    <a:lnTo>
                      <a:pt x="57" y="0"/>
                    </a:lnTo>
                    <a:lnTo>
                      <a:pt x="48" y="17"/>
                    </a:lnTo>
                    <a:lnTo>
                      <a:pt x="36" y="30"/>
                    </a:lnTo>
                    <a:lnTo>
                      <a:pt x="4" y="57"/>
                    </a:lnTo>
                    <a:lnTo>
                      <a:pt x="0" y="61"/>
                    </a:lnTo>
                    <a:lnTo>
                      <a:pt x="1" y="36"/>
                    </a:lnTo>
                    <a:lnTo>
                      <a:pt x="8" y="15"/>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3298" name="Freeform 50"/>
              <p:cNvSpPr>
                <a:spLocks/>
              </p:cNvSpPr>
              <p:nvPr/>
            </p:nvSpPr>
            <p:spPr bwMode="auto">
              <a:xfrm>
                <a:off x="4820" y="3845"/>
                <a:ext cx="254" cy="71"/>
              </a:xfrm>
              <a:custGeom>
                <a:avLst/>
                <a:gdLst/>
                <a:ahLst/>
                <a:cxnLst>
                  <a:cxn ang="0">
                    <a:pos x="253" y="6"/>
                  </a:cxn>
                  <a:cxn ang="0">
                    <a:pos x="244" y="17"/>
                  </a:cxn>
                  <a:cxn ang="0">
                    <a:pos x="236" y="21"/>
                  </a:cxn>
                  <a:cxn ang="0">
                    <a:pos x="191" y="27"/>
                  </a:cxn>
                  <a:cxn ang="0">
                    <a:pos x="149" y="32"/>
                  </a:cxn>
                  <a:cxn ang="0">
                    <a:pos x="121" y="32"/>
                  </a:cxn>
                  <a:cxn ang="0">
                    <a:pos x="98" y="32"/>
                  </a:cxn>
                  <a:cxn ang="0">
                    <a:pos x="91" y="25"/>
                  </a:cxn>
                  <a:cxn ang="0">
                    <a:pos x="88" y="21"/>
                  </a:cxn>
                  <a:cxn ang="0">
                    <a:pos x="13" y="10"/>
                  </a:cxn>
                  <a:cxn ang="0">
                    <a:pos x="0" y="0"/>
                  </a:cxn>
                  <a:cxn ang="0">
                    <a:pos x="13" y="53"/>
                  </a:cxn>
                  <a:cxn ang="0">
                    <a:pos x="16" y="70"/>
                  </a:cxn>
                  <a:cxn ang="0">
                    <a:pos x="243" y="70"/>
                  </a:cxn>
                  <a:cxn ang="0">
                    <a:pos x="253" y="6"/>
                  </a:cxn>
                </a:cxnLst>
                <a:rect l="0" t="0" r="r" b="b"/>
                <a:pathLst>
                  <a:path w="254" h="71">
                    <a:moveTo>
                      <a:pt x="253" y="6"/>
                    </a:moveTo>
                    <a:lnTo>
                      <a:pt x="244" y="17"/>
                    </a:lnTo>
                    <a:lnTo>
                      <a:pt x="236" y="21"/>
                    </a:lnTo>
                    <a:lnTo>
                      <a:pt x="191" y="27"/>
                    </a:lnTo>
                    <a:lnTo>
                      <a:pt x="149" y="32"/>
                    </a:lnTo>
                    <a:lnTo>
                      <a:pt x="121" y="32"/>
                    </a:lnTo>
                    <a:lnTo>
                      <a:pt x="98" y="32"/>
                    </a:lnTo>
                    <a:lnTo>
                      <a:pt x="91" y="25"/>
                    </a:lnTo>
                    <a:lnTo>
                      <a:pt x="88" y="21"/>
                    </a:lnTo>
                    <a:lnTo>
                      <a:pt x="13" y="10"/>
                    </a:lnTo>
                    <a:lnTo>
                      <a:pt x="0" y="0"/>
                    </a:lnTo>
                    <a:lnTo>
                      <a:pt x="13" y="53"/>
                    </a:lnTo>
                    <a:lnTo>
                      <a:pt x="16" y="70"/>
                    </a:lnTo>
                    <a:lnTo>
                      <a:pt x="243" y="70"/>
                    </a:lnTo>
                    <a:lnTo>
                      <a:pt x="253" y="6"/>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3299" name="Freeform 51"/>
              <p:cNvSpPr>
                <a:spLocks/>
              </p:cNvSpPr>
              <p:nvPr/>
            </p:nvSpPr>
            <p:spPr bwMode="auto">
              <a:xfrm>
                <a:off x="4832" y="3927"/>
                <a:ext cx="227" cy="27"/>
              </a:xfrm>
              <a:custGeom>
                <a:avLst/>
                <a:gdLst/>
                <a:ahLst/>
                <a:cxnLst>
                  <a:cxn ang="0">
                    <a:pos x="226" y="0"/>
                  </a:cxn>
                  <a:cxn ang="0">
                    <a:pos x="217" y="0"/>
                  </a:cxn>
                  <a:cxn ang="0">
                    <a:pos x="217" y="11"/>
                  </a:cxn>
                  <a:cxn ang="0">
                    <a:pos x="213" y="17"/>
                  </a:cxn>
                  <a:cxn ang="0">
                    <a:pos x="208" y="19"/>
                  </a:cxn>
                  <a:cxn ang="0">
                    <a:pos x="94" y="19"/>
                  </a:cxn>
                  <a:cxn ang="0">
                    <a:pos x="90" y="6"/>
                  </a:cxn>
                  <a:cxn ang="0">
                    <a:pos x="0" y="6"/>
                  </a:cxn>
                  <a:cxn ang="0">
                    <a:pos x="0" y="26"/>
                  </a:cxn>
                  <a:cxn ang="0">
                    <a:pos x="218" y="26"/>
                  </a:cxn>
                  <a:cxn ang="0">
                    <a:pos x="225" y="17"/>
                  </a:cxn>
                  <a:cxn ang="0">
                    <a:pos x="226" y="0"/>
                  </a:cxn>
                </a:cxnLst>
                <a:rect l="0" t="0" r="r" b="b"/>
                <a:pathLst>
                  <a:path w="227" h="27">
                    <a:moveTo>
                      <a:pt x="226" y="0"/>
                    </a:moveTo>
                    <a:lnTo>
                      <a:pt x="217" y="0"/>
                    </a:lnTo>
                    <a:lnTo>
                      <a:pt x="217" y="11"/>
                    </a:lnTo>
                    <a:lnTo>
                      <a:pt x="213" y="17"/>
                    </a:lnTo>
                    <a:lnTo>
                      <a:pt x="208" y="19"/>
                    </a:lnTo>
                    <a:lnTo>
                      <a:pt x="94" y="19"/>
                    </a:lnTo>
                    <a:lnTo>
                      <a:pt x="90" y="6"/>
                    </a:lnTo>
                    <a:lnTo>
                      <a:pt x="0" y="6"/>
                    </a:lnTo>
                    <a:lnTo>
                      <a:pt x="0" y="26"/>
                    </a:lnTo>
                    <a:lnTo>
                      <a:pt x="218" y="26"/>
                    </a:lnTo>
                    <a:lnTo>
                      <a:pt x="225" y="17"/>
                    </a:lnTo>
                    <a:lnTo>
                      <a:pt x="226"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3300" name="Freeform 52"/>
              <p:cNvSpPr>
                <a:spLocks/>
              </p:cNvSpPr>
              <p:nvPr/>
            </p:nvSpPr>
            <p:spPr bwMode="auto">
              <a:xfrm>
                <a:off x="5090" y="3789"/>
                <a:ext cx="108" cy="54"/>
              </a:xfrm>
              <a:custGeom>
                <a:avLst/>
                <a:gdLst/>
                <a:ahLst/>
                <a:cxnLst>
                  <a:cxn ang="0">
                    <a:pos x="0" y="2"/>
                  </a:cxn>
                  <a:cxn ang="0">
                    <a:pos x="47" y="4"/>
                  </a:cxn>
                  <a:cxn ang="0">
                    <a:pos x="74" y="10"/>
                  </a:cxn>
                  <a:cxn ang="0">
                    <a:pos x="92" y="18"/>
                  </a:cxn>
                  <a:cxn ang="0">
                    <a:pos x="99" y="24"/>
                  </a:cxn>
                  <a:cxn ang="0">
                    <a:pos x="103" y="29"/>
                  </a:cxn>
                  <a:cxn ang="0">
                    <a:pos x="85" y="36"/>
                  </a:cxn>
                  <a:cxn ang="0">
                    <a:pos x="75" y="37"/>
                  </a:cxn>
                  <a:cxn ang="0">
                    <a:pos x="63" y="38"/>
                  </a:cxn>
                  <a:cxn ang="0">
                    <a:pos x="48" y="36"/>
                  </a:cxn>
                  <a:cxn ang="0">
                    <a:pos x="35" y="27"/>
                  </a:cxn>
                  <a:cxn ang="0">
                    <a:pos x="48" y="37"/>
                  </a:cxn>
                  <a:cxn ang="0">
                    <a:pos x="57" y="49"/>
                  </a:cxn>
                  <a:cxn ang="0">
                    <a:pos x="61" y="52"/>
                  </a:cxn>
                  <a:cxn ang="0">
                    <a:pos x="67" y="53"/>
                  </a:cxn>
                  <a:cxn ang="0">
                    <a:pos x="81" y="51"/>
                  </a:cxn>
                  <a:cxn ang="0">
                    <a:pos x="97" y="47"/>
                  </a:cxn>
                  <a:cxn ang="0">
                    <a:pos x="98" y="43"/>
                  </a:cxn>
                  <a:cxn ang="0">
                    <a:pos x="101" y="37"/>
                  </a:cxn>
                  <a:cxn ang="0">
                    <a:pos x="105" y="33"/>
                  </a:cxn>
                  <a:cxn ang="0">
                    <a:pos x="107" y="30"/>
                  </a:cxn>
                  <a:cxn ang="0">
                    <a:pos x="103" y="22"/>
                  </a:cxn>
                  <a:cxn ang="0">
                    <a:pos x="96" y="15"/>
                  </a:cxn>
                  <a:cxn ang="0">
                    <a:pos x="85" y="10"/>
                  </a:cxn>
                  <a:cxn ang="0">
                    <a:pos x="74" y="5"/>
                  </a:cxn>
                  <a:cxn ang="0">
                    <a:pos x="59" y="2"/>
                  </a:cxn>
                  <a:cxn ang="0">
                    <a:pos x="43" y="0"/>
                  </a:cxn>
                  <a:cxn ang="0">
                    <a:pos x="18" y="0"/>
                  </a:cxn>
                  <a:cxn ang="0">
                    <a:pos x="0" y="2"/>
                  </a:cxn>
                </a:cxnLst>
                <a:rect l="0" t="0" r="r" b="b"/>
                <a:pathLst>
                  <a:path w="108" h="54">
                    <a:moveTo>
                      <a:pt x="0" y="2"/>
                    </a:moveTo>
                    <a:lnTo>
                      <a:pt x="47" y="4"/>
                    </a:lnTo>
                    <a:lnTo>
                      <a:pt x="74" y="10"/>
                    </a:lnTo>
                    <a:lnTo>
                      <a:pt x="92" y="18"/>
                    </a:lnTo>
                    <a:lnTo>
                      <a:pt x="99" y="24"/>
                    </a:lnTo>
                    <a:lnTo>
                      <a:pt x="103" y="29"/>
                    </a:lnTo>
                    <a:lnTo>
                      <a:pt x="85" y="36"/>
                    </a:lnTo>
                    <a:lnTo>
                      <a:pt x="75" y="37"/>
                    </a:lnTo>
                    <a:lnTo>
                      <a:pt x="63" y="38"/>
                    </a:lnTo>
                    <a:lnTo>
                      <a:pt x="48" y="36"/>
                    </a:lnTo>
                    <a:lnTo>
                      <a:pt x="35" y="27"/>
                    </a:lnTo>
                    <a:lnTo>
                      <a:pt x="48" y="37"/>
                    </a:lnTo>
                    <a:lnTo>
                      <a:pt x="57" y="49"/>
                    </a:lnTo>
                    <a:lnTo>
                      <a:pt x="61" y="52"/>
                    </a:lnTo>
                    <a:lnTo>
                      <a:pt x="67" y="53"/>
                    </a:lnTo>
                    <a:lnTo>
                      <a:pt x="81" y="51"/>
                    </a:lnTo>
                    <a:lnTo>
                      <a:pt x="97" y="47"/>
                    </a:lnTo>
                    <a:lnTo>
                      <a:pt x="98" y="43"/>
                    </a:lnTo>
                    <a:lnTo>
                      <a:pt x="101" y="37"/>
                    </a:lnTo>
                    <a:lnTo>
                      <a:pt x="105" y="33"/>
                    </a:lnTo>
                    <a:lnTo>
                      <a:pt x="107" y="30"/>
                    </a:lnTo>
                    <a:lnTo>
                      <a:pt x="103" y="22"/>
                    </a:lnTo>
                    <a:lnTo>
                      <a:pt x="96" y="15"/>
                    </a:lnTo>
                    <a:lnTo>
                      <a:pt x="85" y="10"/>
                    </a:lnTo>
                    <a:lnTo>
                      <a:pt x="74" y="5"/>
                    </a:lnTo>
                    <a:lnTo>
                      <a:pt x="59" y="2"/>
                    </a:lnTo>
                    <a:lnTo>
                      <a:pt x="43" y="0"/>
                    </a:lnTo>
                    <a:lnTo>
                      <a:pt x="18" y="0"/>
                    </a:lnTo>
                    <a:lnTo>
                      <a:pt x="0" y="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3301" name="Freeform 53"/>
              <p:cNvSpPr>
                <a:spLocks/>
              </p:cNvSpPr>
              <p:nvPr/>
            </p:nvSpPr>
            <p:spPr bwMode="auto">
              <a:xfrm>
                <a:off x="5165" y="3872"/>
                <a:ext cx="40" cy="25"/>
              </a:xfrm>
              <a:custGeom>
                <a:avLst/>
                <a:gdLst/>
                <a:ahLst/>
                <a:cxnLst>
                  <a:cxn ang="0">
                    <a:pos x="34" y="0"/>
                  </a:cxn>
                  <a:cxn ang="0">
                    <a:pos x="35" y="4"/>
                  </a:cxn>
                  <a:cxn ang="0">
                    <a:pos x="27" y="11"/>
                  </a:cxn>
                  <a:cxn ang="0">
                    <a:pos x="0" y="24"/>
                  </a:cxn>
                  <a:cxn ang="0">
                    <a:pos x="29" y="12"/>
                  </a:cxn>
                  <a:cxn ang="0">
                    <a:pos x="39" y="7"/>
                  </a:cxn>
                  <a:cxn ang="0">
                    <a:pos x="38" y="3"/>
                  </a:cxn>
                  <a:cxn ang="0">
                    <a:pos x="36" y="1"/>
                  </a:cxn>
                  <a:cxn ang="0">
                    <a:pos x="34" y="0"/>
                  </a:cxn>
                </a:cxnLst>
                <a:rect l="0" t="0" r="r" b="b"/>
                <a:pathLst>
                  <a:path w="40" h="25">
                    <a:moveTo>
                      <a:pt x="34" y="0"/>
                    </a:moveTo>
                    <a:lnTo>
                      <a:pt x="35" y="4"/>
                    </a:lnTo>
                    <a:lnTo>
                      <a:pt x="27" y="11"/>
                    </a:lnTo>
                    <a:lnTo>
                      <a:pt x="0" y="24"/>
                    </a:lnTo>
                    <a:lnTo>
                      <a:pt x="29" y="12"/>
                    </a:lnTo>
                    <a:lnTo>
                      <a:pt x="39" y="7"/>
                    </a:lnTo>
                    <a:lnTo>
                      <a:pt x="38" y="3"/>
                    </a:lnTo>
                    <a:lnTo>
                      <a:pt x="36" y="1"/>
                    </a:lnTo>
                    <a:lnTo>
                      <a:pt x="3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3302" name="Freeform 54"/>
              <p:cNvSpPr>
                <a:spLocks/>
              </p:cNvSpPr>
              <p:nvPr/>
            </p:nvSpPr>
            <p:spPr bwMode="auto">
              <a:xfrm>
                <a:off x="5193" y="3843"/>
                <a:ext cx="7" cy="7"/>
              </a:xfrm>
              <a:custGeom>
                <a:avLst/>
                <a:gdLst/>
                <a:ahLst/>
                <a:cxnLst>
                  <a:cxn ang="0">
                    <a:pos x="0" y="0"/>
                  </a:cxn>
                  <a:cxn ang="0">
                    <a:pos x="6" y="6"/>
                  </a:cxn>
                  <a:cxn ang="0">
                    <a:pos x="6" y="0"/>
                  </a:cxn>
                  <a:cxn ang="0">
                    <a:pos x="0" y="0"/>
                  </a:cxn>
                </a:cxnLst>
                <a:rect l="0" t="0" r="r" b="b"/>
                <a:pathLst>
                  <a:path w="7" h="7">
                    <a:moveTo>
                      <a:pt x="0" y="0"/>
                    </a:moveTo>
                    <a:lnTo>
                      <a:pt x="6" y="6"/>
                    </a:lnTo>
                    <a:lnTo>
                      <a:pt x="6"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3303" name="Freeform 55"/>
              <p:cNvSpPr>
                <a:spLocks/>
              </p:cNvSpPr>
              <p:nvPr/>
            </p:nvSpPr>
            <p:spPr bwMode="auto">
              <a:xfrm>
                <a:off x="5054" y="3742"/>
                <a:ext cx="37" cy="22"/>
              </a:xfrm>
              <a:custGeom>
                <a:avLst/>
                <a:gdLst/>
                <a:ahLst/>
                <a:cxnLst>
                  <a:cxn ang="0">
                    <a:pos x="5" y="6"/>
                  </a:cxn>
                  <a:cxn ang="0">
                    <a:pos x="20" y="13"/>
                  </a:cxn>
                  <a:cxn ang="0">
                    <a:pos x="36" y="21"/>
                  </a:cxn>
                  <a:cxn ang="0">
                    <a:pos x="20" y="9"/>
                  </a:cxn>
                  <a:cxn ang="0">
                    <a:pos x="5" y="2"/>
                  </a:cxn>
                  <a:cxn ang="0">
                    <a:pos x="0" y="0"/>
                  </a:cxn>
                  <a:cxn ang="0">
                    <a:pos x="5" y="6"/>
                  </a:cxn>
                </a:cxnLst>
                <a:rect l="0" t="0" r="r" b="b"/>
                <a:pathLst>
                  <a:path w="37" h="22">
                    <a:moveTo>
                      <a:pt x="5" y="6"/>
                    </a:moveTo>
                    <a:lnTo>
                      <a:pt x="20" y="13"/>
                    </a:lnTo>
                    <a:lnTo>
                      <a:pt x="36" y="21"/>
                    </a:lnTo>
                    <a:lnTo>
                      <a:pt x="20" y="9"/>
                    </a:lnTo>
                    <a:lnTo>
                      <a:pt x="5" y="2"/>
                    </a:lnTo>
                    <a:lnTo>
                      <a:pt x="0" y="0"/>
                    </a:lnTo>
                    <a:lnTo>
                      <a:pt x="5"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3304" name="Freeform 56"/>
              <p:cNvSpPr>
                <a:spLocks/>
              </p:cNvSpPr>
              <p:nvPr/>
            </p:nvSpPr>
            <p:spPr bwMode="auto">
              <a:xfrm>
                <a:off x="4908" y="3828"/>
                <a:ext cx="175" cy="44"/>
              </a:xfrm>
              <a:custGeom>
                <a:avLst/>
                <a:gdLst/>
                <a:ahLst/>
                <a:cxnLst>
                  <a:cxn ang="0">
                    <a:pos x="174" y="0"/>
                  </a:cxn>
                  <a:cxn ang="0">
                    <a:pos x="166" y="12"/>
                  </a:cxn>
                  <a:cxn ang="0">
                    <a:pos x="155" y="32"/>
                  </a:cxn>
                  <a:cxn ang="0">
                    <a:pos x="97" y="36"/>
                  </a:cxn>
                  <a:cxn ang="0">
                    <a:pos x="51" y="41"/>
                  </a:cxn>
                  <a:cxn ang="0">
                    <a:pos x="24" y="43"/>
                  </a:cxn>
                  <a:cxn ang="0">
                    <a:pos x="7" y="43"/>
                  </a:cxn>
                  <a:cxn ang="0">
                    <a:pos x="4" y="41"/>
                  </a:cxn>
                  <a:cxn ang="0">
                    <a:pos x="1" y="37"/>
                  </a:cxn>
                  <a:cxn ang="0">
                    <a:pos x="0" y="31"/>
                  </a:cxn>
                  <a:cxn ang="0">
                    <a:pos x="3" y="36"/>
                  </a:cxn>
                  <a:cxn ang="0">
                    <a:pos x="6" y="38"/>
                  </a:cxn>
                  <a:cxn ang="0">
                    <a:pos x="11" y="38"/>
                  </a:cxn>
                  <a:cxn ang="0">
                    <a:pos x="96" y="30"/>
                  </a:cxn>
                  <a:cxn ang="0">
                    <a:pos x="152" y="19"/>
                  </a:cxn>
                  <a:cxn ang="0">
                    <a:pos x="162" y="14"/>
                  </a:cxn>
                  <a:cxn ang="0">
                    <a:pos x="166" y="11"/>
                  </a:cxn>
                  <a:cxn ang="0">
                    <a:pos x="174" y="0"/>
                  </a:cxn>
                </a:cxnLst>
                <a:rect l="0" t="0" r="r" b="b"/>
                <a:pathLst>
                  <a:path w="175" h="44">
                    <a:moveTo>
                      <a:pt x="174" y="0"/>
                    </a:moveTo>
                    <a:lnTo>
                      <a:pt x="166" y="12"/>
                    </a:lnTo>
                    <a:lnTo>
                      <a:pt x="155" y="32"/>
                    </a:lnTo>
                    <a:lnTo>
                      <a:pt x="97" y="36"/>
                    </a:lnTo>
                    <a:lnTo>
                      <a:pt x="51" y="41"/>
                    </a:lnTo>
                    <a:lnTo>
                      <a:pt x="24" y="43"/>
                    </a:lnTo>
                    <a:lnTo>
                      <a:pt x="7" y="43"/>
                    </a:lnTo>
                    <a:lnTo>
                      <a:pt x="4" y="41"/>
                    </a:lnTo>
                    <a:lnTo>
                      <a:pt x="1" y="37"/>
                    </a:lnTo>
                    <a:lnTo>
                      <a:pt x="0" y="31"/>
                    </a:lnTo>
                    <a:lnTo>
                      <a:pt x="3" y="36"/>
                    </a:lnTo>
                    <a:lnTo>
                      <a:pt x="6" y="38"/>
                    </a:lnTo>
                    <a:lnTo>
                      <a:pt x="11" y="38"/>
                    </a:lnTo>
                    <a:lnTo>
                      <a:pt x="96" y="30"/>
                    </a:lnTo>
                    <a:lnTo>
                      <a:pt x="152" y="19"/>
                    </a:lnTo>
                    <a:lnTo>
                      <a:pt x="162" y="14"/>
                    </a:lnTo>
                    <a:lnTo>
                      <a:pt x="166" y="11"/>
                    </a:lnTo>
                    <a:lnTo>
                      <a:pt x="17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3305" name="Freeform 57"/>
              <p:cNvSpPr>
                <a:spLocks/>
              </p:cNvSpPr>
              <p:nvPr/>
            </p:nvSpPr>
            <p:spPr bwMode="auto">
              <a:xfrm>
                <a:off x="4778" y="3814"/>
                <a:ext cx="139" cy="46"/>
              </a:xfrm>
              <a:custGeom>
                <a:avLst/>
                <a:gdLst/>
                <a:ahLst/>
                <a:cxnLst>
                  <a:cxn ang="0">
                    <a:pos x="0" y="0"/>
                  </a:cxn>
                  <a:cxn ang="0">
                    <a:pos x="12" y="1"/>
                  </a:cxn>
                  <a:cxn ang="0">
                    <a:pos x="24" y="5"/>
                  </a:cxn>
                  <a:cxn ang="0">
                    <a:pos x="34" y="13"/>
                  </a:cxn>
                  <a:cxn ang="0">
                    <a:pos x="43" y="23"/>
                  </a:cxn>
                  <a:cxn ang="0">
                    <a:pos x="49" y="33"/>
                  </a:cxn>
                  <a:cxn ang="0">
                    <a:pos x="67" y="37"/>
                  </a:cxn>
                  <a:cxn ang="0">
                    <a:pos x="89" y="39"/>
                  </a:cxn>
                  <a:cxn ang="0">
                    <a:pos x="109" y="42"/>
                  </a:cxn>
                  <a:cxn ang="0">
                    <a:pos x="131" y="45"/>
                  </a:cxn>
                  <a:cxn ang="0">
                    <a:pos x="133" y="38"/>
                  </a:cxn>
                  <a:cxn ang="0">
                    <a:pos x="138" y="30"/>
                  </a:cxn>
                  <a:cxn ang="0">
                    <a:pos x="129" y="35"/>
                  </a:cxn>
                  <a:cxn ang="0">
                    <a:pos x="121" y="36"/>
                  </a:cxn>
                  <a:cxn ang="0">
                    <a:pos x="109" y="36"/>
                  </a:cxn>
                  <a:cxn ang="0">
                    <a:pos x="53" y="24"/>
                  </a:cxn>
                  <a:cxn ang="0">
                    <a:pos x="46" y="21"/>
                  </a:cxn>
                  <a:cxn ang="0">
                    <a:pos x="33" y="7"/>
                  </a:cxn>
                  <a:cxn ang="0">
                    <a:pos x="21" y="3"/>
                  </a:cxn>
                  <a:cxn ang="0">
                    <a:pos x="12" y="0"/>
                  </a:cxn>
                  <a:cxn ang="0">
                    <a:pos x="0" y="0"/>
                  </a:cxn>
                </a:cxnLst>
                <a:rect l="0" t="0" r="r" b="b"/>
                <a:pathLst>
                  <a:path w="139" h="46">
                    <a:moveTo>
                      <a:pt x="0" y="0"/>
                    </a:moveTo>
                    <a:lnTo>
                      <a:pt x="12" y="1"/>
                    </a:lnTo>
                    <a:lnTo>
                      <a:pt x="24" y="5"/>
                    </a:lnTo>
                    <a:lnTo>
                      <a:pt x="34" y="13"/>
                    </a:lnTo>
                    <a:lnTo>
                      <a:pt x="43" y="23"/>
                    </a:lnTo>
                    <a:lnTo>
                      <a:pt x="49" y="33"/>
                    </a:lnTo>
                    <a:lnTo>
                      <a:pt x="67" y="37"/>
                    </a:lnTo>
                    <a:lnTo>
                      <a:pt x="89" y="39"/>
                    </a:lnTo>
                    <a:lnTo>
                      <a:pt x="109" y="42"/>
                    </a:lnTo>
                    <a:lnTo>
                      <a:pt x="131" y="45"/>
                    </a:lnTo>
                    <a:lnTo>
                      <a:pt x="133" y="38"/>
                    </a:lnTo>
                    <a:lnTo>
                      <a:pt x="138" y="30"/>
                    </a:lnTo>
                    <a:lnTo>
                      <a:pt x="129" y="35"/>
                    </a:lnTo>
                    <a:lnTo>
                      <a:pt x="121" y="36"/>
                    </a:lnTo>
                    <a:lnTo>
                      <a:pt x="109" y="36"/>
                    </a:lnTo>
                    <a:lnTo>
                      <a:pt x="53" y="24"/>
                    </a:lnTo>
                    <a:lnTo>
                      <a:pt x="46" y="21"/>
                    </a:lnTo>
                    <a:lnTo>
                      <a:pt x="33" y="7"/>
                    </a:lnTo>
                    <a:lnTo>
                      <a:pt x="21" y="3"/>
                    </a:lnTo>
                    <a:lnTo>
                      <a:pt x="12"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3306" name="Freeform 58"/>
              <p:cNvSpPr>
                <a:spLocks/>
              </p:cNvSpPr>
              <p:nvPr/>
            </p:nvSpPr>
            <p:spPr bwMode="auto">
              <a:xfrm>
                <a:off x="4604" y="3876"/>
                <a:ext cx="121" cy="59"/>
              </a:xfrm>
              <a:custGeom>
                <a:avLst/>
                <a:gdLst/>
                <a:ahLst/>
                <a:cxnLst>
                  <a:cxn ang="0">
                    <a:pos x="120" y="0"/>
                  </a:cxn>
                  <a:cxn ang="0">
                    <a:pos x="111" y="34"/>
                  </a:cxn>
                  <a:cxn ang="0">
                    <a:pos x="108" y="47"/>
                  </a:cxn>
                  <a:cxn ang="0">
                    <a:pos x="103" y="53"/>
                  </a:cxn>
                  <a:cxn ang="0">
                    <a:pos x="94" y="53"/>
                  </a:cxn>
                  <a:cxn ang="0">
                    <a:pos x="0" y="49"/>
                  </a:cxn>
                  <a:cxn ang="0">
                    <a:pos x="104" y="58"/>
                  </a:cxn>
                  <a:cxn ang="0">
                    <a:pos x="108" y="53"/>
                  </a:cxn>
                  <a:cxn ang="0">
                    <a:pos x="112" y="47"/>
                  </a:cxn>
                  <a:cxn ang="0">
                    <a:pos x="115" y="28"/>
                  </a:cxn>
                  <a:cxn ang="0">
                    <a:pos x="120" y="0"/>
                  </a:cxn>
                </a:cxnLst>
                <a:rect l="0" t="0" r="r" b="b"/>
                <a:pathLst>
                  <a:path w="121" h="59">
                    <a:moveTo>
                      <a:pt x="120" y="0"/>
                    </a:moveTo>
                    <a:lnTo>
                      <a:pt x="111" y="34"/>
                    </a:lnTo>
                    <a:lnTo>
                      <a:pt x="108" y="47"/>
                    </a:lnTo>
                    <a:lnTo>
                      <a:pt x="103" y="53"/>
                    </a:lnTo>
                    <a:lnTo>
                      <a:pt x="94" y="53"/>
                    </a:lnTo>
                    <a:lnTo>
                      <a:pt x="0" y="49"/>
                    </a:lnTo>
                    <a:lnTo>
                      <a:pt x="104" y="58"/>
                    </a:lnTo>
                    <a:lnTo>
                      <a:pt x="108" y="53"/>
                    </a:lnTo>
                    <a:lnTo>
                      <a:pt x="112" y="47"/>
                    </a:lnTo>
                    <a:lnTo>
                      <a:pt x="115" y="28"/>
                    </a:lnTo>
                    <a:lnTo>
                      <a:pt x="12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3307" name="Freeform 59"/>
              <p:cNvSpPr>
                <a:spLocks/>
              </p:cNvSpPr>
              <p:nvPr/>
            </p:nvSpPr>
            <p:spPr bwMode="auto">
              <a:xfrm>
                <a:off x="4717" y="3839"/>
                <a:ext cx="26" cy="22"/>
              </a:xfrm>
              <a:custGeom>
                <a:avLst/>
                <a:gdLst/>
                <a:ahLst/>
                <a:cxnLst>
                  <a:cxn ang="0">
                    <a:pos x="25" y="0"/>
                  </a:cxn>
                  <a:cxn ang="0">
                    <a:pos x="16" y="17"/>
                  </a:cxn>
                  <a:cxn ang="0">
                    <a:pos x="0" y="21"/>
                  </a:cxn>
                  <a:cxn ang="0">
                    <a:pos x="25" y="0"/>
                  </a:cxn>
                </a:cxnLst>
                <a:rect l="0" t="0" r="r" b="b"/>
                <a:pathLst>
                  <a:path w="26" h="22">
                    <a:moveTo>
                      <a:pt x="25" y="0"/>
                    </a:moveTo>
                    <a:lnTo>
                      <a:pt x="16" y="17"/>
                    </a:lnTo>
                    <a:lnTo>
                      <a:pt x="0" y="21"/>
                    </a:lnTo>
                    <a:lnTo>
                      <a:pt x="25"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3308" name="Freeform 60"/>
              <p:cNvSpPr>
                <a:spLocks/>
              </p:cNvSpPr>
              <p:nvPr/>
            </p:nvSpPr>
            <p:spPr bwMode="auto">
              <a:xfrm>
                <a:off x="4624" y="3785"/>
                <a:ext cx="200" cy="42"/>
              </a:xfrm>
              <a:custGeom>
                <a:avLst/>
                <a:gdLst/>
                <a:ahLst/>
                <a:cxnLst>
                  <a:cxn ang="0">
                    <a:pos x="187" y="6"/>
                  </a:cxn>
                  <a:cxn ang="0">
                    <a:pos x="154" y="6"/>
                  </a:cxn>
                  <a:cxn ang="0">
                    <a:pos x="116" y="13"/>
                  </a:cxn>
                  <a:cxn ang="0">
                    <a:pos x="72" y="21"/>
                  </a:cxn>
                  <a:cxn ang="0">
                    <a:pos x="48" y="32"/>
                  </a:cxn>
                  <a:cxn ang="0">
                    <a:pos x="80" y="13"/>
                  </a:cxn>
                  <a:cxn ang="0">
                    <a:pos x="48" y="21"/>
                  </a:cxn>
                  <a:cxn ang="0">
                    <a:pos x="17" y="35"/>
                  </a:cxn>
                  <a:cxn ang="0">
                    <a:pos x="0" y="41"/>
                  </a:cxn>
                  <a:cxn ang="0">
                    <a:pos x="33" y="21"/>
                  </a:cxn>
                  <a:cxn ang="0">
                    <a:pos x="66" y="9"/>
                  </a:cxn>
                  <a:cxn ang="0">
                    <a:pos x="106" y="4"/>
                  </a:cxn>
                  <a:cxn ang="0">
                    <a:pos x="144" y="0"/>
                  </a:cxn>
                  <a:cxn ang="0">
                    <a:pos x="199" y="4"/>
                  </a:cxn>
                  <a:cxn ang="0">
                    <a:pos x="187" y="6"/>
                  </a:cxn>
                </a:cxnLst>
                <a:rect l="0" t="0" r="r" b="b"/>
                <a:pathLst>
                  <a:path w="200" h="42">
                    <a:moveTo>
                      <a:pt x="187" y="6"/>
                    </a:moveTo>
                    <a:lnTo>
                      <a:pt x="154" y="6"/>
                    </a:lnTo>
                    <a:lnTo>
                      <a:pt x="116" y="13"/>
                    </a:lnTo>
                    <a:lnTo>
                      <a:pt x="72" y="21"/>
                    </a:lnTo>
                    <a:lnTo>
                      <a:pt x="48" y="32"/>
                    </a:lnTo>
                    <a:lnTo>
                      <a:pt x="80" y="13"/>
                    </a:lnTo>
                    <a:lnTo>
                      <a:pt x="48" y="21"/>
                    </a:lnTo>
                    <a:lnTo>
                      <a:pt x="17" y="35"/>
                    </a:lnTo>
                    <a:lnTo>
                      <a:pt x="0" y="41"/>
                    </a:lnTo>
                    <a:lnTo>
                      <a:pt x="33" y="21"/>
                    </a:lnTo>
                    <a:lnTo>
                      <a:pt x="66" y="9"/>
                    </a:lnTo>
                    <a:lnTo>
                      <a:pt x="106" y="4"/>
                    </a:lnTo>
                    <a:lnTo>
                      <a:pt x="144" y="0"/>
                    </a:lnTo>
                    <a:lnTo>
                      <a:pt x="199" y="4"/>
                    </a:lnTo>
                    <a:lnTo>
                      <a:pt x="187"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3309" name="Freeform 61"/>
              <p:cNvSpPr>
                <a:spLocks/>
              </p:cNvSpPr>
              <p:nvPr/>
            </p:nvSpPr>
            <p:spPr bwMode="auto">
              <a:xfrm>
                <a:off x="5149" y="3821"/>
                <a:ext cx="45" cy="18"/>
              </a:xfrm>
              <a:custGeom>
                <a:avLst/>
                <a:gdLst/>
                <a:ahLst/>
                <a:cxnLst>
                  <a:cxn ang="0">
                    <a:pos x="44" y="0"/>
                  </a:cxn>
                  <a:cxn ang="0">
                    <a:pos x="35" y="6"/>
                  </a:cxn>
                  <a:cxn ang="0">
                    <a:pos x="25" y="9"/>
                  </a:cxn>
                  <a:cxn ang="0">
                    <a:pos x="15" y="12"/>
                  </a:cxn>
                  <a:cxn ang="0">
                    <a:pos x="0" y="15"/>
                  </a:cxn>
                  <a:cxn ang="0">
                    <a:pos x="12" y="17"/>
                  </a:cxn>
                  <a:cxn ang="0">
                    <a:pos x="29" y="15"/>
                  </a:cxn>
                  <a:cxn ang="0">
                    <a:pos x="37" y="10"/>
                  </a:cxn>
                  <a:cxn ang="0">
                    <a:pos x="39" y="8"/>
                  </a:cxn>
                  <a:cxn ang="0">
                    <a:pos x="41" y="4"/>
                  </a:cxn>
                  <a:cxn ang="0">
                    <a:pos x="44" y="0"/>
                  </a:cxn>
                </a:cxnLst>
                <a:rect l="0" t="0" r="r" b="b"/>
                <a:pathLst>
                  <a:path w="45" h="18">
                    <a:moveTo>
                      <a:pt x="44" y="0"/>
                    </a:moveTo>
                    <a:lnTo>
                      <a:pt x="35" y="6"/>
                    </a:lnTo>
                    <a:lnTo>
                      <a:pt x="25" y="9"/>
                    </a:lnTo>
                    <a:lnTo>
                      <a:pt x="15" y="12"/>
                    </a:lnTo>
                    <a:lnTo>
                      <a:pt x="0" y="15"/>
                    </a:lnTo>
                    <a:lnTo>
                      <a:pt x="12" y="17"/>
                    </a:lnTo>
                    <a:lnTo>
                      <a:pt x="29" y="15"/>
                    </a:lnTo>
                    <a:lnTo>
                      <a:pt x="37" y="10"/>
                    </a:lnTo>
                    <a:lnTo>
                      <a:pt x="39" y="8"/>
                    </a:lnTo>
                    <a:lnTo>
                      <a:pt x="41" y="4"/>
                    </a:lnTo>
                    <a:lnTo>
                      <a:pt x="4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3310" name="Freeform 62"/>
              <p:cNvSpPr>
                <a:spLocks/>
              </p:cNvSpPr>
              <p:nvPr/>
            </p:nvSpPr>
            <p:spPr bwMode="auto">
              <a:xfrm>
                <a:off x="4983" y="3846"/>
                <a:ext cx="85" cy="18"/>
              </a:xfrm>
              <a:custGeom>
                <a:avLst/>
                <a:gdLst/>
                <a:ahLst/>
                <a:cxnLst>
                  <a:cxn ang="0">
                    <a:pos x="84" y="0"/>
                  </a:cxn>
                  <a:cxn ang="0">
                    <a:pos x="75" y="4"/>
                  </a:cxn>
                  <a:cxn ang="0">
                    <a:pos x="59" y="8"/>
                  </a:cxn>
                  <a:cxn ang="0">
                    <a:pos x="41" y="12"/>
                  </a:cxn>
                  <a:cxn ang="0">
                    <a:pos x="0" y="17"/>
                  </a:cxn>
                  <a:cxn ang="0">
                    <a:pos x="47" y="13"/>
                  </a:cxn>
                  <a:cxn ang="0">
                    <a:pos x="69" y="11"/>
                  </a:cxn>
                  <a:cxn ang="0">
                    <a:pos x="80" y="8"/>
                  </a:cxn>
                  <a:cxn ang="0">
                    <a:pos x="81" y="4"/>
                  </a:cxn>
                  <a:cxn ang="0">
                    <a:pos x="84" y="0"/>
                  </a:cxn>
                </a:cxnLst>
                <a:rect l="0" t="0" r="r" b="b"/>
                <a:pathLst>
                  <a:path w="85" h="18">
                    <a:moveTo>
                      <a:pt x="84" y="0"/>
                    </a:moveTo>
                    <a:lnTo>
                      <a:pt x="75" y="4"/>
                    </a:lnTo>
                    <a:lnTo>
                      <a:pt x="59" y="8"/>
                    </a:lnTo>
                    <a:lnTo>
                      <a:pt x="41" y="12"/>
                    </a:lnTo>
                    <a:lnTo>
                      <a:pt x="0" y="17"/>
                    </a:lnTo>
                    <a:lnTo>
                      <a:pt x="47" y="13"/>
                    </a:lnTo>
                    <a:lnTo>
                      <a:pt x="69" y="11"/>
                    </a:lnTo>
                    <a:lnTo>
                      <a:pt x="80" y="8"/>
                    </a:lnTo>
                    <a:lnTo>
                      <a:pt x="81" y="4"/>
                    </a:lnTo>
                    <a:lnTo>
                      <a:pt x="8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3311" name="Freeform 63"/>
              <p:cNvSpPr>
                <a:spLocks/>
              </p:cNvSpPr>
              <p:nvPr/>
            </p:nvSpPr>
            <p:spPr bwMode="auto">
              <a:xfrm>
                <a:off x="4819" y="3833"/>
                <a:ext cx="90" cy="24"/>
              </a:xfrm>
              <a:custGeom>
                <a:avLst/>
                <a:gdLst/>
                <a:ahLst/>
                <a:cxnLst>
                  <a:cxn ang="0">
                    <a:pos x="0" y="0"/>
                  </a:cxn>
                  <a:cxn ang="0">
                    <a:pos x="5" y="5"/>
                  </a:cxn>
                  <a:cxn ang="0">
                    <a:pos x="10" y="13"/>
                  </a:cxn>
                  <a:cxn ang="0">
                    <a:pos x="29" y="16"/>
                  </a:cxn>
                  <a:cxn ang="0">
                    <a:pos x="85" y="23"/>
                  </a:cxn>
                  <a:cxn ang="0">
                    <a:pos x="89" y="17"/>
                  </a:cxn>
                  <a:cxn ang="0">
                    <a:pos x="82" y="19"/>
                  </a:cxn>
                  <a:cxn ang="0">
                    <a:pos x="73" y="19"/>
                  </a:cxn>
                  <a:cxn ang="0">
                    <a:pos x="51" y="16"/>
                  </a:cxn>
                  <a:cxn ang="0">
                    <a:pos x="10" y="10"/>
                  </a:cxn>
                  <a:cxn ang="0">
                    <a:pos x="6" y="6"/>
                  </a:cxn>
                  <a:cxn ang="0">
                    <a:pos x="4" y="3"/>
                  </a:cxn>
                  <a:cxn ang="0">
                    <a:pos x="0" y="0"/>
                  </a:cxn>
                </a:cxnLst>
                <a:rect l="0" t="0" r="r" b="b"/>
                <a:pathLst>
                  <a:path w="90" h="24">
                    <a:moveTo>
                      <a:pt x="0" y="0"/>
                    </a:moveTo>
                    <a:lnTo>
                      <a:pt x="5" y="5"/>
                    </a:lnTo>
                    <a:lnTo>
                      <a:pt x="10" y="13"/>
                    </a:lnTo>
                    <a:lnTo>
                      <a:pt x="29" y="16"/>
                    </a:lnTo>
                    <a:lnTo>
                      <a:pt x="85" y="23"/>
                    </a:lnTo>
                    <a:lnTo>
                      <a:pt x="89" y="17"/>
                    </a:lnTo>
                    <a:lnTo>
                      <a:pt x="82" y="19"/>
                    </a:lnTo>
                    <a:lnTo>
                      <a:pt x="73" y="19"/>
                    </a:lnTo>
                    <a:lnTo>
                      <a:pt x="51" y="16"/>
                    </a:lnTo>
                    <a:lnTo>
                      <a:pt x="10" y="10"/>
                    </a:lnTo>
                    <a:lnTo>
                      <a:pt x="6" y="6"/>
                    </a:lnTo>
                    <a:lnTo>
                      <a:pt x="4" y="3"/>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3312" name="Freeform 64"/>
              <p:cNvSpPr>
                <a:spLocks/>
              </p:cNvSpPr>
              <p:nvPr/>
            </p:nvSpPr>
            <p:spPr bwMode="auto">
              <a:xfrm>
                <a:off x="4673" y="3786"/>
                <a:ext cx="128" cy="18"/>
              </a:xfrm>
              <a:custGeom>
                <a:avLst/>
                <a:gdLst/>
                <a:ahLst/>
                <a:cxnLst>
                  <a:cxn ang="0">
                    <a:pos x="105" y="4"/>
                  </a:cxn>
                  <a:cxn ang="0">
                    <a:pos x="60" y="7"/>
                  </a:cxn>
                  <a:cxn ang="0">
                    <a:pos x="28" y="12"/>
                  </a:cxn>
                  <a:cxn ang="0">
                    <a:pos x="0" y="17"/>
                  </a:cxn>
                  <a:cxn ang="0">
                    <a:pos x="31" y="7"/>
                  </a:cxn>
                  <a:cxn ang="0">
                    <a:pos x="73" y="0"/>
                  </a:cxn>
                  <a:cxn ang="0">
                    <a:pos x="127" y="2"/>
                  </a:cxn>
                  <a:cxn ang="0">
                    <a:pos x="105" y="4"/>
                  </a:cxn>
                </a:cxnLst>
                <a:rect l="0" t="0" r="r" b="b"/>
                <a:pathLst>
                  <a:path w="128" h="18">
                    <a:moveTo>
                      <a:pt x="105" y="4"/>
                    </a:moveTo>
                    <a:lnTo>
                      <a:pt x="60" y="7"/>
                    </a:lnTo>
                    <a:lnTo>
                      <a:pt x="28" y="12"/>
                    </a:lnTo>
                    <a:lnTo>
                      <a:pt x="0" y="17"/>
                    </a:lnTo>
                    <a:lnTo>
                      <a:pt x="31" y="7"/>
                    </a:lnTo>
                    <a:lnTo>
                      <a:pt x="73" y="0"/>
                    </a:lnTo>
                    <a:lnTo>
                      <a:pt x="127" y="2"/>
                    </a:lnTo>
                    <a:lnTo>
                      <a:pt x="105"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3313" name="Freeform 65"/>
              <p:cNvSpPr>
                <a:spLocks/>
              </p:cNvSpPr>
              <p:nvPr/>
            </p:nvSpPr>
            <p:spPr bwMode="auto">
              <a:xfrm>
                <a:off x="5090" y="3789"/>
                <a:ext cx="117" cy="160"/>
              </a:xfrm>
              <a:custGeom>
                <a:avLst/>
                <a:gdLst/>
                <a:ahLst/>
                <a:cxnLst>
                  <a:cxn ang="0">
                    <a:pos x="113" y="87"/>
                  </a:cxn>
                  <a:cxn ang="0">
                    <a:pos x="109" y="92"/>
                  </a:cxn>
                  <a:cxn ang="0">
                    <a:pos x="83" y="104"/>
                  </a:cxn>
                  <a:cxn ang="0">
                    <a:pos x="108" y="95"/>
                  </a:cxn>
                  <a:cxn ang="0">
                    <a:pos x="110" y="102"/>
                  </a:cxn>
                  <a:cxn ang="0">
                    <a:pos x="104" y="114"/>
                  </a:cxn>
                  <a:cxn ang="0">
                    <a:pos x="95" y="124"/>
                  </a:cxn>
                  <a:cxn ang="0">
                    <a:pos x="56" y="159"/>
                  </a:cxn>
                  <a:cxn ang="0">
                    <a:pos x="96" y="126"/>
                  </a:cxn>
                  <a:cxn ang="0">
                    <a:pos x="105" y="116"/>
                  </a:cxn>
                  <a:cxn ang="0">
                    <a:pos x="112" y="104"/>
                  </a:cxn>
                  <a:cxn ang="0">
                    <a:pos x="116" y="90"/>
                  </a:cxn>
                  <a:cxn ang="0">
                    <a:pos x="114" y="84"/>
                  </a:cxn>
                  <a:cxn ang="0">
                    <a:pos x="112" y="46"/>
                  </a:cxn>
                  <a:cxn ang="0">
                    <a:pos x="110" y="33"/>
                  </a:cxn>
                  <a:cxn ang="0">
                    <a:pos x="105" y="23"/>
                  </a:cxn>
                  <a:cxn ang="0">
                    <a:pos x="98" y="14"/>
                  </a:cxn>
                  <a:cxn ang="0">
                    <a:pos x="82" y="7"/>
                  </a:cxn>
                  <a:cxn ang="0">
                    <a:pos x="56" y="1"/>
                  </a:cxn>
                  <a:cxn ang="0">
                    <a:pos x="25" y="0"/>
                  </a:cxn>
                  <a:cxn ang="0">
                    <a:pos x="30" y="1"/>
                  </a:cxn>
                  <a:cxn ang="0">
                    <a:pos x="68" y="6"/>
                  </a:cxn>
                  <a:cxn ang="0">
                    <a:pos x="93" y="15"/>
                  </a:cxn>
                  <a:cxn ang="0">
                    <a:pos x="105" y="27"/>
                  </a:cxn>
                  <a:cxn ang="0">
                    <a:pos x="110" y="40"/>
                  </a:cxn>
                  <a:cxn ang="0">
                    <a:pos x="108" y="47"/>
                  </a:cxn>
                  <a:cxn ang="0">
                    <a:pos x="100" y="48"/>
                  </a:cxn>
                  <a:cxn ang="0">
                    <a:pos x="99" y="44"/>
                  </a:cxn>
                  <a:cxn ang="0">
                    <a:pos x="101" y="39"/>
                  </a:cxn>
                  <a:cxn ang="0">
                    <a:pos x="105" y="34"/>
                  </a:cxn>
                  <a:cxn ang="0">
                    <a:pos x="99" y="42"/>
                  </a:cxn>
                  <a:cxn ang="0">
                    <a:pos x="98" y="45"/>
                  </a:cxn>
                  <a:cxn ang="0">
                    <a:pos x="99" y="52"/>
                  </a:cxn>
                  <a:cxn ang="0">
                    <a:pos x="101" y="54"/>
                  </a:cxn>
                  <a:cxn ang="0">
                    <a:pos x="110" y="55"/>
                  </a:cxn>
                  <a:cxn ang="0">
                    <a:pos x="67" y="99"/>
                  </a:cxn>
                  <a:cxn ang="0">
                    <a:pos x="110" y="83"/>
                  </a:cxn>
                </a:cxnLst>
                <a:rect l="0" t="0" r="r" b="b"/>
                <a:pathLst>
                  <a:path w="117" h="160">
                    <a:moveTo>
                      <a:pt x="110" y="83"/>
                    </a:moveTo>
                    <a:lnTo>
                      <a:pt x="113" y="87"/>
                    </a:lnTo>
                    <a:lnTo>
                      <a:pt x="114" y="89"/>
                    </a:lnTo>
                    <a:lnTo>
                      <a:pt x="109" y="92"/>
                    </a:lnTo>
                    <a:lnTo>
                      <a:pt x="99" y="97"/>
                    </a:lnTo>
                    <a:lnTo>
                      <a:pt x="83" y="104"/>
                    </a:lnTo>
                    <a:lnTo>
                      <a:pt x="101" y="98"/>
                    </a:lnTo>
                    <a:lnTo>
                      <a:pt x="108" y="95"/>
                    </a:lnTo>
                    <a:lnTo>
                      <a:pt x="113" y="94"/>
                    </a:lnTo>
                    <a:lnTo>
                      <a:pt x="110" y="102"/>
                    </a:lnTo>
                    <a:lnTo>
                      <a:pt x="108" y="108"/>
                    </a:lnTo>
                    <a:lnTo>
                      <a:pt x="104" y="114"/>
                    </a:lnTo>
                    <a:lnTo>
                      <a:pt x="101" y="118"/>
                    </a:lnTo>
                    <a:lnTo>
                      <a:pt x="95" y="124"/>
                    </a:lnTo>
                    <a:lnTo>
                      <a:pt x="63" y="154"/>
                    </a:lnTo>
                    <a:lnTo>
                      <a:pt x="56" y="159"/>
                    </a:lnTo>
                    <a:lnTo>
                      <a:pt x="63" y="155"/>
                    </a:lnTo>
                    <a:lnTo>
                      <a:pt x="96" y="126"/>
                    </a:lnTo>
                    <a:lnTo>
                      <a:pt x="101" y="121"/>
                    </a:lnTo>
                    <a:lnTo>
                      <a:pt x="105" y="116"/>
                    </a:lnTo>
                    <a:lnTo>
                      <a:pt x="108" y="111"/>
                    </a:lnTo>
                    <a:lnTo>
                      <a:pt x="112" y="104"/>
                    </a:lnTo>
                    <a:lnTo>
                      <a:pt x="116" y="92"/>
                    </a:lnTo>
                    <a:lnTo>
                      <a:pt x="116" y="90"/>
                    </a:lnTo>
                    <a:lnTo>
                      <a:pt x="116" y="89"/>
                    </a:lnTo>
                    <a:lnTo>
                      <a:pt x="114" y="84"/>
                    </a:lnTo>
                    <a:lnTo>
                      <a:pt x="111" y="80"/>
                    </a:lnTo>
                    <a:lnTo>
                      <a:pt x="112" y="46"/>
                    </a:lnTo>
                    <a:lnTo>
                      <a:pt x="111" y="39"/>
                    </a:lnTo>
                    <a:lnTo>
                      <a:pt x="110" y="33"/>
                    </a:lnTo>
                    <a:lnTo>
                      <a:pt x="108" y="28"/>
                    </a:lnTo>
                    <a:lnTo>
                      <a:pt x="105" y="23"/>
                    </a:lnTo>
                    <a:lnTo>
                      <a:pt x="102" y="19"/>
                    </a:lnTo>
                    <a:lnTo>
                      <a:pt x="98" y="14"/>
                    </a:lnTo>
                    <a:lnTo>
                      <a:pt x="92" y="11"/>
                    </a:lnTo>
                    <a:lnTo>
                      <a:pt x="82" y="7"/>
                    </a:lnTo>
                    <a:lnTo>
                      <a:pt x="70" y="4"/>
                    </a:lnTo>
                    <a:lnTo>
                      <a:pt x="56" y="1"/>
                    </a:lnTo>
                    <a:lnTo>
                      <a:pt x="42" y="0"/>
                    </a:lnTo>
                    <a:lnTo>
                      <a:pt x="25" y="0"/>
                    </a:lnTo>
                    <a:lnTo>
                      <a:pt x="0" y="2"/>
                    </a:lnTo>
                    <a:lnTo>
                      <a:pt x="30" y="1"/>
                    </a:lnTo>
                    <a:lnTo>
                      <a:pt x="49" y="3"/>
                    </a:lnTo>
                    <a:lnTo>
                      <a:pt x="68" y="6"/>
                    </a:lnTo>
                    <a:lnTo>
                      <a:pt x="81" y="10"/>
                    </a:lnTo>
                    <a:lnTo>
                      <a:pt x="93" y="15"/>
                    </a:lnTo>
                    <a:lnTo>
                      <a:pt x="100" y="20"/>
                    </a:lnTo>
                    <a:lnTo>
                      <a:pt x="105" y="27"/>
                    </a:lnTo>
                    <a:lnTo>
                      <a:pt x="108" y="33"/>
                    </a:lnTo>
                    <a:lnTo>
                      <a:pt x="110" y="40"/>
                    </a:lnTo>
                    <a:lnTo>
                      <a:pt x="110" y="44"/>
                    </a:lnTo>
                    <a:lnTo>
                      <a:pt x="108" y="47"/>
                    </a:lnTo>
                    <a:lnTo>
                      <a:pt x="103" y="47"/>
                    </a:lnTo>
                    <a:lnTo>
                      <a:pt x="100" y="48"/>
                    </a:lnTo>
                    <a:lnTo>
                      <a:pt x="99" y="48"/>
                    </a:lnTo>
                    <a:lnTo>
                      <a:pt x="99" y="44"/>
                    </a:lnTo>
                    <a:lnTo>
                      <a:pt x="100" y="41"/>
                    </a:lnTo>
                    <a:lnTo>
                      <a:pt x="101" y="39"/>
                    </a:lnTo>
                    <a:lnTo>
                      <a:pt x="103" y="36"/>
                    </a:lnTo>
                    <a:lnTo>
                      <a:pt x="105" y="34"/>
                    </a:lnTo>
                    <a:lnTo>
                      <a:pt x="101" y="39"/>
                    </a:lnTo>
                    <a:lnTo>
                      <a:pt x="99" y="42"/>
                    </a:lnTo>
                    <a:lnTo>
                      <a:pt x="98" y="44"/>
                    </a:lnTo>
                    <a:lnTo>
                      <a:pt x="98" y="45"/>
                    </a:lnTo>
                    <a:lnTo>
                      <a:pt x="98" y="48"/>
                    </a:lnTo>
                    <a:lnTo>
                      <a:pt x="99" y="52"/>
                    </a:lnTo>
                    <a:lnTo>
                      <a:pt x="100" y="53"/>
                    </a:lnTo>
                    <a:lnTo>
                      <a:pt x="101" y="54"/>
                    </a:lnTo>
                    <a:lnTo>
                      <a:pt x="104" y="55"/>
                    </a:lnTo>
                    <a:lnTo>
                      <a:pt x="110" y="55"/>
                    </a:lnTo>
                    <a:lnTo>
                      <a:pt x="109" y="80"/>
                    </a:lnTo>
                    <a:lnTo>
                      <a:pt x="67" y="99"/>
                    </a:lnTo>
                    <a:lnTo>
                      <a:pt x="67" y="100"/>
                    </a:lnTo>
                    <a:lnTo>
                      <a:pt x="110" y="8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14" name="Freeform 66"/>
              <p:cNvSpPr>
                <a:spLocks/>
              </p:cNvSpPr>
              <p:nvPr/>
            </p:nvSpPr>
            <p:spPr bwMode="auto">
              <a:xfrm>
                <a:off x="4963" y="3738"/>
                <a:ext cx="152" cy="49"/>
              </a:xfrm>
              <a:custGeom>
                <a:avLst/>
                <a:gdLst/>
                <a:ahLst/>
                <a:cxnLst>
                  <a:cxn ang="0">
                    <a:pos x="151" y="47"/>
                  </a:cxn>
                  <a:cxn ang="0">
                    <a:pos x="145" y="43"/>
                  </a:cxn>
                  <a:cxn ang="0">
                    <a:pos x="139" y="37"/>
                  </a:cxn>
                  <a:cxn ang="0">
                    <a:pos x="120" y="20"/>
                  </a:cxn>
                  <a:cxn ang="0">
                    <a:pos x="108" y="11"/>
                  </a:cxn>
                  <a:cxn ang="0">
                    <a:pos x="101" y="7"/>
                  </a:cxn>
                  <a:cxn ang="0">
                    <a:pos x="96" y="4"/>
                  </a:cxn>
                  <a:cxn ang="0">
                    <a:pos x="91" y="3"/>
                  </a:cxn>
                  <a:cxn ang="0">
                    <a:pos x="80" y="0"/>
                  </a:cxn>
                  <a:cxn ang="0">
                    <a:pos x="63" y="0"/>
                  </a:cxn>
                  <a:cxn ang="0">
                    <a:pos x="49" y="0"/>
                  </a:cxn>
                  <a:cxn ang="0">
                    <a:pos x="21" y="4"/>
                  </a:cxn>
                  <a:cxn ang="0">
                    <a:pos x="0" y="12"/>
                  </a:cxn>
                  <a:cxn ang="0">
                    <a:pos x="23" y="24"/>
                  </a:cxn>
                  <a:cxn ang="0">
                    <a:pos x="44" y="19"/>
                  </a:cxn>
                  <a:cxn ang="0">
                    <a:pos x="60" y="18"/>
                  </a:cxn>
                  <a:cxn ang="0">
                    <a:pos x="74" y="19"/>
                  </a:cxn>
                  <a:cxn ang="0">
                    <a:pos x="93" y="22"/>
                  </a:cxn>
                  <a:cxn ang="0">
                    <a:pos x="95" y="28"/>
                  </a:cxn>
                  <a:cxn ang="0">
                    <a:pos x="97" y="36"/>
                  </a:cxn>
                  <a:cxn ang="0">
                    <a:pos x="98" y="44"/>
                  </a:cxn>
                  <a:cxn ang="0">
                    <a:pos x="98" y="48"/>
                  </a:cxn>
                  <a:cxn ang="0">
                    <a:pos x="103" y="48"/>
                  </a:cxn>
                  <a:cxn ang="0">
                    <a:pos x="104" y="46"/>
                  </a:cxn>
                  <a:cxn ang="0">
                    <a:pos x="105" y="44"/>
                  </a:cxn>
                  <a:cxn ang="0">
                    <a:pos x="105" y="40"/>
                  </a:cxn>
                  <a:cxn ang="0">
                    <a:pos x="104" y="33"/>
                  </a:cxn>
                  <a:cxn ang="0">
                    <a:pos x="101" y="24"/>
                  </a:cxn>
                  <a:cxn ang="0">
                    <a:pos x="98" y="16"/>
                  </a:cxn>
                  <a:cxn ang="0">
                    <a:pos x="96" y="10"/>
                  </a:cxn>
                  <a:cxn ang="0">
                    <a:pos x="93" y="6"/>
                  </a:cxn>
                  <a:cxn ang="0">
                    <a:pos x="102" y="10"/>
                  </a:cxn>
                  <a:cxn ang="0">
                    <a:pos x="114" y="16"/>
                  </a:cxn>
                  <a:cxn ang="0">
                    <a:pos x="124" y="25"/>
                  </a:cxn>
                  <a:cxn ang="0">
                    <a:pos x="142" y="42"/>
                  </a:cxn>
                  <a:cxn ang="0">
                    <a:pos x="151" y="47"/>
                  </a:cxn>
                </a:cxnLst>
                <a:rect l="0" t="0" r="r" b="b"/>
                <a:pathLst>
                  <a:path w="152" h="49">
                    <a:moveTo>
                      <a:pt x="151" y="47"/>
                    </a:moveTo>
                    <a:lnTo>
                      <a:pt x="145" y="43"/>
                    </a:lnTo>
                    <a:lnTo>
                      <a:pt x="139" y="37"/>
                    </a:lnTo>
                    <a:lnTo>
                      <a:pt x="120" y="20"/>
                    </a:lnTo>
                    <a:lnTo>
                      <a:pt x="108" y="11"/>
                    </a:lnTo>
                    <a:lnTo>
                      <a:pt x="101" y="7"/>
                    </a:lnTo>
                    <a:lnTo>
                      <a:pt x="96" y="4"/>
                    </a:lnTo>
                    <a:lnTo>
                      <a:pt x="91" y="3"/>
                    </a:lnTo>
                    <a:lnTo>
                      <a:pt x="80" y="0"/>
                    </a:lnTo>
                    <a:lnTo>
                      <a:pt x="63" y="0"/>
                    </a:lnTo>
                    <a:lnTo>
                      <a:pt x="49" y="0"/>
                    </a:lnTo>
                    <a:lnTo>
                      <a:pt x="21" y="4"/>
                    </a:lnTo>
                    <a:lnTo>
                      <a:pt x="0" y="12"/>
                    </a:lnTo>
                    <a:lnTo>
                      <a:pt x="23" y="24"/>
                    </a:lnTo>
                    <a:lnTo>
                      <a:pt x="44" y="19"/>
                    </a:lnTo>
                    <a:lnTo>
                      <a:pt x="60" y="18"/>
                    </a:lnTo>
                    <a:lnTo>
                      <a:pt x="74" y="19"/>
                    </a:lnTo>
                    <a:lnTo>
                      <a:pt x="93" y="22"/>
                    </a:lnTo>
                    <a:lnTo>
                      <a:pt x="95" y="28"/>
                    </a:lnTo>
                    <a:lnTo>
                      <a:pt x="97" y="36"/>
                    </a:lnTo>
                    <a:lnTo>
                      <a:pt x="98" y="44"/>
                    </a:lnTo>
                    <a:lnTo>
                      <a:pt x="98" y="48"/>
                    </a:lnTo>
                    <a:lnTo>
                      <a:pt x="103" y="48"/>
                    </a:lnTo>
                    <a:lnTo>
                      <a:pt x="104" y="46"/>
                    </a:lnTo>
                    <a:lnTo>
                      <a:pt x="105" y="44"/>
                    </a:lnTo>
                    <a:lnTo>
                      <a:pt x="105" y="40"/>
                    </a:lnTo>
                    <a:lnTo>
                      <a:pt x="104" y="33"/>
                    </a:lnTo>
                    <a:lnTo>
                      <a:pt x="101" y="24"/>
                    </a:lnTo>
                    <a:lnTo>
                      <a:pt x="98" y="16"/>
                    </a:lnTo>
                    <a:lnTo>
                      <a:pt x="96" y="10"/>
                    </a:lnTo>
                    <a:lnTo>
                      <a:pt x="93" y="6"/>
                    </a:lnTo>
                    <a:lnTo>
                      <a:pt x="102" y="10"/>
                    </a:lnTo>
                    <a:lnTo>
                      <a:pt x="114" y="16"/>
                    </a:lnTo>
                    <a:lnTo>
                      <a:pt x="124" y="25"/>
                    </a:lnTo>
                    <a:lnTo>
                      <a:pt x="142" y="42"/>
                    </a:lnTo>
                    <a:lnTo>
                      <a:pt x="151"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15" name="Freeform 67"/>
              <p:cNvSpPr>
                <a:spLocks/>
              </p:cNvSpPr>
              <p:nvPr/>
            </p:nvSpPr>
            <p:spPr bwMode="auto">
              <a:xfrm>
                <a:off x="5084" y="3853"/>
                <a:ext cx="56" cy="105"/>
              </a:xfrm>
              <a:custGeom>
                <a:avLst/>
                <a:gdLst/>
                <a:ahLst/>
                <a:cxnLst>
                  <a:cxn ang="0">
                    <a:pos x="32" y="0"/>
                  </a:cxn>
                  <a:cxn ang="0">
                    <a:pos x="20" y="26"/>
                  </a:cxn>
                  <a:cxn ang="0">
                    <a:pos x="32" y="28"/>
                  </a:cxn>
                  <a:cxn ang="0">
                    <a:pos x="28" y="42"/>
                  </a:cxn>
                  <a:cxn ang="0">
                    <a:pos x="27" y="48"/>
                  </a:cxn>
                  <a:cxn ang="0">
                    <a:pos x="26" y="51"/>
                  </a:cxn>
                  <a:cxn ang="0">
                    <a:pos x="26" y="56"/>
                  </a:cxn>
                  <a:cxn ang="0">
                    <a:pos x="27" y="61"/>
                  </a:cxn>
                  <a:cxn ang="0">
                    <a:pos x="28" y="67"/>
                  </a:cxn>
                  <a:cxn ang="0">
                    <a:pos x="31" y="79"/>
                  </a:cxn>
                  <a:cxn ang="0">
                    <a:pos x="20" y="88"/>
                  </a:cxn>
                  <a:cxn ang="0">
                    <a:pos x="25" y="66"/>
                  </a:cxn>
                  <a:cxn ang="0">
                    <a:pos x="18" y="88"/>
                  </a:cxn>
                  <a:cxn ang="0">
                    <a:pos x="15" y="77"/>
                  </a:cxn>
                  <a:cxn ang="0">
                    <a:pos x="13" y="72"/>
                  </a:cxn>
                  <a:cxn ang="0">
                    <a:pos x="11" y="68"/>
                  </a:cxn>
                  <a:cxn ang="0">
                    <a:pos x="9" y="65"/>
                  </a:cxn>
                  <a:cxn ang="0">
                    <a:pos x="6" y="62"/>
                  </a:cxn>
                  <a:cxn ang="0">
                    <a:pos x="4" y="60"/>
                  </a:cxn>
                  <a:cxn ang="0">
                    <a:pos x="2" y="59"/>
                  </a:cxn>
                  <a:cxn ang="0">
                    <a:pos x="1" y="54"/>
                  </a:cxn>
                  <a:cxn ang="0">
                    <a:pos x="1" y="49"/>
                  </a:cxn>
                  <a:cxn ang="0">
                    <a:pos x="1" y="41"/>
                  </a:cxn>
                  <a:cxn ang="0">
                    <a:pos x="2" y="34"/>
                  </a:cxn>
                  <a:cxn ang="0">
                    <a:pos x="3" y="27"/>
                  </a:cxn>
                  <a:cxn ang="0">
                    <a:pos x="1" y="37"/>
                  </a:cxn>
                  <a:cxn ang="0">
                    <a:pos x="0" y="46"/>
                  </a:cxn>
                  <a:cxn ang="0">
                    <a:pos x="0" y="54"/>
                  </a:cxn>
                  <a:cxn ang="0">
                    <a:pos x="1" y="62"/>
                  </a:cxn>
                  <a:cxn ang="0">
                    <a:pos x="2" y="71"/>
                  </a:cxn>
                  <a:cxn ang="0">
                    <a:pos x="4" y="78"/>
                  </a:cxn>
                  <a:cxn ang="0">
                    <a:pos x="6" y="85"/>
                  </a:cxn>
                  <a:cxn ang="0">
                    <a:pos x="9" y="90"/>
                  </a:cxn>
                  <a:cxn ang="0">
                    <a:pos x="13" y="96"/>
                  </a:cxn>
                  <a:cxn ang="0">
                    <a:pos x="16" y="100"/>
                  </a:cxn>
                  <a:cxn ang="0">
                    <a:pos x="20" y="102"/>
                  </a:cxn>
                  <a:cxn ang="0">
                    <a:pos x="25" y="104"/>
                  </a:cxn>
                  <a:cxn ang="0">
                    <a:pos x="29" y="104"/>
                  </a:cxn>
                  <a:cxn ang="0">
                    <a:pos x="34" y="103"/>
                  </a:cxn>
                  <a:cxn ang="0">
                    <a:pos x="38" y="101"/>
                  </a:cxn>
                  <a:cxn ang="0">
                    <a:pos x="42" y="96"/>
                  </a:cxn>
                  <a:cxn ang="0">
                    <a:pos x="46" y="91"/>
                  </a:cxn>
                  <a:cxn ang="0">
                    <a:pos x="49" y="84"/>
                  </a:cxn>
                  <a:cxn ang="0">
                    <a:pos x="51" y="77"/>
                  </a:cxn>
                  <a:cxn ang="0">
                    <a:pos x="53" y="69"/>
                  </a:cxn>
                  <a:cxn ang="0">
                    <a:pos x="54" y="62"/>
                  </a:cxn>
                  <a:cxn ang="0">
                    <a:pos x="55" y="53"/>
                  </a:cxn>
                  <a:cxn ang="0">
                    <a:pos x="55" y="46"/>
                  </a:cxn>
                  <a:cxn ang="0">
                    <a:pos x="54" y="35"/>
                  </a:cxn>
                  <a:cxn ang="0">
                    <a:pos x="53" y="29"/>
                  </a:cxn>
                  <a:cxn ang="0">
                    <a:pos x="50" y="21"/>
                  </a:cxn>
                  <a:cxn ang="0">
                    <a:pos x="48" y="16"/>
                  </a:cxn>
                  <a:cxn ang="0">
                    <a:pos x="45" y="11"/>
                  </a:cxn>
                  <a:cxn ang="0">
                    <a:pos x="42" y="7"/>
                  </a:cxn>
                  <a:cxn ang="0">
                    <a:pos x="38" y="3"/>
                  </a:cxn>
                  <a:cxn ang="0">
                    <a:pos x="35" y="1"/>
                  </a:cxn>
                  <a:cxn ang="0">
                    <a:pos x="32" y="0"/>
                  </a:cxn>
                </a:cxnLst>
                <a:rect l="0" t="0" r="r" b="b"/>
                <a:pathLst>
                  <a:path w="56" h="105">
                    <a:moveTo>
                      <a:pt x="32" y="0"/>
                    </a:moveTo>
                    <a:lnTo>
                      <a:pt x="20" y="26"/>
                    </a:lnTo>
                    <a:lnTo>
                      <a:pt x="32" y="28"/>
                    </a:lnTo>
                    <a:lnTo>
                      <a:pt x="28" y="42"/>
                    </a:lnTo>
                    <a:lnTo>
                      <a:pt x="27" y="48"/>
                    </a:lnTo>
                    <a:lnTo>
                      <a:pt x="26" y="51"/>
                    </a:lnTo>
                    <a:lnTo>
                      <a:pt x="26" y="56"/>
                    </a:lnTo>
                    <a:lnTo>
                      <a:pt x="27" y="61"/>
                    </a:lnTo>
                    <a:lnTo>
                      <a:pt x="28" y="67"/>
                    </a:lnTo>
                    <a:lnTo>
                      <a:pt x="31" y="79"/>
                    </a:lnTo>
                    <a:lnTo>
                      <a:pt x="20" y="88"/>
                    </a:lnTo>
                    <a:lnTo>
                      <a:pt x="25" y="66"/>
                    </a:lnTo>
                    <a:lnTo>
                      <a:pt x="18" y="88"/>
                    </a:lnTo>
                    <a:lnTo>
                      <a:pt x="15" y="77"/>
                    </a:lnTo>
                    <a:lnTo>
                      <a:pt x="13" y="72"/>
                    </a:lnTo>
                    <a:lnTo>
                      <a:pt x="11" y="68"/>
                    </a:lnTo>
                    <a:lnTo>
                      <a:pt x="9" y="65"/>
                    </a:lnTo>
                    <a:lnTo>
                      <a:pt x="6" y="62"/>
                    </a:lnTo>
                    <a:lnTo>
                      <a:pt x="4" y="60"/>
                    </a:lnTo>
                    <a:lnTo>
                      <a:pt x="2" y="59"/>
                    </a:lnTo>
                    <a:lnTo>
                      <a:pt x="1" y="54"/>
                    </a:lnTo>
                    <a:lnTo>
                      <a:pt x="1" y="49"/>
                    </a:lnTo>
                    <a:lnTo>
                      <a:pt x="1" y="41"/>
                    </a:lnTo>
                    <a:lnTo>
                      <a:pt x="2" y="34"/>
                    </a:lnTo>
                    <a:lnTo>
                      <a:pt x="3" y="27"/>
                    </a:lnTo>
                    <a:lnTo>
                      <a:pt x="1" y="37"/>
                    </a:lnTo>
                    <a:lnTo>
                      <a:pt x="0" y="46"/>
                    </a:lnTo>
                    <a:lnTo>
                      <a:pt x="0" y="54"/>
                    </a:lnTo>
                    <a:lnTo>
                      <a:pt x="1" y="62"/>
                    </a:lnTo>
                    <a:lnTo>
                      <a:pt x="2" y="71"/>
                    </a:lnTo>
                    <a:lnTo>
                      <a:pt x="4" y="78"/>
                    </a:lnTo>
                    <a:lnTo>
                      <a:pt x="6" y="85"/>
                    </a:lnTo>
                    <a:lnTo>
                      <a:pt x="9" y="90"/>
                    </a:lnTo>
                    <a:lnTo>
                      <a:pt x="13" y="96"/>
                    </a:lnTo>
                    <a:lnTo>
                      <a:pt x="16" y="100"/>
                    </a:lnTo>
                    <a:lnTo>
                      <a:pt x="20" y="102"/>
                    </a:lnTo>
                    <a:lnTo>
                      <a:pt x="25" y="104"/>
                    </a:lnTo>
                    <a:lnTo>
                      <a:pt x="29" y="104"/>
                    </a:lnTo>
                    <a:lnTo>
                      <a:pt x="34" y="103"/>
                    </a:lnTo>
                    <a:lnTo>
                      <a:pt x="38" y="101"/>
                    </a:lnTo>
                    <a:lnTo>
                      <a:pt x="42" y="96"/>
                    </a:lnTo>
                    <a:lnTo>
                      <a:pt x="46" y="91"/>
                    </a:lnTo>
                    <a:lnTo>
                      <a:pt x="49" y="84"/>
                    </a:lnTo>
                    <a:lnTo>
                      <a:pt x="51" y="77"/>
                    </a:lnTo>
                    <a:lnTo>
                      <a:pt x="53" y="69"/>
                    </a:lnTo>
                    <a:lnTo>
                      <a:pt x="54" y="62"/>
                    </a:lnTo>
                    <a:lnTo>
                      <a:pt x="55" y="53"/>
                    </a:lnTo>
                    <a:lnTo>
                      <a:pt x="55" y="46"/>
                    </a:lnTo>
                    <a:lnTo>
                      <a:pt x="54" y="35"/>
                    </a:lnTo>
                    <a:lnTo>
                      <a:pt x="53" y="29"/>
                    </a:lnTo>
                    <a:lnTo>
                      <a:pt x="50" y="21"/>
                    </a:lnTo>
                    <a:lnTo>
                      <a:pt x="48" y="16"/>
                    </a:lnTo>
                    <a:lnTo>
                      <a:pt x="45" y="11"/>
                    </a:lnTo>
                    <a:lnTo>
                      <a:pt x="42" y="7"/>
                    </a:lnTo>
                    <a:lnTo>
                      <a:pt x="38" y="3"/>
                    </a:lnTo>
                    <a:lnTo>
                      <a:pt x="35" y="1"/>
                    </a:lnTo>
                    <a:lnTo>
                      <a:pt x="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16" name="Freeform 68"/>
              <p:cNvSpPr>
                <a:spLocks/>
              </p:cNvSpPr>
              <p:nvPr/>
            </p:nvSpPr>
            <p:spPr bwMode="auto">
              <a:xfrm>
                <a:off x="5085" y="3852"/>
                <a:ext cx="34" cy="41"/>
              </a:xfrm>
              <a:custGeom>
                <a:avLst/>
                <a:gdLst/>
                <a:ahLst/>
                <a:cxnLst>
                  <a:cxn ang="0">
                    <a:pos x="0" y="40"/>
                  </a:cxn>
                  <a:cxn ang="0">
                    <a:pos x="7" y="38"/>
                  </a:cxn>
                  <a:cxn ang="0">
                    <a:pos x="10" y="36"/>
                  </a:cxn>
                  <a:cxn ang="0">
                    <a:pos x="12" y="33"/>
                  </a:cxn>
                  <a:cxn ang="0">
                    <a:pos x="14" y="30"/>
                  </a:cxn>
                  <a:cxn ang="0">
                    <a:pos x="33" y="1"/>
                  </a:cxn>
                  <a:cxn ang="0">
                    <a:pos x="30" y="0"/>
                  </a:cxn>
                  <a:cxn ang="0">
                    <a:pos x="28" y="0"/>
                  </a:cxn>
                  <a:cxn ang="0">
                    <a:pos x="25" y="0"/>
                  </a:cxn>
                  <a:cxn ang="0">
                    <a:pos x="21" y="1"/>
                  </a:cxn>
                  <a:cxn ang="0">
                    <a:pos x="17" y="3"/>
                  </a:cxn>
                  <a:cxn ang="0">
                    <a:pos x="13" y="6"/>
                  </a:cxn>
                  <a:cxn ang="0">
                    <a:pos x="10" y="10"/>
                  </a:cxn>
                  <a:cxn ang="0">
                    <a:pos x="6" y="16"/>
                  </a:cxn>
                  <a:cxn ang="0">
                    <a:pos x="4" y="22"/>
                  </a:cxn>
                  <a:cxn ang="0">
                    <a:pos x="2" y="30"/>
                  </a:cxn>
                  <a:cxn ang="0">
                    <a:pos x="0" y="40"/>
                  </a:cxn>
                </a:cxnLst>
                <a:rect l="0" t="0" r="r" b="b"/>
                <a:pathLst>
                  <a:path w="34" h="41">
                    <a:moveTo>
                      <a:pt x="0" y="40"/>
                    </a:moveTo>
                    <a:lnTo>
                      <a:pt x="7" y="38"/>
                    </a:lnTo>
                    <a:lnTo>
                      <a:pt x="10" y="36"/>
                    </a:lnTo>
                    <a:lnTo>
                      <a:pt x="12" y="33"/>
                    </a:lnTo>
                    <a:lnTo>
                      <a:pt x="14" y="30"/>
                    </a:lnTo>
                    <a:lnTo>
                      <a:pt x="33" y="1"/>
                    </a:lnTo>
                    <a:lnTo>
                      <a:pt x="30" y="0"/>
                    </a:lnTo>
                    <a:lnTo>
                      <a:pt x="28" y="0"/>
                    </a:lnTo>
                    <a:lnTo>
                      <a:pt x="25" y="0"/>
                    </a:lnTo>
                    <a:lnTo>
                      <a:pt x="21" y="1"/>
                    </a:lnTo>
                    <a:lnTo>
                      <a:pt x="17" y="3"/>
                    </a:lnTo>
                    <a:lnTo>
                      <a:pt x="13" y="6"/>
                    </a:lnTo>
                    <a:lnTo>
                      <a:pt x="10" y="10"/>
                    </a:lnTo>
                    <a:lnTo>
                      <a:pt x="6" y="16"/>
                    </a:lnTo>
                    <a:lnTo>
                      <a:pt x="4" y="22"/>
                    </a:lnTo>
                    <a:lnTo>
                      <a:pt x="2" y="30"/>
                    </a:lnTo>
                    <a:lnTo>
                      <a:pt x="0" y="4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17" name="Freeform 69"/>
              <p:cNvSpPr>
                <a:spLocks/>
              </p:cNvSpPr>
              <p:nvPr/>
            </p:nvSpPr>
            <p:spPr bwMode="auto">
              <a:xfrm>
                <a:off x="5046" y="3818"/>
                <a:ext cx="113" cy="137"/>
              </a:xfrm>
              <a:custGeom>
                <a:avLst/>
                <a:gdLst/>
                <a:ahLst/>
                <a:cxnLst>
                  <a:cxn ang="0">
                    <a:pos x="98" y="130"/>
                  </a:cxn>
                  <a:cxn ang="0">
                    <a:pos x="103" y="126"/>
                  </a:cxn>
                  <a:cxn ang="0">
                    <a:pos x="107" y="121"/>
                  </a:cxn>
                  <a:cxn ang="0">
                    <a:pos x="109" y="113"/>
                  </a:cxn>
                  <a:cxn ang="0">
                    <a:pos x="111" y="102"/>
                  </a:cxn>
                  <a:cxn ang="0">
                    <a:pos x="112" y="89"/>
                  </a:cxn>
                  <a:cxn ang="0">
                    <a:pos x="111" y="74"/>
                  </a:cxn>
                  <a:cxn ang="0">
                    <a:pos x="109" y="58"/>
                  </a:cxn>
                  <a:cxn ang="0">
                    <a:pos x="103" y="36"/>
                  </a:cxn>
                  <a:cxn ang="0">
                    <a:pos x="90" y="12"/>
                  </a:cxn>
                  <a:cxn ang="0">
                    <a:pos x="72" y="2"/>
                  </a:cxn>
                  <a:cxn ang="0">
                    <a:pos x="56" y="2"/>
                  </a:cxn>
                  <a:cxn ang="0">
                    <a:pos x="37" y="16"/>
                  </a:cxn>
                  <a:cxn ang="0">
                    <a:pos x="25" y="38"/>
                  </a:cxn>
                  <a:cxn ang="0">
                    <a:pos x="17" y="70"/>
                  </a:cxn>
                  <a:cxn ang="0">
                    <a:pos x="13" y="97"/>
                  </a:cxn>
                  <a:cxn ang="0">
                    <a:pos x="11" y="112"/>
                  </a:cxn>
                  <a:cxn ang="0">
                    <a:pos x="8" y="128"/>
                  </a:cxn>
                  <a:cxn ang="0">
                    <a:pos x="3" y="135"/>
                  </a:cxn>
                  <a:cxn ang="0">
                    <a:pos x="5" y="135"/>
                  </a:cxn>
                  <a:cxn ang="0">
                    <a:pos x="9" y="129"/>
                  </a:cxn>
                  <a:cxn ang="0">
                    <a:pos x="30" y="112"/>
                  </a:cxn>
                  <a:cxn ang="0">
                    <a:pos x="27" y="82"/>
                  </a:cxn>
                  <a:cxn ang="0">
                    <a:pos x="29" y="66"/>
                  </a:cxn>
                  <a:cxn ang="0">
                    <a:pos x="33" y="49"/>
                  </a:cxn>
                  <a:cxn ang="0">
                    <a:pos x="41" y="29"/>
                  </a:cxn>
                  <a:cxn ang="0">
                    <a:pos x="55" y="17"/>
                  </a:cxn>
                  <a:cxn ang="0">
                    <a:pos x="72" y="16"/>
                  </a:cxn>
                  <a:cxn ang="0">
                    <a:pos x="89" y="31"/>
                  </a:cxn>
                  <a:cxn ang="0">
                    <a:pos x="98" y="51"/>
                  </a:cxn>
                  <a:cxn ang="0">
                    <a:pos x="102" y="69"/>
                  </a:cxn>
                  <a:cxn ang="0">
                    <a:pos x="103" y="88"/>
                  </a:cxn>
                  <a:cxn ang="0">
                    <a:pos x="102" y="106"/>
                  </a:cxn>
                  <a:cxn ang="0">
                    <a:pos x="97" y="124"/>
                  </a:cxn>
                </a:cxnLst>
                <a:rect l="0" t="0" r="r" b="b"/>
                <a:pathLst>
                  <a:path w="113" h="137">
                    <a:moveTo>
                      <a:pt x="95" y="130"/>
                    </a:moveTo>
                    <a:lnTo>
                      <a:pt x="98" y="130"/>
                    </a:lnTo>
                    <a:lnTo>
                      <a:pt x="100" y="128"/>
                    </a:lnTo>
                    <a:lnTo>
                      <a:pt x="103" y="126"/>
                    </a:lnTo>
                    <a:lnTo>
                      <a:pt x="105" y="124"/>
                    </a:lnTo>
                    <a:lnTo>
                      <a:pt x="107" y="121"/>
                    </a:lnTo>
                    <a:lnTo>
                      <a:pt x="108" y="118"/>
                    </a:lnTo>
                    <a:lnTo>
                      <a:pt x="109" y="113"/>
                    </a:lnTo>
                    <a:lnTo>
                      <a:pt x="110" y="109"/>
                    </a:lnTo>
                    <a:lnTo>
                      <a:pt x="111" y="102"/>
                    </a:lnTo>
                    <a:lnTo>
                      <a:pt x="111" y="95"/>
                    </a:lnTo>
                    <a:lnTo>
                      <a:pt x="112" y="89"/>
                    </a:lnTo>
                    <a:lnTo>
                      <a:pt x="112" y="82"/>
                    </a:lnTo>
                    <a:lnTo>
                      <a:pt x="111" y="74"/>
                    </a:lnTo>
                    <a:lnTo>
                      <a:pt x="111" y="69"/>
                    </a:lnTo>
                    <a:lnTo>
                      <a:pt x="109" y="58"/>
                    </a:lnTo>
                    <a:lnTo>
                      <a:pt x="107" y="46"/>
                    </a:lnTo>
                    <a:lnTo>
                      <a:pt x="103" y="36"/>
                    </a:lnTo>
                    <a:lnTo>
                      <a:pt x="97" y="23"/>
                    </a:lnTo>
                    <a:lnTo>
                      <a:pt x="90" y="12"/>
                    </a:lnTo>
                    <a:lnTo>
                      <a:pt x="82" y="5"/>
                    </a:lnTo>
                    <a:lnTo>
                      <a:pt x="72" y="2"/>
                    </a:lnTo>
                    <a:lnTo>
                      <a:pt x="64" y="0"/>
                    </a:lnTo>
                    <a:lnTo>
                      <a:pt x="56" y="2"/>
                    </a:lnTo>
                    <a:lnTo>
                      <a:pt x="45" y="8"/>
                    </a:lnTo>
                    <a:lnTo>
                      <a:pt x="37" y="16"/>
                    </a:lnTo>
                    <a:lnTo>
                      <a:pt x="31" y="25"/>
                    </a:lnTo>
                    <a:lnTo>
                      <a:pt x="25" y="38"/>
                    </a:lnTo>
                    <a:lnTo>
                      <a:pt x="21" y="53"/>
                    </a:lnTo>
                    <a:lnTo>
                      <a:pt x="17" y="70"/>
                    </a:lnTo>
                    <a:lnTo>
                      <a:pt x="13" y="88"/>
                    </a:lnTo>
                    <a:lnTo>
                      <a:pt x="13" y="97"/>
                    </a:lnTo>
                    <a:lnTo>
                      <a:pt x="12" y="104"/>
                    </a:lnTo>
                    <a:lnTo>
                      <a:pt x="11" y="112"/>
                    </a:lnTo>
                    <a:lnTo>
                      <a:pt x="10" y="120"/>
                    </a:lnTo>
                    <a:lnTo>
                      <a:pt x="8" y="128"/>
                    </a:lnTo>
                    <a:lnTo>
                      <a:pt x="6" y="132"/>
                    </a:lnTo>
                    <a:lnTo>
                      <a:pt x="3" y="135"/>
                    </a:lnTo>
                    <a:lnTo>
                      <a:pt x="0" y="136"/>
                    </a:lnTo>
                    <a:lnTo>
                      <a:pt x="5" y="135"/>
                    </a:lnTo>
                    <a:lnTo>
                      <a:pt x="8" y="132"/>
                    </a:lnTo>
                    <a:lnTo>
                      <a:pt x="9" y="129"/>
                    </a:lnTo>
                    <a:lnTo>
                      <a:pt x="35" y="126"/>
                    </a:lnTo>
                    <a:lnTo>
                      <a:pt x="30" y="112"/>
                    </a:lnTo>
                    <a:lnTo>
                      <a:pt x="27" y="95"/>
                    </a:lnTo>
                    <a:lnTo>
                      <a:pt x="27" y="82"/>
                    </a:lnTo>
                    <a:lnTo>
                      <a:pt x="28" y="73"/>
                    </a:lnTo>
                    <a:lnTo>
                      <a:pt x="29" y="66"/>
                    </a:lnTo>
                    <a:lnTo>
                      <a:pt x="30" y="59"/>
                    </a:lnTo>
                    <a:lnTo>
                      <a:pt x="33" y="49"/>
                    </a:lnTo>
                    <a:lnTo>
                      <a:pt x="37" y="39"/>
                    </a:lnTo>
                    <a:lnTo>
                      <a:pt x="41" y="29"/>
                    </a:lnTo>
                    <a:lnTo>
                      <a:pt x="47" y="22"/>
                    </a:lnTo>
                    <a:lnTo>
                      <a:pt x="55" y="17"/>
                    </a:lnTo>
                    <a:lnTo>
                      <a:pt x="64" y="15"/>
                    </a:lnTo>
                    <a:lnTo>
                      <a:pt x="72" y="16"/>
                    </a:lnTo>
                    <a:lnTo>
                      <a:pt x="81" y="21"/>
                    </a:lnTo>
                    <a:lnTo>
                      <a:pt x="89" y="31"/>
                    </a:lnTo>
                    <a:lnTo>
                      <a:pt x="95" y="41"/>
                    </a:lnTo>
                    <a:lnTo>
                      <a:pt x="98" y="51"/>
                    </a:lnTo>
                    <a:lnTo>
                      <a:pt x="100" y="61"/>
                    </a:lnTo>
                    <a:lnTo>
                      <a:pt x="102" y="69"/>
                    </a:lnTo>
                    <a:lnTo>
                      <a:pt x="103" y="79"/>
                    </a:lnTo>
                    <a:lnTo>
                      <a:pt x="103" y="88"/>
                    </a:lnTo>
                    <a:lnTo>
                      <a:pt x="103" y="98"/>
                    </a:lnTo>
                    <a:lnTo>
                      <a:pt x="102" y="106"/>
                    </a:lnTo>
                    <a:lnTo>
                      <a:pt x="100" y="115"/>
                    </a:lnTo>
                    <a:lnTo>
                      <a:pt x="97" y="124"/>
                    </a:lnTo>
                    <a:lnTo>
                      <a:pt x="95" y="13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18" name="Freeform 70"/>
              <p:cNvSpPr>
                <a:spLocks/>
              </p:cNvSpPr>
              <p:nvPr/>
            </p:nvSpPr>
            <p:spPr bwMode="auto">
              <a:xfrm>
                <a:off x="5055" y="3836"/>
                <a:ext cx="95" cy="140"/>
              </a:xfrm>
              <a:custGeom>
                <a:avLst/>
                <a:gdLst/>
                <a:ahLst/>
                <a:cxnLst>
                  <a:cxn ang="0">
                    <a:pos x="20" y="92"/>
                  </a:cxn>
                  <a:cxn ang="0">
                    <a:pos x="19" y="74"/>
                  </a:cxn>
                  <a:cxn ang="0">
                    <a:pos x="19" y="57"/>
                  </a:cxn>
                  <a:cxn ang="0">
                    <a:pos x="22" y="38"/>
                  </a:cxn>
                  <a:cxn ang="0">
                    <a:pos x="30" y="20"/>
                  </a:cxn>
                  <a:cxn ang="0">
                    <a:pos x="41" y="6"/>
                  </a:cxn>
                  <a:cxn ang="0">
                    <a:pos x="54" y="0"/>
                  </a:cxn>
                  <a:cxn ang="0">
                    <a:pos x="68" y="4"/>
                  </a:cxn>
                  <a:cxn ang="0">
                    <a:pos x="79" y="14"/>
                  </a:cxn>
                  <a:cxn ang="0">
                    <a:pos x="87" y="29"/>
                  </a:cxn>
                  <a:cxn ang="0">
                    <a:pos x="93" y="52"/>
                  </a:cxn>
                  <a:cxn ang="0">
                    <a:pos x="94" y="70"/>
                  </a:cxn>
                  <a:cxn ang="0">
                    <a:pos x="91" y="95"/>
                  </a:cxn>
                  <a:cxn ang="0">
                    <a:pos x="85" y="115"/>
                  </a:cxn>
                  <a:cxn ang="0">
                    <a:pos x="82" y="102"/>
                  </a:cxn>
                  <a:cxn ang="0">
                    <a:pos x="86" y="87"/>
                  </a:cxn>
                  <a:cxn ang="0">
                    <a:pos x="88" y="70"/>
                  </a:cxn>
                  <a:cxn ang="0">
                    <a:pos x="86" y="54"/>
                  </a:cxn>
                  <a:cxn ang="0">
                    <a:pos x="83" y="39"/>
                  </a:cxn>
                  <a:cxn ang="0">
                    <a:pos x="76" y="23"/>
                  </a:cxn>
                  <a:cxn ang="0">
                    <a:pos x="66" y="13"/>
                  </a:cxn>
                  <a:cxn ang="0">
                    <a:pos x="55" y="10"/>
                  </a:cxn>
                  <a:cxn ang="0">
                    <a:pos x="44" y="15"/>
                  </a:cxn>
                  <a:cxn ang="0">
                    <a:pos x="36" y="23"/>
                  </a:cxn>
                  <a:cxn ang="0">
                    <a:pos x="29" y="38"/>
                  </a:cxn>
                  <a:cxn ang="0">
                    <a:pos x="25" y="55"/>
                  </a:cxn>
                  <a:cxn ang="0">
                    <a:pos x="24" y="71"/>
                  </a:cxn>
                  <a:cxn ang="0">
                    <a:pos x="25" y="85"/>
                  </a:cxn>
                  <a:cxn ang="0">
                    <a:pos x="28" y="97"/>
                  </a:cxn>
                  <a:cxn ang="0">
                    <a:pos x="34" y="112"/>
                  </a:cxn>
                  <a:cxn ang="0">
                    <a:pos x="41" y="121"/>
                  </a:cxn>
                  <a:cxn ang="0">
                    <a:pos x="49" y="126"/>
                  </a:cxn>
                  <a:cxn ang="0">
                    <a:pos x="56" y="128"/>
                  </a:cxn>
                  <a:cxn ang="0">
                    <a:pos x="50" y="139"/>
                  </a:cxn>
                  <a:cxn ang="0">
                    <a:pos x="9" y="132"/>
                  </a:cxn>
                  <a:cxn ang="0">
                    <a:pos x="3" y="122"/>
                  </a:cxn>
                  <a:cxn ang="0">
                    <a:pos x="0" y="110"/>
                  </a:cxn>
                </a:cxnLst>
                <a:rect l="0" t="0" r="r" b="b"/>
                <a:pathLst>
                  <a:path w="95" h="140">
                    <a:moveTo>
                      <a:pt x="2" y="101"/>
                    </a:moveTo>
                    <a:lnTo>
                      <a:pt x="20" y="92"/>
                    </a:lnTo>
                    <a:lnTo>
                      <a:pt x="19" y="83"/>
                    </a:lnTo>
                    <a:lnTo>
                      <a:pt x="19" y="74"/>
                    </a:lnTo>
                    <a:lnTo>
                      <a:pt x="19" y="65"/>
                    </a:lnTo>
                    <a:lnTo>
                      <a:pt x="19" y="57"/>
                    </a:lnTo>
                    <a:lnTo>
                      <a:pt x="20" y="48"/>
                    </a:lnTo>
                    <a:lnTo>
                      <a:pt x="22" y="38"/>
                    </a:lnTo>
                    <a:lnTo>
                      <a:pt x="26" y="27"/>
                    </a:lnTo>
                    <a:lnTo>
                      <a:pt x="30" y="20"/>
                    </a:lnTo>
                    <a:lnTo>
                      <a:pt x="35" y="12"/>
                    </a:lnTo>
                    <a:lnTo>
                      <a:pt x="41" y="6"/>
                    </a:lnTo>
                    <a:lnTo>
                      <a:pt x="47" y="2"/>
                    </a:lnTo>
                    <a:lnTo>
                      <a:pt x="54" y="0"/>
                    </a:lnTo>
                    <a:lnTo>
                      <a:pt x="61" y="0"/>
                    </a:lnTo>
                    <a:lnTo>
                      <a:pt x="68" y="4"/>
                    </a:lnTo>
                    <a:lnTo>
                      <a:pt x="74" y="8"/>
                    </a:lnTo>
                    <a:lnTo>
                      <a:pt x="79" y="14"/>
                    </a:lnTo>
                    <a:lnTo>
                      <a:pt x="84" y="22"/>
                    </a:lnTo>
                    <a:lnTo>
                      <a:pt x="87" y="29"/>
                    </a:lnTo>
                    <a:lnTo>
                      <a:pt x="91" y="43"/>
                    </a:lnTo>
                    <a:lnTo>
                      <a:pt x="93" y="52"/>
                    </a:lnTo>
                    <a:lnTo>
                      <a:pt x="93" y="62"/>
                    </a:lnTo>
                    <a:lnTo>
                      <a:pt x="94" y="70"/>
                    </a:lnTo>
                    <a:lnTo>
                      <a:pt x="93" y="83"/>
                    </a:lnTo>
                    <a:lnTo>
                      <a:pt x="91" y="95"/>
                    </a:lnTo>
                    <a:lnTo>
                      <a:pt x="88" y="107"/>
                    </a:lnTo>
                    <a:lnTo>
                      <a:pt x="85" y="115"/>
                    </a:lnTo>
                    <a:lnTo>
                      <a:pt x="80" y="108"/>
                    </a:lnTo>
                    <a:lnTo>
                      <a:pt x="82" y="102"/>
                    </a:lnTo>
                    <a:lnTo>
                      <a:pt x="84" y="96"/>
                    </a:lnTo>
                    <a:lnTo>
                      <a:pt x="86" y="87"/>
                    </a:lnTo>
                    <a:lnTo>
                      <a:pt x="87" y="78"/>
                    </a:lnTo>
                    <a:lnTo>
                      <a:pt x="88" y="70"/>
                    </a:lnTo>
                    <a:lnTo>
                      <a:pt x="87" y="62"/>
                    </a:lnTo>
                    <a:lnTo>
                      <a:pt x="86" y="54"/>
                    </a:lnTo>
                    <a:lnTo>
                      <a:pt x="85" y="46"/>
                    </a:lnTo>
                    <a:lnTo>
                      <a:pt x="83" y="39"/>
                    </a:lnTo>
                    <a:lnTo>
                      <a:pt x="80" y="32"/>
                    </a:lnTo>
                    <a:lnTo>
                      <a:pt x="76" y="23"/>
                    </a:lnTo>
                    <a:lnTo>
                      <a:pt x="71" y="17"/>
                    </a:lnTo>
                    <a:lnTo>
                      <a:pt x="66" y="13"/>
                    </a:lnTo>
                    <a:lnTo>
                      <a:pt x="59" y="10"/>
                    </a:lnTo>
                    <a:lnTo>
                      <a:pt x="55" y="10"/>
                    </a:lnTo>
                    <a:lnTo>
                      <a:pt x="48" y="12"/>
                    </a:lnTo>
                    <a:lnTo>
                      <a:pt x="44" y="15"/>
                    </a:lnTo>
                    <a:lnTo>
                      <a:pt x="39" y="19"/>
                    </a:lnTo>
                    <a:lnTo>
                      <a:pt x="36" y="23"/>
                    </a:lnTo>
                    <a:lnTo>
                      <a:pt x="33" y="29"/>
                    </a:lnTo>
                    <a:lnTo>
                      <a:pt x="29" y="38"/>
                    </a:lnTo>
                    <a:lnTo>
                      <a:pt x="27" y="45"/>
                    </a:lnTo>
                    <a:lnTo>
                      <a:pt x="25" y="55"/>
                    </a:lnTo>
                    <a:lnTo>
                      <a:pt x="24" y="64"/>
                    </a:lnTo>
                    <a:lnTo>
                      <a:pt x="24" y="71"/>
                    </a:lnTo>
                    <a:lnTo>
                      <a:pt x="24" y="78"/>
                    </a:lnTo>
                    <a:lnTo>
                      <a:pt x="25" y="85"/>
                    </a:lnTo>
                    <a:lnTo>
                      <a:pt x="27" y="91"/>
                    </a:lnTo>
                    <a:lnTo>
                      <a:pt x="28" y="97"/>
                    </a:lnTo>
                    <a:lnTo>
                      <a:pt x="31" y="105"/>
                    </a:lnTo>
                    <a:lnTo>
                      <a:pt x="34" y="112"/>
                    </a:lnTo>
                    <a:lnTo>
                      <a:pt x="37" y="117"/>
                    </a:lnTo>
                    <a:lnTo>
                      <a:pt x="41" y="121"/>
                    </a:lnTo>
                    <a:lnTo>
                      <a:pt x="45" y="124"/>
                    </a:lnTo>
                    <a:lnTo>
                      <a:pt x="49" y="126"/>
                    </a:lnTo>
                    <a:lnTo>
                      <a:pt x="52" y="127"/>
                    </a:lnTo>
                    <a:lnTo>
                      <a:pt x="56" y="128"/>
                    </a:lnTo>
                    <a:lnTo>
                      <a:pt x="56" y="139"/>
                    </a:lnTo>
                    <a:lnTo>
                      <a:pt x="50" y="139"/>
                    </a:lnTo>
                    <a:lnTo>
                      <a:pt x="13" y="135"/>
                    </a:lnTo>
                    <a:lnTo>
                      <a:pt x="9" y="132"/>
                    </a:lnTo>
                    <a:lnTo>
                      <a:pt x="6" y="128"/>
                    </a:lnTo>
                    <a:lnTo>
                      <a:pt x="3" y="122"/>
                    </a:lnTo>
                    <a:lnTo>
                      <a:pt x="1" y="115"/>
                    </a:lnTo>
                    <a:lnTo>
                      <a:pt x="0" y="110"/>
                    </a:lnTo>
                    <a:lnTo>
                      <a:pt x="2" y="1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19" name="Freeform 71"/>
              <p:cNvSpPr>
                <a:spLocks/>
              </p:cNvSpPr>
              <p:nvPr/>
            </p:nvSpPr>
            <p:spPr bwMode="auto">
              <a:xfrm>
                <a:off x="5107" y="3943"/>
                <a:ext cx="35" cy="33"/>
              </a:xfrm>
              <a:custGeom>
                <a:avLst/>
                <a:gdLst/>
                <a:ahLst/>
                <a:cxnLst>
                  <a:cxn ang="0">
                    <a:pos x="27" y="0"/>
                  </a:cxn>
                  <a:cxn ang="0">
                    <a:pos x="25" y="5"/>
                  </a:cxn>
                  <a:cxn ang="0">
                    <a:pos x="21" y="10"/>
                  </a:cxn>
                  <a:cxn ang="0">
                    <a:pos x="18" y="14"/>
                  </a:cxn>
                  <a:cxn ang="0">
                    <a:pos x="15" y="17"/>
                  </a:cxn>
                  <a:cxn ang="0">
                    <a:pos x="11" y="19"/>
                  </a:cxn>
                  <a:cxn ang="0">
                    <a:pos x="8" y="20"/>
                  </a:cxn>
                  <a:cxn ang="0">
                    <a:pos x="6" y="21"/>
                  </a:cxn>
                  <a:cxn ang="0">
                    <a:pos x="3" y="21"/>
                  </a:cxn>
                  <a:cxn ang="0">
                    <a:pos x="0" y="32"/>
                  </a:cxn>
                  <a:cxn ang="0">
                    <a:pos x="3" y="32"/>
                  </a:cxn>
                  <a:cxn ang="0">
                    <a:pos x="5" y="32"/>
                  </a:cxn>
                  <a:cxn ang="0">
                    <a:pos x="9" y="32"/>
                  </a:cxn>
                  <a:cxn ang="0">
                    <a:pos x="13" y="31"/>
                  </a:cxn>
                  <a:cxn ang="0">
                    <a:pos x="17" y="28"/>
                  </a:cxn>
                  <a:cxn ang="0">
                    <a:pos x="20" y="25"/>
                  </a:cxn>
                  <a:cxn ang="0">
                    <a:pos x="23" y="22"/>
                  </a:cxn>
                  <a:cxn ang="0">
                    <a:pos x="26" y="19"/>
                  </a:cxn>
                  <a:cxn ang="0">
                    <a:pos x="30" y="13"/>
                  </a:cxn>
                  <a:cxn ang="0">
                    <a:pos x="32" y="10"/>
                  </a:cxn>
                  <a:cxn ang="0">
                    <a:pos x="34" y="4"/>
                  </a:cxn>
                  <a:cxn ang="0">
                    <a:pos x="27" y="0"/>
                  </a:cxn>
                </a:cxnLst>
                <a:rect l="0" t="0" r="r" b="b"/>
                <a:pathLst>
                  <a:path w="35" h="33">
                    <a:moveTo>
                      <a:pt x="27" y="0"/>
                    </a:moveTo>
                    <a:lnTo>
                      <a:pt x="25" y="5"/>
                    </a:lnTo>
                    <a:lnTo>
                      <a:pt x="21" y="10"/>
                    </a:lnTo>
                    <a:lnTo>
                      <a:pt x="18" y="14"/>
                    </a:lnTo>
                    <a:lnTo>
                      <a:pt x="15" y="17"/>
                    </a:lnTo>
                    <a:lnTo>
                      <a:pt x="11" y="19"/>
                    </a:lnTo>
                    <a:lnTo>
                      <a:pt x="8" y="20"/>
                    </a:lnTo>
                    <a:lnTo>
                      <a:pt x="6" y="21"/>
                    </a:lnTo>
                    <a:lnTo>
                      <a:pt x="3" y="21"/>
                    </a:lnTo>
                    <a:lnTo>
                      <a:pt x="0" y="32"/>
                    </a:lnTo>
                    <a:lnTo>
                      <a:pt x="3" y="32"/>
                    </a:lnTo>
                    <a:lnTo>
                      <a:pt x="5" y="32"/>
                    </a:lnTo>
                    <a:lnTo>
                      <a:pt x="9" y="32"/>
                    </a:lnTo>
                    <a:lnTo>
                      <a:pt x="13" y="31"/>
                    </a:lnTo>
                    <a:lnTo>
                      <a:pt x="17" y="28"/>
                    </a:lnTo>
                    <a:lnTo>
                      <a:pt x="20" y="25"/>
                    </a:lnTo>
                    <a:lnTo>
                      <a:pt x="23" y="22"/>
                    </a:lnTo>
                    <a:lnTo>
                      <a:pt x="26" y="19"/>
                    </a:lnTo>
                    <a:lnTo>
                      <a:pt x="30" y="13"/>
                    </a:lnTo>
                    <a:lnTo>
                      <a:pt x="32" y="10"/>
                    </a:lnTo>
                    <a:lnTo>
                      <a:pt x="34" y="4"/>
                    </a:lnTo>
                    <a:lnTo>
                      <a:pt x="2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20" name="Freeform 72"/>
              <p:cNvSpPr>
                <a:spLocks/>
              </p:cNvSpPr>
              <p:nvPr/>
            </p:nvSpPr>
            <p:spPr bwMode="auto">
              <a:xfrm>
                <a:off x="5099" y="3896"/>
                <a:ext cx="7" cy="17"/>
              </a:xfrm>
              <a:custGeom>
                <a:avLst/>
                <a:gdLst/>
                <a:ahLst/>
                <a:cxnLst>
                  <a:cxn ang="0">
                    <a:pos x="0" y="0"/>
                  </a:cxn>
                  <a:cxn ang="0">
                    <a:pos x="3" y="0"/>
                  </a:cxn>
                  <a:cxn ang="0">
                    <a:pos x="4" y="1"/>
                  </a:cxn>
                  <a:cxn ang="0">
                    <a:pos x="5" y="3"/>
                  </a:cxn>
                  <a:cxn ang="0">
                    <a:pos x="6" y="6"/>
                  </a:cxn>
                  <a:cxn ang="0">
                    <a:pos x="6" y="8"/>
                  </a:cxn>
                  <a:cxn ang="0">
                    <a:pos x="6" y="10"/>
                  </a:cxn>
                  <a:cxn ang="0">
                    <a:pos x="6" y="12"/>
                  </a:cxn>
                  <a:cxn ang="0">
                    <a:pos x="5" y="14"/>
                  </a:cxn>
                  <a:cxn ang="0">
                    <a:pos x="4" y="16"/>
                  </a:cxn>
                  <a:cxn ang="0">
                    <a:pos x="3" y="16"/>
                  </a:cxn>
                  <a:cxn ang="0">
                    <a:pos x="0" y="16"/>
                  </a:cxn>
                  <a:cxn ang="0">
                    <a:pos x="1" y="15"/>
                  </a:cxn>
                  <a:cxn ang="0">
                    <a:pos x="2" y="15"/>
                  </a:cxn>
                  <a:cxn ang="0">
                    <a:pos x="3" y="15"/>
                  </a:cxn>
                  <a:cxn ang="0">
                    <a:pos x="3" y="15"/>
                  </a:cxn>
                  <a:cxn ang="0">
                    <a:pos x="4" y="14"/>
                  </a:cxn>
                  <a:cxn ang="0">
                    <a:pos x="4" y="13"/>
                  </a:cxn>
                  <a:cxn ang="0">
                    <a:pos x="5" y="12"/>
                  </a:cxn>
                  <a:cxn ang="0">
                    <a:pos x="5" y="11"/>
                  </a:cxn>
                  <a:cxn ang="0">
                    <a:pos x="5" y="10"/>
                  </a:cxn>
                  <a:cxn ang="0">
                    <a:pos x="6" y="9"/>
                  </a:cxn>
                  <a:cxn ang="0">
                    <a:pos x="6" y="8"/>
                  </a:cxn>
                  <a:cxn ang="0">
                    <a:pos x="5" y="6"/>
                  </a:cxn>
                  <a:cxn ang="0">
                    <a:pos x="5" y="5"/>
                  </a:cxn>
                  <a:cxn ang="0">
                    <a:pos x="5" y="4"/>
                  </a:cxn>
                  <a:cxn ang="0">
                    <a:pos x="4" y="3"/>
                  </a:cxn>
                  <a:cxn ang="0">
                    <a:pos x="4" y="2"/>
                  </a:cxn>
                  <a:cxn ang="0">
                    <a:pos x="4" y="1"/>
                  </a:cxn>
                  <a:cxn ang="0">
                    <a:pos x="3" y="1"/>
                  </a:cxn>
                  <a:cxn ang="0">
                    <a:pos x="3" y="1"/>
                  </a:cxn>
                  <a:cxn ang="0">
                    <a:pos x="0" y="1"/>
                  </a:cxn>
                  <a:cxn ang="0">
                    <a:pos x="0" y="0"/>
                  </a:cxn>
                </a:cxnLst>
                <a:rect l="0" t="0" r="r" b="b"/>
                <a:pathLst>
                  <a:path w="7" h="17">
                    <a:moveTo>
                      <a:pt x="0" y="0"/>
                    </a:moveTo>
                    <a:lnTo>
                      <a:pt x="3" y="0"/>
                    </a:lnTo>
                    <a:lnTo>
                      <a:pt x="4" y="1"/>
                    </a:lnTo>
                    <a:lnTo>
                      <a:pt x="5" y="3"/>
                    </a:lnTo>
                    <a:lnTo>
                      <a:pt x="6" y="6"/>
                    </a:lnTo>
                    <a:lnTo>
                      <a:pt x="6" y="8"/>
                    </a:lnTo>
                    <a:lnTo>
                      <a:pt x="6" y="10"/>
                    </a:lnTo>
                    <a:lnTo>
                      <a:pt x="6" y="12"/>
                    </a:lnTo>
                    <a:lnTo>
                      <a:pt x="5" y="14"/>
                    </a:lnTo>
                    <a:lnTo>
                      <a:pt x="4" y="16"/>
                    </a:lnTo>
                    <a:lnTo>
                      <a:pt x="3" y="16"/>
                    </a:lnTo>
                    <a:lnTo>
                      <a:pt x="0" y="16"/>
                    </a:lnTo>
                    <a:lnTo>
                      <a:pt x="1" y="15"/>
                    </a:lnTo>
                    <a:lnTo>
                      <a:pt x="2" y="15"/>
                    </a:lnTo>
                    <a:lnTo>
                      <a:pt x="3" y="15"/>
                    </a:lnTo>
                    <a:lnTo>
                      <a:pt x="3" y="15"/>
                    </a:lnTo>
                    <a:lnTo>
                      <a:pt x="4" y="14"/>
                    </a:lnTo>
                    <a:lnTo>
                      <a:pt x="4" y="13"/>
                    </a:lnTo>
                    <a:lnTo>
                      <a:pt x="5" y="12"/>
                    </a:lnTo>
                    <a:lnTo>
                      <a:pt x="5" y="11"/>
                    </a:lnTo>
                    <a:lnTo>
                      <a:pt x="5" y="10"/>
                    </a:lnTo>
                    <a:lnTo>
                      <a:pt x="6" y="9"/>
                    </a:lnTo>
                    <a:lnTo>
                      <a:pt x="6" y="8"/>
                    </a:lnTo>
                    <a:lnTo>
                      <a:pt x="5" y="6"/>
                    </a:lnTo>
                    <a:lnTo>
                      <a:pt x="5" y="5"/>
                    </a:lnTo>
                    <a:lnTo>
                      <a:pt x="5" y="4"/>
                    </a:lnTo>
                    <a:lnTo>
                      <a:pt x="4" y="3"/>
                    </a:lnTo>
                    <a:lnTo>
                      <a:pt x="4" y="2"/>
                    </a:lnTo>
                    <a:lnTo>
                      <a:pt x="4" y="1"/>
                    </a:lnTo>
                    <a:lnTo>
                      <a:pt x="3" y="1"/>
                    </a:lnTo>
                    <a:lnTo>
                      <a:pt x="3" y="1"/>
                    </a:lnTo>
                    <a:lnTo>
                      <a:pt x="0"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21" name="Freeform 73"/>
              <p:cNvSpPr>
                <a:spLocks/>
              </p:cNvSpPr>
              <p:nvPr/>
            </p:nvSpPr>
            <p:spPr bwMode="auto">
              <a:xfrm>
                <a:off x="5094" y="3896"/>
                <a:ext cx="8" cy="17"/>
              </a:xfrm>
              <a:custGeom>
                <a:avLst/>
                <a:gdLst/>
                <a:ahLst/>
                <a:cxnLst>
                  <a:cxn ang="0">
                    <a:pos x="7" y="1"/>
                  </a:cxn>
                  <a:cxn ang="0">
                    <a:pos x="6" y="1"/>
                  </a:cxn>
                  <a:cxn ang="0">
                    <a:pos x="5" y="2"/>
                  </a:cxn>
                  <a:cxn ang="0">
                    <a:pos x="4" y="4"/>
                  </a:cxn>
                  <a:cxn ang="0">
                    <a:pos x="3" y="5"/>
                  </a:cxn>
                  <a:cxn ang="0">
                    <a:pos x="3" y="7"/>
                  </a:cxn>
                  <a:cxn ang="0">
                    <a:pos x="3" y="9"/>
                  </a:cxn>
                  <a:cxn ang="0">
                    <a:pos x="3" y="11"/>
                  </a:cxn>
                  <a:cxn ang="0">
                    <a:pos x="4" y="11"/>
                  </a:cxn>
                  <a:cxn ang="0">
                    <a:pos x="4" y="13"/>
                  </a:cxn>
                  <a:cxn ang="0">
                    <a:pos x="5" y="14"/>
                  </a:cxn>
                  <a:cxn ang="0">
                    <a:pos x="5" y="15"/>
                  </a:cxn>
                  <a:cxn ang="0">
                    <a:pos x="6" y="15"/>
                  </a:cxn>
                  <a:cxn ang="0">
                    <a:pos x="7" y="15"/>
                  </a:cxn>
                  <a:cxn ang="0">
                    <a:pos x="5" y="16"/>
                  </a:cxn>
                  <a:cxn ang="0">
                    <a:pos x="4" y="16"/>
                  </a:cxn>
                  <a:cxn ang="0">
                    <a:pos x="3" y="16"/>
                  </a:cxn>
                  <a:cxn ang="0">
                    <a:pos x="2" y="15"/>
                  </a:cxn>
                  <a:cxn ang="0">
                    <a:pos x="1" y="14"/>
                  </a:cxn>
                  <a:cxn ang="0">
                    <a:pos x="1" y="12"/>
                  </a:cxn>
                  <a:cxn ang="0">
                    <a:pos x="0" y="11"/>
                  </a:cxn>
                  <a:cxn ang="0">
                    <a:pos x="0" y="10"/>
                  </a:cxn>
                  <a:cxn ang="0">
                    <a:pos x="0" y="9"/>
                  </a:cxn>
                  <a:cxn ang="0">
                    <a:pos x="0" y="7"/>
                  </a:cxn>
                  <a:cxn ang="0">
                    <a:pos x="0" y="5"/>
                  </a:cxn>
                  <a:cxn ang="0">
                    <a:pos x="0" y="4"/>
                  </a:cxn>
                  <a:cxn ang="0">
                    <a:pos x="1" y="3"/>
                  </a:cxn>
                  <a:cxn ang="0">
                    <a:pos x="2" y="1"/>
                  </a:cxn>
                  <a:cxn ang="0">
                    <a:pos x="3" y="1"/>
                  </a:cxn>
                  <a:cxn ang="0">
                    <a:pos x="3" y="0"/>
                  </a:cxn>
                  <a:cxn ang="0">
                    <a:pos x="4" y="0"/>
                  </a:cxn>
                  <a:cxn ang="0">
                    <a:pos x="5" y="0"/>
                  </a:cxn>
                  <a:cxn ang="0">
                    <a:pos x="7" y="1"/>
                  </a:cxn>
                </a:cxnLst>
                <a:rect l="0" t="0" r="r" b="b"/>
                <a:pathLst>
                  <a:path w="8" h="17">
                    <a:moveTo>
                      <a:pt x="7" y="1"/>
                    </a:moveTo>
                    <a:lnTo>
                      <a:pt x="6" y="1"/>
                    </a:lnTo>
                    <a:lnTo>
                      <a:pt x="5" y="2"/>
                    </a:lnTo>
                    <a:lnTo>
                      <a:pt x="4" y="4"/>
                    </a:lnTo>
                    <a:lnTo>
                      <a:pt x="3" y="5"/>
                    </a:lnTo>
                    <a:lnTo>
                      <a:pt x="3" y="7"/>
                    </a:lnTo>
                    <a:lnTo>
                      <a:pt x="3" y="9"/>
                    </a:lnTo>
                    <a:lnTo>
                      <a:pt x="3" y="11"/>
                    </a:lnTo>
                    <a:lnTo>
                      <a:pt x="4" y="11"/>
                    </a:lnTo>
                    <a:lnTo>
                      <a:pt x="4" y="13"/>
                    </a:lnTo>
                    <a:lnTo>
                      <a:pt x="5" y="14"/>
                    </a:lnTo>
                    <a:lnTo>
                      <a:pt x="5" y="15"/>
                    </a:lnTo>
                    <a:lnTo>
                      <a:pt x="6" y="15"/>
                    </a:lnTo>
                    <a:lnTo>
                      <a:pt x="7" y="15"/>
                    </a:lnTo>
                    <a:lnTo>
                      <a:pt x="5" y="16"/>
                    </a:lnTo>
                    <a:lnTo>
                      <a:pt x="4" y="16"/>
                    </a:lnTo>
                    <a:lnTo>
                      <a:pt x="3" y="16"/>
                    </a:lnTo>
                    <a:lnTo>
                      <a:pt x="2" y="15"/>
                    </a:lnTo>
                    <a:lnTo>
                      <a:pt x="1" y="14"/>
                    </a:lnTo>
                    <a:lnTo>
                      <a:pt x="1" y="12"/>
                    </a:lnTo>
                    <a:lnTo>
                      <a:pt x="0" y="11"/>
                    </a:lnTo>
                    <a:lnTo>
                      <a:pt x="0" y="10"/>
                    </a:lnTo>
                    <a:lnTo>
                      <a:pt x="0" y="9"/>
                    </a:lnTo>
                    <a:lnTo>
                      <a:pt x="0" y="7"/>
                    </a:lnTo>
                    <a:lnTo>
                      <a:pt x="0" y="5"/>
                    </a:lnTo>
                    <a:lnTo>
                      <a:pt x="0" y="4"/>
                    </a:lnTo>
                    <a:lnTo>
                      <a:pt x="1" y="3"/>
                    </a:lnTo>
                    <a:lnTo>
                      <a:pt x="2" y="1"/>
                    </a:lnTo>
                    <a:lnTo>
                      <a:pt x="3" y="1"/>
                    </a:lnTo>
                    <a:lnTo>
                      <a:pt x="3" y="0"/>
                    </a:lnTo>
                    <a:lnTo>
                      <a:pt x="4" y="0"/>
                    </a:lnTo>
                    <a:lnTo>
                      <a:pt x="5" y="0"/>
                    </a:lnTo>
                    <a:lnTo>
                      <a:pt x="7"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22" name="Freeform 74"/>
              <p:cNvSpPr>
                <a:spLocks/>
              </p:cNvSpPr>
              <p:nvPr/>
            </p:nvSpPr>
            <p:spPr bwMode="auto">
              <a:xfrm>
                <a:off x="4740" y="3782"/>
                <a:ext cx="327" cy="33"/>
              </a:xfrm>
              <a:custGeom>
                <a:avLst/>
                <a:gdLst/>
                <a:ahLst/>
                <a:cxnLst>
                  <a:cxn ang="0">
                    <a:pos x="326" y="4"/>
                  </a:cxn>
                  <a:cxn ang="0">
                    <a:pos x="301" y="7"/>
                  </a:cxn>
                  <a:cxn ang="0">
                    <a:pos x="277" y="12"/>
                  </a:cxn>
                  <a:cxn ang="0">
                    <a:pos x="253" y="18"/>
                  </a:cxn>
                  <a:cxn ang="0">
                    <a:pos x="229" y="26"/>
                  </a:cxn>
                  <a:cxn ang="0">
                    <a:pos x="214" y="32"/>
                  </a:cxn>
                  <a:cxn ang="0">
                    <a:pos x="234" y="21"/>
                  </a:cxn>
                  <a:cxn ang="0">
                    <a:pos x="205" y="15"/>
                  </a:cxn>
                  <a:cxn ang="0">
                    <a:pos x="169" y="12"/>
                  </a:cxn>
                  <a:cxn ang="0">
                    <a:pos x="128" y="11"/>
                  </a:cxn>
                  <a:cxn ang="0">
                    <a:pos x="73" y="9"/>
                  </a:cxn>
                  <a:cxn ang="0">
                    <a:pos x="33" y="13"/>
                  </a:cxn>
                  <a:cxn ang="0">
                    <a:pos x="0" y="18"/>
                  </a:cxn>
                  <a:cxn ang="0">
                    <a:pos x="44" y="9"/>
                  </a:cxn>
                  <a:cxn ang="0">
                    <a:pos x="88" y="4"/>
                  </a:cxn>
                  <a:cxn ang="0">
                    <a:pos x="93" y="4"/>
                  </a:cxn>
                  <a:cxn ang="0">
                    <a:pos x="197" y="1"/>
                  </a:cxn>
                  <a:cxn ang="0">
                    <a:pos x="214" y="8"/>
                  </a:cxn>
                  <a:cxn ang="0">
                    <a:pos x="260" y="1"/>
                  </a:cxn>
                  <a:cxn ang="0">
                    <a:pos x="271" y="0"/>
                  </a:cxn>
                  <a:cxn ang="0">
                    <a:pos x="294" y="0"/>
                  </a:cxn>
                  <a:cxn ang="0">
                    <a:pos x="307" y="2"/>
                  </a:cxn>
                  <a:cxn ang="0">
                    <a:pos x="326" y="4"/>
                  </a:cxn>
                </a:cxnLst>
                <a:rect l="0" t="0" r="r" b="b"/>
                <a:pathLst>
                  <a:path w="327" h="33">
                    <a:moveTo>
                      <a:pt x="326" y="4"/>
                    </a:moveTo>
                    <a:lnTo>
                      <a:pt x="301" y="7"/>
                    </a:lnTo>
                    <a:lnTo>
                      <a:pt x="277" y="12"/>
                    </a:lnTo>
                    <a:lnTo>
                      <a:pt x="253" y="18"/>
                    </a:lnTo>
                    <a:lnTo>
                      <a:pt x="229" y="26"/>
                    </a:lnTo>
                    <a:lnTo>
                      <a:pt x="214" y="32"/>
                    </a:lnTo>
                    <a:lnTo>
                      <a:pt x="234" y="21"/>
                    </a:lnTo>
                    <a:lnTo>
                      <a:pt x="205" y="15"/>
                    </a:lnTo>
                    <a:lnTo>
                      <a:pt x="169" y="12"/>
                    </a:lnTo>
                    <a:lnTo>
                      <a:pt x="128" y="11"/>
                    </a:lnTo>
                    <a:lnTo>
                      <a:pt x="73" y="9"/>
                    </a:lnTo>
                    <a:lnTo>
                      <a:pt x="33" y="13"/>
                    </a:lnTo>
                    <a:lnTo>
                      <a:pt x="0" y="18"/>
                    </a:lnTo>
                    <a:lnTo>
                      <a:pt x="44" y="9"/>
                    </a:lnTo>
                    <a:lnTo>
                      <a:pt x="88" y="4"/>
                    </a:lnTo>
                    <a:lnTo>
                      <a:pt x="93" y="4"/>
                    </a:lnTo>
                    <a:lnTo>
                      <a:pt x="197" y="1"/>
                    </a:lnTo>
                    <a:lnTo>
                      <a:pt x="214" y="8"/>
                    </a:lnTo>
                    <a:lnTo>
                      <a:pt x="260" y="1"/>
                    </a:lnTo>
                    <a:lnTo>
                      <a:pt x="271" y="0"/>
                    </a:lnTo>
                    <a:lnTo>
                      <a:pt x="294" y="0"/>
                    </a:lnTo>
                    <a:lnTo>
                      <a:pt x="307" y="2"/>
                    </a:lnTo>
                    <a:lnTo>
                      <a:pt x="326"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23" name="Freeform 75"/>
              <p:cNvSpPr>
                <a:spLocks/>
              </p:cNvSpPr>
              <p:nvPr/>
            </p:nvSpPr>
            <p:spPr bwMode="auto">
              <a:xfrm>
                <a:off x="4882" y="3763"/>
                <a:ext cx="16" cy="23"/>
              </a:xfrm>
              <a:custGeom>
                <a:avLst/>
                <a:gdLst/>
                <a:ahLst/>
                <a:cxnLst>
                  <a:cxn ang="0">
                    <a:pos x="3" y="0"/>
                  </a:cxn>
                  <a:cxn ang="0">
                    <a:pos x="8" y="5"/>
                  </a:cxn>
                  <a:cxn ang="0">
                    <a:pos x="11" y="11"/>
                  </a:cxn>
                  <a:cxn ang="0">
                    <a:pos x="15" y="21"/>
                  </a:cxn>
                  <a:cxn ang="0">
                    <a:pos x="10" y="22"/>
                  </a:cxn>
                  <a:cxn ang="0">
                    <a:pos x="8" y="16"/>
                  </a:cxn>
                  <a:cxn ang="0">
                    <a:pos x="5" y="12"/>
                  </a:cxn>
                  <a:cxn ang="0">
                    <a:pos x="0" y="6"/>
                  </a:cxn>
                  <a:cxn ang="0">
                    <a:pos x="3" y="0"/>
                  </a:cxn>
                </a:cxnLst>
                <a:rect l="0" t="0" r="r" b="b"/>
                <a:pathLst>
                  <a:path w="16" h="23">
                    <a:moveTo>
                      <a:pt x="3" y="0"/>
                    </a:moveTo>
                    <a:lnTo>
                      <a:pt x="8" y="5"/>
                    </a:lnTo>
                    <a:lnTo>
                      <a:pt x="11" y="11"/>
                    </a:lnTo>
                    <a:lnTo>
                      <a:pt x="15" y="21"/>
                    </a:lnTo>
                    <a:lnTo>
                      <a:pt x="10" y="22"/>
                    </a:lnTo>
                    <a:lnTo>
                      <a:pt x="8" y="16"/>
                    </a:lnTo>
                    <a:lnTo>
                      <a:pt x="5" y="12"/>
                    </a:lnTo>
                    <a:lnTo>
                      <a:pt x="0" y="6"/>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24" name="Freeform 76"/>
              <p:cNvSpPr>
                <a:spLocks/>
              </p:cNvSpPr>
              <p:nvPr/>
            </p:nvSpPr>
            <p:spPr bwMode="auto">
              <a:xfrm>
                <a:off x="4987" y="3760"/>
                <a:ext cx="30" cy="23"/>
              </a:xfrm>
              <a:custGeom>
                <a:avLst/>
                <a:gdLst/>
                <a:ahLst/>
                <a:cxnLst>
                  <a:cxn ang="0">
                    <a:pos x="6" y="0"/>
                  </a:cxn>
                  <a:cxn ang="0">
                    <a:pos x="13" y="4"/>
                  </a:cxn>
                  <a:cxn ang="0">
                    <a:pos x="19" y="10"/>
                  </a:cxn>
                  <a:cxn ang="0">
                    <a:pos x="29" y="22"/>
                  </a:cxn>
                  <a:cxn ang="0">
                    <a:pos x="26" y="22"/>
                  </a:cxn>
                  <a:cxn ang="0">
                    <a:pos x="20" y="14"/>
                  </a:cxn>
                  <a:cxn ang="0">
                    <a:pos x="15" y="8"/>
                  </a:cxn>
                  <a:cxn ang="0">
                    <a:pos x="9" y="4"/>
                  </a:cxn>
                  <a:cxn ang="0">
                    <a:pos x="0" y="0"/>
                  </a:cxn>
                  <a:cxn ang="0">
                    <a:pos x="6" y="0"/>
                  </a:cxn>
                </a:cxnLst>
                <a:rect l="0" t="0" r="r" b="b"/>
                <a:pathLst>
                  <a:path w="30" h="23">
                    <a:moveTo>
                      <a:pt x="6" y="0"/>
                    </a:moveTo>
                    <a:lnTo>
                      <a:pt x="13" y="4"/>
                    </a:lnTo>
                    <a:lnTo>
                      <a:pt x="19" y="10"/>
                    </a:lnTo>
                    <a:lnTo>
                      <a:pt x="29" y="22"/>
                    </a:lnTo>
                    <a:lnTo>
                      <a:pt x="26" y="22"/>
                    </a:lnTo>
                    <a:lnTo>
                      <a:pt x="20" y="14"/>
                    </a:lnTo>
                    <a:lnTo>
                      <a:pt x="15" y="8"/>
                    </a:lnTo>
                    <a:lnTo>
                      <a:pt x="9" y="4"/>
                    </a:lnTo>
                    <a:lnTo>
                      <a:pt x="0" y="0"/>
                    </a:lnTo>
                    <a:lnTo>
                      <a:pt x="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25" name="Freeform 77"/>
              <p:cNvSpPr>
                <a:spLocks/>
              </p:cNvSpPr>
              <p:nvPr/>
            </p:nvSpPr>
            <p:spPr bwMode="auto">
              <a:xfrm>
                <a:off x="5031" y="3764"/>
                <a:ext cx="21" cy="21"/>
              </a:xfrm>
              <a:custGeom>
                <a:avLst/>
                <a:gdLst/>
                <a:ahLst/>
                <a:cxnLst>
                  <a:cxn ang="0">
                    <a:pos x="10" y="11"/>
                  </a:cxn>
                  <a:cxn ang="0">
                    <a:pos x="8" y="10"/>
                  </a:cxn>
                  <a:cxn ang="0">
                    <a:pos x="8" y="8"/>
                  </a:cxn>
                  <a:cxn ang="0">
                    <a:pos x="8" y="6"/>
                  </a:cxn>
                  <a:cxn ang="0">
                    <a:pos x="8" y="4"/>
                  </a:cxn>
                  <a:cxn ang="0">
                    <a:pos x="9" y="1"/>
                  </a:cxn>
                  <a:cxn ang="0">
                    <a:pos x="0" y="0"/>
                  </a:cxn>
                  <a:cxn ang="0">
                    <a:pos x="13" y="1"/>
                  </a:cxn>
                  <a:cxn ang="0">
                    <a:pos x="16" y="3"/>
                  </a:cxn>
                  <a:cxn ang="0">
                    <a:pos x="18" y="5"/>
                  </a:cxn>
                  <a:cxn ang="0">
                    <a:pos x="19" y="8"/>
                  </a:cxn>
                  <a:cxn ang="0">
                    <a:pos x="20" y="11"/>
                  </a:cxn>
                  <a:cxn ang="0">
                    <a:pos x="20" y="20"/>
                  </a:cxn>
                  <a:cxn ang="0">
                    <a:pos x="11" y="18"/>
                  </a:cxn>
                  <a:cxn ang="0">
                    <a:pos x="11" y="12"/>
                  </a:cxn>
                  <a:cxn ang="0">
                    <a:pos x="10" y="11"/>
                  </a:cxn>
                </a:cxnLst>
                <a:rect l="0" t="0" r="r" b="b"/>
                <a:pathLst>
                  <a:path w="21" h="21">
                    <a:moveTo>
                      <a:pt x="10" y="11"/>
                    </a:moveTo>
                    <a:lnTo>
                      <a:pt x="8" y="10"/>
                    </a:lnTo>
                    <a:lnTo>
                      <a:pt x="8" y="8"/>
                    </a:lnTo>
                    <a:lnTo>
                      <a:pt x="8" y="6"/>
                    </a:lnTo>
                    <a:lnTo>
                      <a:pt x="8" y="4"/>
                    </a:lnTo>
                    <a:lnTo>
                      <a:pt x="9" y="1"/>
                    </a:lnTo>
                    <a:lnTo>
                      <a:pt x="0" y="0"/>
                    </a:lnTo>
                    <a:lnTo>
                      <a:pt x="13" y="1"/>
                    </a:lnTo>
                    <a:lnTo>
                      <a:pt x="16" y="3"/>
                    </a:lnTo>
                    <a:lnTo>
                      <a:pt x="18" y="5"/>
                    </a:lnTo>
                    <a:lnTo>
                      <a:pt x="19" y="8"/>
                    </a:lnTo>
                    <a:lnTo>
                      <a:pt x="20" y="11"/>
                    </a:lnTo>
                    <a:lnTo>
                      <a:pt x="20" y="20"/>
                    </a:lnTo>
                    <a:lnTo>
                      <a:pt x="11" y="18"/>
                    </a:lnTo>
                    <a:lnTo>
                      <a:pt x="11" y="12"/>
                    </a:lnTo>
                    <a:lnTo>
                      <a:pt x="1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26" name="Freeform 78"/>
              <p:cNvSpPr>
                <a:spLocks/>
              </p:cNvSpPr>
              <p:nvPr/>
            </p:nvSpPr>
            <p:spPr bwMode="auto">
              <a:xfrm>
                <a:off x="5022" y="3764"/>
                <a:ext cx="22" cy="19"/>
              </a:xfrm>
              <a:custGeom>
                <a:avLst/>
                <a:gdLst/>
                <a:ahLst/>
                <a:cxnLst>
                  <a:cxn ang="0">
                    <a:pos x="20" y="10"/>
                  </a:cxn>
                  <a:cxn ang="0">
                    <a:pos x="13" y="9"/>
                  </a:cxn>
                  <a:cxn ang="0">
                    <a:pos x="12" y="9"/>
                  </a:cxn>
                  <a:cxn ang="0">
                    <a:pos x="11" y="11"/>
                  </a:cxn>
                  <a:cxn ang="0">
                    <a:pos x="10" y="18"/>
                  </a:cxn>
                  <a:cxn ang="0">
                    <a:pos x="0" y="18"/>
                  </a:cxn>
                  <a:cxn ang="0">
                    <a:pos x="3" y="6"/>
                  </a:cxn>
                  <a:cxn ang="0">
                    <a:pos x="4" y="3"/>
                  </a:cxn>
                  <a:cxn ang="0">
                    <a:pos x="6" y="1"/>
                  </a:cxn>
                  <a:cxn ang="0">
                    <a:pos x="8" y="0"/>
                  </a:cxn>
                  <a:cxn ang="0">
                    <a:pos x="10" y="0"/>
                  </a:cxn>
                  <a:cxn ang="0">
                    <a:pos x="9" y="2"/>
                  </a:cxn>
                  <a:cxn ang="0">
                    <a:pos x="9" y="4"/>
                  </a:cxn>
                  <a:cxn ang="0">
                    <a:pos x="9" y="7"/>
                  </a:cxn>
                  <a:cxn ang="0">
                    <a:pos x="10" y="8"/>
                  </a:cxn>
                  <a:cxn ang="0">
                    <a:pos x="10" y="6"/>
                  </a:cxn>
                  <a:cxn ang="0">
                    <a:pos x="12" y="8"/>
                  </a:cxn>
                  <a:cxn ang="0">
                    <a:pos x="13" y="6"/>
                  </a:cxn>
                  <a:cxn ang="0">
                    <a:pos x="14" y="8"/>
                  </a:cxn>
                  <a:cxn ang="0">
                    <a:pos x="21" y="9"/>
                  </a:cxn>
                  <a:cxn ang="0">
                    <a:pos x="20" y="10"/>
                  </a:cxn>
                </a:cxnLst>
                <a:rect l="0" t="0" r="r" b="b"/>
                <a:pathLst>
                  <a:path w="22" h="19">
                    <a:moveTo>
                      <a:pt x="20" y="10"/>
                    </a:moveTo>
                    <a:lnTo>
                      <a:pt x="13" y="9"/>
                    </a:lnTo>
                    <a:lnTo>
                      <a:pt x="12" y="9"/>
                    </a:lnTo>
                    <a:lnTo>
                      <a:pt x="11" y="11"/>
                    </a:lnTo>
                    <a:lnTo>
                      <a:pt x="10" y="18"/>
                    </a:lnTo>
                    <a:lnTo>
                      <a:pt x="0" y="18"/>
                    </a:lnTo>
                    <a:lnTo>
                      <a:pt x="3" y="6"/>
                    </a:lnTo>
                    <a:lnTo>
                      <a:pt x="4" y="3"/>
                    </a:lnTo>
                    <a:lnTo>
                      <a:pt x="6" y="1"/>
                    </a:lnTo>
                    <a:lnTo>
                      <a:pt x="8" y="0"/>
                    </a:lnTo>
                    <a:lnTo>
                      <a:pt x="10" y="0"/>
                    </a:lnTo>
                    <a:lnTo>
                      <a:pt x="9" y="2"/>
                    </a:lnTo>
                    <a:lnTo>
                      <a:pt x="9" y="4"/>
                    </a:lnTo>
                    <a:lnTo>
                      <a:pt x="9" y="7"/>
                    </a:lnTo>
                    <a:lnTo>
                      <a:pt x="10" y="8"/>
                    </a:lnTo>
                    <a:lnTo>
                      <a:pt x="10" y="6"/>
                    </a:lnTo>
                    <a:lnTo>
                      <a:pt x="12" y="8"/>
                    </a:lnTo>
                    <a:lnTo>
                      <a:pt x="13" y="6"/>
                    </a:lnTo>
                    <a:lnTo>
                      <a:pt x="14" y="8"/>
                    </a:lnTo>
                    <a:lnTo>
                      <a:pt x="21" y="9"/>
                    </a:lnTo>
                    <a:lnTo>
                      <a:pt x="20"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27" name="Freeform 79"/>
              <p:cNvSpPr>
                <a:spLocks/>
              </p:cNvSpPr>
              <p:nvPr/>
            </p:nvSpPr>
            <p:spPr bwMode="auto">
              <a:xfrm>
                <a:off x="4589" y="3785"/>
                <a:ext cx="247" cy="170"/>
              </a:xfrm>
              <a:custGeom>
                <a:avLst/>
                <a:gdLst/>
                <a:ahLst/>
                <a:cxnLst>
                  <a:cxn ang="0">
                    <a:pos x="246" y="2"/>
                  </a:cxn>
                  <a:cxn ang="0">
                    <a:pos x="192" y="0"/>
                  </a:cxn>
                  <a:cxn ang="0">
                    <a:pos x="156" y="0"/>
                  </a:cxn>
                  <a:cxn ang="0">
                    <a:pos x="112" y="5"/>
                  </a:cxn>
                  <a:cxn ang="0">
                    <a:pos x="80" y="13"/>
                  </a:cxn>
                  <a:cxn ang="0">
                    <a:pos x="53" y="25"/>
                  </a:cxn>
                  <a:cxn ang="0">
                    <a:pos x="33" y="39"/>
                  </a:cxn>
                  <a:cxn ang="0">
                    <a:pos x="21" y="50"/>
                  </a:cxn>
                  <a:cxn ang="0">
                    <a:pos x="9" y="63"/>
                  </a:cxn>
                  <a:cxn ang="0">
                    <a:pos x="4" y="72"/>
                  </a:cxn>
                  <a:cxn ang="0">
                    <a:pos x="1" y="80"/>
                  </a:cxn>
                  <a:cxn ang="0">
                    <a:pos x="1" y="85"/>
                  </a:cxn>
                  <a:cxn ang="0">
                    <a:pos x="0" y="92"/>
                  </a:cxn>
                  <a:cxn ang="0">
                    <a:pos x="2" y="113"/>
                  </a:cxn>
                  <a:cxn ang="0">
                    <a:pos x="5" y="130"/>
                  </a:cxn>
                  <a:cxn ang="0">
                    <a:pos x="2" y="137"/>
                  </a:cxn>
                  <a:cxn ang="0">
                    <a:pos x="1" y="142"/>
                  </a:cxn>
                  <a:cxn ang="0">
                    <a:pos x="1" y="145"/>
                  </a:cxn>
                  <a:cxn ang="0">
                    <a:pos x="3" y="149"/>
                  </a:cxn>
                  <a:cxn ang="0">
                    <a:pos x="4" y="153"/>
                  </a:cxn>
                  <a:cxn ang="0">
                    <a:pos x="11" y="160"/>
                  </a:cxn>
                  <a:cxn ang="0">
                    <a:pos x="21" y="165"/>
                  </a:cxn>
                  <a:cxn ang="0">
                    <a:pos x="52" y="168"/>
                  </a:cxn>
                  <a:cxn ang="0">
                    <a:pos x="101" y="169"/>
                  </a:cxn>
                  <a:cxn ang="0">
                    <a:pos x="48" y="165"/>
                  </a:cxn>
                  <a:cxn ang="0">
                    <a:pos x="26" y="162"/>
                  </a:cxn>
                  <a:cxn ang="0">
                    <a:pos x="15" y="159"/>
                  </a:cxn>
                  <a:cxn ang="0">
                    <a:pos x="9" y="156"/>
                  </a:cxn>
                  <a:cxn ang="0">
                    <a:pos x="5" y="149"/>
                  </a:cxn>
                  <a:cxn ang="0">
                    <a:pos x="4" y="145"/>
                  </a:cxn>
                  <a:cxn ang="0">
                    <a:pos x="4" y="141"/>
                  </a:cxn>
                  <a:cxn ang="0">
                    <a:pos x="5" y="138"/>
                  </a:cxn>
                  <a:cxn ang="0">
                    <a:pos x="8" y="133"/>
                  </a:cxn>
                  <a:cxn ang="0">
                    <a:pos x="3" y="106"/>
                  </a:cxn>
                  <a:cxn ang="0">
                    <a:pos x="3" y="92"/>
                  </a:cxn>
                  <a:cxn ang="0">
                    <a:pos x="3" y="85"/>
                  </a:cxn>
                  <a:cxn ang="0">
                    <a:pos x="6" y="79"/>
                  </a:cxn>
                  <a:cxn ang="0">
                    <a:pos x="8" y="71"/>
                  </a:cxn>
                  <a:cxn ang="0">
                    <a:pos x="14" y="66"/>
                  </a:cxn>
                  <a:cxn ang="0">
                    <a:pos x="25" y="51"/>
                  </a:cxn>
                  <a:cxn ang="0">
                    <a:pos x="44" y="36"/>
                  </a:cxn>
                  <a:cxn ang="0">
                    <a:pos x="64" y="26"/>
                  </a:cxn>
                  <a:cxn ang="0">
                    <a:pos x="87" y="15"/>
                  </a:cxn>
                  <a:cxn ang="0">
                    <a:pos x="114" y="8"/>
                  </a:cxn>
                  <a:cxn ang="0">
                    <a:pos x="136" y="5"/>
                  </a:cxn>
                  <a:cxn ang="0">
                    <a:pos x="165" y="2"/>
                  </a:cxn>
                  <a:cxn ang="0">
                    <a:pos x="188" y="2"/>
                  </a:cxn>
                  <a:cxn ang="0">
                    <a:pos x="206" y="2"/>
                  </a:cxn>
                  <a:cxn ang="0">
                    <a:pos x="246" y="2"/>
                  </a:cxn>
                </a:cxnLst>
                <a:rect l="0" t="0" r="r" b="b"/>
                <a:pathLst>
                  <a:path w="247" h="170">
                    <a:moveTo>
                      <a:pt x="246" y="2"/>
                    </a:moveTo>
                    <a:lnTo>
                      <a:pt x="192" y="0"/>
                    </a:lnTo>
                    <a:lnTo>
                      <a:pt x="156" y="0"/>
                    </a:lnTo>
                    <a:lnTo>
                      <a:pt x="112" y="5"/>
                    </a:lnTo>
                    <a:lnTo>
                      <a:pt x="80" y="13"/>
                    </a:lnTo>
                    <a:lnTo>
                      <a:pt x="53" y="25"/>
                    </a:lnTo>
                    <a:lnTo>
                      <a:pt x="33" y="39"/>
                    </a:lnTo>
                    <a:lnTo>
                      <a:pt x="21" y="50"/>
                    </a:lnTo>
                    <a:lnTo>
                      <a:pt x="9" y="63"/>
                    </a:lnTo>
                    <a:lnTo>
                      <a:pt x="4" y="72"/>
                    </a:lnTo>
                    <a:lnTo>
                      <a:pt x="1" y="80"/>
                    </a:lnTo>
                    <a:lnTo>
                      <a:pt x="1" y="85"/>
                    </a:lnTo>
                    <a:lnTo>
                      <a:pt x="0" y="92"/>
                    </a:lnTo>
                    <a:lnTo>
                      <a:pt x="2" y="113"/>
                    </a:lnTo>
                    <a:lnTo>
                      <a:pt x="5" y="130"/>
                    </a:lnTo>
                    <a:lnTo>
                      <a:pt x="2" y="137"/>
                    </a:lnTo>
                    <a:lnTo>
                      <a:pt x="1" y="142"/>
                    </a:lnTo>
                    <a:lnTo>
                      <a:pt x="1" y="145"/>
                    </a:lnTo>
                    <a:lnTo>
                      <a:pt x="3" y="149"/>
                    </a:lnTo>
                    <a:lnTo>
                      <a:pt x="4" y="153"/>
                    </a:lnTo>
                    <a:lnTo>
                      <a:pt x="11" y="160"/>
                    </a:lnTo>
                    <a:lnTo>
                      <a:pt x="21" y="165"/>
                    </a:lnTo>
                    <a:lnTo>
                      <a:pt x="52" y="168"/>
                    </a:lnTo>
                    <a:lnTo>
                      <a:pt x="101" y="169"/>
                    </a:lnTo>
                    <a:lnTo>
                      <a:pt x="48" y="165"/>
                    </a:lnTo>
                    <a:lnTo>
                      <a:pt x="26" y="162"/>
                    </a:lnTo>
                    <a:lnTo>
                      <a:pt x="15" y="159"/>
                    </a:lnTo>
                    <a:lnTo>
                      <a:pt x="9" y="156"/>
                    </a:lnTo>
                    <a:lnTo>
                      <a:pt x="5" y="149"/>
                    </a:lnTo>
                    <a:lnTo>
                      <a:pt x="4" y="145"/>
                    </a:lnTo>
                    <a:lnTo>
                      <a:pt x="4" y="141"/>
                    </a:lnTo>
                    <a:lnTo>
                      <a:pt x="5" y="138"/>
                    </a:lnTo>
                    <a:lnTo>
                      <a:pt x="8" y="133"/>
                    </a:lnTo>
                    <a:lnTo>
                      <a:pt x="3" y="106"/>
                    </a:lnTo>
                    <a:lnTo>
                      <a:pt x="3" y="92"/>
                    </a:lnTo>
                    <a:lnTo>
                      <a:pt x="3" y="85"/>
                    </a:lnTo>
                    <a:lnTo>
                      <a:pt x="6" y="79"/>
                    </a:lnTo>
                    <a:lnTo>
                      <a:pt x="8" y="71"/>
                    </a:lnTo>
                    <a:lnTo>
                      <a:pt x="14" y="66"/>
                    </a:lnTo>
                    <a:lnTo>
                      <a:pt x="25" y="51"/>
                    </a:lnTo>
                    <a:lnTo>
                      <a:pt x="44" y="36"/>
                    </a:lnTo>
                    <a:lnTo>
                      <a:pt x="64" y="26"/>
                    </a:lnTo>
                    <a:lnTo>
                      <a:pt x="87" y="15"/>
                    </a:lnTo>
                    <a:lnTo>
                      <a:pt x="114" y="8"/>
                    </a:lnTo>
                    <a:lnTo>
                      <a:pt x="136" y="5"/>
                    </a:lnTo>
                    <a:lnTo>
                      <a:pt x="165" y="2"/>
                    </a:lnTo>
                    <a:lnTo>
                      <a:pt x="188" y="2"/>
                    </a:lnTo>
                    <a:lnTo>
                      <a:pt x="206" y="2"/>
                    </a:lnTo>
                    <a:lnTo>
                      <a:pt x="246"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28" name="Freeform 80"/>
              <p:cNvSpPr>
                <a:spLocks/>
              </p:cNvSpPr>
              <p:nvPr/>
            </p:nvSpPr>
            <p:spPr bwMode="auto">
              <a:xfrm>
                <a:off x="4701" y="3818"/>
                <a:ext cx="138" cy="169"/>
              </a:xfrm>
              <a:custGeom>
                <a:avLst/>
                <a:gdLst/>
                <a:ahLst/>
                <a:cxnLst>
                  <a:cxn ang="0">
                    <a:pos x="5" y="135"/>
                  </a:cxn>
                  <a:cxn ang="0">
                    <a:pos x="12" y="131"/>
                  </a:cxn>
                  <a:cxn ang="0">
                    <a:pos x="17" y="123"/>
                  </a:cxn>
                  <a:cxn ang="0">
                    <a:pos x="20" y="110"/>
                  </a:cxn>
                  <a:cxn ang="0">
                    <a:pos x="27" y="68"/>
                  </a:cxn>
                  <a:cxn ang="0">
                    <a:pos x="37" y="37"/>
                  </a:cxn>
                  <a:cxn ang="0">
                    <a:pos x="53" y="12"/>
                  </a:cxn>
                  <a:cxn ang="0">
                    <a:pos x="72" y="2"/>
                  </a:cxn>
                  <a:cxn ang="0">
                    <a:pos x="92" y="1"/>
                  </a:cxn>
                  <a:cxn ang="0">
                    <a:pos x="112" y="14"/>
                  </a:cxn>
                  <a:cxn ang="0">
                    <a:pos x="124" y="33"/>
                  </a:cxn>
                  <a:cxn ang="0">
                    <a:pos x="134" y="60"/>
                  </a:cxn>
                  <a:cxn ang="0">
                    <a:pos x="137" y="89"/>
                  </a:cxn>
                  <a:cxn ang="0">
                    <a:pos x="136" y="112"/>
                  </a:cxn>
                  <a:cxn ang="0">
                    <a:pos x="133" y="131"/>
                  </a:cxn>
                  <a:cxn ang="0">
                    <a:pos x="131" y="136"/>
                  </a:cxn>
                  <a:cxn ang="0">
                    <a:pos x="120" y="131"/>
                  </a:cxn>
                  <a:cxn ang="0">
                    <a:pos x="125" y="110"/>
                  </a:cxn>
                  <a:cxn ang="0">
                    <a:pos x="126" y="86"/>
                  </a:cxn>
                  <a:cxn ang="0">
                    <a:pos x="123" y="64"/>
                  </a:cxn>
                  <a:cxn ang="0">
                    <a:pos x="118" y="47"/>
                  </a:cxn>
                  <a:cxn ang="0">
                    <a:pos x="108" y="31"/>
                  </a:cxn>
                  <a:cxn ang="0">
                    <a:pos x="93" y="19"/>
                  </a:cxn>
                  <a:cxn ang="0">
                    <a:pos x="83" y="16"/>
                  </a:cxn>
                  <a:cxn ang="0">
                    <a:pos x="69" y="19"/>
                  </a:cxn>
                  <a:cxn ang="0">
                    <a:pos x="57" y="26"/>
                  </a:cxn>
                  <a:cxn ang="0">
                    <a:pos x="48" y="39"/>
                  </a:cxn>
                  <a:cxn ang="0">
                    <a:pos x="40" y="54"/>
                  </a:cxn>
                  <a:cxn ang="0">
                    <a:pos x="35" y="78"/>
                  </a:cxn>
                  <a:cxn ang="0">
                    <a:pos x="34" y="100"/>
                  </a:cxn>
                  <a:cxn ang="0">
                    <a:pos x="38" y="121"/>
                  </a:cxn>
                  <a:cxn ang="0">
                    <a:pos x="44" y="139"/>
                  </a:cxn>
                  <a:cxn ang="0">
                    <a:pos x="51" y="152"/>
                  </a:cxn>
                  <a:cxn ang="0">
                    <a:pos x="62" y="162"/>
                  </a:cxn>
                  <a:cxn ang="0">
                    <a:pos x="76" y="168"/>
                  </a:cxn>
                  <a:cxn ang="0">
                    <a:pos x="37" y="164"/>
                  </a:cxn>
                  <a:cxn ang="0">
                    <a:pos x="27" y="147"/>
                  </a:cxn>
                  <a:cxn ang="0">
                    <a:pos x="20" y="123"/>
                  </a:cxn>
                  <a:cxn ang="0">
                    <a:pos x="12" y="135"/>
                  </a:cxn>
                  <a:cxn ang="0">
                    <a:pos x="0" y="136"/>
                  </a:cxn>
                </a:cxnLst>
                <a:rect l="0" t="0" r="r" b="b"/>
                <a:pathLst>
                  <a:path w="138" h="169">
                    <a:moveTo>
                      <a:pt x="0" y="136"/>
                    </a:moveTo>
                    <a:lnTo>
                      <a:pt x="5" y="135"/>
                    </a:lnTo>
                    <a:lnTo>
                      <a:pt x="9" y="133"/>
                    </a:lnTo>
                    <a:lnTo>
                      <a:pt x="12" y="131"/>
                    </a:lnTo>
                    <a:lnTo>
                      <a:pt x="15" y="127"/>
                    </a:lnTo>
                    <a:lnTo>
                      <a:pt x="17" y="123"/>
                    </a:lnTo>
                    <a:lnTo>
                      <a:pt x="18" y="118"/>
                    </a:lnTo>
                    <a:lnTo>
                      <a:pt x="20" y="110"/>
                    </a:lnTo>
                    <a:lnTo>
                      <a:pt x="22" y="93"/>
                    </a:lnTo>
                    <a:lnTo>
                      <a:pt x="27" y="68"/>
                    </a:lnTo>
                    <a:lnTo>
                      <a:pt x="31" y="49"/>
                    </a:lnTo>
                    <a:lnTo>
                      <a:pt x="37" y="37"/>
                    </a:lnTo>
                    <a:lnTo>
                      <a:pt x="44" y="24"/>
                    </a:lnTo>
                    <a:lnTo>
                      <a:pt x="53" y="12"/>
                    </a:lnTo>
                    <a:lnTo>
                      <a:pt x="63" y="6"/>
                    </a:lnTo>
                    <a:lnTo>
                      <a:pt x="72" y="2"/>
                    </a:lnTo>
                    <a:lnTo>
                      <a:pt x="81" y="0"/>
                    </a:lnTo>
                    <a:lnTo>
                      <a:pt x="92" y="1"/>
                    </a:lnTo>
                    <a:lnTo>
                      <a:pt x="103" y="6"/>
                    </a:lnTo>
                    <a:lnTo>
                      <a:pt x="112" y="14"/>
                    </a:lnTo>
                    <a:lnTo>
                      <a:pt x="119" y="22"/>
                    </a:lnTo>
                    <a:lnTo>
                      <a:pt x="124" y="33"/>
                    </a:lnTo>
                    <a:lnTo>
                      <a:pt x="130" y="47"/>
                    </a:lnTo>
                    <a:lnTo>
                      <a:pt x="134" y="60"/>
                    </a:lnTo>
                    <a:lnTo>
                      <a:pt x="136" y="77"/>
                    </a:lnTo>
                    <a:lnTo>
                      <a:pt x="137" y="89"/>
                    </a:lnTo>
                    <a:lnTo>
                      <a:pt x="137" y="98"/>
                    </a:lnTo>
                    <a:lnTo>
                      <a:pt x="136" y="112"/>
                    </a:lnTo>
                    <a:lnTo>
                      <a:pt x="135" y="123"/>
                    </a:lnTo>
                    <a:lnTo>
                      <a:pt x="133" y="131"/>
                    </a:lnTo>
                    <a:lnTo>
                      <a:pt x="132" y="135"/>
                    </a:lnTo>
                    <a:lnTo>
                      <a:pt x="131" y="136"/>
                    </a:lnTo>
                    <a:lnTo>
                      <a:pt x="128" y="136"/>
                    </a:lnTo>
                    <a:lnTo>
                      <a:pt x="120" y="131"/>
                    </a:lnTo>
                    <a:lnTo>
                      <a:pt x="123" y="121"/>
                    </a:lnTo>
                    <a:lnTo>
                      <a:pt x="125" y="110"/>
                    </a:lnTo>
                    <a:lnTo>
                      <a:pt x="126" y="98"/>
                    </a:lnTo>
                    <a:lnTo>
                      <a:pt x="126" y="86"/>
                    </a:lnTo>
                    <a:lnTo>
                      <a:pt x="125" y="74"/>
                    </a:lnTo>
                    <a:lnTo>
                      <a:pt x="123" y="64"/>
                    </a:lnTo>
                    <a:lnTo>
                      <a:pt x="121" y="56"/>
                    </a:lnTo>
                    <a:lnTo>
                      <a:pt x="118" y="47"/>
                    </a:lnTo>
                    <a:lnTo>
                      <a:pt x="113" y="39"/>
                    </a:lnTo>
                    <a:lnTo>
                      <a:pt x="108" y="31"/>
                    </a:lnTo>
                    <a:lnTo>
                      <a:pt x="101" y="24"/>
                    </a:lnTo>
                    <a:lnTo>
                      <a:pt x="93" y="19"/>
                    </a:lnTo>
                    <a:lnTo>
                      <a:pt x="88" y="17"/>
                    </a:lnTo>
                    <a:lnTo>
                      <a:pt x="83" y="16"/>
                    </a:lnTo>
                    <a:lnTo>
                      <a:pt x="77" y="16"/>
                    </a:lnTo>
                    <a:lnTo>
                      <a:pt x="69" y="19"/>
                    </a:lnTo>
                    <a:lnTo>
                      <a:pt x="63" y="22"/>
                    </a:lnTo>
                    <a:lnTo>
                      <a:pt x="57" y="26"/>
                    </a:lnTo>
                    <a:lnTo>
                      <a:pt x="52" y="33"/>
                    </a:lnTo>
                    <a:lnTo>
                      <a:pt x="48" y="39"/>
                    </a:lnTo>
                    <a:lnTo>
                      <a:pt x="43" y="46"/>
                    </a:lnTo>
                    <a:lnTo>
                      <a:pt x="40" y="54"/>
                    </a:lnTo>
                    <a:lnTo>
                      <a:pt x="37" y="63"/>
                    </a:lnTo>
                    <a:lnTo>
                      <a:pt x="35" y="78"/>
                    </a:lnTo>
                    <a:lnTo>
                      <a:pt x="34" y="89"/>
                    </a:lnTo>
                    <a:lnTo>
                      <a:pt x="34" y="100"/>
                    </a:lnTo>
                    <a:lnTo>
                      <a:pt x="36" y="112"/>
                    </a:lnTo>
                    <a:lnTo>
                      <a:pt x="38" y="121"/>
                    </a:lnTo>
                    <a:lnTo>
                      <a:pt x="40" y="129"/>
                    </a:lnTo>
                    <a:lnTo>
                      <a:pt x="44" y="139"/>
                    </a:lnTo>
                    <a:lnTo>
                      <a:pt x="47" y="146"/>
                    </a:lnTo>
                    <a:lnTo>
                      <a:pt x="51" y="152"/>
                    </a:lnTo>
                    <a:lnTo>
                      <a:pt x="56" y="156"/>
                    </a:lnTo>
                    <a:lnTo>
                      <a:pt x="62" y="162"/>
                    </a:lnTo>
                    <a:lnTo>
                      <a:pt x="67" y="165"/>
                    </a:lnTo>
                    <a:lnTo>
                      <a:pt x="76" y="168"/>
                    </a:lnTo>
                    <a:lnTo>
                      <a:pt x="43" y="167"/>
                    </a:lnTo>
                    <a:lnTo>
                      <a:pt x="37" y="164"/>
                    </a:lnTo>
                    <a:lnTo>
                      <a:pt x="33" y="160"/>
                    </a:lnTo>
                    <a:lnTo>
                      <a:pt x="27" y="147"/>
                    </a:lnTo>
                    <a:lnTo>
                      <a:pt x="23" y="138"/>
                    </a:lnTo>
                    <a:lnTo>
                      <a:pt x="20" y="123"/>
                    </a:lnTo>
                    <a:lnTo>
                      <a:pt x="17" y="131"/>
                    </a:lnTo>
                    <a:lnTo>
                      <a:pt x="12" y="135"/>
                    </a:lnTo>
                    <a:lnTo>
                      <a:pt x="5" y="136"/>
                    </a:lnTo>
                    <a:lnTo>
                      <a:pt x="0"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29" name="Freeform 81"/>
              <p:cNvSpPr>
                <a:spLocks/>
              </p:cNvSpPr>
              <p:nvPr/>
            </p:nvSpPr>
            <p:spPr bwMode="auto">
              <a:xfrm>
                <a:off x="4737" y="3838"/>
                <a:ext cx="89" cy="149"/>
              </a:xfrm>
              <a:custGeom>
                <a:avLst/>
                <a:gdLst/>
                <a:ahLst/>
                <a:cxnLst>
                  <a:cxn ang="0">
                    <a:pos x="86" y="99"/>
                  </a:cxn>
                  <a:cxn ang="0">
                    <a:pos x="88" y="77"/>
                  </a:cxn>
                  <a:cxn ang="0">
                    <a:pos x="87" y="53"/>
                  </a:cxn>
                  <a:cxn ang="0">
                    <a:pos x="79" y="28"/>
                  </a:cxn>
                  <a:cxn ang="0">
                    <a:pos x="64" y="8"/>
                  </a:cxn>
                  <a:cxn ang="0">
                    <a:pos x="49" y="1"/>
                  </a:cxn>
                  <a:cxn ang="0">
                    <a:pos x="36" y="1"/>
                  </a:cxn>
                  <a:cxn ang="0">
                    <a:pos x="19" y="12"/>
                  </a:cxn>
                  <a:cxn ang="0">
                    <a:pos x="7" y="34"/>
                  </a:cxn>
                  <a:cxn ang="0">
                    <a:pos x="0" y="65"/>
                  </a:cxn>
                  <a:cxn ang="0">
                    <a:pos x="1" y="90"/>
                  </a:cxn>
                  <a:cxn ang="0">
                    <a:pos x="8" y="114"/>
                  </a:cxn>
                  <a:cxn ang="0">
                    <a:pos x="19" y="134"/>
                  </a:cxn>
                  <a:cxn ang="0">
                    <a:pos x="30" y="144"/>
                  </a:cxn>
                  <a:cxn ang="0">
                    <a:pos x="40" y="148"/>
                  </a:cxn>
                  <a:cxn ang="0">
                    <a:pos x="53" y="147"/>
                  </a:cxn>
                  <a:cxn ang="0">
                    <a:pos x="45" y="133"/>
                  </a:cxn>
                  <a:cxn ang="0">
                    <a:pos x="36" y="132"/>
                  </a:cxn>
                  <a:cxn ang="0">
                    <a:pos x="23" y="122"/>
                  </a:cxn>
                  <a:cxn ang="0">
                    <a:pos x="14" y="105"/>
                  </a:cxn>
                  <a:cxn ang="0">
                    <a:pos x="9" y="86"/>
                  </a:cxn>
                  <a:cxn ang="0">
                    <a:pos x="8" y="66"/>
                  </a:cxn>
                  <a:cxn ang="0">
                    <a:pos x="11" y="48"/>
                  </a:cxn>
                  <a:cxn ang="0">
                    <a:pos x="19" y="30"/>
                  </a:cxn>
                  <a:cxn ang="0">
                    <a:pos x="30" y="16"/>
                  </a:cxn>
                  <a:cxn ang="0">
                    <a:pos x="44" y="12"/>
                  </a:cxn>
                  <a:cxn ang="0">
                    <a:pos x="55" y="15"/>
                  </a:cxn>
                  <a:cxn ang="0">
                    <a:pos x="68" y="27"/>
                  </a:cxn>
                  <a:cxn ang="0">
                    <a:pos x="76" y="44"/>
                  </a:cxn>
                  <a:cxn ang="0">
                    <a:pos x="80" y="69"/>
                  </a:cxn>
                  <a:cxn ang="0">
                    <a:pos x="78" y="93"/>
                  </a:cxn>
                  <a:cxn ang="0">
                    <a:pos x="84" y="111"/>
                  </a:cxn>
                </a:cxnLst>
                <a:rect l="0" t="0" r="r" b="b"/>
                <a:pathLst>
                  <a:path w="89" h="149">
                    <a:moveTo>
                      <a:pt x="84" y="111"/>
                    </a:moveTo>
                    <a:lnTo>
                      <a:pt x="86" y="99"/>
                    </a:lnTo>
                    <a:lnTo>
                      <a:pt x="87" y="89"/>
                    </a:lnTo>
                    <a:lnTo>
                      <a:pt x="88" y="77"/>
                    </a:lnTo>
                    <a:lnTo>
                      <a:pt x="88" y="66"/>
                    </a:lnTo>
                    <a:lnTo>
                      <a:pt x="87" y="53"/>
                    </a:lnTo>
                    <a:lnTo>
                      <a:pt x="83" y="39"/>
                    </a:lnTo>
                    <a:lnTo>
                      <a:pt x="79" y="28"/>
                    </a:lnTo>
                    <a:lnTo>
                      <a:pt x="72" y="18"/>
                    </a:lnTo>
                    <a:lnTo>
                      <a:pt x="64" y="8"/>
                    </a:lnTo>
                    <a:lnTo>
                      <a:pt x="57" y="3"/>
                    </a:lnTo>
                    <a:lnTo>
                      <a:pt x="49" y="1"/>
                    </a:lnTo>
                    <a:lnTo>
                      <a:pt x="44" y="0"/>
                    </a:lnTo>
                    <a:lnTo>
                      <a:pt x="36" y="1"/>
                    </a:lnTo>
                    <a:lnTo>
                      <a:pt x="27" y="5"/>
                    </a:lnTo>
                    <a:lnTo>
                      <a:pt x="19" y="12"/>
                    </a:lnTo>
                    <a:lnTo>
                      <a:pt x="12" y="23"/>
                    </a:lnTo>
                    <a:lnTo>
                      <a:pt x="7" y="34"/>
                    </a:lnTo>
                    <a:lnTo>
                      <a:pt x="2" y="49"/>
                    </a:lnTo>
                    <a:lnTo>
                      <a:pt x="0" y="65"/>
                    </a:lnTo>
                    <a:lnTo>
                      <a:pt x="0" y="76"/>
                    </a:lnTo>
                    <a:lnTo>
                      <a:pt x="1" y="90"/>
                    </a:lnTo>
                    <a:lnTo>
                      <a:pt x="4" y="104"/>
                    </a:lnTo>
                    <a:lnTo>
                      <a:pt x="8" y="114"/>
                    </a:lnTo>
                    <a:lnTo>
                      <a:pt x="13" y="126"/>
                    </a:lnTo>
                    <a:lnTo>
                      <a:pt x="19" y="134"/>
                    </a:lnTo>
                    <a:lnTo>
                      <a:pt x="24" y="140"/>
                    </a:lnTo>
                    <a:lnTo>
                      <a:pt x="30" y="144"/>
                    </a:lnTo>
                    <a:lnTo>
                      <a:pt x="37" y="147"/>
                    </a:lnTo>
                    <a:lnTo>
                      <a:pt x="40" y="148"/>
                    </a:lnTo>
                    <a:lnTo>
                      <a:pt x="48" y="148"/>
                    </a:lnTo>
                    <a:lnTo>
                      <a:pt x="53" y="147"/>
                    </a:lnTo>
                    <a:lnTo>
                      <a:pt x="59" y="144"/>
                    </a:lnTo>
                    <a:lnTo>
                      <a:pt x="45" y="133"/>
                    </a:lnTo>
                    <a:lnTo>
                      <a:pt x="41" y="133"/>
                    </a:lnTo>
                    <a:lnTo>
                      <a:pt x="36" y="132"/>
                    </a:lnTo>
                    <a:lnTo>
                      <a:pt x="29" y="127"/>
                    </a:lnTo>
                    <a:lnTo>
                      <a:pt x="23" y="122"/>
                    </a:lnTo>
                    <a:lnTo>
                      <a:pt x="18" y="113"/>
                    </a:lnTo>
                    <a:lnTo>
                      <a:pt x="14" y="105"/>
                    </a:lnTo>
                    <a:lnTo>
                      <a:pt x="11" y="97"/>
                    </a:lnTo>
                    <a:lnTo>
                      <a:pt x="9" y="86"/>
                    </a:lnTo>
                    <a:lnTo>
                      <a:pt x="8" y="75"/>
                    </a:lnTo>
                    <a:lnTo>
                      <a:pt x="8" y="66"/>
                    </a:lnTo>
                    <a:lnTo>
                      <a:pt x="10" y="56"/>
                    </a:lnTo>
                    <a:lnTo>
                      <a:pt x="11" y="48"/>
                    </a:lnTo>
                    <a:lnTo>
                      <a:pt x="14" y="40"/>
                    </a:lnTo>
                    <a:lnTo>
                      <a:pt x="19" y="30"/>
                    </a:lnTo>
                    <a:lnTo>
                      <a:pt x="24" y="22"/>
                    </a:lnTo>
                    <a:lnTo>
                      <a:pt x="30" y="16"/>
                    </a:lnTo>
                    <a:lnTo>
                      <a:pt x="37" y="12"/>
                    </a:lnTo>
                    <a:lnTo>
                      <a:pt x="44" y="12"/>
                    </a:lnTo>
                    <a:lnTo>
                      <a:pt x="49" y="12"/>
                    </a:lnTo>
                    <a:lnTo>
                      <a:pt x="55" y="15"/>
                    </a:lnTo>
                    <a:lnTo>
                      <a:pt x="63" y="20"/>
                    </a:lnTo>
                    <a:lnTo>
                      <a:pt x="68" y="27"/>
                    </a:lnTo>
                    <a:lnTo>
                      <a:pt x="73" y="35"/>
                    </a:lnTo>
                    <a:lnTo>
                      <a:pt x="76" y="44"/>
                    </a:lnTo>
                    <a:lnTo>
                      <a:pt x="79" y="58"/>
                    </a:lnTo>
                    <a:lnTo>
                      <a:pt x="80" y="69"/>
                    </a:lnTo>
                    <a:lnTo>
                      <a:pt x="80" y="78"/>
                    </a:lnTo>
                    <a:lnTo>
                      <a:pt x="78" y="93"/>
                    </a:lnTo>
                    <a:lnTo>
                      <a:pt x="74" y="106"/>
                    </a:lnTo>
                    <a:lnTo>
                      <a:pt x="84" y="1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30" name="Freeform 82"/>
              <p:cNvSpPr>
                <a:spLocks/>
              </p:cNvSpPr>
              <p:nvPr/>
            </p:nvSpPr>
            <p:spPr bwMode="auto">
              <a:xfrm>
                <a:off x="4782" y="3942"/>
                <a:ext cx="40" cy="45"/>
              </a:xfrm>
              <a:custGeom>
                <a:avLst/>
                <a:gdLst/>
                <a:ahLst/>
                <a:cxnLst>
                  <a:cxn ang="0">
                    <a:pos x="30" y="0"/>
                  </a:cxn>
                  <a:cxn ang="0">
                    <a:pos x="28" y="7"/>
                  </a:cxn>
                  <a:cxn ang="0">
                    <a:pos x="24" y="14"/>
                  </a:cxn>
                  <a:cxn ang="0">
                    <a:pos x="20" y="20"/>
                  </a:cxn>
                  <a:cxn ang="0">
                    <a:pos x="15" y="24"/>
                  </a:cxn>
                  <a:cxn ang="0">
                    <a:pos x="8" y="28"/>
                  </a:cxn>
                  <a:cxn ang="0">
                    <a:pos x="4" y="29"/>
                  </a:cxn>
                  <a:cxn ang="0">
                    <a:pos x="0" y="29"/>
                  </a:cxn>
                  <a:cxn ang="0">
                    <a:pos x="3" y="44"/>
                  </a:cxn>
                  <a:cxn ang="0">
                    <a:pos x="9" y="43"/>
                  </a:cxn>
                  <a:cxn ang="0">
                    <a:pos x="14" y="40"/>
                  </a:cxn>
                  <a:cxn ang="0">
                    <a:pos x="20" y="37"/>
                  </a:cxn>
                  <a:cxn ang="0">
                    <a:pos x="25" y="32"/>
                  </a:cxn>
                  <a:cxn ang="0">
                    <a:pos x="30" y="25"/>
                  </a:cxn>
                  <a:cxn ang="0">
                    <a:pos x="33" y="20"/>
                  </a:cxn>
                  <a:cxn ang="0">
                    <a:pos x="36" y="14"/>
                  </a:cxn>
                  <a:cxn ang="0">
                    <a:pos x="39" y="6"/>
                  </a:cxn>
                  <a:cxn ang="0">
                    <a:pos x="30" y="0"/>
                  </a:cxn>
                </a:cxnLst>
                <a:rect l="0" t="0" r="r" b="b"/>
                <a:pathLst>
                  <a:path w="40" h="45">
                    <a:moveTo>
                      <a:pt x="30" y="0"/>
                    </a:moveTo>
                    <a:lnTo>
                      <a:pt x="28" y="7"/>
                    </a:lnTo>
                    <a:lnTo>
                      <a:pt x="24" y="14"/>
                    </a:lnTo>
                    <a:lnTo>
                      <a:pt x="20" y="20"/>
                    </a:lnTo>
                    <a:lnTo>
                      <a:pt x="15" y="24"/>
                    </a:lnTo>
                    <a:lnTo>
                      <a:pt x="8" y="28"/>
                    </a:lnTo>
                    <a:lnTo>
                      <a:pt x="4" y="29"/>
                    </a:lnTo>
                    <a:lnTo>
                      <a:pt x="0" y="29"/>
                    </a:lnTo>
                    <a:lnTo>
                      <a:pt x="3" y="44"/>
                    </a:lnTo>
                    <a:lnTo>
                      <a:pt x="9" y="43"/>
                    </a:lnTo>
                    <a:lnTo>
                      <a:pt x="14" y="40"/>
                    </a:lnTo>
                    <a:lnTo>
                      <a:pt x="20" y="37"/>
                    </a:lnTo>
                    <a:lnTo>
                      <a:pt x="25" y="32"/>
                    </a:lnTo>
                    <a:lnTo>
                      <a:pt x="30" y="25"/>
                    </a:lnTo>
                    <a:lnTo>
                      <a:pt x="33" y="20"/>
                    </a:lnTo>
                    <a:lnTo>
                      <a:pt x="36" y="14"/>
                    </a:lnTo>
                    <a:lnTo>
                      <a:pt x="39" y="6"/>
                    </a:lnTo>
                    <a:lnTo>
                      <a:pt x="3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31" name="Freeform 83"/>
              <p:cNvSpPr>
                <a:spLocks/>
              </p:cNvSpPr>
              <p:nvPr/>
            </p:nvSpPr>
            <p:spPr bwMode="auto">
              <a:xfrm>
                <a:off x="4758" y="3857"/>
                <a:ext cx="56" cy="107"/>
              </a:xfrm>
              <a:custGeom>
                <a:avLst/>
                <a:gdLst/>
                <a:ahLst/>
                <a:cxnLst>
                  <a:cxn ang="0">
                    <a:pos x="13" y="10"/>
                  </a:cxn>
                  <a:cxn ang="0">
                    <a:pos x="12" y="34"/>
                  </a:cxn>
                  <a:cxn ang="0">
                    <a:pos x="25" y="13"/>
                  </a:cxn>
                  <a:cxn ang="0">
                    <a:pos x="25" y="25"/>
                  </a:cxn>
                  <a:cxn ang="0">
                    <a:pos x="26" y="36"/>
                  </a:cxn>
                  <a:cxn ang="0">
                    <a:pos x="28" y="43"/>
                  </a:cxn>
                  <a:cxn ang="0">
                    <a:pos x="30" y="49"/>
                  </a:cxn>
                  <a:cxn ang="0">
                    <a:pos x="33" y="53"/>
                  </a:cxn>
                  <a:cxn ang="0">
                    <a:pos x="36" y="57"/>
                  </a:cxn>
                  <a:cxn ang="0">
                    <a:pos x="44" y="66"/>
                  </a:cxn>
                  <a:cxn ang="0">
                    <a:pos x="36" y="86"/>
                  </a:cxn>
                  <a:cxn ang="0">
                    <a:pos x="29" y="80"/>
                  </a:cxn>
                  <a:cxn ang="0">
                    <a:pos x="23" y="76"/>
                  </a:cxn>
                  <a:cxn ang="0">
                    <a:pos x="22" y="75"/>
                  </a:cxn>
                  <a:cxn ang="0">
                    <a:pos x="19" y="75"/>
                  </a:cxn>
                  <a:cxn ang="0">
                    <a:pos x="15" y="75"/>
                  </a:cxn>
                  <a:cxn ang="0">
                    <a:pos x="10" y="78"/>
                  </a:cxn>
                  <a:cxn ang="0">
                    <a:pos x="4" y="84"/>
                  </a:cxn>
                  <a:cxn ang="0">
                    <a:pos x="0" y="89"/>
                  </a:cxn>
                  <a:cxn ang="0">
                    <a:pos x="4" y="96"/>
                  </a:cxn>
                  <a:cxn ang="0">
                    <a:pos x="8" y="100"/>
                  </a:cxn>
                  <a:cxn ang="0">
                    <a:pos x="13" y="103"/>
                  </a:cxn>
                  <a:cxn ang="0">
                    <a:pos x="17" y="106"/>
                  </a:cxn>
                  <a:cxn ang="0">
                    <a:pos x="22" y="106"/>
                  </a:cxn>
                  <a:cxn ang="0">
                    <a:pos x="27" y="106"/>
                  </a:cxn>
                  <a:cxn ang="0">
                    <a:pos x="32" y="104"/>
                  </a:cxn>
                  <a:cxn ang="0">
                    <a:pos x="37" y="101"/>
                  </a:cxn>
                  <a:cxn ang="0">
                    <a:pos x="42" y="96"/>
                  </a:cxn>
                  <a:cxn ang="0">
                    <a:pos x="46" y="91"/>
                  </a:cxn>
                  <a:cxn ang="0">
                    <a:pos x="49" y="83"/>
                  </a:cxn>
                  <a:cxn ang="0">
                    <a:pos x="52" y="75"/>
                  </a:cxn>
                  <a:cxn ang="0">
                    <a:pos x="54" y="68"/>
                  </a:cxn>
                  <a:cxn ang="0">
                    <a:pos x="55" y="59"/>
                  </a:cxn>
                  <a:cxn ang="0">
                    <a:pos x="55" y="48"/>
                  </a:cxn>
                  <a:cxn ang="0">
                    <a:pos x="54" y="38"/>
                  </a:cxn>
                  <a:cxn ang="0">
                    <a:pos x="52" y="31"/>
                  </a:cxn>
                  <a:cxn ang="0">
                    <a:pos x="50" y="24"/>
                  </a:cxn>
                  <a:cxn ang="0">
                    <a:pos x="46" y="17"/>
                  </a:cxn>
                  <a:cxn ang="0">
                    <a:pos x="41" y="9"/>
                  </a:cxn>
                  <a:cxn ang="0">
                    <a:pos x="34" y="3"/>
                  </a:cxn>
                  <a:cxn ang="0">
                    <a:pos x="28" y="0"/>
                  </a:cxn>
                  <a:cxn ang="0">
                    <a:pos x="22" y="0"/>
                  </a:cxn>
                  <a:cxn ang="0">
                    <a:pos x="15" y="1"/>
                  </a:cxn>
                  <a:cxn ang="0">
                    <a:pos x="12" y="3"/>
                  </a:cxn>
                  <a:cxn ang="0">
                    <a:pos x="13" y="10"/>
                  </a:cxn>
                </a:cxnLst>
                <a:rect l="0" t="0" r="r" b="b"/>
                <a:pathLst>
                  <a:path w="56" h="107">
                    <a:moveTo>
                      <a:pt x="13" y="10"/>
                    </a:moveTo>
                    <a:lnTo>
                      <a:pt x="12" y="34"/>
                    </a:lnTo>
                    <a:lnTo>
                      <a:pt x="25" y="13"/>
                    </a:lnTo>
                    <a:lnTo>
                      <a:pt x="25" y="25"/>
                    </a:lnTo>
                    <a:lnTo>
                      <a:pt x="26" y="36"/>
                    </a:lnTo>
                    <a:lnTo>
                      <a:pt x="28" y="43"/>
                    </a:lnTo>
                    <a:lnTo>
                      <a:pt x="30" y="49"/>
                    </a:lnTo>
                    <a:lnTo>
                      <a:pt x="33" y="53"/>
                    </a:lnTo>
                    <a:lnTo>
                      <a:pt x="36" y="57"/>
                    </a:lnTo>
                    <a:lnTo>
                      <a:pt x="44" y="66"/>
                    </a:lnTo>
                    <a:lnTo>
                      <a:pt x="36" y="86"/>
                    </a:lnTo>
                    <a:lnTo>
                      <a:pt x="29" y="80"/>
                    </a:lnTo>
                    <a:lnTo>
                      <a:pt x="23" y="76"/>
                    </a:lnTo>
                    <a:lnTo>
                      <a:pt x="22" y="75"/>
                    </a:lnTo>
                    <a:lnTo>
                      <a:pt x="19" y="75"/>
                    </a:lnTo>
                    <a:lnTo>
                      <a:pt x="15" y="75"/>
                    </a:lnTo>
                    <a:lnTo>
                      <a:pt x="10" y="78"/>
                    </a:lnTo>
                    <a:lnTo>
                      <a:pt x="4" y="84"/>
                    </a:lnTo>
                    <a:lnTo>
                      <a:pt x="0" y="89"/>
                    </a:lnTo>
                    <a:lnTo>
                      <a:pt x="4" y="96"/>
                    </a:lnTo>
                    <a:lnTo>
                      <a:pt x="8" y="100"/>
                    </a:lnTo>
                    <a:lnTo>
                      <a:pt x="13" y="103"/>
                    </a:lnTo>
                    <a:lnTo>
                      <a:pt x="17" y="106"/>
                    </a:lnTo>
                    <a:lnTo>
                      <a:pt x="22" y="106"/>
                    </a:lnTo>
                    <a:lnTo>
                      <a:pt x="27" y="106"/>
                    </a:lnTo>
                    <a:lnTo>
                      <a:pt x="32" y="104"/>
                    </a:lnTo>
                    <a:lnTo>
                      <a:pt x="37" y="101"/>
                    </a:lnTo>
                    <a:lnTo>
                      <a:pt x="42" y="96"/>
                    </a:lnTo>
                    <a:lnTo>
                      <a:pt x="46" y="91"/>
                    </a:lnTo>
                    <a:lnTo>
                      <a:pt x="49" y="83"/>
                    </a:lnTo>
                    <a:lnTo>
                      <a:pt x="52" y="75"/>
                    </a:lnTo>
                    <a:lnTo>
                      <a:pt x="54" y="68"/>
                    </a:lnTo>
                    <a:lnTo>
                      <a:pt x="55" y="59"/>
                    </a:lnTo>
                    <a:lnTo>
                      <a:pt x="55" y="48"/>
                    </a:lnTo>
                    <a:lnTo>
                      <a:pt x="54" y="38"/>
                    </a:lnTo>
                    <a:lnTo>
                      <a:pt x="52" y="31"/>
                    </a:lnTo>
                    <a:lnTo>
                      <a:pt x="50" y="24"/>
                    </a:lnTo>
                    <a:lnTo>
                      <a:pt x="46" y="17"/>
                    </a:lnTo>
                    <a:lnTo>
                      <a:pt x="41" y="9"/>
                    </a:lnTo>
                    <a:lnTo>
                      <a:pt x="34" y="3"/>
                    </a:lnTo>
                    <a:lnTo>
                      <a:pt x="28" y="0"/>
                    </a:lnTo>
                    <a:lnTo>
                      <a:pt x="22" y="0"/>
                    </a:lnTo>
                    <a:lnTo>
                      <a:pt x="15" y="1"/>
                    </a:lnTo>
                    <a:lnTo>
                      <a:pt x="12" y="3"/>
                    </a:lnTo>
                    <a:lnTo>
                      <a:pt x="13"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32" name="Freeform 84"/>
              <p:cNvSpPr>
                <a:spLocks/>
              </p:cNvSpPr>
              <p:nvPr/>
            </p:nvSpPr>
            <p:spPr bwMode="auto">
              <a:xfrm>
                <a:off x="4750" y="3860"/>
                <a:ext cx="23" cy="89"/>
              </a:xfrm>
              <a:custGeom>
                <a:avLst/>
                <a:gdLst/>
                <a:ahLst/>
                <a:cxnLst>
                  <a:cxn ang="0">
                    <a:pos x="22" y="9"/>
                  </a:cxn>
                  <a:cxn ang="0">
                    <a:pos x="18" y="33"/>
                  </a:cxn>
                  <a:cxn ang="0">
                    <a:pos x="17" y="38"/>
                  </a:cxn>
                  <a:cxn ang="0">
                    <a:pos x="15" y="44"/>
                  </a:cxn>
                  <a:cxn ang="0">
                    <a:pos x="11" y="50"/>
                  </a:cxn>
                  <a:cxn ang="0">
                    <a:pos x="8" y="55"/>
                  </a:cxn>
                  <a:cxn ang="0">
                    <a:pos x="4" y="60"/>
                  </a:cxn>
                  <a:cxn ang="0">
                    <a:pos x="7" y="72"/>
                  </a:cxn>
                  <a:cxn ang="0">
                    <a:pos x="10" y="84"/>
                  </a:cxn>
                  <a:cxn ang="0">
                    <a:pos x="10" y="88"/>
                  </a:cxn>
                  <a:cxn ang="0">
                    <a:pos x="8" y="84"/>
                  </a:cxn>
                  <a:cxn ang="0">
                    <a:pos x="5" y="77"/>
                  </a:cxn>
                  <a:cxn ang="0">
                    <a:pos x="2" y="69"/>
                  </a:cxn>
                  <a:cxn ang="0">
                    <a:pos x="1" y="62"/>
                  </a:cxn>
                  <a:cxn ang="0">
                    <a:pos x="0" y="54"/>
                  </a:cxn>
                  <a:cxn ang="0">
                    <a:pos x="0" y="45"/>
                  </a:cxn>
                  <a:cxn ang="0">
                    <a:pos x="1" y="36"/>
                  </a:cxn>
                  <a:cxn ang="0">
                    <a:pos x="2" y="29"/>
                  </a:cxn>
                  <a:cxn ang="0">
                    <a:pos x="5" y="21"/>
                  </a:cxn>
                  <a:cxn ang="0">
                    <a:pos x="9" y="12"/>
                  </a:cxn>
                  <a:cxn ang="0">
                    <a:pos x="15" y="6"/>
                  </a:cxn>
                  <a:cxn ang="0">
                    <a:pos x="22" y="0"/>
                  </a:cxn>
                  <a:cxn ang="0">
                    <a:pos x="22" y="9"/>
                  </a:cxn>
                </a:cxnLst>
                <a:rect l="0" t="0" r="r" b="b"/>
                <a:pathLst>
                  <a:path w="23" h="89">
                    <a:moveTo>
                      <a:pt x="22" y="9"/>
                    </a:moveTo>
                    <a:lnTo>
                      <a:pt x="18" y="33"/>
                    </a:lnTo>
                    <a:lnTo>
                      <a:pt x="17" y="38"/>
                    </a:lnTo>
                    <a:lnTo>
                      <a:pt x="15" y="44"/>
                    </a:lnTo>
                    <a:lnTo>
                      <a:pt x="11" y="50"/>
                    </a:lnTo>
                    <a:lnTo>
                      <a:pt x="8" y="55"/>
                    </a:lnTo>
                    <a:lnTo>
                      <a:pt x="4" y="60"/>
                    </a:lnTo>
                    <a:lnTo>
                      <a:pt x="7" y="72"/>
                    </a:lnTo>
                    <a:lnTo>
                      <a:pt x="10" y="84"/>
                    </a:lnTo>
                    <a:lnTo>
                      <a:pt x="10" y="88"/>
                    </a:lnTo>
                    <a:lnTo>
                      <a:pt x="8" y="84"/>
                    </a:lnTo>
                    <a:lnTo>
                      <a:pt x="5" y="77"/>
                    </a:lnTo>
                    <a:lnTo>
                      <a:pt x="2" y="69"/>
                    </a:lnTo>
                    <a:lnTo>
                      <a:pt x="1" y="62"/>
                    </a:lnTo>
                    <a:lnTo>
                      <a:pt x="0" y="54"/>
                    </a:lnTo>
                    <a:lnTo>
                      <a:pt x="0" y="45"/>
                    </a:lnTo>
                    <a:lnTo>
                      <a:pt x="1" y="36"/>
                    </a:lnTo>
                    <a:lnTo>
                      <a:pt x="2" y="29"/>
                    </a:lnTo>
                    <a:lnTo>
                      <a:pt x="5" y="21"/>
                    </a:lnTo>
                    <a:lnTo>
                      <a:pt x="9" y="12"/>
                    </a:lnTo>
                    <a:lnTo>
                      <a:pt x="15" y="6"/>
                    </a:lnTo>
                    <a:lnTo>
                      <a:pt x="22" y="0"/>
                    </a:lnTo>
                    <a:lnTo>
                      <a:pt x="22" y="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33" name="Freeform 85"/>
              <p:cNvSpPr>
                <a:spLocks/>
              </p:cNvSpPr>
              <p:nvPr/>
            </p:nvSpPr>
            <p:spPr bwMode="auto">
              <a:xfrm>
                <a:off x="4775" y="3902"/>
                <a:ext cx="8" cy="24"/>
              </a:xfrm>
              <a:custGeom>
                <a:avLst/>
                <a:gdLst/>
                <a:ahLst/>
                <a:cxnLst>
                  <a:cxn ang="0">
                    <a:pos x="0" y="0"/>
                  </a:cxn>
                  <a:cxn ang="0">
                    <a:pos x="2" y="0"/>
                  </a:cxn>
                  <a:cxn ang="0">
                    <a:pos x="4" y="1"/>
                  </a:cxn>
                  <a:cxn ang="0">
                    <a:pos x="5" y="4"/>
                  </a:cxn>
                  <a:cxn ang="0">
                    <a:pos x="6" y="6"/>
                  </a:cxn>
                  <a:cxn ang="0">
                    <a:pos x="7" y="10"/>
                  </a:cxn>
                  <a:cxn ang="0">
                    <a:pos x="7" y="13"/>
                  </a:cxn>
                  <a:cxn ang="0">
                    <a:pos x="6" y="16"/>
                  </a:cxn>
                  <a:cxn ang="0">
                    <a:pos x="6" y="19"/>
                  </a:cxn>
                  <a:cxn ang="0">
                    <a:pos x="4" y="22"/>
                  </a:cxn>
                  <a:cxn ang="0">
                    <a:pos x="3" y="23"/>
                  </a:cxn>
                  <a:cxn ang="0">
                    <a:pos x="1" y="23"/>
                  </a:cxn>
                  <a:cxn ang="0">
                    <a:pos x="0" y="23"/>
                  </a:cxn>
                  <a:cxn ang="0">
                    <a:pos x="0" y="21"/>
                  </a:cxn>
                  <a:cxn ang="0">
                    <a:pos x="2" y="21"/>
                  </a:cxn>
                  <a:cxn ang="0">
                    <a:pos x="4" y="20"/>
                  </a:cxn>
                  <a:cxn ang="0">
                    <a:pos x="5" y="18"/>
                  </a:cxn>
                  <a:cxn ang="0">
                    <a:pos x="5" y="16"/>
                  </a:cxn>
                  <a:cxn ang="0">
                    <a:pos x="6" y="13"/>
                  </a:cxn>
                  <a:cxn ang="0">
                    <a:pos x="6" y="10"/>
                  </a:cxn>
                  <a:cxn ang="0">
                    <a:pos x="6" y="7"/>
                  </a:cxn>
                  <a:cxn ang="0">
                    <a:pos x="5" y="4"/>
                  </a:cxn>
                  <a:cxn ang="0">
                    <a:pos x="4" y="3"/>
                  </a:cxn>
                  <a:cxn ang="0">
                    <a:pos x="2" y="2"/>
                  </a:cxn>
                  <a:cxn ang="0">
                    <a:pos x="0" y="2"/>
                  </a:cxn>
                  <a:cxn ang="0">
                    <a:pos x="0" y="0"/>
                  </a:cxn>
                </a:cxnLst>
                <a:rect l="0" t="0" r="r" b="b"/>
                <a:pathLst>
                  <a:path w="8" h="24">
                    <a:moveTo>
                      <a:pt x="0" y="0"/>
                    </a:moveTo>
                    <a:lnTo>
                      <a:pt x="2" y="0"/>
                    </a:lnTo>
                    <a:lnTo>
                      <a:pt x="4" y="1"/>
                    </a:lnTo>
                    <a:lnTo>
                      <a:pt x="5" y="4"/>
                    </a:lnTo>
                    <a:lnTo>
                      <a:pt x="6" y="6"/>
                    </a:lnTo>
                    <a:lnTo>
                      <a:pt x="7" y="10"/>
                    </a:lnTo>
                    <a:lnTo>
                      <a:pt x="7" y="13"/>
                    </a:lnTo>
                    <a:lnTo>
                      <a:pt x="6" y="16"/>
                    </a:lnTo>
                    <a:lnTo>
                      <a:pt x="6" y="19"/>
                    </a:lnTo>
                    <a:lnTo>
                      <a:pt x="4" y="22"/>
                    </a:lnTo>
                    <a:lnTo>
                      <a:pt x="3" y="23"/>
                    </a:lnTo>
                    <a:lnTo>
                      <a:pt x="1" y="23"/>
                    </a:lnTo>
                    <a:lnTo>
                      <a:pt x="0" y="23"/>
                    </a:lnTo>
                    <a:lnTo>
                      <a:pt x="0" y="21"/>
                    </a:lnTo>
                    <a:lnTo>
                      <a:pt x="2" y="21"/>
                    </a:lnTo>
                    <a:lnTo>
                      <a:pt x="4" y="20"/>
                    </a:lnTo>
                    <a:lnTo>
                      <a:pt x="5" y="18"/>
                    </a:lnTo>
                    <a:lnTo>
                      <a:pt x="5" y="16"/>
                    </a:lnTo>
                    <a:lnTo>
                      <a:pt x="6" y="13"/>
                    </a:lnTo>
                    <a:lnTo>
                      <a:pt x="6" y="10"/>
                    </a:lnTo>
                    <a:lnTo>
                      <a:pt x="6" y="7"/>
                    </a:lnTo>
                    <a:lnTo>
                      <a:pt x="5" y="4"/>
                    </a:lnTo>
                    <a:lnTo>
                      <a:pt x="4" y="3"/>
                    </a:lnTo>
                    <a:lnTo>
                      <a:pt x="2" y="2"/>
                    </a:lnTo>
                    <a:lnTo>
                      <a:pt x="0" y="2"/>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34" name="Freeform 86"/>
              <p:cNvSpPr>
                <a:spLocks/>
              </p:cNvSpPr>
              <p:nvPr/>
            </p:nvSpPr>
            <p:spPr bwMode="auto">
              <a:xfrm>
                <a:off x="4767" y="3902"/>
                <a:ext cx="11" cy="24"/>
              </a:xfrm>
              <a:custGeom>
                <a:avLst/>
                <a:gdLst/>
                <a:ahLst/>
                <a:cxnLst>
                  <a:cxn ang="0">
                    <a:pos x="8" y="2"/>
                  </a:cxn>
                  <a:cxn ang="0">
                    <a:pos x="6" y="3"/>
                  </a:cxn>
                  <a:cxn ang="0">
                    <a:pos x="5" y="4"/>
                  </a:cxn>
                  <a:cxn ang="0">
                    <a:pos x="4" y="7"/>
                  </a:cxn>
                  <a:cxn ang="0">
                    <a:pos x="3" y="9"/>
                  </a:cxn>
                  <a:cxn ang="0">
                    <a:pos x="3" y="12"/>
                  </a:cxn>
                  <a:cxn ang="0">
                    <a:pos x="4" y="15"/>
                  </a:cxn>
                  <a:cxn ang="0">
                    <a:pos x="5" y="17"/>
                  </a:cxn>
                  <a:cxn ang="0">
                    <a:pos x="6" y="19"/>
                  </a:cxn>
                  <a:cxn ang="0">
                    <a:pos x="7" y="20"/>
                  </a:cxn>
                  <a:cxn ang="0">
                    <a:pos x="8" y="21"/>
                  </a:cxn>
                  <a:cxn ang="0">
                    <a:pos x="9" y="21"/>
                  </a:cxn>
                  <a:cxn ang="0">
                    <a:pos x="10" y="21"/>
                  </a:cxn>
                  <a:cxn ang="0">
                    <a:pos x="8" y="23"/>
                  </a:cxn>
                  <a:cxn ang="0">
                    <a:pos x="6" y="23"/>
                  </a:cxn>
                  <a:cxn ang="0">
                    <a:pos x="5" y="22"/>
                  </a:cxn>
                  <a:cxn ang="0">
                    <a:pos x="3" y="20"/>
                  </a:cxn>
                  <a:cxn ang="0">
                    <a:pos x="2" y="18"/>
                  </a:cxn>
                  <a:cxn ang="0">
                    <a:pos x="1" y="16"/>
                  </a:cxn>
                  <a:cxn ang="0">
                    <a:pos x="1" y="15"/>
                  </a:cxn>
                  <a:cxn ang="0">
                    <a:pos x="0" y="12"/>
                  </a:cxn>
                  <a:cxn ang="0">
                    <a:pos x="0" y="11"/>
                  </a:cxn>
                  <a:cxn ang="0">
                    <a:pos x="1" y="8"/>
                  </a:cxn>
                  <a:cxn ang="0">
                    <a:pos x="1" y="5"/>
                  </a:cxn>
                  <a:cxn ang="0">
                    <a:pos x="3" y="3"/>
                  </a:cxn>
                  <a:cxn ang="0">
                    <a:pos x="4" y="1"/>
                  </a:cxn>
                  <a:cxn ang="0">
                    <a:pos x="6" y="0"/>
                  </a:cxn>
                  <a:cxn ang="0">
                    <a:pos x="7" y="0"/>
                  </a:cxn>
                  <a:cxn ang="0">
                    <a:pos x="8" y="2"/>
                  </a:cxn>
                </a:cxnLst>
                <a:rect l="0" t="0" r="r" b="b"/>
                <a:pathLst>
                  <a:path w="11" h="24">
                    <a:moveTo>
                      <a:pt x="8" y="2"/>
                    </a:moveTo>
                    <a:lnTo>
                      <a:pt x="6" y="3"/>
                    </a:lnTo>
                    <a:lnTo>
                      <a:pt x="5" y="4"/>
                    </a:lnTo>
                    <a:lnTo>
                      <a:pt x="4" y="7"/>
                    </a:lnTo>
                    <a:lnTo>
                      <a:pt x="3" y="9"/>
                    </a:lnTo>
                    <a:lnTo>
                      <a:pt x="3" y="12"/>
                    </a:lnTo>
                    <a:lnTo>
                      <a:pt x="4" y="15"/>
                    </a:lnTo>
                    <a:lnTo>
                      <a:pt x="5" y="17"/>
                    </a:lnTo>
                    <a:lnTo>
                      <a:pt x="6" y="19"/>
                    </a:lnTo>
                    <a:lnTo>
                      <a:pt x="7" y="20"/>
                    </a:lnTo>
                    <a:lnTo>
                      <a:pt x="8" y="21"/>
                    </a:lnTo>
                    <a:lnTo>
                      <a:pt x="9" y="21"/>
                    </a:lnTo>
                    <a:lnTo>
                      <a:pt x="10" y="21"/>
                    </a:lnTo>
                    <a:lnTo>
                      <a:pt x="8" y="23"/>
                    </a:lnTo>
                    <a:lnTo>
                      <a:pt x="6" y="23"/>
                    </a:lnTo>
                    <a:lnTo>
                      <a:pt x="5" y="22"/>
                    </a:lnTo>
                    <a:lnTo>
                      <a:pt x="3" y="20"/>
                    </a:lnTo>
                    <a:lnTo>
                      <a:pt x="2" y="18"/>
                    </a:lnTo>
                    <a:lnTo>
                      <a:pt x="1" y="16"/>
                    </a:lnTo>
                    <a:lnTo>
                      <a:pt x="1" y="15"/>
                    </a:lnTo>
                    <a:lnTo>
                      <a:pt x="0" y="12"/>
                    </a:lnTo>
                    <a:lnTo>
                      <a:pt x="0" y="11"/>
                    </a:lnTo>
                    <a:lnTo>
                      <a:pt x="1" y="8"/>
                    </a:lnTo>
                    <a:lnTo>
                      <a:pt x="1" y="5"/>
                    </a:lnTo>
                    <a:lnTo>
                      <a:pt x="3" y="3"/>
                    </a:lnTo>
                    <a:lnTo>
                      <a:pt x="4" y="1"/>
                    </a:lnTo>
                    <a:lnTo>
                      <a:pt x="6" y="0"/>
                    </a:lnTo>
                    <a:lnTo>
                      <a:pt x="7" y="0"/>
                    </a:lnTo>
                    <a:lnTo>
                      <a:pt x="8"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35" name="Freeform 87"/>
              <p:cNvSpPr>
                <a:spLocks/>
              </p:cNvSpPr>
              <p:nvPr/>
            </p:nvSpPr>
            <p:spPr bwMode="auto">
              <a:xfrm>
                <a:off x="4789" y="3914"/>
                <a:ext cx="5" cy="29"/>
              </a:xfrm>
              <a:custGeom>
                <a:avLst/>
                <a:gdLst/>
                <a:ahLst/>
                <a:cxnLst>
                  <a:cxn ang="0">
                    <a:pos x="4" y="28"/>
                  </a:cxn>
                  <a:cxn ang="0">
                    <a:pos x="0" y="0"/>
                  </a:cxn>
                  <a:cxn ang="0">
                    <a:pos x="1" y="25"/>
                  </a:cxn>
                  <a:cxn ang="0">
                    <a:pos x="4" y="28"/>
                  </a:cxn>
                </a:cxnLst>
                <a:rect l="0" t="0" r="r" b="b"/>
                <a:pathLst>
                  <a:path w="5" h="29">
                    <a:moveTo>
                      <a:pt x="4" y="28"/>
                    </a:moveTo>
                    <a:lnTo>
                      <a:pt x="0" y="0"/>
                    </a:lnTo>
                    <a:lnTo>
                      <a:pt x="1" y="25"/>
                    </a:lnTo>
                    <a:lnTo>
                      <a:pt x="4" y="2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36" name="Freeform 88"/>
              <p:cNvSpPr>
                <a:spLocks/>
              </p:cNvSpPr>
              <p:nvPr/>
            </p:nvSpPr>
            <p:spPr bwMode="auto">
              <a:xfrm>
                <a:off x="4755" y="3916"/>
                <a:ext cx="15" cy="16"/>
              </a:xfrm>
              <a:custGeom>
                <a:avLst/>
                <a:gdLst/>
                <a:ahLst/>
                <a:cxnLst>
                  <a:cxn ang="0">
                    <a:pos x="2" y="0"/>
                  </a:cxn>
                  <a:cxn ang="0">
                    <a:pos x="14" y="15"/>
                  </a:cxn>
                  <a:cxn ang="0">
                    <a:pos x="0" y="1"/>
                  </a:cxn>
                  <a:cxn ang="0">
                    <a:pos x="2" y="0"/>
                  </a:cxn>
                </a:cxnLst>
                <a:rect l="0" t="0" r="r" b="b"/>
                <a:pathLst>
                  <a:path w="15" h="16">
                    <a:moveTo>
                      <a:pt x="2" y="0"/>
                    </a:moveTo>
                    <a:lnTo>
                      <a:pt x="14" y="15"/>
                    </a:lnTo>
                    <a:lnTo>
                      <a:pt x="0" y="1"/>
                    </a:lnTo>
                    <a:lnTo>
                      <a:pt x="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37" name="Freeform 89"/>
              <p:cNvSpPr>
                <a:spLocks/>
              </p:cNvSpPr>
              <p:nvPr/>
            </p:nvSpPr>
            <p:spPr bwMode="auto">
              <a:xfrm>
                <a:off x="4596" y="3967"/>
                <a:ext cx="587" cy="29"/>
              </a:xfrm>
              <a:custGeom>
                <a:avLst/>
                <a:gdLst/>
                <a:ahLst/>
                <a:cxnLst>
                  <a:cxn ang="0">
                    <a:pos x="586" y="6"/>
                  </a:cxn>
                  <a:cxn ang="0">
                    <a:pos x="0" y="28"/>
                  </a:cxn>
                  <a:cxn ang="0">
                    <a:pos x="85" y="9"/>
                  </a:cxn>
                  <a:cxn ang="0">
                    <a:pos x="503" y="0"/>
                  </a:cxn>
                  <a:cxn ang="0">
                    <a:pos x="586" y="6"/>
                  </a:cxn>
                </a:cxnLst>
                <a:rect l="0" t="0" r="r" b="b"/>
                <a:pathLst>
                  <a:path w="587" h="29">
                    <a:moveTo>
                      <a:pt x="586" y="6"/>
                    </a:moveTo>
                    <a:lnTo>
                      <a:pt x="0" y="28"/>
                    </a:lnTo>
                    <a:lnTo>
                      <a:pt x="85" y="9"/>
                    </a:lnTo>
                    <a:lnTo>
                      <a:pt x="503" y="0"/>
                    </a:lnTo>
                    <a:lnTo>
                      <a:pt x="586" y="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38" name="Freeform 90"/>
              <p:cNvSpPr>
                <a:spLocks/>
              </p:cNvSpPr>
              <p:nvPr/>
            </p:nvSpPr>
            <p:spPr bwMode="auto">
              <a:xfrm>
                <a:off x="4671" y="3862"/>
                <a:ext cx="33" cy="46"/>
              </a:xfrm>
              <a:custGeom>
                <a:avLst/>
                <a:gdLst/>
                <a:ahLst/>
                <a:cxnLst>
                  <a:cxn ang="0">
                    <a:pos x="31" y="29"/>
                  </a:cxn>
                  <a:cxn ang="0">
                    <a:pos x="28" y="35"/>
                  </a:cxn>
                  <a:cxn ang="0">
                    <a:pos x="25" y="40"/>
                  </a:cxn>
                  <a:cxn ang="0">
                    <a:pos x="20" y="43"/>
                  </a:cxn>
                  <a:cxn ang="0">
                    <a:pos x="15" y="45"/>
                  </a:cxn>
                  <a:cxn ang="0">
                    <a:pos x="11" y="45"/>
                  </a:cxn>
                  <a:cxn ang="0">
                    <a:pos x="7" y="44"/>
                  </a:cxn>
                  <a:cxn ang="0">
                    <a:pos x="4" y="41"/>
                  </a:cxn>
                  <a:cxn ang="0">
                    <a:pos x="1" y="37"/>
                  </a:cxn>
                  <a:cxn ang="0">
                    <a:pos x="0" y="32"/>
                  </a:cxn>
                  <a:cxn ang="0">
                    <a:pos x="0" y="26"/>
                  </a:cxn>
                  <a:cxn ang="0">
                    <a:pos x="0" y="21"/>
                  </a:cxn>
                  <a:cxn ang="0">
                    <a:pos x="1" y="16"/>
                  </a:cxn>
                  <a:cxn ang="0">
                    <a:pos x="3" y="11"/>
                  </a:cxn>
                  <a:cxn ang="0">
                    <a:pos x="7" y="6"/>
                  </a:cxn>
                  <a:cxn ang="0">
                    <a:pos x="12" y="2"/>
                  </a:cxn>
                  <a:cxn ang="0">
                    <a:pos x="17" y="0"/>
                  </a:cxn>
                  <a:cxn ang="0">
                    <a:pos x="20" y="0"/>
                  </a:cxn>
                  <a:cxn ang="0">
                    <a:pos x="26" y="2"/>
                  </a:cxn>
                  <a:cxn ang="0">
                    <a:pos x="29" y="6"/>
                  </a:cxn>
                  <a:cxn ang="0">
                    <a:pos x="31" y="11"/>
                  </a:cxn>
                  <a:cxn ang="0">
                    <a:pos x="32" y="16"/>
                  </a:cxn>
                  <a:cxn ang="0">
                    <a:pos x="30" y="11"/>
                  </a:cxn>
                  <a:cxn ang="0">
                    <a:pos x="28" y="7"/>
                  </a:cxn>
                  <a:cxn ang="0">
                    <a:pos x="24" y="4"/>
                  </a:cxn>
                  <a:cxn ang="0">
                    <a:pos x="20" y="3"/>
                  </a:cxn>
                  <a:cxn ang="0">
                    <a:pos x="15" y="5"/>
                  </a:cxn>
                  <a:cxn ang="0">
                    <a:pos x="11" y="9"/>
                  </a:cxn>
                  <a:cxn ang="0">
                    <a:pos x="8" y="14"/>
                  </a:cxn>
                  <a:cxn ang="0">
                    <a:pos x="7" y="20"/>
                  </a:cxn>
                  <a:cxn ang="0">
                    <a:pos x="6" y="25"/>
                  </a:cxn>
                  <a:cxn ang="0">
                    <a:pos x="10" y="37"/>
                  </a:cxn>
                  <a:cxn ang="0">
                    <a:pos x="10" y="24"/>
                  </a:cxn>
                  <a:cxn ang="0">
                    <a:pos x="14" y="36"/>
                  </a:cxn>
                  <a:cxn ang="0">
                    <a:pos x="14" y="26"/>
                  </a:cxn>
                  <a:cxn ang="0">
                    <a:pos x="18" y="33"/>
                  </a:cxn>
                  <a:cxn ang="0">
                    <a:pos x="19" y="26"/>
                  </a:cxn>
                  <a:cxn ang="0">
                    <a:pos x="22" y="31"/>
                  </a:cxn>
                  <a:cxn ang="0">
                    <a:pos x="22" y="26"/>
                  </a:cxn>
                  <a:cxn ang="0">
                    <a:pos x="24" y="31"/>
                  </a:cxn>
                  <a:cxn ang="0">
                    <a:pos x="27" y="31"/>
                  </a:cxn>
                  <a:cxn ang="0">
                    <a:pos x="29" y="31"/>
                  </a:cxn>
                  <a:cxn ang="0">
                    <a:pos x="31" y="29"/>
                  </a:cxn>
                </a:cxnLst>
                <a:rect l="0" t="0" r="r" b="b"/>
                <a:pathLst>
                  <a:path w="33" h="46">
                    <a:moveTo>
                      <a:pt x="31" y="29"/>
                    </a:moveTo>
                    <a:lnTo>
                      <a:pt x="28" y="35"/>
                    </a:lnTo>
                    <a:lnTo>
                      <a:pt x="25" y="40"/>
                    </a:lnTo>
                    <a:lnTo>
                      <a:pt x="20" y="43"/>
                    </a:lnTo>
                    <a:lnTo>
                      <a:pt x="15" y="45"/>
                    </a:lnTo>
                    <a:lnTo>
                      <a:pt x="11" y="45"/>
                    </a:lnTo>
                    <a:lnTo>
                      <a:pt x="7" y="44"/>
                    </a:lnTo>
                    <a:lnTo>
                      <a:pt x="4" y="41"/>
                    </a:lnTo>
                    <a:lnTo>
                      <a:pt x="1" y="37"/>
                    </a:lnTo>
                    <a:lnTo>
                      <a:pt x="0" y="32"/>
                    </a:lnTo>
                    <a:lnTo>
                      <a:pt x="0" y="26"/>
                    </a:lnTo>
                    <a:lnTo>
                      <a:pt x="0" y="21"/>
                    </a:lnTo>
                    <a:lnTo>
                      <a:pt x="1" y="16"/>
                    </a:lnTo>
                    <a:lnTo>
                      <a:pt x="3" y="11"/>
                    </a:lnTo>
                    <a:lnTo>
                      <a:pt x="7" y="6"/>
                    </a:lnTo>
                    <a:lnTo>
                      <a:pt x="12" y="2"/>
                    </a:lnTo>
                    <a:lnTo>
                      <a:pt x="17" y="0"/>
                    </a:lnTo>
                    <a:lnTo>
                      <a:pt x="20" y="0"/>
                    </a:lnTo>
                    <a:lnTo>
                      <a:pt x="26" y="2"/>
                    </a:lnTo>
                    <a:lnTo>
                      <a:pt x="29" y="6"/>
                    </a:lnTo>
                    <a:lnTo>
                      <a:pt x="31" y="11"/>
                    </a:lnTo>
                    <a:lnTo>
                      <a:pt x="32" y="16"/>
                    </a:lnTo>
                    <a:lnTo>
                      <a:pt x="30" y="11"/>
                    </a:lnTo>
                    <a:lnTo>
                      <a:pt x="28" y="7"/>
                    </a:lnTo>
                    <a:lnTo>
                      <a:pt x="24" y="4"/>
                    </a:lnTo>
                    <a:lnTo>
                      <a:pt x="20" y="3"/>
                    </a:lnTo>
                    <a:lnTo>
                      <a:pt x="15" y="5"/>
                    </a:lnTo>
                    <a:lnTo>
                      <a:pt x="11" y="9"/>
                    </a:lnTo>
                    <a:lnTo>
                      <a:pt x="8" y="14"/>
                    </a:lnTo>
                    <a:lnTo>
                      <a:pt x="7" y="20"/>
                    </a:lnTo>
                    <a:lnTo>
                      <a:pt x="6" y="25"/>
                    </a:lnTo>
                    <a:lnTo>
                      <a:pt x="10" y="37"/>
                    </a:lnTo>
                    <a:lnTo>
                      <a:pt x="10" y="24"/>
                    </a:lnTo>
                    <a:lnTo>
                      <a:pt x="14" y="36"/>
                    </a:lnTo>
                    <a:lnTo>
                      <a:pt x="14" y="26"/>
                    </a:lnTo>
                    <a:lnTo>
                      <a:pt x="18" y="33"/>
                    </a:lnTo>
                    <a:lnTo>
                      <a:pt x="19" y="26"/>
                    </a:lnTo>
                    <a:lnTo>
                      <a:pt x="22" y="31"/>
                    </a:lnTo>
                    <a:lnTo>
                      <a:pt x="22" y="26"/>
                    </a:lnTo>
                    <a:lnTo>
                      <a:pt x="24" y="31"/>
                    </a:lnTo>
                    <a:lnTo>
                      <a:pt x="27" y="31"/>
                    </a:lnTo>
                    <a:lnTo>
                      <a:pt x="29" y="31"/>
                    </a:lnTo>
                    <a:lnTo>
                      <a:pt x="31"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39" name="Freeform 91"/>
              <p:cNvSpPr>
                <a:spLocks/>
              </p:cNvSpPr>
              <p:nvPr/>
            </p:nvSpPr>
            <p:spPr bwMode="auto">
              <a:xfrm>
                <a:off x="4638" y="3946"/>
                <a:ext cx="82" cy="36"/>
              </a:xfrm>
              <a:custGeom>
                <a:avLst/>
                <a:gdLst/>
                <a:ahLst/>
                <a:cxnLst>
                  <a:cxn ang="0">
                    <a:pos x="81" y="0"/>
                  </a:cxn>
                  <a:cxn ang="0">
                    <a:pos x="79" y="9"/>
                  </a:cxn>
                  <a:cxn ang="0">
                    <a:pos x="75" y="16"/>
                  </a:cxn>
                  <a:cxn ang="0">
                    <a:pos x="70" y="23"/>
                  </a:cxn>
                  <a:cxn ang="0">
                    <a:pos x="65" y="29"/>
                  </a:cxn>
                  <a:cxn ang="0">
                    <a:pos x="59" y="32"/>
                  </a:cxn>
                  <a:cxn ang="0">
                    <a:pos x="51" y="34"/>
                  </a:cxn>
                  <a:cxn ang="0">
                    <a:pos x="42" y="35"/>
                  </a:cxn>
                  <a:cxn ang="0">
                    <a:pos x="32" y="35"/>
                  </a:cxn>
                  <a:cxn ang="0">
                    <a:pos x="25" y="33"/>
                  </a:cxn>
                  <a:cxn ang="0">
                    <a:pos x="18" y="30"/>
                  </a:cxn>
                  <a:cxn ang="0">
                    <a:pos x="12" y="25"/>
                  </a:cxn>
                  <a:cxn ang="0">
                    <a:pos x="6" y="17"/>
                  </a:cxn>
                  <a:cxn ang="0">
                    <a:pos x="3" y="11"/>
                  </a:cxn>
                  <a:cxn ang="0">
                    <a:pos x="0" y="5"/>
                  </a:cxn>
                  <a:cxn ang="0">
                    <a:pos x="50" y="8"/>
                  </a:cxn>
                  <a:cxn ang="0">
                    <a:pos x="64" y="8"/>
                  </a:cxn>
                  <a:cxn ang="0">
                    <a:pos x="71" y="7"/>
                  </a:cxn>
                  <a:cxn ang="0">
                    <a:pos x="77" y="5"/>
                  </a:cxn>
                  <a:cxn ang="0">
                    <a:pos x="81" y="0"/>
                  </a:cxn>
                </a:cxnLst>
                <a:rect l="0" t="0" r="r" b="b"/>
                <a:pathLst>
                  <a:path w="82" h="36">
                    <a:moveTo>
                      <a:pt x="81" y="0"/>
                    </a:moveTo>
                    <a:lnTo>
                      <a:pt x="79" y="9"/>
                    </a:lnTo>
                    <a:lnTo>
                      <a:pt x="75" y="16"/>
                    </a:lnTo>
                    <a:lnTo>
                      <a:pt x="70" y="23"/>
                    </a:lnTo>
                    <a:lnTo>
                      <a:pt x="65" y="29"/>
                    </a:lnTo>
                    <a:lnTo>
                      <a:pt x="59" y="32"/>
                    </a:lnTo>
                    <a:lnTo>
                      <a:pt x="51" y="34"/>
                    </a:lnTo>
                    <a:lnTo>
                      <a:pt x="42" y="35"/>
                    </a:lnTo>
                    <a:lnTo>
                      <a:pt x="32" y="35"/>
                    </a:lnTo>
                    <a:lnTo>
                      <a:pt x="25" y="33"/>
                    </a:lnTo>
                    <a:lnTo>
                      <a:pt x="18" y="30"/>
                    </a:lnTo>
                    <a:lnTo>
                      <a:pt x="12" y="25"/>
                    </a:lnTo>
                    <a:lnTo>
                      <a:pt x="6" y="17"/>
                    </a:lnTo>
                    <a:lnTo>
                      <a:pt x="3" y="11"/>
                    </a:lnTo>
                    <a:lnTo>
                      <a:pt x="0" y="5"/>
                    </a:lnTo>
                    <a:lnTo>
                      <a:pt x="50" y="8"/>
                    </a:lnTo>
                    <a:lnTo>
                      <a:pt x="64" y="8"/>
                    </a:lnTo>
                    <a:lnTo>
                      <a:pt x="71" y="7"/>
                    </a:lnTo>
                    <a:lnTo>
                      <a:pt x="77" y="5"/>
                    </a:lnTo>
                    <a:lnTo>
                      <a:pt x="8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40" name="Freeform 92"/>
              <p:cNvSpPr>
                <a:spLocks/>
              </p:cNvSpPr>
              <p:nvPr/>
            </p:nvSpPr>
            <p:spPr bwMode="auto">
              <a:xfrm>
                <a:off x="4591" y="3872"/>
                <a:ext cx="19" cy="21"/>
              </a:xfrm>
              <a:custGeom>
                <a:avLst/>
                <a:gdLst/>
                <a:ahLst/>
                <a:cxnLst>
                  <a:cxn ang="0">
                    <a:pos x="0" y="0"/>
                  </a:cxn>
                  <a:cxn ang="0">
                    <a:pos x="7" y="6"/>
                  </a:cxn>
                  <a:cxn ang="0">
                    <a:pos x="8" y="18"/>
                  </a:cxn>
                  <a:cxn ang="0">
                    <a:pos x="4" y="20"/>
                  </a:cxn>
                  <a:cxn ang="0">
                    <a:pos x="18" y="20"/>
                  </a:cxn>
                  <a:cxn ang="0">
                    <a:pos x="16" y="1"/>
                  </a:cxn>
                  <a:cxn ang="0">
                    <a:pos x="0" y="0"/>
                  </a:cxn>
                </a:cxnLst>
                <a:rect l="0" t="0" r="r" b="b"/>
                <a:pathLst>
                  <a:path w="19" h="21">
                    <a:moveTo>
                      <a:pt x="0" y="0"/>
                    </a:moveTo>
                    <a:lnTo>
                      <a:pt x="7" y="6"/>
                    </a:lnTo>
                    <a:lnTo>
                      <a:pt x="8" y="18"/>
                    </a:lnTo>
                    <a:lnTo>
                      <a:pt x="4" y="20"/>
                    </a:lnTo>
                    <a:lnTo>
                      <a:pt x="18" y="20"/>
                    </a:lnTo>
                    <a:lnTo>
                      <a:pt x="16"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41" name="Freeform 93"/>
              <p:cNvSpPr>
                <a:spLocks/>
              </p:cNvSpPr>
              <p:nvPr/>
            </p:nvSpPr>
            <p:spPr bwMode="auto">
              <a:xfrm>
                <a:off x="4613" y="3873"/>
                <a:ext cx="41" cy="21"/>
              </a:xfrm>
              <a:custGeom>
                <a:avLst/>
                <a:gdLst/>
                <a:ahLst/>
                <a:cxnLst>
                  <a:cxn ang="0">
                    <a:pos x="0" y="0"/>
                  </a:cxn>
                  <a:cxn ang="0">
                    <a:pos x="5" y="4"/>
                  </a:cxn>
                  <a:cxn ang="0">
                    <a:pos x="6" y="19"/>
                  </a:cxn>
                  <a:cxn ang="0">
                    <a:pos x="40" y="20"/>
                  </a:cxn>
                  <a:cxn ang="0">
                    <a:pos x="40" y="17"/>
                  </a:cxn>
                  <a:cxn ang="0">
                    <a:pos x="39" y="13"/>
                  </a:cxn>
                  <a:cxn ang="0">
                    <a:pos x="37" y="8"/>
                  </a:cxn>
                  <a:cxn ang="0">
                    <a:pos x="34" y="4"/>
                  </a:cxn>
                  <a:cxn ang="0">
                    <a:pos x="31" y="3"/>
                  </a:cxn>
                  <a:cxn ang="0">
                    <a:pos x="28" y="1"/>
                  </a:cxn>
                  <a:cxn ang="0">
                    <a:pos x="23" y="0"/>
                  </a:cxn>
                  <a:cxn ang="0">
                    <a:pos x="0" y="0"/>
                  </a:cxn>
                </a:cxnLst>
                <a:rect l="0" t="0" r="r" b="b"/>
                <a:pathLst>
                  <a:path w="41" h="21">
                    <a:moveTo>
                      <a:pt x="0" y="0"/>
                    </a:moveTo>
                    <a:lnTo>
                      <a:pt x="5" y="4"/>
                    </a:lnTo>
                    <a:lnTo>
                      <a:pt x="6" y="19"/>
                    </a:lnTo>
                    <a:lnTo>
                      <a:pt x="40" y="20"/>
                    </a:lnTo>
                    <a:lnTo>
                      <a:pt x="40" y="17"/>
                    </a:lnTo>
                    <a:lnTo>
                      <a:pt x="39" y="13"/>
                    </a:lnTo>
                    <a:lnTo>
                      <a:pt x="37" y="8"/>
                    </a:lnTo>
                    <a:lnTo>
                      <a:pt x="34" y="4"/>
                    </a:lnTo>
                    <a:lnTo>
                      <a:pt x="31" y="3"/>
                    </a:lnTo>
                    <a:lnTo>
                      <a:pt x="28" y="1"/>
                    </a:lnTo>
                    <a:lnTo>
                      <a:pt x="23" y="0"/>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42" name="Freeform 94"/>
              <p:cNvSpPr>
                <a:spLocks/>
              </p:cNvSpPr>
              <p:nvPr/>
            </p:nvSpPr>
            <p:spPr bwMode="auto">
              <a:xfrm>
                <a:off x="4592" y="3891"/>
                <a:ext cx="63" cy="36"/>
              </a:xfrm>
              <a:custGeom>
                <a:avLst/>
                <a:gdLst/>
                <a:ahLst/>
                <a:cxnLst>
                  <a:cxn ang="0">
                    <a:pos x="1" y="4"/>
                  </a:cxn>
                  <a:cxn ang="0">
                    <a:pos x="5" y="8"/>
                  </a:cxn>
                  <a:cxn ang="0">
                    <a:pos x="60" y="8"/>
                  </a:cxn>
                  <a:cxn ang="0">
                    <a:pos x="61" y="5"/>
                  </a:cxn>
                  <a:cxn ang="0">
                    <a:pos x="61" y="1"/>
                  </a:cxn>
                  <a:cxn ang="0">
                    <a:pos x="61" y="0"/>
                  </a:cxn>
                  <a:cxn ang="0">
                    <a:pos x="62" y="5"/>
                  </a:cxn>
                  <a:cxn ang="0">
                    <a:pos x="62" y="10"/>
                  </a:cxn>
                  <a:cxn ang="0">
                    <a:pos x="61" y="13"/>
                  </a:cxn>
                  <a:cxn ang="0">
                    <a:pos x="60" y="19"/>
                  </a:cxn>
                  <a:cxn ang="0">
                    <a:pos x="59" y="23"/>
                  </a:cxn>
                  <a:cxn ang="0">
                    <a:pos x="56" y="27"/>
                  </a:cxn>
                  <a:cxn ang="0">
                    <a:pos x="53" y="30"/>
                  </a:cxn>
                  <a:cxn ang="0">
                    <a:pos x="49" y="32"/>
                  </a:cxn>
                  <a:cxn ang="0">
                    <a:pos x="44" y="33"/>
                  </a:cxn>
                  <a:cxn ang="0">
                    <a:pos x="37" y="35"/>
                  </a:cxn>
                  <a:cxn ang="0">
                    <a:pos x="26" y="35"/>
                  </a:cxn>
                  <a:cxn ang="0">
                    <a:pos x="41" y="32"/>
                  </a:cxn>
                  <a:cxn ang="0">
                    <a:pos x="48" y="31"/>
                  </a:cxn>
                  <a:cxn ang="0">
                    <a:pos x="52" y="28"/>
                  </a:cxn>
                  <a:cxn ang="0">
                    <a:pos x="29" y="28"/>
                  </a:cxn>
                  <a:cxn ang="0">
                    <a:pos x="28" y="20"/>
                  </a:cxn>
                  <a:cxn ang="0">
                    <a:pos x="19" y="11"/>
                  </a:cxn>
                  <a:cxn ang="0">
                    <a:pos x="21" y="32"/>
                  </a:cxn>
                  <a:cxn ang="0">
                    <a:pos x="19" y="28"/>
                  </a:cxn>
                  <a:cxn ang="0">
                    <a:pos x="4" y="28"/>
                  </a:cxn>
                  <a:cxn ang="0">
                    <a:pos x="11" y="26"/>
                  </a:cxn>
                  <a:cxn ang="0">
                    <a:pos x="9" y="11"/>
                  </a:cxn>
                  <a:cxn ang="0">
                    <a:pos x="5" y="11"/>
                  </a:cxn>
                  <a:cxn ang="0">
                    <a:pos x="2" y="9"/>
                  </a:cxn>
                  <a:cxn ang="0">
                    <a:pos x="0" y="6"/>
                  </a:cxn>
                  <a:cxn ang="0">
                    <a:pos x="1" y="4"/>
                  </a:cxn>
                </a:cxnLst>
                <a:rect l="0" t="0" r="r" b="b"/>
                <a:pathLst>
                  <a:path w="63" h="36">
                    <a:moveTo>
                      <a:pt x="1" y="4"/>
                    </a:moveTo>
                    <a:lnTo>
                      <a:pt x="5" y="8"/>
                    </a:lnTo>
                    <a:lnTo>
                      <a:pt x="60" y="8"/>
                    </a:lnTo>
                    <a:lnTo>
                      <a:pt x="61" y="5"/>
                    </a:lnTo>
                    <a:lnTo>
                      <a:pt x="61" y="1"/>
                    </a:lnTo>
                    <a:lnTo>
                      <a:pt x="61" y="0"/>
                    </a:lnTo>
                    <a:lnTo>
                      <a:pt x="62" y="5"/>
                    </a:lnTo>
                    <a:lnTo>
                      <a:pt x="62" y="10"/>
                    </a:lnTo>
                    <a:lnTo>
                      <a:pt x="61" y="13"/>
                    </a:lnTo>
                    <a:lnTo>
                      <a:pt x="60" y="19"/>
                    </a:lnTo>
                    <a:lnTo>
                      <a:pt x="59" y="23"/>
                    </a:lnTo>
                    <a:lnTo>
                      <a:pt x="56" y="27"/>
                    </a:lnTo>
                    <a:lnTo>
                      <a:pt x="53" y="30"/>
                    </a:lnTo>
                    <a:lnTo>
                      <a:pt x="49" y="32"/>
                    </a:lnTo>
                    <a:lnTo>
                      <a:pt x="44" y="33"/>
                    </a:lnTo>
                    <a:lnTo>
                      <a:pt x="37" y="35"/>
                    </a:lnTo>
                    <a:lnTo>
                      <a:pt x="26" y="35"/>
                    </a:lnTo>
                    <a:lnTo>
                      <a:pt x="41" y="32"/>
                    </a:lnTo>
                    <a:lnTo>
                      <a:pt x="48" y="31"/>
                    </a:lnTo>
                    <a:lnTo>
                      <a:pt x="52" y="28"/>
                    </a:lnTo>
                    <a:lnTo>
                      <a:pt x="29" y="28"/>
                    </a:lnTo>
                    <a:lnTo>
                      <a:pt x="28" y="20"/>
                    </a:lnTo>
                    <a:lnTo>
                      <a:pt x="19" y="11"/>
                    </a:lnTo>
                    <a:lnTo>
                      <a:pt x="21" y="32"/>
                    </a:lnTo>
                    <a:lnTo>
                      <a:pt x="19" y="28"/>
                    </a:lnTo>
                    <a:lnTo>
                      <a:pt x="4" y="28"/>
                    </a:lnTo>
                    <a:lnTo>
                      <a:pt x="11" y="26"/>
                    </a:lnTo>
                    <a:lnTo>
                      <a:pt x="9" y="11"/>
                    </a:lnTo>
                    <a:lnTo>
                      <a:pt x="5" y="11"/>
                    </a:lnTo>
                    <a:lnTo>
                      <a:pt x="2" y="9"/>
                    </a:lnTo>
                    <a:lnTo>
                      <a:pt x="0" y="6"/>
                    </a:lnTo>
                    <a:lnTo>
                      <a:pt x="1"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43" name="Freeform 95"/>
              <p:cNvSpPr>
                <a:spLocks/>
              </p:cNvSpPr>
              <p:nvPr/>
            </p:nvSpPr>
            <p:spPr bwMode="auto">
              <a:xfrm>
                <a:off x="4649" y="3810"/>
                <a:ext cx="76" cy="29"/>
              </a:xfrm>
              <a:custGeom>
                <a:avLst/>
                <a:gdLst/>
                <a:ahLst/>
                <a:cxnLst>
                  <a:cxn ang="0">
                    <a:pos x="1" y="27"/>
                  </a:cxn>
                  <a:cxn ang="0">
                    <a:pos x="22" y="14"/>
                  </a:cxn>
                  <a:cxn ang="0">
                    <a:pos x="41" y="6"/>
                  </a:cxn>
                  <a:cxn ang="0">
                    <a:pos x="64" y="0"/>
                  </a:cxn>
                  <a:cxn ang="0">
                    <a:pos x="69" y="0"/>
                  </a:cxn>
                  <a:cxn ang="0">
                    <a:pos x="74" y="4"/>
                  </a:cxn>
                  <a:cxn ang="0">
                    <a:pos x="75" y="6"/>
                  </a:cxn>
                  <a:cxn ang="0">
                    <a:pos x="75" y="9"/>
                  </a:cxn>
                  <a:cxn ang="0">
                    <a:pos x="75" y="13"/>
                  </a:cxn>
                  <a:cxn ang="0">
                    <a:pos x="74" y="15"/>
                  </a:cxn>
                  <a:cxn ang="0">
                    <a:pos x="72" y="18"/>
                  </a:cxn>
                  <a:cxn ang="0">
                    <a:pos x="68" y="21"/>
                  </a:cxn>
                  <a:cxn ang="0">
                    <a:pos x="60" y="24"/>
                  </a:cxn>
                  <a:cxn ang="0">
                    <a:pos x="54" y="26"/>
                  </a:cxn>
                  <a:cxn ang="0">
                    <a:pos x="40" y="27"/>
                  </a:cxn>
                  <a:cxn ang="0">
                    <a:pos x="22" y="28"/>
                  </a:cxn>
                  <a:cxn ang="0">
                    <a:pos x="54" y="24"/>
                  </a:cxn>
                  <a:cxn ang="0">
                    <a:pos x="64" y="21"/>
                  </a:cxn>
                  <a:cxn ang="0">
                    <a:pos x="70" y="17"/>
                  </a:cxn>
                  <a:cxn ang="0">
                    <a:pos x="72" y="14"/>
                  </a:cxn>
                  <a:cxn ang="0">
                    <a:pos x="73" y="11"/>
                  </a:cxn>
                  <a:cxn ang="0">
                    <a:pos x="73" y="9"/>
                  </a:cxn>
                  <a:cxn ang="0">
                    <a:pos x="68" y="9"/>
                  </a:cxn>
                  <a:cxn ang="0">
                    <a:pos x="55" y="10"/>
                  </a:cxn>
                  <a:cxn ang="0">
                    <a:pos x="37" y="14"/>
                  </a:cxn>
                  <a:cxn ang="0">
                    <a:pos x="21" y="19"/>
                  </a:cxn>
                  <a:cxn ang="0">
                    <a:pos x="6" y="25"/>
                  </a:cxn>
                  <a:cxn ang="0">
                    <a:pos x="6" y="27"/>
                  </a:cxn>
                  <a:cxn ang="0">
                    <a:pos x="14" y="27"/>
                  </a:cxn>
                  <a:cxn ang="0">
                    <a:pos x="0" y="28"/>
                  </a:cxn>
                  <a:cxn ang="0">
                    <a:pos x="1" y="27"/>
                  </a:cxn>
                </a:cxnLst>
                <a:rect l="0" t="0" r="r" b="b"/>
                <a:pathLst>
                  <a:path w="76" h="29">
                    <a:moveTo>
                      <a:pt x="1" y="27"/>
                    </a:moveTo>
                    <a:lnTo>
                      <a:pt x="22" y="14"/>
                    </a:lnTo>
                    <a:lnTo>
                      <a:pt x="41" y="6"/>
                    </a:lnTo>
                    <a:lnTo>
                      <a:pt x="64" y="0"/>
                    </a:lnTo>
                    <a:lnTo>
                      <a:pt x="69" y="0"/>
                    </a:lnTo>
                    <a:lnTo>
                      <a:pt x="74" y="4"/>
                    </a:lnTo>
                    <a:lnTo>
                      <a:pt x="75" y="6"/>
                    </a:lnTo>
                    <a:lnTo>
                      <a:pt x="75" y="9"/>
                    </a:lnTo>
                    <a:lnTo>
                      <a:pt x="75" y="13"/>
                    </a:lnTo>
                    <a:lnTo>
                      <a:pt x="74" y="15"/>
                    </a:lnTo>
                    <a:lnTo>
                      <a:pt x="72" y="18"/>
                    </a:lnTo>
                    <a:lnTo>
                      <a:pt x="68" y="21"/>
                    </a:lnTo>
                    <a:lnTo>
                      <a:pt x="60" y="24"/>
                    </a:lnTo>
                    <a:lnTo>
                      <a:pt x="54" y="26"/>
                    </a:lnTo>
                    <a:lnTo>
                      <a:pt x="40" y="27"/>
                    </a:lnTo>
                    <a:lnTo>
                      <a:pt x="22" y="28"/>
                    </a:lnTo>
                    <a:lnTo>
                      <a:pt x="54" y="24"/>
                    </a:lnTo>
                    <a:lnTo>
                      <a:pt x="64" y="21"/>
                    </a:lnTo>
                    <a:lnTo>
                      <a:pt x="70" y="17"/>
                    </a:lnTo>
                    <a:lnTo>
                      <a:pt x="72" y="14"/>
                    </a:lnTo>
                    <a:lnTo>
                      <a:pt x="73" y="11"/>
                    </a:lnTo>
                    <a:lnTo>
                      <a:pt x="73" y="9"/>
                    </a:lnTo>
                    <a:lnTo>
                      <a:pt x="68" y="9"/>
                    </a:lnTo>
                    <a:lnTo>
                      <a:pt x="55" y="10"/>
                    </a:lnTo>
                    <a:lnTo>
                      <a:pt x="37" y="14"/>
                    </a:lnTo>
                    <a:lnTo>
                      <a:pt x="21" y="19"/>
                    </a:lnTo>
                    <a:lnTo>
                      <a:pt x="6" y="25"/>
                    </a:lnTo>
                    <a:lnTo>
                      <a:pt x="6" y="27"/>
                    </a:lnTo>
                    <a:lnTo>
                      <a:pt x="14" y="27"/>
                    </a:lnTo>
                    <a:lnTo>
                      <a:pt x="0" y="28"/>
                    </a:lnTo>
                    <a:lnTo>
                      <a:pt x="1" y="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44" name="Freeform 96"/>
              <p:cNvSpPr>
                <a:spLocks/>
              </p:cNvSpPr>
              <p:nvPr/>
            </p:nvSpPr>
            <p:spPr bwMode="auto">
              <a:xfrm>
                <a:off x="4601" y="3846"/>
                <a:ext cx="145" cy="4"/>
              </a:xfrm>
              <a:custGeom>
                <a:avLst/>
                <a:gdLst/>
                <a:ahLst/>
                <a:cxnLst>
                  <a:cxn ang="0">
                    <a:pos x="3" y="0"/>
                  </a:cxn>
                  <a:cxn ang="0">
                    <a:pos x="144" y="0"/>
                  </a:cxn>
                  <a:cxn ang="0">
                    <a:pos x="144" y="3"/>
                  </a:cxn>
                  <a:cxn ang="0">
                    <a:pos x="0" y="3"/>
                  </a:cxn>
                  <a:cxn ang="0">
                    <a:pos x="3" y="0"/>
                  </a:cxn>
                </a:cxnLst>
                <a:rect l="0" t="0" r="r" b="b"/>
                <a:pathLst>
                  <a:path w="145" h="4">
                    <a:moveTo>
                      <a:pt x="3" y="0"/>
                    </a:moveTo>
                    <a:lnTo>
                      <a:pt x="144" y="0"/>
                    </a:lnTo>
                    <a:lnTo>
                      <a:pt x="144" y="3"/>
                    </a:lnTo>
                    <a:lnTo>
                      <a:pt x="0" y="3"/>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45" name="Freeform 97"/>
              <p:cNvSpPr>
                <a:spLocks/>
              </p:cNvSpPr>
              <p:nvPr/>
            </p:nvSpPr>
            <p:spPr bwMode="auto">
              <a:xfrm>
                <a:off x="5036" y="3791"/>
                <a:ext cx="46" cy="125"/>
              </a:xfrm>
              <a:custGeom>
                <a:avLst/>
                <a:gdLst/>
                <a:ahLst/>
                <a:cxnLst>
                  <a:cxn ang="0">
                    <a:pos x="41" y="0"/>
                  </a:cxn>
                  <a:cxn ang="0">
                    <a:pos x="42" y="2"/>
                  </a:cxn>
                  <a:cxn ang="0">
                    <a:pos x="43" y="4"/>
                  </a:cxn>
                  <a:cxn ang="0">
                    <a:pos x="44" y="8"/>
                  </a:cxn>
                  <a:cxn ang="0">
                    <a:pos x="44" y="12"/>
                  </a:cxn>
                  <a:cxn ang="0">
                    <a:pos x="44" y="18"/>
                  </a:cxn>
                  <a:cxn ang="0">
                    <a:pos x="42" y="26"/>
                  </a:cxn>
                  <a:cxn ang="0">
                    <a:pos x="37" y="42"/>
                  </a:cxn>
                  <a:cxn ang="0">
                    <a:pos x="30" y="62"/>
                  </a:cxn>
                  <a:cxn ang="0">
                    <a:pos x="22" y="83"/>
                  </a:cxn>
                  <a:cxn ang="0">
                    <a:pos x="14" y="100"/>
                  </a:cxn>
                  <a:cxn ang="0">
                    <a:pos x="8" y="112"/>
                  </a:cxn>
                  <a:cxn ang="0">
                    <a:pos x="0" y="124"/>
                  </a:cxn>
                  <a:cxn ang="0">
                    <a:pos x="2" y="124"/>
                  </a:cxn>
                  <a:cxn ang="0">
                    <a:pos x="9" y="112"/>
                  </a:cxn>
                  <a:cxn ang="0">
                    <a:pos x="15" y="100"/>
                  </a:cxn>
                  <a:cxn ang="0">
                    <a:pos x="23" y="82"/>
                  </a:cxn>
                  <a:cxn ang="0">
                    <a:pos x="30" y="64"/>
                  </a:cxn>
                  <a:cxn ang="0">
                    <a:pos x="37" y="47"/>
                  </a:cxn>
                  <a:cxn ang="0">
                    <a:pos x="41" y="32"/>
                  </a:cxn>
                  <a:cxn ang="0">
                    <a:pos x="44" y="21"/>
                  </a:cxn>
                  <a:cxn ang="0">
                    <a:pos x="45" y="12"/>
                  </a:cxn>
                  <a:cxn ang="0">
                    <a:pos x="45" y="8"/>
                  </a:cxn>
                  <a:cxn ang="0">
                    <a:pos x="44" y="4"/>
                  </a:cxn>
                  <a:cxn ang="0">
                    <a:pos x="43" y="2"/>
                  </a:cxn>
                  <a:cxn ang="0">
                    <a:pos x="41" y="0"/>
                  </a:cxn>
                </a:cxnLst>
                <a:rect l="0" t="0" r="r" b="b"/>
                <a:pathLst>
                  <a:path w="46" h="125">
                    <a:moveTo>
                      <a:pt x="41" y="0"/>
                    </a:moveTo>
                    <a:lnTo>
                      <a:pt x="42" y="2"/>
                    </a:lnTo>
                    <a:lnTo>
                      <a:pt x="43" y="4"/>
                    </a:lnTo>
                    <a:lnTo>
                      <a:pt x="44" y="8"/>
                    </a:lnTo>
                    <a:lnTo>
                      <a:pt x="44" y="12"/>
                    </a:lnTo>
                    <a:lnTo>
                      <a:pt x="44" y="18"/>
                    </a:lnTo>
                    <a:lnTo>
                      <a:pt x="42" y="26"/>
                    </a:lnTo>
                    <a:lnTo>
                      <a:pt x="37" y="42"/>
                    </a:lnTo>
                    <a:lnTo>
                      <a:pt x="30" y="62"/>
                    </a:lnTo>
                    <a:lnTo>
                      <a:pt x="22" y="83"/>
                    </a:lnTo>
                    <a:lnTo>
                      <a:pt x="14" y="100"/>
                    </a:lnTo>
                    <a:lnTo>
                      <a:pt x="8" y="112"/>
                    </a:lnTo>
                    <a:lnTo>
                      <a:pt x="0" y="124"/>
                    </a:lnTo>
                    <a:lnTo>
                      <a:pt x="2" y="124"/>
                    </a:lnTo>
                    <a:lnTo>
                      <a:pt x="9" y="112"/>
                    </a:lnTo>
                    <a:lnTo>
                      <a:pt x="15" y="100"/>
                    </a:lnTo>
                    <a:lnTo>
                      <a:pt x="23" y="82"/>
                    </a:lnTo>
                    <a:lnTo>
                      <a:pt x="30" y="64"/>
                    </a:lnTo>
                    <a:lnTo>
                      <a:pt x="37" y="47"/>
                    </a:lnTo>
                    <a:lnTo>
                      <a:pt x="41" y="32"/>
                    </a:lnTo>
                    <a:lnTo>
                      <a:pt x="44" y="21"/>
                    </a:lnTo>
                    <a:lnTo>
                      <a:pt x="45" y="12"/>
                    </a:lnTo>
                    <a:lnTo>
                      <a:pt x="45" y="8"/>
                    </a:lnTo>
                    <a:lnTo>
                      <a:pt x="44" y="4"/>
                    </a:lnTo>
                    <a:lnTo>
                      <a:pt x="43" y="2"/>
                    </a:lnTo>
                    <a:lnTo>
                      <a:pt x="4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46" name="Freeform 98"/>
              <p:cNvSpPr>
                <a:spLocks/>
              </p:cNvSpPr>
              <p:nvPr/>
            </p:nvSpPr>
            <p:spPr bwMode="auto">
              <a:xfrm>
                <a:off x="4911" y="3796"/>
                <a:ext cx="44" cy="119"/>
              </a:xfrm>
              <a:custGeom>
                <a:avLst/>
                <a:gdLst/>
                <a:ahLst/>
                <a:cxnLst>
                  <a:cxn ang="0">
                    <a:pos x="39" y="0"/>
                  </a:cxn>
                  <a:cxn ang="0">
                    <a:pos x="42" y="4"/>
                  </a:cxn>
                  <a:cxn ang="0">
                    <a:pos x="43" y="6"/>
                  </a:cxn>
                  <a:cxn ang="0">
                    <a:pos x="43" y="9"/>
                  </a:cxn>
                  <a:cxn ang="0">
                    <a:pos x="43" y="11"/>
                  </a:cxn>
                  <a:cxn ang="0">
                    <a:pos x="42" y="14"/>
                  </a:cxn>
                  <a:cxn ang="0">
                    <a:pos x="42" y="17"/>
                  </a:cxn>
                  <a:cxn ang="0">
                    <a:pos x="40" y="19"/>
                  </a:cxn>
                  <a:cxn ang="0">
                    <a:pos x="39" y="22"/>
                  </a:cxn>
                  <a:cxn ang="0">
                    <a:pos x="38" y="24"/>
                  </a:cxn>
                  <a:cxn ang="0">
                    <a:pos x="38" y="27"/>
                  </a:cxn>
                  <a:cxn ang="0">
                    <a:pos x="37" y="28"/>
                  </a:cxn>
                  <a:cxn ang="0">
                    <a:pos x="14" y="46"/>
                  </a:cxn>
                  <a:cxn ang="0">
                    <a:pos x="8" y="52"/>
                  </a:cxn>
                  <a:cxn ang="0">
                    <a:pos x="6" y="55"/>
                  </a:cxn>
                  <a:cxn ang="0">
                    <a:pos x="4" y="58"/>
                  </a:cxn>
                  <a:cxn ang="0">
                    <a:pos x="2" y="61"/>
                  </a:cxn>
                  <a:cxn ang="0">
                    <a:pos x="2" y="64"/>
                  </a:cxn>
                  <a:cxn ang="0">
                    <a:pos x="1" y="67"/>
                  </a:cxn>
                  <a:cxn ang="0">
                    <a:pos x="1" y="70"/>
                  </a:cxn>
                  <a:cxn ang="0">
                    <a:pos x="3" y="118"/>
                  </a:cxn>
                  <a:cxn ang="0">
                    <a:pos x="2" y="118"/>
                  </a:cxn>
                  <a:cxn ang="0">
                    <a:pos x="0" y="71"/>
                  </a:cxn>
                  <a:cxn ang="0">
                    <a:pos x="0" y="66"/>
                  </a:cxn>
                  <a:cxn ang="0">
                    <a:pos x="1" y="61"/>
                  </a:cxn>
                  <a:cxn ang="0">
                    <a:pos x="3" y="56"/>
                  </a:cxn>
                  <a:cxn ang="0">
                    <a:pos x="6" y="51"/>
                  </a:cxn>
                  <a:cxn ang="0">
                    <a:pos x="11" y="47"/>
                  </a:cxn>
                  <a:cxn ang="0">
                    <a:pos x="14" y="44"/>
                  </a:cxn>
                  <a:cxn ang="0">
                    <a:pos x="22" y="38"/>
                  </a:cxn>
                  <a:cxn ang="0">
                    <a:pos x="37" y="26"/>
                  </a:cxn>
                  <a:cxn ang="0">
                    <a:pos x="38" y="22"/>
                  </a:cxn>
                  <a:cxn ang="0">
                    <a:pos x="39" y="19"/>
                  </a:cxn>
                  <a:cxn ang="0">
                    <a:pos x="40" y="17"/>
                  </a:cxn>
                  <a:cxn ang="0">
                    <a:pos x="42" y="14"/>
                  </a:cxn>
                  <a:cxn ang="0">
                    <a:pos x="42" y="11"/>
                  </a:cxn>
                  <a:cxn ang="0">
                    <a:pos x="42" y="9"/>
                  </a:cxn>
                  <a:cxn ang="0">
                    <a:pos x="41" y="6"/>
                  </a:cxn>
                  <a:cxn ang="0">
                    <a:pos x="40" y="4"/>
                  </a:cxn>
                  <a:cxn ang="0">
                    <a:pos x="37" y="0"/>
                  </a:cxn>
                  <a:cxn ang="0">
                    <a:pos x="39" y="0"/>
                  </a:cxn>
                </a:cxnLst>
                <a:rect l="0" t="0" r="r" b="b"/>
                <a:pathLst>
                  <a:path w="44" h="119">
                    <a:moveTo>
                      <a:pt x="39" y="0"/>
                    </a:moveTo>
                    <a:lnTo>
                      <a:pt x="42" y="4"/>
                    </a:lnTo>
                    <a:lnTo>
                      <a:pt x="43" y="6"/>
                    </a:lnTo>
                    <a:lnTo>
                      <a:pt x="43" y="9"/>
                    </a:lnTo>
                    <a:lnTo>
                      <a:pt x="43" y="11"/>
                    </a:lnTo>
                    <a:lnTo>
                      <a:pt x="42" y="14"/>
                    </a:lnTo>
                    <a:lnTo>
                      <a:pt x="42" y="17"/>
                    </a:lnTo>
                    <a:lnTo>
                      <a:pt x="40" y="19"/>
                    </a:lnTo>
                    <a:lnTo>
                      <a:pt x="39" y="22"/>
                    </a:lnTo>
                    <a:lnTo>
                      <a:pt x="38" y="24"/>
                    </a:lnTo>
                    <a:lnTo>
                      <a:pt x="38" y="27"/>
                    </a:lnTo>
                    <a:lnTo>
                      <a:pt x="37" y="28"/>
                    </a:lnTo>
                    <a:lnTo>
                      <a:pt x="14" y="46"/>
                    </a:lnTo>
                    <a:lnTo>
                      <a:pt x="8" y="52"/>
                    </a:lnTo>
                    <a:lnTo>
                      <a:pt x="6" y="55"/>
                    </a:lnTo>
                    <a:lnTo>
                      <a:pt x="4" y="58"/>
                    </a:lnTo>
                    <a:lnTo>
                      <a:pt x="2" y="61"/>
                    </a:lnTo>
                    <a:lnTo>
                      <a:pt x="2" y="64"/>
                    </a:lnTo>
                    <a:lnTo>
                      <a:pt x="1" y="67"/>
                    </a:lnTo>
                    <a:lnTo>
                      <a:pt x="1" y="70"/>
                    </a:lnTo>
                    <a:lnTo>
                      <a:pt x="3" y="118"/>
                    </a:lnTo>
                    <a:lnTo>
                      <a:pt x="2" y="118"/>
                    </a:lnTo>
                    <a:lnTo>
                      <a:pt x="0" y="71"/>
                    </a:lnTo>
                    <a:lnTo>
                      <a:pt x="0" y="66"/>
                    </a:lnTo>
                    <a:lnTo>
                      <a:pt x="1" y="61"/>
                    </a:lnTo>
                    <a:lnTo>
                      <a:pt x="3" y="56"/>
                    </a:lnTo>
                    <a:lnTo>
                      <a:pt x="6" y="51"/>
                    </a:lnTo>
                    <a:lnTo>
                      <a:pt x="11" y="47"/>
                    </a:lnTo>
                    <a:lnTo>
                      <a:pt x="14" y="44"/>
                    </a:lnTo>
                    <a:lnTo>
                      <a:pt x="22" y="38"/>
                    </a:lnTo>
                    <a:lnTo>
                      <a:pt x="37" y="26"/>
                    </a:lnTo>
                    <a:lnTo>
                      <a:pt x="38" y="22"/>
                    </a:lnTo>
                    <a:lnTo>
                      <a:pt x="39" y="19"/>
                    </a:lnTo>
                    <a:lnTo>
                      <a:pt x="40" y="17"/>
                    </a:lnTo>
                    <a:lnTo>
                      <a:pt x="42" y="14"/>
                    </a:lnTo>
                    <a:lnTo>
                      <a:pt x="42" y="11"/>
                    </a:lnTo>
                    <a:lnTo>
                      <a:pt x="42" y="9"/>
                    </a:lnTo>
                    <a:lnTo>
                      <a:pt x="41" y="6"/>
                    </a:lnTo>
                    <a:lnTo>
                      <a:pt x="40" y="4"/>
                    </a:lnTo>
                    <a:lnTo>
                      <a:pt x="37" y="0"/>
                    </a:lnTo>
                    <a:lnTo>
                      <a:pt x="3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47" name="Freeform 99"/>
              <p:cNvSpPr>
                <a:spLocks/>
              </p:cNvSpPr>
              <p:nvPr/>
            </p:nvSpPr>
            <p:spPr bwMode="auto">
              <a:xfrm>
                <a:off x="4831" y="3946"/>
                <a:ext cx="224" cy="9"/>
              </a:xfrm>
              <a:custGeom>
                <a:avLst/>
                <a:gdLst/>
                <a:ahLst/>
                <a:cxnLst>
                  <a:cxn ang="0">
                    <a:pos x="215" y="8"/>
                  </a:cxn>
                  <a:cxn ang="0">
                    <a:pos x="0" y="8"/>
                  </a:cxn>
                  <a:cxn ang="0">
                    <a:pos x="0" y="5"/>
                  </a:cxn>
                  <a:cxn ang="0">
                    <a:pos x="218" y="5"/>
                  </a:cxn>
                  <a:cxn ang="0">
                    <a:pos x="221" y="3"/>
                  </a:cxn>
                  <a:cxn ang="0">
                    <a:pos x="223" y="0"/>
                  </a:cxn>
                  <a:cxn ang="0">
                    <a:pos x="223" y="4"/>
                  </a:cxn>
                  <a:cxn ang="0">
                    <a:pos x="215" y="8"/>
                  </a:cxn>
                </a:cxnLst>
                <a:rect l="0" t="0" r="r" b="b"/>
                <a:pathLst>
                  <a:path w="224" h="9">
                    <a:moveTo>
                      <a:pt x="215" y="8"/>
                    </a:moveTo>
                    <a:lnTo>
                      <a:pt x="0" y="8"/>
                    </a:lnTo>
                    <a:lnTo>
                      <a:pt x="0" y="5"/>
                    </a:lnTo>
                    <a:lnTo>
                      <a:pt x="218" y="5"/>
                    </a:lnTo>
                    <a:lnTo>
                      <a:pt x="221" y="3"/>
                    </a:lnTo>
                    <a:lnTo>
                      <a:pt x="223" y="0"/>
                    </a:lnTo>
                    <a:lnTo>
                      <a:pt x="223" y="4"/>
                    </a:lnTo>
                    <a:lnTo>
                      <a:pt x="215" y="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48" name="Freeform 100"/>
              <p:cNvSpPr>
                <a:spLocks/>
              </p:cNvSpPr>
              <p:nvPr/>
            </p:nvSpPr>
            <p:spPr bwMode="auto">
              <a:xfrm>
                <a:off x="4834" y="3914"/>
                <a:ext cx="226" cy="2"/>
              </a:xfrm>
              <a:custGeom>
                <a:avLst/>
                <a:gdLst/>
                <a:ahLst/>
                <a:cxnLst>
                  <a:cxn ang="0">
                    <a:pos x="224" y="0"/>
                  </a:cxn>
                  <a:cxn ang="0">
                    <a:pos x="0" y="0"/>
                  </a:cxn>
                  <a:cxn ang="0">
                    <a:pos x="0" y="1"/>
                  </a:cxn>
                  <a:cxn ang="0">
                    <a:pos x="225" y="1"/>
                  </a:cxn>
                  <a:cxn ang="0">
                    <a:pos x="224" y="0"/>
                  </a:cxn>
                </a:cxnLst>
                <a:rect l="0" t="0" r="r" b="b"/>
                <a:pathLst>
                  <a:path w="226" h="2">
                    <a:moveTo>
                      <a:pt x="224" y="0"/>
                    </a:moveTo>
                    <a:lnTo>
                      <a:pt x="0" y="0"/>
                    </a:lnTo>
                    <a:lnTo>
                      <a:pt x="0" y="1"/>
                    </a:lnTo>
                    <a:lnTo>
                      <a:pt x="225" y="1"/>
                    </a:lnTo>
                    <a:lnTo>
                      <a:pt x="2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49" name="Freeform 101"/>
              <p:cNvSpPr>
                <a:spLocks/>
              </p:cNvSpPr>
              <p:nvPr/>
            </p:nvSpPr>
            <p:spPr bwMode="auto">
              <a:xfrm>
                <a:off x="5030" y="3923"/>
                <a:ext cx="22" cy="22"/>
              </a:xfrm>
              <a:custGeom>
                <a:avLst/>
                <a:gdLst/>
                <a:ahLst/>
                <a:cxnLst>
                  <a:cxn ang="0">
                    <a:pos x="6" y="19"/>
                  </a:cxn>
                  <a:cxn ang="0">
                    <a:pos x="9" y="18"/>
                  </a:cxn>
                  <a:cxn ang="0">
                    <a:pos x="10" y="16"/>
                  </a:cxn>
                  <a:cxn ang="0">
                    <a:pos x="11" y="13"/>
                  </a:cxn>
                  <a:cxn ang="0">
                    <a:pos x="11" y="11"/>
                  </a:cxn>
                  <a:cxn ang="0">
                    <a:pos x="10" y="8"/>
                  </a:cxn>
                  <a:cxn ang="0">
                    <a:pos x="11" y="9"/>
                  </a:cxn>
                  <a:cxn ang="0">
                    <a:pos x="12" y="11"/>
                  </a:cxn>
                  <a:cxn ang="0">
                    <a:pos x="12" y="14"/>
                  </a:cxn>
                  <a:cxn ang="0">
                    <a:pos x="13" y="11"/>
                  </a:cxn>
                  <a:cxn ang="0">
                    <a:pos x="13" y="8"/>
                  </a:cxn>
                  <a:cxn ang="0">
                    <a:pos x="14" y="12"/>
                  </a:cxn>
                  <a:cxn ang="0">
                    <a:pos x="14" y="15"/>
                  </a:cxn>
                  <a:cxn ang="0">
                    <a:pos x="14" y="16"/>
                  </a:cxn>
                  <a:cxn ang="0">
                    <a:pos x="15" y="14"/>
                  </a:cxn>
                  <a:cxn ang="0">
                    <a:pos x="15" y="12"/>
                  </a:cxn>
                  <a:cxn ang="0">
                    <a:pos x="15" y="8"/>
                  </a:cxn>
                  <a:cxn ang="0">
                    <a:pos x="16" y="12"/>
                  </a:cxn>
                  <a:cxn ang="0">
                    <a:pos x="16" y="15"/>
                  </a:cxn>
                  <a:cxn ang="0">
                    <a:pos x="15" y="18"/>
                  </a:cxn>
                  <a:cxn ang="0">
                    <a:pos x="17" y="16"/>
                  </a:cxn>
                  <a:cxn ang="0">
                    <a:pos x="18" y="13"/>
                  </a:cxn>
                  <a:cxn ang="0">
                    <a:pos x="18" y="9"/>
                  </a:cxn>
                  <a:cxn ang="0">
                    <a:pos x="19" y="12"/>
                  </a:cxn>
                  <a:cxn ang="0">
                    <a:pos x="18" y="15"/>
                  </a:cxn>
                  <a:cxn ang="0">
                    <a:pos x="18" y="19"/>
                  </a:cxn>
                  <a:cxn ang="0">
                    <a:pos x="16" y="21"/>
                  </a:cxn>
                  <a:cxn ang="0">
                    <a:pos x="15" y="21"/>
                  </a:cxn>
                  <a:cxn ang="0">
                    <a:pos x="18" y="19"/>
                  </a:cxn>
                  <a:cxn ang="0">
                    <a:pos x="20" y="17"/>
                  </a:cxn>
                  <a:cxn ang="0">
                    <a:pos x="21" y="14"/>
                  </a:cxn>
                  <a:cxn ang="0">
                    <a:pos x="21" y="12"/>
                  </a:cxn>
                  <a:cxn ang="0">
                    <a:pos x="21" y="9"/>
                  </a:cxn>
                  <a:cxn ang="0">
                    <a:pos x="21" y="6"/>
                  </a:cxn>
                  <a:cxn ang="0">
                    <a:pos x="20" y="4"/>
                  </a:cxn>
                  <a:cxn ang="0">
                    <a:pos x="17" y="0"/>
                  </a:cxn>
                  <a:cxn ang="0">
                    <a:pos x="14" y="0"/>
                  </a:cxn>
                  <a:cxn ang="0">
                    <a:pos x="10" y="0"/>
                  </a:cxn>
                  <a:cxn ang="0">
                    <a:pos x="6" y="2"/>
                  </a:cxn>
                  <a:cxn ang="0">
                    <a:pos x="3" y="5"/>
                  </a:cxn>
                  <a:cxn ang="0">
                    <a:pos x="1" y="8"/>
                  </a:cxn>
                  <a:cxn ang="0">
                    <a:pos x="0" y="9"/>
                  </a:cxn>
                  <a:cxn ang="0">
                    <a:pos x="0" y="10"/>
                  </a:cxn>
                  <a:cxn ang="0">
                    <a:pos x="0" y="12"/>
                  </a:cxn>
                  <a:cxn ang="0">
                    <a:pos x="1" y="14"/>
                  </a:cxn>
                  <a:cxn ang="0">
                    <a:pos x="4" y="16"/>
                  </a:cxn>
                  <a:cxn ang="0">
                    <a:pos x="6" y="19"/>
                  </a:cxn>
                </a:cxnLst>
                <a:rect l="0" t="0" r="r" b="b"/>
                <a:pathLst>
                  <a:path w="22" h="22">
                    <a:moveTo>
                      <a:pt x="6" y="19"/>
                    </a:moveTo>
                    <a:lnTo>
                      <a:pt x="9" y="18"/>
                    </a:lnTo>
                    <a:lnTo>
                      <a:pt x="10" y="16"/>
                    </a:lnTo>
                    <a:lnTo>
                      <a:pt x="11" y="13"/>
                    </a:lnTo>
                    <a:lnTo>
                      <a:pt x="11" y="11"/>
                    </a:lnTo>
                    <a:lnTo>
                      <a:pt x="10" y="8"/>
                    </a:lnTo>
                    <a:lnTo>
                      <a:pt x="11" y="9"/>
                    </a:lnTo>
                    <a:lnTo>
                      <a:pt x="12" y="11"/>
                    </a:lnTo>
                    <a:lnTo>
                      <a:pt x="12" y="14"/>
                    </a:lnTo>
                    <a:lnTo>
                      <a:pt x="13" y="11"/>
                    </a:lnTo>
                    <a:lnTo>
                      <a:pt x="13" y="8"/>
                    </a:lnTo>
                    <a:lnTo>
                      <a:pt x="14" y="12"/>
                    </a:lnTo>
                    <a:lnTo>
                      <a:pt x="14" y="15"/>
                    </a:lnTo>
                    <a:lnTo>
                      <a:pt x="14" y="16"/>
                    </a:lnTo>
                    <a:lnTo>
                      <a:pt x="15" y="14"/>
                    </a:lnTo>
                    <a:lnTo>
                      <a:pt x="15" y="12"/>
                    </a:lnTo>
                    <a:lnTo>
                      <a:pt x="15" y="8"/>
                    </a:lnTo>
                    <a:lnTo>
                      <a:pt x="16" y="12"/>
                    </a:lnTo>
                    <a:lnTo>
                      <a:pt x="16" y="15"/>
                    </a:lnTo>
                    <a:lnTo>
                      <a:pt x="15" y="18"/>
                    </a:lnTo>
                    <a:lnTo>
                      <a:pt x="17" y="16"/>
                    </a:lnTo>
                    <a:lnTo>
                      <a:pt x="18" y="13"/>
                    </a:lnTo>
                    <a:lnTo>
                      <a:pt x="18" y="9"/>
                    </a:lnTo>
                    <a:lnTo>
                      <a:pt x="19" y="12"/>
                    </a:lnTo>
                    <a:lnTo>
                      <a:pt x="18" y="15"/>
                    </a:lnTo>
                    <a:lnTo>
                      <a:pt x="18" y="19"/>
                    </a:lnTo>
                    <a:lnTo>
                      <a:pt x="16" y="21"/>
                    </a:lnTo>
                    <a:lnTo>
                      <a:pt x="15" y="21"/>
                    </a:lnTo>
                    <a:lnTo>
                      <a:pt x="18" y="19"/>
                    </a:lnTo>
                    <a:lnTo>
                      <a:pt x="20" y="17"/>
                    </a:lnTo>
                    <a:lnTo>
                      <a:pt x="21" y="14"/>
                    </a:lnTo>
                    <a:lnTo>
                      <a:pt x="21" y="12"/>
                    </a:lnTo>
                    <a:lnTo>
                      <a:pt x="21" y="9"/>
                    </a:lnTo>
                    <a:lnTo>
                      <a:pt x="21" y="6"/>
                    </a:lnTo>
                    <a:lnTo>
                      <a:pt x="20" y="4"/>
                    </a:lnTo>
                    <a:lnTo>
                      <a:pt x="17" y="0"/>
                    </a:lnTo>
                    <a:lnTo>
                      <a:pt x="14" y="0"/>
                    </a:lnTo>
                    <a:lnTo>
                      <a:pt x="10" y="0"/>
                    </a:lnTo>
                    <a:lnTo>
                      <a:pt x="6" y="2"/>
                    </a:lnTo>
                    <a:lnTo>
                      <a:pt x="3" y="5"/>
                    </a:lnTo>
                    <a:lnTo>
                      <a:pt x="1" y="8"/>
                    </a:lnTo>
                    <a:lnTo>
                      <a:pt x="0" y="9"/>
                    </a:lnTo>
                    <a:lnTo>
                      <a:pt x="0" y="10"/>
                    </a:lnTo>
                    <a:lnTo>
                      <a:pt x="0" y="12"/>
                    </a:lnTo>
                    <a:lnTo>
                      <a:pt x="1" y="14"/>
                    </a:lnTo>
                    <a:lnTo>
                      <a:pt x="4" y="16"/>
                    </a:lnTo>
                    <a:lnTo>
                      <a:pt x="6"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50" name="Freeform 102"/>
              <p:cNvSpPr>
                <a:spLocks/>
              </p:cNvSpPr>
              <p:nvPr/>
            </p:nvSpPr>
            <p:spPr bwMode="auto">
              <a:xfrm>
                <a:off x="4923" y="3921"/>
                <a:ext cx="117" cy="13"/>
              </a:xfrm>
              <a:custGeom>
                <a:avLst/>
                <a:gdLst/>
                <a:ahLst/>
                <a:cxnLst>
                  <a:cxn ang="0">
                    <a:pos x="7" y="0"/>
                  </a:cxn>
                  <a:cxn ang="0">
                    <a:pos x="4" y="2"/>
                  </a:cxn>
                  <a:cxn ang="0">
                    <a:pos x="2" y="6"/>
                  </a:cxn>
                  <a:cxn ang="0">
                    <a:pos x="0" y="9"/>
                  </a:cxn>
                  <a:cxn ang="0">
                    <a:pos x="0" y="12"/>
                  </a:cxn>
                  <a:cxn ang="0">
                    <a:pos x="1" y="11"/>
                  </a:cxn>
                  <a:cxn ang="0">
                    <a:pos x="3" y="7"/>
                  </a:cxn>
                  <a:cxn ang="0">
                    <a:pos x="6" y="11"/>
                  </a:cxn>
                  <a:cxn ang="0">
                    <a:pos x="8" y="7"/>
                  </a:cxn>
                  <a:cxn ang="0">
                    <a:pos x="10" y="11"/>
                  </a:cxn>
                  <a:cxn ang="0">
                    <a:pos x="13" y="7"/>
                  </a:cxn>
                  <a:cxn ang="0">
                    <a:pos x="15" y="11"/>
                  </a:cxn>
                  <a:cxn ang="0">
                    <a:pos x="17" y="7"/>
                  </a:cxn>
                  <a:cxn ang="0">
                    <a:pos x="20" y="11"/>
                  </a:cxn>
                  <a:cxn ang="0">
                    <a:pos x="22" y="7"/>
                  </a:cxn>
                  <a:cxn ang="0">
                    <a:pos x="24" y="11"/>
                  </a:cxn>
                  <a:cxn ang="0">
                    <a:pos x="27" y="7"/>
                  </a:cxn>
                  <a:cxn ang="0">
                    <a:pos x="29" y="11"/>
                  </a:cxn>
                  <a:cxn ang="0">
                    <a:pos x="31" y="7"/>
                  </a:cxn>
                  <a:cxn ang="0">
                    <a:pos x="34" y="11"/>
                  </a:cxn>
                  <a:cxn ang="0">
                    <a:pos x="36" y="7"/>
                  </a:cxn>
                  <a:cxn ang="0">
                    <a:pos x="38" y="11"/>
                  </a:cxn>
                  <a:cxn ang="0">
                    <a:pos x="41" y="7"/>
                  </a:cxn>
                  <a:cxn ang="0">
                    <a:pos x="43" y="11"/>
                  </a:cxn>
                  <a:cxn ang="0">
                    <a:pos x="45" y="7"/>
                  </a:cxn>
                  <a:cxn ang="0">
                    <a:pos x="48" y="11"/>
                  </a:cxn>
                  <a:cxn ang="0">
                    <a:pos x="50" y="7"/>
                  </a:cxn>
                  <a:cxn ang="0">
                    <a:pos x="52" y="11"/>
                  </a:cxn>
                  <a:cxn ang="0">
                    <a:pos x="55" y="7"/>
                  </a:cxn>
                  <a:cxn ang="0">
                    <a:pos x="57" y="11"/>
                  </a:cxn>
                  <a:cxn ang="0">
                    <a:pos x="59" y="7"/>
                  </a:cxn>
                  <a:cxn ang="0">
                    <a:pos x="62" y="11"/>
                  </a:cxn>
                  <a:cxn ang="0">
                    <a:pos x="64" y="7"/>
                  </a:cxn>
                  <a:cxn ang="0">
                    <a:pos x="66" y="11"/>
                  </a:cxn>
                  <a:cxn ang="0">
                    <a:pos x="69" y="7"/>
                  </a:cxn>
                  <a:cxn ang="0">
                    <a:pos x="71" y="11"/>
                  </a:cxn>
                  <a:cxn ang="0">
                    <a:pos x="74" y="7"/>
                  </a:cxn>
                  <a:cxn ang="0">
                    <a:pos x="76" y="11"/>
                  </a:cxn>
                  <a:cxn ang="0">
                    <a:pos x="78" y="7"/>
                  </a:cxn>
                  <a:cxn ang="0">
                    <a:pos x="81" y="11"/>
                  </a:cxn>
                  <a:cxn ang="0">
                    <a:pos x="83" y="7"/>
                  </a:cxn>
                  <a:cxn ang="0">
                    <a:pos x="85" y="11"/>
                  </a:cxn>
                  <a:cxn ang="0">
                    <a:pos x="88" y="7"/>
                  </a:cxn>
                  <a:cxn ang="0">
                    <a:pos x="90" y="11"/>
                  </a:cxn>
                  <a:cxn ang="0">
                    <a:pos x="92" y="7"/>
                  </a:cxn>
                  <a:cxn ang="0">
                    <a:pos x="95" y="11"/>
                  </a:cxn>
                  <a:cxn ang="0">
                    <a:pos x="97" y="7"/>
                  </a:cxn>
                  <a:cxn ang="0">
                    <a:pos x="99" y="11"/>
                  </a:cxn>
                  <a:cxn ang="0">
                    <a:pos x="102" y="7"/>
                  </a:cxn>
                  <a:cxn ang="0">
                    <a:pos x="104" y="11"/>
                  </a:cxn>
                  <a:cxn ang="0">
                    <a:pos x="106" y="8"/>
                  </a:cxn>
                  <a:cxn ang="0">
                    <a:pos x="109" y="4"/>
                  </a:cxn>
                  <a:cxn ang="0">
                    <a:pos x="112" y="2"/>
                  </a:cxn>
                  <a:cxn ang="0">
                    <a:pos x="116" y="0"/>
                  </a:cxn>
                  <a:cxn ang="0">
                    <a:pos x="7" y="0"/>
                  </a:cxn>
                </a:cxnLst>
                <a:rect l="0" t="0" r="r" b="b"/>
                <a:pathLst>
                  <a:path w="117" h="13">
                    <a:moveTo>
                      <a:pt x="7" y="0"/>
                    </a:moveTo>
                    <a:lnTo>
                      <a:pt x="4" y="2"/>
                    </a:lnTo>
                    <a:lnTo>
                      <a:pt x="2" y="6"/>
                    </a:lnTo>
                    <a:lnTo>
                      <a:pt x="0" y="9"/>
                    </a:lnTo>
                    <a:lnTo>
                      <a:pt x="0" y="12"/>
                    </a:lnTo>
                    <a:lnTo>
                      <a:pt x="1" y="11"/>
                    </a:lnTo>
                    <a:lnTo>
                      <a:pt x="3" y="7"/>
                    </a:lnTo>
                    <a:lnTo>
                      <a:pt x="6" y="11"/>
                    </a:lnTo>
                    <a:lnTo>
                      <a:pt x="8" y="7"/>
                    </a:lnTo>
                    <a:lnTo>
                      <a:pt x="10" y="11"/>
                    </a:lnTo>
                    <a:lnTo>
                      <a:pt x="13" y="7"/>
                    </a:lnTo>
                    <a:lnTo>
                      <a:pt x="15" y="11"/>
                    </a:lnTo>
                    <a:lnTo>
                      <a:pt x="17" y="7"/>
                    </a:lnTo>
                    <a:lnTo>
                      <a:pt x="20" y="11"/>
                    </a:lnTo>
                    <a:lnTo>
                      <a:pt x="22" y="7"/>
                    </a:lnTo>
                    <a:lnTo>
                      <a:pt x="24" y="11"/>
                    </a:lnTo>
                    <a:lnTo>
                      <a:pt x="27" y="7"/>
                    </a:lnTo>
                    <a:lnTo>
                      <a:pt x="29" y="11"/>
                    </a:lnTo>
                    <a:lnTo>
                      <a:pt x="31" y="7"/>
                    </a:lnTo>
                    <a:lnTo>
                      <a:pt x="34" y="11"/>
                    </a:lnTo>
                    <a:lnTo>
                      <a:pt x="36" y="7"/>
                    </a:lnTo>
                    <a:lnTo>
                      <a:pt x="38" y="11"/>
                    </a:lnTo>
                    <a:lnTo>
                      <a:pt x="41" y="7"/>
                    </a:lnTo>
                    <a:lnTo>
                      <a:pt x="43" y="11"/>
                    </a:lnTo>
                    <a:lnTo>
                      <a:pt x="45" y="7"/>
                    </a:lnTo>
                    <a:lnTo>
                      <a:pt x="48" y="11"/>
                    </a:lnTo>
                    <a:lnTo>
                      <a:pt x="50" y="7"/>
                    </a:lnTo>
                    <a:lnTo>
                      <a:pt x="52" y="11"/>
                    </a:lnTo>
                    <a:lnTo>
                      <a:pt x="55" y="7"/>
                    </a:lnTo>
                    <a:lnTo>
                      <a:pt x="57" y="11"/>
                    </a:lnTo>
                    <a:lnTo>
                      <a:pt x="59" y="7"/>
                    </a:lnTo>
                    <a:lnTo>
                      <a:pt x="62" y="11"/>
                    </a:lnTo>
                    <a:lnTo>
                      <a:pt x="64" y="7"/>
                    </a:lnTo>
                    <a:lnTo>
                      <a:pt x="66" y="11"/>
                    </a:lnTo>
                    <a:lnTo>
                      <a:pt x="69" y="7"/>
                    </a:lnTo>
                    <a:lnTo>
                      <a:pt x="71" y="11"/>
                    </a:lnTo>
                    <a:lnTo>
                      <a:pt x="74" y="7"/>
                    </a:lnTo>
                    <a:lnTo>
                      <a:pt x="76" y="11"/>
                    </a:lnTo>
                    <a:lnTo>
                      <a:pt x="78" y="7"/>
                    </a:lnTo>
                    <a:lnTo>
                      <a:pt x="81" y="11"/>
                    </a:lnTo>
                    <a:lnTo>
                      <a:pt x="83" y="7"/>
                    </a:lnTo>
                    <a:lnTo>
                      <a:pt x="85" y="11"/>
                    </a:lnTo>
                    <a:lnTo>
                      <a:pt x="88" y="7"/>
                    </a:lnTo>
                    <a:lnTo>
                      <a:pt x="90" y="11"/>
                    </a:lnTo>
                    <a:lnTo>
                      <a:pt x="92" y="7"/>
                    </a:lnTo>
                    <a:lnTo>
                      <a:pt x="95" y="11"/>
                    </a:lnTo>
                    <a:lnTo>
                      <a:pt x="97" y="7"/>
                    </a:lnTo>
                    <a:lnTo>
                      <a:pt x="99" y="11"/>
                    </a:lnTo>
                    <a:lnTo>
                      <a:pt x="102" y="7"/>
                    </a:lnTo>
                    <a:lnTo>
                      <a:pt x="104" y="11"/>
                    </a:lnTo>
                    <a:lnTo>
                      <a:pt x="106" y="8"/>
                    </a:lnTo>
                    <a:lnTo>
                      <a:pt x="109" y="4"/>
                    </a:lnTo>
                    <a:lnTo>
                      <a:pt x="112" y="2"/>
                    </a:lnTo>
                    <a:lnTo>
                      <a:pt x="116" y="0"/>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51" name="Freeform 103"/>
              <p:cNvSpPr>
                <a:spLocks/>
              </p:cNvSpPr>
              <p:nvPr/>
            </p:nvSpPr>
            <p:spPr bwMode="auto">
              <a:xfrm>
                <a:off x="4923" y="3933"/>
                <a:ext cx="117" cy="14"/>
              </a:xfrm>
              <a:custGeom>
                <a:avLst/>
                <a:gdLst/>
                <a:ahLst/>
                <a:cxnLst>
                  <a:cxn ang="0">
                    <a:pos x="2" y="13"/>
                  </a:cxn>
                  <a:cxn ang="0">
                    <a:pos x="1" y="11"/>
                  </a:cxn>
                  <a:cxn ang="0">
                    <a:pos x="0" y="7"/>
                  </a:cxn>
                  <a:cxn ang="0">
                    <a:pos x="0" y="3"/>
                  </a:cxn>
                  <a:cxn ang="0">
                    <a:pos x="0" y="0"/>
                  </a:cxn>
                  <a:cxn ang="0">
                    <a:pos x="1" y="2"/>
                  </a:cxn>
                  <a:cxn ang="0">
                    <a:pos x="3" y="6"/>
                  </a:cxn>
                  <a:cxn ang="0">
                    <a:pos x="6" y="2"/>
                  </a:cxn>
                  <a:cxn ang="0">
                    <a:pos x="8" y="6"/>
                  </a:cxn>
                  <a:cxn ang="0">
                    <a:pos x="10" y="2"/>
                  </a:cxn>
                  <a:cxn ang="0">
                    <a:pos x="13" y="6"/>
                  </a:cxn>
                  <a:cxn ang="0">
                    <a:pos x="15" y="2"/>
                  </a:cxn>
                  <a:cxn ang="0">
                    <a:pos x="17" y="6"/>
                  </a:cxn>
                  <a:cxn ang="0">
                    <a:pos x="20" y="2"/>
                  </a:cxn>
                  <a:cxn ang="0">
                    <a:pos x="22" y="6"/>
                  </a:cxn>
                  <a:cxn ang="0">
                    <a:pos x="24" y="2"/>
                  </a:cxn>
                  <a:cxn ang="0">
                    <a:pos x="27" y="6"/>
                  </a:cxn>
                  <a:cxn ang="0">
                    <a:pos x="29" y="2"/>
                  </a:cxn>
                  <a:cxn ang="0">
                    <a:pos x="31" y="6"/>
                  </a:cxn>
                  <a:cxn ang="0">
                    <a:pos x="34" y="2"/>
                  </a:cxn>
                  <a:cxn ang="0">
                    <a:pos x="36" y="6"/>
                  </a:cxn>
                  <a:cxn ang="0">
                    <a:pos x="38" y="2"/>
                  </a:cxn>
                  <a:cxn ang="0">
                    <a:pos x="41" y="6"/>
                  </a:cxn>
                  <a:cxn ang="0">
                    <a:pos x="43" y="2"/>
                  </a:cxn>
                  <a:cxn ang="0">
                    <a:pos x="45" y="6"/>
                  </a:cxn>
                  <a:cxn ang="0">
                    <a:pos x="48" y="2"/>
                  </a:cxn>
                  <a:cxn ang="0">
                    <a:pos x="50" y="6"/>
                  </a:cxn>
                  <a:cxn ang="0">
                    <a:pos x="52" y="2"/>
                  </a:cxn>
                  <a:cxn ang="0">
                    <a:pos x="55" y="6"/>
                  </a:cxn>
                  <a:cxn ang="0">
                    <a:pos x="57" y="2"/>
                  </a:cxn>
                  <a:cxn ang="0">
                    <a:pos x="59" y="6"/>
                  </a:cxn>
                  <a:cxn ang="0">
                    <a:pos x="62" y="2"/>
                  </a:cxn>
                  <a:cxn ang="0">
                    <a:pos x="64" y="6"/>
                  </a:cxn>
                  <a:cxn ang="0">
                    <a:pos x="66" y="2"/>
                  </a:cxn>
                  <a:cxn ang="0">
                    <a:pos x="69" y="6"/>
                  </a:cxn>
                  <a:cxn ang="0">
                    <a:pos x="71" y="2"/>
                  </a:cxn>
                  <a:cxn ang="0">
                    <a:pos x="74" y="6"/>
                  </a:cxn>
                  <a:cxn ang="0">
                    <a:pos x="76" y="2"/>
                  </a:cxn>
                  <a:cxn ang="0">
                    <a:pos x="78" y="6"/>
                  </a:cxn>
                  <a:cxn ang="0">
                    <a:pos x="81" y="2"/>
                  </a:cxn>
                  <a:cxn ang="0">
                    <a:pos x="83" y="6"/>
                  </a:cxn>
                  <a:cxn ang="0">
                    <a:pos x="85" y="2"/>
                  </a:cxn>
                  <a:cxn ang="0">
                    <a:pos x="88" y="6"/>
                  </a:cxn>
                  <a:cxn ang="0">
                    <a:pos x="90" y="2"/>
                  </a:cxn>
                  <a:cxn ang="0">
                    <a:pos x="92" y="6"/>
                  </a:cxn>
                  <a:cxn ang="0">
                    <a:pos x="95" y="2"/>
                  </a:cxn>
                  <a:cxn ang="0">
                    <a:pos x="97" y="6"/>
                  </a:cxn>
                  <a:cxn ang="0">
                    <a:pos x="99" y="2"/>
                  </a:cxn>
                  <a:cxn ang="0">
                    <a:pos x="102" y="6"/>
                  </a:cxn>
                  <a:cxn ang="0">
                    <a:pos x="104" y="2"/>
                  </a:cxn>
                  <a:cxn ang="0">
                    <a:pos x="106" y="5"/>
                  </a:cxn>
                  <a:cxn ang="0">
                    <a:pos x="109" y="9"/>
                  </a:cxn>
                  <a:cxn ang="0">
                    <a:pos x="112" y="11"/>
                  </a:cxn>
                  <a:cxn ang="0">
                    <a:pos x="116" y="13"/>
                  </a:cxn>
                  <a:cxn ang="0">
                    <a:pos x="2" y="13"/>
                  </a:cxn>
                </a:cxnLst>
                <a:rect l="0" t="0" r="r" b="b"/>
                <a:pathLst>
                  <a:path w="117" h="14">
                    <a:moveTo>
                      <a:pt x="2" y="13"/>
                    </a:moveTo>
                    <a:lnTo>
                      <a:pt x="1" y="11"/>
                    </a:lnTo>
                    <a:lnTo>
                      <a:pt x="0" y="7"/>
                    </a:lnTo>
                    <a:lnTo>
                      <a:pt x="0" y="3"/>
                    </a:lnTo>
                    <a:lnTo>
                      <a:pt x="0" y="0"/>
                    </a:lnTo>
                    <a:lnTo>
                      <a:pt x="1" y="2"/>
                    </a:lnTo>
                    <a:lnTo>
                      <a:pt x="3" y="6"/>
                    </a:lnTo>
                    <a:lnTo>
                      <a:pt x="6" y="2"/>
                    </a:lnTo>
                    <a:lnTo>
                      <a:pt x="8" y="6"/>
                    </a:lnTo>
                    <a:lnTo>
                      <a:pt x="10" y="2"/>
                    </a:lnTo>
                    <a:lnTo>
                      <a:pt x="13" y="6"/>
                    </a:lnTo>
                    <a:lnTo>
                      <a:pt x="15" y="2"/>
                    </a:lnTo>
                    <a:lnTo>
                      <a:pt x="17" y="6"/>
                    </a:lnTo>
                    <a:lnTo>
                      <a:pt x="20" y="2"/>
                    </a:lnTo>
                    <a:lnTo>
                      <a:pt x="22" y="6"/>
                    </a:lnTo>
                    <a:lnTo>
                      <a:pt x="24" y="2"/>
                    </a:lnTo>
                    <a:lnTo>
                      <a:pt x="27" y="6"/>
                    </a:lnTo>
                    <a:lnTo>
                      <a:pt x="29" y="2"/>
                    </a:lnTo>
                    <a:lnTo>
                      <a:pt x="31" y="6"/>
                    </a:lnTo>
                    <a:lnTo>
                      <a:pt x="34" y="2"/>
                    </a:lnTo>
                    <a:lnTo>
                      <a:pt x="36" y="6"/>
                    </a:lnTo>
                    <a:lnTo>
                      <a:pt x="38" y="2"/>
                    </a:lnTo>
                    <a:lnTo>
                      <a:pt x="41" y="6"/>
                    </a:lnTo>
                    <a:lnTo>
                      <a:pt x="43" y="2"/>
                    </a:lnTo>
                    <a:lnTo>
                      <a:pt x="45" y="6"/>
                    </a:lnTo>
                    <a:lnTo>
                      <a:pt x="48" y="2"/>
                    </a:lnTo>
                    <a:lnTo>
                      <a:pt x="50" y="6"/>
                    </a:lnTo>
                    <a:lnTo>
                      <a:pt x="52" y="2"/>
                    </a:lnTo>
                    <a:lnTo>
                      <a:pt x="55" y="6"/>
                    </a:lnTo>
                    <a:lnTo>
                      <a:pt x="57" y="2"/>
                    </a:lnTo>
                    <a:lnTo>
                      <a:pt x="59" y="6"/>
                    </a:lnTo>
                    <a:lnTo>
                      <a:pt x="62" y="2"/>
                    </a:lnTo>
                    <a:lnTo>
                      <a:pt x="64" y="6"/>
                    </a:lnTo>
                    <a:lnTo>
                      <a:pt x="66" y="2"/>
                    </a:lnTo>
                    <a:lnTo>
                      <a:pt x="69" y="6"/>
                    </a:lnTo>
                    <a:lnTo>
                      <a:pt x="71" y="2"/>
                    </a:lnTo>
                    <a:lnTo>
                      <a:pt x="74" y="6"/>
                    </a:lnTo>
                    <a:lnTo>
                      <a:pt x="76" y="2"/>
                    </a:lnTo>
                    <a:lnTo>
                      <a:pt x="78" y="6"/>
                    </a:lnTo>
                    <a:lnTo>
                      <a:pt x="81" y="2"/>
                    </a:lnTo>
                    <a:lnTo>
                      <a:pt x="83" y="6"/>
                    </a:lnTo>
                    <a:lnTo>
                      <a:pt x="85" y="2"/>
                    </a:lnTo>
                    <a:lnTo>
                      <a:pt x="88" y="6"/>
                    </a:lnTo>
                    <a:lnTo>
                      <a:pt x="90" y="2"/>
                    </a:lnTo>
                    <a:lnTo>
                      <a:pt x="92" y="6"/>
                    </a:lnTo>
                    <a:lnTo>
                      <a:pt x="95" y="2"/>
                    </a:lnTo>
                    <a:lnTo>
                      <a:pt x="97" y="6"/>
                    </a:lnTo>
                    <a:lnTo>
                      <a:pt x="99" y="2"/>
                    </a:lnTo>
                    <a:lnTo>
                      <a:pt x="102" y="6"/>
                    </a:lnTo>
                    <a:lnTo>
                      <a:pt x="104" y="2"/>
                    </a:lnTo>
                    <a:lnTo>
                      <a:pt x="106" y="5"/>
                    </a:lnTo>
                    <a:lnTo>
                      <a:pt x="109" y="9"/>
                    </a:lnTo>
                    <a:lnTo>
                      <a:pt x="112" y="11"/>
                    </a:lnTo>
                    <a:lnTo>
                      <a:pt x="116" y="13"/>
                    </a:lnTo>
                    <a:lnTo>
                      <a:pt x="2"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52" name="Freeform 104"/>
              <p:cNvSpPr>
                <a:spLocks/>
              </p:cNvSpPr>
              <p:nvPr/>
            </p:nvSpPr>
            <p:spPr bwMode="auto">
              <a:xfrm>
                <a:off x="4832" y="3739"/>
                <a:ext cx="170" cy="53"/>
              </a:xfrm>
              <a:custGeom>
                <a:avLst/>
                <a:gdLst/>
                <a:ahLst/>
                <a:cxnLst>
                  <a:cxn ang="0">
                    <a:pos x="163" y="44"/>
                  </a:cxn>
                  <a:cxn ang="0">
                    <a:pos x="161" y="38"/>
                  </a:cxn>
                  <a:cxn ang="0">
                    <a:pos x="159" y="34"/>
                  </a:cxn>
                  <a:cxn ang="0">
                    <a:pos x="156" y="31"/>
                  </a:cxn>
                  <a:cxn ang="0">
                    <a:pos x="157" y="39"/>
                  </a:cxn>
                  <a:cxn ang="0">
                    <a:pos x="153" y="36"/>
                  </a:cxn>
                  <a:cxn ang="0">
                    <a:pos x="153" y="40"/>
                  </a:cxn>
                  <a:cxn ang="0">
                    <a:pos x="150" y="39"/>
                  </a:cxn>
                  <a:cxn ang="0">
                    <a:pos x="150" y="42"/>
                  </a:cxn>
                  <a:cxn ang="0">
                    <a:pos x="124" y="52"/>
                  </a:cxn>
                  <a:cxn ang="0">
                    <a:pos x="104" y="44"/>
                  </a:cxn>
                  <a:cxn ang="0">
                    <a:pos x="128" y="13"/>
                  </a:cxn>
                  <a:cxn ang="0">
                    <a:pos x="116" y="9"/>
                  </a:cxn>
                  <a:cxn ang="0">
                    <a:pos x="102" y="6"/>
                  </a:cxn>
                  <a:cxn ang="0">
                    <a:pos x="83" y="4"/>
                  </a:cxn>
                  <a:cxn ang="0">
                    <a:pos x="70" y="4"/>
                  </a:cxn>
                  <a:cxn ang="0">
                    <a:pos x="54" y="6"/>
                  </a:cxn>
                  <a:cxn ang="0">
                    <a:pos x="52" y="6"/>
                  </a:cxn>
                  <a:cxn ang="0">
                    <a:pos x="52" y="8"/>
                  </a:cxn>
                  <a:cxn ang="0">
                    <a:pos x="43" y="14"/>
                  </a:cxn>
                  <a:cxn ang="0">
                    <a:pos x="36" y="21"/>
                  </a:cxn>
                  <a:cxn ang="0">
                    <a:pos x="28" y="29"/>
                  </a:cxn>
                  <a:cxn ang="0">
                    <a:pos x="16" y="40"/>
                  </a:cxn>
                  <a:cxn ang="0">
                    <a:pos x="11" y="44"/>
                  </a:cxn>
                  <a:cxn ang="0">
                    <a:pos x="21" y="38"/>
                  </a:cxn>
                  <a:cxn ang="0">
                    <a:pos x="34" y="30"/>
                  </a:cxn>
                  <a:cxn ang="0">
                    <a:pos x="44" y="24"/>
                  </a:cxn>
                  <a:cxn ang="0">
                    <a:pos x="53" y="21"/>
                  </a:cxn>
                  <a:cxn ang="0">
                    <a:pos x="55" y="24"/>
                  </a:cxn>
                  <a:cxn ang="0">
                    <a:pos x="47" y="49"/>
                  </a:cxn>
                  <a:cxn ang="0">
                    <a:pos x="0" y="48"/>
                  </a:cxn>
                  <a:cxn ang="0">
                    <a:pos x="26" y="24"/>
                  </a:cxn>
                  <a:cxn ang="0">
                    <a:pos x="51" y="3"/>
                  </a:cxn>
                  <a:cxn ang="0">
                    <a:pos x="63" y="1"/>
                  </a:cxn>
                  <a:cxn ang="0">
                    <a:pos x="71" y="0"/>
                  </a:cxn>
                  <a:cxn ang="0">
                    <a:pos x="86" y="0"/>
                  </a:cxn>
                  <a:cxn ang="0">
                    <a:pos x="100" y="1"/>
                  </a:cxn>
                  <a:cxn ang="0">
                    <a:pos x="115" y="4"/>
                  </a:cxn>
                  <a:cxn ang="0">
                    <a:pos x="133" y="9"/>
                  </a:cxn>
                  <a:cxn ang="0">
                    <a:pos x="154" y="17"/>
                  </a:cxn>
                  <a:cxn ang="0">
                    <a:pos x="160" y="24"/>
                  </a:cxn>
                  <a:cxn ang="0">
                    <a:pos x="165" y="33"/>
                  </a:cxn>
                  <a:cxn ang="0">
                    <a:pos x="168" y="39"/>
                  </a:cxn>
                  <a:cxn ang="0">
                    <a:pos x="169" y="45"/>
                  </a:cxn>
                  <a:cxn ang="0">
                    <a:pos x="163" y="44"/>
                  </a:cxn>
                </a:cxnLst>
                <a:rect l="0" t="0" r="r" b="b"/>
                <a:pathLst>
                  <a:path w="170" h="53">
                    <a:moveTo>
                      <a:pt x="163" y="44"/>
                    </a:moveTo>
                    <a:lnTo>
                      <a:pt x="161" y="38"/>
                    </a:lnTo>
                    <a:lnTo>
                      <a:pt x="159" y="34"/>
                    </a:lnTo>
                    <a:lnTo>
                      <a:pt x="156" y="31"/>
                    </a:lnTo>
                    <a:lnTo>
                      <a:pt x="157" y="39"/>
                    </a:lnTo>
                    <a:lnTo>
                      <a:pt x="153" y="36"/>
                    </a:lnTo>
                    <a:lnTo>
                      <a:pt x="153" y="40"/>
                    </a:lnTo>
                    <a:lnTo>
                      <a:pt x="150" y="39"/>
                    </a:lnTo>
                    <a:lnTo>
                      <a:pt x="150" y="42"/>
                    </a:lnTo>
                    <a:lnTo>
                      <a:pt x="124" y="52"/>
                    </a:lnTo>
                    <a:lnTo>
                      <a:pt x="104" y="44"/>
                    </a:lnTo>
                    <a:lnTo>
                      <a:pt x="128" y="13"/>
                    </a:lnTo>
                    <a:lnTo>
                      <a:pt x="116" y="9"/>
                    </a:lnTo>
                    <a:lnTo>
                      <a:pt x="102" y="6"/>
                    </a:lnTo>
                    <a:lnTo>
                      <a:pt x="83" y="4"/>
                    </a:lnTo>
                    <a:lnTo>
                      <a:pt x="70" y="4"/>
                    </a:lnTo>
                    <a:lnTo>
                      <a:pt x="54" y="6"/>
                    </a:lnTo>
                    <a:lnTo>
                      <a:pt x="52" y="6"/>
                    </a:lnTo>
                    <a:lnTo>
                      <a:pt x="52" y="8"/>
                    </a:lnTo>
                    <a:lnTo>
                      <a:pt x="43" y="14"/>
                    </a:lnTo>
                    <a:lnTo>
                      <a:pt x="36" y="21"/>
                    </a:lnTo>
                    <a:lnTo>
                      <a:pt x="28" y="29"/>
                    </a:lnTo>
                    <a:lnTo>
                      <a:pt x="16" y="40"/>
                    </a:lnTo>
                    <a:lnTo>
                      <a:pt x="11" y="44"/>
                    </a:lnTo>
                    <a:lnTo>
                      <a:pt x="21" y="38"/>
                    </a:lnTo>
                    <a:lnTo>
                      <a:pt x="34" y="30"/>
                    </a:lnTo>
                    <a:lnTo>
                      <a:pt x="44" y="24"/>
                    </a:lnTo>
                    <a:lnTo>
                      <a:pt x="53" y="21"/>
                    </a:lnTo>
                    <a:lnTo>
                      <a:pt x="55" y="24"/>
                    </a:lnTo>
                    <a:lnTo>
                      <a:pt x="47" y="49"/>
                    </a:lnTo>
                    <a:lnTo>
                      <a:pt x="0" y="48"/>
                    </a:lnTo>
                    <a:lnTo>
                      <a:pt x="26" y="24"/>
                    </a:lnTo>
                    <a:lnTo>
                      <a:pt x="51" y="3"/>
                    </a:lnTo>
                    <a:lnTo>
                      <a:pt x="63" y="1"/>
                    </a:lnTo>
                    <a:lnTo>
                      <a:pt x="71" y="0"/>
                    </a:lnTo>
                    <a:lnTo>
                      <a:pt x="86" y="0"/>
                    </a:lnTo>
                    <a:lnTo>
                      <a:pt x="100" y="1"/>
                    </a:lnTo>
                    <a:lnTo>
                      <a:pt x="115" y="4"/>
                    </a:lnTo>
                    <a:lnTo>
                      <a:pt x="133" y="9"/>
                    </a:lnTo>
                    <a:lnTo>
                      <a:pt x="154" y="17"/>
                    </a:lnTo>
                    <a:lnTo>
                      <a:pt x="160" y="24"/>
                    </a:lnTo>
                    <a:lnTo>
                      <a:pt x="165" y="33"/>
                    </a:lnTo>
                    <a:lnTo>
                      <a:pt x="168" y="39"/>
                    </a:lnTo>
                    <a:lnTo>
                      <a:pt x="169" y="45"/>
                    </a:lnTo>
                    <a:lnTo>
                      <a:pt x="163"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3353" name="Freeform 105"/>
              <p:cNvSpPr>
                <a:spLocks/>
              </p:cNvSpPr>
              <p:nvPr/>
            </p:nvSpPr>
            <p:spPr bwMode="auto">
              <a:xfrm>
                <a:off x="4956" y="3953"/>
                <a:ext cx="67" cy="20"/>
              </a:xfrm>
              <a:custGeom>
                <a:avLst/>
                <a:gdLst/>
                <a:ahLst/>
                <a:cxnLst>
                  <a:cxn ang="0">
                    <a:pos x="66" y="0"/>
                  </a:cxn>
                  <a:cxn ang="0">
                    <a:pos x="60" y="10"/>
                  </a:cxn>
                  <a:cxn ang="0">
                    <a:pos x="49" y="19"/>
                  </a:cxn>
                  <a:cxn ang="0">
                    <a:pos x="32" y="17"/>
                  </a:cxn>
                  <a:cxn ang="0">
                    <a:pos x="19" y="19"/>
                  </a:cxn>
                  <a:cxn ang="0">
                    <a:pos x="9" y="10"/>
                  </a:cxn>
                  <a:cxn ang="0">
                    <a:pos x="4" y="4"/>
                  </a:cxn>
                  <a:cxn ang="0">
                    <a:pos x="0" y="0"/>
                  </a:cxn>
                  <a:cxn ang="0">
                    <a:pos x="66" y="0"/>
                  </a:cxn>
                </a:cxnLst>
                <a:rect l="0" t="0" r="r" b="b"/>
                <a:pathLst>
                  <a:path w="67" h="20">
                    <a:moveTo>
                      <a:pt x="66" y="0"/>
                    </a:moveTo>
                    <a:lnTo>
                      <a:pt x="60" y="10"/>
                    </a:lnTo>
                    <a:lnTo>
                      <a:pt x="49" y="19"/>
                    </a:lnTo>
                    <a:lnTo>
                      <a:pt x="32" y="17"/>
                    </a:lnTo>
                    <a:lnTo>
                      <a:pt x="19" y="19"/>
                    </a:lnTo>
                    <a:lnTo>
                      <a:pt x="9" y="10"/>
                    </a:lnTo>
                    <a:lnTo>
                      <a:pt x="4" y="4"/>
                    </a:lnTo>
                    <a:lnTo>
                      <a:pt x="0" y="0"/>
                    </a:lnTo>
                    <a:lnTo>
                      <a:pt x="6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53363" name="Group 115"/>
            <p:cNvGrpSpPr>
              <a:grpSpLocks/>
            </p:cNvGrpSpPr>
            <p:nvPr/>
          </p:nvGrpSpPr>
          <p:grpSpPr bwMode="auto">
            <a:xfrm>
              <a:off x="5118" y="3629"/>
              <a:ext cx="62" cy="162"/>
              <a:chOff x="5118" y="3629"/>
              <a:chExt cx="62" cy="162"/>
            </a:xfrm>
          </p:grpSpPr>
          <p:sp>
            <p:nvSpPr>
              <p:cNvPr id="53355" name="Line 107"/>
              <p:cNvSpPr>
                <a:spLocks noChangeShapeType="1"/>
              </p:cNvSpPr>
              <p:nvPr/>
            </p:nvSpPr>
            <p:spPr bwMode="auto">
              <a:xfrm flipV="1">
                <a:off x="5148" y="3676"/>
                <a:ext cx="0" cy="115"/>
              </a:xfrm>
              <a:prstGeom prst="line">
                <a:avLst/>
              </a:prstGeom>
              <a:noFill/>
              <a:ln w="12700">
                <a:solidFill>
                  <a:schemeClr val="bg2"/>
                </a:solidFill>
                <a:round/>
                <a:headEnd/>
                <a:tailEnd/>
              </a:ln>
              <a:effectLst/>
            </p:spPr>
            <p:txBody>
              <a:bodyPr/>
              <a:lstStyle/>
              <a:p>
                <a:endParaRPr lang="en-US"/>
              </a:p>
            </p:txBody>
          </p:sp>
          <p:grpSp>
            <p:nvGrpSpPr>
              <p:cNvPr id="53362" name="Group 114"/>
              <p:cNvGrpSpPr>
                <a:grpSpLocks/>
              </p:cNvGrpSpPr>
              <p:nvPr/>
            </p:nvGrpSpPr>
            <p:grpSpPr bwMode="auto">
              <a:xfrm>
                <a:off x="5118" y="3629"/>
                <a:ext cx="62" cy="85"/>
                <a:chOff x="5118" y="3629"/>
                <a:chExt cx="62" cy="85"/>
              </a:xfrm>
            </p:grpSpPr>
            <p:sp>
              <p:nvSpPr>
                <p:cNvPr id="53356" name="Line 108"/>
                <p:cNvSpPr>
                  <a:spLocks noChangeShapeType="1"/>
                </p:cNvSpPr>
                <p:nvPr/>
              </p:nvSpPr>
              <p:spPr bwMode="auto">
                <a:xfrm>
                  <a:off x="5153" y="3676"/>
                  <a:ext cx="23" cy="20"/>
                </a:xfrm>
                <a:prstGeom prst="line">
                  <a:avLst/>
                </a:prstGeom>
                <a:noFill/>
                <a:ln w="12700">
                  <a:solidFill>
                    <a:schemeClr val="accent2"/>
                  </a:solidFill>
                  <a:round/>
                  <a:headEnd/>
                  <a:tailEnd/>
                </a:ln>
                <a:effectLst/>
              </p:spPr>
              <p:txBody>
                <a:bodyPr/>
                <a:lstStyle/>
                <a:p>
                  <a:endParaRPr lang="en-US"/>
                </a:p>
              </p:txBody>
            </p:sp>
            <p:sp>
              <p:nvSpPr>
                <p:cNvPr id="53357" name="Line 109"/>
                <p:cNvSpPr>
                  <a:spLocks noChangeShapeType="1"/>
                </p:cNvSpPr>
                <p:nvPr/>
              </p:nvSpPr>
              <p:spPr bwMode="auto">
                <a:xfrm>
                  <a:off x="5121" y="3650"/>
                  <a:ext cx="22" cy="21"/>
                </a:xfrm>
                <a:prstGeom prst="line">
                  <a:avLst/>
                </a:prstGeom>
                <a:noFill/>
                <a:ln w="12700">
                  <a:solidFill>
                    <a:schemeClr val="accent2"/>
                  </a:solidFill>
                  <a:round/>
                  <a:headEnd/>
                  <a:tailEnd/>
                </a:ln>
                <a:effectLst/>
              </p:spPr>
              <p:txBody>
                <a:bodyPr/>
                <a:lstStyle/>
                <a:p>
                  <a:endParaRPr lang="en-US"/>
                </a:p>
              </p:txBody>
            </p:sp>
            <p:sp>
              <p:nvSpPr>
                <p:cNvPr id="53358" name="Line 110"/>
                <p:cNvSpPr>
                  <a:spLocks noChangeShapeType="1"/>
                </p:cNvSpPr>
                <p:nvPr/>
              </p:nvSpPr>
              <p:spPr bwMode="auto">
                <a:xfrm flipV="1">
                  <a:off x="5132" y="3680"/>
                  <a:ext cx="11" cy="34"/>
                </a:xfrm>
                <a:prstGeom prst="line">
                  <a:avLst/>
                </a:prstGeom>
                <a:noFill/>
                <a:ln w="12700">
                  <a:solidFill>
                    <a:schemeClr val="accent2"/>
                  </a:solidFill>
                  <a:round/>
                  <a:headEnd/>
                  <a:tailEnd/>
                </a:ln>
                <a:effectLst/>
              </p:spPr>
              <p:txBody>
                <a:bodyPr/>
                <a:lstStyle/>
                <a:p>
                  <a:endParaRPr lang="en-US"/>
                </a:p>
              </p:txBody>
            </p:sp>
            <p:sp>
              <p:nvSpPr>
                <p:cNvPr id="53359" name="Line 111"/>
                <p:cNvSpPr>
                  <a:spLocks noChangeShapeType="1"/>
                </p:cNvSpPr>
                <p:nvPr/>
              </p:nvSpPr>
              <p:spPr bwMode="auto">
                <a:xfrm flipV="1">
                  <a:off x="5118" y="3676"/>
                  <a:ext cx="21" cy="6"/>
                </a:xfrm>
                <a:prstGeom prst="line">
                  <a:avLst/>
                </a:prstGeom>
                <a:noFill/>
                <a:ln w="12700">
                  <a:solidFill>
                    <a:schemeClr val="accent2"/>
                  </a:solidFill>
                  <a:round/>
                  <a:headEnd/>
                  <a:tailEnd/>
                </a:ln>
                <a:effectLst/>
              </p:spPr>
              <p:txBody>
                <a:bodyPr/>
                <a:lstStyle/>
                <a:p>
                  <a:endParaRPr lang="en-US"/>
                </a:p>
              </p:txBody>
            </p:sp>
            <p:sp>
              <p:nvSpPr>
                <p:cNvPr id="53360" name="Line 112"/>
                <p:cNvSpPr>
                  <a:spLocks noChangeShapeType="1"/>
                </p:cNvSpPr>
                <p:nvPr/>
              </p:nvSpPr>
              <p:spPr bwMode="auto">
                <a:xfrm flipV="1">
                  <a:off x="5156" y="3655"/>
                  <a:ext cx="24" cy="8"/>
                </a:xfrm>
                <a:prstGeom prst="line">
                  <a:avLst/>
                </a:prstGeom>
                <a:noFill/>
                <a:ln w="12700">
                  <a:solidFill>
                    <a:schemeClr val="accent2"/>
                  </a:solidFill>
                  <a:round/>
                  <a:headEnd/>
                  <a:tailEnd/>
                </a:ln>
                <a:effectLst/>
              </p:spPr>
              <p:txBody>
                <a:bodyPr/>
                <a:lstStyle/>
                <a:p>
                  <a:endParaRPr lang="en-US"/>
                </a:p>
              </p:txBody>
            </p:sp>
            <p:sp>
              <p:nvSpPr>
                <p:cNvPr id="53361" name="Line 113"/>
                <p:cNvSpPr>
                  <a:spLocks noChangeShapeType="1"/>
                </p:cNvSpPr>
                <p:nvPr/>
              </p:nvSpPr>
              <p:spPr bwMode="auto">
                <a:xfrm flipH="1">
                  <a:off x="5150" y="3629"/>
                  <a:ext cx="10" cy="32"/>
                </a:xfrm>
                <a:prstGeom prst="line">
                  <a:avLst/>
                </a:prstGeom>
                <a:noFill/>
                <a:ln w="12700">
                  <a:solidFill>
                    <a:schemeClr val="accent2"/>
                  </a:solidFill>
                  <a:round/>
                  <a:headEnd/>
                  <a:tailEnd/>
                </a:ln>
                <a:effectLst/>
              </p:spPr>
              <p:txBody>
                <a:bodyPr/>
                <a:lstStyle/>
                <a:p>
                  <a:endParaRPr lang="en-US"/>
                </a:p>
              </p:txBody>
            </p:sp>
          </p:grpSp>
        </p:grpSp>
        <p:sp>
          <p:nvSpPr>
            <p:cNvPr id="53364" name="Freeform 116"/>
            <p:cNvSpPr>
              <a:spLocks/>
            </p:cNvSpPr>
            <p:nvPr/>
          </p:nvSpPr>
          <p:spPr bwMode="auto">
            <a:xfrm>
              <a:off x="5002" y="3831"/>
              <a:ext cx="27" cy="46"/>
            </a:xfrm>
            <a:custGeom>
              <a:avLst/>
              <a:gdLst/>
              <a:ahLst/>
              <a:cxnLst>
                <a:cxn ang="0">
                  <a:pos x="25" y="0"/>
                </a:cxn>
                <a:cxn ang="0">
                  <a:pos x="2" y="0"/>
                </a:cxn>
                <a:cxn ang="0">
                  <a:pos x="0" y="14"/>
                </a:cxn>
                <a:cxn ang="0">
                  <a:pos x="2" y="15"/>
                </a:cxn>
                <a:cxn ang="0">
                  <a:pos x="3" y="11"/>
                </a:cxn>
                <a:cxn ang="0">
                  <a:pos x="4" y="10"/>
                </a:cxn>
                <a:cxn ang="0">
                  <a:pos x="4" y="9"/>
                </a:cxn>
                <a:cxn ang="0">
                  <a:pos x="5" y="8"/>
                </a:cxn>
                <a:cxn ang="0">
                  <a:pos x="5" y="8"/>
                </a:cxn>
                <a:cxn ang="0">
                  <a:pos x="6" y="8"/>
                </a:cxn>
                <a:cxn ang="0">
                  <a:pos x="6" y="8"/>
                </a:cxn>
                <a:cxn ang="0">
                  <a:pos x="7" y="7"/>
                </a:cxn>
                <a:cxn ang="0">
                  <a:pos x="8" y="8"/>
                </a:cxn>
                <a:cxn ang="0">
                  <a:pos x="20" y="8"/>
                </a:cxn>
                <a:cxn ang="0">
                  <a:pos x="19" y="10"/>
                </a:cxn>
                <a:cxn ang="0">
                  <a:pos x="17" y="12"/>
                </a:cxn>
                <a:cxn ang="0">
                  <a:pos x="16" y="15"/>
                </a:cxn>
                <a:cxn ang="0">
                  <a:pos x="14" y="18"/>
                </a:cxn>
                <a:cxn ang="0">
                  <a:pos x="13" y="21"/>
                </a:cxn>
                <a:cxn ang="0">
                  <a:pos x="11" y="24"/>
                </a:cxn>
                <a:cxn ang="0">
                  <a:pos x="10" y="27"/>
                </a:cxn>
                <a:cxn ang="0">
                  <a:pos x="9" y="30"/>
                </a:cxn>
                <a:cxn ang="0">
                  <a:pos x="8" y="33"/>
                </a:cxn>
                <a:cxn ang="0">
                  <a:pos x="7" y="37"/>
                </a:cxn>
                <a:cxn ang="0">
                  <a:pos x="6" y="40"/>
                </a:cxn>
                <a:cxn ang="0">
                  <a:pos x="6" y="43"/>
                </a:cxn>
                <a:cxn ang="0">
                  <a:pos x="5" y="45"/>
                </a:cxn>
                <a:cxn ang="0">
                  <a:pos x="13" y="45"/>
                </a:cxn>
                <a:cxn ang="0">
                  <a:pos x="14" y="44"/>
                </a:cxn>
                <a:cxn ang="0">
                  <a:pos x="14" y="41"/>
                </a:cxn>
                <a:cxn ang="0">
                  <a:pos x="14" y="38"/>
                </a:cxn>
                <a:cxn ang="0">
                  <a:pos x="15" y="35"/>
                </a:cxn>
                <a:cxn ang="0">
                  <a:pos x="15" y="32"/>
                </a:cxn>
                <a:cxn ang="0">
                  <a:pos x="16" y="29"/>
                </a:cxn>
                <a:cxn ang="0">
                  <a:pos x="17" y="26"/>
                </a:cxn>
                <a:cxn ang="0">
                  <a:pos x="17" y="23"/>
                </a:cxn>
                <a:cxn ang="0">
                  <a:pos x="18" y="21"/>
                </a:cxn>
                <a:cxn ang="0">
                  <a:pos x="19" y="18"/>
                </a:cxn>
                <a:cxn ang="0">
                  <a:pos x="20" y="16"/>
                </a:cxn>
                <a:cxn ang="0">
                  <a:pos x="22" y="13"/>
                </a:cxn>
                <a:cxn ang="0">
                  <a:pos x="23" y="11"/>
                </a:cxn>
                <a:cxn ang="0">
                  <a:pos x="24" y="9"/>
                </a:cxn>
                <a:cxn ang="0">
                  <a:pos x="26" y="7"/>
                </a:cxn>
                <a:cxn ang="0">
                  <a:pos x="25" y="0"/>
                </a:cxn>
              </a:cxnLst>
              <a:rect l="0" t="0" r="r" b="b"/>
              <a:pathLst>
                <a:path w="27" h="46">
                  <a:moveTo>
                    <a:pt x="25" y="0"/>
                  </a:moveTo>
                  <a:lnTo>
                    <a:pt x="2" y="0"/>
                  </a:lnTo>
                  <a:lnTo>
                    <a:pt x="0" y="14"/>
                  </a:lnTo>
                  <a:lnTo>
                    <a:pt x="2" y="15"/>
                  </a:lnTo>
                  <a:lnTo>
                    <a:pt x="3" y="11"/>
                  </a:lnTo>
                  <a:lnTo>
                    <a:pt x="4" y="10"/>
                  </a:lnTo>
                  <a:lnTo>
                    <a:pt x="4" y="9"/>
                  </a:lnTo>
                  <a:lnTo>
                    <a:pt x="5" y="8"/>
                  </a:lnTo>
                  <a:lnTo>
                    <a:pt x="5" y="8"/>
                  </a:lnTo>
                  <a:lnTo>
                    <a:pt x="6" y="8"/>
                  </a:lnTo>
                  <a:lnTo>
                    <a:pt x="6" y="8"/>
                  </a:lnTo>
                  <a:lnTo>
                    <a:pt x="7" y="7"/>
                  </a:lnTo>
                  <a:lnTo>
                    <a:pt x="8" y="8"/>
                  </a:lnTo>
                  <a:lnTo>
                    <a:pt x="20" y="8"/>
                  </a:lnTo>
                  <a:lnTo>
                    <a:pt x="19" y="10"/>
                  </a:lnTo>
                  <a:lnTo>
                    <a:pt x="17" y="12"/>
                  </a:lnTo>
                  <a:lnTo>
                    <a:pt x="16" y="15"/>
                  </a:lnTo>
                  <a:lnTo>
                    <a:pt x="14" y="18"/>
                  </a:lnTo>
                  <a:lnTo>
                    <a:pt x="13" y="21"/>
                  </a:lnTo>
                  <a:lnTo>
                    <a:pt x="11" y="24"/>
                  </a:lnTo>
                  <a:lnTo>
                    <a:pt x="10" y="27"/>
                  </a:lnTo>
                  <a:lnTo>
                    <a:pt x="9" y="30"/>
                  </a:lnTo>
                  <a:lnTo>
                    <a:pt x="8" y="33"/>
                  </a:lnTo>
                  <a:lnTo>
                    <a:pt x="7" y="37"/>
                  </a:lnTo>
                  <a:lnTo>
                    <a:pt x="6" y="40"/>
                  </a:lnTo>
                  <a:lnTo>
                    <a:pt x="6" y="43"/>
                  </a:lnTo>
                  <a:lnTo>
                    <a:pt x="5" y="45"/>
                  </a:lnTo>
                  <a:lnTo>
                    <a:pt x="13" y="45"/>
                  </a:lnTo>
                  <a:lnTo>
                    <a:pt x="14" y="44"/>
                  </a:lnTo>
                  <a:lnTo>
                    <a:pt x="14" y="41"/>
                  </a:lnTo>
                  <a:lnTo>
                    <a:pt x="14" y="38"/>
                  </a:lnTo>
                  <a:lnTo>
                    <a:pt x="15" y="35"/>
                  </a:lnTo>
                  <a:lnTo>
                    <a:pt x="15" y="32"/>
                  </a:lnTo>
                  <a:lnTo>
                    <a:pt x="16" y="29"/>
                  </a:lnTo>
                  <a:lnTo>
                    <a:pt x="17" y="26"/>
                  </a:lnTo>
                  <a:lnTo>
                    <a:pt x="17" y="23"/>
                  </a:lnTo>
                  <a:lnTo>
                    <a:pt x="18" y="21"/>
                  </a:lnTo>
                  <a:lnTo>
                    <a:pt x="19" y="18"/>
                  </a:lnTo>
                  <a:lnTo>
                    <a:pt x="20" y="16"/>
                  </a:lnTo>
                  <a:lnTo>
                    <a:pt x="22" y="13"/>
                  </a:lnTo>
                  <a:lnTo>
                    <a:pt x="23" y="11"/>
                  </a:lnTo>
                  <a:lnTo>
                    <a:pt x="24" y="9"/>
                  </a:lnTo>
                  <a:lnTo>
                    <a:pt x="26" y="7"/>
                  </a:lnTo>
                  <a:lnTo>
                    <a:pt x="25"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53366" name="Line 118"/>
          <p:cNvSpPr>
            <a:spLocks noChangeShapeType="1"/>
          </p:cNvSpPr>
          <p:nvPr/>
        </p:nvSpPr>
        <p:spPr bwMode="auto">
          <a:xfrm flipV="1">
            <a:off x="2011363" y="6142038"/>
            <a:ext cx="5151437" cy="30480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53367" name="Rectangle 119"/>
          <p:cNvSpPr>
            <a:spLocks noChangeArrowheads="1"/>
          </p:cNvSpPr>
          <p:nvPr/>
        </p:nvSpPr>
        <p:spPr bwMode="auto">
          <a:xfrm>
            <a:off x="4541838" y="5792788"/>
            <a:ext cx="8921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latin typeface="Arial" charset="0"/>
                <a:ea typeface="宋体" pitchFamily="2" charset="-122"/>
              </a:rPr>
              <a:t>99 ft.</a:t>
            </a:r>
          </a:p>
        </p:txBody>
      </p:sp>
      <p:sp>
        <p:nvSpPr>
          <p:cNvPr id="53368" name="Line 120"/>
          <p:cNvSpPr>
            <a:spLocks noChangeShapeType="1"/>
          </p:cNvSpPr>
          <p:nvPr/>
        </p:nvSpPr>
        <p:spPr bwMode="auto">
          <a:xfrm>
            <a:off x="7315200" y="5410200"/>
            <a:ext cx="0" cy="129540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sz="half" idx="1"/>
          </p:nvPr>
        </p:nvSpPr>
        <p:spPr>
          <a:xfrm>
            <a:off x="3573463" y="1981200"/>
            <a:ext cx="5516562" cy="4114800"/>
          </a:xfrm>
          <a:noFill/>
          <a:ln/>
        </p:spPr>
        <p:txBody>
          <a:bodyPr/>
          <a:lstStyle/>
          <a:p>
            <a:r>
              <a:rPr lang="en-US" altLang="zh-CN" sz="2800">
                <a:effectLst/>
                <a:ea typeface="宋体" pitchFamily="2" charset="-122"/>
              </a:rPr>
              <a:t>Chapter 9 introduces the technique of recursive programming.</a:t>
            </a:r>
          </a:p>
          <a:p>
            <a:r>
              <a:rPr lang="en-US" altLang="zh-CN" sz="2800">
                <a:effectLst/>
                <a:ea typeface="宋体" pitchFamily="2" charset="-122"/>
              </a:rPr>
              <a:t>As you have seen, recursive programming involves spotting smaller occurrences of a problem within the problem itself.</a:t>
            </a:r>
          </a:p>
          <a:p>
            <a:r>
              <a:rPr lang="en-US" altLang="zh-CN" sz="2800">
                <a:effectLst/>
                <a:ea typeface="宋体" pitchFamily="2" charset="-122"/>
              </a:rPr>
              <a:t>This presentation gives an additional example, which is not in the book.</a:t>
            </a:r>
          </a:p>
        </p:txBody>
      </p:sp>
      <p:pic>
        <p:nvPicPr>
          <p:cNvPr id="4099" name="Picture 3"/>
          <p:cNvPicPr>
            <a:picLocks noChangeArrowheads="1"/>
          </p:cNvPicPr>
          <p:nvPr/>
        </p:nvPicPr>
        <p:blipFill>
          <a:blip r:embed="rId3" cstate="print"/>
          <a:srcRect/>
          <a:stretch>
            <a:fillRect/>
          </a:stretch>
        </p:blipFill>
        <p:spPr bwMode="auto">
          <a:xfrm>
            <a:off x="0" y="2189163"/>
            <a:ext cx="4019550" cy="3178175"/>
          </a:xfrm>
          <a:prstGeom prst="rect">
            <a:avLst/>
          </a:prstGeom>
          <a:noFill/>
          <a:ln w="12700">
            <a:noFill/>
            <a:miter lim="800000"/>
            <a:headEnd/>
            <a:tailEnd/>
          </a:ln>
          <a:effectLst/>
        </p:spPr>
      </p:pic>
      <p:pic>
        <p:nvPicPr>
          <p:cNvPr id="4100" name="Picture 4"/>
          <p:cNvPicPr>
            <a:picLocks noChangeArrowheads="1"/>
          </p:cNvPicPr>
          <p:nvPr/>
        </p:nvPicPr>
        <p:blipFill>
          <a:blip r:embed="rId4"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4101" name="Rectangle 5"/>
          <p:cNvSpPr>
            <a:spLocks noGrp="1" noChangeArrowheads="1"/>
          </p:cNvSpPr>
          <p:nvPr>
            <p:ph type="title"/>
          </p:nvPr>
        </p:nvSpPr>
        <p:spPr>
          <a:xfrm>
            <a:off x="990600" y="266700"/>
            <a:ext cx="7772400" cy="1143000"/>
          </a:xfrm>
          <a:noFill/>
          <a:ln/>
        </p:spPr>
        <p:txBody>
          <a:bodyPr/>
          <a:lstStyle/>
          <a:p>
            <a:r>
              <a:rPr lang="en-US" altLang="zh-CN">
                <a:ea typeface="宋体" pitchFamily="2" charset="-122"/>
              </a:rPr>
              <a:t>Recursive Thinking</a:t>
            </a:r>
          </a:p>
        </p:txBody>
      </p:sp>
      <p:grpSp>
        <p:nvGrpSpPr>
          <p:cNvPr id="4108" name="Group 12"/>
          <p:cNvGrpSpPr>
            <a:grpSpLocks/>
          </p:cNvGrpSpPr>
          <p:nvPr/>
        </p:nvGrpSpPr>
        <p:grpSpPr bwMode="auto">
          <a:xfrm>
            <a:off x="0" y="420688"/>
            <a:ext cx="9131300" cy="1568450"/>
            <a:chOff x="0" y="265"/>
            <a:chExt cx="5752" cy="988"/>
          </a:xfrm>
        </p:grpSpPr>
        <p:sp>
          <p:nvSpPr>
            <p:cNvPr id="4102" name="Freeform 6"/>
            <p:cNvSpPr>
              <a:spLocks/>
            </p:cNvSpPr>
            <p:nvPr/>
          </p:nvSpPr>
          <p:spPr bwMode="auto">
            <a:xfrm>
              <a:off x="4430" y="664"/>
              <a:ext cx="637" cy="589"/>
            </a:xfrm>
            <a:custGeom>
              <a:avLst/>
              <a:gdLst/>
              <a:ahLst/>
              <a:cxnLst>
                <a:cxn ang="0">
                  <a:pos x="636" y="588"/>
                </a:cxn>
                <a:cxn ang="0">
                  <a:pos x="616" y="586"/>
                </a:cxn>
                <a:cxn ang="0">
                  <a:pos x="596" y="582"/>
                </a:cxn>
                <a:cxn ang="0">
                  <a:pos x="576" y="577"/>
                </a:cxn>
                <a:cxn ang="0">
                  <a:pos x="557" y="570"/>
                </a:cxn>
                <a:cxn ang="0">
                  <a:pos x="538" y="562"/>
                </a:cxn>
                <a:cxn ang="0">
                  <a:pos x="520" y="552"/>
                </a:cxn>
                <a:cxn ang="0">
                  <a:pos x="501" y="542"/>
                </a:cxn>
                <a:cxn ang="0">
                  <a:pos x="484" y="530"/>
                </a:cxn>
                <a:cxn ang="0">
                  <a:pos x="467" y="516"/>
                </a:cxn>
                <a:cxn ang="0">
                  <a:pos x="451" y="501"/>
                </a:cxn>
                <a:cxn ang="0">
                  <a:pos x="436" y="486"/>
                </a:cxn>
                <a:cxn ang="0">
                  <a:pos x="421" y="469"/>
                </a:cxn>
                <a:cxn ang="0">
                  <a:pos x="407" y="450"/>
                </a:cxn>
                <a:cxn ang="0">
                  <a:pos x="395" y="432"/>
                </a:cxn>
                <a:cxn ang="0">
                  <a:pos x="383" y="412"/>
                </a:cxn>
                <a:cxn ang="0">
                  <a:pos x="373" y="391"/>
                </a:cxn>
                <a:cxn ang="0">
                  <a:pos x="364" y="370"/>
                </a:cxn>
                <a:cxn ang="0">
                  <a:pos x="355" y="349"/>
                </a:cxn>
                <a:cxn ang="0">
                  <a:pos x="348" y="326"/>
                </a:cxn>
                <a:cxn ang="0">
                  <a:pos x="343" y="303"/>
                </a:cxn>
                <a:cxn ang="0">
                  <a:pos x="337" y="279"/>
                </a:cxn>
                <a:cxn ang="0">
                  <a:pos x="334" y="255"/>
                </a:cxn>
                <a:cxn ang="0">
                  <a:pos x="332" y="232"/>
                </a:cxn>
                <a:cxn ang="0">
                  <a:pos x="331" y="199"/>
                </a:cxn>
                <a:cxn ang="0">
                  <a:pos x="395" y="199"/>
                </a:cxn>
                <a:cxn ang="0">
                  <a:pos x="197" y="0"/>
                </a:cxn>
                <a:cxn ang="0">
                  <a:pos x="0" y="199"/>
                </a:cxn>
                <a:cxn ang="0">
                  <a:pos x="70" y="199"/>
                </a:cxn>
                <a:cxn ang="0">
                  <a:pos x="73" y="232"/>
                </a:cxn>
                <a:cxn ang="0">
                  <a:pos x="76" y="255"/>
                </a:cxn>
                <a:cxn ang="0">
                  <a:pos x="79" y="279"/>
                </a:cxn>
                <a:cxn ang="0">
                  <a:pos x="84" y="303"/>
                </a:cxn>
                <a:cxn ang="0">
                  <a:pos x="90" y="326"/>
                </a:cxn>
                <a:cxn ang="0">
                  <a:pos x="96" y="349"/>
                </a:cxn>
                <a:cxn ang="0">
                  <a:pos x="105" y="370"/>
                </a:cxn>
                <a:cxn ang="0">
                  <a:pos x="114" y="391"/>
                </a:cxn>
                <a:cxn ang="0">
                  <a:pos x="125" y="412"/>
                </a:cxn>
                <a:cxn ang="0">
                  <a:pos x="136" y="432"/>
                </a:cxn>
                <a:cxn ang="0">
                  <a:pos x="149" y="450"/>
                </a:cxn>
                <a:cxn ang="0">
                  <a:pos x="163" y="469"/>
                </a:cxn>
                <a:cxn ang="0">
                  <a:pos x="177" y="486"/>
                </a:cxn>
                <a:cxn ang="0">
                  <a:pos x="193" y="501"/>
                </a:cxn>
                <a:cxn ang="0">
                  <a:pos x="209" y="516"/>
                </a:cxn>
                <a:cxn ang="0">
                  <a:pos x="226" y="530"/>
                </a:cxn>
                <a:cxn ang="0">
                  <a:pos x="243" y="542"/>
                </a:cxn>
                <a:cxn ang="0">
                  <a:pos x="261" y="552"/>
                </a:cxn>
                <a:cxn ang="0">
                  <a:pos x="279" y="562"/>
                </a:cxn>
                <a:cxn ang="0">
                  <a:pos x="299" y="570"/>
                </a:cxn>
                <a:cxn ang="0">
                  <a:pos x="318" y="577"/>
                </a:cxn>
                <a:cxn ang="0">
                  <a:pos x="338" y="582"/>
                </a:cxn>
                <a:cxn ang="0">
                  <a:pos x="358" y="586"/>
                </a:cxn>
                <a:cxn ang="0">
                  <a:pos x="378" y="588"/>
                </a:cxn>
                <a:cxn ang="0">
                  <a:pos x="636" y="588"/>
                </a:cxn>
              </a:cxnLst>
              <a:rect l="0" t="0" r="r" b="b"/>
              <a:pathLst>
                <a:path w="637" h="589">
                  <a:moveTo>
                    <a:pt x="636" y="588"/>
                  </a:moveTo>
                  <a:lnTo>
                    <a:pt x="616" y="586"/>
                  </a:lnTo>
                  <a:lnTo>
                    <a:pt x="596" y="582"/>
                  </a:lnTo>
                  <a:lnTo>
                    <a:pt x="576" y="577"/>
                  </a:lnTo>
                  <a:lnTo>
                    <a:pt x="557" y="570"/>
                  </a:lnTo>
                  <a:lnTo>
                    <a:pt x="538" y="562"/>
                  </a:lnTo>
                  <a:lnTo>
                    <a:pt x="520" y="552"/>
                  </a:lnTo>
                  <a:lnTo>
                    <a:pt x="501" y="542"/>
                  </a:lnTo>
                  <a:lnTo>
                    <a:pt x="484" y="530"/>
                  </a:lnTo>
                  <a:lnTo>
                    <a:pt x="467" y="516"/>
                  </a:lnTo>
                  <a:lnTo>
                    <a:pt x="451" y="501"/>
                  </a:lnTo>
                  <a:lnTo>
                    <a:pt x="436" y="486"/>
                  </a:lnTo>
                  <a:lnTo>
                    <a:pt x="421" y="469"/>
                  </a:lnTo>
                  <a:lnTo>
                    <a:pt x="407" y="450"/>
                  </a:lnTo>
                  <a:lnTo>
                    <a:pt x="395" y="432"/>
                  </a:lnTo>
                  <a:lnTo>
                    <a:pt x="383" y="412"/>
                  </a:lnTo>
                  <a:lnTo>
                    <a:pt x="373" y="391"/>
                  </a:lnTo>
                  <a:lnTo>
                    <a:pt x="364" y="370"/>
                  </a:lnTo>
                  <a:lnTo>
                    <a:pt x="355" y="349"/>
                  </a:lnTo>
                  <a:lnTo>
                    <a:pt x="348" y="326"/>
                  </a:lnTo>
                  <a:lnTo>
                    <a:pt x="343" y="303"/>
                  </a:lnTo>
                  <a:lnTo>
                    <a:pt x="337" y="279"/>
                  </a:lnTo>
                  <a:lnTo>
                    <a:pt x="334" y="255"/>
                  </a:lnTo>
                  <a:lnTo>
                    <a:pt x="332" y="232"/>
                  </a:lnTo>
                  <a:lnTo>
                    <a:pt x="331" y="199"/>
                  </a:lnTo>
                  <a:lnTo>
                    <a:pt x="395" y="199"/>
                  </a:lnTo>
                  <a:lnTo>
                    <a:pt x="197" y="0"/>
                  </a:lnTo>
                  <a:lnTo>
                    <a:pt x="0" y="199"/>
                  </a:lnTo>
                  <a:lnTo>
                    <a:pt x="70" y="199"/>
                  </a:lnTo>
                  <a:lnTo>
                    <a:pt x="73" y="232"/>
                  </a:lnTo>
                  <a:lnTo>
                    <a:pt x="76" y="255"/>
                  </a:lnTo>
                  <a:lnTo>
                    <a:pt x="79" y="279"/>
                  </a:lnTo>
                  <a:lnTo>
                    <a:pt x="84" y="303"/>
                  </a:lnTo>
                  <a:lnTo>
                    <a:pt x="90" y="326"/>
                  </a:lnTo>
                  <a:lnTo>
                    <a:pt x="96" y="349"/>
                  </a:lnTo>
                  <a:lnTo>
                    <a:pt x="105" y="370"/>
                  </a:lnTo>
                  <a:lnTo>
                    <a:pt x="114" y="391"/>
                  </a:lnTo>
                  <a:lnTo>
                    <a:pt x="125" y="412"/>
                  </a:lnTo>
                  <a:lnTo>
                    <a:pt x="136" y="432"/>
                  </a:lnTo>
                  <a:lnTo>
                    <a:pt x="149" y="450"/>
                  </a:lnTo>
                  <a:lnTo>
                    <a:pt x="163" y="469"/>
                  </a:lnTo>
                  <a:lnTo>
                    <a:pt x="177" y="486"/>
                  </a:lnTo>
                  <a:lnTo>
                    <a:pt x="193" y="501"/>
                  </a:lnTo>
                  <a:lnTo>
                    <a:pt x="209" y="516"/>
                  </a:lnTo>
                  <a:lnTo>
                    <a:pt x="226" y="530"/>
                  </a:lnTo>
                  <a:lnTo>
                    <a:pt x="243" y="542"/>
                  </a:lnTo>
                  <a:lnTo>
                    <a:pt x="261" y="552"/>
                  </a:lnTo>
                  <a:lnTo>
                    <a:pt x="279" y="562"/>
                  </a:lnTo>
                  <a:lnTo>
                    <a:pt x="299" y="570"/>
                  </a:lnTo>
                  <a:lnTo>
                    <a:pt x="318" y="577"/>
                  </a:lnTo>
                  <a:lnTo>
                    <a:pt x="338" y="582"/>
                  </a:lnTo>
                  <a:lnTo>
                    <a:pt x="358" y="586"/>
                  </a:lnTo>
                  <a:lnTo>
                    <a:pt x="378" y="588"/>
                  </a:lnTo>
                  <a:lnTo>
                    <a:pt x="636" y="588"/>
                  </a:lnTo>
                </a:path>
              </a:pathLst>
            </a:custGeom>
            <a:solidFill>
              <a:srgbClr val="C0FEF9"/>
            </a:solidFill>
            <a:ln w="12700" cap="rnd" cmpd="sng">
              <a:solidFill>
                <a:srgbClr val="000000"/>
              </a:solidFill>
              <a:prstDash val="solid"/>
              <a:round/>
              <a:headEnd type="none" w="med" len="med"/>
              <a:tailEnd type="none" w="med" len="med"/>
            </a:ln>
            <a:effectLst/>
          </p:spPr>
          <p:txBody>
            <a:bodyPr/>
            <a:lstStyle/>
            <a:p>
              <a:endParaRPr lang="en-US"/>
            </a:p>
          </p:txBody>
        </p:sp>
        <p:sp>
          <p:nvSpPr>
            <p:cNvPr id="4103" name="Freeform 7"/>
            <p:cNvSpPr>
              <a:spLocks/>
            </p:cNvSpPr>
            <p:nvPr/>
          </p:nvSpPr>
          <p:spPr bwMode="auto">
            <a:xfrm>
              <a:off x="4499" y="265"/>
              <a:ext cx="564" cy="381"/>
            </a:xfrm>
            <a:custGeom>
              <a:avLst/>
              <a:gdLst/>
              <a:ahLst/>
              <a:cxnLst>
                <a:cxn ang="0">
                  <a:pos x="563" y="0"/>
                </a:cxn>
                <a:cxn ang="0">
                  <a:pos x="543" y="2"/>
                </a:cxn>
                <a:cxn ang="0">
                  <a:pos x="523" y="5"/>
                </a:cxn>
                <a:cxn ang="0">
                  <a:pos x="503" y="11"/>
                </a:cxn>
                <a:cxn ang="0">
                  <a:pos x="484" y="17"/>
                </a:cxn>
                <a:cxn ang="0">
                  <a:pos x="465" y="26"/>
                </a:cxn>
                <a:cxn ang="0">
                  <a:pos x="447" y="35"/>
                </a:cxn>
                <a:cxn ang="0">
                  <a:pos x="428" y="46"/>
                </a:cxn>
                <a:cxn ang="0">
                  <a:pos x="410" y="58"/>
                </a:cxn>
                <a:cxn ang="0">
                  <a:pos x="394" y="72"/>
                </a:cxn>
                <a:cxn ang="0">
                  <a:pos x="378" y="86"/>
                </a:cxn>
                <a:cxn ang="0">
                  <a:pos x="362" y="102"/>
                </a:cxn>
                <a:cxn ang="0">
                  <a:pos x="348" y="119"/>
                </a:cxn>
                <a:cxn ang="0">
                  <a:pos x="334" y="137"/>
                </a:cxn>
                <a:cxn ang="0">
                  <a:pos x="322" y="156"/>
                </a:cxn>
                <a:cxn ang="0">
                  <a:pos x="310" y="176"/>
                </a:cxn>
                <a:cxn ang="0">
                  <a:pos x="300" y="196"/>
                </a:cxn>
                <a:cxn ang="0">
                  <a:pos x="291" y="218"/>
                </a:cxn>
                <a:cxn ang="0">
                  <a:pos x="282" y="239"/>
                </a:cxn>
                <a:cxn ang="0">
                  <a:pos x="275" y="262"/>
                </a:cxn>
                <a:cxn ang="0">
                  <a:pos x="269" y="285"/>
                </a:cxn>
                <a:cxn ang="0">
                  <a:pos x="264" y="309"/>
                </a:cxn>
                <a:cxn ang="0">
                  <a:pos x="261" y="333"/>
                </a:cxn>
                <a:cxn ang="0">
                  <a:pos x="258" y="356"/>
                </a:cxn>
                <a:cxn ang="0">
                  <a:pos x="258" y="380"/>
                </a:cxn>
                <a:cxn ang="0">
                  <a:pos x="0" y="380"/>
                </a:cxn>
                <a:cxn ang="0">
                  <a:pos x="0" y="356"/>
                </a:cxn>
                <a:cxn ang="0">
                  <a:pos x="3" y="333"/>
                </a:cxn>
                <a:cxn ang="0">
                  <a:pos x="6" y="309"/>
                </a:cxn>
                <a:cxn ang="0">
                  <a:pos x="11" y="285"/>
                </a:cxn>
                <a:cxn ang="0">
                  <a:pos x="16" y="262"/>
                </a:cxn>
                <a:cxn ang="0">
                  <a:pos x="24" y="239"/>
                </a:cxn>
                <a:cxn ang="0">
                  <a:pos x="32" y="218"/>
                </a:cxn>
                <a:cxn ang="0">
                  <a:pos x="42" y="196"/>
                </a:cxn>
                <a:cxn ang="0">
                  <a:pos x="52" y="176"/>
                </a:cxn>
                <a:cxn ang="0">
                  <a:pos x="63" y="156"/>
                </a:cxn>
                <a:cxn ang="0">
                  <a:pos x="76" y="137"/>
                </a:cxn>
                <a:cxn ang="0">
                  <a:pos x="89" y="119"/>
                </a:cxn>
                <a:cxn ang="0">
                  <a:pos x="104" y="102"/>
                </a:cxn>
                <a:cxn ang="0">
                  <a:pos x="120" y="86"/>
                </a:cxn>
                <a:cxn ang="0">
                  <a:pos x="135" y="72"/>
                </a:cxn>
                <a:cxn ang="0">
                  <a:pos x="152" y="58"/>
                </a:cxn>
                <a:cxn ang="0">
                  <a:pos x="169" y="46"/>
                </a:cxn>
                <a:cxn ang="0">
                  <a:pos x="188" y="35"/>
                </a:cxn>
                <a:cxn ang="0">
                  <a:pos x="206" y="26"/>
                </a:cxn>
                <a:cxn ang="0">
                  <a:pos x="226" y="17"/>
                </a:cxn>
                <a:cxn ang="0">
                  <a:pos x="245" y="11"/>
                </a:cxn>
                <a:cxn ang="0">
                  <a:pos x="264" y="5"/>
                </a:cxn>
                <a:cxn ang="0">
                  <a:pos x="285" y="2"/>
                </a:cxn>
                <a:cxn ang="0">
                  <a:pos x="305" y="0"/>
                </a:cxn>
                <a:cxn ang="0">
                  <a:pos x="563" y="0"/>
                </a:cxn>
              </a:cxnLst>
              <a:rect l="0" t="0" r="r" b="b"/>
              <a:pathLst>
                <a:path w="564" h="381">
                  <a:moveTo>
                    <a:pt x="563" y="0"/>
                  </a:moveTo>
                  <a:lnTo>
                    <a:pt x="543" y="2"/>
                  </a:lnTo>
                  <a:lnTo>
                    <a:pt x="523" y="5"/>
                  </a:lnTo>
                  <a:lnTo>
                    <a:pt x="503" y="11"/>
                  </a:lnTo>
                  <a:lnTo>
                    <a:pt x="484" y="17"/>
                  </a:lnTo>
                  <a:lnTo>
                    <a:pt x="465" y="26"/>
                  </a:lnTo>
                  <a:lnTo>
                    <a:pt x="447" y="35"/>
                  </a:lnTo>
                  <a:lnTo>
                    <a:pt x="428" y="46"/>
                  </a:lnTo>
                  <a:lnTo>
                    <a:pt x="410" y="58"/>
                  </a:lnTo>
                  <a:lnTo>
                    <a:pt x="394" y="72"/>
                  </a:lnTo>
                  <a:lnTo>
                    <a:pt x="378" y="86"/>
                  </a:lnTo>
                  <a:lnTo>
                    <a:pt x="362" y="102"/>
                  </a:lnTo>
                  <a:lnTo>
                    <a:pt x="348" y="119"/>
                  </a:lnTo>
                  <a:lnTo>
                    <a:pt x="334" y="137"/>
                  </a:lnTo>
                  <a:lnTo>
                    <a:pt x="322" y="156"/>
                  </a:lnTo>
                  <a:lnTo>
                    <a:pt x="310" y="176"/>
                  </a:lnTo>
                  <a:lnTo>
                    <a:pt x="300" y="196"/>
                  </a:lnTo>
                  <a:lnTo>
                    <a:pt x="291" y="218"/>
                  </a:lnTo>
                  <a:lnTo>
                    <a:pt x="282" y="239"/>
                  </a:lnTo>
                  <a:lnTo>
                    <a:pt x="275" y="262"/>
                  </a:lnTo>
                  <a:lnTo>
                    <a:pt x="269" y="285"/>
                  </a:lnTo>
                  <a:lnTo>
                    <a:pt x="264" y="309"/>
                  </a:lnTo>
                  <a:lnTo>
                    <a:pt x="261" y="333"/>
                  </a:lnTo>
                  <a:lnTo>
                    <a:pt x="258" y="356"/>
                  </a:lnTo>
                  <a:lnTo>
                    <a:pt x="258" y="380"/>
                  </a:lnTo>
                  <a:lnTo>
                    <a:pt x="0" y="380"/>
                  </a:lnTo>
                  <a:lnTo>
                    <a:pt x="0" y="356"/>
                  </a:lnTo>
                  <a:lnTo>
                    <a:pt x="3" y="333"/>
                  </a:lnTo>
                  <a:lnTo>
                    <a:pt x="6" y="309"/>
                  </a:lnTo>
                  <a:lnTo>
                    <a:pt x="11" y="285"/>
                  </a:lnTo>
                  <a:lnTo>
                    <a:pt x="16" y="262"/>
                  </a:lnTo>
                  <a:lnTo>
                    <a:pt x="24" y="239"/>
                  </a:lnTo>
                  <a:lnTo>
                    <a:pt x="32" y="218"/>
                  </a:lnTo>
                  <a:lnTo>
                    <a:pt x="42" y="196"/>
                  </a:lnTo>
                  <a:lnTo>
                    <a:pt x="52" y="176"/>
                  </a:lnTo>
                  <a:lnTo>
                    <a:pt x="63" y="156"/>
                  </a:lnTo>
                  <a:lnTo>
                    <a:pt x="76" y="137"/>
                  </a:lnTo>
                  <a:lnTo>
                    <a:pt x="89" y="119"/>
                  </a:lnTo>
                  <a:lnTo>
                    <a:pt x="104" y="102"/>
                  </a:lnTo>
                  <a:lnTo>
                    <a:pt x="120" y="86"/>
                  </a:lnTo>
                  <a:lnTo>
                    <a:pt x="135" y="72"/>
                  </a:lnTo>
                  <a:lnTo>
                    <a:pt x="152" y="58"/>
                  </a:lnTo>
                  <a:lnTo>
                    <a:pt x="169" y="46"/>
                  </a:lnTo>
                  <a:lnTo>
                    <a:pt x="188" y="35"/>
                  </a:lnTo>
                  <a:lnTo>
                    <a:pt x="206" y="26"/>
                  </a:lnTo>
                  <a:lnTo>
                    <a:pt x="226" y="17"/>
                  </a:lnTo>
                  <a:lnTo>
                    <a:pt x="245" y="11"/>
                  </a:lnTo>
                  <a:lnTo>
                    <a:pt x="264" y="5"/>
                  </a:lnTo>
                  <a:lnTo>
                    <a:pt x="285" y="2"/>
                  </a:lnTo>
                  <a:lnTo>
                    <a:pt x="305" y="0"/>
                  </a:lnTo>
                  <a:lnTo>
                    <a:pt x="563" y="0"/>
                  </a:lnTo>
                </a:path>
              </a:pathLst>
            </a:custGeom>
            <a:solidFill>
              <a:srgbClr val="C0FEF9"/>
            </a:solidFill>
            <a:ln w="12700" cap="rnd" cmpd="sng">
              <a:solidFill>
                <a:srgbClr val="000000"/>
              </a:solidFill>
              <a:prstDash val="solid"/>
              <a:round/>
              <a:headEnd type="none" w="med" len="med"/>
              <a:tailEnd type="none" w="med" len="med"/>
            </a:ln>
            <a:effectLst/>
          </p:spPr>
          <p:txBody>
            <a:bodyPr/>
            <a:lstStyle/>
            <a:p>
              <a:endParaRPr lang="en-US"/>
            </a:p>
          </p:txBody>
        </p:sp>
        <p:sp>
          <p:nvSpPr>
            <p:cNvPr id="4104" name="Freeform 8"/>
            <p:cNvSpPr>
              <a:spLocks/>
            </p:cNvSpPr>
            <p:nvPr/>
          </p:nvSpPr>
          <p:spPr bwMode="auto">
            <a:xfrm>
              <a:off x="4844" y="265"/>
              <a:ext cx="637" cy="589"/>
            </a:xfrm>
            <a:custGeom>
              <a:avLst/>
              <a:gdLst/>
              <a:ahLst/>
              <a:cxnLst>
                <a:cxn ang="0">
                  <a:pos x="0" y="0"/>
                </a:cxn>
                <a:cxn ang="0">
                  <a:pos x="19" y="2"/>
                </a:cxn>
                <a:cxn ang="0">
                  <a:pos x="40" y="5"/>
                </a:cxn>
                <a:cxn ang="0">
                  <a:pos x="59" y="11"/>
                </a:cxn>
                <a:cxn ang="0">
                  <a:pos x="79" y="17"/>
                </a:cxn>
                <a:cxn ang="0">
                  <a:pos x="97" y="26"/>
                </a:cxn>
                <a:cxn ang="0">
                  <a:pos x="116" y="35"/>
                </a:cxn>
                <a:cxn ang="0">
                  <a:pos x="135" y="46"/>
                </a:cxn>
                <a:cxn ang="0">
                  <a:pos x="152" y="58"/>
                </a:cxn>
                <a:cxn ang="0">
                  <a:pos x="169" y="72"/>
                </a:cxn>
                <a:cxn ang="0">
                  <a:pos x="185" y="86"/>
                </a:cxn>
                <a:cxn ang="0">
                  <a:pos x="200" y="102"/>
                </a:cxn>
                <a:cxn ang="0">
                  <a:pos x="215" y="119"/>
                </a:cxn>
                <a:cxn ang="0">
                  <a:pos x="228" y="137"/>
                </a:cxn>
                <a:cxn ang="0">
                  <a:pos x="241" y="156"/>
                </a:cxn>
                <a:cxn ang="0">
                  <a:pos x="252" y="176"/>
                </a:cxn>
                <a:cxn ang="0">
                  <a:pos x="262" y="196"/>
                </a:cxn>
                <a:cxn ang="0">
                  <a:pos x="272" y="218"/>
                </a:cxn>
                <a:cxn ang="0">
                  <a:pos x="280" y="239"/>
                </a:cxn>
                <a:cxn ang="0">
                  <a:pos x="287" y="262"/>
                </a:cxn>
                <a:cxn ang="0">
                  <a:pos x="293" y="285"/>
                </a:cxn>
                <a:cxn ang="0">
                  <a:pos x="298" y="309"/>
                </a:cxn>
                <a:cxn ang="0">
                  <a:pos x="301" y="333"/>
                </a:cxn>
                <a:cxn ang="0">
                  <a:pos x="304" y="356"/>
                </a:cxn>
                <a:cxn ang="0">
                  <a:pos x="304" y="389"/>
                </a:cxn>
                <a:cxn ang="0">
                  <a:pos x="241" y="389"/>
                </a:cxn>
                <a:cxn ang="0">
                  <a:pos x="439" y="588"/>
                </a:cxn>
                <a:cxn ang="0">
                  <a:pos x="636" y="389"/>
                </a:cxn>
                <a:cxn ang="0">
                  <a:pos x="566" y="389"/>
                </a:cxn>
                <a:cxn ang="0">
                  <a:pos x="562" y="356"/>
                </a:cxn>
                <a:cxn ang="0">
                  <a:pos x="560" y="333"/>
                </a:cxn>
                <a:cxn ang="0">
                  <a:pos x="556" y="309"/>
                </a:cxn>
                <a:cxn ang="0">
                  <a:pos x="552" y="285"/>
                </a:cxn>
                <a:cxn ang="0">
                  <a:pos x="546" y="262"/>
                </a:cxn>
                <a:cxn ang="0">
                  <a:pos x="539" y="239"/>
                </a:cxn>
                <a:cxn ang="0">
                  <a:pos x="530" y="218"/>
                </a:cxn>
                <a:cxn ang="0">
                  <a:pos x="521" y="196"/>
                </a:cxn>
                <a:cxn ang="0">
                  <a:pos x="510" y="176"/>
                </a:cxn>
                <a:cxn ang="0">
                  <a:pos x="499" y="156"/>
                </a:cxn>
                <a:cxn ang="0">
                  <a:pos x="486" y="137"/>
                </a:cxn>
                <a:cxn ang="0">
                  <a:pos x="473" y="119"/>
                </a:cxn>
                <a:cxn ang="0">
                  <a:pos x="459" y="102"/>
                </a:cxn>
                <a:cxn ang="0">
                  <a:pos x="443" y="86"/>
                </a:cxn>
                <a:cxn ang="0">
                  <a:pos x="427" y="72"/>
                </a:cxn>
                <a:cxn ang="0">
                  <a:pos x="410" y="58"/>
                </a:cxn>
                <a:cxn ang="0">
                  <a:pos x="393" y="46"/>
                </a:cxn>
                <a:cxn ang="0">
                  <a:pos x="374" y="35"/>
                </a:cxn>
                <a:cxn ang="0">
                  <a:pos x="356" y="26"/>
                </a:cxn>
                <a:cxn ang="0">
                  <a:pos x="337" y="17"/>
                </a:cxn>
                <a:cxn ang="0">
                  <a:pos x="317" y="11"/>
                </a:cxn>
                <a:cxn ang="0">
                  <a:pos x="298" y="5"/>
                </a:cxn>
                <a:cxn ang="0">
                  <a:pos x="278" y="2"/>
                </a:cxn>
                <a:cxn ang="0">
                  <a:pos x="257" y="0"/>
                </a:cxn>
                <a:cxn ang="0">
                  <a:pos x="0" y="0"/>
                </a:cxn>
              </a:cxnLst>
              <a:rect l="0" t="0" r="r" b="b"/>
              <a:pathLst>
                <a:path w="637" h="589">
                  <a:moveTo>
                    <a:pt x="0" y="0"/>
                  </a:moveTo>
                  <a:lnTo>
                    <a:pt x="19" y="2"/>
                  </a:lnTo>
                  <a:lnTo>
                    <a:pt x="40" y="5"/>
                  </a:lnTo>
                  <a:lnTo>
                    <a:pt x="59" y="11"/>
                  </a:lnTo>
                  <a:lnTo>
                    <a:pt x="79" y="17"/>
                  </a:lnTo>
                  <a:lnTo>
                    <a:pt x="97" y="26"/>
                  </a:lnTo>
                  <a:lnTo>
                    <a:pt x="116" y="35"/>
                  </a:lnTo>
                  <a:lnTo>
                    <a:pt x="135" y="46"/>
                  </a:lnTo>
                  <a:lnTo>
                    <a:pt x="152" y="58"/>
                  </a:lnTo>
                  <a:lnTo>
                    <a:pt x="169" y="72"/>
                  </a:lnTo>
                  <a:lnTo>
                    <a:pt x="185" y="86"/>
                  </a:lnTo>
                  <a:lnTo>
                    <a:pt x="200" y="102"/>
                  </a:lnTo>
                  <a:lnTo>
                    <a:pt x="215" y="119"/>
                  </a:lnTo>
                  <a:lnTo>
                    <a:pt x="228" y="137"/>
                  </a:lnTo>
                  <a:lnTo>
                    <a:pt x="241" y="156"/>
                  </a:lnTo>
                  <a:lnTo>
                    <a:pt x="252" y="176"/>
                  </a:lnTo>
                  <a:lnTo>
                    <a:pt x="262" y="196"/>
                  </a:lnTo>
                  <a:lnTo>
                    <a:pt x="272" y="218"/>
                  </a:lnTo>
                  <a:lnTo>
                    <a:pt x="280" y="239"/>
                  </a:lnTo>
                  <a:lnTo>
                    <a:pt x="287" y="262"/>
                  </a:lnTo>
                  <a:lnTo>
                    <a:pt x="293" y="285"/>
                  </a:lnTo>
                  <a:lnTo>
                    <a:pt x="298" y="309"/>
                  </a:lnTo>
                  <a:lnTo>
                    <a:pt x="301" y="333"/>
                  </a:lnTo>
                  <a:lnTo>
                    <a:pt x="304" y="356"/>
                  </a:lnTo>
                  <a:lnTo>
                    <a:pt x="304" y="389"/>
                  </a:lnTo>
                  <a:lnTo>
                    <a:pt x="241" y="389"/>
                  </a:lnTo>
                  <a:lnTo>
                    <a:pt x="439" y="588"/>
                  </a:lnTo>
                  <a:lnTo>
                    <a:pt x="636" y="389"/>
                  </a:lnTo>
                  <a:lnTo>
                    <a:pt x="566" y="389"/>
                  </a:lnTo>
                  <a:lnTo>
                    <a:pt x="562" y="356"/>
                  </a:lnTo>
                  <a:lnTo>
                    <a:pt x="560" y="333"/>
                  </a:lnTo>
                  <a:lnTo>
                    <a:pt x="556" y="309"/>
                  </a:lnTo>
                  <a:lnTo>
                    <a:pt x="552" y="285"/>
                  </a:lnTo>
                  <a:lnTo>
                    <a:pt x="546" y="262"/>
                  </a:lnTo>
                  <a:lnTo>
                    <a:pt x="539" y="239"/>
                  </a:lnTo>
                  <a:lnTo>
                    <a:pt x="530" y="218"/>
                  </a:lnTo>
                  <a:lnTo>
                    <a:pt x="521" y="196"/>
                  </a:lnTo>
                  <a:lnTo>
                    <a:pt x="510" y="176"/>
                  </a:lnTo>
                  <a:lnTo>
                    <a:pt x="499" y="156"/>
                  </a:lnTo>
                  <a:lnTo>
                    <a:pt x="486" y="137"/>
                  </a:lnTo>
                  <a:lnTo>
                    <a:pt x="473" y="119"/>
                  </a:lnTo>
                  <a:lnTo>
                    <a:pt x="459" y="102"/>
                  </a:lnTo>
                  <a:lnTo>
                    <a:pt x="443" y="86"/>
                  </a:lnTo>
                  <a:lnTo>
                    <a:pt x="427" y="72"/>
                  </a:lnTo>
                  <a:lnTo>
                    <a:pt x="410" y="58"/>
                  </a:lnTo>
                  <a:lnTo>
                    <a:pt x="393" y="46"/>
                  </a:lnTo>
                  <a:lnTo>
                    <a:pt x="374" y="35"/>
                  </a:lnTo>
                  <a:lnTo>
                    <a:pt x="356" y="26"/>
                  </a:lnTo>
                  <a:lnTo>
                    <a:pt x="337" y="17"/>
                  </a:lnTo>
                  <a:lnTo>
                    <a:pt x="317" y="11"/>
                  </a:lnTo>
                  <a:lnTo>
                    <a:pt x="298" y="5"/>
                  </a:lnTo>
                  <a:lnTo>
                    <a:pt x="278" y="2"/>
                  </a:lnTo>
                  <a:lnTo>
                    <a:pt x="257" y="0"/>
                  </a:lnTo>
                  <a:lnTo>
                    <a:pt x="0" y="0"/>
                  </a:lnTo>
                </a:path>
              </a:pathLst>
            </a:custGeom>
            <a:solidFill>
              <a:srgbClr val="00CECE"/>
            </a:solidFill>
            <a:ln w="12700" cap="rnd" cmpd="sng">
              <a:solidFill>
                <a:srgbClr val="000000"/>
              </a:solidFill>
              <a:prstDash val="solid"/>
              <a:round/>
              <a:headEnd type="none" w="med" len="med"/>
              <a:tailEnd type="none" w="med" len="med"/>
            </a:ln>
            <a:effectLst/>
          </p:spPr>
          <p:txBody>
            <a:bodyPr/>
            <a:lstStyle/>
            <a:p>
              <a:endParaRPr lang="en-US"/>
            </a:p>
          </p:txBody>
        </p:sp>
        <p:sp>
          <p:nvSpPr>
            <p:cNvPr id="4105" name="Rectangle 9"/>
            <p:cNvSpPr>
              <a:spLocks noChangeArrowheads="1"/>
            </p:cNvSpPr>
            <p:nvPr/>
          </p:nvSpPr>
          <p:spPr bwMode="auto">
            <a:xfrm>
              <a:off x="0" y="960"/>
              <a:ext cx="5752" cy="72"/>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4106" name="Rectangle 10"/>
            <p:cNvSpPr>
              <a:spLocks noChangeArrowheads="1"/>
            </p:cNvSpPr>
            <p:nvPr/>
          </p:nvSpPr>
          <p:spPr bwMode="auto">
            <a:xfrm>
              <a:off x="0" y="1092"/>
              <a:ext cx="5752" cy="24"/>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
          <p:nvSpPr>
            <p:cNvPr id="4107" name="Freeform 11"/>
            <p:cNvSpPr>
              <a:spLocks/>
            </p:cNvSpPr>
            <p:nvPr/>
          </p:nvSpPr>
          <p:spPr bwMode="auto">
            <a:xfrm>
              <a:off x="4847" y="871"/>
              <a:ext cx="565" cy="382"/>
            </a:xfrm>
            <a:custGeom>
              <a:avLst/>
              <a:gdLst/>
              <a:ahLst/>
              <a:cxnLst>
                <a:cxn ang="0">
                  <a:pos x="0" y="381"/>
                </a:cxn>
                <a:cxn ang="0">
                  <a:pos x="20" y="379"/>
                </a:cxn>
                <a:cxn ang="0">
                  <a:pos x="41" y="375"/>
                </a:cxn>
                <a:cxn ang="0">
                  <a:pos x="60" y="370"/>
                </a:cxn>
                <a:cxn ang="0">
                  <a:pos x="79" y="363"/>
                </a:cxn>
                <a:cxn ang="0">
                  <a:pos x="99" y="355"/>
                </a:cxn>
                <a:cxn ang="0">
                  <a:pos x="117" y="345"/>
                </a:cxn>
                <a:cxn ang="0">
                  <a:pos x="136" y="335"/>
                </a:cxn>
                <a:cxn ang="0">
                  <a:pos x="153" y="323"/>
                </a:cxn>
                <a:cxn ang="0">
                  <a:pos x="169" y="309"/>
                </a:cxn>
                <a:cxn ang="0">
                  <a:pos x="185" y="294"/>
                </a:cxn>
                <a:cxn ang="0">
                  <a:pos x="201" y="279"/>
                </a:cxn>
                <a:cxn ang="0">
                  <a:pos x="216" y="262"/>
                </a:cxn>
                <a:cxn ang="0">
                  <a:pos x="229" y="243"/>
                </a:cxn>
                <a:cxn ang="0">
                  <a:pos x="242" y="225"/>
                </a:cxn>
                <a:cxn ang="0">
                  <a:pos x="253" y="205"/>
                </a:cxn>
                <a:cxn ang="0">
                  <a:pos x="264" y="184"/>
                </a:cxn>
                <a:cxn ang="0">
                  <a:pos x="273" y="163"/>
                </a:cxn>
                <a:cxn ang="0">
                  <a:pos x="282" y="142"/>
                </a:cxn>
                <a:cxn ang="0">
                  <a:pos x="288" y="119"/>
                </a:cxn>
                <a:cxn ang="0">
                  <a:pos x="294" y="96"/>
                </a:cxn>
                <a:cxn ang="0">
                  <a:pos x="299" y="72"/>
                </a:cxn>
                <a:cxn ang="0">
                  <a:pos x="302" y="48"/>
                </a:cxn>
                <a:cxn ang="0">
                  <a:pos x="305" y="25"/>
                </a:cxn>
                <a:cxn ang="0">
                  <a:pos x="306" y="0"/>
                </a:cxn>
                <a:cxn ang="0">
                  <a:pos x="564" y="0"/>
                </a:cxn>
                <a:cxn ang="0">
                  <a:pos x="563" y="25"/>
                </a:cxn>
                <a:cxn ang="0">
                  <a:pos x="561" y="48"/>
                </a:cxn>
                <a:cxn ang="0">
                  <a:pos x="558" y="72"/>
                </a:cxn>
                <a:cxn ang="0">
                  <a:pos x="553" y="96"/>
                </a:cxn>
                <a:cxn ang="0">
                  <a:pos x="547" y="119"/>
                </a:cxn>
                <a:cxn ang="0">
                  <a:pos x="540" y="142"/>
                </a:cxn>
                <a:cxn ang="0">
                  <a:pos x="531" y="163"/>
                </a:cxn>
                <a:cxn ang="0">
                  <a:pos x="522" y="184"/>
                </a:cxn>
                <a:cxn ang="0">
                  <a:pos x="512" y="205"/>
                </a:cxn>
                <a:cxn ang="0">
                  <a:pos x="500" y="225"/>
                </a:cxn>
                <a:cxn ang="0">
                  <a:pos x="487" y="243"/>
                </a:cxn>
                <a:cxn ang="0">
                  <a:pos x="474" y="262"/>
                </a:cxn>
                <a:cxn ang="0">
                  <a:pos x="459" y="279"/>
                </a:cxn>
                <a:cxn ang="0">
                  <a:pos x="444" y="294"/>
                </a:cxn>
                <a:cxn ang="0">
                  <a:pos x="428" y="309"/>
                </a:cxn>
                <a:cxn ang="0">
                  <a:pos x="411" y="323"/>
                </a:cxn>
                <a:cxn ang="0">
                  <a:pos x="394" y="335"/>
                </a:cxn>
                <a:cxn ang="0">
                  <a:pos x="376" y="345"/>
                </a:cxn>
                <a:cxn ang="0">
                  <a:pos x="357" y="355"/>
                </a:cxn>
                <a:cxn ang="0">
                  <a:pos x="338" y="363"/>
                </a:cxn>
                <a:cxn ang="0">
                  <a:pos x="319" y="370"/>
                </a:cxn>
                <a:cxn ang="0">
                  <a:pos x="299" y="375"/>
                </a:cxn>
                <a:cxn ang="0">
                  <a:pos x="279" y="379"/>
                </a:cxn>
                <a:cxn ang="0">
                  <a:pos x="259" y="381"/>
                </a:cxn>
                <a:cxn ang="0">
                  <a:pos x="0" y="381"/>
                </a:cxn>
              </a:cxnLst>
              <a:rect l="0" t="0" r="r" b="b"/>
              <a:pathLst>
                <a:path w="565" h="382">
                  <a:moveTo>
                    <a:pt x="0" y="381"/>
                  </a:moveTo>
                  <a:lnTo>
                    <a:pt x="20" y="379"/>
                  </a:lnTo>
                  <a:lnTo>
                    <a:pt x="41" y="375"/>
                  </a:lnTo>
                  <a:lnTo>
                    <a:pt x="60" y="370"/>
                  </a:lnTo>
                  <a:lnTo>
                    <a:pt x="79" y="363"/>
                  </a:lnTo>
                  <a:lnTo>
                    <a:pt x="99" y="355"/>
                  </a:lnTo>
                  <a:lnTo>
                    <a:pt x="117" y="345"/>
                  </a:lnTo>
                  <a:lnTo>
                    <a:pt x="136" y="335"/>
                  </a:lnTo>
                  <a:lnTo>
                    <a:pt x="153" y="323"/>
                  </a:lnTo>
                  <a:lnTo>
                    <a:pt x="169" y="309"/>
                  </a:lnTo>
                  <a:lnTo>
                    <a:pt x="185" y="294"/>
                  </a:lnTo>
                  <a:lnTo>
                    <a:pt x="201" y="279"/>
                  </a:lnTo>
                  <a:lnTo>
                    <a:pt x="216" y="262"/>
                  </a:lnTo>
                  <a:lnTo>
                    <a:pt x="229" y="243"/>
                  </a:lnTo>
                  <a:lnTo>
                    <a:pt x="242" y="225"/>
                  </a:lnTo>
                  <a:lnTo>
                    <a:pt x="253" y="205"/>
                  </a:lnTo>
                  <a:lnTo>
                    <a:pt x="264" y="184"/>
                  </a:lnTo>
                  <a:lnTo>
                    <a:pt x="273" y="163"/>
                  </a:lnTo>
                  <a:lnTo>
                    <a:pt x="282" y="142"/>
                  </a:lnTo>
                  <a:lnTo>
                    <a:pt x="288" y="119"/>
                  </a:lnTo>
                  <a:lnTo>
                    <a:pt x="294" y="96"/>
                  </a:lnTo>
                  <a:lnTo>
                    <a:pt x="299" y="72"/>
                  </a:lnTo>
                  <a:lnTo>
                    <a:pt x="302" y="48"/>
                  </a:lnTo>
                  <a:lnTo>
                    <a:pt x="305" y="25"/>
                  </a:lnTo>
                  <a:lnTo>
                    <a:pt x="306" y="0"/>
                  </a:lnTo>
                  <a:lnTo>
                    <a:pt x="564" y="0"/>
                  </a:lnTo>
                  <a:lnTo>
                    <a:pt x="563" y="25"/>
                  </a:lnTo>
                  <a:lnTo>
                    <a:pt x="561" y="48"/>
                  </a:lnTo>
                  <a:lnTo>
                    <a:pt x="558" y="72"/>
                  </a:lnTo>
                  <a:lnTo>
                    <a:pt x="553" y="96"/>
                  </a:lnTo>
                  <a:lnTo>
                    <a:pt x="547" y="119"/>
                  </a:lnTo>
                  <a:lnTo>
                    <a:pt x="540" y="142"/>
                  </a:lnTo>
                  <a:lnTo>
                    <a:pt x="531" y="163"/>
                  </a:lnTo>
                  <a:lnTo>
                    <a:pt x="522" y="184"/>
                  </a:lnTo>
                  <a:lnTo>
                    <a:pt x="512" y="205"/>
                  </a:lnTo>
                  <a:lnTo>
                    <a:pt x="500" y="225"/>
                  </a:lnTo>
                  <a:lnTo>
                    <a:pt x="487" y="243"/>
                  </a:lnTo>
                  <a:lnTo>
                    <a:pt x="474" y="262"/>
                  </a:lnTo>
                  <a:lnTo>
                    <a:pt x="459" y="279"/>
                  </a:lnTo>
                  <a:lnTo>
                    <a:pt x="444" y="294"/>
                  </a:lnTo>
                  <a:lnTo>
                    <a:pt x="428" y="309"/>
                  </a:lnTo>
                  <a:lnTo>
                    <a:pt x="411" y="323"/>
                  </a:lnTo>
                  <a:lnTo>
                    <a:pt x="394" y="335"/>
                  </a:lnTo>
                  <a:lnTo>
                    <a:pt x="376" y="345"/>
                  </a:lnTo>
                  <a:lnTo>
                    <a:pt x="357" y="355"/>
                  </a:lnTo>
                  <a:lnTo>
                    <a:pt x="338" y="363"/>
                  </a:lnTo>
                  <a:lnTo>
                    <a:pt x="319" y="370"/>
                  </a:lnTo>
                  <a:lnTo>
                    <a:pt x="299" y="375"/>
                  </a:lnTo>
                  <a:lnTo>
                    <a:pt x="279" y="379"/>
                  </a:lnTo>
                  <a:lnTo>
                    <a:pt x="259" y="381"/>
                  </a:lnTo>
                  <a:lnTo>
                    <a:pt x="0" y="381"/>
                  </a:lnTo>
                </a:path>
              </a:pathLst>
            </a:custGeom>
            <a:solidFill>
              <a:srgbClr val="00CECE"/>
            </a:solidFill>
            <a:ln w="12700" cap="rnd" cmpd="sng">
              <a:solidFill>
                <a:srgbClr val="000000"/>
              </a:solidFill>
              <a:prstDash val="solid"/>
              <a:round/>
              <a:headEnd type="none" w="med" len="med"/>
              <a:tailEnd type="none" w="med" len="med"/>
            </a:ln>
            <a:effectLst/>
          </p:spPr>
          <p:txBody>
            <a:bodyPr/>
            <a:lstStyle/>
            <a:p>
              <a:endParaRPr lang="en-US"/>
            </a:p>
          </p:txBody>
        </p:sp>
      </p:grpSp>
      <p:sp>
        <p:nvSpPr>
          <p:cNvPr id="4109" name="Rectangle 13"/>
          <p:cNvSpPr>
            <a:spLocks noChangeArrowheads="1"/>
          </p:cNvSpPr>
          <p:nvPr/>
        </p:nvSpPr>
        <p:spPr bwMode="auto">
          <a:xfrm>
            <a:off x="366713" y="5424488"/>
            <a:ext cx="2820987" cy="1549400"/>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ffectLst>
                  <a:outerShdw blurRad="38100" dist="38100" dir="2700000" algn="tl">
                    <a:srgbClr val="000000"/>
                  </a:outerShdw>
                </a:effectLst>
                <a:latin typeface="Arial" charset="0"/>
                <a:ea typeface="宋体" pitchFamily="2" charset="-122"/>
              </a:rPr>
              <a:t>Data Structures</a:t>
            </a:r>
          </a:p>
          <a:p>
            <a:r>
              <a:rPr lang="en-US" altLang="zh-CN" b="1">
                <a:solidFill>
                  <a:schemeClr val="tx1"/>
                </a:solidFill>
                <a:effectLst>
                  <a:outerShdw blurRad="38100" dist="38100" dir="2700000" algn="tl">
                    <a:srgbClr val="000000"/>
                  </a:outerShdw>
                </a:effectLst>
                <a:latin typeface="Arial" charset="0"/>
                <a:ea typeface="宋体" pitchFamily="2" charset="-122"/>
              </a:rPr>
              <a:t>and Other Objects</a:t>
            </a:r>
          </a:p>
          <a:p>
            <a:r>
              <a:rPr lang="en-US" altLang="zh-CN" b="1">
                <a:solidFill>
                  <a:schemeClr val="tx1"/>
                </a:solidFill>
                <a:effectLst>
                  <a:outerShdw blurRad="38100" dist="38100" dir="2700000" algn="tl">
                    <a:srgbClr val="000000"/>
                  </a:outerShdw>
                </a:effectLst>
                <a:latin typeface="Arial" charset="0"/>
                <a:ea typeface="宋体" pitchFamily="2" charset="-122"/>
              </a:rPr>
              <a:t>Using C++</a:t>
            </a:r>
          </a:p>
          <a:p>
            <a:pPr eaLnBrk="1"/>
            <a:endParaRPr lang="zh-CN" altLang="en-US" b="1">
              <a:solidFill>
                <a:schemeClr val="tx1"/>
              </a:solidFill>
              <a:effectLst>
                <a:outerShdw blurRad="38100" dist="38100" dir="2700000" algn="tl">
                  <a:srgbClr val="000000"/>
                </a:outerShdw>
              </a:effectLst>
              <a:latin typeface="Arial" charset="0"/>
              <a:ea typeface="宋体" pitchFamily="2"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moving_car.move( );</a:t>
            </a:r>
            <a:endParaRPr lang="en-US" altLang="zh-CN" b="1">
              <a:solidFill>
                <a:schemeClr val="accent2"/>
              </a:solidFill>
              <a:latin typeface="Arial" charset="0"/>
              <a:ea typeface="宋体" pitchFamily="2" charset="-122"/>
            </a:endParaRPr>
          </a:p>
          <a:p>
            <a:r>
              <a:rPr lang="en-US" altLang="zh-CN" b="1">
                <a:solidFill>
                  <a:schemeClr val="accent2"/>
                </a:solidFill>
                <a:latin typeface="Arial" charset="0"/>
                <a:ea typeface="宋体" pitchFamily="2" charset="-122"/>
              </a:rPr>
              <a:t>ricochet(moving_car);</a:t>
            </a:r>
          </a:p>
          <a:p>
            <a:r>
              <a:rPr lang="en-US" altLang="zh-CN">
                <a:solidFill>
                  <a:srgbClr val="000000"/>
                </a:solidFill>
                <a:latin typeface="Arial" charset="0"/>
                <a:ea typeface="宋体" pitchFamily="2" charset="-122"/>
              </a:rPr>
              <a:t>. . .</a:t>
            </a:r>
          </a:p>
        </p:txBody>
      </p:sp>
      <p:sp>
        <p:nvSpPr>
          <p:cNvPr id="55299"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55300"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55301"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55302"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55303" name="AutoShape 7"/>
          <p:cNvSpPr>
            <a:spLocks noChangeArrowheads="1"/>
          </p:cNvSpPr>
          <p:nvPr/>
        </p:nvSpPr>
        <p:spPr bwMode="auto">
          <a:xfrm>
            <a:off x="3968750" y="1941513"/>
            <a:ext cx="4665663" cy="2852737"/>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55304" name="Rectangle 8"/>
          <p:cNvSpPr>
            <a:spLocks noChangeArrowheads="1"/>
          </p:cNvSpPr>
          <p:nvPr/>
        </p:nvSpPr>
        <p:spPr bwMode="auto">
          <a:xfrm>
            <a:off x="4130675" y="2179638"/>
            <a:ext cx="4419600" cy="2346325"/>
          </a:xfrm>
          <a:prstGeom prst="rect">
            <a:avLst/>
          </a:prstGeom>
          <a:noFill/>
          <a:ln w="12700">
            <a:noFill/>
            <a:miter lim="800000"/>
            <a:headEnd/>
            <a:tailEnd/>
          </a:ln>
          <a:effectLst/>
        </p:spPr>
        <p:txBody>
          <a:bodyPr lIns="90488" tIns="44450" rIns="90488" bIns="44450"/>
          <a:lstStyle/>
          <a:p>
            <a:pPr>
              <a:spcBef>
                <a:spcPct val="20000"/>
              </a:spcBef>
            </a:pPr>
            <a:r>
              <a:rPr lang="en-US" altLang="zh-CN" sz="4000">
                <a:solidFill>
                  <a:srgbClr val="000000"/>
                </a:solidFill>
                <a:ea typeface="宋体" pitchFamily="2" charset="-122"/>
              </a:rPr>
              <a:t>Make a recursive call to solve the smaller problem.</a:t>
            </a:r>
          </a:p>
        </p:txBody>
      </p:sp>
      <p:pic>
        <p:nvPicPr>
          <p:cNvPr id="55305" name="Picture 9"/>
          <p:cNvPicPr>
            <a:picLocks noChangeArrowheads="1"/>
          </p:cNvPicPr>
          <p:nvPr/>
        </p:nvPicPr>
        <p:blipFill>
          <a:blip r:embed="rId3" cstate="print"/>
          <a:srcRect/>
          <a:stretch>
            <a:fillRect/>
          </a:stretch>
        </p:blipFill>
        <p:spPr bwMode="auto">
          <a:xfrm>
            <a:off x="1492250" y="6176963"/>
            <a:ext cx="533400" cy="668337"/>
          </a:xfrm>
          <a:prstGeom prst="rect">
            <a:avLst/>
          </a:prstGeom>
          <a:noFill/>
          <a:ln w="12700">
            <a:noFill/>
            <a:miter lim="800000"/>
            <a:headEnd/>
            <a:tailEnd/>
          </a:ln>
          <a:effectLst/>
        </p:spPr>
      </p:pic>
      <p:grpSp>
        <p:nvGrpSpPr>
          <p:cNvPr id="55413" name="Group 117"/>
          <p:cNvGrpSpPr>
            <a:grpSpLocks/>
          </p:cNvGrpSpPr>
          <p:nvPr/>
        </p:nvGrpSpPr>
        <p:grpSpPr bwMode="auto">
          <a:xfrm>
            <a:off x="7285038" y="5761038"/>
            <a:ext cx="981075" cy="582612"/>
            <a:chOff x="4589" y="3629"/>
            <a:chExt cx="618" cy="367"/>
          </a:xfrm>
        </p:grpSpPr>
        <p:grpSp>
          <p:nvGrpSpPr>
            <p:cNvPr id="55402" name="Group 106"/>
            <p:cNvGrpSpPr>
              <a:grpSpLocks/>
            </p:cNvGrpSpPr>
            <p:nvPr/>
          </p:nvGrpSpPr>
          <p:grpSpPr bwMode="auto">
            <a:xfrm>
              <a:off x="4589" y="3738"/>
              <a:ext cx="618" cy="258"/>
              <a:chOff x="4589" y="3738"/>
              <a:chExt cx="618" cy="258"/>
            </a:xfrm>
          </p:grpSpPr>
          <p:sp>
            <p:nvSpPr>
              <p:cNvPr id="55306" name="Freeform 10"/>
              <p:cNvSpPr>
                <a:spLocks/>
              </p:cNvSpPr>
              <p:nvPr/>
            </p:nvSpPr>
            <p:spPr bwMode="auto">
              <a:xfrm>
                <a:off x="4989" y="3745"/>
                <a:ext cx="78" cy="55"/>
              </a:xfrm>
              <a:custGeom>
                <a:avLst/>
                <a:gdLst/>
                <a:ahLst/>
                <a:cxnLst>
                  <a:cxn ang="0">
                    <a:pos x="67" y="10"/>
                  </a:cxn>
                  <a:cxn ang="0">
                    <a:pos x="77" y="46"/>
                  </a:cxn>
                  <a:cxn ang="0">
                    <a:pos x="14" y="54"/>
                  </a:cxn>
                  <a:cxn ang="0">
                    <a:pos x="0" y="8"/>
                  </a:cxn>
                  <a:cxn ang="0">
                    <a:pos x="37" y="0"/>
                  </a:cxn>
                  <a:cxn ang="0">
                    <a:pos x="67" y="10"/>
                  </a:cxn>
                </a:cxnLst>
                <a:rect l="0" t="0" r="r" b="b"/>
                <a:pathLst>
                  <a:path w="78" h="55">
                    <a:moveTo>
                      <a:pt x="67" y="10"/>
                    </a:moveTo>
                    <a:lnTo>
                      <a:pt x="77" y="46"/>
                    </a:lnTo>
                    <a:lnTo>
                      <a:pt x="14" y="54"/>
                    </a:lnTo>
                    <a:lnTo>
                      <a:pt x="0" y="8"/>
                    </a:lnTo>
                    <a:lnTo>
                      <a:pt x="37" y="0"/>
                    </a:lnTo>
                    <a:lnTo>
                      <a:pt x="67" y="1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5307" name="Freeform 11"/>
              <p:cNvSpPr>
                <a:spLocks/>
              </p:cNvSpPr>
              <p:nvPr/>
            </p:nvSpPr>
            <p:spPr bwMode="auto">
              <a:xfrm>
                <a:off x="4590" y="3743"/>
                <a:ext cx="616" cy="212"/>
              </a:xfrm>
              <a:custGeom>
                <a:avLst/>
                <a:gdLst/>
                <a:ahLst/>
                <a:cxnLst>
                  <a:cxn ang="0">
                    <a:pos x="614" y="138"/>
                  </a:cxn>
                  <a:cxn ang="0">
                    <a:pos x="608" y="155"/>
                  </a:cxn>
                  <a:cxn ang="0">
                    <a:pos x="597" y="169"/>
                  </a:cxn>
                  <a:cxn ang="0">
                    <a:pos x="579" y="185"/>
                  </a:cxn>
                  <a:cxn ang="0">
                    <a:pos x="556" y="203"/>
                  </a:cxn>
                  <a:cxn ang="0">
                    <a:pos x="546" y="205"/>
                  </a:cxn>
                  <a:cxn ang="0">
                    <a:pos x="468" y="197"/>
                  </a:cxn>
                  <a:cxn ang="0">
                    <a:pos x="460" y="209"/>
                  </a:cxn>
                  <a:cxn ang="0">
                    <a:pos x="238" y="209"/>
                  </a:cxn>
                  <a:cxn ang="0">
                    <a:pos x="131" y="187"/>
                  </a:cxn>
                  <a:cxn ang="0">
                    <a:pos x="124" y="207"/>
                  </a:cxn>
                  <a:cxn ang="0">
                    <a:pos x="117" y="211"/>
                  </a:cxn>
                  <a:cxn ang="0">
                    <a:pos x="12" y="201"/>
                  </a:cxn>
                  <a:cxn ang="0">
                    <a:pos x="4" y="193"/>
                  </a:cxn>
                  <a:cxn ang="0">
                    <a:pos x="2" y="189"/>
                  </a:cxn>
                  <a:cxn ang="0">
                    <a:pos x="2" y="179"/>
                  </a:cxn>
                  <a:cxn ang="0">
                    <a:pos x="4" y="173"/>
                  </a:cxn>
                  <a:cxn ang="0">
                    <a:pos x="0" y="130"/>
                  </a:cxn>
                  <a:cxn ang="0">
                    <a:pos x="2" y="118"/>
                  </a:cxn>
                  <a:cxn ang="0">
                    <a:pos x="11" y="104"/>
                  </a:cxn>
                  <a:cxn ang="0">
                    <a:pos x="24" y="90"/>
                  </a:cxn>
                  <a:cxn ang="0">
                    <a:pos x="46" y="75"/>
                  </a:cxn>
                  <a:cxn ang="0">
                    <a:pos x="72" y="59"/>
                  </a:cxn>
                  <a:cxn ang="0">
                    <a:pos x="106" y="51"/>
                  </a:cxn>
                  <a:cxn ang="0">
                    <a:pos x="145" y="45"/>
                  </a:cxn>
                  <a:cxn ang="0">
                    <a:pos x="164" y="43"/>
                  </a:cxn>
                  <a:cxn ang="0">
                    <a:pos x="212" y="43"/>
                  </a:cxn>
                  <a:cxn ang="0">
                    <a:pos x="250" y="45"/>
                  </a:cxn>
                  <a:cxn ang="0">
                    <a:pos x="400" y="16"/>
                  </a:cxn>
                  <a:cxn ang="0">
                    <a:pos x="417" y="30"/>
                  </a:cxn>
                  <a:cxn ang="0">
                    <a:pos x="426" y="43"/>
                  </a:cxn>
                  <a:cxn ang="0">
                    <a:pos x="474" y="42"/>
                  </a:cxn>
                  <a:cxn ang="0">
                    <a:pos x="475" y="35"/>
                  </a:cxn>
                  <a:cxn ang="0">
                    <a:pos x="474" y="22"/>
                  </a:cxn>
                  <a:cxn ang="0">
                    <a:pos x="468" y="0"/>
                  </a:cxn>
                  <a:cxn ang="0">
                    <a:pos x="491" y="12"/>
                  </a:cxn>
                  <a:cxn ang="0">
                    <a:pos x="511" y="32"/>
                  </a:cxn>
                  <a:cxn ang="0">
                    <a:pos x="520" y="39"/>
                  </a:cxn>
                  <a:cxn ang="0">
                    <a:pos x="530" y="45"/>
                  </a:cxn>
                  <a:cxn ang="0">
                    <a:pos x="556" y="47"/>
                  </a:cxn>
                  <a:cxn ang="0">
                    <a:pos x="584" y="53"/>
                  </a:cxn>
                  <a:cxn ang="0">
                    <a:pos x="601" y="63"/>
                  </a:cxn>
                  <a:cxn ang="0">
                    <a:pos x="609" y="75"/>
                  </a:cxn>
                  <a:cxn ang="0">
                    <a:pos x="610" y="85"/>
                  </a:cxn>
                  <a:cxn ang="0">
                    <a:pos x="610" y="104"/>
                  </a:cxn>
                  <a:cxn ang="0">
                    <a:pos x="609" y="128"/>
                  </a:cxn>
                  <a:cxn ang="0">
                    <a:pos x="615" y="132"/>
                  </a:cxn>
                  <a:cxn ang="0">
                    <a:pos x="614" y="138"/>
                  </a:cxn>
                </a:cxnLst>
                <a:rect l="0" t="0" r="r" b="b"/>
                <a:pathLst>
                  <a:path w="616" h="212">
                    <a:moveTo>
                      <a:pt x="614" y="138"/>
                    </a:moveTo>
                    <a:lnTo>
                      <a:pt x="608" y="155"/>
                    </a:lnTo>
                    <a:lnTo>
                      <a:pt x="597" y="169"/>
                    </a:lnTo>
                    <a:lnTo>
                      <a:pt x="579" y="185"/>
                    </a:lnTo>
                    <a:lnTo>
                      <a:pt x="556" y="203"/>
                    </a:lnTo>
                    <a:lnTo>
                      <a:pt x="546" y="205"/>
                    </a:lnTo>
                    <a:lnTo>
                      <a:pt x="468" y="197"/>
                    </a:lnTo>
                    <a:lnTo>
                      <a:pt x="460" y="209"/>
                    </a:lnTo>
                    <a:lnTo>
                      <a:pt x="238" y="209"/>
                    </a:lnTo>
                    <a:lnTo>
                      <a:pt x="131" y="187"/>
                    </a:lnTo>
                    <a:lnTo>
                      <a:pt x="124" y="207"/>
                    </a:lnTo>
                    <a:lnTo>
                      <a:pt x="117" y="211"/>
                    </a:lnTo>
                    <a:lnTo>
                      <a:pt x="12" y="201"/>
                    </a:lnTo>
                    <a:lnTo>
                      <a:pt x="4" y="193"/>
                    </a:lnTo>
                    <a:lnTo>
                      <a:pt x="2" y="189"/>
                    </a:lnTo>
                    <a:lnTo>
                      <a:pt x="2" y="179"/>
                    </a:lnTo>
                    <a:lnTo>
                      <a:pt x="4" y="173"/>
                    </a:lnTo>
                    <a:lnTo>
                      <a:pt x="0" y="130"/>
                    </a:lnTo>
                    <a:lnTo>
                      <a:pt x="2" y="118"/>
                    </a:lnTo>
                    <a:lnTo>
                      <a:pt x="11" y="104"/>
                    </a:lnTo>
                    <a:lnTo>
                      <a:pt x="24" y="90"/>
                    </a:lnTo>
                    <a:lnTo>
                      <a:pt x="46" y="75"/>
                    </a:lnTo>
                    <a:lnTo>
                      <a:pt x="72" y="59"/>
                    </a:lnTo>
                    <a:lnTo>
                      <a:pt x="106" y="51"/>
                    </a:lnTo>
                    <a:lnTo>
                      <a:pt x="145" y="45"/>
                    </a:lnTo>
                    <a:lnTo>
                      <a:pt x="164" y="43"/>
                    </a:lnTo>
                    <a:lnTo>
                      <a:pt x="212" y="43"/>
                    </a:lnTo>
                    <a:lnTo>
                      <a:pt x="250" y="45"/>
                    </a:lnTo>
                    <a:lnTo>
                      <a:pt x="400" y="16"/>
                    </a:lnTo>
                    <a:lnTo>
                      <a:pt x="417" y="30"/>
                    </a:lnTo>
                    <a:lnTo>
                      <a:pt x="426" y="43"/>
                    </a:lnTo>
                    <a:lnTo>
                      <a:pt x="474" y="42"/>
                    </a:lnTo>
                    <a:lnTo>
                      <a:pt x="475" y="35"/>
                    </a:lnTo>
                    <a:lnTo>
                      <a:pt x="474" y="22"/>
                    </a:lnTo>
                    <a:lnTo>
                      <a:pt x="468" y="0"/>
                    </a:lnTo>
                    <a:lnTo>
                      <a:pt x="491" y="12"/>
                    </a:lnTo>
                    <a:lnTo>
                      <a:pt x="511" y="32"/>
                    </a:lnTo>
                    <a:lnTo>
                      <a:pt x="520" y="39"/>
                    </a:lnTo>
                    <a:lnTo>
                      <a:pt x="530" y="45"/>
                    </a:lnTo>
                    <a:lnTo>
                      <a:pt x="556" y="47"/>
                    </a:lnTo>
                    <a:lnTo>
                      <a:pt x="584" y="53"/>
                    </a:lnTo>
                    <a:lnTo>
                      <a:pt x="601" y="63"/>
                    </a:lnTo>
                    <a:lnTo>
                      <a:pt x="609" y="75"/>
                    </a:lnTo>
                    <a:lnTo>
                      <a:pt x="610" y="85"/>
                    </a:lnTo>
                    <a:lnTo>
                      <a:pt x="610" y="104"/>
                    </a:lnTo>
                    <a:lnTo>
                      <a:pt x="609" y="128"/>
                    </a:lnTo>
                    <a:lnTo>
                      <a:pt x="615" y="132"/>
                    </a:lnTo>
                    <a:lnTo>
                      <a:pt x="614" y="13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55308" name="Freeform 12"/>
              <p:cNvSpPr>
                <a:spLocks/>
              </p:cNvSpPr>
              <p:nvPr/>
            </p:nvSpPr>
            <p:spPr bwMode="auto">
              <a:xfrm>
                <a:off x="4838" y="3913"/>
                <a:ext cx="225" cy="6"/>
              </a:xfrm>
              <a:custGeom>
                <a:avLst/>
                <a:gdLst/>
                <a:ahLst/>
                <a:cxnLst>
                  <a:cxn ang="0">
                    <a:pos x="222" y="5"/>
                  </a:cxn>
                  <a:cxn ang="0">
                    <a:pos x="0" y="5"/>
                  </a:cxn>
                  <a:cxn ang="0">
                    <a:pos x="0" y="0"/>
                  </a:cxn>
                  <a:cxn ang="0">
                    <a:pos x="224" y="0"/>
                  </a:cxn>
                  <a:cxn ang="0">
                    <a:pos x="222" y="5"/>
                  </a:cxn>
                </a:cxnLst>
                <a:rect l="0" t="0" r="r" b="b"/>
                <a:pathLst>
                  <a:path w="225" h="6">
                    <a:moveTo>
                      <a:pt x="222" y="5"/>
                    </a:moveTo>
                    <a:lnTo>
                      <a:pt x="0" y="5"/>
                    </a:lnTo>
                    <a:lnTo>
                      <a:pt x="0" y="0"/>
                    </a:lnTo>
                    <a:lnTo>
                      <a:pt x="224" y="0"/>
                    </a:lnTo>
                    <a:lnTo>
                      <a:pt x="222" y="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5309" name="Freeform 13"/>
              <p:cNvSpPr>
                <a:spLocks/>
              </p:cNvSpPr>
              <p:nvPr/>
            </p:nvSpPr>
            <p:spPr bwMode="auto">
              <a:xfrm>
                <a:off x="4924" y="3921"/>
                <a:ext cx="128" cy="26"/>
              </a:xfrm>
              <a:custGeom>
                <a:avLst/>
                <a:gdLst/>
                <a:ahLst/>
                <a:cxnLst>
                  <a:cxn ang="0">
                    <a:pos x="127" y="7"/>
                  </a:cxn>
                  <a:cxn ang="0">
                    <a:pos x="122" y="2"/>
                  </a:cxn>
                  <a:cxn ang="0">
                    <a:pos x="119" y="0"/>
                  </a:cxn>
                  <a:cxn ang="0">
                    <a:pos x="118" y="0"/>
                  </a:cxn>
                  <a:cxn ang="0">
                    <a:pos x="7" y="0"/>
                  </a:cxn>
                  <a:cxn ang="0">
                    <a:pos x="2" y="5"/>
                  </a:cxn>
                  <a:cxn ang="0">
                    <a:pos x="1" y="10"/>
                  </a:cxn>
                  <a:cxn ang="0">
                    <a:pos x="0" y="12"/>
                  </a:cxn>
                  <a:cxn ang="0">
                    <a:pos x="0" y="18"/>
                  </a:cxn>
                  <a:cxn ang="0">
                    <a:pos x="4" y="22"/>
                  </a:cxn>
                  <a:cxn ang="0">
                    <a:pos x="9" y="25"/>
                  </a:cxn>
                  <a:cxn ang="0">
                    <a:pos x="116" y="25"/>
                  </a:cxn>
                  <a:cxn ang="0">
                    <a:pos x="121" y="24"/>
                  </a:cxn>
                  <a:cxn ang="0">
                    <a:pos x="125" y="20"/>
                  </a:cxn>
                  <a:cxn ang="0">
                    <a:pos x="127" y="16"/>
                  </a:cxn>
                  <a:cxn ang="0">
                    <a:pos x="127" y="11"/>
                  </a:cxn>
                  <a:cxn ang="0">
                    <a:pos x="127" y="7"/>
                  </a:cxn>
                </a:cxnLst>
                <a:rect l="0" t="0" r="r" b="b"/>
                <a:pathLst>
                  <a:path w="128" h="26">
                    <a:moveTo>
                      <a:pt x="127" y="7"/>
                    </a:moveTo>
                    <a:lnTo>
                      <a:pt x="122" y="2"/>
                    </a:lnTo>
                    <a:lnTo>
                      <a:pt x="119" y="0"/>
                    </a:lnTo>
                    <a:lnTo>
                      <a:pt x="118" y="0"/>
                    </a:lnTo>
                    <a:lnTo>
                      <a:pt x="7" y="0"/>
                    </a:lnTo>
                    <a:lnTo>
                      <a:pt x="2" y="5"/>
                    </a:lnTo>
                    <a:lnTo>
                      <a:pt x="1" y="10"/>
                    </a:lnTo>
                    <a:lnTo>
                      <a:pt x="0" y="12"/>
                    </a:lnTo>
                    <a:lnTo>
                      <a:pt x="0" y="18"/>
                    </a:lnTo>
                    <a:lnTo>
                      <a:pt x="4" y="22"/>
                    </a:lnTo>
                    <a:lnTo>
                      <a:pt x="9" y="25"/>
                    </a:lnTo>
                    <a:lnTo>
                      <a:pt x="116" y="25"/>
                    </a:lnTo>
                    <a:lnTo>
                      <a:pt x="121" y="24"/>
                    </a:lnTo>
                    <a:lnTo>
                      <a:pt x="125" y="20"/>
                    </a:lnTo>
                    <a:lnTo>
                      <a:pt x="127" y="16"/>
                    </a:lnTo>
                    <a:lnTo>
                      <a:pt x="127" y="11"/>
                    </a:lnTo>
                    <a:lnTo>
                      <a:pt x="127" y="7"/>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5310" name="Freeform 14"/>
              <p:cNvSpPr>
                <a:spLocks/>
              </p:cNvSpPr>
              <p:nvPr/>
            </p:nvSpPr>
            <p:spPr bwMode="auto">
              <a:xfrm>
                <a:off x="4925" y="3926"/>
                <a:ext cx="108" cy="16"/>
              </a:xfrm>
              <a:custGeom>
                <a:avLst/>
                <a:gdLst/>
                <a:ahLst/>
                <a:cxnLst>
                  <a:cxn ang="0">
                    <a:pos x="104" y="7"/>
                  </a:cxn>
                  <a:cxn ang="0">
                    <a:pos x="104" y="5"/>
                  </a:cxn>
                  <a:cxn ang="0">
                    <a:pos x="107" y="0"/>
                  </a:cxn>
                  <a:cxn ang="0">
                    <a:pos x="103" y="5"/>
                  </a:cxn>
                  <a:cxn ang="0">
                    <a:pos x="103" y="7"/>
                  </a:cxn>
                  <a:cxn ang="0">
                    <a:pos x="0" y="7"/>
                  </a:cxn>
                  <a:cxn ang="0">
                    <a:pos x="0" y="8"/>
                  </a:cxn>
                  <a:cxn ang="0">
                    <a:pos x="103" y="8"/>
                  </a:cxn>
                  <a:cxn ang="0">
                    <a:pos x="103" y="10"/>
                  </a:cxn>
                  <a:cxn ang="0">
                    <a:pos x="107" y="15"/>
                  </a:cxn>
                  <a:cxn ang="0">
                    <a:pos x="104" y="10"/>
                  </a:cxn>
                  <a:cxn ang="0">
                    <a:pos x="104" y="8"/>
                  </a:cxn>
                  <a:cxn ang="0">
                    <a:pos x="104" y="7"/>
                  </a:cxn>
                </a:cxnLst>
                <a:rect l="0" t="0" r="r" b="b"/>
                <a:pathLst>
                  <a:path w="108" h="16">
                    <a:moveTo>
                      <a:pt x="104" y="7"/>
                    </a:moveTo>
                    <a:lnTo>
                      <a:pt x="104" y="5"/>
                    </a:lnTo>
                    <a:lnTo>
                      <a:pt x="107" y="0"/>
                    </a:lnTo>
                    <a:lnTo>
                      <a:pt x="103" y="5"/>
                    </a:lnTo>
                    <a:lnTo>
                      <a:pt x="103" y="7"/>
                    </a:lnTo>
                    <a:lnTo>
                      <a:pt x="0" y="7"/>
                    </a:lnTo>
                    <a:lnTo>
                      <a:pt x="0" y="8"/>
                    </a:lnTo>
                    <a:lnTo>
                      <a:pt x="103" y="8"/>
                    </a:lnTo>
                    <a:lnTo>
                      <a:pt x="103" y="10"/>
                    </a:lnTo>
                    <a:lnTo>
                      <a:pt x="107" y="15"/>
                    </a:lnTo>
                    <a:lnTo>
                      <a:pt x="104" y="10"/>
                    </a:lnTo>
                    <a:lnTo>
                      <a:pt x="104" y="8"/>
                    </a:lnTo>
                    <a:lnTo>
                      <a:pt x="104"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5311" name="Freeform 15"/>
              <p:cNvSpPr>
                <a:spLocks/>
              </p:cNvSpPr>
              <p:nvPr/>
            </p:nvSpPr>
            <p:spPr bwMode="auto">
              <a:xfrm>
                <a:off x="5037" y="3937"/>
                <a:ext cx="9" cy="10"/>
              </a:xfrm>
              <a:custGeom>
                <a:avLst/>
                <a:gdLst/>
                <a:ahLst/>
                <a:cxnLst>
                  <a:cxn ang="0">
                    <a:pos x="8" y="5"/>
                  </a:cxn>
                  <a:cxn ang="0">
                    <a:pos x="5" y="9"/>
                  </a:cxn>
                  <a:cxn ang="0">
                    <a:pos x="0" y="6"/>
                  </a:cxn>
                  <a:cxn ang="0">
                    <a:pos x="3" y="4"/>
                  </a:cxn>
                  <a:cxn ang="0">
                    <a:pos x="4" y="0"/>
                  </a:cxn>
                  <a:cxn ang="0">
                    <a:pos x="4" y="4"/>
                  </a:cxn>
                  <a:cxn ang="0">
                    <a:pos x="7" y="2"/>
                  </a:cxn>
                  <a:cxn ang="0">
                    <a:pos x="6" y="5"/>
                  </a:cxn>
                  <a:cxn ang="0">
                    <a:pos x="8" y="5"/>
                  </a:cxn>
                </a:cxnLst>
                <a:rect l="0" t="0" r="r" b="b"/>
                <a:pathLst>
                  <a:path w="9" h="10">
                    <a:moveTo>
                      <a:pt x="8" y="5"/>
                    </a:moveTo>
                    <a:lnTo>
                      <a:pt x="5" y="9"/>
                    </a:lnTo>
                    <a:lnTo>
                      <a:pt x="0" y="6"/>
                    </a:lnTo>
                    <a:lnTo>
                      <a:pt x="3" y="4"/>
                    </a:lnTo>
                    <a:lnTo>
                      <a:pt x="4" y="0"/>
                    </a:lnTo>
                    <a:lnTo>
                      <a:pt x="4" y="4"/>
                    </a:lnTo>
                    <a:lnTo>
                      <a:pt x="7" y="2"/>
                    </a:lnTo>
                    <a:lnTo>
                      <a:pt x="6" y="5"/>
                    </a:lnTo>
                    <a:lnTo>
                      <a:pt x="8" y="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5312" name="Freeform 16"/>
              <p:cNvSpPr>
                <a:spLocks/>
              </p:cNvSpPr>
              <p:nvPr/>
            </p:nvSpPr>
            <p:spPr bwMode="auto">
              <a:xfrm>
                <a:off x="5076" y="3844"/>
                <a:ext cx="71" cy="122"/>
              </a:xfrm>
              <a:custGeom>
                <a:avLst/>
                <a:gdLst/>
                <a:ahLst/>
                <a:cxnLst>
                  <a:cxn ang="0">
                    <a:pos x="52" y="7"/>
                  </a:cxn>
                  <a:cxn ang="0">
                    <a:pos x="62" y="23"/>
                  </a:cxn>
                  <a:cxn ang="0">
                    <a:pos x="70" y="52"/>
                  </a:cxn>
                  <a:cxn ang="0">
                    <a:pos x="68" y="83"/>
                  </a:cxn>
                  <a:cxn ang="0">
                    <a:pos x="58" y="107"/>
                  </a:cxn>
                  <a:cxn ang="0">
                    <a:pos x="44" y="120"/>
                  </a:cxn>
                  <a:cxn ang="0">
                    <a:pos x="31" y="121"/>
                  </a:cxn>
                  <a:cxn ang="0">
                    <a:pos x="14" y="113"/>
                  </a:cxn>
                  <a:cxn ang="0">
                    <a:pos x="5" y="91"/>
                  </a:cxn>
                  <a:cxn ang="0">
                    <a:pos x="0" y="64"/>
                  </a:cxn>
                  <a:cxn ang="0">
                    <a:pos x="4" y="35"/>
                  </a:cxn>
                  <a:cxn ang="0">
                    <a:pos x="14" y="11"/>
                  </a:cxn>
                  <a:cxn ang="0">
                    <a:pos x="27" y="1"/>
                  </a:cxn>
                  <a:cxn ang="0">
                    <a:pos x="42" y="0"/>
                  </a:cxn>
                  <a:cxn ang="0">
                    <a:pos x="52" y="7"/>
                  </a:cxn>
                </a:cxnLst>
                <a:rect l="0" t="0" r="r" b="b"/>
                <a:pathLst>
                  <a:path w="71" h="122">
                    <a:moveTo>
                      <a:pt x="52" y="7"/>
                    </a:moveTo>
                    <a:lnTo>
                      <a:pt x="62" y="23"/>
                    </a:lnTo>
                    <a:lnTo>
                      <a:pt x="70" y="52"/>
                    </a:lnTo>
                    <a:lnTo>
                      <a:pt x="68" y="83"/>
                    </a:lnTo>
                    <a:lnTo>
                      <a:pt x="58" y="107"/>
                    </a:lnTo>
                    <a:lnTo>
                      <a:pt x="44" y="120"/>
                    </a:lnTo>
                    <a:lnTo>
                      <a:pt x="31" y="121"/>
                    </a:lnTo>
                    <a:lnTo>
                      <a:pt x="14" y="113"/>
                    </a:lnTo>
                    <a:lnTo>
                      <a:pt x="5" y="91"/>
                    </a:lnTo>
                    <a:lnTo>
                      <a:pt x="0" y="64"/>
                    </a:lnTo>
                    <a:lnTo>
                      <a:pt x="4" y="35"/>
                    </a:lnTo>
                    <a:lnTo>
                      <a:pt x="14" y="11"/>
                    </a:lnTo>
                    <a:lnTo>
                      <a:pt x="27" y="1"/>
                    </a:lnTo>
                    <a:lnTo>
                      <a:pt x="42" y="0"/>
                    </a:lnTo>
                    <a:lnTo>
                      <a:pt x="52"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5313" name="Freeform 17"/>
              <p:cNvSpPr>
                <a:spLocks/>
              </p:cNvSpPr>
              <p:nvPr/>
            </p:nvSpPr>
            <p:spPr bwMode="auto">
              <a:xfrm>
                <a:off x="5082" y="3850"/>
                <a:ext cx="59" cy="111"/>
              </a:xfrm>
              <a:custGeom>
                <a:avLst/>
                <a:gdLst/>
                <a:ahLst/>
                <a:cxnLst>
                  <a:cxn ang="0">
                    <a:pos x="47" y="13"/>
                  </a:cxn>
                  <a:cxn ang="0">
                    <a:pos x="53" y="22"/>
                  </a:cxn>
                  <a:cxn ang="0">
                    <a:pos x="57" y="37"/>
                  </a:cxn>
                  <a:cxn ang="0">
                    <a:pos x="58" y="55"/>
                  </a:cxn>
                  <a:cxn ang="0">
                    <a:pos x="57" y="73"/>
                  </a:cxn>
                  <a:cxn ang="0">
                    <a:pos x="53" y="87"/>
                  </a:cxn>
                  <a:cxn ang="0">
                    <a:pos x="46" y="100"/>
                  </a:cxn>
                  <a:cxn ang="0">
                    <a:pos x="39" y="107"/>
                  </a:cxn>
                  <a:cxn ang="0">
                    <a:pos x="32" y="110"/>
                  </a:cxn>
                  <a:cxn ang="0">
                    <a:pos x="24" y="110"/>
                  </a:cxn>
                  <a:cxn ang="0">
                    <a:pos x="15" y="104"/>
                  </a:cxn>
                  <a:cxn ang="0">
                    <a:pos x="8" y="94"/>
                  </a:cxn>
                  <a:cxn ang="0">
                    <a:pos x="4" y="81"/>
                  </a:cxn>
                  <a:cxn ang="0">
                    <a:pos x="0" y="65"/>
                  </a:cxn>
                  <a:cxn ang="0">
                    <a:pos x="0" y="50"/>
                  </a:cxn>
                  <a:cxn ang="0">
                    <a:pos x="2" y="33"/>
                  </a:cxn>
                  <a:cxn ang="0">
                    <a:pos x="8" y="17"/>
                  </a:cxn>
                  <a:cxn ang="0">
                    <a:pos x="16" y="5"/>
                  </a:cxn>
                  <a:cxn ang="0">
                    <a:pos x="24" y="1"/>
                  </a:cxn>
                  <a:cxn ang="0">
                    <a:pos x="32" y="0"/>
                  </a:cxn>
                  <a:cxn ang="0">
                    <a:pos x="42" y="5"/>
                  </a:cxn>
                  <a:cxn ang="0">
                    <a:pos x="47" y="13"/>
                  </a:cxn>
                </a:cxnLst>
                <a:rect l="0" t="0" r="r" b="b"/>
                <a:pathLst>
                  <a:path w="59" h="111">
                    <a:moveTo>
                      <a:pt x="47" y="13"/>
                    </a:moveTo>
                    <a:lnTo>
                      <a:pt x="53" y="22"/>
                    </a:lnTo>
                    <a:lnTo>
                      <a:pt x="57" y="37"/>
                    </a:lnTo>
                    <a:lnTo>
                      <a:pt x="58" y="55"/>
                    </a:lnTo>
                    <a:lnTo>
                      <a:pt x="57" y="73"/>
                    </a:lnTo>
                    <a:lnTo>
                      <a:pt x="53" y="87"/>
                    </a:lnTo>
                    <a:lnTo>
                      <a:pt x="46" y="100"/>
                    </a:lnTo>
                    <a:lnTo>
                      <a:pt x="39" y="107"/>
                    </a:lnTo>
                    <a:lnTo>
                      <a:pt x="32" y="110"/>
                    </a:lnTo>
                    <a:lnTo>
                      <a:pt x="24" y="110"/>
                    </a:lnTo>
                    <a:lnTo>
                      <a:pt x="15" y="104"/>
                    </a:lnTo>
                    <a:lnTo>
                      <a:pt x="8" y="94"/>
                    </a:lnTo>
                    <a:lnTo>
                      <a:pt x="4" y="81"/>
                    </a:lnTo>
                    <a:lnTo>
                      <a:pt x="0" y="65"/>
                    </a:lnTo>
                    <a:lnTo>
                      <a:pt x="0" y="50"/>
                    </a:lnTo>
                    <a:lnTo>
                      <a:pt x="2" y="33"/>
                    </a:lnTo>
                    <a:lnTo>
                      <a:pt x="8" y="17"/>
                    </a:lnTo>
                    <a:lnTo>
                      <a:pt x="16" y="5"/>
                    </a:lnTo>
                    <a:lnTo>
                      <a:pt x="24" y="1"/>
                    </a:lnTo>
                    <a:lnTo>
                      <a:pt x="32" y="0"/>
                    </a:lnTo>
                    <a:lnTo>
                      <a:pt x="42" y="5"/>
                    </a:lnTo>
                    <a:lnTo>
                      <a:pt x="47" y="1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5314" name="Freeform 18"/>
              <p:cNvSpPr>
                <a:spLocks/>
              </p:cNvSpPr>
              <p:nvPr/>
            </p:nvSpPr>
            <p:spPr bwMode="auto">
              <a:xfrm>
                <a:off x="5087" y="3884"/>
                <a:ext cx="26" cy="42"/>
              </a:xfrm>
              <a:custGeom>
                <a:avLst/>
                <a:gdLst/>
                <a:ahLst/>
                <a:cxnLst>
                  <a:cxn ang="0">
                    <a:pos x="25" y="2"/>
                  </a:cxn>
                  <a:cxn ang="0">
                    <a:pos x="21" y="10"/>
                  </a:cxn>
                  <a:cxn ang="0">
                    <a:pos x="20" y="15"/>
                  </a:cxn>
                  <a:cxn ang="0">
                    <a:pos x="20" y="20"/>
                  </a:cxn>
                  <a:cxn ang="0">
                    <a:pos x="21" y="28"/>
                  </a:cxn>
                  <a:cxn ang="0">
                    <a:pos x="13" y="41"/>
                  </a:cxn>
                  <a:cxn ang="0">
                    <a:pos x="10" y="36"/>
                  </a:cxn>
                  <a:cxn ang="0">
                    <a:pos x="7" y="30"/>
                  </a:cxn>
                  <a:cxn ang="0">
                    <a:pos x="4" y="26"/>
                  </a:cxn>
                  <a:cxn ang="0">
                    <a:pos x="0" y="9"/>
                  </a:cxn>
                  <a:cxn ang="0">
                    <a:pos x="5" y="8"/>
                  </a:cxn>
                  <a:cxn ang="0">
                    <a:pos x="9" y="5"/>
                  </a:cxn>
                  <a:cxn ang="0">
                    <a:pos x="13" y="0"/>
                  </a:cxn>
                  <a:cxn ang="0">
                    <a:pos x="25" y="2"/>
                  </a:cxn>
                </a:cxnLst>
                <a:rect l="0" t="0" r="r" b="b"/>
                <a:pathLst>
                  <a:path w="26" h="42">
                    <a:moveTo>
                      <a:pt x="25" y="2"/>
                    </a:moveTo>
                    <a:lnTo>
                      <a:pt x="21" y="10"/>
                    </a:lnTo>
                    <a:lnTo>
                      <a:pt x="20" y="15"/>
                    </a:lnTo>
                    <a:lnTo>
                      <a:pt x="20" y="20"/>
                    </a:lnTo>
                    <a:lnTo>
                      <a:pt x="21" y="28"/>
                    </a:lnTo>
                    <a:lnTo>
                      <a:pt x="13" y="41"/>
                    </a:lnTo>
                    <a:lnTo>
                      <a:pt x="10" y="36"/>
                    </a:lnTo>
                    <a:lnTo>
                      <a:pt x="7" y="30"/>
                    </a:lnTo>
                    <a:lnTo>
                      <a:pt x="4" y="26"/>
                    </a:lnTo>
                    <a:lnTo>
                      <a:pt x="0" y="9"/>
                    </a:lnTo>
                    <a:lnTo>
                      <a:pt x="5" y="8"/>
                    </a:lnTo>
                    <a:lnTo>
                      <a:pt x="9" y="5"/>
                    </a:lnTo>
                    <a:lnTo>
                      <a:pt x="13" y="0"/>
                    </a:lnTo>
                    <a:lnTo>
                      <a:pt x="25" y="2"/>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5315" name="Freeform 19"/>
              <p:cNvSpPr>
                <a:spLocks/>
              </p:cNvSpPr>
              <p:nvPr/>
            </p:nvSpPr>
            <p:spPr bwMode="auto">
              <a:xfrm>
                <a:off x="5099" y="3860"/>
                <a:ext cx="20" cy="25"/>
              </a:xfrm>
              <a:custGeom>
                <a:avLst/>
                <a:gdLst/>
                <a:ahLst/>
                <a:cxnLst>
                  <a:cxn ang="0">
                    <a:pos x="0" y="22"/>
                  </a:cxn>
                  <a:cxn ang="0">
                    <a:pos x="17" y="24"/>
                  </a:cxn>
                  <a:cxn ang="0">
                    <a:pos x="19" y="18"/>
                  </a:cxn>
                  <a:cxn ang="0">
                    <a:pos x="12" y="0"/>
                  </a:cxn>
                  <a:cxn ang="0">
                    <a:pos x="0" y="22"/>
                  </a:cxn>
                </a:cxnLst>
                <a:rect l="0" t="0" r="r" b="b"/>
                <a:pathLst>
                  <a:path w="20" h="25">
                    <a:moveTo>
                      <a:pt x="0" y="22"/>
                    </a:moveTo>
                    <a:lnTo>
                      <a:pt x="17" y="24"/>
                    </a:lnTo>
                    <a:lnTo>
                      <a:pt x="19" y="18"/>
                    </a:lnTo>
                    <a:lnTo>
                      <a:pt x="12" y="0"/>
                    </a:lnTo>
                    <a:lnTo>
                      <a:pt x="0" y="2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5316" name="Freeform 20"/>
              <p:cNvSpPr>
                <a:spLocks/>
              </p:cNvSpPr>
              <p:nvPr/>
            </p:nvSpPr>
            <p:spPr bwMode="auto">
              <a:xfrm>
                <a:off x="5084" y="3891"/>
                <a:ext cx="7" cy="27"/>
              </a:xfrm>
              <a:custGeom>
                <a:avLst/>
                <a:gdLst/>
                <a:ahLst/>
                <a:cxnLst>
                  <a:cxn ang="0">
                    <a:pos x="2" y="0"/>
                  </a:cxn>
                  <a:cxn ang="0">
                    <a:pos x="6" y="26"/>
                  </a:cxn>
                  <a:cxn ang="0">
                    <a:pos x="1" y="22"/>
                  </a:cxn>
                  <a:cxn ang="0">
                    <a:pos x="0" y="12"/>
                  </a:cxn>
                  <a:cxn ang="0">
                    <a:pos x="1" y="3"/>
                  </a:cxn>
                  <a:cxn ang="0">
                    <a:pos x="2" y="0"/>
                  </a:cxn>
                </a:cxnLst>
                <a:rect l="0" t="0" r="r" b="b"/>
                <a:pathLst>
                  <a:path w="7" h="27">
                    <a:moveTo>
                      <a:pt x="2" y="0"/>
                    </a:moveTo>
                    <a:lnTo>
                      <a:pt x="6" y="26"/>
                    </a:lnTo>
                    <a:lnTo>
                      <a:pt x="1" y="22"/>
                    </a:lnTo>
                    <a:lnTo>
                      <a:pt x="0" y="12"/>
                    </a:lnTo>
                    <a:lnTo>
                      <a:pt x="1" y="3"/>
                    </a:lnTo>
                    <a:lnTo>
                      <a:pt x="2"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5317" name="Freeform 21"/>
              <p:cNvSpPr>
                <a:spLocks/>
              </p:cNvSpPr>
              <p:nvPr/>
            </p:nvSpPr>
            <p:spPr bwMode="auto">
              <a:xfrm>
                <a:off x="5099" y="3913"/>
                <a:ext cx="18" cy="32"/>
              </a:xfrm>
              <a:custGeom>
                <a:avLst/>
                <a:gdLst/>
                <a:ahLst/>
                <a:cxnLst>
                  <a:cxn ang="0">
                    <a:pos x="0" y="21"/>
                  </a:cxn>
                  <a:cxn ang="0">
                    <a:pos x="12" y="0"/>
                  </a:cxn>
                  <a:cxn ang="0">
                    <a:pos x="17" y="21"/>
                  </a:cxn>
                  <a:cxn ang="0">
                    <a:pos x="2" y="31"/>
                  </a:cxn>
                  <a:cxn ang="0">
                    <a:pos x="0" y="21"/>
                  </a:cxn>
                </a:cxnLst>
                <a:rect l="0" t="0" r="r" b="b"/>
                <a:pathLst>
                  <a:path w="18" h="32">
                    <a:moveTo>
                      <a:pt x="0" y="21"/>
                    </a:moveTo>
                    <a:lnTo>
                      <a:pt x="12" y="0"/>
                    </a:lnTo>
                    <a:lnTo>
                      <a:pt x="17" y="21"/>
                    </a:lnTo>
                    <a:lnTo>
                      <a:pt x="2" y="31"/>
                    </a:lnTo>
                    <a:lnTo>
                      <a:pt x="0"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5318" name="Freeform 22"/>
              <p:cNvSpPr>
                <a:spLocks/>
              </p:cNvSpPr>
              <p:nvPr/>
            </p:nvSpPr>
            <p:spPr bwMode="auto">
              <a:xfrm>
                <a:off x="5069" y="3826"/>
                <a:ext cx="82" cy="133"/>
              </a:xfrm>
              <a:custGeom>
                <a:avLst/>
                <a:gdLst/>
                <a:ahLst/>
                <a:cxnLst>
                  <a:cxn ang="0">
                    <a:pos x="75" y="66"/>
                  </a:cxn>
                  <a:cxn ang="0">
                    <a:pos x="68" y="38"/>
                  </a:cxn>
                  <a:cxn ang="0">
                    <a:pos x="56" y="21"/>
                  </a:cxn>
                  <a:cxn ang="0">
                    <a:pos x="38" y="15"/>
                  </a:cxn>
                  <a:cxn ang="0">
                    <a:pos x="22" y="27"/>
                  </a:cxn>
                  <a:cxn ang="0">
                    <a:pos x="12" y="48"/>
                  </a:cxn>
                  <a:cxn ang="0">
                    <a:pos x="8" y="72"/>
                  </a:cxn>
                  <a:cxn ang="0">
                    <a:pos x="9" y="93"/>
                  </a:cxn>
                  <a:cxn ang="0">
                    <a:pos x="14" y="112"/>
                  </a:cxn>
                  <a:cxn ang="0">
                    <a:pos x="20" y="128"/>
                  </a:cxn>
                  <a:cxn ang="0">
                    <a:pos x="13" y="132"/>
                  </a:cxn>
                  <a:cxn ang="0">
                    <a:pos x="3" y="101"/>
                  </a:cxn>
                  <a:cxn ang="0">
                    <a:pos x="0" y="71"/>
                  </a:cxn>
                  <a:cxn ang="0">
                    <a:pos x="9" y="30"/>
                  </a:cxn>
                  <a:cxn ang="0">
                    <a:pos x="27" y="4"/>
                  </a:cxn>
                  <a:cxn ang="0">
                    <a:pos x="52" y="0"/>
                  </a:cxn>
                  <a:cxn ang="0">
                    <a:pos x="68" y="16"/>
                  </a:cxn>
                  <a:cxn ang="0">
                    <a:pos x="78" y="37"/>
                  </a:cxn>
                  <a:cxn ang="0">
                    <a:pos x="81" y="66"/>
                  </a:cxn>
                  <a:cxn ang="0">
                    <a:pos x="75" y="66"/>
                  </a:cxn>
                </a:cxnLst>
                <a:rect l="0" t="0" r="r" b="b"/>
                <a:pathLst>
                  <a:path w="82" h="133">
                    <a:moveTo>
                      <a:pt x="75" y="66"/>
                    </a:moveTo>
                    <a:lnTo>
                      <a:pt x="68" y="38"/>
                    </a:lnTo>
                    <a:lnTo>
                      <a:pt x="56" y="21"/>
                    </a:lnTo>
                    <a:lnTo>
                      <a:pt x="38" y="15"/>
                    </a:lnTo>
                    <a:lnTo>
                      <a:pt x="22" y="27"/>
                    </a:lnTo>
                    <a:lnTo>
                      <a:pt x="12" y="48"/>
                    </a:lnTo>
                    <a:lnTo>
                      <a:pt x="8" y="72"/>
                    </a:lnTo>
                    <a:lnTo>
                      <a:pt x="9" y="93"/>
                    </a:lnTo>
                    <a:lnTo>
                      <a:pt x="14" y="112"/>
                    </a:lnTo>
                    <a:lnTo>
                      <a:pt x="20" y="128"/>
                    </a:lnTo>
                    <a:lnTo>
                      <a:pt x="13" y="132"/>
                    </a:lnTo>
                    <a:lnTo>
                      <a:pt x="3" y="101"/>
                    </a:lnTo>
                    <a:lnTo>
                      <a:pt x="0" y="71"/>
                    </a:lnTo>
                    <a:lnTo>
                      <a:pt x="9" y="30"/>
                    </a:lnTo>
                    <a:lnTo>
                      <a:pt x="27" y="4"/>
                    </a:lnTo>
                    <a:lnTo>
                      <a:pt x="52" y="0"/>
                    </a:lnTo>
                    <a:lnTo>
                      <a:pt x="68" y="16"/>
                    </a:lnTo>
                    <a:lnTo>
                      <a:pt x="78" y="37"/>
                    </a:lnTo>
                    <a:lnTo>
                      <a:pt x="81" y="66"/>
                    </a:lnTo>
                    <a:lnTo>
                      <a:pt x="75" y="66"/>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5319" name="Freeform 23"/>
              <p:cNvSpPr>
                <a:spLocks/>
              </p:cNvSpPr>
              <p:nvPr/>
            </p:nvSpPr>
            <p:spPr bwMode="auto">
              <a:xfrm>
                <a:off x="4742" y="3849"/>
                <a:ext cx="79" cy="129"/>
              </a:xfrm>
              <a:custGeom>
                <a:avLst/>
                <a:gdLst/>
                <a:ahLst/>
                <a:cxnLst>
                  <a:cxn ang="0">
                    <a:pos x="65" y="11"/>
                  </a:cxn>
                  <a:cxn ang="0">
                    <a:pos x="74" y="33"/>
                  </a:cxn>
                  <a:cxn ang="0">
                    <a:pos x="78" y="61"/>
                  </a:cxn>
                  <a:cxn ang="0">
                    <a:pos x="75" y="90"/>
                  </a:cxn>
                  <a:cxn ang="0">
                    <a:pos x="63" y="116"/>
                  </a:cxn>
                  <a:cxn ang="0">
                    <a:pos x="43" y="128"/>
                  </a:cxn>
                  <a:cxn ang="0">
                    <a:pos x="18" y="119"/>
                  </a:cxn>
                  <a:cxn ang="0">
                    <a:pos x="5" y="95"/>
                  </a:cxn>
                  <a:cxn ang="0">
                    <a:pos x="1" y="73"/>
                  </a:cxn>
                  <a:cxn ang="0">
                    <a:pos x="0" y="43"/>
                  </a:cxn>
                  <a:cxn ang="0">
                    <a:pos x="9" y="15"/>
                  </a:cxn>
                  <a:cxn ang="0">
                    <a:pos x="29" y="1"/>
                  </a:cxn>
                  <a:cxn ang="0">
                    <a:pos x="52" y="0"/>
                  </a:cxn>
                  <a:cxn ang="0">
                    <a:pos x="65" y="11"/>
                  </a:cxn>
                </a:cxnLst>
                <a:rect l="0" t="0" r="r" b="b"/>
                <a:pathLst>
                  <a:path w="79" h="129">
                    <a:moveTo>
                      <a:pt x="65" y="11"/>
                    </a:moveTo>
                    <a:lnTo>
                      <a:pt x="74" y="33"/>
                    </a:lnTo>
                    <a:lnTo>
                      <a:pt x="78" y="61"/>
                    </a:lnTo>
                    <a:lnTo>
                      <a:pt x="75" y="90"/>
                    </a:lnTo>
                    <a:lnTo>
                      <a:pt x="63" y="116"/>
                    </a:lnTo>
                    <a:lnTo>
                      <a:pt x="43" y="128"/>
                    </a:lnTo>
                    <a:lnTo>
                      <a:pt x="18" y="119"/>
                    </a:lnTo>
                    <a:lnTo>
                      <a:pt x="5" y="95"/>
                    </a:lnTo>
                    <a:lnTo>
                      <a:pt x="1" y="73"/>
                    </a:lnTo>
                    <a:lnTo>
                      <a:pt x="0" y="43"/>
                    </a:lnTo>
                    <a:lnTo>
                      <a:pt x="9" y="15"/>
                    </a:lnTo>
                    <a:lnTo>
                      <a:pt x="29" y="1"/>
                    </a:lnTo>
                    <a:lnTo>
                      <a:pt x="52" y="0"/>
                    </a:lnTo>
                    <a:lnTo>
                      <a:pt x="65"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5320" name="Freeform 24"/>
              <p:cNvSpPr>
                <a:spLocks/>
              </p:cNvSpPr>
              <p:nvPr/>
            </p:nvSpPr>
            <p:spPr bwMode="auto">
              <a:xfrm>
                <a:off x="4748" y="3854"/>
                <a:ext cx="67" cy="112"/>
              </a:xfrm>
              <a:custGeom>
                <a:avLst/>
                <a:gdLst/>
                <a:ahLst/>
                <a:cxnLst>
                  <a:cxn ang="0">
                    <a:pos x="53" y="11"/>
                  </a:cxn>
                  <a:cxn ang="0">
                    <a:pos x="60" y="27"/>
                  </a:cxn>
                  <a:cxn ang="0">
                    <a:pos x="65" y="44"/>
                  </a:cxn>
                  <a:cxn ang="0">
                    <a:pos x="66" y="60"/>
                  </a:cxn>
                  <a:cxn ang="0">
                    <a:pos x="64" y="78"/>
                  </a:cxn>
                  <a:cxn ang="0">
                    <a:pos x="57" y="95"/>
                  </a:cxn>
                  <a:cxn ang="0">
                    <a:pos x="48" y="106"/>
                  </a:cxn>
                  <a:cxn ang="0">
                    <a:pos x="38" y="111"/>
                  </a:cxn>
                  <a:cxn ang="0">
                    <a:pos x="23" y="110"/>
                  </a:cxn>
                  <a:cxn ang="0">
                    <a:pos x="12" y="98"/>
                  </a:cxn>
                  <a:cxn ang="0">
                    <a:pos x="5" y="87"/>
                  </a:cxn>
                  <a:cxn ang="0">
                    <a:pos x="1" y="69"/>
                  </a:cxn>
                  <a:cxn ang="0">
                    <a:pos x="0" y="55"/>
                  </a:cxn>
                  <a:cxn ang="0">
                    <a:pos x="2" y="34"/>
                  </a:cxn>
                  <a:cxn ang="0">
                    <a:pos x="9" y="17"/>
                  </a:cxn>
                  <a:cxn ang="0">
                    <a:pos x="21" y="5"/>
                  </a:cxn>
                  <a:cxn ang="0">
                    <a:pos x="32" y="0"/>
                  </a:cxn>
                  <a:cxn ang="0">
                    <a:pos x="43" y="4"/>
                  </a:cxn>
                  <a:cxn ang="0">
                    <a:pos x="53" y="10"/>
                  </a:cxn>
                  <a:cxn ang="0">
                    <a:pos x="53" y="11"/>
                  </a:cxn>
                </a:cxnLst>
                <a:rect l="0" t="0" r="r" b="b"/>
                <a:pathLst>
                  <a:path w="67" h="112">
                    <a:moveTo>
                      <a:pt x="53" y="11"/>
                    </a:moveTo>
                    <a:lnTo>
                      <a:pt x="60" y="27"/>
                    </a:lnTo>
                    <a:lnTo>
                      <a:pt x="65" y="44"/>
                    </a:lnTo>
                    <a:lnTo>
                      <a:pt x="66" y="60"/>
                    </a:lnTo>
                    <a:lnTo>
                      <a:pt x="64" y="78"/>
                    </a:lnTo>
                    <a:lnTo>
                      <a:pt x="57" y="95"/>
                    </a:lnTo>
                    <a:lnTo>
                      <a:pt x="48" y="106"/>
                    </a:lnTo>
                    <a:lnTo>
                      <a:pt x="38" y="111"/>
                    </a:lnTo>
                    <a:lnTo>
                      <a:pt x="23" y="110"/>
                    </a:lnTo>
                    <a:lnTo>
                      <a:pt x="12" y="98"/>
                    </a:lnTo>
                    <a:lnTo>
                      <a:pt x="5" y="87"/>
                    </a:lnTo>
                    <a:lnTo>
                      <a:pt x="1" y="69"/>
                    </a:lnTo>
                    <a:lnTo>
                      <a:pt x="0" y="55"/>
                    </a:lnTo>
                    <a:lnTo>
                      <a:pt x="2" y="34"/>
                    </a:lnTo>
                    <a:lnTo>
                      <a:pt x="9" y="17"/>
                    </a:lnTo>
                    <a:lnTo>
                      <a:pt x="21" y="5"/>
                    </a:lnTo>
                    <a:lnTo>
                      <a:pt x="32" y="0"/>
                    </a:lnTo>
                    <a:lnTo>
                      <a:pt x="43" y="4"/>
                    </a:lnTo>
                    <a:lnTo>
                      <a:pt x="53" y="10"/>
                    </a:lnTo>
                    <a:lnTo>
                      <a:pt x="53" y="1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5321" name="Freeform 25"/>
              <p:cNvSpPr>
                <a:spLocks/>
              </p:cNvSpPr>
              <p:nvPr/>
            </p:nvSpPr>
            <p:spPr bwMode="auto">
              <a:xfrm>
                <a:off x="4729" y="3824"/>
                <a:ext cx="102" cy="155"/>
              </a:xfrm>
              <a:custGeom>
                <a:avLst/>
                <a:gdLst/>
                <a:ahLst/>
                <a:cxnLst>
                  <a:cxn ang="0">
                    <a:pos x="90" y="125"/>
                  </a:cxn>
                  <a:cxn ang="0">
                    <a:pos x="94" y="121"/>
                  </a:cxn>
                  <a:cxn ang="0">
                    <a:pos x="100" y="102"/>
                  </a:cxn>
                  <a:cxn ang="0">
                    <a:pos x="101" y="61"/>
                  </a:cxn>
                  <a:cxn ang="0">
                    <a:pos x="85" y="22"/>
                  </a:cxn>
                  <a:cxn ang="0">
                    <a:pos x="61" y="0"/>
                  </a:cxn>
                  <a:cxn ang="0">
                    <a:pos x="31" y="9"/>
                  </a:cxn>
                  <a:cxn ang="0">
                    <a:pos x="11" y="37"/>
                  </a:cxn>
                  <a:cxn ang="0">
                    <a:pos x="0" y="83"/>
                  </a:cxn>
                  <a:cxn ang="0">
                    <a:pos x="4" y="125"/>
                  </a:cxn>
                  <a:cxn ang="0">
                    <a:pos x="14" y="143"/>
                  </a:cxn>
                  <a:cxn ang="0">
                    <a:pos x="27" y="154"/>
                  </a:cxn>
                  <a:cxn ang="0">
                    <a:pos x="32" y="145"/>
                  </a:cxn>
                  <a:cxn ang="0">
                    <a:pos x="17" y="117"/>
                  </a:cxn>
                  <a:cxn ang="0">
                    <a:pos x="12" y="92"/>
                  </a:cxn>
                  <a:cxn ang="0">
                    <a:pos x="14" y="65"/>
                  </a:cxn>
                  <a:cxn ang="0">
                    <a:pos x="25" y="37"/>
                  </a:cxn>
                  <a:cxn ang="0">
                    <a:pos x="43" y="20"/>
                  </a:cxn>
                  <a:cxn ang="0">
                    <a:pos x="70" y="27"/>
                  </a:cxn>
                  <a:cxn ang="0">
                    <a:pos x="86" y="51"/>
                  </a:cxn>
                  <a:cxn ang="0">
                    <a:pos x="90" y="76"/>
                  </a:cxn>
                  <a:cxn ang="0">
                    <a:pos x="90" y="99"/>
                  </a:cxn>
                  <a:cxn ang="0">
                    <a:pos x="86" y="122"/>
                  </a:cxn>
                  <a:cxn ang="0">
                    <a:pos x="90" y="125"/>
                  </a:cxn>
                </a:cxnLst>
                <a:rect l="0" t="0" r="r" b="b"/>
                <a:pathLst>
                  <a:path w="102" h="155">
                    <a:moveTo>
                      <a:pt x="90" y="125"/>
                    </a:moveTo>
                    <a:lnTo>
                      <a:pt x="94" y="121"/>
                    </a:lnTo>
                    <a:lnTo>
                      <a:pt x="100" y="102"/>
                    </a:lnTo>
                    <a:lnTo>
                      <a:pt x="101" y="61"/>
                    </a:lnTo>
                    <a:lnTo>
                      <a:pt x="85" y="22"/>
                    </a:lnTo>
                    <a:lnTo>
                      <a:pt x="61" y="0"/>
                    </a:lnTo>
                    <a:lnTo>
                      <a:pt x="31" y="9"/>
                    </a:lnTo>
                    <a:lnTo>
                      <a:pt x="11" y="37"/>
                    </a:lnTo>
                    <a:lnTo>
                      <a:pt x="0" y="83"/>
                    </a:lnTo>
                    <a:lnTo>
                      <a:pt x="4" y="125"/>
                    </a:lnTo>
                    <a:lnTo>
                      <a:pt x="14" y="143"/>
                    </a:lnTo>
                    <a:lnTo>
                      <a:pt x="27" y="154"/>
                    </a:lnTo>
                    <a:lnTo>
                      <a:pt x="32" y="145"/>
                    </a:lnTo>
                    <a:lnTo>
                      <a:pt x="17" y="117"/>
                    </a:lnTo>
                    <a:lnTo>
                      <a:pt x="12" y="92"/>
                    </a:lnTo>
                    <a:lnTo>
                      <a:pt x="14" y="65"/>
                    </a:lnTo>
                    <a:lnTo>
                      <a:pt x="25" y="37"/>
                    </a:lnTo>
                    <a:lnTo>
                      <a:pt x="43" y="20"/>
                    </a:lnTo>
                    <a:lnTo>
                      <a:pt x="70" y="27"/>
                    </a:lnTo>
                    <a:lnTo>
                      <a:pt x="86" y="51"/>
                    </a:lnTo>
                    <a:lnTo>
                      <a:pt x="90" y="76"/>
                    </a:lnTo>
                    <a:lnTo>
                      <a:pt x="90" y="99"/>
                    </a:lnTo>
                    <a:lnTo>
                      <a:pt x="86" y="122"/>
                    </a:lnTo>
                    <a:lnTo>
                      <a:pt x="90" y="125"/>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5322" name="Freeform 26"/>
              <p:cNvSpPr>
                <a:spLocks/>
              </p:cNvSpPr>
              <p:nvPr/>
            </p:nvSpPr>
            <p:spPr bwMode="auto">
              <a:xfrm>
                <a:off x="4752" y="3865"/>
                <a:ext cx="54" cy="84"/>
              </a:xfrm>
              <a:custGeom>
                <a:avLst/>
                <a:gdLst/>
                <a:ahLst/>
                <a:cxnLst>
                  <a:cxn ang="0">
                    <a:pos x="32" y="0"/>
                  </a:cxn>
                  <a:cxn ang="0">
                    <a:pos x="53" y="56"/>
                  </a:cxn>
                  <a:cxn ang="0">
                    <a:pos x="41" y="83"/>
                  </a:cxn>
                  <a:cxn ang="0">
                    <a:pos x="8" y="79"/>
                  </a:cxn>
                  <a:cxn ang="0">
                    <a:pos x="0" y="54"/>
                  </a:cxn>
                  <a:cxn ang="0">
                    <a:pos x="18" y="2"/>
                  </a:cxn>
                  <a:cxn ang="0">
                    <a:pos x="32" y="0"/>
                  </a:cxn>
                </a:cxnLst>
                <a:rect l="0" t="0" r="r" b="b"/>
                <a:pathLst>
                  <a:path w="54" h="84">
                    <a:moveTo>
                      <a:pt x="32" y="0"/>
                    </a:moveTo>
                    <a:lnTo>
                      <a:pt x="53" y="56"/>
                    </a:lnTo>
                    <a:lnTo>
                      <a:pt x="41" y="83"/>
                    </a:lnTo>
                    <a:lnTo>
                      <a:pt x="8" y="79"/>
                    </a:lnTo>
                    <a:lnTo>
                      <a:pt x="0" y="54"/>
                    </a:lnTo>
                    <a:lnTo>
                      <a:pt x="18" y="2"/>
                    </a:lnTo>
                    <a:lnTo>
                      <a:pt x="32"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5323" name="Freeform 27"/>
              <p:cNvSpPr>
                <a:spLocks/>
              </p:cNvSpPr>
              <p:nvPr/>
            </p:nvSpPr>
            <p:spPr bwMode="auto">
              <a:xfrm>
                <a:off x="4764" y="3885"/>
                <a:ext cx="24" cy="48"/>
              </a:xfrm>
              <a:custGeom>
                <a:avLst/>
                <a:gdLst/>
                <a:ahLst/>
                <a:cxnLst>
                  <a:cxn ang="0">
                    <a:pos x="17" y="0"/>
                  </a:cxn>
                  <a:cxn ang="0">
                    <a:pos x="0" y="27"/>
                  </a:cxn>
                  <a:cxn ang="0">
                    <a:pos x="8" y="44"/>
                  </a:cxn>
                  <a:cxn ang="0">
                    <a:pos x="14" y="44"/>
                  </a:cxn>
                  <a:cxn ang="0">
                    <a:pos x="21" y="47"/>
                  </a:cxn>
                  <a:cxn ang="0">
                    <a:pos x="23" y="28"/>
                  </a:cxn>
                  <a:cxn ang="0">
                    <a:pos x="19" y="19"/>
                  </a:cxn>
                  <a:cxn ang="0">
                    <a:pos x="17" y="13"/>
                  </a:cxn>
                  <a:cxn ang="0">
                    <a:pos x="17" y="7"/>
                  </a:cxn>
                  <a:cxn ang="0">
                    <a:pos x="17" y="0"/>
                  </a:cxn>
                </a:cxnLst>
                <a:rect l="0" t="0" r="r" b="b"/>
                <a:pathLst>
                  <a:path w="24" h="48">
                    <a:moveTo>
                      <a:pt x="17" y="0"/>
                    </a:moveTo>
                    <a:lnTo>
                      <a:pt x="0" y="27"/>
                    </a:lnTo>
                    <a:lnTo>
                      <a:pt x="8" y="44"/>
                    </a:lnTo>
                    <a:lnTo>
                      <a:pt x="14" y="44"/>
                    </a:lnTo>
                    <a:lnTo>
                      <a:pt x="21" y="47"/>
                    </a:lnTo>
                    <a:lnTo>
                      <a:pt x="23" y="28"/>
                    </a:lnTo>
                    <a:lnTo>
                      <a:pt x="19" y="19"/>
                    </a:lnTo>
                    <a:lnTo>
                      <a:pt x="17" y="13"/>
                    </a:lnTo>
                    <a:lnTo>
                      <a:pt x="17" y="7"/>
                    </a:lnTo>
                    <a:lnTo>
                      <a:pt x="17"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5324" name="Freeform 28"/>
              <p:cNvSpPr>
                <a:spLocks/>
              </p:cNvSpPr>
              <p:nvPr/>
            </p:nvSpPr>
            <p:spPr bwMode="auto">
              <a:xfrm>
                <a:off x="4766" y="3863"/>
                <a:ext cx="19" cy="37"/>
              </a:xfrm>
              <a:custGeom>
                <a:avLst/>
                <a:gdLst/>
                <a:ahLst/>
                <a:cxnLst>
                  <a:cxn ang="0">
                    <a:pos x="18" y="8"/>
                  </a:cxn>
                  <a:cxn ang="0">
                    <a:pos x="3" y="36"/>
                  </a:cxn>
                  <a:cxn ang="0">
                    <a:pos x="0" y="8"/>
                  </a:cxn>
                  <a:cxn ang="0">
                    <a:pos x="15" y="0"/>
                  </a:cxn>
                  <a:cxn ang="0">
                    <a:pos x="18" y="8"/>
                  </a:cxn>
                </a:cxnLst>
                <a:rect l="0" t="0" r="r" b="b"/>
                <a:pathLst>
                  <a:path w="19" h="37">
                    <a:moveTo>
                      <a:pt x="18" y="8"/>
                    </a:moveTo>
                    <a:lnTo>
                      <a:pt x="3" y="36"/>
                    </a:lnTo>
                    <a:lnTo>
                      <a:pt x="0" y="8"/>
                    </a:lnTo>
                    <a:lnTo>
                      <a:pt x="15" y="0"/>
                    </a:lnTo>
                    <a:lnTo>
                      <a:pt x="18" y="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5325" name="Freeform 29"/>
              <p:cNvSpPr>
                <a:spLocks/>
              </p:cNvSpPr>
              <p:nvPr/>
            </p:nvSpPr>
            <p:spPr bwMode="auto">
              <a:xfrm>
                <a:off x="4751" y="3912"/>
                <a:ext cx="19" cy="39"/>
              </a:xfrm>
              <a:custGeom>
                <a:avLst/>
                <a:gdLst/>
                <a:ahLst/>
                <a:cxnLst>
                  <a:cxn ang="0">
                    <a:pos x="8" y="0"/>
                  </a:cxn>
                  <a:cxn ang="0">
                    <a:pos x="18" y="21"/>
                  </a:cxn>
                  <a:cxn ang="0">
                    <a:pos x="10" y="38"/>
                  </a:cxn>
                  <a:cxn ang="0">
                    <a:pos x="4" y="27"/>
                  </a:cxn>
                  <a:cxn ang="0">
                    <a:pos x="0" y="8"/>
                  </a:cxn>
                  <a:cxn ang="0">
                    <a:pos x="8" y="0"/>
                  </a:cxn>
                </a:cxnLst>
                <a:rect l="0" t="0" r="r" b="b"/>
                <a:pathLst>
                  <a:path w="19" h="39">
                    <a:moveTo>
                      <a:pt x="8" y="0"/>
                    </a:moveTo>
                    <a:lnTo>
                      <a:pt x="18" y="21"/>
                    </a:lnTo>
                    <a:lnTo>
                      <a:pt x="10" y="38"/>
                    </a:lnTo>
                    <a:lnTo>
                      <a:pt x="4" y="27"/>
                    </a:lnTo>
                    <a:lnTo>
                      <a:pt x="0" y="8"/>
                    </a:lnTo>
                    <a:lnTo>
                      <a:pt x="8"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5326" name="Freeform 30"/>
              <p:cNvSpPr>
                <a:spLocks/>
              </p:cNvSpPr>
              <p:nvPr/>
            </p:nvSpPr>
            <p:spPr bwMode="auto">
              <a:xfrm>
                <a:off x="4787" y="3907"/>
                <a:ext cx="20" cy="42"/>
              </a:xfrm>
              <a:custGeom>
                <a:avLst/>
                <a:gdLst/>
                <a:ahLst/>
                <a:cxnLst>
                  <a:cxn ang="0">
                    <a:pos x="0" y="30"/>
                  </a:cxn>
                  <a:cxn ang="0">
                    <a:pos x="3" y="0"/>
                  </a:cxn>
                  <a:cxn ang="0">
                    <a:pos x="19" y="15"/>
                  </a:cxn>
                  <a:cxn ang="0">
                    <a:pos x="8" y="41"/>
                  </a:cxn>
                  <a:cxn ang="0">
                    <a:pos x="0" y="30"/>
                  </a:cxn>
                </a:cxnLst>
                <a:rect l="0" t="0" r="r" b="b"/>
                <a:pathLst>
                  <a:path w="20" h="42">
                    <a:moveTo>
                      <a:pt x="0" y="30"/>
                    </a:moveTo>
                    <a:lnTo>
                      <a:pt x="3" y="0"/>
                    </a:lnTo>
                    <a:lnTo>
                      <a:pt x="19" y="15"/>
                    </a:lnTo>
                    <a:lnTo>
                      <a:pt x="8" y="41"/>
                    </a:lnTo>
                    <a:lnTo>
                      <a:pt x="0" y="3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5327" name="Freeform 31"/>
              <p:cNvSpPr>
                <a:spLocks/>
              </p:cNvSpPr>
              <p:nvPr/>
            </p:nvSpPr>
            <p:spPr bwMode="auto">
              <a:xfrm>
                <a:off x="4954" y="3752"/>
                <a:ext cx="159" cy="63"/>
              </a:xfrm>
              <a:custGeom>
                <a:avLst/>
                <a:gdLst/>
                <a:ahLst/>
                <a:cxnLst>
                  <a:cxn ang="0">
                    <a:pos x="0" y="62"/>
                  </a:cxn>
                  <a:cxn ang="0">
                    <a:pos x="32" y="53"/>
                  </a:cxn>
                  <a:cxn ang="0">
                    <a:pos x="69" y="44"/>
                  </a:cxn>
                  <a:cxn ang="0">
                    <a:pos x="99" y="41"/>
                  </a:cxn>
                  <a:cxn ang="0">
                    <a:pos x="126" y="39"/>
                  </a:cxn>
                  <a:cxn ang="0">
                    <a:pos x="158" y="37"/>
                  </a:cxn>
                  <a:cxn ang="0">
                    <a:pos x="146" y="30"/>
                  </a:cxn>
                  <a:cxn ang="0">
                    <a:pos x="137" y="21"/>
                  </a:cxn>
                  <a:cxn ang="0">
                    <a:pos x="127" y="11"/>
                  </a:cxn>
                  <a:cxn ang="0">
                    <a:pos x="117" y="4"/>
                  </a:cxn>
                  <a:cxn ang="0">
                    <a:pos x="110" y="0"/>
                  </a:cxn>
                  <a:cxn ang="0">
                    <a:pos x="116" y="18"/>
                  </a:cxn>
                  <a:cxn ang="0">
                    <a:pos x="117" y="25"/>
                  </a:cxn>
                  <a:cxn ang="0">
                    <a:pos x="116" y="30"/>
                  </a:cxn>
                  <a:cxn ang="0">
                    <a:pos x="115" y="34"/>
                  </a:cxn>
                  <a:cxn ang="0">
                    <a:pos x="113" y="35"/>
                  </a:cxn>
                  <a:cxn ang="0">
                    <a:pos x="93" y="35"/>
                  </a:cxn>
                  <a:cxn ang="0">
                    <a:pos x="57" y="43"/>
                  </a:cxn>
                  <a:cxn ang="0">
                    <a:pos x="20" y="51"/>
                  </a:cxn>
                  <a:cxn ang="0">
                    <a:pos x="0" y="62"/>
                  </a:cxn>
                </a:cxnLst>
                <a:rect l="0" t="0" r="r" b="b"/>
                <a:pathLst>
                  <a:path w="159" h="63">
                    <a:moveTo>
                      <a:pt x="0" y="62"/>
                    </a:moveTo>
                    <a:lnTo>
                      <a:pt x="32" y="53"/>
                    </a:lnTo>
                    <a:lnTo>
                      <a:pt x="69" y="44"/>
                    </a:lnTo>
                    <a:lnTo>
                      <a:pt x="99" y="41"/>
                    </a:lnTo>
                    <a:lnTo>
                      <a:pt x="126" y="39"/>
                    </a:lnTo>
                    <a:lnTo>
                      <a:pt x="158" y="37"/>
                    </a:lnTo>
                    <a:lnTo>
                      <a:pt x="146" y="30"/>
                    </a:lnTo>
                    <a:lnTo>
                      <a:pt x="137" y="21"/>
                    </a:lnTo>
                    <a:lnTo>
                      <a:pt x="127" y="11"/>
                    </a:lnTo>
                    <a:lnTo>
                      <a:pt x="117" y="4"/>
                    </a:lnTo>
                    <a:lnTo>
                      <a:pt x="110" y="0"/>
                    </a:lnTo>
                    <a:lnTo>
                      <a:pt x="116" y="18"/>
                    </a:lnTo>
                    <a:lnTo>
                      <a:pt x="117" y="25"/>
                    </a:lnTo>
                    <a:lnTo>
                      <a:pt x="116" y="30"/>
                    </a:lnTo>
                    <a:lnTo>
                      <a:pt x="115" y="34"/>
                    </a:lnTo>
                    <a:lnTo>
                      <a:pt x="113" y="35"/>
                    </a:lnTo>
                    <a:lnTo>
                      <a:pt x="93" y="35"/>
                    </a:lnTo>
                    <a:lnTo>
                      <a:pt x="57" y="43"/>
                    </a:lnTo>
                    <a:lnTo>
                      <a:pt x="20" y="51"/>
                    </a:lnTo>
                    <a:lnTo>
                      <a:pt x="0" y="6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5328" name="Freeform 32"/>
              <p:cNvSpPr>
                <a:spLocks/>
              </p:cNvSpPr>
              <p:nvPr/>
            </p:nvSpPr>
            <p:spPr bwMode="auto">
              <a:xfrm>
                <a:off x="4727" y="3791"/>
                <a:ext cx="254" cy="23"/>
              </a:xfrm>
              <a:custGeom>
                <a:avLst/>
                <a:gdLst/>
                <a:ahLst/>
                <a:cxnLst>
                  <a:cxn ang="0">
                    <a:pos x="0" y="13"/>
                  </a:cxn>
                  <a:cxn ang="0">
                    <a:pos x="54" y="6"/>
                  </a:cxn>
                  <a:cxn ang="0">
                    <a:pos x="87" y="5"/>
                  </a:cxn>
                  <a:cxn ang="0">
                    <a:pos x="131" y="7"/>
                  </a:cxn>
                  <a:cxn ang="0">
                    <a:pos x="220" y="19"/>
                  </a:cxn>
                  <a:cxn ang="0">
                    <a:pos x="231" y="22"/>
                  </a:cxn>
                  <a:cxn ang="0">
                    <a:pos x="253" y="9"/>
                  </a:cxn>
                  <a:cxn ang="0">
                    <a:pos x="218" y="3"/>
                  </a:cxn>
                  <a:cxn ang="0">
                    <a:pos x="163" y="1"/>
                  </a:cxn>
                  <a:cxn ang="0">
                    <a:pos x="122" y="0"/>
                  </a:cxn>
                  <a:cxn ang="0">
                    <a:pos x="66" y="0"/>
                  </a:cxn>
                  <a:cxn ang="0">
                    <a:pos x="0" y="13"/>
                  </a:cxn>
                </a:cxnLst>
                <a:rect l="0" t="0" r="r" b="b"/>
                <a:pathLst>
                  <a:path w="254" h="23">
                    <a:moveTo>
                      <a:pt x="0" y="13"/>
                    </a:moveTo>
                    <a:lnTo>
                      <a:pt x="54" y="6"/>
                    </a:lnTo>
                    <a:lnTo>
                      <a:pt x="87" y="5"/>
                    </a:lnTo>
                    <a:lnTo>
                      <a:pt x="131" y="7"/>
                    </a:lnTo>
                    <a:lnTo>
                      <a:pt x="220" y="19"/>
                    </a:lnTo>
                    <a:lnTo>
                      <a:pt x="231" y="22"/>
                    </a:lnTo>
                    <a:lnTo>
                      <a:pt x="253" y="9"/>
                    </a:lnTo>
                    <a:lnTo>
                      <a:pt x="218" y="3"/>
                    </a:lnTo>
                    <a:lnTo>
                      <a:pt x="163" y="1"/>
                    </a:lnTo>
                    <a:lnTo>
                      <a:pt x="122" y="0"/>
                    </a:lnTo>
                    <a:lnTo>
                      <a:pt x="66" y="0"/>
                    </a:lnTo>
                    <a:lnTo>
                      <a:pt x="0" y="13"/>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5329" name="Freeform 33"/>
              <p:cNvSpPr>
                <a:spLocks/>
              </p:cNvSpPr>
              <p:nvPr/>
            </p:nvSpPr>
            <p:spPr bwMode="auto">
              <a:xfrm>
                <a:off x="4613" y="3872"/>
                <a:ext cx="7" cy="22"/>
              </a:xfrm>
              <a:custGeom>
                <a:avLst/>
                <a:gdLst/>
                <a:ahLst/>
                <a:cxnLst>
                  <a:cxn ang="0">
                    <a:pos x="0" y="0"/>
                  </a:cxn>
                  <a:cxn ang="0">
                    <a:pos x="2" y="21"/>
                  </a:cxn>
                  <a:cxn ang="0">
                    <a:pos x="6" y="21"/>
                  </a:cxn>
                  <a:cxn ang="0">
                    <a:pos x="3" y="0"/>
                  </a:cxn>
                  <a:cxn ang="0">
                    <a:pos x="0" y="0"/>
                  </a:cxn>
                </a:cxnLst>
                <a:rect l="0" t="0" r="r" b="b"/>
                <a:pathLst>
                  <a:path w="7" h="22">
                    <a:moveTo>
                      <a:pt x="0" y="0"/>
                    </a:moveTo>
                    <a:lnTo>
                      <a:pt x="2" y="21"/>
                    </a:lnTo>
                    <a:lnTo>
                      <a:pt x="6" y="21"/>
                    </a:lnTo>
                    <a:lnTo>
                      <a:pt x="3" y="0"/>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5330" name="Freeform 34"/>
              <p:cNvSpPr>
                <a:spLocks/>
              </p:cNvSpPr>
              <p:nvPr/>
            </p:nvSpPr>
            <p:spPr bwMode="auto">
              <a:xfrm>
                <a:off x="4616" y="3902"/>
                <a:ext cx="8" cy="17"/>
              </a:xfrm>
              <a:custGeom>
                <a:avLst/>
                <a:gdLst/>
                <a:ahLst/>
                <a:cxnLst>
                  <a:cxn ang="0">
                    <a:pos x="0" y="0"/>
                  </a:cxn>
                  <a:cxn ang="0">
                    <a:pos x="2" y="16"/>
                  </a:cxn>
                  <a:cxn ang="0">
                    <a:pos x="7" y="16"/>
                  </a:cxn>
                  <a:cxn ang="0">
                    <a:pos x="5" y="5"/>
                  </a:cxn>
                  <a:cxn ang="0">
                    <a:pos x="0" y="0"/>
                  </a:cxn>
                </a:cxnLst>
                <a:rect l="0" t="0" r="r" b="b"/>
                <a:pathLst>
                  <a:path w="8" h="17">
                    <a:moveTo>
                      <a:pt x="0" y="0"/>
                    </a:moveTo>
                    <a:lnTo>
                      <a:pt x="2" y="16"/>
                    </a:lnTo>
                    <a:lnTo>
                      <a:pt x="7" y="16"/>
                    </a:lnTo>
                    <a:lnTo>
                      <a:pt x="5" y="5"/>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5331" name="Freeform 35"/>
              <p:cNvSpPr>
                <a:spLocks/>
              </p:cNvSpPr>
              <p:nvPr/>
            </p:nvSpPr>
            <p:spPr bwMode="auto">
              <a:xfrm>
                <a:off x="4598" y="3900"/>
                <a:ext cx="8" cy="19"/>
              </a:xfrm>
              <a:custGeom>
                <a:avLst/>
                <a:gdLst/>
                <a:ahLst/>
                <a:cxnLst>
                  <a:cxn ang="0">
                    <a:pos x="2" y="18"/>
                  </a:cxn>
                  <a:cxn ang="0">
                    <a:pos x="0" y="0"/>
                  </a:cxn>
                  <a:cxn ang="0">
                    <a:pos x="4" y="0"/>
                  </a:cxn>
                  <a:cxn ang="0">
                    <a:pos x="7" y="18"/>
                  </a:cxn>
                  <a:cxn ang="0">
                    <a:pos x="2" y="18"/>
                  </a:cxn>
                </a:cxnLst>
                <a:rect l="0" t="0" r="r" b="b"/>
                <a:pathLst>
                  <a:path w="8" h="19">
                    <a:moveTo>
                      <a:pt x="2" y="18"/>
                    </a:moveTo>
                    <a:lnTo>
                      <a:pt x="0" y="0"/>
                    </a:lnTo>
                    <a:lnTo>
                      <a:pt x="4" y="0"/>
                    </a:lnTo>
                    <a:lnTo>
                      <a:pt x="7" y="18"/>
                    </a:lnTo>
                    <a:lnTo>
                      <a:pt x="2" y="18"/>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5332" name="Freeform 36"/>
              <p:cNvSpPr>
                <a:spLocks/>
              </p:cNvSpPr>
              <p:nvPr/>
            </p:nvSpPr>
            <p:spPr bwMode="auto">
              <a:xfrm>
                <a:off x="4593" y="3872"/>
                <a:ext cx="8" cy="20"/>
              </a:xfrm>
              <a:custGeom>
                <a:avLst/>
                <a:gdLst/>
                <a:ahLst/>
                <a:cxnLst>
                  <a:cxn ang="0">
                    <a:pos x="3" y="19"/>
                  </a:cxn>
                  <a:cxn ang="0">
                    <a:pos x="0" y="0"/>
                  </a:cxn>
                  <a:cxn ang="0">
                    <a:pos x="5" y="0"/>
                  </a:cxn>
                  <a:cxn ang="0">
                    <a:pos x="7" y="19"/>
                  </a:cxn>
                  <a:cxn ang="0">
                    <a:pos x="3" y="19"/>
                  </a:cxn>
                </a:cxnLst>
                <a:rect l="0" t="0" r="r" b="b"/>
                <a:pathLst>
                  <a:path w="8" h="20">
                    <a:moveTo>
                      <a:pt x="3" y="19"/>
                    </a:moveTo>
                    <a:lnTo>
                      <a:pt x="0" y="0"/>
                    </a:lnTo>
                    <a:lnTo>
                      <a:pt x="5" y="0"/>
                    </a:lnTo>
                    <a:lnTo>
                      <a:pt x="7" y="19"/>
                    </a:lnTo>
                    <a:lnTo>
                      <a:pt x="3"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5333" name="Freeform 37"/>
              <p:cNvSpPr>
                <a:spLocks/>
              </p:cNvSpPr>
              <p:nvPr/>
            </p:nvSpPr>
            <p:spPr bwMode="auto">
              <a:xfrm>
                <a:off x="4592" y="3916"/>
                <a:ext cx="131" cy="42"/>
              </a:xfrm>
              <a:custGeom>
                <a:avLst/>
                <a:gdLst/>
                <a:ahLst/>
                <a:cxnLst>
                  <a:cxn ang="0">
                    <a:pos x="130" y="0"/>
                  </a:cxn>
                  <a:cxn ang="0">
                    <a:pos x="125" y="17"/>
                  </a:cxn>
                  <a:cxn ang="0">
                    <a:pos x="120" y="23"/>
                  </a:cxn>
                  <a:cxn ang="0">
                    <a:pos x="114" y="24"/>
                  </a:cxn>
                  <a:cxn ang="0">
                    <a:pos x="106" y="23"/>
                  </a:cxn>
                  <a:cxn ang="0">
                    <a:pos x="11" y="15"/>
                  </a:cxn>
                  <a:cxn ang="0">
                    <a:pos x="5" y="13"/>
                  </a:cxn>
                  <a:cxn ang="0">
                    <a:pos x="3" y="10"/>
                  </a:cxn>
                  <a:cxn ang="0">
                    <a:pos x="1" y="5"/>
                  </a:cxn>
                  <a:cxn ang="0">
                    <a:pos x="0" y="13"/>
                  </a:cxn>
                  <a:cxn ang="0">
                    <a:pos x="2" y="21"/>
                  </a:cxn>
                  <a:cxn ang="0">
                    <a:pos x="5" y="24"/>
                  </a:cxn>
                  <a:cxn ang="0">
                    <a:pos x="10" y="28"/>
                  </a:cxn>
                  <a:cxn ang="0">
                    <a:pos x="19" y="31"/>
                  </a:cxn>
                  <a:cxn ang="0">
                    <a:pos x="108" y="41"/>
                  </a:cxn>
                  <a:cxn ang="0">
                    <a:pos x="118" y="40"/>
                  </a:cxn>
                  <a:cxn ang="0">
                    <a:pos x="125" y="33"/>
                  </a:cxn>
                  <a:cxn ang="0">
                    <a:pos x="128" y="24"/>
                  </a:cxn>
                  <a:cxn ang="0">
                    <a:pos x="130" y="9"/>
                  </a:cxn>
                  <a:cxn ang="0">
                    <a:pos x="130" y="0"/>
                  </a:cxn>
                </a:cxnLst>
                <a:rect l="0" t="0" r="r" b="b"/>
                <a:pathLst>
                  <a:path w="131" h="42">
                    <a:moveTo>
                      <a:pt x="130" y="0"/>
                    </a:moveTo>
                    <a:lnTo>
                      <a:pt x="125" y="17"/>
                    </a:lnTo>
                    <a:lnTo>
                      <a:pt x="120" y="23"/>
                    </a:lnTo>
                    <a:lnTo>
                      <a:pt x="114" y="24"/>
                    </a:lnTo>
                    <a:lnTo>
                      <a:pt x="106" y="23"/>
                    </a:lnTo>
                    <a:lnTo>
                      <a:pt x="11" y="15"/>
                    </a:lnTo>
                    <a:lnTo>
                      <a:pt x="5" y="13"/>
                    </a:lnTo>
                    <a:lnTo>
                      <a:pt x="3" y="10"/>
                    </a:lnTo>
                    <a:lnTo>
                      <a:pt x="1" y="5"/>
                    </a:lnTo>
                    <a:lnTo>
                      <a:pt x="0" y="13"/>
                    </a:lnTo>
                    <a:lnTo>
                      <a:pt x="2" y="21"/>
                    </a:lnTo>
                    <a:lnTo>
                      <a:pt x="5" y="24"/>
                    </a:lnTo>
                    <a:lnTo>
                      <a:pt x="10" y="28"/>
                    </a:lnTo>
                    <a:lnTo>
                      <a:pt x="19" y="31"/>
                    </a:lnTo>
                    <a:lnTo>
                      <a:pt x="108" y="41"/>
                    </a:lnTo>
                    <a:lnTo>
                      <a:pt x="118" y="40"/>
                    </a:lnTo>
                    <a:lnTo>
                      <a:pt x="125" y="33"/>
                    </a:lnTo>
                    <a:lnTo>
                      <a:pt x="128" y="24"/>
                    </a:lnTo>
                    <a:lnTo>
                      <a:pt x="130" y="9"/>
                    </a:lnTo>
                    <a:lnTo>
                      <a:pt x="13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5334" name="Freeform 38"/>
              <p:cNvSpPr>
                <a:spLocks/>
              </p:cNvSpPr>
              <p:nvPr/>
            </p:nvSpPr>
            <p:spPr bwMode="auto">
              <a:xfrm>
                <a:off x="4679" y="3867"/>
                <a:ext cx="26" cy="25"/>
              </a:xfrm>
              <a:custGeom>
                <a:avLst/>
                <a:gdLst/>
                <a:ahLst/>
                <a:cxnLst>
                  <a:cxn ang="0">
                    <a:pos x="0" y="19"/>
                  </a:cxn>
                  <a:cxn ang="0">
                    <a:pos x="0" y="16"/>
                  </a:cxn>
                  <a:cxn ang="0">
                    <a:pos x="1" y="10"/>
                  </a:cxn>
                  <a:cxn ang="0">
                    <a:pos x="4" y="5"/>
                  </a:cxn>
                  <a:cxn ang="0">
                    <a:pos x="7" y="2"/>
                  </a:cxn>
                  <a:cxn ang="0">
                    <a:pos x="11" y="0"/>
                  </a:cxn>
                  <a:cxn ang="0">
                    <a:pos x="15" y="0"/>
                  </a:cxn>
                  <a:cxn ang="0">
                    <a:pos x="19" y="3"/>
                  </a:cxn>
                  <a:cxn ang="0">
                    <a:pos x="22" y="6"/>
                  </a:cxn>
                  <a:cxn ang="0">
                    <a:pos x="24" y="10"/>
                  </a:cxn>
                  <a:cxn ang="0">
                    <a:pos x="25" y="14"/>
                  </a:cxn>
                  <a:cxn ang="0">
                    <a:pos x="25" y="16"/>
                  </a:cxn>
                  <a:cxn ang="0">
                    <a:pos x="25" y="19"/>
                  </a:cxn>
                  <a:cxn ang="0">
                    <a:pos x="24" y="23"/>
                  </a:cxn>
                  <a:cxn ang="0">
                    <a:pos x="19" y="24"/>
                  </a:cxn>
                  <a:cxn ang="0">
                    <a:pos x="17" y="22"/>
                  </a:cxn>
                  <a:cxn ang="0">
                    <a:pos x="16" y="19"/>
                  </a:cxn>
                  <a:cxn ang="0">
                    <a:pos x="15" y="14"/>
                  </a:cxn>
                  <a:cxn ang="0">
                    <a:pos x="16" y="10"/>
                  </a:cxn>
                  <a:cxn ang="0">
                    <a:pos x="17" y="7"/>
                  </a:cxn>
                  <a:cxn ang="0">
                    <a:pos x="14" y="5"/>
                  </a:cxn>
                  <a:cxn ang="0">
                    <a:pos x="11" y="4"/>
                  </a:cxn>
                  <a:cxn ang="0">
                    <a:pos x="7" y="4"/>
                  </a:cxn>
                  <a:cxn ang="0">
                    <a:pos x="4" y="6"/>
                  </a:cxn>
                  <a:cxn ang="0">
                    <a:pos x="2" y="10"/>
                  </a:cxn>
                  <a:cxn ang="0">
                    <a:pos x="1" y="14"/>
                  </a:cxn>
                  <a:cxn ang="0">
                    <a:pos x="0" y="19"/>
                  </a:cxn>
                </a:cxnLst>
                <a:rect l="0" t="0" r="r" b="b"/>
                <a:pathLst>
                  <a:path w="26" h="25">
                    <a:moveTo>
                      <a:pt x="0" y="19"/>
                    </a:moveTo>
                    <a:lnTo>
                      <a:pt x="0" y="16"/>
                    </a:lnTo>
                    <a:lnTo>
                      <a:pt x="1" y="10"/>
                    </a:lnTo>
                    <a:lnTo>
                      <a:pt x="4" y="5"/>
                    </a:lnTo>
                    <a:lnTo>
                      <a:pt x="7" y="2"/>
                    </a:lnTo>
                    <a:lnTo>
                      <a:pt x="11" y="0"/>
                    </a:lnTo>
                    <a:lnTo>
                      <a:pt x="15" y="0"/>
                    </a:lnTo>
                    <a:lnTo>
                      <a:pt x="19" y="3"/>
                    </a:lnTo>
                    <a:lnTo>
                      <a:pt x="22" y="6"/>
                    </a:lnTo>
                    <a:lnTo>
                      <a:pt x="24" y="10"/>
                    </a:lnTo>
                    <a:lnTo>
                      <a:pt x="25" y="14"/>
                    </a:lnTo>
                    <a:lnTo>
                      <a:pt x="25" y="16"/>
                    </a:lnTo>
                    <a:lnTo>
                      <a:pt x="25" y="19"/>
                    </a:lnTo>
                    <a:lnTo>
                      <a:pt x="24" y="23"/>
                    </a:lnTo>
                    <a:lnTo>
                      <a:pt x="19" y="24"/>
                    </a:lnTo>
                    <a:lnTo>
                      <a:pt x="17" y="22"/>
                    </a:lnTo>
                    <a:lnTo>
                      <a:pt x="16" y="19"/>
                    </a:lnTo>
                    <a:lnTo>
                      <a:pt x="15" y="14"/>
                    </a:lnTo>
                    <a:lnTo>
                      <a:pt x="16" y="10"/>
                    </a:lnTo>
                    <a:lnTo>
                      <a:pt x="17" y="7"/>
                    </a:lnTo>
                    <a:lnTo>
                      <a:pt x="14" y="5"/>
                    </a:lnTo>
                    <a:lnTo>
                      <a:pt x="11" y="4"/>
                    </a:lnTo>
                    <a:lnTo>
                      <a:pt x="7" y="4"/>
                    </a:lnTo>
                    <a:lnTo>
                      <a:pt x="4" y="6"/>
                    </a:lnTo>
                    <a:lnTo>
                      <a:pt x="2" y="10"/>
                    </a:lnTo>
                    <a:lnTo>
                      <a:pt x="1" y="14"/>
                    </a:lnTo>
                    <a:lnTo>
                      <a:pt x="0" y="19"/>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55335" name="Freeform 39"/>
              <p:cNvSpPr>
                <a:spLocks/>
              </p:cNvSpPr>
              <p:nvPr/>
            </p:nvSpPr>
            <p:spPr bwMode="auto">
              <a:xfrm>
                <a:off x="4682" y="3875"/>
                <a:ext cx="11" cy="15"/>
              </a:xfrm>
              <a:custGeom>
                <a:avLst/>
                <a:gdLst/>
                <a:ahLst/>
                <a:cxnLst>
                  <a:cxn ang="0">
                    <a:pos x="10" y="1"/>
                  </a:cxn>
                  <a:cxn ang="0">
                    <a:pos x="9" y="7"/>
                  </a:cxn>
                  <a:cxn ang="0">
                    <a:pos x="9" y="13"/>
                  </a:cxn>
                  <a:cxn ang="0">
                    <a:pos x="6" y="6"/>
                  </a:cxn>
                  <a:cxn ang="0">
                    <a:pos x="6" y="14"/>
                  </a:cxn>
                  <a:cxn ang="0">
                    <a:pos x="2" y="7"/>
                  </a:cxn>
                  <a:cxn ang="0">
                    <a:pos x="2" y="14"/>
                  </a:cxn>
                  <a:cxn ang="0">
                    <a:pos x="0" y="9"/>
                  </a:cxn>
                  <a:cxn ang="0">
                    <a:pos x="0" y="5"/>
                  </a:cxn>
                  <a:cxn ang="0">
                    <a:pos x="2" y="2"/>
                  </a:cxn>
                  <a:cxn ang="0">
                    <a:pos x="5" y="0"/>
                  </a:cxn>
                  <a:cxn ang="0">
                    <a:pos x="7" y="0"/>
                  </a:cxn>
                  <a:cxn ang="0">
                    <a:pos x="10" y="1"/>
                  </a:cxn>
                </a:cxnLst>
                <a:rect l="0" t="0" r="r" b="b"/>
                <a:pathLst>
                  <a:path w="11" h="15">
                    <a:moveTo>
                      <a:pt x="10" y="1"/>
                    </a:moveTo>
                    <a:lnTo>
                      <a:pt x="9" y="7"/>
                    </a:lnTo>
                    <a:lnTo>
                      <a:pt x="9" y="13"/>
                    </a:lnTo>
                    <a:lnTo>
                      <a:pt x="6" y="6"/>
                    </a:lnTo>
                    <a:lnTo>
                      <a:pt x="6" y="14"/>
                    </a:lnTo>
                    <a:lnTo>
                      <a:pt x="2" y="7"/>
                    </a:lnTo>
                    <a:lnTo>
                      <a:pt x="2" y="14"/>
                    </a:lnTo>
                    <a:lnTo>
                      <a:pt x="0" y="9"/>
                    </a:lnTo>
                    <a:lnTo>
                      <a:pt x="0" y="5"/>
                    </a:lnTo>
                    <a:lnTo>
                      <a:pt x="2" y="2"/>
                    </a:lnTo>
                    <a:lnTo>
                      <a:pt x="5" y="0"/>
                    </a:lnTo>
                    <a:lnTo>
                      <a:pt x="7" y="0"/>
                    </a:lnTo>
                    <a:lnTo>
                      <a:pt x="10" y="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5336" name="Freeform 40"/>
              <p:cNvSpPr>
                <a:spLocks/>
              </p:cNvSpPr>
              <p:nvPr/>
            </p:nvSpPr>
            <p:spPr bwMode="auto">
              <a:xfrm>
                <a:off x="4652" y="3816"/>
                <a:ext cx="72" cy="23"/>
              </a:xfrm>
              <a:custGeom>
                <a:avLst/>
                <a:gdLst/>
                <a:ahLst/>
                <a:cxnLst>
                  <a:cxn ang="0">
                    <a:pos x="0" y="21"/>
                  </a:cxn>
                  <a:cxn ang="0">
                    <a:pos x="15" y="22"/>
                  </a:cxn>
                  <a:cxn ang="0">
                    <a:pos x="25" y="21"/>
                  </a:cxn>
                  <a:cxn ang="0">
                    <a:pos x="35" y="20"/>
                  </a:cxn>
                  <a:cxn ang="0">
                    <a:pos x="44" y="20"/>
                  </a:cxn>
                  <a:cxn ang="0">
                    <a:pos x="53" y="18"/>
                  </a:cxn>
                  <a:cxn ang="0">
                    <a:pos x="62" y="16"/>
                  </a:cxn>
                  <a:cxn ang="0">
                    <a:pos x="67" y="11"/>
                  </a:cxn>
                  <a:cxn ang="0">
                    <a:pos x="70" y="8"/>
                  </a:cxn>
                  <a:cxn ang="0">
                    <a:pos x="71" y="5"/>
                  </a:cxn>
                  <a:cxn ang="0">
                    <a:pos x="71" y="1"/>
                  </a:cxn>
                  <a:cxn ang="0">
                    <a:pos x="70" y="0"/>
                  </a:cxn>
                  <a:cxn ang="0">
                    <a:pos x="52" y="2"/>
                  </a:cxn>
                  <a:cxn ang="0">
                    <a:pos x="36" y="6"/>
                  </a:cxn>
                  <a:cxn ang="0">
                    <a:pos x="21" y="11"/>
                  </a:cxn>
                  <a:cxn ang="0">
                    <a:pos x="8" y="16"/>
                  </a:cxn>
                  <a:cxn ang="0">
                    <a:pos x="0" y="21"/>
                  </a:cxn>
                </a:cxnLst>
                <a:rect l="0" t="0" r="r" b="b"/>
                <a:pathLst>
                  <a:path w="72" h="23">
                    <a:moveTo>
                      <a:pt x="0" y="21"/>
                    </a:moveTo>
                    <a:lnTo>
                      <a:pt x="15" y="22"/>
                    </a:lnTo>
                    <a:lnTo>
                      <a:pt x="25" y="21"/>
                    </a:lnTo>
                    <a:lnTo>
                      <a:pt x="35" y="20"/>
                    </a:lnTo>
                    <a:lnTo>
                      <a:pt x="44" y="20"/>
                    </a:lnTo>
                    <a:lnTo>
                      <a:pt x="53" y="18"/>
                    </a:lnTo>
                    <a:lnTo>
                      <a:pt x="62" y="16"/>
                    </a:lnTo>
                    <a:lnTo>
                      <a:pt x="67" y="11"/>
                    </a:lnTo>
                    <a:lnTo>
                      <a:pt x="70" y="8"/>
                    </a:lnTo>
                    <a:lnTo>
                      <a:pt x="71" y="5"/>
                    </a:lnTo>
                    <a:lnTo>
                      <a:pt x="71" y="1"/>
                    </a:lnTo>
                    <a:lnTo>
                      <a:pt x="70" y="0"/>
                    </a:lnTo>
                    <a:lnTo>
                      <a:pt x="52" y="2"/>
                    </a:lnTo>
                    <a:lnTo>
                      <a:pt x="36" y="6"/>
                    </a:lnTo>
                    <a:lnTo>
                      <a:pt x="21" y="11"/>
                    </a:lnTo>
                    <a:lnTo>
                      <a:pt x="8" y="16"/>
                    </a:lnTo>
                    <a:lnTo>
                      <a:pt x="0" y="2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5337" name="Freeform 41"/>
              <p:cNvSpPr>
                <a:spLocks/>
              </p:cNvSpPr>
              <p:nvPr/>
            </p:nvSpPr>
            <p:spPr bwMode="auto">
              <a:xfrm>
                <a:off x="4652" y="3815"/>
                <a:ext cx="73" cy="24"/>
              </a:xfrm>
              <a:custGeom>
                <a:avLst/>
                <a:gdLst/>
                <a:ahLst/>
                <a:cxnLst>
                  <a:cxn ang="0">
                    <a:pos x="11" y="23"/>
                  </a:cxn>
                  <a:cxn ang="0">
                    <a:pos x="23" y="17"/>
                  </a:cxn>
                  <a:cxn ang="0">
                    <a:pos x="35" y="12"/>
                  </a:cxn>
                  <a:cxn ang="0">
                    <a:pos x="47" y="9"/>
                  </a:cxn>
                  <a:cxn ang="0">
                    <a:pos x="57" y="8"/>
                  </a:cxn>
                  <a:cxn ang="0">
                    <a:pos x="66" y="9"/>
                  </a:cxn>
                  <a:cxn ang="0">
                    <a:pos x="65" y="12"/>
                  </a:cxn>
                  <a:cxn ang="0">
                    <a:pos x="64" y="14"/>
                  </a:cxn>
                  <a:cxn ang="0">
                    <a:pos x="60" y="16"/>
                  </a:cxn>
                  <a:cxn ang="0">
                    <a:pos x="56" y="20"/>
                  </a:cxn>
                  <a:cxn ang="0">
                    <a:pos x="64" y="16"/>
                  </a:cxn>
                  <a:cxn ang="0">
                    <a:pos x="69" y="12"/>
                  </a:cxn>
                  <a:cxn ang="0">
                    <a:pos x="71" y="9"/>
                  </a:cxn>
                  <a:cxn ang="0">
                    <a:pos x="72" y="6"/>
                  </a:cxn>
                  <a:cxn ang="0">
                    <a:pos x="72" y="3"/>
                  </a:cxn>
                  <a:cxn ang="0">
                    <a:pos x="71" y="0"/>
                  </a:cxn>
                  <a:cxn ang="0">
                    <a:pos x="57" y="0"/>
                  </a:cxn>
                  <a:cxn ang="0">
                    <a:pos x="44" y="3"/>
                  </a:cxn>
                  <a:cxn ang="0">
                    <a:pos x="30" y="8"/>
                  </a:cxn>
                  <a:cxn ang="0">
                    <a:pos x="11" y="17"/>
                  </a:cxn>
                  <a:cxn ang="0">
                    <a:pos x="0" y="23"/>
                  </a:cxn>
                  <a:cxn ang="0">
                    <a:pos x="11" y="23"/>
                  </a:cxn>
                </a:cxnLst>
                <a:rect l="0" t="0" r="r" b="b"/>
                <a:pathLst>
                  <a:path w="73" h="24">
                    <a:moveTo>
                      <a:pt x="11" y="23"/>
                    </a:moveTo>
                    <a:lnTo>
                      <a:pt x="23" y="17"/>
                    </a:lnTo>
                    <a:lnTo>
                      <a:pt x="35" y="12"/>
                    </a:lnTo>
                    <a:lnTo>
                      <a:pt x="47" y="9"/>
                    </a:lnTo>
                    <a:lnTo>
                      <a:pt x="57" y="8"/>
                    </a:lnTo>
                    <a:lnTo>
                      <a:pt x="66" y="9"/>
                    </a:lnTo>
                    <a:lnTo>
                      <a:pt x="65" y="12"/>
                    </a:lnTo>
                    <a:lnTo>
                      <a:pt x="64" y="14"/>
                    </a:lnTo>
                    <a:lnTo>
                      <a:pt x="60" y="16"/>
                    </a:lnTo>
                    <a:lnTo>
                      <a:pt x="56" y="20"/>
                    </a:lnTo>
                    <a:lnTo>
                      <a:pt x="64" y="16"/>
                    </a:lnTo>
                    <a:lnTo>
                      <a:pt x="69" y="12"/>
                    </a:lnTo>
                    <a:lnTo>
                      <a:pt x="71" y="9"/>
                    </a:lnTo>
                    <a:lnTo>
                      <a:pt x="72" y="6"/>
                    </a:lnTo>
                    <a:lnTo>
                      <a:pt x="72" y="3"/>
                    </a:lnTo>
                    <a:lnTo>
                      <a:pt x="71" y="0"/>
                    </a:lnTo>
                    <a:lnTo>
                      <a:pt x="57" y="0"/>
                    </a:lnTo>
                    <a:lnTo>
                      <a:pt x="44" y="3"/>
                    </a:lnTo>
                    <a:lnTo>
                      <a:pt x="30" y="8"/>
                    </a:lnTo>
                    <a:lnTo>
                      <a:pt x="11" y="17"/>
                    </a:lnTo>
                    <a:lnTo>
                      <a:pt x="0" y="23"/>
                    </a:lnTo>
                    <a:lnTo>
                      <a:pt x="11"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5338" name="Freeform 42"/>
              <p:cNvSpPr>
                <a:spLocks/>
              </p:cNvSpPr>
              <p:nvPr/>
            </p:nvSpPr>
            <p:spPr bwMode="auto">
              <a:xfrm>
                <a:off x="5188" y="3822"/>
                <a:ext cx="12" cy="17"/>
              </a:xfrm>
              <a:custGeom>
                <a:avLst/>
                <a:gdLst/>
                <a:ahLst/>
                <a:cxnLst>
                  <a:cxn ang="0">
                    <a:pos x="7" y="0"/>
                  </a:cxn>
                  <a:cxn ang="0">
                    <a:pos x="3" y="6"/>
                  </a:cxn>
                  <a:cxn ang="0">
                    <a:pos x="2" y="10"/>
                  </a:cxn>
                  <a:cxn ang="0">
                    <a:pos x="2" y="12"/>
                  </a:cxn>
                  <a:cxn ang="0">
                    <a:pos x="6" y="11"/>
                  </a:cxn>
                  <a:cxn ang="0">
                    <a:pos x="8" y="11"/>
                  </a:cxn>
                  <a:cxn ang="0">
                    <a:pos x="10" y="10"/>
                  </a:cxn>
                  <a:cxn ang="0">
                    <a:pos x="11" y="7"/>
                  </a:cxn>
                  <a:cxn ang="0">
                    <a:pos x="11" y="11"/>
                  </a:cxn>
                  <a:cxn ang="0">
                    <a:pos x="10" y="15"/>
                  </a:cxn>
                  <a:cxn ang="0">
                    <a:pos x="0" y="16"/>
                  </a:cxn>
                  <a:cxn ang="0">
                    <a:pos x="0" y="11"/>
                  </a:cxn>
                  <a:cxn ang="0">
                    <a:pos x="1" y="8"/>
                  </a:cxn>
                  <a:cxn ang="0">
                    <a:pos x="2" y="5"/>
                  </a:cxn>
                  <a:cxn ang="0">
                    <a:pos x="3" y="4"/>
                  </a:cxn>
                  <a:cxn ang="0">
                    <a:pos x="7" y="0"/>
                  </a:cxn>
                </a:cxnLst>
                <a:rect l="0" t="0" r="r" b="b"/>
                <a:pathLst>
                  <a:path w="12" h="17">
                    <a:moveTo>
                      <a:pt x="7" y="0"/>
                    </a:moveTo>
                    <a:lnTo>
                      <a:pt x="3" y="6"/>
                    </a:lnTo>
                    <a:lnTo>
                      <a:pt x="2" y="10"/>
                    </a:lnTo>
                    <a:lnTo>
                      <a:pt x="2" y="12"/>
                    </a:lnTo>
                    <a:lnTo>
                      <a:pt x="6" y="11"/>
                    </a:lnTo>
                    <a:lnTo>
                      <a:pt x="8" y="11"/>
                    </a:lnTo>
                    <a:lnTo>
                      <a:pt x="10" y="10"/>
                    </a:lnTo>
                    <a:lnTo>
                      <a:pt x="11" y="7"/>
                    </a:lnTo>
                    <a:lnTo>
                      <a:pt x="11" y="11"/>
                    </a:lnTo>
                    <a:lnTo>
                      <a:pt x="10" y="15"/>
                    </a:lnTo>
                    <a:lnTo>
                      <a:pt x="0" y="16"/>
                    </a:lnTo>
                    <a:lnTo>
                      <a:pt x="0" y="11"/>
                    </a:lnTo>
                    <a:lnTo>
                      <a:pt x="1" y="8"/>
                    </a:lnTo>
                    <a:lnTo>
                      <a:pt x="2" y="5"/>
                    </a:lnTo>
                    <a:lnTo>
                      <a:pt x="3" y="4"/>
                    </a:lnTo>
                    <a:lnTo>
                      <a:pt x="7"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5339" name="Freeform 43"/>
              <p:cNvSpPr>
                <a:spLocks/>
              </p:cNvSpPr>
              <p:nvPr/>
            </p:nvSpPr>
            <p:spPr bwMode="auto">
              <a:xfrm>
                <a:off x="5030" y="3764"/>
                <a:ext cx="12" cy="11"/>
              </a:xfrm>
              <a:custGeom>
                <a:avLst/>
                <a:gdLst/>
                <a:ahLst/>
                <a:cxnLst>
                  <a:cxn ang="0">
                    <a:pos x="11" y="1"/>
                  </a:cxn>
                  <a:cxn ang="0">
                    <a:pos x="2" y="0"/>
                  </a:cxn>
                  <a:cxn ang="0">
                    <a:pos x="1" y="1"/>
                  </a:cxn>
                  <a:cxn ang="0">
                    <a:pos x="0" y="3"/>
                  </a:cxn>
                  <a:cxn ang="0">
                    <a:pos x="0" y="5"/>
                  </a:cxn>
                  <a:cxn ang="0">
                    <a:pos x="1" y="8"/>
                  </a:cxn>
                  <a:cxn ang="0">
                    <a:pos x="2" y="10"/>
                  </a:cxn>
                  <a:cxn ang="0">
                    <a:pos x="3" y="8"/>
                  </a:cxn>
                  <a:cxn ang="0">
                    <a:pos x="5" y="8"/>
                  </a:cxn>
                  <a:cxn ang="0">
                    <a:pos x="10" y="10"/>
                  </a:cxn>
                  <a:cxn ang="0">
                    <a:pos x="11" y="1"/>
                  </a:cxn>
                </a:cxnLst>
                <a:rect l="0" t="0" r="r" b="b"/>
                <a:pathLst>
                  <a:path w="12" h="11">
                    <a:moveTo>
                      <a:pt x="11" y="1"/>
                    </a:moveTo>
                    <a:lnTo>
                      <a:pt x="2" y="0"/>
                    </a:lnTo>
                    <a:lnTo>
                      <a:pt x="1" y="1"/>
                    </a:lnTo>
                    <a:lnTo>
                      <a:pt x="0" y="3"/>
                    </a:lnTo>
                    <a:lnTo>
                      <a:pt x="0" y="5"/>
                    </a:lnTo>
                    <a:lnTo>
                      <a:pt x="1" y="8"/>
                    </a:lnTo>
                    <a:lnTo>
                      <a:pt x="2" y="10"/>
                    </a:lnTo>
                    <a:lnTo>
                      <a:pt x="3" y="8"/>
                    </a:lnTo>
                    <a:lnTo>
                      <a:pt x="5" y="8"/>
                    </a:lnTo>
                    <a:lnTo>
                      <a:pt x="10" y="10"/>
                    </a:lnTo>
                    <a:lnTo>
                      <a:pt x="11" y="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5340" name="Freeform 44"/>
              <p:cNvSpPr>
                <a:spLocks/>
              </p:cNvSpPr>
              <p:nvPr/>
            </p:nvSpPr>
            <p:spPr bwMode="auto">
              <a:xfrm>
                <a:off x="4833" y="3741"/>
                <a:ext cx="167" cy="53"/>
              </a:xfrm>
              <a:custGeom>
                <a:avLst/>
                <a:gdLst/>
                <a:ahLst/>
                <a:cxnLst>
                  <a:cxn ang="0">
                    <a:pos x="156" y="21"/>
                  </a:cxn>
                  <a:cxn ang="0">
                    <a:pos x="160" y="27"/>
                  </a:cxn>
                  <a:cxn ang="0">
                    <a:pos x="163" y="34"/>
                  </a:cxn>
                  <a:cxn ang="0">
                    <a:pos x="166" y="44"/>
                  </a:cxn>
                  <a:cxn ang="0">
                    <a:pos x="127" y="52"/>
                  </a:cxn>
                  <a:cxn ang="0">
                    <a:pos x="0" y="46"/>
                  </a:cxn>
                  <a:cxn ang="0">
                    <a:pos x="32" y="18"/>
                  </a:cxn>
                  <a:cxn ang="0">
                    <a:pos x="51" y="2"/>
                  </a:cxn>
                  <a:cxn ang="0">
                    <a:pos x="77" y="0"/>
                  </a:cxn>
                  <a:cxn ang="0">
                    <a:pos x="97" y="1"/>
                  </a:cxn>
                  <a:cxn ang="0">
                    <a:pos x="112" y="4"/>
                  </a:cxn>
                  <a:cxn ang="0">
                    <a:pos x="130" y="9"/>
                  </a:cxn>
                  <a:cxn ang="0">
                    <a:pos x="144" y="15"/>
                  </a:cxn>
                  <a:cxn ang="0">
                    <a:pos x="149" y="17"/>
                  </a:cxn>
                  <a:cxn ang="0">
                    <a:pos x="156" y="21"/>
                  </a:cxn>
                </a:cxnLst>
                <a:rect l="0" t="0" r="r" b="b"/>
                <a:pathLst>
                  <a:path w="167" h="53">
                    <a:moveTo>
                      <a:pt x="156" y="21"/>
                    </a:moveTo>
                    <a:lnTo>
                      <a:pt x="160" y="27"/>
                    </a:lnTo>
                    <a:lnTo>
                      <a:pt x="163" y="34"/>
                    </a:lnTo>
                    <a:lnTo>
                      <a:pt x="166" y="44"/>
                    </a:lnTo>
                    <a:lnTo>
                      <a:pt x="127" y="52"/>
                    </a:lnTo>
                    <a:lnTo>
                      <a:pt x="0" y="46"/>
                    </a:lnTo>
                    <a:lnTo>
                      <a:pt x="32" y="18"/>
                    </a:lnTo>
                    <a:lnTo>
                      <a:pt x="51" y="2"/>
                    </a:lnTo>
                    <a:lnTo>
                      <a:pt x="77" y="0"/>
                    </a:lnTo>
                    <a:lnTo>
                      <a:pt x="97" y="1"/>
                    </a:lnTo>
                    <a:lnTo>
                      <a:pt x="112" y="4"/>
                    </a:lnTo>
                    <a:lnTo>
                      <a:pt x="130" y="9"/>
                    </a:lnTo>
                    <a:lnTo>
                      <a:pt x="144" y="15"/>
                    </a:lnTo>
                    <a:lnTo>
                      <a:pt x="149" y="17"/>
                    </a:lnTo>
                    <a:lnTo>
                      <a:pt x="156"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5341" name="Freeform 45"/>
              <p:cNvSpPr>
                <a:spLocks/>
              </p:cNvSpPr>
              <p:nvPr/>
            </p:nvSpPr>
            <p:spPr bwMode="auto">
              <a:xfrm>
                <a:off x="4842" y="3745"/>
                <a:ext cx="100" cy="40"/>
              </a:xfrm>
              <a:custGeom>
                <a:avLst/>
                <a:gdLst/>
                <a:ahLst/>
                <a:cxnLst>
                  <a:cxn ang="0">
                    <a:pos x="0" y="39"/>
                  </a:cxn>
                  <a:cxn ang="0">
                    <a:pos x="21" y="19"/>
                  </a:cxn>
                  <a:cxn ang="0">
                    <a:pos x="31" y="10"/>
                  </a:cxn>
                  <a:cxn ang="0">
                    <a:pos x="43" y="1"/>
                  </a:cxn>
                  <a:cxn ang="0">
                    <a:pos x="59" y="0"/>
                  </a:cxn>
                  <a:cxn ang="0">
                    <a:pos x="75" y="1"/>
                  </a:cxn>
                  <a:cxn ang="0">
                    <a:pos x="99" y="4"/>
                  </a:cxn>
                  <a:cxn ang="0">
                    <a:pos x="71" y="7"/>
                  </a:cxn>
                  <a:cxn ang="0">
                    <a:pos x="45" y="14"/>
                  </a:cxn>
                  <a:cxn ang="0">
                    <a:pos x="26" y="21"/>
                  </a:cxn>
                  <a:cxn ang="0">
                    <a:pos x="16" y="28"/>
                  </a:cxn>
                  <a:cxn ang="0">
                    <a:pos x="0" y="39"/>
                  </a:cxn>
                </a:cxnLst>
                <a:rect l="0" t="0" r="r" b="b"/>
                <a:pathLst>
                  <a:path w="100" h="40">
                    <a:moveTo>
                      <a:pt x="0" y="39"/>
                    </a:moveTo>
                    <a:lnTo>
                      <a:pt x="21" y="19"/>
                    </a:lnTo>
                    <a:lnTo>
                      <a:pt x="31" y="10"/>
                    </a:lnTo>
                    <a:lnTo>
                      <a:pt x="43" y="1"/>
                    </a:lnTo>
                    <a:lnTo>
                      <a:pt x="59" y="0"/>
                    </a:lnTo>
                    <a:lnTo>
                      <a:pt x="75" y="1"/>
                    </a:lnTo>
                    <a:lnTo>
                      <a:pt x="99" y="4"/>
                    </a:lnTo>
                    <a:lnTo>
                      <a:pt x="71" y="7"/>
                    </a:lnTo>
                    <a:lnTo>
                      <a:pt x="45" y="14"/>
                    </a:lnTo>
                    <a:lnTo>
                      <a:pt x="26" y="21"/>
                    </a:lnTo>
                    <a:lnTo>
                      <a:pt x="16" y="28"/>
                    </a:lnTo>
                    <a:lnTo>
                      <a:pt x="0"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5342" name="Freeform 46"/>
              <p:cNvSpPr>
                <a:spLocks/>
              </p:cNvSpPr>
              <p:nvPr/>
            </p:nvSpPr>
            <p:spPr bwMode="auto">
              <a:xfrm>
                <a:off x="4856" y="3750"/>
                <a:ext cx="59" cy="24"/>
              </a:xfrm>
              <a:custGeom>
                <a:avLst/>
                <a:gdLst/>
                <a:ahLst/>
                <a:cxnLst>
                  <a:cxn ang="0">
                    <a:pos x="0" y="23"/>
                  </a:cxn>
                  <a:cxn ang="0">
                    <a:pos x="11" y="15"/>
                  </a:cxn>
                  <a:cxn ang="0">
                    <a:pos x="30" y="6"/>
                  </a:cxn>
                  <a:cxn ang="0">
                    <a:pos x="58" y="0"/>
                  </a:cxn>
                  <a:cxn ang="0">
                    <a:pos x="41" y="0"/>
                  </a:cxn>
                  <a:cxn ang="0">
                    <a:pos x="32" y="0"/>
                  </a:cxn>
                  <a:cxn ang="0">
                    <a:pos x="26" y="2"/>
                  </a:cxn>
                  <a:cxn ang="0">
                    <a:pos x="12" y="13"/>
                  </a:cxn>
                  <a:cxn ang="0">
                    <a:pos x="0" y="23"/>
                  </a:cxn>
                </a:cxnLst>
                <a:rect l="0" t="0" r="r" b="b"/>
                <a:pathLst>
                  <a:path w="59" h="24">
                    <a:moveTo>
                      <a:pt x="0" y="23"/>
                    </a:moveTo>
                    <a:lnTo>
                      <a:pt x="11" y="15"/>
                    </a:lnTo>
                    <a:lnTo>
                      <a:pt x="30" y="6"/>
                    </a:lnTo>
                    <a:lnTo>
                      <a:pt x="58" y="0"/>
                    </a:lnTo>
                    <a:lnTo>
                      <a:pt x="41" y="0"/>
                    </a:lnTo>
                    <a:lnTo>
                      <a:pt x="32" y="0"/>
                    </a:lnTo>
                    <a:lnTo>
                      <a:pt x="26" y="2"/>
                    </a:lnTo>
                    <a:lnTo>
                      <a:pt x="12" y="13"/>
                    </a:lnTo>
                    <a:lnTo>
                      <a:pt x="0" y="2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5343" name="Freeform 47"/>
              <p:cNvSpPr>
                <a:spLocks/>
              </p:cNvSpPr>
              <p:nvPr/>
            </p:nvSpPr>
            <p:spPr bwMode="auto">
              <a:xfrm>
                <a:off x="4972" y="3775"/>
                <a:ext cx="22" cy="12"/>
              </a:xfrm>
              <a:custGeom>
                <a:avLst/>
                <a:gdLst/>
                <a:ahLst/>
                <a:cxnLst>
                  <a:cxn ang="0">
                    <a:pos x="21" y="5"/>
                  </a:cxn>
                  <a:cxn ang="0">
                    <a:pos x="19" y="0"/>
                  </a:cxn>
                  <a:cxn ang="0">
                    <a:pos x="18" y="5"/>
                  </a:cxn>
                  <a:cxn ang="0">
                    <a:pos x="15" y="2"/>
                  </a:cxn>
                  <a:cxn ang="0">
                    <a:pos x="14" y="6"/>
                  </a:cxn>
                  <a:cxn ang="0">
                    <a:pos x="12" y="5"/>
                  </a:cxn>
                  <a:cxn ang="0">
                    <a:pos x="12" y="7"/>
                  </a:cxn>
                  <a:cxn ang="0">
                    <a:pos x="0" y="11"/>
                  </a:cxn>
                  <a:cxn ang="0">
                    <a:pos x="21" y="5"/>
                  </a:cxn>
                </a:cxnLst>
                <a:rect l="0" t="0" r="r" b="b"/>
                <a:pathLst>
                  <a:path w="22" h="12">
                    <a:moveTo>
                      <a:pt x="21" y="5"/>
                    </a:moveTo>
                    <a:lnTo>
                      <a:pt x="19" y="0"/>
                    </a:lnTo>
                    <a:lnTo>
                      <a:pt x="18" y="5"/>
                    </a:lnTo>
                    <a:lnTo>
                      <a:pt x="15" y="2"/>
                    </a:lnTo>
                    <a:lnTo>
                      <a:pt x="14" y="6"/>
                    </a:lnTo>
                    <a:lnTo>
                      <a:pt x="12" y="5"/>
                    </a:lnTo>
                    <a:lnTo>
                      <a:pt x="12" y="7"/>
                    </a:lnTo>
                    <a:lnTo>
                      <a:pt x="0" y="11"/>
                    </a:lnTo>
                    <a:lnTo>
                      <a:pt x="21" y="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5344" name="Freeform 48"/>
              <p:cNvSpPr>
                <a:spLocks/>
              </p:cNvSpPr>
              <p:nvPr/>
            </p:nvSpPr>
            <p:spPr bwMode="auto">
              <a:xfrm>
                <a:off x="5135" y="3836"/>
                <a:ext cx="65" cy="60"/>
              </a:xfrm>
              <a:custGeom>
                <a:avLst/>
                <a:gdLst/>
                <a:ahLst/>
                <a:cxnLst>
                  <a:cxn ang="0">
                    <a:pos x="64" y="19"/>
                  </a:cxn>
                  <a:cxn ang="0">
                    <a:pos x="53" y="10"/>
                  </a:cxn>
                  <a:cxn ang="0">
                    <a:pos x="47" y="8"/>
                  </a:cxn>
                  <a:cxn ang="0">
                    <a:pos x="20" y="10"/>
                  </a:cxn>
                  <a:cxn ang="0">
                    <a:pos x="11" y="6"/>
                  </a:cxn>
                  <a:cxn ang="0">
                    <a:pos x="0" y="0"/>
                  </a:cxn>
                  <a:cxn ang="0">
                    <a:pos x="20" y="59"/>
                  </a:cxn>
                  <a:cxn ang="0">
                    <a:pos x="64" y="31"/>
                  </a:cxn>
                  <a:cxn ang="0">
                    <a:pos x="64" y="19"/>
                  </a:cxn>
                </a:cxnLst>
                <a:rect l="0" t="0" r="r" b="b"/>
                <a:pathLst>
                  <a:path w="65" h="60">
                    <a:moveTo>
                      <a:pt x="64" y="19"/>
                    </a:moveTo>
                    <a:lnTo>
                      <a:pt x="53" y="10"/>
                    </a:lnTo>
                    <a:lnTo>
                      <a:pt x="47" y="8"/>
                    </a:lnTo>
                    <a:lnTo>
                      <a:pt x="20" y="10"/>
                    </a:lnTo>
                    <a:lnTo>
                      <a:pt x="11" y="6"/>
                    </a:lnTo>
                    <a:lnTo>
                      <a:pt x="0" y="0"/>
                    </a:lnTo>
                    <a:lnTo>
                      <a:pt x="20" y="59"/>
                    </a:lnTo>
                    <a:lnTo>
                      <a:pt x="64" y="31"/>
                    </a:lnTo>
                    <a:lnTo>
                      <a:pt x="64"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5345" name="Freeform 49"/>
              <p:cNvSpPr>
                <a:spLocks/>
              </p:cNvSpPr>
              <p:nvPr/>
            </p:nvSpPr>
            <p:spPr bwMode="auto">
              <a:xfrm>
                <a:off x="5148" y="3885"/>
                <a:ext cx="58" cy="62"/>
              </a:xfrm>
              <a:custGeom>
                <a:avLst/>
                <a:gdLst/>
                <a:ahLst/>
                <a:cxnLst>
                  <a:cxn ang="0">
                    <a:pos x="8" y="15"/>
                  </a:cxn>
                  <a:cxn ang="0">
                    <a:pos x="57" y="0"/>
                  </a:cxn>
                  <a:cxn ang="0">
                    <a:pos x="48" y="17"/>
                  </a:cxn>
                  <a:cxn ang="0">
                    <a:pos x="36" y="30"/>
                  </a:cxn>
                  <a:cxn ang="0">
                    <a:pos x="4" y="57"/>
                  </a:cxn>
                  <a:cxn ang="0">
                    <a:pos x="0" y="61"/>
                  </a:cxn>
                  <a:cxn ang="0">
                    <a:pos x="1" y="36"/>
                  </a:cxn>
                  <a:cxn ang="0">
                    <a:pos x="8" y="15"/>
                  </a:cxn>
                </a:cxnLst>
                <a:rect l="0" t="0" r="r" b="b"/>
                <a:pathLst>
                  <a:path w="58" h="62">
                    <a:moveTo>
                      <a:pt x="8" y="15"/>
                    </a:moveTo>
                    <a:lnTo>
                      <a:pt x="57" y="0"/>
                    </a:lnTo>
                    <a:lnTo>
                      <a:pt x="48" y="17"/>
                    </a:lnTo>
                    <a:lnTo>
                      <a:pt x="36" y="30"/>
                    </a:lnTo>
                    <a:lnTo>
                      <a:pt x="4" y="57"/>
                    </a:lnTo>
                    <a:lnTo>
                      <a:pt x="0" y="61"/>
                    </a:lnTo>
                    <a:lnTo>
                      <a:pt x="1" y="36"/>
                    </a:lnTo>
                    <a:lnTo>
                      <a:pt x="8" y="15"/>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5346" name="Freeform 50"/>
              <p:cNvSpPr>
                <a:spLocks/>
              </p:cNvSpPr>
              <p:nvPr/>
            </p:nvSpPr>
            <p:spPr bwMode="auto">
              <a:xfrm>
                <a:off x="4820" y="3845"/>
                <a:ext cx="254" cy="71"/>
              </a:xfrm>
              <a:custGeom>
                <a:avLst/>
                <a:gdLst/>
                <a:ahLst/>
                <a:cxnLst>
                  <a:cxn ang="0">
                    <a:pos x="253" y="6"/>
                  </a:cxn>
                  <a:cxn ang="0">
                    <a:pos x="244" y="17"/>
                  </a:cxn>
                  <a:cxn ang="0">
                    <a:pos x="236" y="21"/>
                  </a:cxn>
                  <a:cxn ang="0">
                    <a:pos x="191" y="27"/>
                  </a:cxn>
                  <a:cxn ang="0">
                    <a:pos x="149" y="32"/>
                  </a:cxn>
                  <a:cxn ang="0">
                    <a:pos x="121" y="32"/>
                  </a:cxn>
                  <a:cxn ang="0">
                    <a:pos x="98" y="32"/>
                  </a:cxn>
                  <a:cxn ang="0">
                    <a:pos x="91" y="25"/>
                  </a:cxn>
                  <a:cxn ang="0">
                    <a:pos x="88" y="21"/>
                  </a:cxn>
                  <a:cxn ang="0">
                    <a:pos x="13" y="10"/>
                  </a:cxn>
                  <a:cxn ang="0">
                    <a:pos x="0" y="0"/>
                  </a:cxn>
                  <a:cxn ang="0">
                    <a:pos x="13" y="53"/>
                  </a:cxn>
                  <a:cxn ang="0">
                    <a:pos x="16" y="70"/>
                  </a:cxn>
                  <a:cxn ang="0">
                    <a:pos x="243" y="70"/>
                  </a:cxn>
                  <a:cxn ang="0">
                    <a:pos x="253" y="6"/>
                  </a:cxn>
                </a:cxnLst>
                <a:rect l="0" t="0" r="r" b="b"/>
                <a:pathLst>
                  <a:path w="254" h="71">
                    <a:moveTo>
                      <a:pt x="253" y="6"/>
                    </a:moveTo>
                    <a:lnTo>
                      <a:pt x="244" y="17"/>
                    </a:lnTo>
                    <a:lnTo>
                      <a:pt x="236" y="21"/>
                    </a:lnTo>
                    <a:lnTo>
                      <a:pt x="191" y="27"/>
                    </a:lnTo>
                    <a:lnTo>
                      <a:pt x="149" y="32"/>
                    </a:lnTo>
                    <a:lnTo>
                      <a:pt x="121" y="32"/>
                    </a:lnTo>
                    <a:lnTo>
                      <a:pt x="98" y="32"/>
                    </a:lnTo>
                    <a:lnTo>
                      <a:pt x="91" y="25"/>
                    </a:lnTo>
                    <a:lnTo>
                      <a:pt x="88" y="21"/>
                    </a:lnTo>
                    <a:lnTo>
                      <a:pt x="13" y="10"/>
                    </a:lnTo>
                    <a:lnTo>
                      <a:pt x="0" y="0"/>
                    </a:lnTo>
                    <a:lnTo>
                      <a:pt x="13" y="53"/>
                    </a:lnTo>
                    <a:lnTo>
                      <a:pt x="16" y="70"/>
                    </a:lnTo>
                    <a:lnTo>
                      <a:pt x="243" y="70"/>
                    </a:lnTo>
                    <a:lnTo>
                      <a:pt x="253" y="6"/>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5347" name="Freeform 51"/>
              <p:cNvSpPr>
                <a:spLocks/>
              </p:cNvSpPr>
              <p:nvPr/>
            </p:nvSpPr>
            <p:spPr bwMode="auto">
              <a:xfrm>
                <a:off x="4832" y="3927"/>
                <a:ext cx="227" cy="27"/>
              </a:xfrm>
              <a:custGeom>
                <a:avLst/>
                <a:gdLst/>
                <a:ahLst/>
                <a:cxnLst>
                  <a:cxn ang="0">
                    <a:pos x="226" y="0"/>
                  </a:cxn>
                  <a:cxn ang="0">
                    <a:pos x="217" y="0"/>
                  </a:cxn>
                  <a:cxn ang="0">
                    <a:pos x="217" y="11"/>
                  </a:cxn>
                  <a:cxn ang="0">
                    <a:pos x="213" y="17"/>
                  </a:cxn>
                  <a:cxn ang="0">
                    <a:pos x="208" y="19"/>
                  </a:cxn>
                  <a:cxn ang="0">
                    <a:pos x="94" y="19"/>
                  </a:cxn>
                  <a:cxn ang="0">
                    <a:pos x="90" y="6"/>
                  </a:cxn>
                  <a:cxn ang="0">
                    <a:pos x="0" y="6"/>
                  </a:cxn>
                  <a:cxn ang="0">
                    <a:pos x="0" y="26"/>
                  </a:cxn>
                  <a:cxn ang="0">
                    <a:pos x="218" y="26"/>
                  </a:cxn>
                  <a:cxn ang="0">
                    <a:pos x="225" y="17"/>
                  </a:cxn>
                  <a:cxn ang="0">
                    <a:pos x="226" y="0"/>
                  </a:cxn>
                </a:cxnLst>
                <a:rect l="0" t="0" r="r" b="b"/>
                <a:pathLst>
                  <a:path w="227" h="27">
                    <a:moveTo>
                      <a:pt x="226" y="0"/>
                    </a:moveTo>
                    <a:lnTo>
                      <a:pt x="217" y="0"/>
                    </a:lnTo>
                    <a:lnTo>
                      <a:pt x="217" y="11"/>
                    </a:lnTo>
                    <a:lnTo>
                      <a:pt x="213" y="17"/>
                    </a:lnTo>
                    <a:lnTo>
                      <a:pt x="208" y="19"/>
                    </a:lnTo>
                    <a:lnTo>
                      <a:pt x="94" y="19"/>
                    </a:lnTo>
                    <a:lnTo>
                      <a:pt x="90" y="6"/>
                    </a:lnTo>
                    <a:lnTo>
                      <a:pt x="0" y="6"/>
                    </a:lnTo>
                    <a:lnTo>
                      <a:pt x="0" y="26"/>
                    </a:lnTo>
                    <a:lnTo>
                      <a:pt x="218" y="26"/>
                    </a:lnTo>
                    <a:lnTo>
                      <a:pt x="225" y="17"/>
                    </a:lnTo>
                    <a:lnTo>
                      <a:pt x="226"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5348" name="Freeform 52"/>
              <p:cNvSpPr>
                <a:spLocks/>
              </p:cNvSpPr>
              <p:nvPr/>
            </p:nvSpPr>
            <p:spPr bwMode="auto">
              <a:xfrm>
                <a:off x="5090" y="3789"/>
                <a:ext cx="108" cy="54"/>
              </a:xfrm>
              <a:custGeom>
                <a:avLst/>
                <a:gdLst/>
                <a:ahLst/>
                <a:cxnLst>
                  <a:cxn ang="0">
                    <a:pos x="0" y="2"/>
                  </a:cxn>
                  <a:cxn ang="0">
                    <a:pos x="47" y="4"/>
                  </a:cxn>
                  <a:cxn ang="0">
                    <a:pos x="74" y="10"/>
                  </a:cxn>
                  <a:cxn ang="0">
                    <a:pos x="92" y="18"/>
                  </a:cxn>
                  <a:cxn ang="0">
                    <a:pos x="99" y="24"/>
                  </a:cxn>
                  <a:cxn ang="0">
                    <a:pos x="103" y="29"/>
                  </a:cxn>
                  <a:cxn ang="0">
                    <a:pos x="85" y="36"/>
                  </a:cxn>
                  <a:cxn ang="0">
                    <a:pos x="75" y="37"/>
                  </a:cxn>
                  <a:cxn ang="0">
                    <a:pos x="63" y="38"/>
                  </a:cxn>
                  <a:cxn ang="0">
                    <a:pos x="48" y="36"/>
                  </a:cxn>
                  <a:cxn ang="0">
                    <a:pos x="35" y="27"/>
                  </a:cxn>
                  <a:cxn ang="0">
                    <a:pos x="48" y="37"/>
                  </a:cxn>
                  <a:cxn ang="0">
                    <a:pos x="57" y="49"/>
                  </a:cxn>
                  <a:cxn ang="0">
                    <a:pos x="61" y="52"/>
                  </a:cxn>
                  <a:cxn ang="0">
                    <a:pos x="67" y="53"/>
                  </a:cxn>
                  <a:cxn ang="0">
                    <a:pos x="81" y="51"/>
                  </a:cxn>
                  <a:cxn ang="0">
                    <a:pos x="97" y="47"/>
                  </a:cxn>
                  <a:cxn ang="0">
                    <a:pos x="98" y="43"/>
                  </a:cxn>
                  <a:cxn ang="0">
                    <a:pos x="101" y="37"/>
                  </a:cxn>
                  <a:cxn ang="0">
                    <a:pos x="105" y="33"/>
                  </a:cxn>
                  <a:cxn ang="0">
                    <a:pos x="107" y="30"/>
                  </a:cxn>
                  <a:cxn ang="0">
                    <a:pos x="103" y="22"/>
                  </a:cxn>
                  <a:cxn ang="0">
                    <a:pos x="96" y="15"/>
                  </a:cxn>
                  <a:cxn ang="0">
                    <a:pos x="85" y="10"/>
                  </a:cxn>
                  <a:cxn ang="0">
                    <a:pos x="74" y="5"/>
                  </a:cxn>
                  <a:cxn ang="0">
                    <a:pos x="59" y="2"/>
                  </a:cxn>
                  <a:cxn ang="0">
                    <a:pos x="43" y="0"/>
                  </a:cxn>
                  <a:cxn ang="0">
                    <a:pos x="18" y="0"/>
                  </a:cxn>
                  <a:cxn ang="0">
                    <a:pos x="0" y="2"/>
                  </a:cxn>
                </a:cxnLst>
                <a:rect l="0" t="0" r="r" b="b"/>
                <a:pathLst>
                  <a:path w="108" h="54">
                    <a:moveTo>
                      <a:pt x="0" y="2"/>
                    </a:moveTo>
                    <a:lnTo>
                      <a:pt x="47" y="4"/>
                    </a:lnTo>
                    <a:lnTo>
                      <a:pt x="74" y="10"/>
                    </a:lnTo>
                    <a:lnTo>
                      <a:pt x="92" y="18"/>
                    </a:lnTo>
                    <a:lnTo>
                      <a:pt x="99" y="24"/>
                    </a:lnTo>
                    <a:lnTo>
                      <a:pt x="103" y="29"/>
                    </a:lnTo>
                    <a:lnTo>
                      <a:pt x="85" y="36"/>
                    </a:lnTo>
                    <a:lnTo>
                      <a:pt x="75" y="37"/>
                    </a:lnTo>
                    <a:lnTo>
                      <a:pt x="63" y="38"/>
                    </a:lnTo>
                    <a:lnTo>
                      <a:pt x="48" y="36"/>
                    </a:lnTo>
                    <a:lnTo>
                      <a:pt x="35" y="27"/>
                    </a:lnTo>
                    <a:lnTo>
                      <a:pt x="48" y="37"/>
                    </a:lnTo>
                    <a:lnTo>
                      <a:pt x="57" y="49"/>
                    </a:lnTo>
                    <a:lnTo>
                      <a:pt x="61" y="52"/>
                    </a:lnTo>
                    <a:lnTo>
                      <a:pt x="67" y="53"/>
                    </a:lnTo>
                    <a:lnTo>
                      <a:pt x="81" y="51"/>
                    </a:lnTo>
                    <a:lnTo>
                      <a:pt x="97" y="47"/>
                    </a:lnTo>
                    <a:lnTo>
                      <a:pt x="98" y="43"/>
                    </a:lnTo>
                    <a:lnTo>
                      <a:pt x="101" y="37"/>
                    </a:lnTo>
                    <a:lnTo>
                      <a:pt x="105" y="33"/>
                    </a:lnTo>
                    <a:lnTo>
                      <a:pt x="107" y="30"/>
                    </a:lnTo>
                    <a:lnTo>
                      <a:pt x="103" y="22"/>
                    </a:lnTo>
                    <a:lnTo>
                      <a:pt x="96" y="15"/>
                    </a:lnTo>
                    <a:lnTo>
                      <a:pt x="85" y="10"/>
                    </a:lnTo>
                    <a:lnTo>
                      <a:pt x="74" y="5"/>
                    </a:lnTo>
                    <a:lnTo>
                      <a:pt x="59" y="2"/>
                    </a:lnTo>
                    <a:lnTo>
                      <a:pt x="43" y="0"/>
                    </a:lnTo>
                    <a:lnTo>
                      <a:pt x="18" y="0"/>
                    </a:lnTo>
                    <a:lnTo>
                      <a:pt x="0" y="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5349" name="Freeform 53"/>
              <p:cNvSpPr>
                <a:spLocks/>
              </p:cNvSpPr>
              <p:nvPr/>
            </p:nvSpPr>
            <p:spPr bwMode="auto">
              <a:xfrm>
                <a:off x="5165" y="3872"/>
                <a:ext cx="40" cy="25"/>
              </a:xfrm>
              <a:custGeom>
                <a:avLst/>
                <a:gdLst/>
                <a:ahLst/>
                <a:cxnLst>
                  <a:cxn ang="0">
                    <a:pos x="34" y="0"/>
                  </a:cxn>
                  <a:cxn ang="0">
                    <a:pos x="35" y="4"/>
                  </a:cxn>
                  <a:cxn ang="0">
                    <a:pos x="27" y="11"/>
                  </a:cxn>
                  <a:cxn ang="0">
                    <a:pos x="0" y="24"/>
                  </a:cxn>
                  <a:cxn ang="0">
                    <a:pos x="29" y="12"/>
                  </a:cxn>
                  <a:cxn ang="0">
                    <a:pos x="39" y="7"/>
                  </a:cxn>
                  <a:cxn ang="0">
                    <a:pos x="38" y="3"/>
                  </a:cxn>
                  <a:cxn ang="0">
                    <a:pos x="36" y="1"/>
                  </a:cxn>
                  <a:cxn ang="0">
                    <a:pos x="34" y="0"/>
                  </a:cxn>
                </a:cxnLst>
                <a:rect l="0" t="0" r="r" b="b"/>
                <a:pathLst>
                  <a:path w="40" h="25">
                    <a:moveTo>
                      <a:pt x="34" y="0"/>
                    </a:moveTo>
                    <a:lnTo>
                      <a:pt x="35" y="4"/>
                    </a:lnTo>
                    <a:lnTo>
                      <a:pt x="27" y="11"/>
                    </a:lnTo>
                    <a:lnTo>
                      <a:pt x="0" y="24"/>
                    </a:lnTo>
                    <a:lnTo>
                      <a:pt x="29" y="12"/>
                    </a:lnTo>
                    <a:lnTo>
                      <a:pt x="39" y="7"/>
                    </a:lnTo>
                    <a:lnTo>
                      <a:pt x="38" y="3"/>
                    </a:lnTo>
                    <a:lnTo>
                      <a:pt x="36" y="1"/>
                    </a:lnTo>
                    <a:lnTo>
                      <a:pt x="3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5350" name="Freeform 54"/>
              <p:cNvSpPr>
                <a:spLocks/>
              </p:cNvSpPr>
              <p:nvPr/>
            </p:nvSpPr>
            <p:spPr bwMode="auto">
              <a:xfrm>
                <a:off x="5193" y="3843"/>
                <a:ext cx="7" cy="7"/>
              </a:xfrm>
              <a:custGeom>
                <a:avLst/>
                <a:gdLst/>
                <a:ahLst/>
                <a:cxnLst>
                  <a:cxn ang="0">
                    <a:pos x="0" y="0"/>
                  </a:cxn>
                  <a:cxn ang="0">
                    <a:pos x="6" y="6"/>
                  </a:cxn>
                  <a:cxn ang="0">
                    <a:pos x="6" y="0"/>
                  </a:cxn>
                  <a:cxn ang="0">
                    <a:pos x="0" y="0"/>
                  </a:cxn>
                </a:cxnLst>
                <a:rect l="0" t="0" r="r" b="b"/>
                <a:pathLst>
                  <a:path w="7" h="7">
                    <a:moveTo>
                      <a:pt x="0" y="0"/>
                    </a:moveTo>
                    <a:lnTo>
                      <a:pt x="6" y="6"/>
                    </a:lnTo>
                    <a:lnTo>
                      <a:pt x="6"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5351" name="Freeform 55"/>
              <p:cNvSpPr>
                <a:spLocks/>
              </p:cNvSpPr>
              <p:nvPr/>
            </p:nvSpPr>
            <p:spPr bwMode="auto">
              <a:xfrm>
                <a:off x="5054" y="3742"/>
                <a:ext cx="37" cy="22"/>
              </a:xfrm>
              <a:custGeom>
                <a:avLst/>
                <a:gdLst/>
                <a:ahLst/>
                <a:cxnLst>
                  <a:cxn ang="0">
                    <a:pos x="5" y="6"/>
                  </a:cxn>
                  <a:cxn ang="0">
                    <a:pos x="20" y="13"/>
                  </a:cxn>
                  <a:cxn ang="0">
                    <a:pos x="36" y="21"/>
                  </a:cxn>
                  <a:cxn ang="0">
                    <a:pos x="20" y="9"/>
                  </a:cxn>
                  <a:cxn ang="0">
                    <a:pos x="5" y="2"/>
                  </a:cxn>
                  <a:cxn ang="0">
                    <a:pos x="0" y="0"/>
                  </a:cxn>
                  <a:cxn ang="0">
                    <a:pos x="5" y="6"/>
                  </a:cxn>
                </a:cxnLst>
                <a:rect l="0" t="0" r="r" b="b"/>
                <a:pathLst>
                  <a:path w="37" h="22">
                    <a:moveTo>
                      <a:pt x="5" y="6"/>
                    </a:moveTo>
                    <a:lnTo>
                      <a:pt x="20" y="13"/>
                    </a:lnTo>
                    <a:lnTo>
                      <a:pt x="36" y="21"/>
                    </a:lnTo>
                    <a:lnTo>
                      <a:pt x="20" y="9"/>
                    </a:lnTo>
                    <a:lnTo>
                      <a:pt x="5" y="2"/>
                    </a:lnTo>
                    <a:lnTo>
                      <a:pt x="0" y="0"/>
                    </a:lnTo>
                    <a:lnTo>
                      <a:pt x="5"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5352" name="Freeform 56"/>
              <p:cNvSpPr>
                <a:spLocks/>
              </p:cNvSpPr>
              <p:nvPr/>
            </p:nvSpPr>
            <p:spPr bwMode="auto">
              <a:xfrm>
                <a:off x="4908" y="3828"/>
                <a:ext cx="175" cy="44"/>
              </a:xfrm>
              <a:custGeom>
                <a:avLst/>
                <a:gdLst/>
                <a:ahLst/>
                <a:cxnLst>
                  <a:cxn ang="0">
                    <a:pos x="174" y="0"/>
                  </a:cxn>
                  <a:cxn ang="0">
                    <a:pos x="166" y="12"/>
                  </a:cxn>
                  <a:cxn ang="0">
                    <a:pos x="155" y="32"/>
                  </a:cxn>
                  <a:cxn ang="0">
                    <a:pos x="97" y="36"/>
                  </a:cxn>
                  <a:cxn ang="0">
                    <a:pos x="51" y="41"/>
                  </a:cxn>
                  <a:cxn ang="0">
                    <a:pos x="24" y="43"/>
                  </a:cxn>
                  <a:cxn ang="0">
                    <a:pos x="7" y="43"/>
                  </a:cxn>
                  <a:cxn ang="0">
                    <a:pos x="4" y="41"/>
                  </a:cxn>
                  <a:cxn ang="0">
                    <a:pos x="1" y="37"/>
                  </a:cxn>
                  <a:cxn ang="0">
                    <a:pos x="0" y="31"/>
                  </a:cxn>
                  <a:cxn ang="0">
                    <a:pos x="3" y="36"/>
                  </a:cxn>
                  <a:cxn ang="0">
                    <a:pos x="6" y="38"/>
                  </a:cxn>
                  <a:cxn ang="0">
                    <a:pos x="11" y="38"/>
                  </a:cxn>
                  <a:cxn ang="0">
                    <a:pos x="96" y="30"/>
                  </a:cxn>
                  <a:cxn ang="0">
                    <a:pos x="152" y="19"/>
                  </a:cxn>
                  <a:cxn ang="0">
                    <a:pos x="162" y="14"/>
                  </a:cxn>
                  <a:cxn ang="0">
                    <a:pos x="166" y="11"/>
                  </a:cxn>
                  <a:cxn ang="0">
                    <a:pos x="174" y="0"/>
                  </a:cxn>
                </a:cxnLst>
                <a:rect l="0" t="0" r="r" b="b"/>
                <a:pathLst>
                  <a:path w="175" h="44">
                    <a:moveTo>
                      <a:pt x="174" y="0"/>
                    </a:moveTo>
                    <a:lnTo>
                      <a:pt x="166" y="12"/>
                    </a:lnTo>
                    <a:lnTo>
                      <a:pt x="155" y="32"/>
                    </a:lnTo>
                    <a:lnTo>
                      <a:pt x="97" y="36"/>
                    </a:lnTo>
                    <a:lnTo>
                      <a:pt x="51" y="41"/>
                    </a:lnTo>
                    <a:lnTo>
                      <a:pt x="24" y="43"/>
                    </a:lnTo>
                    <a:lnTo>
                      <a:pt x="7" y="43"/>
                    </a:lnTo>
                    <a:lnTo>
                      <a:pt x="4" y="41"/>
                    </a:lnTo>
                    <a:lnTo>
                      <a:pt x="1" y="37"/>
                    </a:lnTo>
                    <a:lnTo>
                      <a:pt x="0" y="31"/>
                    </a:lnTo>
                    <a:lnTo>
                      <a:pt x="3" y="36"/>
                    </a:lnTo>
                    <a:lnTo>
                      <a:pt x="6" y="38"/>
                    </a:lnTo>
                    <a:lnTo>
                      <a:pt x="11" y="38"/>
                    </a:lnTo>
                    <a:lnTo>
                      <a:pt x="96" y="30"/>
                    </a:lnTo>
                    <a:lnTo>
                      <a:pt x="152" y="19"/>
                    </a:lnTo>
                    <a:lnTo>
                      <a:pt x="162" y="14"/>
                    </a:lnTo>
                    <a:lnTo>
                      <a:pt x="166" y="11"/>
                    </a:lnTo>
                    <a:lnTo>
                      <a:pt x="17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5353" name="Freeform 57"/>
              <p:cNvSpPr>
                <a:spLocks/>
              </p:cNvSpPr>
              <p:nvPr/>
            </p:nvSpPr>
            <p:spPr bwMode="auto">
              <a:xfrm>
                <a:off x="4778" y="3814"/>
                <a:ext cx="139" cy="46"/>
              </a:xfrm>
              <a:custGeom>
                <a:avLst/>
                <a:gdLst/>
                <a:ahLst/>
                <a:cxnLst>
                  <a:cxn ang="0">
                    <a:pos x="0" y="0"/>
                  </a:cxn>
                  <a:cxn ang="0">
                    <a:pos x="12" y="1"/>
                  </a:cxn>
                  <a:cxn ang="0">
                    <a:pos x="24" y="5"/>
                  </a:cxn>
                  <a:cxn ang="0">
                    <a:pos x="34" y="13"/>
                  </a:cxn>
                  <a:cxn ang="0">
                    <a:pos x="43" y="23"/>
                  </a:cxn>
                  <a:cxn ang="0">
                    <a:pos x="49" y="33"/>
                  </a:cxn>
                  <a:cxn ang="0">
                    <a:pos x="67" y="37"/>
                  </a:cxn>
                  <a:cxn ang="0">
                    <a:pos x="89" y="39"/>
                  </a:cxn>
                  <a:cxn ang="0">
                    <a:pos x="109" y="42"/>
                  </a:cxn>
                  <a:cxn ang="0">
                    <a:pos x="131" y="45"/>
                  </a:cxn>
                  <a:cxn ang="0">
                    <a:pos x="133" y="38"/>
                  </a:cxn>
                  <a:cxn ang="0">
                    <a:pos x="138" y="30"/>
                  </a:cxn>
                  <a:cxn ang="0">
                    <a:pos x="129" y="35"/>
                  </a:cxn>
                  <a:cxn ang="0">
                    <a:pos x="121" y="36"/>
                  </a:cxn>
                  <a:cxn ang="0">
                    <a:pos x="109" y="36"/>
                  </a:cxn>
                  <a:cxn ang="0">
                    <a:pos x="53" y="24"/>
                  </a:cxn>
                  <a:cxn ang="0">
                    <a:pos x="46" y="21"/>
                  </a:cxn>
                  <a:cxn ang="0">
                    <a:pos x="33" y="7"/>
                  </a:cxn>
                  <a:cxn ang="0">
                    <a:pos x="21" y="3"/>
                  </a:cxn>
                  <a:cxn ang="0">
                    <a:pos x="12" y="0"/>
                  </a:cxn>
                  <a:cxn ang="0">
                    <a:pos x="0" y="0"/>
                  </a:cxn>
                </a:cxnLst>
                <a:rect l="0" t="0" r="r" b="b"/>
                <a:pathLst>
                  <a:path w="139" h="46">
                    <a:moveTo>
                      <a:pt x="0" y="0"/>
                    </a:moveTo>
                    <a:lnTo>
                      <a:pt x="12" y="1"/>
                    </a:lnTo>
                    <a:lnTo>
                      <a:pt x="24" y="5"/>
                    </a:lnTo>
                    <a:lnTo>
                      <a:pt x="34" y="13"/>
                    </a:lnTo>
                    <a:lnTo>
                      <a:pt x="43" y="23"/>
                    </a:lnTo>
                    <a:lnTo>
                      <a:pt x="49" y="33"/>
                    </a:lnTo>
                    <a:lnTo>
                      <a:pt x="67" y="37"/>
                    </a:lnTo>
                    <a:lnTo>
                      <a:pt x="89" y="39"/>
                    </a:lnTo>
                    <a:lnTo>
                      <a:pt x="109" y="42"/>
                    </a:lnTo>
                    <a:lnTo>
                      <a:pt x="131" y="45"/>
                    </a:lnTo>
                    <a:lnTo>
                      <a:pt x="133" y="38"/>
                    </a:lnTo>
                    <a:lnTo>
                      <a:pt x="138" y="30"/>
                    </a:lnTo>
                    <a:lnTo>
                      <a:pt x="129" y="35"/>
                    </a:lnTo>
                    <a:lnTo>
                      <a:pt x="121" y="36"/>
                    </a:lnTo>
                    <a:lnTo>
                      <a:pt x="109" y="36"/>
                    </a:lnTo>
                    <a:lnTo>
                      <a:pt x="53" y="24"/>
                    </a:lnTo>
                    <a:lnTo>
                      <a:pt x="46" y="21"/>
                    </a:lnTo>
                    <a:lnTo>
                      <a:pt x="33" y="7"/>
                    </a:lnTo>
                    <a:lnTo>
                      <a:pt x="21" y="3"/>
                    </a:lnTo>
                    <a:lnTo>
                      <a:pt x="12"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5354" name="Freeform 58"/>
              <p:cNvSpPr>
                <a:spLocks/>
              </p:cNvSpPr>
              <p:nvPr/>
            </p:nvSpPr>
            <p:spPr bwMode="auto">
              <a:xfrm>
                <a:off x="4604" y="3876"/>
                <a:ext cx="121" cy="59"/>
              </a:xfrm>
              <a:custGeom>
                <a:avLst/>
                <a:gdLst/>
                <a:ahLst/>
                <a:cxnLst>
                  <a:cxn ang="0">
                    <a:pos x="120" y="0"/>
                  </a:cxn>
                  <a:cxn ang="0">
                    <a:pos x="111" y="34"/>
                  </a:cxn>
                  <a:cxn ang="0">
                    <a:pos x="108" y="47"/>
                  </a:cxn>
                  <a:cxn ang="0">
                    <a:pos x="103" y="53"/>
                  </a:cxn>
                  <a:cxn ang="0">
                    <a:pos x="94" y="53"/>
                  </a:cxn>
                  <a:cxn ang="0">
                    <a:pos x="0" y="49"/>
                  </a:cxn>
                  <a:cxn ang="0">
                    <a:pos x="104" y="58"/>
                  </a:cxn>
                  <a:cxn ang="0">
                    <a:pos x="108" y="53"/>
                  </a:cxn>
                  <a:cxn ang="0">
                    <a:pos x="112" y="47"/>
                  </a:cxn>
                  <a:cxn ang="0">
                    <a:pos x="115" y="28"/>
                  </a:cxn>
                  <a:cxn ang="0">
                    <a:pos x="120" y="0"/>
                  </a:cxn>
                </a:cxnLst>
                <a:rect l="0" t="0" r="r" b="b"/>
                <a:pathLst>
                  <a:path w="121" h="59">
                    <a:moveTo>
                      <a:pt x="120" y="0"/>
                    </a:moveTo>
                    <a:lnTo>
                      <a:pt x="111" y="34"/>
                    </a:lnTo>
                    <a:lnTo>
                      <a:pt x="108" y="47"/>
                    </a:lnTo>
                    <a:lnTo>
                      <a:pt x="103" y="53"/>
                    </a:lnTo>
                    <a:lnTo>
                      <a:pt x="94" y="53"/>
                    </a:lnTo>
                    <a:lnTo>
                      <a:pt x="0" y="49"/>
                    </a:lnTo>
                    <a:lnTo>
                      <a:pt x="104" y="58"/>
                    </a:lnTo>
                    <a:lnTo>
                      <a:pt x="108" y="53"/>
                    </a:lnTo>
                    <a:lnTo>
                      <a:pt x="112" y="47"/>
                    </a:lnTo>
                    <a:lnTo>
                      <a:pt x="115" y="28"/>
                    </a:lnTo>
                    <a:lnTo>
                      <a:pt x="12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5355" name="Freeform 59"/>
              <p:cNvSpPr>
                <a:spLocks/>
              </p:cNvSpPr>
              <p:nvPr/>
            </p:nvSpPr>
            <p:spPr bwMode="auto">
              <a:xfrm>
                <a:off x="4717" y="3839"/>
                <a:ext cx="26" cy="22"/>
              </a:xfrm>
              <a:custGeom>
                <a:avLst/>
                <a:gdLst/>
                <a:ahLst/>
                <a:cxnLst>
                  <a:cxn ang="0">
                    <a:pos x="25" y="0"/>
                  </a:cxn>
                  <a:cxn ang="0">
                    <a:pos x="16" y="17"/>
                  </a:cxn>
                  <a:cxn ang="0">
                    <a:pos x="0" y="21"/>
                  </a:cxn>
                  <a:cxn ang="0">
                    <a:pos x="25" y="0"/>
                  </a:cxn>
                </a:cxnLst>
                <a:rect l="0" t="0" r="r" b="b"/>
                <a:pathLst>
                  <a:path w="26" h="22">
                    <a:moveTo>
                      <a:pt x="25" y="0"/>
                    </a:moveTo>
                    <a:lnTo>
                      <a:pt x="16" y="17"/>
                    </a:lnTo>
                    <a:lnTo>
                      <a:pt x="0" y="21"/>
                    </a:lnTo>
                    <a:lnTo>
                      <a:pt x="25"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5356" name="Freeform 60"/>
              <p:cNvSpPr>
                <a:spLocks/>
              </p:cNvSpPr>
              <p:nvPr/>
            </p:nvSpPr>
            <p:spPr bwMode="auto">
              <a:xfrm>
                <a:off x="4624" y="3785"/>
                <a:ext cx="200" cy="42"/>
              </a:xfrm>
              <a:custGeom>
                <a:avLst/>
                <a:gdLst/>
                <a:ahLst/>
                <a:cxnLst>
                  <a:cxn ang="0">
                    <a:pos x="187" y="6"/>
                  </a:cxn>
                  <a:cxn ang="0">
                    <a:pos x="154" y="6"/>
                  </a:cxn>
                  <a:cxn ang="0">
                    <a:pos x="116" y="13"/>
                  </a:cxn>
                  <a:cxn ang="0">
                    <a:pos x="72" y="21"/>
                  </a:cxn>
                  <a:cxn ang="0">
                    <a:pos x="48" y="32"/>
                  </a:cxn>
                  <a:cxn ang="0">
                    <a:pos x="80" y="13"/>
                  </a:cxn>
                  <a:cxn ang="0">
                    <a:pos x="48" y="21"/>
                  </a:cxn>
                  <a:cxn ang="0">
                    <a:pos x="17" y="35"/>
                  </a:cxn>
                  <a:cxn ang="0">
                    <a:pos x="0" y="41"/>
                  </a:cxn>
                  <a:cxn ang="0">
                    <a:pos x="33" y="21"/>
                  </a:cxn>
                  <a:cxn ang="0">
                    <a:pos x="66" y="9"/>
                  </a:cxn>
                  <a:cxn ang="0">
                    <a:pos x="106" y="4"/>
                  </a:cxn>
                  <a:cxn ang="0">
                    <a:pos x="144" y="0"/>
                  </a:cxn>
                  <a:cxn ang="0">
                    <a:pos x="199" y="4"/>
                  </a:cxn>
                  <a:cxn ang="0">
                    <a:pos x="187" y="6"/>
                  </a:cxn>
                </a:cxnLst>
                <a:rect l="0" t="0" r="r" b="b"/>
                <a:pathLst>
                  <a:path w="200" h="42">
                    <a:moveTo>
                      <a:pt x="187" y="6"/>
                    </a:moveTo>
                    <a:lnTo>
                      <a:pt x="154" y="6"/>
                    </a:lnTo>
                    <a:lnTo>
                      <a:pt x="116" y="13"/>
                    </a:lnTo>
                    <a:lnTo>
                      <a:pt x="72" y="21"/>
                    </a:lnTo>
                    <a:lnTo>
                      <a:pt x="48" y="32"/>
                    </a:lnTo>
                    <a:lnTo>
                      <a:pt x="80" y="13"/>
                    </a:lnTo>
                    <a:lnTo>
                      <a:pt x="48" y="21"/>
                    </a:lnTo>
                    <a:lnTo>
                      <a:pt x="17" y="35"/>
                    </a:lnTo>
                    <a:lnTo>
                      <a:pt x="0" y="41"/>
                    </a:lnTo>
                    <a:lnTo>
                      <a:pt x="33" y="21"/>
                    </a:lnTo>
                    <a:lnTo>
                      <a:pt x="66" y="9"/>
                    </a:lnTo>
                    <a:lnTo>
                      <a:pt x="106" y="4"/>
                    </a:lnTo>
                    <a:lnTo>
                      <a:pt x="144" y="0"/>
                    </a:lnTo>
                    <a:lnTo>
                      <a:pt x="199" y="4"/>
                    </a:lnTo>
                    <a:lnTo>
                      <a:pt x="187"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5357" name="Freeform 61"/>
              <p:cNvSpPr>
                <a:spLocks/>
              </p:cNvSpPr>
              <p:nvPr/>
            </p:nvSpPr>
            <p:spPr bwMode="auto">
              <a:xfrm>
                <a:off x="5149" y="3821"/>
                <a:ext cx="45" cy="18"/>
              </a:xfrm>
              <a:custGeom>
                <a:avLst/>
                <a:gdLst/>
                <a:ahLst/>
                <a:cxnLst>
                  <a:cxn ang="0">
                    <a:pos x="44" y="0"/>
                  </a:cxn>
                  <a:cxn ang="0">
                    <a:pos x="35" y="6"/>
                  </a:cxn>
                  <a:cxn ang="0">
                    <a:pos x="25" y="9"/>
                  </a:cxn>
                  <a:cxn ang="0">
                    <a:pos x="15" y="12"/>
                  </a:cxn>
                  <a:cxn ang="0">
                    <a:pos x="0" y="15"/>
                  </a:cxn>
                  <a:cxn ang="0">
                    <a:pos x="12" y="17"/>
                  </a:cxn>
                  <a:cxn ang="0">
                    <a:pos x="29" y="15"/>
                  </a:cxn>
                  <a:cxn ang="0">
                    <a:pos x="37" y="10"/>
                  </a:cxn>
                  <a:cxn ang="0">
                    <a:pos x="39" y="8"/>
                  </a:cxn>
                  <a:cxn ang="0">
                    <a:pos x="41" y="4"/>
                  </a:cxn>
                  <a:cxn ang="0">
                    <a:pos x="44" y="0"/>
                  </a:cxn>
                </a:cxnLst>
                <a:rect l="0" t="0" r="r" b="b"/>
                <a:pathLst>
                  <a:path w="45" h="18">
                    <a:moveTo>
                      <a:pt x="44" y="0"/>
                    </a:moveTo>
                    <a:lnTo>
                      <a:pt x="35" y="6"/>
                    </a:lnTo>
                    <a:lnTo>
                      <a:pt x="25" y="9"/>
                    </a:lnTo>
                    <a:lnTo>
                      <a:pt x="15" y="12"/>
                    </a:lnTo>
                    <a:lnTo>
                      <a:pt x="0" y="15"/>
                    </a:lnTo>
                    <a:lnTo>
                      <a:pt x="12" y="17"/>
                    </a:lnTo>
                    <a:lnTo>
                      <a:pt x="29" y="15"/>
                    </a:lnTo>
                    <a:lnTo>
                      <a:pt x="37" y="10"/>
                    </a:lnTo>
                    <a:lnTo>
                      <a:pt x="39" y="8"/>
                    </a:lnTo>
                    <a:lnTo>
                      <a:pt x="41" y="4"/>
                    </a:lnTo>
                    <a:lnTo>
                      <a:pt x="4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5358" name="Freeform 62"/>
              <p:cNvSpPr>
                <a:spLocks/>
              </p:cNvSpPr>
              <p:nvPr/>
            </p:nvSpPr>
            <p:spPr bwMode="auto">
              <a:xfrm>
                <a:off x="4983" y="3846"/>
                <a:ext cx="85" cy="18"/>
              </a:xfrm>
              <a:custGeom>
                <a:avLst/>
                <a:gdLst/>
                <a:ahLst/>
                <a:cxnLst>
                  <a:cxn ang="0">
                    <a:pos x="84" y="0"/>
                  </a:cxn>
                  <a:cxn ang="0">
                    <a:pos x="75" y="4"/>
                  </a:cxn>
                  <a:cxn ang="0">
                    <a:pos x="59" y="8"/>
                  </a:cxn>
                  <a:cxn ang="0">
                    <a:pos x="41" y="12"/>
                  </a:cxn>
                  <a:cxn ang="0">
                    <a:pos x="0" y="17"/>
                  </a:cxn>
                  <a:cxn ang="0">
                    <a:pos x="47" y="13"/>
                  </a:cxn>
                  <a:cxn ang="0">
                    <a:pos x="69" y="11"/>
                  </a:cxn>
                  <a:cxn ang="0">
                    <a:pos x="80" y="8"/>
                  </a:cxn>
                  <a:cxn ang="0">
                    <a:pos x="81" y="4"/>
                  </a:cxn>
                  <a:cxn ang="0">
                    <a:pos x="84" y="0"/>
                  </a:cxn>
                </a:cxnLst>
                <a:rect l="0" t="0" r="r" b="b"/>
                <a:pathLst>
                  <a:path w="85" h="18">
                    <a:moveTo>
                      <a:pt x="84" y="0"/>
                    </a:moveTo>
                    <a:lnTo>
                      <a:pt x="75" y="4"/>
                    </a:lnTo>
                    <a:lnTo>
                      <a:pt x="59" y="8"/>
                    </a:lnTo>
                    <a:lnTo>
                      <a:pt x="41" y="12"/>
                    </a:lnTo>
                    <a:lnTo>
                      <a:pt x="0" y="17"/>
                    </a:lnTo>
                    <a:lnTo>
                      <a:pt x="47" y="13"/>
                    </a:lnTo>
                    <a:lnTo>
                      <a:pt x="69" y="11"/>
                    </a:lnTo>
                    <a:lnTo>
                      <a:pt x="80" y="8"/>
                    </a:lnTo>
                    <a:lnTo>
                      <a:pt x="81" y="4"/>
                    </a:lnTo>
                    <a:lnTo>
                      <a:pt x="8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5359" name="Freeform 63"/>
              <p:cNvSpPr>
                <a:spLocks/>
              </p:cNvSpPr>
              <p:nvPr/>
            </p:nvSpPr>
            <p:spPr bwMode="auto">
              <a:xfrm>
                <a:off x="4819" y="3833"/>
                <a:ext cx="90" cy="24"/>
              </a:xfrm>
              <a:custGeom>
                <a:avLst/>
                <a:gdLst/>
                <a:ahLst/>
                <a:cxnLst>
                  <a:cxn ang="0">
                    <a:pos x="0" y="0"/>
                  </a:cxn>
                  <a:cxn ang="0">
                    <a:pos x="5" y="5"/>
                  </a:cxn>
                  <a:cxn ang="0">
                    <a:pos x="10" y="13"/>
                  </a:cxn>
                  <a:cxn ang="0">
                    <a:pos x="29" y="16"/>
                  </a:cxn>
                  <a:cxn ang="0">
                    <a:pos x="85" y="23"/>
                  </a:cxn>
                  <a:cxn ang="0">
                    <a:pos x="89" y="17"/>
                  </a:cxn>
                  <a:cxn ang="0">
                    <a:pos x="82" y="19"/>
                  </a:cxn>
                  <a:cxn ang="0">
                    <a:pos x="73" y="19"/>
                  </a:cxn>
                  <a:cxn ang="0">
                    <a:pos x="51" y="16"/>
                  </a:cxn>
                  <a:cxn ang="0">
                    <a:pos x="10" y="10"/>
                  </a:cxn>
                  <a:cxn ang="0">
                    <a:pos x="6" y="6"/>
                  </a:cxn>
                  <a:cxn ang="0">
                    <a:pos x="4" y="3"/>
                  </a:cxn>
                  <a:cxn ang="0">
                    <a:pos x="0" y="0"/>
                  </a:cxn>
                </a:cxnLst>
                <a:rect l="0" t="0" r="r" b="b"/>
                <a:pathLst>
                  <a:path w="90" h="24">
                    <a:moveTo>
                      <a:pt x="0" y="0"/>
                    </a:moveTo>
                    <a:lnTo>
                      <a:pt x="5" y="5"/>
                    </a:lnTo>
                    <a:lnTo>
                      <a:pt x="10" y="13"/>
                    </a:lnTo>
                    <a:lnTo>
                      <a:pt x="29" y="16"/>
                    </a:lnTo>
                    <a:lnTo>
                      <a:pt x="85" y="23"/>
                    </a:lnTo>
                    <a:lnTo>
                      <a:pt x="89" y="17"/>
                    </a:lnTo>
                    <a:lnTo>
                      <a:pt x="82" y="19"/>
                    </a:lnTo>
                    <a:lnTo>
                      <a:pt x="73" y="19"/>
                    </a:lnTo>
                    <a:lnTo>
                      <a:pt x="51" y="16"/>
                    </a:lnTo>
                    <a:lnTo>
                      <a:pt x="10" y="10"/>
                    </a:lnTo>
                    <a:lnTo>
                      <a:pt x="6" y="6"/>
                    </a:lnTo>
                    <a:lnTo>
                      <a:pt x="4" y="3"/>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5360" name="Freeform 64"/>
              <p:cNvSpPr>
                <a:spLocks/>
              </p:cNvSpPr>
              <p:nvPr/>
            </p:nvSpPr>
            <p:spPr bwMode="auto">
              <a:xfrm>
                <a:off x="4673" y="3786"/>
                <a:ext cx="128" cy="18"/>
              </a:xfrm>
              <a:custGeom>
                <a:avLst/>
                <a:gdLst/>
                <a:ahLst/>
                <a:cxnLst>
                  <a:cxn ang="0">
                    <a:pos x="105" y="4"/>
                  </a:cxn>
                  <a:cxn ang="0">
                    <a:pos x="60" y="7"/>
                  </a:cxn>
                  <a:cxn ang="0">
                    <a:pos x="28" y="12"/>
                  </a:cxn>
                  <a:cxn ang="0">
                    <a:pos x="0" y="17"/>
                  </a:cxn>
                  <a:cxn ang="0">
                    <a:pos x="31" y="7"/>
                  </a:cxn>
                  <a:cxn ang="0">
                    <a:pos x="73" y="0"/>
                  </a:cxn>
                  <a:cxn ang="0">
                    <a:pos x="127" y="2"/>
                  </a:cxn>
                  <a:cxn ang="0">
                    <a:pos x="105" y="4"/>
                  </a:cxn>
                </a:cxnLst>
                <a:rect l="0" t="0" r="r" b="b"/>
                <a:pathLst>
                  <a:path w="128" h="18">
                    <a:moveTo>
                      <a:pt x="105" y="4"/>
                    </a:moveTo>
                    <a:lnTo>
                      <a:pt x="60" y="7"/>
                    </a:lnTo>
                    <a:lnTo>
                      <a:pt x="28" y="12"/>
                    </a:lnTo>
                    <a:lnTo>
                      <a:pt x="0" y="17"/>
                    </a:lnTo>
                    <a:lnTo>
                      <a:pt x="31" y="7"/>
                    </a:lnTo>
                    <a:lnTo>
                      <a:pt x="73" y="0"/>
                    </a:lnTo>
                    <a:lnTo>
                      <a:pt x="127" y="2"/>
                    </a:lnTo>
                    <a:lnTo>
                      <a:pt x="105"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5361" name="Freeform 65"/>
              <p:cNvSpPr>
                <a:spLocks/>
              </p:cNvSpPr>
              <p:nvPr/>
            </p:nvSpPr>
            <p:spPr bwMode="auto">
              <a:xfrm>
                <a:off x="5090" y="3789"/>
                <a:ext cx="117" cy="160"/>
              </a:xfrm>
              <a:custGeom>
                <a:avLst/>
                <a:gdLst/>
                <a:ahLst/>
                <a:cxnLst>
                  <a:cxn ang="0">
                    <a:pos x="113" y="87"/>
                  </a:cxn>
                  <a:cxn ang="0">
                    <a:pos x="109" y="92"/>
                  </a:cxn>
                  <a:cxn ang="0">
                    <a:pos x="83" y="104"/>
                  </a:cxn>
                  <a:cxn ang="0">
                    <a:pos x="108" y="95"/>
                  </a:cxn>
                  <a:cxn ang="0">
                    <a:pos x="110" y="102"/>
                  </a:cxn>
                  <a:cxn ang="0">
                    <a:pos x="104" y="114"/>
                  </a:cxn>
                  <a:cxn ang="0">
                    <a:pos x="95" y="124"/>
                  </a:cxn>
                  <a:cxn ang="0">
                    <a:pos x="56" y="159"/>
                  </a:cxn>
                  <a:cxn ang="0">
                    <a:pos x="96" y="126"/>
                  </a:cxn>
                  <a:cxn ang="0">
                    <a:pos x="105" y="116"/>
                  </a:cxn>
                  <a:cxn ang="0">
                    <a:pos x="112" y="104"/>
                  </a:cxn>
                  <a:cxn ang="0">
                    <a:pos x="116" y="90"/>
                  </a:cxn>
                  <a:cxn ang="0">
                    <a:pos x="114" y="84"/>
                  </a:cxn>
                  <a:cxn ang="0">
                    <a:pos x="112" y="46"/>
                  </a:cxn>
                  <a:cxn ang="0">
                    <a:pos x="110" y="33"/>
                  </a:cxn>
                  <a:cxn ang="0">
                    <a:pos x="105" y="23"/>
                  </a:cxn>
                  <a:cxn ang="0">
                    <a:pos x="98" y="14"/>
                  </a:cxn>
                  <a:cxn ang="0">
                    <a:pos x="82" y="7"/>
                  </a:cxn>
                  <a:cxn ang="0">
                    <a:pos x="56" y="1"/>
                  </a:cxn>
                  <a:cxn ang="0">
                    <a:pos x="25" y="0"/>
                  </a:cxn>
                  <a:cxn ang="0">
                    <a:pos x="30" y="1"/>
                  </a:cxn>
                  <a:cxn ang="0">
                    <a:pos x="68" y="6"/>
                  </a:cxn>
                  <a:cxn ang="0">
                    <a:pos x="93" y="15"/>
                  </a:cxn>
                  <a:cxn ang="0">
                    <a:pos x="105" y="27"/>
                  </a:cxn>
                  <a:cxn ang="0">
                    <a:pos x="110" y="40"/>
                  </a:cxn>
                  <a:cxn ang="0">
                    <a:pos x="108" y="47"/>
                  </a:cxn>
                  <a:cxn ang="0">
                    <a:pos x="100" y="48"/>
                  </a:cxn>
                  <a:cxn ang="0">
                    <a:pos x="99" y="44"/>
                  </a:cxn>
                  <a:cxn ang="0">
                    <a:pos x="101" y="39"/>
                  </a:cxn>
                  <a:cxn ang="0">
                    <a:pos x="105" y="34"/>
                  </a:cxn>
                  <a:cxn ang="0">
                    <a:pos x="99" y="42"/>
                  </a:cxn>
                  <a:cxn ang="0">
                    <a:pos x="98" y="45"/>
                  </a:cxn>
                  <a:cxn ang="0">
                    <a:pos x="99" y="52"/>
                  </a:cxn>
                  <a:cxn ang="0">
                    <a:pos x="101" y="54"/>
                  </a:cxn>
                  <a:cxn ang="0">
                    <a:pos x="110" y="55"/>
                  </a:cxn>
                  <a:cxn ang="0">
                    <a:pos x="67" y="99"/>
                  </a:cxn>
                  <a:cxn ang="0">
                    <a:pos x="110" y="83"/>
                  </a:cxn>
                </a:cxnLst>
                <a:rect l="0" t="0" r="r" b="b"/>
                <a:pathLst>
                  <a:path w="117" h="160">
                    <a:moveTo>
                      <a:pt x="110" y="83"/>
                    </a:moveTo>
                    <a:lnTo>
                      <a:pt x="113" y="87"/>
                    </a:lnTo>
                    <a:lnTo>
                      <a:pt x="114" y="89"/>
                    </a:lnTo>
                    <a:lnTo>
                      <a:pt x="109" y="92"/>
                    </a:lnTo>
                    <a:lnTo>
                      <a:pt x="99" y="97"/>
                    </a:lnTo>
                    <a:lnTo>
                      <a:pt x="83" y="104"/>
                    </a:lnTo>
                    <a:lnTo>
                      <a:pt x="101" y="98"/>
                    </a:lnTo>
                    <a:lnTo>
                      <a:pt x="108" y="95"/>
                    </a:lnTo>
                    <a:lnTo>
                      <a:pt x="113" y="94"/>
                    </a:lnTo>
                    <a:lnTo>
                      <a:pt x="110" y="102"/>
                    </a:lnTo>
                    <a:lnTo>
                      <a:pt x="108" y="108"/>
                    </a:lnTo>
                    <a:lnTo>
                      <a:pt x="104" y="114"/>
                    </a:lnTo>
                    <a:lnTo>
                      <a:pt x="101" y="118"/>
                    </a:lnTo>
                    <a:lnTo>
                      <a:pt x="95" y="124"/>
                    </a:lnTo>
                    <a:lnTo>
                      <a:pt x="63" y="154"/>
                    </a:lnTo>
                    <a:lnTo>
                      <a:pt x="56" y="159"/>
                    </a:lnTo>
                    <a:lnTo>
                      <a:pt x="63" y="155"/>
                    </a:lnTo>
                    <a:lnTo>
                      <a:pt x="96" y="126"/>
                    </a:lnTo>
                    <a:lnTo>
                      <a:pt x="101" y="121"/>
                    </a:lnTo>
                    <a:lnTo>
                      <a:pt x="105" y="116"/>
                    </a:lnTo>
                    <a:lnTo>
                      <a:pt x="108" y="111"/>
                    </a:lnTo>
                    <a:lnTo>
                      <a:pt x="112" y="104"/>
                    </a:lnTo>
                    <a:lnTo>
                      <a:pt x="116" y="92"/>
                    </a:lnTo>
                    <a:lnTo>
                      <a:pt x="116" y="90"/>
                    </a:lnTo>
                    <a:lnTo>
                      <a:pt x="116" y="89"/>
                    </a:lnTo>
                    <a:lnTo>
                      <a:pt x="114" y="84"/>
                    </a:lnTo>
                    <a:lnTo>
                      <a:pt x="111" y="80"/>
                    </a:lnTo>
                    <a:lnTo>
                      <a:pt x="112" y="46"/>
                    </a:lnTo>
                    <a:lnTo>
                      <a:pt x="111" y="39"/>
                    </a:lnTo>
                    <a:lnTo>
                      <a:pt x="110" y="33"/>
                    </a:lnTo>
                    <a:lnTo>
                      <a:pt x="108" y="28"/>
                    </a:lnTo>
                    <a:lnTo>
                      <a:pt x="105" y="23"/>
                    </a:lnTo>
                    <a:lnTo>
                      <a:pt x="102" y="19"/>
                    </a:lnTo>
                    <a:lnTo>
                      <a:pt x="98" y="14"/>
                    </a:lnTo>
                    <a:lnTo>
                      <a:pt x="92" y="11"/>
                    </a:lnTo>
                    <a:lnTo>
                      <a:pt x="82" y="7"/>
                    </a:lnTo>
                    <a:lnTo>
                      <a:pt x="70" y="4"/>
                    </a:lnTo>
                    <a:lnTo>
                      <a:pt x="56" y="1"/>
                    </a:lnTo>
                    <a:lnTo>
                      <a:pt x="42" y="0"/>
                    </a:lnTo>
                    <a:lnTo>
                      <a:pt x="25" y="0"/>
                    </a:lnTo>
                    <a:lnTo>
                      <a:pt x="0" y="2"/>
                    </a:lnTo>
                    <a:lnTo>
                      <a:pt x="30" y="1"/>
                    </a:lnTo>
                    <a:lnTo>
                      <a:pt x="49" y="3"/>
                    </a:lnTo>
                    <a:lnTo>
                      <a:pt x="68" y="6"/>
                    </a:lnTo>
                    <a:lnTo>
                      <a:pt x="81" y="10"/>
                    </a:lnTo>
                    <a:lnTo>
                      <a:pt x="93" y="15"/>
                    </a:lnTo>
                    <a:lnTo>
                      <a:pt x="100" y="20"/>
                    </a:lnTo>
                    <a:lnTo>
                      <a:pt x="105" y="27"/>
                    </a:lnTo>
                    <a:lnTo>
                      <a:pt x="108" y="33"/>
                    </a:lnTo>
                    <a:lnTo>
                      <a:pt x="110" y="40"/>
                    </a:lnTo>
                    <a:lnTo>
                      <a:pt x="110" y="44"/>
                    </a:lnTo>
                    <a:lnTo>
                      <a:pt x="108" y="47"/>
                    </a:lnTo>
                    <a:lnTo>
                      <a:pt x="103" y="47"/>
                    </a:lnTo>
                    <a:lnTo>
                      <a:pt x="100" y="48"/>
                    </a:lnTo>
                    <a:lnTo>
                      <a:pt x="99" y="48"/>
                    </a:lnTo>
                    <a:lnTo>
                      <a:pt x="99" y="44"/>
                    </a:lnTo>
                    <a:lnTo>
                      <a:pt x="100" y="41"/>
                    </a:lnTo>
                    <a:lnTo>
                      <a:pt x="101" y="39"/>
                    </a:lnTo>
                    <a:lnTo>
                      <a:pt x="103" y="36"/>
                    </a:lnTo>
                    <a:lnTo>
                      <a:pt x="105" y="34"/>
                    </a:lnTo>
                    <a:lnTo>
                      <a:pt x="101" y="39"/>
                    </a:lnTo>
                    <a:lnTo>
                      <a:pt x="99" y="42"/>
                    </a:lnTo>
                    <a:lnTo>
                      <a:pt x="98" y="44"/>
                    </a:lnTo>
                    <a:lnTo>
                      <a:pt x="98" y="45"/>
                    </a:lnTo>
                    <a:lnTo>
                      <a:pt x="98" y="48"/>
                    </a:lnTo>
                    <a:lnTo>
                      <a:pt x="99" y="52"/>
                    </a:lnTo>
                    <a:lnTo>
                      <a:pt x="100" y="53"/>
                    </a:lnTo>
                    <a:lnTo>
                      <a:pt x="101" y="54"/>
                    </a:lnTo>
                    <a:lnTo>
                      <a:pt x="104" y="55"/>
                    </a:lnTo>
                    <a:lnTo>
                      <a:pt x="110" y="55"/>
                    </a:lnTo>
                    <a:lnTo>
                      <a:pt x="109" y="80"/>
                    </a:lnTo>
                    <a:lnTo>
                      <a:pt x="67" y="99"/>
                    </a:lnTo>
                    <a:lnTo>
                      <a:pt x="67" y="100"/>
                    </a:lnTo>
                    <a:lnTo>
                      <a:pt x="110" y="8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62" name="Freeform 66"/>
              <p:cNvSpPr>
                <a:spLocks/>
              </p:cNvSpPr>
              <p:nvPr/>
            </p:nvSpPr>
            <p:spPr bwMode="auto">
              <a:xfrm>
                <a:off x="4963" y="3738"/>
                <a:ext cx="152" cy="49"/>
              </a:xfrm>
              <a:custGeom>
                <a:avLst/>
                <a:gdLst/>
                <a:ahLst/>
                <a:cxnLst>
                  <a:cxn ang="0">
                    <a:pos x="151" y="47"/>
                  </a:cxn>
                  <a:cxn ang="0">
                    <a:pos x="145" y="43"/>
                  </a:cxn>
                  <a:cxn ang="0">
                    <a:pos x="139" y="37"/>
                  </a:cxn>
                  <a:cxn ang="0">
                    <a:pos x="120" y="20"/>
                  </a:cxn>
                  <a:cxn ang="0">
                    <a:pos x="108" y="11"/>
                  </a:cxn>
                  <a:cxn ang="0">
                    <a:pos x="101" y="7"/>
                  </a:cxn>
                  <a:cxn ang="0">
                    <a:pos x="96" y="4"/>
                  </a:cxn>
                  <a:cxn ang="0">
                    <a:pos x="91" y="3"/>
                  </a:cxn>
                  <a:cxn ang="0">
                    <a:pos x="80" y="0"/>
                  </a:cxn>
                  <a:cxn ang="0">
                    <a:pos x="63" y="0"/>
                  </a:cxn>
                  <a:cxn ang="0">
                    <a:pos x="49" y="0"/>
                  </a:cxn>
                  <a:cxn ang="0">
                    <a:pos x="21" y="4"/>
                  </a:cxn>
                  <a:cxn ang="0">
                    <a:pos x="0" y="12"/>
                  </a:cxn>
                  <a:cxn ang="0">
                    <a:pos x="23" y="24"/>
                  </a:cxn>
                  <a:cxn ang="0">
                    <a:pos x="44" y="19"/>
                  </a:cxn>
                  <a:cxn ang="0">
                    <a:pos x="60" y="18"/>
                  </a:cxn>
                  <a:cxn ang="0">
                    <a:pos x="74" y="19"/>
                  </a:cxn>
                  <a:cxn ang="0">
                    <a:pos x="93" y="22"/>
                  </a:cxn>
                  <a:cxn ang="0">
                    <a:pos x="95" y="28"/>
                  </a:cxn>
                  <a:cxn ang="0">
                    <a:pos x="97" y="36"/>
                  </a:cxn>
                  <a:cxn ang="0">
                    <a:pos x="98" y="44"/>
                  </a:cxn>
                  <a:cxn ang="0">
                    <a:pos x="98" y="48"/>
                  </a:cxn>
                  <a:cxn ang="0">
                    <a:pos x="103" y="48"/>
                  </a:cxn>
                  <a:cxn ang="0">
                    <a:pos x="104" y="46"/>
                  </a:cxn>
                  <a:cxn ang="0">
                    <a:pos x="105" y="44"/>
                  </a:cxn>
                  <a:cxn ang="0">
                    <a:pos x="105" y="40"/>
                  </a:cxn>
                  <a:cxn ang="0">
                    <a:pos x="104" y="33"/>
                  </a:cxn>
                  <a:cxn ang="0">
                    <a:pos x="101" y="24"/>
                  </a:cxn>
                  <a:cxn ang="0">
                    <a:pos x="98" y="16"/>
                  </a:cxn>
                  <a:cxn ang="0">
                    <a:pos x="96" y="10"/>
                  </a:cxn>
                  <a:cxn ang="0">
                    <a:pos x="93" y="6"/>
                  </a:cxn>
                  <a:cxn ang="0">
                    <a:pos x="102" y="10"/>
                  </a:cxn>
                  <a:cxn ang="0">
                    <a:pos x="114" y="16"/>
                  </a:cxn>
                  <a:cxn ang="0">
                    <a:pos x="124" y="25"/>
                  </a:cxn>
                  <a:cxn ang="0">
                    <a:pos x="142" y="42"/>
                  </a:cxn>
                  <a:cxn ang="0">
                    <a:pos x="151" y="47"/>
                  </a:cxn>
                </a:cxnLst>
                <a:rect l="0" t="0" r="r" b="b"/>
                <a:pathLst>
                  <a:path w="152" h="49">
                    <a:moveTo>
                      <a:pt x="151" y="47"/>
                    </a:moveTo>
                    <a:lnTo>
                      <a:pt x="145" y="43"/>
                    </a:lnTo>
                    <a:lnTo>
                      <a:pt x="139" y="37"/>
                    </a:lnTo>
                    <a:lnTo>
                      <a:pt x="120" y="20"/>
                    </a:lnTo>
                    <a:lnTo>
                      <a:pt x="108" y="11"/>
                    </a:lnTo>
                    <a:lnTo>
                      <a:pt x="101" y="7"/>
                    </a:lnTo>
                    <a:lnTo>
                      <a:pt x="96" y="4"/>
                    </a:lnTo>
                    <a:lnTo>
                      <a:pt x="91" y="3"/>
                    </a:lnTo>
                    <a:lnTo>
                      <a:pt x="80" y="0"/>
                    </a:lnTo>
                    <a:lnTo>
                      <a:pt x="63" y="0"/>
                    </a:lnTo>
                    <a:lnTo>
                      <a:pt x="49" y="0"/>
                    </a:lnTo>
                    <a:lnTo>
                      <a:pt x="21" y="4"/>
                    </a:lnTo>
                    <a:lnTo>
                      <a:pt x="0" y="12"/>
                    </a:lnTo>
                    <a:lnTo>
                      <a:pt x="23" y="24"/>
                    </a:lnTo>
                    <a:lnTo>
                      <a:pt x="44" y="19"/>
                    </a:lnTo>
                    <a:lnTo>
                      <a:pt x="60" y="18"/>
                    </a:lnTo>
                    <a:lnTo>
                      <a:pt x="74" y="19"/>
                    </a:lnTo>
                    <a:lnTo>
                      <a:pt x="93" y="22"/>
                    </a:lnTo>
                    <a:lnTo>
                      <a:pt x="95" y="28"/>
                    </a:lnTo>
                    <a:lnTo>
                      <a:pt x="97" y="36"/>
                    </a:lnTo>
                    <a:lnTo>
                      <a:pt x="98" y="44"/>
                    </a:lnTo>
                    <a:lnTo>
                      <a:pt x="98" y="48"/>
                    </a:lnTo>
                    <a:lnTo>
                      <a:pt x="103" y="48"/>
                    </a:lnTo>
                    <a:lnTo>
                      <a:pt x="104" y="46"/>
                    </a:lnTo>
                    <a:lnTo>
                      <a:pt x="105" y="44"/>
                    </a:lnTo>
                    <a:lnTo>
                      <a:pt x="105" y="40"/>
                    </a:lnTo>
                    <a:lnTo>
                      <a:pt x="104" y="33"/>
                    </a:lnTo>
                    <a:lnTo>
                      <a:pt x="101" y="24"/>
                    </a:lnTo>
                    <a:lnTo>
                      <a:pt x="98" y="16"/>
                    </a:lnTo>
                    <a:lnTo>
                      <a:pt x="96" y="10"/>
                    </a:lnTo>
                    <a:lnTo>
                      <a:pt x="93" y="6"/>
                    </a:lnTo>
                    <a:lnTo>
                      <a:pt x="102" y="10"/>
                    </a:lnTo>
                    <a:lnTo>
                      <a:pt x="114" y="16"/>
                    </a:lnTo>
                    <a:lnTo>
                      <a:pt x="124" y="25"/>
                    </a:lnTo>
                    <a:lnTo>
                      <a:pt x="142" y="42"/>
                    </a:lnTo>
                    <a:lnTo>
                      <a:pt x="151"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63" name="Freeform 67"/>
              <p:cNvSpPr>
                <a:spLocks/>
              </p:cNvSpPr>
              <p:nvPr/>
            </p:nvSpPr>
            <p:spPr bwMode="auto">
              <a:xfrm>
                <a:off x="5084" y="3853"/>
                <a:ext cx="56" cy="105"/>
              </a:xfrm>
              <a:custGeom>
                <a:avLst/>
                <a:gdLst/>
                <a:ahLst/>
                <a:cxnLst>
                  <a:cxn ang="0">
                    <a:pos x="32" y="0"/>
                  </a:cxn>
                  <a:cxn ang="0">
                    <a:pos x="20" y="26"/>
                  </a:cxn>
                  <a:cxn ang="0">
                    <a:pos x="32" y="28"/>
                  </a:cxn>
                  <a:cxn ang="0">
                    <a:pos x="28" y="42"/>
                  </a:cxn>
                  <a:cxn ang="0">
                    <a:pos x="27" y="48"/>
                  </a:cxn>
                  <a:cxn ang="0">
                    <a:pos x="26" y="51"/>
                  </a:cxn>
                  <a:cxn ang="0">
                    <a:pos x="26" y="56"/>
                  </a:cxn>
                  <a:cxn ang="0">
                    <a:pos x="27" y="61"/>
                  </a:cxn>
                  <a:cxn ang="0">
                    <a:pos x="28" y="67"/>
                  </a:cxn>
                  <a:cxn ang="0">
                    <a:pos x="31" y="79"/>
                  </a:cxn>
                  <a:cxn ang="0">
                    <a:pos x="20" y="88"/>
                  </a:cxn>
                  <a:cxn ang="0">
                    <a:pos x="25" y="66"/>
                  </a:cxn>
                  <a:cxn ang="0">
                    <a:pos x="18" y="88"/>
                  </a:cxn>
                  <a:cxn ang="0">
                    <a:pos x="15" y="77"/>
                  </a:cxn>
                  <a:cxn ang="0">
                    <a:pos x="13" y="72"/>
                  </a:cxn>
                  <a:cxn ang="0">
                    <a:pos x="11" y="68"/>
                  </a:cxn>
                  <a:cxn ang="0">
                    <a:pos x="9" y="65"/>
                  </a:cxn>
                  <a:cxn ang="0">
                    <a:pos x="6" y="62"/>
                  </a:cxn>
                  <a:cxn ang="0">
                    <a:pos x="4" y="60"/>
                  </a:cxn>
                  <a:cxn ang="0">
                    <a:pos x="2" y="59"/>
                  </a:cxn>
                  <a:cxn ang="0">
                    <a:pos x="1" y="54"/>
                  </a:cxn>
                  <a:cxn ang="0">
                    <a:pos x="1" y="49"/>
                  </a:cxn>
                  <a:cxn ang="0">
                    <a:pos x="1" y="41"/>
                  </a:cxn>
                  <a:cxn ang="0">
                    <a:pos x="2" y="34"/>
                  </a:cxn>
                  <a:cxn ang="0">
                    <a:pos x="3" y="27"/>
                  </a:cxn>
                  <a:cxn ang="0">
                    <a:pos x="1" y="37"/>
                  </a:cxn>
                  <a:cxn ang="0">
                    <a:pos x="0" y="46"/>
                  </a:cxn>
                  <a:cxn ang="0">
                    <a:pos x="0" y="54"/>
                  </a:cxn>
                  <a:cxn ang="0">
                    <a:pos x="1" y="62"/>
                  </a:cxn>
                  <a:cxn ang="0">
                    <a:pos x="2" y="71"/>
                  </a:cxn>
                  <a:cxn ang="0">
                    <a:pos x="4" y="78"/>
                  </a:cxn>
                  <a:cxn ang="0">
                    <a:pos x="6" y="85"/>
                  </a:cxn>
                  <a:cxn ang="0">
                    <a:pos x="9" y="90"/>
                  </a:cxn>
                  <a:cxn ang="0">
                    <a:pos x="13" y="96"/>
                  </a:cxn>
                  <a:cxn ang="0">
                    <a:pos x="16" y="100"/>
                  </a:cxn>
                  <a:cxn ang="0">
                    <a:pos x="20" y="102"/>
                  </a:cxn>
                  <a:cxn ang="0">
                    <a:pos x="25" y="104"/>
                  </a:cxn>
                  <a:cxn ang="0">
                    <a:pos x="29" y="104"/>
                  </a:cxn>
                  <a:cxn ang="0">
                    <a:pos x="34" y="103"/>
                  </a:cxn>
                  <a:cxn ang="0">
                    <a:pos x="38" y="101"/>
                  </a:cxn>
                  <a:cxn ang="0">
                    <a:pos x="42" y="96"/>
                  </a:cxn>
                  <a:cxn ang="0">
                    <a:pos x="46" y="91"/>
                  </a:cxn>
                  <a:cxn ang="0">
                    <a:pos x="49" y="84"/>
                  </a:cxn>
                  <a:cxn ang="0">
                    <a:pos x="51" y="77"/>
                  </a:cxn>
                  <a:cxn ang="0">
                    <a:pos x="53" y="69"/>
                  </a:cxn>
                  <a:cxn ang="0">
                    <a:pos x="54" y="62"/>
                  </a:cxn>
                  <a:cxn ang="0">
                    <a:pos x="55" y="53"/>
                  </a:cxn>
                  <a:cxn ang="0">
                    <a:pos x="55" y="46"/>
                  </a:cxn>
                  <a:cxn ang="0">
                    <a:pos x="54" y="35"/>
                  </a:cxn>
                  <a:cxn ang="0">
                    <a:pos x="53" y="29"/>
                  </a:cxn>
                  <a:cxn ang="0">
                    <a:pos x="50" y="21"/>
                  </a:cxn>
                  <a:cxn ang="0">
                    <a:pos x="48" y="16"/>
                  </a:cxn>
                  <a:cxn ang="0">
                    <a:pos x="45" y="11"/>
                  </a:cxn>
                  <a:cxn ang="0">
                    <a:pos x="42" y="7"/>
                  </a:cxn>
                  <a:cxn ang="0">
                    <a:pos x="38" y="3"/>
                  </a:cxn>
                  <a:cxn ang="0">
                    <a:pos x="35" y="1"/>
                  </a:cxn>
                  <a:cxn ang="0">
                    <a:pos x="32" y="0"/>
                  </a:cxn>
                </a:cxnLst>
                <a:rect l="0" t="0" r="r" b="b"/>
                <a:pathLst>
                  <a:path w="56" h="105">
                    <a:moveTo>
                      <a:pt x="32" y="0"/>
                    </a:moveTo>
                    <a:lnTo>
                      <a:pt x="20" y="26"/>
                    </a:lnTo>
                    <a:lnTo>
                      <a:pt x="32" y="28"/>
                    </a:lnTo>
                    <a:lnTo>
                      <a:pt x="28" y="42"/>
                    </a:lnTo>
                    <a:lnTo>
                      <a:pt x="27" y="48"/>
                    </a:lnTo>
                    <a:lnTo>
                      <a:pt x="26" y="51"/>
                    </a:lnTo>
                    <a:lnTo>
                      <a:pt x="26" y="56"/>
                    </a:lnTo>
                    <a:lnTo>
                      <a:pt x="27" y="61"/>
                    </a:lnTo>
                    <a:lnTo>
                      <a:pt x="28" y="67"/>
                    </a:lnTo>
                    <a:lnTo>
                      <a:pt x="31" y="79"/>
                    </a:lnTo>
                    <a:lnTo>
                      <a:pt x="20" y="88"/>
                    </a:lnTo>
                    <a:lnTo>
                      <a:pt x="25" y="66"/>
                    </a:lnTo>
                    <a:lnTo>
                      <a:pt x="18" y="88"/>
                    </a:lnTo>
                    <a:lnTo>
                      <a:pt x="15" y="77"/>
                    </a:lnTo>
                    <a:lnTo>
                      <a:pt x="13" y="72"/>
                    </a:lnTo>
                    <a:lnTo>
                      <a:pt x="11" y="68"/>
                    </a:lnTo>
                    <a:lnTo>
                      <a:pt x="9" y="65"/>
                    </a:lnTo>
                    <a:lnTo>
                      <a:pt x="6" y="62"/>
                    </a:lnTo>
                    <a:lnTo>
                      <a:pt x="4" y="60"/>
                    </a:lnTo>
                    <a:lnTo>
                      <a:pt x="2" y="59"/>
                    </a:lnTo>
                    <a:lnTo>
                      <a:pt x="1" y="54"/>
                    </a:lnTo>
                    <a:lnTo>
                      <a:pt x="1" y="49"/>
                    </a:lnTo>
                    <a:lnTo>
                      <a:pt x="1" y="41"/>
                    </a:lnTo>
                    <a:lnTo>
                      <a:pt x="2" y="34"/>
                    </a:lnTo>
                    <a:lnTo>
                      <a:pt x="3" y="27"/>
                    </a:lnTo>
                    <a:lnTo>
                      <a:pt x="1" y="37"/>
                    </a:lnTo>
                    <a:lnTo>
                      <a:pt x="0" y="46"/>
                    </a:lnTo>
                    <a:lnTo>
                      <a:pt x="0" y="54"/>
                    </a:lnTo>
                    <a:lnTo>
                      <a:pt x="1" y="62"/>
                    </a:lnTo>
                    <a:lnTo>
                      <a:pt x="2" y="71"/>
                    </a:lnTo>
                    <a:lnTo>
                      <a:pt x="4" y="78"/>
                    </a:lnTo>
                    <a:lnTo>
                      <a:pt x="6" y="85"/>
                    </a:lnTo>
                    <a:lnTo>
                      <a:pt x="9" y="90"/>
                    </a:lnTo>
                    <a:lnTo>
                      <a:pt x="13" y="96"/>
                    </a:lnTo>
                    <a:lnTo>
                      <a:pt x="16" y="100"/>
                    </a:lnTo>
                    <a:lnTo>
                      <a:pt x="20" y="102"/>
                    </a:lnTo>
                    <a:lnTo>
                      <a:pt x="25" y="104"/>
                    </a:lnTo>
                    <a:lnTo>
                      <a:pt x="29" y="104"/>
                    </a:lnTo>
                    <a:lnTo>
                      <a:pt x="34" y="103"/>
                    </a:lnTo>
                    <a:lnTo>
                      <a:pt x="38" y="101"/>
                    </a:lnTo>
                    <a:lnTo>
                      <a:pt x="42" y="96"/>
                    </a:lnTo>
                    <a:lnTo>
                      <a:pt x="46" y="91"/>
                    </a:lnTo>
                    <a:lnTo>
                      <a:pt x="49" y="84"/>
                    </a:lnTo>
                    <a:lnTo>
                      <a:pt x="51" y="77"/>
                    </a:lnTo>
                    <a:lnTo>
                      <a:pt x="53" y="69"/>
                    </a:lnTo>
                    <a:lnTo>
                      <a:pt x="54" y="62"/>
                    </a:lnTo>
                    <a:lnTo>
                      <a:pt x="55" y="53"/>
                    </a:lnTo>
                    <a:lnTo>
                      <a:pt x="55" y="46"/>
                    </a:lnTo>
                    <a:lnTo>
                      <a:pt x="54" y="35"/>
                    </a:lnTo>
                    <a:lnTo>
                      <a:pt x="53" y="29"/>
                    </a:lnTo>
                    <a:lnTo>
                      <a:pt x="50" y="21"/>
                    </a:lnTo>
                    <a:lnTo>
                      <a:pt x="48" y="16"/>
                    </a:lnTo>
                    <a:lnTo>
                      <a:pt x="45" y="11"/>
                    </a:lnTo>
                    <a:lnTo>
                      <a:pt x="42" y="7"/>
                    </a:lnTo>
                    <a:lnTo>
                      <a:pt x="38" y="3"/>
                    </a:lnTo>
                    <a:lnTo>
                      <a:pt x="35" y="1"/>
                    </a:lnTo>
                    <a:lnTo>
                      <a:pt x="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64" name="Freeform 68"/>
              <p:cNvSpPr>
                <a:spLocks/>
              </p:cNvSpPr>
              <p:nvPr/>
            </p:nvSpPr>
            <p:spPr bwMode="auto">
              <a:xfrm>
                <a:off x="5085" y="3852"/>
                <a:ext cx="34" cy="41"/>
              </a:xfrm>
              <a:custGeom>
                <a:avLst/>
                <a:gdLst/>
                <a:ahLst/>
                <a:cxnLst>
                  <a:cxn ang="0">
                    <a:pos x="0" y="40"/>
                  </a:cxn>
                  <a:cxn ang="0">
                    <a:pos x="7" y="38"/>
                  </a:cxn>
                  <a:cxn ang="0">
                    <a:pos x="10" y="36"/>
                  </a:cxn>
                  <a:cxn ang="0">
                    <a:pos x="12" y="33"/>
                  </a:cxn>
                  <a:cxn ang="0">
                    <a:pos x="14" y="30"/>
                  </a:cxn>
                  <a:cxn ang="0">
                    <a:pos x="33" y="1"/>
                  </a:cxn>
                  <a:cxn ang="0">
                    <a:pos x="30" y="0"/>
                  </a:cxn>
                  <a:cxn ang="0">
                    <a:pos x="28" y="0"/>
                  </a:cxn>
                  <a:cxn ang="0">
                    <a:pos x="25" y="0"/>
                  </a:cxn>
                  <a:cxn ang="0">
                    <a:pos x="21" y="1"/>
                  </a:cxn>
                  <a:cxn ang="0">
                    <a:pos x="17" y="3"/>
                  </a:cxn>
                  <a:cxn ang="0">
                    <a:pos x="13" y="6"/>
                  </a:cxn>
                  <a:cxn ang="0">
                    <a:pos x="10" y="10"/>
                  </a:cxn>
                  <a:cxn ang="0">
                    <a:pos x="6" y="16"/>
                  </a:cxn>
                  <a:cxn ang="0">
                    <a:pos x="4" y="22"/>
                  </a:cxn>
                  <a:cxn ang="0">
                    <a:pos x="2" y="30"/>
                  </a:cxn>
                  <a:cxn ang="0">
                    <a:pos x="0" y="40"/>
                  </a:cxn>
                </a:cxnLst>
                <a:rect l="0" t="0" r="r" b="b"/>
                <a:pathLst>
                  <a:path w="34" h="41">
                    <a:moveTo>
                      <a:pt x="0" y="40"/>
                    </a:moveTo>
                    <a:lnTo>
                      <a:pt x="7" y="38"/>
                    </a:lnTo>
                    <a:lnTo>
                      <a:pt x="10" y="36"/>
                    </a:lnTo>
                    <a:lnTo>
                      <a:pt x="12" y="33"/>
                    </a:lnTo>
                    <a:lnTo>
                      <a:pt x="14" y="30"/>
                    </a:lnTo>
                    <a:lnTo>
                      <a:pt x="33" y="1"/>
                    </a:lnTo>
                    <a:lnTo>
                      <a:pt x="30" y="0"/>
                    </a:lnTo>
                    <a:lnTo>
                      <a:pt x="28" y="0"/>
                    </a:lnTo>
                    <a:lnTo>
                      <a:pt x="25" y="0"/>
                    </a:lnTo>
                    <a:lnTo>
                      <a:pt x="21" y="1"/>
                    </a:lnTo>
                    <a:lnTo>
                      <a:pt x="17" y="3"/>
                    </a:lnTo>
                    <a:lnTo>
                      <a:pt x="13" y="6"/>
                    </a:lnTo>
                    <a:lnTo>
                      <a:pt x="10" y="10"/>
                    </a:lnTo>
                    <a:lnTo>
                      <a:pt x="6" y="16"/>
                    </a:lnTo>
                    <a:lnTo>
                      <a:pt x="4" y="22"/>
                    </a:lnTo>
                    <a:lnTo>
                      <a:pt x="2" y="30"/>
                    </a:lnTo>
                    <a:lnTo>
                      <a:pt x="0" y="4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65" name="Freeform 69"/>
              <p:cNvSpPr>
                <a:spLocks/>
              </p:cNvSpPr>
              <p:nvPr/>
            </p:nvSpPr>
            <p:spPr bwMode="auto">
              <a:xfrm>
                <a:off x="5046" y="3818"/>
                <a:ext cx="113" cy="137"/>
              </a:xfrm>
              <a:custGeom>
                <a:avLst/>
                <a:gdLst/>
                <a:ahLst/>
                <a:cxnLst>
                  <a:cxn ang="0">
                    <a:pos x="98" y="130"/>
                  </a:cxn>
                  <a:cxn ang="0">
                    <a:pos x="103" y="126"/>
                  </a:cxn>
                  <a:cxn ang="0">
                    <a:pos x="107" y="121"/>
                  </a:cxn>
                  <a:cxn ang="0">
                    <a:pos x="109" y="113"/>
                  </a:cxn>
                  <a:cxn ang="0">
                    <a:pos x="111" y="102"/>
                  </a:cxn>
                  <a:cxn ang="0">
                    <a:pos x="112" y="89"/>
                  </a:cxn>
                  <a:cxn ang="0">
                    <a:pos x="111" y="74"/>
                  </a:cxn>
                  <a:cxn ang="0">
                    <a:pos x="109" y="58"/>
                  </a:cxn>
                  <a:cxn ang="0">
                    <a:pos x="103" y="36"/>
                  </a:cxn>
                  <a:cxn ang="0">
                    <a:pos x="90" y="12"/>
                  </a:cxn>
                  <a:cxn ang="0">
                    <a:pos x="72" y="2"/>
                  </a:cxn>
                  <a:cxn ang="0">
                    <a:pos x="56" y="2"/>
                  </a:cxn>
                  <a:cxn ang="0">
                    <a:pos x="37" y="16"/>
                  </a:cxn>
                  <a:cxn ang="0">
                    <a:pos x="25" y="38"/>
                  </a:cxn>
                  <a:cxn ang="0">
                    <a:pos x="17" y="70"/>
                  </a:cxn>
                  <a:cxn ang="0">
                    <a:pos x="13" y="97"/>
                  </a:cxn>
                  <a:cxn ang="0">
                    <a:pos x="11" y="112"/>
                  </a:cxn>
                  <a:cxn ang="0">
                    <a:pos x="8" y="128"/>
                  </a:cxn>
                  <a:cxn ang="0">
                    <a:pos x="3" y="135"/>
                  </a:cxn>
                  <a:cxn ang="0">
                    <a:pos x="5" y="135"/>
                  </a:cxn>
                  <a:cxn ang="0">
                    <a:pos x="9" y="129"/>
                  </a:cxn>
                  <a:cxn ang="0">
                    <a:pos x="30" y="112"/>
                  </a:cxn>
                  <a:cxn ang="0">
                    <a:pos x="27" y="82"/>
                  </a:cxn>
                  <a:cxn ang="0">
                    <a:pos x="29" y="66"/>
                  </a:cxn>
                  <a:cxn ang="0">
                    <a:pos x="33" y="49"/>
                  </a:cxn>
                  <a:cxn ang="0">
                    <a:pos x="41" y="29"/>
                  </a:cxn>
                  <a:cxn ang="0">
                    <a:pos x="55" y="17"/>
                  </a:cxn>
                  <a:cxn ang="0">
                    <a:pos x="72" y="16"/>
                  </a:cxn>
                  <a:cxn ang="0">
                    <a:pos x="89" y="31"/>
                  </a:cxn>
                  <a:cxn ang="0">
                    <a:pos x="98" y="51"/>
                  </a:cxn>
                  <a:cxn ang="0">
                    <a:pos x="102" y="69"/>
                  </a:cxn>
                  <a:cxn ang="0">
                    <a:pos x="103" y="88"/>
                  </a:cxn>
                  <a:cxn ang="0">
                    <a:pos x="102" y="106"/>
                  </a:cxn>
                  <a:cxn ang="0">
                    <a:pos x="97" y="124"/>
                  </a:cxn>
                </a:cxnLst>
                <a:rect l="0" t="0" r="r" b="b"/>
                <a:pathLst>
                  <a:path w="113" h="137">
                    <a:moveTo>
                      <a:pt x="95" y="130"/>
                    </a:moveTo>
                    <a:lnTo>
                      <a:pt x="98" y="130"/>
                    </a:lnTo>
                    <a:lnTo>
                      <a:pt x="100" y="128"/>
                    </a:lnTo>
                    <a:lnTo>
                      <a:pt x="103" y="126"/>
                    </a:lnTo>
                    <a:lnTo>
                      <a:pt x="105" y="124"/>
                    </a:lnTo>
                    <a:lnTo>
                      <a:pt x="107" y="121"/>
                    </a:lnTo>
                    <a:lnTo>
                      <a:pt x="108" y="118"/>
                    </a:lnTo>
                    <a:lnTo>
                      <a:pt x="109" y="113"/>
                    </a:lnTo>
                    <a:lnTo>
                      <a:pt x="110" y="109"/>
                    </a:lnTo>
                    <a:lnTo>
                      <a:pt x="111" y="102"/>
                    </a:lnTo>
                    <a:lnTo>
                      <a:pt x="111" y="95"/>
                    </a:lnTo>
                    <a:lnTo>
                      <a:pt x="112" y="89"/>
                    </a:lnTo>
                    <a:lnTo>
                      <a:pt x="112" y="82"/>
                    </a:lnTo>
                    <a:lnTo>
                      <a:pt x="111" y="74"/>
                    </a:lnTo>
                    <a:lnTo>
                      <a:pt x="111" y="69"/>
                    </a:lnTo>
                    <a:lnTo>
                      <a:pt x="109" y="58"/>
                    </a:lnTo>
                    <a:lnTo>
                      <a:pt x="107" y="46"/>
                    </a:lnTo>
                    <a:lnTo>
                      <a:pt x="103" y="36"/>
                    </a:lnTo>
                    <a:lnTo>
                      <a:pt x="97" y="23"/>
                    </a:lnTo>
                    <a:lnTo>
                      <a:pt x="90" y="12"/>
                    </a:lnTo>
                    <a:lnTo>
                      <a:pt x="82" y="5"/>
                    </a:lnTo>
                    <a:lnTo>
                      <a:pt x="72" y="2"/>
                    </a:lnTo>
                    <a:lnTo>
                      <a:pt x="64" y="0"/>
                    </a:lnTo>
                    <a:lnTo>
                      <a:pt x="56" y="2"/>
                    </a:lnTo>
                    <a:lnTo>
                      <a:pt x="45" y="8"/>
                    </a:lnTo>
                    <a:lnTo>
                      <a:pt x="37" y="16"/>
                    </a:lnTo>
                    <a:lnTo>
                      <a:pt x="31" y="25"/>
                    </a:lnTo>
                    <a:lnTo>
                      <a:pt x="25" y="38"/>
                    </a:lnTo>
                    <a:lnTo>
                      <a:pt x="21" y="53"/>
                    </a:lnTo>
                    <a:lnTo>
                      <a:pt x="17" y="70"/>
                    </a:lnTo>
                    <a:lnTo>
                      <a:pt x="13" y="88"/>
                    </a:lnTo>
                    <a:lnTo>
                      <a:pt x="13" y="97"/>
                    </a:lnTo>
                    <a:lnTo>
                      <a:pt x="12" y="104"/>
                    </a:lnTo>
                    <a:lnTo>
                      <a:pt x="11" y="112"/>
                    </a:lnTo>
                    <a:lnTo>
                      <a:pt x="10" y="120"/>
                    </a:lnTo>
                    <a:lnTo>
                      <a:pt x="8" y="128"/>
                    </a:lnTo>
                    <a:lnTo>
                      <a:pt x="6" y="132"/>
                    </a:lnTo>
                    <a:lnTo>
                      <a:pt x="3" y="135"/>
                    </a:lnTo>
                    <a:lnTo>
                      <a:pt x="0" y="136"/>
                    </a:lnTo>
                    <a:lnTo>
                      <a:pt x="5" y="135"/>
                    </a:lnTo>
                    <a:lnTo>
                      <a:pt x="8" y="132"/>
                    </a:lnTo>
                    <a:lnTo>
                      <a:pt x="9" y="129"/>
                    </a:lnTo>
                    <a:lnTo>
                      <a:pt x="35" y="126"/>
                    </a:lnTo>
                    <a:lnTo>
                      <a:pt x="30" y="112"/>
                    </a:lnTo>
                    <a:lnTo>
                      <a:pt x="27" y="95"/>
                    </a:lnTo>
                    <a:lnTo>
                      <a:pt x="27" y="82"/>
                    </a:lnTo>
                    <a:lnTo>
                      <a:pt x="28" y="73"/>
                    </a:lnTo>
                    <a:lnTo>
                      <a:pt x="29" y="66"/>
                    </a:lnTo>
                    <a:lnTo>
                      <a:pt x="30" y="59"/>
                    </a:lnTo>
                    <a:lnTo>
                      <a:pt x="33" y="49"/>
                    </a:lnTo>
                    <a:lnTo>
                      <a:pt x="37" y="39"/>
                    </a:lnTo>
                    <a:lnTo>
                      <a:pt x="41" y="29"/>
                    </a:lnTo>
                    <a:lnTo>
                      <a:pt x="47" y="22"/>
                    </a:lnTo>
                    <a:lnTo>
                      <a:pt x="55" y="17"/>
                    </a:lnTo>
                    <a:lnTo>
                      <a:pt x="64" y="15"/>
                    </a:lnTo>
                    <a:lnTo>
                      <a:pt x="72" y="16"/>
                    </a:lnTo>
                    <a:lnTo>
                      <a:pt x="81" y="21"/>
                    </a:lnTo>
                    <a:lnTo>
                      <a:pt x="89" y="31"/>
                    </a:lnTo>
                    <a:lnTo>
                      <a:pt x="95" y="41"/>
                    </a:lnTo>
                    <a:lnTo>
                      <a:pt x="98" y="51"/>
                    </a:lnTo>
                    <a:lnTo>
                      <a:pt x="100" y="61"/>
                    </a:lnTo>
                    <a:lnTo>
                      <a:pt x="102" y="69"/>
                    </a:lnTo>
                    <a:lnTo>
                      <a:pt x="103" y="79"/>
                    </a:lnTo>
                    <a:lnTo>
                      <a:pt x="103" y="88"/>
                    </a:lnTo>
                    <a:lnTo>
                      <a:pt x="103" y="98"/>
                    </a:lnTo>
                    <a:lnTo>
                      <a:pt x="102" y="106"/>
                    </a:lnTo>
                    <a:lnTo>
                      <a:pt x="100" y="115"/>
                    </a:lnTo>
                    <a:lnTo>
                      <a:pt x="97" y="124"/>
                    </a:lnTo>
                    <a:lnTo>
                      <a:pt x="95" y="13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66" name="Freeform 70"/>
              <p:cNvSpPr>
                <a:spLocks/>
              </p:cNvSpPr>
              <p:nvPr/>
            </p:nvSpPr>
            <p:spPr bwMode="auto">
              <a:xfrm>
                <a:off x="5055" y="3836"/>
                <a:ext cx="95" cy="140"/>
              </a:xfrm>
              <a:custGeom>
                <a:avLst/>
                <a:gdLst/>
                <a:ahLst/>
                <a:cxnLst>
                  <a:cxn ang="0">
                    <a:pos x="20" y="92"/>
                  </a:cxn>
                  <a:cxn ang="0">
                    <a:pos x="19" y="74"/>
                  </a:cxn>
                  <a:cxn ang="0">
                    <a:pos x="19" y="57"/>
                  </a:cxn>
                  <a:cxn ang="0">
                    <a:pos x="22" y="38"/>
                  </a:cxn>
                  <a:cxn ang="0">
                    <a:pos x="30" y="20"/>
                  </a:cxn>
                  <a:cxn ang="0">
                    <a:pos x="41" y="6"/>
                  </a:cxn>
                  <a:cxn ang="0">
                    <a:pos x="54" y="0"/>
                  </a:cxn>
                  <a:cxn ang="0">
                    <a:pos x="68" y="4"/>
                  </a:cxn>
                  <a:cxn ang="0">
                    <a:pos x="79" y="14"/>
                  </a:cxn>
                  <a:cxn ang="0">
                    <a:pos x="87" y="29"/>
                  </a:cxn>
                  <a:cxn ang="0">
                    <a:pos x="93" y="52"/>
                  </a:cxn>
                  <a:cxn ang="0">
                    <a:pos x="94" y="70"/>
                  </a:cxn>
                  <a:cxn ang="0">
                    <a:pos x="91" y="95"/>
                  </a:cxn>
                  <a:cxn ang="0">
                    <a:pos x="85" y="115"/>
                  </a:cxn>
                  <a:cxn ang="0">
                    <a:pos x="82" y="102"/>
                  </a:cxn>
                  <a:cxn ang="0">
                    <a:pos x="86" y="87"/>
                  </a:cxn>
                  <a:cxn ang="0">
                    <a:pos x="88" y="70"/>
                  </a:cxn>
                  <a:cxn ang="0">
                    <a:pos x="86" y="54"/>
                  </a:cxn>
                  <a:cxn ang="0">
                    <a:pos x="83" y="39"/>
                  </a:cxn>
                  <a:cxn ang="0">
                    <a:pos x="76" y="23"/>
                  </a:cxn>
                  <a:cxn ang="0">
                    <a:pos x="66" y="13"/>
                  </a:cxn>
                  <a:cxn ang="0">
                    <a:pos x="55" y="10"/>
                  </a:cxn>
                  <a:cxn ang="0">
                    <a:pos x="44" y="15"/>
                  </a:cxn>
                  <a:cxn ang="0">
                    <a:pos x="36" y="23"/>
                  </a:cxn>
                  <a:cxn ang="0">
                    <a:pos x="29" y="38"/>
                  </a:cxn>
                  <a:cxn ang="0">
                    <a:pos x="25" y="55"/>
                  </a:cxn>
                  <a:cxn ang="0">
                    <a:pos x="24" y="71"/>
                  </a:cxn>
                  <a:cxn ang="0">
                    <a:pos x="25" y="85"/>
                  </a:cxn>
                  <a:cxn ang="0">
                    <a:pos x="28" y="97"/>
                  </a:cxn>
                  <a:cxn ang="0">
                    <a:pos x="34" y="112"/>
                  </a:cxn>
                  <a:cxn ang="0">
                    <a:pos x="41" y="121"/>
                  </a:cxn>
                  <a:cxn ang="0">
                    <a:pos x="49" y="126"/>
                  </a:cxn>
                  <a:cxn ang="0">
                    <a:pos x="56" y="128"/>
                  </a:cxn>
                  <a:cxn ang="0">
                    <a:pos x="50" y="139"/>
                  </a:cxn>
                  <a:cxn ang="0">
                    <a:pos x="9" y="132"/>
                  </a:cxn>
                  <a:cxn ang="0">
                    <a:pos x="3" y="122"/>
                  </a:cxn>
                  <a:cxn ang="0">
                    <a:pos x="0" y="110"/>
                  </a:cxn>
                </a:cxnLst>
                <a:rect l="0" t="0" r="r" b="b"/>
                <a:pathLst>
                  <a:path w="95" h="140">
                    <a:moveTo>
                      <a:pt x="2" y="101"/>
                    </a:moveTo>
                    <a:lnTo>
                      <a:pt x="20" y="92"/>
                    </a:lnTo>
                    <a:lnTo>
                      <a:pt x="19" y="83"/>
                    </a:lnTo>
                    <a:lnTo>
                      <a:pt x="19" y="74"/>
                    </a:lnTo>
                    <a:lnTo>
                      <a:pt x="19" y="65"/>
                    </a:lnTo>
                    <a:lnTo>
                      <a:pt x="19" y="57"/>
                    </a:lnTo>
                    <a:lnTo>
                      <a:pt x="20" y="48"/>
                    </a:lnTo>
                    <a:lnTo>
                      <a:pt x="22" y="38"/>
                    </a:lnTo>
                    <a:lnTo>
                      <a:pt x="26" y="27"/>
                    </a:lnTo>
                    <a:lnTo>
                      <a:pt x="30" y="20"/>
                    </a:lnTo>
                    <a:lnTo>
                      <a:pt x="35" y="12"/>
                    </a:lnTo>
                    <a:lnTo>
                      <a:pt x="41" y="6"/>
                    </a:lnTo>
                    <a:lnTo>
                      <a:pt x="47" y="2"/>
                    </a:lnTo>
                    <a:lnTo>
                      <a:pt x="54" y="0"/>
                    </a:lnTo>
                    <a:lnTo>
                      <a:pt x="61" y="0"/>
                    </a:lnTo>
                    <a:lnTo>
                      <a:pt x="68" y="4"/>
                    </a:lnTo>
                    <a:lnTo>
                      <a:pt x="74" y="8"/>
                    </a:lnTo>
                    <a:lnTo>
                      <a:pt x="79" y="14"/>
                    </a:lnTo>
                    <a:lnTo>
                      <a:pt x="84" y="22"/>
                    </a:lnTo>
                    <a:lnTo>
                      <a:pt x="87" y="29"/>
                    </a:lnTo>
                    <a:lnTo>
                      <a:pt x="91" y="43"/>
                    </a:lnTo>
                    <a:lnTo>
                      <a:pt x="93" y="52"/>
                    </a:lnTo>
                    <a:lnTo>
                      <a:pt x="93" y="62"/>
                    </a:lnTo>
                    <a:lnTo>
                      <a:pt x="94" y="70"/>
                    </a:lnTo>
                    <a:lnTo>
                      <a:pt x="93" y="83"/>
                    </a:lnTo>
                    <a:lnTo>
                      <a:pt x="91" y="95"/>
                    </a:lnTo>
                    <a:lnTo>
                      <a:pt x="88" y="107"/>
                    </a:lnTo>
                    <a:lnTo>
                      <a:pt x="85" y="115"/>
                    </a:lnTo>
                    <a:lnTo>
                      <a:pt x="80" y="108"/>
                    </a:lnTo>
                    <a:lnTo>
                      <a:pt x="82" y="102"/>
                    </a:lnTo>
                    <a:lnTo>
                      <a:pt x="84" y="96"/>
                    </a:lnTo>
                    <a:lnTo>
                      <a:pt x="86" y="87"/>
                    </a:lnTo>
                    <a:lnTo>
                      <a:pt x="87" y="78"/>
                    </a:lnTo>
                    <a:lnTo>
                      <a:pt x="88" y="70"/>
                    </a:lnTo>
                    <a:lnTo>
                      <a:pt x="87" y="62"/>
                    </a:lnTo>
                    <a:lnTo>
                      <a:pt x="86" y="54"/>
                    </a:lnTo>
                    <a:lnTo>
                      <a:pt x="85" y="46"/>
                    </a:lnTo>
                    <a:lnTo>
                      <a:pt x="83" y="39"/>
                    </a:lnTo>
                    <a:lnTo>
                      <a:pt x="80" y="32"/>
                    </a:lnTo>
                    <a:lnTo>
                      <a:pt x="76" y="23"/>
                    </a:lnTo>
                    <a:lnTo>
                      <a:pt x="71" y="17"/>
                    </a:lnTo>
                    <a:lnTo>
                      <a:pt x="66" y="13"/>
                    </a:lnTo>
                    <a:lnTo>
                      <a:pt x="59" y="10"/>
                    </a:lnTo>
                    <a:lnTo>
                      <a:pt x="55" y="10"/>
                    </a:lnTo>
                    <a:lnTo>
                      <a:pt x="48" y="12"/>
                    </a:lnTo>
                    <a:lnTo>
                      <a:pt x="44" y="15"/>
                    </a:lnTo>
                    <a:lnTo>
                      <a:pt x="39" y="19"/>
                    </a:lnTo>
                    <a:lnTo>
                      <a:pt x="36" y="23"/>
                    </a:lnTo>
                    <a:lnTo>
                      <a:pt x="33" y="29"/>
                    </a:lnTo>
                    <a:lnTo>
                      <a:pt x="29" y="38"/>
                    </a:lnTo>
                    <a:lnTo>
                      <a:pt x="27" y="45"/>
                    </a:lnTo>
                    <a:lnTo>
                      <a:pt x="25" y="55"/>
                    </a:lnTo>
                    <a:lnTo>
                      <a:pt x="24" y="64"/>
                    </a:lnTo>
                    <a:lnTo>
                      <a:pt x="24" y="71"/>
                    </a:lnTo>
                    <a:lnTo>
                      <a:pt x="24" y="78"/>
                    </a:lnTo>
                    <a:lnTo>
                      <a:pt x="25" y="85"/>
                    </a:lnTo>
                    <a:lnTo>
                      <a:pt x="27" y="91"/>
                    </a:lnTo>
                    <a:lnTo>
                      <a:pt x="28" y="97"/>
                    </a:lnTo>
                    <a:lnTo>
                      <a:pt x="31" y="105"/>
                    </a:lnTo>
                    <a:lnTo>
                      <a:pt x="34" y="112"/>
                    </a:lnTo>
                    <a:lnTo>
                      <a:pt x="37" y="117"/>
                    </a:lnTo>
                    <a:lnTo>
                      <a:pt x="41" y="121"/>
                    </a:lnTo>
                    <a:lnTo>
                      <a:pt x="45" y="124"/>
                    </a:lnTo>
                    <a:lnTo>
                      <a:pt x="49" y="126"/>
                    </a:lnTo>
                    <a:lnTo>
                      <a:pt x="52" y="127"/>
                    </a:lnTo>
                    <a:lnTo>
                      <a:pt x="56" y="128"/>
                    </a:lnTo>
                    <a:lnTo>
                      <a:pt x="56" y="139"/>
                    </a:lnTo>
                    <a:lnTo>
                      <a:pt x="50" y="139"/>
                    </a:lnTo>
                    <a:lnTo>
                      <a:pt x="13" y="135"/>
                    </a:lnTo>
                    <a:lnTo>
                      <a:pt x="9" y="132"/>
                    </a:lnTo>
                    <a:lnTo>
                      <a:pt x="6" y="128"/>
                    </a:lnTo>
                    <a:lnTo>
                      <a:pt x="3" y="122"/>
                    </a:lnTo>
                    <a:lnTo>
                      <a:pt x="1" y="115"/>
                    </a:lnTo>
                    <a:lnTo>
                      <a:pt x="0" y="110"/>
                    </a:lnTo>
                    <a:lnTo>
                      <a:pt x="2" y="1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67" name="Freeform 71"/>
              <p:cNvSpPr>
                <a:spLocks/>
              </p:cNvSpPr>
              <p:nvPr/>
            </p:nvSpPr>
            <p:spPr bwMode="auto">
              <a:xfrm>
                <a:off x="5107" y="3943"/>
                <a:ext cx="35" cy="33"/>
              </a:xfrm>
              <a:custGeom>
                <a:avLst/>
                <a:gdLst/>
                <a:ahLst/>
                <a:cxnLst>
                  <a:cxn ang="0">
                    <a:pos x="27" y="0"/>
                  </a:cxn>
                  <a:cxn ang="0">
                    <a:pos x="25" y="5"/>
                  </a:cxn>
                  <a:cxn ang="0">
                    <a:pos x="21" y="10"/>
                  </a:cxn>
                  <a:cxn ang="0">
                    <a:pos x="18" y="14"/>
                  </a:cxn>
                  <a:cxn ang="0">
                    <a:pos x="15" y="17"/>
                  </a:cxn>
                  <a:cxn ang="0">
                    <a:pos x="11" y="19"/>
                  </a:cxn>
                  <a:cxn ang="0">
                    <a:pos x="8" y="20"/>
                  </a:cxn>
                  <a:cxn ang="0">
                    <a:pos x="6" y="21"/>
                  </a:cxn>
                  <a:cxn ang="0">
                    <a:pos x="3" y="21"/>
                  </a:cxn>
                  <a:cxn ang="0">
                    <a:pos x="0" y="32"/>
                  </a:cxn>
                  <a:cxn ang="0">
                    <a:pos x="3" y="32"/>
                  </a:cxn>
                  <a:cxn ang="0">
                    <a:pos x="5" y="32"/>
                  </a:cxn>
                  <a:cxn ang="0">
                    <a:pos x="9" y="32"/>
                  </a:cxn>
                  <a:cxn ang="0">
                    <a:pos x="13" y="31"/>
                  </a:cxn>
                  <a:cxn ang="0">
                    <a:pos x="17" y="28"/>
                  </a:cxn>
                  <a:cxn ang="0">
                    <a:pos x="20" y="25"/>
                  </a:cxn>
                  <a:cxn ang="0">
                    <a:pos x="23" y="22"/>
                  </a:cxn>
                  <a:cxn ang="0">
                    <a:pos x="26" y="19"/>
                  </a:cxn>
                  <a:cxn ang="0">
                    <a:pos x="30" y="13"/>
                  </a:cxn>
                  <a:cxn ang="0">
                    <a:pos x="32" y="10"/>
                  </a:cxn>
                  <a:cxn ang="0">
                    <a:pos x="34" y="4"/>
                  </a:cxn>
                  <a:cxn ang="0">
                    <a:pos x="27" y="0"/>
                  </a:cxn>
                </a:cxnLst>
                <a:rect l="0" t="0" r="r" b="b"/>
                <a:pathLst>
                  <a:path w="35" h="33">
                    <a:moveTo>
                      <a:pt x="27" y="0"/>
                    </a:moveTo>
                    <a:lnTo>
                      <a:pt x="25" y="5"/>
                    </a:lnTo>
                    <a:lnTo>
                      <a:pt x="21" y="10"/>
                    </a:lnTo>
                    <a:lnTo>
                      <a:pt x="18" y="14"/>
                    </a:lnTo>
                    <a:lnTo>
                      <a:pt x="15" y="17"/>
                    </a:lnTo>
                    <a:lnTo>
                      <a:pt x="11" y="19"/>
                    </a:lnTo>
                    <a:lnTo>
                      <a:pt x="8" y="20"/>
                    </a:lnTo>
                    <a:lnTo>
                      <a:pt x="6" y="21"/>
                    </a:lnTo>
                    <a:lnTo>
                      <a:pt x="3" y="21"/>
                    </a:lnTo>
                    <a:lnTo>
                      <a:pt x="0" y="32"/>
                    </a:lnTo>
                    <a:lnTo>
                      <a:pt x="3" y="32"/>
                    </a:lnTo>
                    <a:lnTo>
                      <a:pt x="5" y="32"/>
                    </a:lnTo>
                    <a:lnTo>
                      <a:pt x="9" y="32"/>
                    </a:lnTo>
                    <a:lnTo>
                      <a:pt x="13" y="31"/>
                    </a:lnTo>
                    <a:lnTo>
                      <a:pt x="17" y="28"/>
                    </a:lnTo>
                    <a:lnTo>
                      <a:pt x="20" y="25"/>
                    </a:lnTo>
                    <a:lnTo>
                      <a:pt x="23" y="22"/>
                    </a:lnTo>
                    <a:lnTo>
                      <a:pt x="26" y="19"/>
                    </a:lnTo>
                    <a:lnTo>
                      <a:pt x="30" y="13"/>
                    </a:lnTo>
                    <a:lnTo>
                      <a:pt x="32" y="10"/>
                    </a:lnTo>
                    <a:lnTo>
                      <a:pt x="34" y="4"/>
                    </a:lnTo>
                    <a:lnTo>
                      <a:pt x="2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68" name="Freeform 72"/>
              <p:cNvSpPr>
                <a:spLocks/>
              </p:cNvSpPr>
              <p:nvPr/>
            </p:nvSpPr>
            <p:spPr bwMode="auto">
              <a:xfrm>
                <a:off x="5099" y="3896"/>
                <a:ext cx="7" cy="17"/>
              </a:xfrm>
              <a:custGeom>
                <a:avLst/>
                <a:gdLst/>
                <a:ahLst/>
                <a:cxnLst>
                  <a:cxn ang="0">
                    <a:pos x="0" y="0"/>
                  </a:cxn>
                  <a:cxn ang="0">
                    <a:pos x="3" y="0"/>
                  </a:cxn>
                  <a:cxn ang="0">
                    <a:pos x="4" y="1"/>
                  </a:cxn>
                  <a:cxn ang="0">
                    <a:pos x="5" y="3"/>
                  </a:cxn>
                  <a:cxn ang="0">
                    <a:pos x="6" y="6"/>
                  </a:cxn>
                  <a:cxn ang="0">
                    <a:pos x="6" y="8"/>
                  </a:cxn>
                  <a:cxn ang="0">
                    <a:pos x="6" y="10"/>
                  </a:cxn>
                  <a:cxn ang="0">
                    <a:pos x="6" y="12"/>
                  </a:cxn>
                  <a:cxn ang="0">
                    <a:pos x="5" y="14"/>
                  </a:cxn>
                  <a:cxn ang="0">
                    <a:pos x="4" y="16"/>
                  </a:cxn>
                  <a:cxn ang="0">
                    <a:pos x="3" y="16"/>
                  </a:cxn>
                  <a:cxn ang="0">
                    <a:pos x="0" y="16"/>
                  </a:cxn>
                  <a:cxn ang="0">
                    <a:pos x="1" y="15"/>
                  </a:cxn>
                  <a:cxn ang="0">
                    <a:pos x="2" y="15"/>
                  </a:cxn>
                  <a:cxn ang="0">
                    <a:pos x="3" y="15"/>
                  </a:cxn>
                  <a:cxn ang="0">
                    <a:pos x="3" y="15"/>
                  </a:cxn>
                  <a:cxn ang="0">
                    <a:pos x="4" y="14"/>
                  </a:cxn>
                  <a:cxn ang="0">
                    <a:pos x="4" y="13"/>
                  </a:cxn>
                  <a:cxn ang="0">
                    <a:pos x="5" y="12"/>
                  </a:cxn>
                  <a:cxn ang="0">
                    <a:pos x="5" y="11"/>
                  </a:cxn>
                  <a:cxn ang="0">
                    <a:pos x="5" y="10"/>
                  </a:cxn>
                  <a:cxn ang="0">
                    <a:pos x="6" y="9"/>
                  </a:cxn>
                  <a:cxn ang="0">
                    <a:pos x="6" y="8"/>
                  </a:cxn>
                  <a:cxn ang="0">
                    <a:pos x="5" y="6"/>
                  </a:cxn>
                  <a:cxn ang="0">
                    <a:pos x="5" y="5"/>
                  </a:cxn>
                  <a:cxn ang="0">
                    <a:pos x="5" y="4"/>
                  </a:cxn>
                  <a:cxn ang="0">
                    <a:pos x="4" y="3"/>
                  </a:cxn>
                  <a:cxn ang="0">
                    <a:pos x="4" y="2"/>
                  </a:cxn>
                  <a:cxn ang="0">
                    <a:pos x="4" y="1"/>
                  </a:cxn>
                  <a:cxn ang="0">
                    <a:pos x="3" y="1"/>
                  </a:cxn>
                  <a:cxn ang="0">
                    <a:pos x="3" y="1"/>
                  </a:cxn>
                  <a:cxn ang="0">
                    <a:pos x="0" y="1"/>
                  </a:cxn>
                  <a:cxn ang="0">
                    <a:pos x="0" y="0"/>
                  </a:cxn>
                </a:cxnLst>
                <a:rect l="0" t="0" r="r" b="b"/>
                <a:pathLst>
                  <a:path w="7" h="17">
                    <a:moveTo>
                      <a:pt x="0" y="0"/>
                    </a:moveTo>
                    <a:lnTo>
                      <a:pt x="3" y="0"/>
                    </a:lnTo>
                    <a:lnTo>
                      <a:pt x="4" y="1"/>
                    </a:lnTo>
                    <a:lnTo>
                      <a:pt x="5" y="3"/>
                    </a:lnTo>
                    <a:lnTo>
                      <a:pt x="6" y="6"/>
                    </a:lnTo>
                    <a:lnTo>
                      <a:pt x="6" y="8"/>
                    </a:lnTo>
                    <a:lnTo>
                      <a:pt x="6" y="10"/>
                    </a:lnTo>
                    <a:lnTo>
                      <a:pt x="6" y="12"/>
                    </a:lnTo>
                    <a:lnTo>
                      <a:pt x="5" y="14"/>
                    </a:lnTo>
                    <a:lnTo>
                      <a:pt x="4" y="16"/>
                    </a:lnTo>
                    <a:lnTo>
                      <a:pt x="3" y="16"/>
                    </a:lnTo>
                    <a:lnTo>
                      <a:pt x="0" y="16"/>
                    </a:lnTo>
                    <a:lnTo>
                      <a:pt x="1" y="15"/>
                    </a:lnTo>
                    <a:lnTo>
                      <a:pt x="2" y="15"/>
                    </a:lnTo>
                    <a:lnTo>
                      <a:pt x="3" y="15"/>
                    </a:lnTo>
                    <a:lnTo>
                      <a:pt x="3" y="15"/>
                    </a:lnTo>
                    <a:lnTo>
                      <a:pt x="4" y="14"/>
                    </a:lnTo>
                    <a:lnTo>
                      <a:pt x="4" y="13"/>
                    </a:lnTo>
                    <a:lnTo>
                      <a:pt x="5" y="12"/>
                    </a:lnTo>
                    <a:lnTo>
                      <a:pt x="5" y="11"/>
                    </a:lnTo>
                    <a:lnTo>
                      <a:pt x="5" y="10"/>
                    </a:lnTo>
                    <a:lnTo>
                      <a:pt x="6" y="9"/>
                    </a:lnTo>
                    <a:lnTo>
                      <a:pt x="6" y="8"/>
                    </a:lnTo>
                    <a:lnTo>
                      <a:pt x="5" y="6"/>
                    </a:lnTo>
                    <a:lnTo>
                      <a:pt x="5" y="5"/>
                    </a:lnTo>
                    <a:lnTo>
                      <a:pt x="5" y="4"/>
                    </a:lnTo>
                    <a:lnTo>
                      <a:pt x="4" y="3"/>
                    </a:lnTo>
                    <a:lnTo>
                      <a:pt x="4" y="2"/>
                    </a:lnTo>
                    <a:lnTo>
                      <a:pt x="4" y="1"/>
                    </a:lnTo>
                    <a:lnTo>
                      <a:pt x="3" y="1"/>
                    </a:lnTo>
                    <a:lnTo>
                      <a:pt x="3" y="1"/>
                    </a:lnTo>
                    <a:lnTo>
                      <a:pt x="0"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69" name="Freeform 73"/>
              <p:cNvSpPr>
                <a:spLocks/>
              </p:cNvSpPr>
              <p:nvPr/>
            </p:nvSpPr>
            <p:spPr bwMode="auto">
              <a:xfrm>
                <a:off x="5094" y="3896"/>
                <a:ext cx="8" cy="17"/>
              </a:xfrm>
              <a:custGeom>
                <a:avLst/>
                <a:gdLst/>
                <a:ahLst/>
                <a:cxnLst>
                  <a:cxn ang="0">
                    <a:pos x="7" y="1"/>
                  </a:cxn>
                  <a:cxn ang="0">
                    <a:pos x="6" y="1"/>
                  </a:cxn>
                  <a:cxn ang="0">
                    <a:pos x="5" y="2"/>
                  </a:cxn>
                  <a:cxn ang="0">
                    <a:pos x="4" y="4"/>
                  </a:cxn>
                  <a:cxn ang="0">
                    <a:pos x="3" y="5"/>
                  </a:cxn>
                  <a:cxn ang="0">
                    <a:pos x="3" y="7"/>
                  </a:cxn>
                  <a:cxn ang="0">
                    <a:pos x="3" y="9"/>
                  </a:cxn>
                  <a:cxn ang="0">
                    <a:pos x="3" y="11"/>
                  </a:cxn>
                  <a:cxn ang="0">
                    <a:pos x="4" y="11"/>
                  </a:cxn>
                  <a:cxn ang="0">
                    <a:pos x="4" y="13"/>
                  </a:cxn>
                  <a:cxn ang="0">
                    <a:pos x="5" y="14"/>
                  </a:cxn>
                  <a:cxn ang="0">
                    <a:pos x="5" y="15"/>
                  </a:cxn>
                  <a:cxn ang="0">
                    <a:pos x="6" y="15"/>
                  </a:cxn>
                  <a:cxn ang="0">
                    <a:pos x="7" y="15"/>
                  </a:cxn>
                  <a:cxn ang="0">
                    <a:pos x="5" y="16"/>
                  </a:cxn>
                  <a:cxn ang="0">
                    <a:pos x="4" y="16"/>
                  </a:cxn>
                  <a:cxn ang="0">
                    <a:pos x="3" y="16"/>
                  </a:cxn>
                  <a:cxn ang="0">
                    <a:pos x="2" y="15"/>
                  </a:cxn>
                  <a:cxn ang="0">
                    <a:pos x="1" y="14"/>
                  </a:cxn>
                  <a:cxn ang="0">
                    <a:pos x="1" y="12"/>
                  </a:cxn>
                  <a:cxn ang="0">
                    <a:pos x="0" y="11"/>
                  </a:cxn>
                  <a:cxn ang="0">
                    <a:pos x="0" y="10"/>
                  </a:cxn>
                  <a:cxn ang="0">
                    <a:pos x="0" y="9"/>
                  </a:cxn>
                  <a:cxn ang="0">
                    <a:pos x="0" y="7"/>
                  </a:cxn>
                  <a:cxn ang="0">
                    <a:pos x="0" y="5"/>
                  </a:cxn>
                  <a:cxn ang="0">
                    <a:pos x="0" y="4"/>
                  </a:cxn>
                  <a:cxn ang="0">
                    <a:pos x="1" y="3"/>
                  </a:cxn>
                  <a:cxn ang="0">
                    <a:pos x="2" y="1"/>
                  </a:cxn>
                  <a:cxn ang="0">
                    <a:pos x="3" y="1"/>
                  </a:cxn>
                  <a:cxn ang="0">
                    <a:pos x="3" y="0"/>
                  </a:cxn>
                  <a:cxn ang="0">
                    <a:pos x="4" y="0"/>
                  </a:cxn>
                  <a:cxn ang="0">
                    <a:pos x="5" y="0"/>
                  </a:cxn>
                  <a:cxn ang="0">
                    <a:pos x="7" y="1"/>
                  </a:cxn>
                </a:cxnLst>
                <a:rect l="0" t="0" r="r" b="b"/>
                <a:pathLst>
                  <a:path w="8" h="17">
                    <a:moveTo>
                      <a:pt x="7" y="1"/>
                    </a:moveTo>
                    <a:lnTo>
                      <a:pt x="6" y="1"/>
                    </a:lnTo>
                    <a:lnTo>
                      <a:pt x="5" y="2"/>
                    </a:lnTo>
                    <a:lnTo>
                      <a:pt x="4" y="4"/>
                    </a:lnTo>
                    <a:lnTo>
                      <a:pt x="3" y="5"/>
                    </a:lnTo>
                    <a:lnTo>
                      <a:pt x="3" y="7"/>
                    </a:lnTo>
                    <a:lnTo>
                      <a:pt x="3" y="9"/>
                    </a:lnTo>
                    <a:lnTo>
                      <a:pt x="3" y="11"/>
                    </a:lnTo>
                    <a:lnTo>
                      <a:pt x="4" y="11"/>
                    </a:lnTo>
                    <a:lnTo>
                      <a:pt x="4" y="13"/>
                    </a:lnTo>
                    <a:lnTo>
                      <a:pt x="5" y="14"/>
                    </a:lnTo>
                    <a:lnTo>
                      <a:pt x="5" y="15"/>
                    </a:lnTo>
                    <a:lnTo>
                      <a:pt x="6" y="15"/>
                    </a:lnTo>
                    <a:lnTo>
                      <a:pt x="7" y="15"/>
                    </a:lnTo>
                    <a:lnTo>
                      <a:pt x="5" y="16"/>
                    </a:lnTo>
                    <a:lnTo>
                      <a:pt x="4" y="16"/>
                    </a:lnTo>
                    <a:lnTo>
                      <a:pt x="3" y="16"/>
                    </a:lnTo>
                    <a:lnTo>
                      <a:pt x="2" y="15"/>
                    </a:lnTo>
                    <a:lnTo>
                      <a:pt x="1" y="14"/>
                    </a:lnTo>
                    <a:lnTo>
                      <a:pt x="1" y="12"/>
                    </a:lnTo>
                    <a:lnTo>
                      <a:pt x="0" y="11"/>
                    </a:lnTo>
                    <a:lnTo>
                      <a:pt x="0" y="10"/>
                    </a:lnTo>
                    <a:lnTo>
                      <a:pt x="0" y="9"/>
                    </a:lnTo>
                    <a:lnTo>
                      <a:pt x="0" y="7"/>
                    </a:lnTo>
                    <a:lnTo>
                      <a:pt x="0" y="5"/>
                    </a:lnTo>
                    <a:lnTo>
                      <a:pt x="0" y="4"/>
                    </a:lnTo>
                    <a:lnTo>
                      <a:pt x="1" y="3"/>
                    </a:lnTo>
                    <a:lnTo>
                      <a:pt x="2" y="1"/>
                    </a:lnTo>
                    <a:lnTo>
                      <a:pt x="3" y="1"/>
                    </a:lnTo>
                    <a:lnTo>
                      <a:pt x="3" y="0"/>
                    </a:lnTo>
                    <a:lnTo>
                      <a:pt x="4" y="0"/>
                    </a:lnTo>
                    <a:lnTo>
                      <a:pt x="5" y="0"/>
                    </a:lnTo>
                    <a:lnTo>
                      <a:pt x="7"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70" name="Freeform 74"/>
              <p:cNvSpPr>
                <a:spLocks/>
              </p:cNvSpPr>
              <p:nvPr/>
            </p:nvSpPr>
            <p:spPr bwMode="auto">
              <a:xfrm>
                <a:off x="4740" y="3782"/>
                <a:ext cx="327" cy="33"/>
              </a:xfrm>
              <a:custGeom>
                <a:avLst/>
                <a:gdLst/>
                <a:ahLst/>
                <a:cxnLst>
                  <a:cxn ang="0">
                    <a:pos x="326" y="4"/>
                  </a:cxn>
                  <a:cxn ang="0">
                    <a:pos x="301" y="7"/>
                  </a:cxn>
                  <a:cxn ang="0">
                    <a:pos x="277" y="12"/>
                  </a:cxn>
                  <a:cxn ang="0">
                    <a:pos x="253" y="18"/>
                  </a:cxn>
                  <a:cxn ang="0">
                    <a:pos x="229" y="26"/>
                  </a:cxn>
                  <a:cxn ang="0">
                    <a:pos x="214" y="32"/>
                  </a:cxn>
                  <a:cxn ang="0">
                    <a:pos x="234" y="21"/>
                  </a:cxn>
                  <a:cxn ang="0">
                    <a:pos x="205" y="15"/>
                  </a:cxn>
                  <a:cxn ang="0">
                    <a:pos x="169" y="12"/>
                  </a:cxn>
                  <a:cxn ang="0">
                    <a:pos x="128" y="11"/>
                  </a:cxn>
                  <a:cxn ang="0">
                    <a:pos x="73" y="9"/>
                  </a:cxn>
                  <a:cxn ang="0">
                    <a:pos x="33" y="13"/>
                  </a:cxn>
                  <a:cxn ang="0">
                    <a:pos x="0" y="18"/>
                  </a:cxn>
                  <a:cxn ang="0">
                    <a:pos x="44" y="9"/>
                  </a:cxn>
                  <a:cxn ang="0">
                    <a:pos x="88" y="4"/>
                  </a:cxn>
                  <a:cxn ang="0">
                    <a:pos x="93" y="4"/>
                  </a:cxn>
                  <a:cxn ang="0">
                    <a:pos x="197" y="1"/>
                  </a:cxn>
                  <a:cxn ang="0">
                    <a:pos x="214" y="8"/>
                  </a:cxn>
                  <a:cxn ang="0">
                    <a:pos x="260" y="1"/>
                  </a:cxn>
                  <a:cxn ang="0">
                    <a:pos x="271" y="0"/>
                  </a:cxn>
                  <a:cxn ang="0">
                    <a:pos x="294" y="0"/>
                  </a:cxn>
                  <a:cxn ang="0">
                    <a:pos x="307" y="2"/>
                  </a:cxn>
                  <a:cxn ang="0">
                    <a:pos x="326" y="4"/>
                  </a:cxn>
                </a:cxnLst>
                <a:rect l="0" t="0" r="r" b="b"/>
                <a:pathLst>
                  <a:path w="327" h="33">
                    <a:moveTo>
                      <a:pt x="326" y="4"/>
                    </a:moveTo>
                    <a:lnTo>
                      <a:pt x="301" y="7"/>
                    </a:lnTo>
                    <a:lnTo>
                      <a:pt x="277" y="12"/>
                    </a:lnTo>
                    <a:lnTo>
                      <a:pt x="253" y="18"/>
                    </a:lnTo>
                    <a:lnTo>
                      <a:pt x="229" y="26"/>
                    </a:lnTo>
                    <a:lnTo>
                      <a:pt x="214" y="32"/>
                    </a:lnTo>
                    <a:lnTo>
                      <a:pt x="234" y="21"/>
                    </a:lnTo>
                    <a:lnTo>
                      <a:pt x="205" y="15"/>
                    </a:lnTo>
                    <a:lnTo>
                      <a:pt x="169" y="12"/>
                    </a:lnTo>
                    <a:lnTo>
                      <a:pt x="128" y="11"/>
                    </a:lnTo>
                    <a:lnTo>
                      <a:pt x="73" y="9"/>
                    </a:lnTo>
                    <a:lnTo>
                      <a:pt x="33" y="13"/>
                    </a:lnTo>
                    <a:lnTo>
                      <a:pt x="0" y="18"/>
                    </a:lnTo>
                    <a:lnTo>
                      <a:pt x="44" y="9"/>
                    </a:lnTo>
                    <a:lnTo>
                      <a:pt x="88" y="4"/>
                    </a:lnTo>
                    <a:lnTo>
                      <a:pt x="93" y="4"/>
                    </a:lnTo>
                    <a:lnTo>
                      <a:pt x="197" y="1"/>
                    </a:lnTo>
                    <a:lnTo>
                      <a:pt x="214" y="8"/>
                    </a:lnTo>
                    <a:lnTo>
                      <a:pt x="260" y="1"/>
                    </a:lnTo>
                    <a:lnTo>
                      <a:pt x="271" y="0"/>
                    </a:lnTo>
                    <a:lnTo>
                      <a:pt x="294" y="0"/>
                    </a:lnTo>
                    <a:lnTo>
                      <a:pt x="307" y="2"/>
                    </a:lnTo>
                    <a:lnTo>
                      <a:pt x="326"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71" name="Freeform 75"/>
              <p:cNvSpPr>
                <a:spLocks/>
              </p:cNvSpPr>
              <p:nvPr/>
            </p:nvSpPr>
            <p:spPr bwMode="auto">
              <a:xfrm>
                <a:off x="4882" y="3763"/>
                <a:ext cx="16" cy="23"/>
              </a:xfrm>
              <a:custGeom>
                <a:avLst/>
                <a:gdLst/>
                <a:ahLst/>
                <a:cxnLst>
                  <a:cxn ang="0">
                    <a:pos x="3" y="0"/>
                  </a:cxn>
                  <a:cxn ang="0">
                    <a:pos x="8" y="5"/>
                  </a:cxn>
                  <a:cxn ang="0">
                    <a:pos x="11" y="11"/>
                  </a:cxn>
                  <a:cxn ang="0">
                    <a:pos x="15" y="21"/>
                  </a:cxn>
                  <a:cxn ang="0">
                    <a:pos x="10" y="22"/>
                  </a:cxn>
                  <a:cxn ang="0">
                    <a:pos x="8" y="16"/>
                  </a:cxn>
                  <a:cxn ang="0">
                    <a:pos x="5" y="12"/>
                  </a:cxn>
                  <a:cxn ang="0">
                    <a:pos x="0" y="6"/>
                  </a:cxn>
                  <a:cxn ang="0">
                    <a:pos x="3" y="0"/>
                  </a:cxn>
                </a:cxnLst>
                <a:rect l="0" t="0" r="r" b="b"/>
                <a:pathLst>
                  <a:path w="16" h="23">
                    <a:moveTo>
                      <a:pt x="3" y="0"/>
                    </a:moveTo>
                    <a:lnTo>
                      <a:pt x="8" y="5"/>
                    </a:lnTo>
                    <a:lnTo>
                      <a:pt x="11" y="11"/>
                    </a:lnTo>
                    <a:lnTo>
                      <a:pt x="15" y="21"/>
                    </a:lnTo>
                    <a:lnTo>
                      <a:pt x="10" y="22"/>
                    </a:lnTo>
                    <a:lnTo>
                      <a:pt x="8" y="16"/>
                    </a:lnTo>
                    <a:lnTo>
                      <a:pt x="5" y="12"/>
                    </a:lnTo>
                    <a:lnTo>
                      <a:pt x="0" y="6"/>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72" name="Freeform 76"/>
              <p:cNvSpPr>
                <a:spLocks/>
              </p:cNvSpPr>
              <p:nvPr/>
            </p:nvSpPr>
            <p:spPr bwMode="auto">
              <a:xfrm>
                <a:off x="4987" y="3760"/>
                <a:ext cx="30" cy="23"/>
              </a:xfrm>
              <a:custGeom>
                <a:avLst/>
                <a:gdLst/>
                <a:ahLst/>
                <a:cxnLst>
                  <a:cxn ang="0">
                    <a:pos x="6" y="0"/>
                  </a:cxn>
                  <a:cxn ang="0">
                    <a:pos x="13" y="4"/>
                  </a:cxn>
                  <a:cxn ang="0">
                    <a:pos x="19" y="10"/>
                  </a:cxn>
                  <a:cxn ang="0">
                    <a:pos x="29" y="22"/>
                  </a:cxn>
                  <a:cxn ang="0">
                    <a:pos x="26" y="22"/>
                  </a:cxn>
                  <a:cxn ang="0">
                    <a:pos x="20" y="14"/>
                  </a:cxn>
                  <a:cxn ang="0">
                    <a:pos x="15" y="8"/>
                  </a:cxn>
                  <a:cxn ang="0">
                    <a:pos x="9" y="4"/>
                  </a:cxn>
                  <a:cxn ang="0">
                    <a:pos x="0" y="0"/>
                  </a:cxn>
                  <a:cxn ang="0">
                    <a:pos x="6" y="0"/>
                  </a:cxn>
                </a:cxnLst>
                <a:rect l="0" t="0" r="r" b="b"/>
                <a:pathLst>
                  <a:path w="30" h="23">
                    <a:moveTo>
                      <a:pt x="6" y="0"/>
                    </a:moveTo>
                    <a:lnTo>
                      <a:pt x="13" y="4"/>
                    </a:lnTo>
                    <a:lnTo>
                      <a:pt x="19" y="10"/>
                    </a:lnTo>
                    <a:lnTo>
                      <a:pt x="29" y="22"/>
                    </a:lnTo>
                    <a:lnTo>
                      <a:pt x="26" y="22"/>
                    </a:lnTo>
                    <a:lnTo>
                      <a:pt x="20" y="14"/>
                    </a:lnTo>
                    <a:lnTo>
                      <a:pt x="15" y="8"/>
                    </a:lnTo>
                    <a:lnTo>
                      <a:pt x="9" y="4"/>
                    </a:lnTo>
                    <a:lnTo>
                      <a:pt x="0" y="0"/>
                    </a:lnTo>
                    <a:lnTo>
                      <a:pt x="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73" name="Freeform 77"/>
              <p:cNvSpPr>
                <a:spLocks/>
              </p:cNvSpPr>
              <p:nvPr/>
            </p:nvSpPr>
            <p:spPr bwMode="auto">
              <a:xfrm>
                <a:off x="5031" y="3764"/>
                <a:ext cx="21" cy="21"/>
              </a:xfrm>
              <a:custGeom>
                <a:avLst/>
                <a:gdLst/>
                <a:ahLst/>
                <a:cxnLst>
                  <a:cxn ang="0">
                    <a:pos x="10" y="11"/>
                  </a:cxn>
                  <a:cxn ang="0">
                    <a:pos x="8" y="10"/>
                  </a:cxn>
                  <a:cxn ang="0">
                    <a:pos x="8" y="8"/>
                  </a:cxn>
                  <a:cxn ang="0">
                    <a:pos x="8" y="6"/>
                  </a:cxn>
                  <a:cxn ang="0">
                    <a:pos x="8" y="4"/>
                  </a:cxn>
                  <a:cxn ang="0">
                    <a:pos x="9" y="1"/>
                  </a:cxn>
                  <a:cxn ang="0">
                    <a:pos x="0" y="0"/>
                  </a:cxn>
                  <a:cxn ang="0">
                    <a:pos x="13" y="1"/>
                  </a:cxn>
                  <a:cxn ang="0">
                    <a:pos x="16" y="3"/>
                  </a:cxn>
                  <a:cxn ang="0">
                    <a:pos x="18" y="5"/>
                  </a:cxn>
                  <a:cxn ang="0">
                    <a:pos x="19" y="8"/>
                  </a:cxn>
                  <a:cxn ang="0">
                    <a:pos x="20" y="11"/>
                  </a:cxn>
                  <a:cxn ang="0">
                    <a:pos x="20" y="20"/>
                  </a:cxn>
                  <a:cxn ang="0">
                    <a:pos x="11" y="18"/>
                  </a:cxn>
                  <a:cxn ang="0">
                    <a:pos x="11" y="12"/>
                  </a:cxn>
                  <a:cxn ang="0">
                    <a:pos x="10" y="11"/>
                  </a:cxn>
                </a:cxnLst>
                <a:rect l="0" t="0" r="r" b="b"/>
                <a:pathLst>
                  <a:path w="21" h="21">
                    <a:moveTo>
                      <a:pt x="10" y="11"/>
                    </a:moveTo>
                    <a:lnTo>
                      <a:pt x="8" y="10"/>
                    </a:lnTo>
                    <a:lnTo>
                      <a:pt x="8" y="8"/>
                    </a:lnTo>
                    <a:lnTo>
                      <a:pt x="8" y="6"/>
                    </a:lnTo>
                    <a:lnTo>
                      <a:pt x="8" y="4"/>
                    </a:lnTo>
                    <a:lnTo>
                      <a:pt x="9" y="1"/>
                    </a:lnTo>
                    <a:lnTo>
                      <a:pt x="0" y="0"/>
                    </a:lnTo>
                    <a:lnTo>
                      <a:pt x="13" y="1"/>
                    </a:lnTo>
                    <a:lnTo>
                      <a:pt x="16" y="3"/>
                    </a:lnTo>
                    <a:lnTo>
                      <a:pt x="18" y="5"/>
                    </a:lnTo>
                    <a:lnTo>
                      <a:pt x="19" y="8"/>
                    </a:lnTo>
                    <a:lnTo>
                      <a:pt x="20" y="11"/>
                    </a:lnTo>
                    <a:lnTo>
                      <a:pt x="20" y="20"/>
                    </a:lnTo>
                    <a:lnTo>
                      <a:pt x="11" y="18"/>
                    </a:lnTo>
                    <a:lnTo>
                      <a:pt x="11" y="12"/>
                    </a:lnTo>
                    <a:lnTo>
                      <a:pt x="1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74" name="Freeform 78"/>
              <p:cNvSpPr>
                <a:spLocks/>
              </p:cNvSpPr>
              <p:nvPr/>
            </p:nvSpPr>
            <p:spPr bwMode="auto">
              <a:xfrm>
                <a:off x="5022" y="3764"/>
                <a:ext cx="22" cy="19"/>
              </a:xfrm>
              <a:custGeom>
                <a:avLst/>
                <a:gdLst/>
                <a:ahLst/>
                <a:cxnLst>
                  <a:cxn ang="0">
                    <a:pos x="20" y="10"/>
                  </a:cxn>
                  <a:cxn ang="0">
                    <a:pos x="13" y="9"/>
                  </a:cxn>
                  <a:cxn ang="0">
                    <a:pos x="12" y="9"/>
                  </a:cxn>
                  <a:cxn ang="0">
                    <a:pos x="11" y="11"/>
                  </a:cxn>
                  <a:cxn ang="0">
                    <a:pos x="10" y="18"/>
                  </a:cxn>
                  <a:cxn ang="0">
                    <a:pos x="0" y="18"/>
                  </a:cxn>
                  <a:cxn ang="0">
                    <a:pos x="3" y="6"/>
                  </a:cxn>
                  <a:cxn ang="0">
                    <a:pos x="4" y="3"/>
                  </a:cxn>
                  <a:cxn ang="0">
                    <a:pos x="6" y="1"/>
                  </a:cxn>
                  <a:cxn ang="0">
                    <a:pos x="8" y="0"/>
                  </a:cxn>
                  <a:cxn ang="0">
                    <a:pos x="10" y="0"/>
                  </a:cxn>
                  <a:cxn ang="0">
                    <a:pos x="9" y="2"/>
                  </a:cxn>
                  <a:cxn ang="0">
                    <a:pos x="9" y="4"/>
                  </a:cxn>
                  <a:cxn ang="0">
                    <a:pos x="9" y="7"/>
                  </a:cxn>
                  <a:cxn ang="0">
                    <a:pos x="10" y="8"/>
                  </a:cxn>
                  <a:cxn ang="0">
                    <a:pos x="10" y="6"/>
                  </a:cxn>
                  <a:cxn ang="0">
                    <a:pos x="12" y="8"/>
                  </a:cxn>
                  <a:cxn ang="0">
                    <a:pos x="13" y="6"/>
                  </a:cxn>
                  <a:cxn ang="0">
                    <a:pos x="14" y="8"/>
                  </a:cxn>
                  <a:cxn ang="0">
                    <a:pos x="21" y="9"/>
                  </a:cxn>
                  <a:cxn ang="0">
                    <a:pos x="20" y="10"/>
                  </a:cxn>
                </a:cxnLst>
                <a:rect l="0" t="0" r="r" b="b"/>
                <a:pathLst>
                  <a:path w="22" h="19">
                    <a:moveTo>
                      <a:pt x="20" y="10"/>
                    </a:moveTo>
                    <a:lnTo>
                      <a:pt x="13" y="9"/>
                    </a:lnTo>
                    <a:lnTo>
                      <a:pt x="12" y="9"/>
                    </a:lnTo>
                    <a:lnTo>
                      <a:pt x="11" y="11"/>
                    </a:lnTo>
                    <a:lnTo>
                      <a:pt x="10" y="18"/>
                    </a:lnTo>
                    <a:lnTo>
                      <a:pt x="0" y="18"/>
                    </a:lnTo>
                    <a:lnTo>
                      <a:pt x="3" y="6"/>
                    </a:lnTo>
                    <a:lnTo>
                      <a:pt x="4" y="3"/>
                    </a:lnTo>
                    <a:lnTo>
                      <a:pt x="6" y="1"/>
                    </a:lnTo>
                    <a:lnTo>
                      <a:pt x="8" y="0"/>
                    </a:lnTo>
                    <a:lnTo>
                      <a:pt x="10" y="0"/>
                    </a:lnTo>
                    <a:lnTo>
                      <a:pt x="9" y="2"/>
                    </a:lnTo>
                    <a:lnTo>
                      <a:pt x="9" y="4"/>
                    </a:lnTo>
                    <a:lnTo>
                      <a:pt x="9" y="7"/>
                    </a:lnTo>
                    <a:lnTo>
                      <a:pt x="10" y="8"/>
                    </a:lnTo>
                    <a:lnTo>
                      <a:pt x="10" y="6"/>
                    </a:lnTo>
                    <a:lnTo>
                      <a:pt x="12" y="8"/>
                    </a:lnTo>
                    <a:lnTo>
                      <a:pt x="13" y="6"/>
                    </a:lnTo>
                    <a:lnTo>
                      <a:pt x="14" y="8"/>
                    </a:lnTo>
                    <a:lnTo>
                      <a:pt x="21" y="9"/>
                    </a:lnTo>
                    <a:lnTo>
                      <a:pt x="20"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75" name="Freeform 79"/>
              <p:cNvSpPr>
                <a:spLocks/>
              </p:cNvSpPr>
              <p:nvPr/>
            </p:nvSpPr>
            <p:spPr bwMode="auto">
              <a:xfrm>
                <a:off x="4589" y="3785"/>
                <a:ext cx="247" cy="170"/>
              </a:xfrm>
              <a:custGeom>
                <a:avLst/>
                <a:gdLst/>
                <a:ahLst/>
                <a:cxnLst>
                  <a:cxn ang="0">
                    <a:pos x="246" y="2"/>
                  </a:cxn>
                  <a:cxn ang="0">
                    <a:pos x="192" y="0"/>
                  </a:cxn>
                  <a:cxn ang="0">
                    <a:pos x="156" y="0"/>
                  </a:cxn>
                  <a:cxn ang="0">
                    <a:pos x="112" y="5"/>
                  </a:cxn>
                  <a:cxn ang="0">
                    <a:pos x="80" y="13"/>
                  </a:cxn>
                  <a:cxn ang="0">
                    <a:pos x="53" y="25"/>
                  </a:cxn>
                  <a:cxn ang="0">
                    <a:pos x="33" y="39"/>
                  </a:cxn>
                  <a:cxn ang="0">
                    <a:pos x="21" y="50"/>
                  </a:cxn>
                  <a:cxn ang="0">
                    <a:pos x="9" y="63"/>
                  </a:cxn>
                  <a:cxn ang="0">
                    <a:pos x="4" y="72"/>
                  </a:cxn>
                  <a:cxn ang="0">
                    <a:pos x="1" y="80"/>
                  </a:cxn>
                  <a:cxn ang="0">
                    <a:pos x="1" y="85"/>
                  </a:cxn>
                  <a:cxn ang="0">
                    <a:pos x="0" y="92"/>
                  </a:cxn>
                  <a:cxn ang="0">
                    <a:pos x="2" y="113"/>
                  </a:cxn>
                  <a:cxn ang="0">
                    <a:pos x="5" y="130"/>
                  </a:cxn>
                  <a:cxn ang="0">
                    <a:pos x="2" y="137"/>
                  </a:cxn>
                  <a:cxn ang="0">
                    <a:pos x="1" y="142"/>
                  </a:cxn>
                  <a:cxn ang="0">
                    <a:pos x="1" y="145"/>
                  </a:cxn>
                  <a:cxn ang="0">
                    <a:pos x="3" y="149"/>
                  </a:cxn>
                  <a:cxn ang="0">
                    <a:pos x="4" y="153"/>
                  </a:cxn>
                  <a:cxn ang="0">
                    <a:pos x="11" y="160"/>
                  </a:cxn>
                  <a:cxn ang="0">
                    <a:pos x="21" y="165"/>
                  </a:cxn>
                  <a:cxn ang="0">
                    <a:pos x="52" y="168"/>
                  </a:cxn>
                  <a:cxn ang="0">
                    <a:pos x="101" y="169"/>
                  </a:cxn>
                  <a:cxn ang="0">
                    <a:pos x="48" y="165"/>
                  </a:cxn>
                  <a:cxn ang="0">
                    <a:pos x="26" y="162"/>
                  </a:cxn>
                  <a:cxn ang="0">
                    <a:pos x="15" y="159"/>
                  </a:cxn>
                  <a:cxn ang="0">
                    <a:pos x="9" y="156"/>
                  </a:cxn>
                  <a:cxn ang="0">
                    <a:pos x="5" y="149"/>
                  </a:cxn>
                  <a:cxn ang="0">
                    <a:pos x="4" y="145"/>
                  </a:cxn>
                  <a:cxn ang="0">
                    <a:pos x="4" y="141"/>
                  </a:cxn>
                  <a:cxn ang="0">
                    <a:pos x="5" y="138"/>
                  </a:cxn>
                  <a:cxn ang="0">
                    <a:pos x="8" y="133"/>
                  </a:cxn>
                  <a:cxn ang="0">
                    <a:pos x="3" y="106"/>
                  </a:cxn>
                  <a:cxn ang="0">
                    <a:pos x="3" y="92"/>
                  </a:cxn>
                  <a:cxn ang="0">
                    <a:pos x="3" y="85"/>
                  </a:cxn>
                  <a:cxn ang="0">
                    <a:pos x="6" y="79"/>
                  </a:cxn>
                  <a:cxn ang="0">
                    <a:pos x="8" y="71"/>
                  </a:cxn>
                  <a:cxn ang="0">
                    <a:pos x="14" y="66"/>
                  </a:cxn>
                  <a:cxn ang="0">
                    <a:pos x="25" y="51"/>
                  </a:cxn>
                  <a:cxn ang="0">
                    <a:pos x="44" y="36"/>
                  </a:cxn>
                  <a:cxn ang="0">
                    <a:pos x="64" y="26"/>
                  </a:cxn>
                  <a:cxn ang="0">
                    <a:pos x="87" y="15"/>
                  </a:cxn>
                  <a:cxn ang="0">
                    <a:pos x="114" y="8"/>
                  </a:cxn>
                  <a:cxn ang="0">
                    <a:pos x="136" y="5"/>
                  </a:cxn>
                  <a:cxn ang="0">
                    <a:pos x="165" y="2"/>
                  </a:cxn>
                  <a:cxn ang="0">
                    <a:pos x="188" y="2"/>
                  </a:cxn>
                  <a:cxn ang="0">
                    <a:pos x="206" y="2"/>
                  </a:cxn>
                  <a:cxn ang="0">
                    <a:pos x="246" y="2"/>
                  </a:cxn>
                </a:cxnLst>
                <a:rect l="0" t="0" r="r" b="b"/>
                <a:pathLst>
                  <a:path w="247" h="170">
                    <a:moveTo>
                      <a:pt x="246" y="2"/>
                    </a:moveTo>
                    <a:lnTo>
                      <a:pt x="192" y="0"/>
                    </a:lnTo>
                    <a:lnTo>
                      <a:pt x="156" y="0"/>
                    </a:lnTo>
                    <a:lnTo>
                      <a:pt x="112" y="5"/>
                    </a:lnTo>
                    <a:lnTo>
                      <a:pt x="80" y="13"/>
                    </a:lnTo>
                    <a:lnTo>
                      <a:pt x="53" y="25"/>
                    </a:lnTo>
                    <a:lnTo>
                      <a:pt x="33" y="39"/>
                    </a:lnTo>
                    <a:lnTo>
                      <a:pt x="21" y="50"/>
                    </a:lnTo>
                    <a:lnTo>
                      <a:pt x="9" y="63"/>
                    </a:lnTo>
                    <a:lnTo>
                      <a:pt x="4" y="72"/>
                    </a:lnTo>
                    <a:lnTo>
                      <a:pt x="1" y="80"/>
                    </a:lnTo>
                    <a:lnTo>
                      <a:pt x="1" y="85"/>
                    </a:lnTo>
                    <a:lnTo>
                      <a:pt x="0" y="92"/>
                    </a:lnTo>
                    <a:lnTo>
                      <a:pt x="2" y="113"/>
                    </a:lnTo>
                    <a:lnTo>
                      <a:pt x="5" y="130"/>
                    </a:lnTo>
                    <a:lnTo>
                      <a:pt x="2" y="137"/>
                    </a:lnTo>
                    <a:lnTo>
                      <a:pt x="1" y="142"/>
                    </a:lnTo>
                    <a:lnTo>
                      <a:pt x="1" y="145"/>
                    </a:lnTo>
                    <a:lnTo>
                      <a:pt x="3" y="149"/>
                    </a:lnTo>
                    <a:lnTo>
                      <a:pt x="4" y="153"/>
                    </a:lnTo>
                    <a:lnTo>
                      <a:pt x="11" y="160"/>
                    </a:lnTo>
                    <a:lnTo>
                      <a:pt x="21" y="165"/>
                    </a:lnTo>
                    <a:lnTo>
                      <a:pt x="52" y="168"/>
                    </a:lnTo>
                    <a:lnTo>
                      <a:pt x="101" y="169"/>
                    </a:lnTo>
                    <a:lnTo>
                      <a:pt x="48" y="165"/>
                    </a:lnTo>
                    <a:lnTo>
                      <a:pt x="26" y="162"/>
                    </a:lnTo>
                    <a:lnTo>
                      <a:pt x="15" y="159"/>
                    </a:lnTo>
                    <a:lnTo>
                      <a:pt x="9" y="156"/>
                    </a:lnTo>
                    <a:lnTo>
                      <a:pt x="5" y="149"/>
                    </a:lnTo>
                    <a:lnTo>
                      <a:pt x="4" y="145"/>
                    </a:lnTo>
                    <a:lnTo>
                      <a:pt x="4" y="141"/>
                    </a:lnTo>
                    <a:lnTo>
                      <a:pt x="5" y="138"/>
                    </a:lnTo>
                    <a:lnTo>
                      <a:pt x="8" y="133"/>
                    </a:lnTo>
                    <a:lnTo>
                      <a:pt x="3" y="106"/>
                    </a:lnTo>
                    <a:lnTo>
                      <a:pt x="3" y="92"/>
                    </a:lnTo>
                    <a:lnTo>
                      <a:pt x="3" y="85"/>
                    </a:lnTo>
                    <a:lnTo>
                      <a:pt x="6" y="79"/>
                    </a:lnTo>
                    <a:lnTo>
                      <a:pt x="8" y="71"/>
                    </a:lnTo>
                    <a:lnTo>
                      <a:pt x="14" y="66"/>
                    </a:lnTo>
                    <a:lnTo>
                      <a:pt x="25" y="51"/>
                    </a:lnTo>
                    <a:lnTo>
                      <a:pt x="44" y="36"/>
                    </a:lnTo>
                    <a:lnTo>
                      <a:pt x="64" y="26"/>
                    </a:lnTo>
                    <a:lnTo>
                      <a:pt x="87" y="15"/>
                    </a:lnTo>
                    <a:lnTo>
                      <a:pt x="114" y="8"/>
                    </a:lnTo>
                    <a:lnTo>
                      <a:pt x="136" y="5"/>
                    </a:lnTo>
                    <a:lnTo>
                      <a:pt x="165" y="2"/>
                    </a:lnTo>
                    <a:lnTo>
                      <a:pt x="188" y="2"/>
                    </a:lnTo>
                    <a:lnTo>
                      <a:pt x="206" y="2"/>
                    </a:lnTo>
                    <a:lnTo>
                      <a:pt x="246"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76" name="Freeform 80"/>
              <p:cNvSpPr>
                <a:spLocks/>
              </p:cNvSpPr>
              <p:nvPr/>
            </p:nvSpPr>
            <p:spPr bwMode="auto">
              <a:xfrm>
                <a:off x="4701" y="3818"/>
                <a:ext cx="138" cy="169"/>
              </a:xfrm>
              <a:custGeom>
                <a:avLst/>
                <a:gdLst/>
                <a:ahLst/>
                <a:cxnLst>
                  <a:cxn ang="0">
                    <a:pos x="5" y="135"/>
                  </a:cxn>
                  <a:cxn ang="0">
                    <a:pos x="12" y="131"/>
                  </a:cxn>
                  <a:cxn ang="0">
                    <a:pos x="17" y="123"/>
                  </a:cxn>
                  <a:cxn ang="0">
                    <a:pos x="20" y="110"/>
                  </a:cxn>
                  <a:cxn ang="0">
                    <a:pos x="27" y="68"/>
                  </a:cxn>
                  <a:cxn ang="0">
                    <a:pos x="37" y="37"/>
                  </a:cxn>
                  <a:cxn ang="0">
                    <a:pos x="53" y="12"/>
                  </a:cxn>
                  <a:cxn ang="0">
                    <a:pos x="72" y="2"/>
                  </a:cxn>
                  <a:cxn ang="0">
                    <a:pos x="92" y="1"/>
                  </a:cxn>
                  <a:cxn ang="0">
                    <a:pos x="112" y="14"/>
                  </a:cxn>
                  <a:cxn ang="0">
                    <a:pos x="124" y="33"/>
                  </a:cxn>
                  <a:cxn ang="0">
                    <a:pos x="134" y="60"/>
                  </a:cxn>
                  <a:cxn ang="0">
                    <a:pos x="137" y="89"/>
                  </a:cxn>
                  <a:cxn ang="0">
                    <a:pos x="136" y="112"/>
                  </a:cxn>
                  <a:cxn ang="0">
                    <a:pos x="133" y="131"/>
                  </a:cxn>
                  <a:cxn ang="0">
                    <a:pos x="131" y="136"/>
                  </a:cxn>
                  <a:cxn ang="0">
                    <a:pos x="120" y="131"/>
                  </a:cxn>
                  <a:cxn ang="0">
                    <a:pos x="125" y="110"/>
                  </a:cxn>
                  <a:cxn ang="0">
                    <a:pos x="126" y="86"/>
                  </a:cxn>
                  <a:cxn ang="0">
                    <a:pos x="123" y="64"/>
                  </a:cxn>
                  <a:cxn ang="0">
                    <a:pos x="118" y="47"/>
                  </a:cxn>
                  <a:cxn ang="0">
                    <a:pos x="108" y="31"/>
                  </a:cxn>
                  <a:cxn ang="0">
                    <a:pos x="93" y="19"/>
                  </a:cxn>
                  <a:cxn ang="0">
                    <a:pos x="83" y="16"/>
                  </a:cxn>
                  <a:cxn ang="0">
                    <a:pos x="69" y="19"/>
                  </a:cxn>
                  <a:cxn ang="0">
                    <a:pos x="57" y="26"/>
                  </a:cxn>
                  <a:cxn ang="0">
                    <a:pos x="48" y="39"/>
                  </a:cxn>
                  <a:cxn ang="0">
                    <a:pos x="40" y="54"/>
                  </a:cxn>
                  <a:cxn ang="0">
                    <a:pos x="35" y="78"/>
                  </a:cxn>
                  <a:cxn ang="0">
                    <a:pos x="34" y="100"/>
                  </a:cxn>
                  <a:cxn ang="0">
                    <a:pos x="38" y="121"/>
                  </a:cxn>
                  <a:cxn ang="0">
                    <a:pos x="44" y="139"/>
                  </a:cxn>
                  <a:cxn ang="0">
                    <a:pos x="51" y="152"/>
                  </a:cxn>
                  <a:cxn ang="0">
                    <a:pos x="62" y="162"/>
                  </a:cxn>
                  <a:cxn ang="0">
                    <a:pos x="76" y="168"/>
                  </a:cxn>
                  <a:cxn ang="0">
                    <a:pos x="37" y="164"/>
                  </a:cxn>
                  <a:cxn ang="0">
                    <a:pos x="27" y="147"/>
                  </a:cxn>
                  <a:cxn ang="0">
                    <a:pos x="20" y="123"/>
                  </a:cxn>
                  <a:cxn ang="0">
                    <a:pos x="12" y="135"/>
                  </a:cxn>
                  <a:cxn ang="0">
                    <a:pos x="0" y="136"/>
                  </a:cxn>
                </a:cxnLst>
                <a:rect l="0" t="0" r="r" b="b"/>
                <a:pathLst>
                  <a:path w="138" h="169">
                    <a:moveTo>
                      <a:pt x="0" y="136"/>
                    </a:moveTo>
                    <a:lnTo>
                      <a:pt x="5" y="135"/>
                    </a:lnTo>
                    <a:lnTo>
                      <a:pt x="9" y="133"/>
                    </a:lnTo>
                    <a:lnTo>
                      <a:pt x="12" y="131"/>
                    </a:lnTo>
                    <a:lnTo>
                      <a:pt x="15" y="127"/>
                    </a:lnTo>
                    <a:lnTo>
                      <a:pt x="17" y="123"/>
                    </a:lnTo>
                    <a:lnTo>
                      <a:pt x="18" y="118"/>
                    </a:lnTo>
                    <a:lnTo>
                      <a:pt x="20" y="110"/>
                    </a:lnTo>
                    <a:lnTo>
                      <a:pt x="22" y="93"/>
                    </a:lnTo>
                    <a:lnTo>
                      <a:pt x="27" y="68"/>
                    </a:lnTo>
                    <a:lnTo>
                      <a:pt x="31" y="49"/>
                    </a:lnTo>
                    <a:lnTo>
                      <a:pt x="37" y="37"/>
                    </a:lnTo>
                    <a:lnTo>
                      <a:pt x="44" y="24"/>
                    </a:lnTo>
                    <a:lnTo>
                      <a:pt x="53" y="12"/>
                    </a:lnTo>
                    <a:lnTo>
                      <a:pt x="63" y="6"/>
                    </a:lnTo>
                    <a:lnTo>
                      <a:pt x="72" y="2"/>
                    </a:lnTo>
                    <a:lnTo>
                      <a:pt x="81" y="0"/>
                    </a:lnTo>
                    <a:lnTo>
                      <a:pt x="92" y="1"/>
                    </a:lnTo>
                    <a:lnTo>
                      <a:pt x="103" y="6"/>
                    </a:lnTo>
                    <a:lnTo>
                      <a:pt x="112" y="14"/>
                    </a:lnTo>
                    <a:lnTo>
                      <a:pt x="119" y="22"/>
                    </a:lnTo>
                    <a:lnTo>
                      <a:pt x="124" y="33"/>
                    </a:lnTo>
                    <a:lnTo>
                      <a:pt x="130" y="47"/>
                    </a:lnTo>
                    <a:lnTo>
                      <a:pt x="134" y="60"/>
                    </a:lnTo>
                    <a:lnTo>
                      <a:pt x="136" y="77"/>
                    </a:lnTo>
                    <a:lnTo>
                      <a:pt x="137" y="89"/>
                    </a:lnTo>
                    <a:lnTo>
                      <a:pt x="137" y="98"/>
                    </a:lnTo>
                    <a:lnTo>
                      <a:pt x="136" y="112"/>
                    </a:lnTo>
                    <a:lnTo>
                      <a:pt x="135" y="123"/>
                    </a:lnTo>
                    <a:lnTo>
                      <a:pt x="133" y="131"/>
                    </a:lnTo>
                    <a:lnTo>
                      <a:pt x="132" y="135"/>
                    </a:lnTo>
                    <a:lnTo>
                      <a:pt x="131" y="136"/>
                    </a:lnTo>
                    <a:lnTo>
                      <a:pt x="128" y="136"/>
                    </a:lnTo>
                    <a:lnTo>
                      <a:pt x="120" y="131"/>
                    </a:lnTo>
                    <a:lnTo>
                      <a:pt x="123" y="121"/>
                    </a:lnTo>
                    <a:lnTo>
                      <a:pt x="125" y="110"/>
                    </a:lnTo>
                    <a:lnTo>
                      <a:pt x="126" y="98"/>
                    </a:lnTo>
                    <a:lnTo>
                      <a:pt x="126" y="86"/>
                    </a:lnTo>
                    <a:lnTo>
                      <a:pt x="125" y="74"/>
                    </a:lnTo>
                    <a:lnTo>
                      <a:pt x="123" y="64"/>
                    </a:lnTo>
                    <a:lnTo>
                      <a:pt x="121" y="56"/>
                    </a:lnTo>
                    <a:lnTo>
                      <a:pt x="118" y="47"/>
                    </a:lnTo>
                    <a:lnTo>
                      <a:pt x="113" y="39"/>
                    </a:lnTo>
                    <a:lnTo>
                      <a:pt x="108" y="31"/>
                    </a:lnTo>
                    <a:lnTo>
                      <a:pt x="101" y="24"/>
                    </a:lnTo>
                    <a:lnTo>
                      <a:pt x="93" y="19"/>
                    </a:lnTo>
                    <a:lnTo>
                      <a:pt x="88" y="17"/>
                    </a:lnTo>
                    <a:lnTo>
                      <a:pt x="83" y="16"/>
                    </a:lnTo>
                    <a:lnTo>
                      <a:pt x="77" y="16"/>
                    </a:lnTo>
                    <a:lnTo>
                      <a:pt x="69" y="19"/>
                    </a:lnTo>
                    <a:lnTo>
                      <a:pt x="63" y="22"/>
                    </a:lnTo>
                    <a:lnTo>
                      <a:pt x="57" y="26"/>
                    </a:lnTo>
                    <a:lnTo>
                      <a:pt x="52" y="33"/>
                    </a:lnTo>
                    <a:lnTo>
                      <a:pt x="48" y="39"/>
                    </a:lnTo>
                    <a:lnTo>
                      <a:pt x="43" y="46"/>
                    </a:lnTo>
                    <a:lnTo>
                      <a:pt x="40" y="54"/>
                    </a:lnTo>
                    <a:lnTo>
                      <a:pt x="37" y="63"/>
                    </a:lnTo>
                    <a:lnTo>
                      <a:pt x="35" y="78"/>
                    </a:lnTo>
                    <a:lnTo>
                      <a:pt x="34" y="89"/>
                    </a:lnTo>
                    <a:lnTo>
                      <a:pt x="34" y="100"/>
                    </a:lnTo>
                    <a:lnTo>
                      <a:pt x="36" y="112"/>
                    </a:lnTo>
                    <a:lnTo>
                      <a:pt x="38" y="121"/>
                    </a:lnTo>
                    <a:lnTo>
                      <a:pt x="40" y="129"/>
                    </a:lnTo>
                    <a:lnTo>
                      <a:pt x="44" y="139"/>
                    </a:lnTo>
                    <a:lnTo>
                      <a:pt x="47" y="146"/>
                    </a:lnTo>
                    <a:lnTo>
                      <a:pt x="51" y="152"/>
                    </a:lnTo>
                    <a:lnTo>
                      <a:pt x="56" y="156"/>
                    </a:lnTo>
                    <a:lnTo>
                      <a:pt x="62" y="162"/>
                    </a:lnTo>
                    <a:lnTo>
                      <a:pt x="67" y="165"/>
                    </a:lnTo>
                    <a:lnTo>
                      <a:pt x="76" y="168"/>
                    </a:lnTo>
                    <a:lnTo>
                      <a:pt x="43" y="167"/>
                    </a:lnTo>
                    <a:lnTo>
                      <a:pt x="37" y="164"/>
                    </a:lnTo>
                    <a:lnTo>
                      <a:pt x="33" y="160"/>
                    </a:lnTo>
                    <a:lnTo>
                      <a:pt x="27" y="147"/>
                    </a:lnTo>
                    <a:lnTo>
                      <a:pt x="23" y="138"/>
                    </a:lnTo>
                    <a:lnTo>
                      <a:pt x="20" y="123"/>
                    </a:lnTo>
                    <a:lnTo>
                      <a:pt x="17" y="131"/>
                    </a:lnTo>
                    <a:lnTo>
                      <a:pt x="12" y="135"/>
                    </a:lnTo>
                    <a:lnTo>
                      <a:pt x="5" y="136"/>
                    </a:lnTo>
                    <a:lnTo>
                      <a:pt x="0"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77" name="Freeform 81"/>
              <p:cNvSpPr>
                <a:spLocks/>
              </p:cNvSpPr>
              <p:nvPr/>
            </p:nvSpPr>
            <p:spPr bwMode="auto">
              <a:xfrm>
                <a:off x="4737" y="3838"/>
                <a:ext cx="89" cy="149"/>
              </a:xfrm>
              <a:custGeom>
                <a:avLst/>
                <a:gdLst/>
                <a:ahLst/>
                <a:cxnLst>
                  <a:cxn ang="0">
                    <a:pos x="86" y="99"/>
                  </a:cxn>
                  <a:cxn ang="0">
                    <a:pos x="88" y="77"/>
                  </a:cxn>
                  <a:cxn ang="0">
                    <a:pos x="87" y="53"/>
                  </a:cxn>
                  <a:cxn ang="0">
                    <a:pos x="79" y="28"/>
                  </a:cxn>
                  <a:cxn ang="0">
                    <a:pos x="64" y="8"/>
                  </a:cxn>
                  <a:cxn ang="0">
                    <a:pos x="49" y="1"/>
                  </a:cxn>
                  <a:cxn ang="0">
                    <a:pos x="36" y="1"/>
                  </a:cxn>
                  <a:cxn ang="0">
                    <a:pos x="19" y="12"/>
                  </a:cxn>
                  <a:cxn ang="0">
                    <a:pos x="7" y="34"/>
                  </a:cxn>
                  <a:cxn ang="0">
                    <a:pos x="0" y="65"/>
                  </a:cxn>
                  <a:cxn ang="0">
                    <a:pos x="1" y="90"/>
                  </a:cxn>
                  <a:cxn ang="0">
                    <a:pos x="8" y="114"/>
                  </a:cxn>
                  <a:cxn ang="0">
                    <a:pos x="19" y="134"/>
                  </a:cxn>
                  <a:cxn ang="0">
                    <a:pos x="30" y="144"/>
                  </a:cxn>
                  <a:cxn ang="0">
                    <a:pos x="40" y="148"/>
                  </a:cxn>
                  <a:cxn ang="0">
                    <a:pos x="53" y="147"/>
                  </a:cxn>
                  <a:cxn ang="0">
                    <a:pos x="45" y="133"/>
                  </a:cxn>
                  <a:cxn ang="0">
                    <a:pos x="36" y="132"/>
                  </a:cxn>
                  <a:cxn ang="0">
                    <a:pos x="23" y="122"/>
                  </a:cxn>
                  <a:cxn ang="0">
                    <a:pos x="14" y="105"/>
                  </a:cxn>
                  <a:cxn ang="0">
                    <a:pos x="9" y="86"/>
                  </a:cxn>
                  <a:cxn ang="0">
                    <a:pos x="8" y="66"/>
                  </a:cxn>
                  <a:cxn ang="0">
                    <a:pos x="11" y="48"/>
                  </a:cxn>
                  <a:cxn ang="0">
                    <a:pos x="19" y="30"/>
                  </a:cxn>
                  <a:cxn ang="0">
                    <a:pos x="30" y="16"/>
                  </a:cxn>
                  <a:cxn ang="0">
                    <a:pos x="44" y="12"/>
                  </a:cxn>
                  <a:cxn ang="0">
                    <a:pos x="55" y="15"/>
                  </a:cxn>
                  <a:cxn ang="0">
                    <a:pos x="68" y="27"/>
                  </a:cxn>
                  <a:cxn ang="0">
                    <a:pos x="76" y="44"/>
                  </a:cxn>
                  <a:cxn ang="0">
                    <a:pos x="80" y="69"/>
                  </a:cxn>
                  <a:cxn ang="0">
                    <a:pos x="78" y="93"/>
                  </a:cxn>
                  <a:cxn ang="0">
                    <a:pos x="84" y="111"/>
                  </a:cxn>
                </a:cxnLst>
                <a:rect l="0" t="0" r="r" b="b"/>
                <a:pathLst>
                  <a:path w="89" h="149">
                    <a:moveTo>
                      <a:pt x="84" y="111"/>
                    </a:moveTo>
                    <a:lnTo>
                      <a:pt x="86" y="99"/>
                    </a:lnTo>
                    <a:lnTo>
                      <a:pt x="87" y="89"/>
                    </a:lnTo>
                    <a:lnTo>
                      <a:pt x="88" y="77"/>
                    </a:lnTo>
                    <a:lnTo>
                      <a:pt x="88" y="66"/>
                    </a:lnTo>
                    <a:lnTo>
                      <a:pt x="87" y="53"/>
                    </a:lnTo>
                    <a:lnTo>
                      <a:pt x="83" y="39"/>
                    </a:lnTo>
                    <a:lnTo>
                      <a:pt x="79" y="28"/>
                    </a:lnTo>
                    <a:lnTo>
                      <a:pt x="72" y="18"/>
                    </a:lnTo>
                    <a:lnTo>
                      <a:pt x="64" y="8"/>
                    </a:lnTo>
                    <a:lnTo>
                      <a:pt x="57" y="3"/>
                    </a:lnTo>
                    <a:lnTo>
                      <a:pt x="49" y="1"/>
                    </a:lnTo>
                    <a:lnTo>
                      <a:pt x="44" y="0"/>
                    </a:lnTo>
                    <a:lnTo>
                      <a:pt x="36" y="1"/>
                    </a:lnTo>
                    <a:lnTo>
                      <a:pt x="27" y="5"/>
                    </a:lnTo>
                    <a:lnTo>
                      <a:pt x="19" y="12"/>
                    </a:lnTo>
                    <a:lnTo>
                      <a:pt x="12" y="23"/>
                    </a:lnTo>
                    <a:lnTo>
                      <a:pt x="7" y="34"/>
                    </a:lnTo>
                    <a:lnTo>
                      <a:pt x="2" y="49"/>
                    </a:lnTo>
                    <a:lnTo>
                      <a:pt x="0" y="65"/>
                    </a:lnTo>
                    <a:lnTo>
                      <a:pt x="0" y="76"/>
                    </a:lnTo>
                    <a:lnTo>
                      <a:pt x="1" y="90"/>
                    </a:lnTo>
                    <a:lnTo>
                      <a:pt x="4" y="104"/>
                    </a:lnTo>
                    <a:lnTo>
                      <a:pt x="8" y="114"/>
                    </a:lnTo>
                    <a:lnTo>
                      <a:pt x="13" y="126"/>
                    </a:lnTo>
                    <a:lnTo>
                      <a:pt x="19" y="134"/>
                    </a:lnTo>
                    <a:lnTo>
                      <a:pt x="24" y="140"/>
                    </a:lnTo>
                    <a:lnTo>
                      <a:pt x="30" y="144"/>
                    </a:lnTo>
                    <a:lnTo>
                      <a:pt x="37" y="147"/>
                    </a:lnTo>
                    <a:lnTo>
                      <a:pt x="40" y="148"/>
                    </a:lnTo>
                    <a:lnTo>
                      <a:pt x="48" y="148"/>
                    </a:lnTo>
                    <a:lnTo>
                      <a:pt x="53" y="147"/>
                    </a:lnTo>
                    <a:lnTo>
                      <a:pt x="59" y="144"/>
                    </a:lnTo>
                    <a:lnTo>
                      <a:pt x="45" y="133"/>
                    </a:lnTo>
                    <a:lnTo>
                      <a:pt x="41" y="133"/>
                    </a:lnTo>
                    <a:lnTo>
                      <a:pt x="36" y="132"/>
                    </a:lnTo>
                    <a:lnTo>
                      <a:pt x="29" y="127"/>
                    </a:lnTo>
                    <a:lnTo>
                      <a:pt x="23" y="122"/>
                    </a:lnTo>
                    <a:lnTo>
                      <a:pt x="18" y="113"/>
                    </a:lnTo>
                    <a:lnTo>
                      <a:pt x="14" y="105"/>
                    </a:lnTo>
                    <a:lnTo>
                      <a:pt x="11" y="97"/>
                    </a:lnTo>
                    <a:lnTo>
                      <a:pt x="9" y="86"/>
                    </a:lnTo>
                    <a:lnTo>
                      <a:pt x="8" y="75"/>
                    </a:lnTo>
                    <a:lnTo>
                      <a:pt x="8" y="66"/>
                    </a:lnTo>
                    <a:lnTo>
                      <a:pt x="10" y="56"/>
                    </a:lnTo>
                    <a:lnTo>
                      <a:pt x="11" y="48"/>
                    </a:lnTo>
                    <a:lnTo>
                      <a:pt x="14" y="40"/>
                    </a:lnTo>
                    <a:lnTo>
                      <a:pt x="19" y="30"/>
                    </a:lnTo>
                    <a:lnTo>
                      <a:pt x="24" y="22"/>
                    </a:lnTo>
                    <a:lnTo>
                      <a:pt x="30" y="16"/>
                    </a:lnTo>
                    <a:lnTo>
                      <a:pt x="37" y="12"/>
                    </a:lnTo>
                    <a:lnTo>
                      <a:pt x="44" y="12"/>
                    </a:lnTo>
                    <a:lnTo>
                      <a:pt x="49" y="12"/>
                    </a:lnTo>
                    <a:lnTo>
                      <a:pt x="55" y="15"/>
                    </a:lnTo>
                    <a:lnTo>
                      <a:pt x="63" y="20"/>
                    </a:lnTo>
                    <a:lnTo>
                      <a:pt x="68" y="27"/>
                    </a:lnTo>
                    <a:lnTo>
                      <a:pt x="73" y="35"/>
                    </a:lnTo>
                    <a:lnTo>
                      <a:pt x="76" y="44"/>
                    </a:lnTo>
                    <a:lnTo>
                      <a:pt x="79" y="58"/>
                    </a:lnTo>
                    <a:lnTo>
                      <a:pt x="80" y="69"/>
                    </a:lnTo>
                    <a:lnTo>
                      <a:pt x="80" y="78"/>
                    </a:lnTo>
                    <a:lnTo>
                      <a:pt x="78" y="93"/>
                    </a:lnTo>
                    <a:lnTo>
                      <a:pt x="74" y="106"/>
                    </a:lnTo>
                    <a:lnTo>
                      <a:pt x="84" y="1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78" name="Freeform 82"/>
              <p:cNvSpPr>
                <a:spLocks/>
              </p:cNvSpPr>
              <p:nvPr/>
            </p:nvSpPr>
            <p:spPr bwMode="auto">
              <a:xfrm>
                <a:off x="4782" y="3942"/>
                <a:ext cx="40" cy="45"/>
              </a:xfrm>
              <a:custGeom>
                <a:avLst/>
                <a:gdLst/>
                <a:ahLst/>
                <a:cxnLst>
                  <a:cxn ang="0">
                    <a:pos x="30" y="0"/>
                  </a:cxn>
                  <a:cxn ang="0">
                    <a:pos x="28" y="7"/>
                  </a:cxn>
                  <a:cxn ang="0">
                    <a:pos x="24" y="14"/>
                  </a:cxn>
                  <a:cxn ang="0">
                    <a:pos x="20" y="20"/>
                  </a:cxn>
                  <a:cxn ang="0">
                    <a:pos x="15" y="24"/>
                  </a:cxn>
                  <a:cxn ang="0">
                    <a:pos x="8" y="28"/>
                  </a:cxn>
                  <a:cxn ang="0">
                    <a:pos x="4" y="29"/>
                  </a:cxn>
                  <a:cxn ang="0">
                    <a:pos x="0" y="29"/>
                  </a:cxn>
                  <a:cxn ang="0">
                    <a:pos x="3" y="44"/>
                  </a:cxn>
                  <a:cxn ang="0">
                    <a:pos x="9" y="43"/>
                  </a:cxn>
                  <a:cxn ang="0">
                    <a:pos x="14" y="40"/>
                  </a:cxn>
                  <a:cxn ang="0">
                    <a:pos x="20" y="37"/>
                  </a:cxn>
                  <a:cxn ang="0">
                    <a:pos x="25" y="32"/>
                  </a:cxn>
                  <a:cxn ang="0">
                    <a:pos x="30" y="25"/>
                  </a:cxn>
                  <a:cxn ang="0">
                    <a:pos x="33" y="20"/>
                  </a:cxn>
                  <a:cxn ang="0">
                    <a:pos x="36" y="14"/>
                  </a:cxn>
                  <a:cxn ang="0">
                    <a:pos x="39" y="6"/>
                  </a:cxn>
                  <a:cxn ang="0">
                    <a:pos x="30" y="0"/>
                  </a:cxn>
                </a:cxnLst>
                <a:rect l="0" t="0" r="r" b="b"/>
                <a:pathLst>
                  <a:path w="40" h="45">
                    <a:moveTo>
                      <a:pt x="30" y="0"/>
                    </a:moveTo>
                    <a:lnTo>
                      <a:pt x="28" y="7"/>
                    </a:lnTo>
                    <a:lnTo>
                      <a:pt x="24" y="14"/>
                    </a:lnTo>
                    <a:lnTo>
                      <a:pt x="20" y="20"/>
                    </a:lnTo>
                    <a:lnTo>
                      <a:pt x="15" y="24"/>
                    </a:lnTo>
                    <a:lnTo>
                      <a:pt x="8" y="28"/>
                    </a:lnTo>
                    <a:lnTo>
                      <a:pt x="4" y="29"/>
                    </a:lnTo>
                    <a:lnTo>
                      <a:pt x="0" y="29"/>
                    </a:lnTo>
                    <a:lnTo>
                      <a:pt x="3" y="44"/>
                    </a:lnTo>
                    <a:lnTo>
                      <a:pt x="9" y="43"/>
                    </a:lnTo>
                    <a:lnTo>
                      <a:pt x="14" y="40"/>
                    </a:lnTo>
                    <a:lnTo>
                      <a:pt x="20" y="37"/>
                    </a:lnTo>
                    <a:lnTo>
                      <a:pt x="25" y="32"/>
                    </a:lnTo>
                    <a:lnTo>
                      <a:pt x="30" y="25"/>
                    </a:lnTo>
                    <a:lnTo>
                      <a:pt x="33" y="20"/>
                    </a:lnTo>
                    <a:lnTo>
                      <a:pt x="36" y="14"/>
                    </a:lnTo>
                    <a:lnTo>
                      <a:pt x="39" y="6"/>
                    </a:lnTo>
                    <a:lnTo>
                      <a:pt x="3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79" name="Freeform 83"/>
              <p:cNvSpPr>
                <a:spLocks/>
              </p:cNvSpPr>
              <p:nvPr/>
            </p:nvSpPr>
            <p:spPr bwMode="auto">
              <a:xfrm>
                <a:off x="4758" y="3857"/>
                <a:ext cx="56" cy="107"/>
              </a:xfrm>
              <a:custGeom>
                <a:avLst/>
                <a:gdLst/>
                <a:ahLst/>
                <a:cxnLst>
                  <a:cxn ang="0">
                    <a:pos x="13" y="10"/>
                  </a:cxn>
                  <a:cxn ang="0">
                    <a:pos x="12" y="34"/>
                  </a:cxn>
                  <a:cxn ang="0">
                    <a:pos x="25" y="13"/>
                  </a:cxn>
                  <a:cxn ang="0">
                    <a:pos x="25" y="25"/>
                  </a:cxn>
                  <a:cxn ang="0">
                    <a:pos x="26" y="36"/>
                  </a:cxn>
                  <a:cxn ang="0">
                    <a:pos x="28" y="43"/>
                  </a:cxn>
                  <a:cxn ang="0">
                    <a:pos x="30" y="49"/>
                  </a:cxn>
                  <a:cxn ang="0">
                    <a:pos x="33" y="53"/>
                  </a:cxn>
                  <a:cxn ang="0">
                    <a:pos x="36" y="57"/>
                  </a:cxn>
                  <a:cxn ang="0">
                    <a:pos x="44" y="66"/>
                  </a:cxn>
                  <a:cxn ang="0">
                    <a:pos x="36" y="86"/>
                  </a:cxn>
                  <a:cxn ang="0">
                    <a:pos x="29" y="80"/>
                  </a:cxn>
                  <a:cxn ang="0">
                    <a:pos x="23" y="76"/>
                  </a:cxn>
                  <a:cxn ang="0">
                    <a:pos x="22" y="75"/>
                  </a:cxn>
                  <a:cxn ang="0">
                    <a:pos x="19" y="75"/>
                  </a:cxn>
                  <a:cxn ang="0">
                    <a:pos x="15" y="75"/>
                  </a:cxn>
                  <a:cxn ang="0">
                    <a:pos x="10" y="78"/>
                  </a:cxn>
                  <a:cxn ang="0">
                    <a:pos x="4" y="84"/>
                  </a:cxn>
                  <a:cxn ang="0">
                    <a:pos x="0" y="89"/>
                  </a:cxn>
                  <a:cxn ang="0">
                    <a:pos x="4" y="96"/>
                  </a:cxn>
                  <a:cxn ang="0">
                    <a:pos x="8" y="100"/>
                  </a:cxn>
                  <a:cxn ang="0">
                    <a:pos x="13" y="103"/>
                  </a:cxn>
                  <a:cxn ang="0">
                    <a:pos x="17" y="106"/>
                  </a:cxn>
                  <a:cxn ang="0">
                    <a:pos x="22" y="106"/>
                  </a:cxn>
                  <a:cxn ang="0">
                    <a:pos x="27" y="106"/>
                  </a:cxn>
                  <a:cxn ang="0">
                    <a:pos x="32" y="104"/>
                  </a:cxn>
                  <a:cxn ang="0">
                    <a:pos x="37" y="101"/>
                  </a:cxn>
                  <a:cxn ang="0">
                    <a:pos x="42" y="96"/>
                  </a:cxn>
                  <a:cxn ang="0">
                    <a:pos x="46" y="91"/>
                  </a:cxn>
                  <a:cxn ang="0">
                    <a:pos x="49" y="83"/>
                  </a:cxn>
                  <a:cxn ang="0">
                    <a:pos x="52" y="75"/>
                  </a:cxn>
                  <a:cxn ang="0">
                    <a:pos x="54" y="68"/>
                  </a:cxn>
                  <a:cxn ang="0">
                    <a:pos x="55" y="59"/>
                  </a:cxn>
                  <a:cxn ang="0">
                    <a:pos x="55" y="48"/>
                  </a:cxn>
                  <a:cxn ang="0">
                    <a:pos x="54" y="38"/>
                  </a:cxn>
                  <a:cxn ang="0">
                    <a:pos x="52" y="31"/>
                  </a:cxn>
                  <a:cxn ang="0">
                    <a:pos x="50" y="24"/>
                  </a:cxn>
                  <a:cxn ang="0">
                    <a:pos x="46" y="17"/>
                  </a:cxn>
                  <a:cxn ang="0">
                    <a:pos x="41" y="9"/>
                  </a:cxn>
                  <a:cxn ang="0">
                    <a:pos x="34" y="3"/>
                  </a:cxn>
                  <a:cxn ang="0">
                    <a:pos x="28" y="0"/>
                  </a:cxn>
                  <a:cxn ang="0">
                    <a:pos x="22" y="0"/>
                  </a:cxn>
                  <a:cxn ang="0">
                    <a:pos x="15" y="1"/>
                  </a:cxn>
                  <a:cxn ang="0">
                    <a:pos x="12" y="3"/>
                  </a:cxn>
                  <a:cxn ang="0">
                    <a:pos x="13" y="10"/>
                  </a:cxn>
                </a:cxnLst>
                <a:rect l="0" t="0" r="r" b="b"/>
                <a:pathLst>
                  <a:path w="56" h="107">
                    <a:moveTo>
                      <a:pt x="13" y="10"/>
                    </a:moveTo>
                    <a:lnTo>
                      <a:pt x="12" y="34"/>
                    </a:lnTo>
                    <a:lnTo>
                      <a:pt x="25" y="13"/>
                    </a:lnTo>
                    <a:lnTo>
                      <a:pt x="25" y="25"/>
                    </a:lnTo>
                    <a:lnTo>
                      <a:pt x="26" y="36"/>
                    </a:lnTo>
                    <a:lnTo>
                      <a:pt x="28" y="43"/>
                    </a:lnTo>
                    <a:lnTo>
                      <a:pt x="30" y="49"/>
                    </a:lnTo>
                    <a:lnTo>
                      <a:pt x="33" y="53"/>
                    </a:lnTo>
                    <a:lnTo>
                      <a:pt x="36" y="57"/>
                    </a:lnTo>
                    <a:lnTo>
                      <a:pt x="44" y="66"/>
                    </a:lnTo>
                    <a:lnTo>
                      <a:pt x="36" y="86"/>
                    </a:lnTo>
                    <a:lnTo>
                      <a:pt x="29" y="80"/>
                    </a:lnTo>
                    <a:lnTo>
                      <a:pt x="23" y="76"/>
                    </a:lnTo>
                    <a:lnTo>
                      <a:pt x="22" y="75"/>
                    </a:lnTo>
                    <a:lnTo>
                      <a:pt x="19" y="75"/>
                    </a:lnTo>
                    <a:lnTo>
                      <a:pt x="15" y="75"/>
                    </a:lnTo>
                    <a:lnTo>
                      <a:pt x="10" y="78"/>
                    </a:lnTo>
                    <a:lnTo>
                      <a:pt x="4" y="84"/>
                    </a:lnTo>
                    <a:lnTo>
                      <a:pt x="0" y="89"/>
                    </a:lnTo>
                    <a:lnTo>
                      <a:pt x="4" y="96"/>
                    </a:lnTo>
                    <a:lnTo>
                      <a:pt x="8" y="100"/>
                    </a:lnTo>
                    <a:lnTo>
                      <a:pt x="13" y="103"/>
                    </a:lnTo>
                    <a:lnTo>
                      <a:pt x="17" y="106"/>
                    </a:lnTo>
                    <a:lnTo>
                      <a:pt x="22" y="106"/>
                    </a:lnTo>
                    <a:lnTo>
                      <a:pt x="27" y="106"/>
                    </a:lnTo>
                    <a:lnTo>
                      <a:pt x="32" y="104"/>
                    </a:lnTo>
                    <a:lnTo>
                      <a:pt x="37" y="101"/>
                    </a:lnTo>
                    <a:lnTo>
                      <a:pt x="42" y="96"/>
                    </a:lnTo>
                    <a:lnTo>
                      <a:pt x="46" y="91"/>
                    </a:lnTo>
                    <a:lnTo>
                      <a:pt x="49" y="83"/>
                    </a:lnTo>
                    <a:lnTo>
                      <a:pt x="52" y="75"/>
                    </a:lnTo>
                    <a:lnTo>
                      <a:pt x="54" y="68"/>
                    </a:lnTo>
                    <a:lnTo>
                      <a:pt x="55" y="59"/>
                    </a:lnTo>
                    <a:lnTo>
                      <a:pt x="55" y="48"/>
                    </a:lnTo>
                    <a:lnTo>
                      <a:pt x="54" y="38"/>
                    </a:lnTo>
                    <a:lnTo>
                      <a:pt x="52" y="31"/>
                    </a:lnTo>
                    <a:lnTo>
                      <a:pt x="50" y="24"/>
                    </a:lnTo>
                    <a:lnTo>
                      <a:pt x="46" y="17"/>
                    </a:lnTo>
                    <a:lnTo>
                      <a:pt x="41" y="9"/>
                    </a:lnTo>
                    <a:lnTo>
                      <a:pt x="34" y="3"/>
                    </a:lnTo>
                    <a:lnTo>
                      <a:pt x="28" y="0"/>
                    </a:lnTo>
                    <a:lnTo>
                      <a:pt x="22" y="0"/>
                    </a:lnTo>
                    <a:lnTo>
                      <a:pt x="15" y="1"/>
                    </a:lnTo>
                    <a:lnTo>
                      <a:pt x="12" y="3"/>
                    </a:lnTo>
                    <a:lnTo>
                      <a:pt x="13"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80" name="Freeform 84"/>
              <p:cNvSpPr>
                <a:spLocks/>
              </p:cNvSpPr>
              <p:nvPr/>
            </p:nvSpPr>
            <p:spPr bwMode="auto">
              <a:xfrm>
                <a:off x="4750" y="3860"/>
                <a:ext cx="23" cy="89"/>
              </a:xfrm>
              <a:custGeom>
                <a:avLst/>
                <a:gdLst/>
                <a:ahLst/>
                <a:cxnLst>
                  <a:cxn ang="0">
                    <a:pos x="22" y="9"/>
                  </a:cxn>
                  <a:cxn ang="0">
                    <a:pos x="18" y="33"/>
                  </a:cxn>
                  <a:cxn ang="0">
                    <a:pos x="17" y="38"/>
                  </a:cxn>
                  <a:cxn ang="0">
                    <a:pos x="15" y="44"/>
                  </a:cxn>
                  <a:cxn ang="0">
                    <a:pos x="11" y="50"/>
                  </a:cxn>
                  <a:cxn ang="0">
                    <a:pos x="8" y="55"/>
                  </a:cxn>
                  <a:cxn ang="0">
                    <a:pos x="4" y="60"/>
                  </a:cxn>
                  <a:cxn ang="0">
                    <a:pos x="7" y="72"/>
                  </a:cxn>
                  <a:cxn ang="0">
                    <a:pos x="10" y="84"/>
                  </a:cxn>
                  <a:cxn ang="0">
                    <a:pos x="10" y="88"/>
                  </a:cxn>
                  <a:cxn ang="0">
                    <a:pos x="8" y="84"/>
                  </a:cxn>
                  <a:cxn ang="0">
                    <a:pos x="5" y="77"/>
                  </a:cxn>
                  <a:cxn ang="0">
                    <a:pos x="2" y="69"/>
                  </a:cxn>
                  <a:cxn ang="0">
                    <a:pos x="1" y="62"/>
                  </a:cxn>
                  <a:cxn ang="0">
                    <a:pos x="0" y="54"/>
                  </a:cxn>
                  <a:cxn ang="0">
                    <a:pos x="0" y="45"/>
                  </a:cxn>
                  <a:cxn ang="0">
                    <a:pos x="1" y="36"/>
                  </a:cxn>
                  <a:cxn ang="0">
                    <a:pos x="2" y="29"/>
                  </a:cxn>
                  <a:cxn ang="0">
                    <a:pos x="5" y="21"/>
                  </a:cxn>
                  <a:cxn ang="0">
                    <a:pos x="9" y="12"/>
                  </a:cxn>
                  <a:cxn ang="0">
                    <a:pos x="15" y="6"/>
                  </a:cxn>
                  <a:cxn ang="0">
                    <a:pos x="22" y="0"/>
                  </a:cxn>
                  <a:cxn ang="0">
                    <a:pos x="22" y="9"/>
                  </a:cxn>
                </a:cxnLst>
                <a:rect l="0" t="0" r="r" b="b"/>
                <a:pathLst>
                  <a:path w="23" h="89">
                    <a:moveTo>
                      <a:pt x="22" y="9"/>
                    </a:moveTo>
                    <a:lnTo>
                      <a:pt x="18" y="33"/>
                    </a:lnTo>
                    <a:lnTo>
                      <a:pt x="17" y="38"/>
                    </a:lnTo>
                    <a:lnTo>
                      <a:pt x="15" y="44"/>
                    </a:lnTo>
                    <a:lnTo>
                      <a:pt x="11" y="50"/>
                    </a:lnTo>
                    <a:lnTo>
                      <a:pt x="8" y="55"/>
                    </a:lnTo>
                    <a:lnTo>
                      <a:pt x="4" y="60"/>
                    </a:lnTo>
                    <a:lnTo>
                      <a:pt x="7" y="72"/>
                    </a:lnTo>
                    <a:lnTo>
                      <a:pt x="10" y="84"/>
                    </a:lnTo>
                    <a:lnTo>
                      <a:pt x="10" y="88"/>
                    </a:lnTo>
                    <a:lnTo>
                      <a:pt x="8" y="84"/>
                    </a:lnTo>
                    <a:lnTo>
                      <a:pt x="5" y="77"/>
                    </a:lnTo>
                    <a:lnTo>
                      <a:pt x="2" y="69"/>
                    </a:lnTo>
                    <a:lnTo>
                      <a:pt x="1" y="62"/>
                    </a:lnTo>
                    <a:lnTo>
                      <a:pt x="0" y="54"/>
                    </a:lnTo>
                    <a:lnTo>
                      <a:pt x="0" y="45"/>
                    </a:lnTo>
                    <a:lnTo>
                      <a:pt x="1" y="36"/>
                    </a:lnTo>
                    <a:lnTo>
                      <a:pt x="2" y="29"/>
                    </a:lnTo>
                    <a:lnTo>
                      <a:pt x="5" y="21"/>
                    </a:lnTo>
                    <a:lnTo>
                      <a:pt x="9" y="12"/>
                    </a:lnTo>
                    <a:lnTo>
                      <a:pt x="15" y="6"/>
                    </a:lnTo>
                    <a:lnTo>
                      <a:pt x="22" y="0"/>
                    </a:lnTo>
                    <a:lnTo>
                      <a:pt x="22" y="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81" name="Freeform 85"/>
              <p:cNvSpPr>
                <a:spLocks/>
              </p:cNvSpPr>
              <p:nvPr/>
            </p:nvSpPr>
            <p:spPr bwMode="auto">
              <a:xfrm>
                <a:off x="4775" y="3902"/>
                <a:ext cx="8" cy="24"/>
              </a:xfrm>
              <a:custGeom>
                <a:avLst/>
                <a:gdLst/>
                <a:ahLst/>
                <a:cxnLst>
                  <a:cxn ang="0">
                    <a:pos x="0" y="0"/>
                  </a:cxn>
                  <a:cxn ang="0">
                    <a:pos x="2" y="0"/>
                  </a:cxn>
                  <a:cxn ang="0">
                    <a:pos x="4" y="1"/>
                  </a:cxn>
                  <a:cxn ang="0">
                    <a:pos x="5" y="4"/>
                  </a:cxn>
                  <a:cxn ang="0">
                    <a:pos x="6" y="6"/>
                  </a:cxn>
                  <a:cxn ang="0">
                    <a:pos x="7" y="10"/>
                  </a:cxn>
                  <a:cxn ang="0">
                    <a:pos x="7" y="13"/>
                  </a:cxn>
                  <a:cxn ang="0">
                    <a:pos x="6" y="16"/>
                  </a:cxn>
                  <a:cxn ang="0">
                    <a:pos x="6" y="19"/>
                  </a:cxn>
                  <a:cxn ang="0">
                    <a:pos x="4" y="22"/>
                  </a:cxn>
                  <a:cxn ang="0">
                    <a:pos x="3" y="23"/>
                  </a:cxn>
                  <a:cxn ang="0">
                    <a:pos x="1" y="23"/>
                  </a:cxn>
                  <a:cxn ang="0">
                    <a:pos x="0" y="23"/>
                  </a:cxn>
                  <a:cxn ang="0">
                    <a:pos x="0" y="21"/>
                  </a:cxn>
                  <a:cxn ang="0">
                    <a:pos x="2" y="21"/>
                  </a:cxn>
                  <a:cxn ang="0">
                    <a:pos x="4" y="20"/>
                  </a:cxn>
                  <a:cxn ang="0">
                    <a:pos x="5" y="18"/>
                  </a:cxn>
                  <a:cxn ang="0">
                    <a:pos x="5" y="16"/>
                  </a:cxn>
                  <a:cxn ang="0">
                    <a:pos x="6" y="13"/>
                  </a:cxn>
                  <a:cxn ang="0">
                    <a:pos x="6" y="10"/>
                  </a:cxn>
                  <a:cxn ang="0">
                    <a:pos x="6" y="7"/>
                  </a:cxn>
                  <a:cxn ang="0">
                    <a:pos x="5" y="4"/>
                  </a:cxn>
                  <a:cxn ang="0">
                    <a:pos x="4" y="3"/>
                  </a:cxn>
                  <a:cxn ang="0">
                    <a:pos x="2" y="2"/>
                  </a:cxn>
                  <a:cxn ang="0">
                    <a:pos x="0" y="2"/>
                  </a:cxn>
                  <a:cxn ang="0">
                    <a:pos x="0" y="0"/>
                  </a:cxn>
                </a:cxnLst>
                <a:rect l="0" t="0" r="r" b="b"/>
                <a:pathLst>
                  <a:path w="8" h="24">
                    <a:moveTo>
                      <a:pt x="0" y="0"/>
                    </a:moveTo>
                    <a:lnTo>
                      <a:pt x="2" y="0"/>
                    </a:lnTo>
                    <a:lnTo>
                      <a:pt x="4" y="1"/>
                    </a:lnTo>
                    <a:lnTo>
                      <a:pt x="5" y="4"/>
                    </a:lnTo>
                    <a:lnTo>
                      <a:pt x="6" y="6"/>
                    </a:lnTo>
                    <a:lnTo>
                      <a:pt x="7" y="10"/>
                    </a:lnTo>
                    <a:lnTo>
                      <a:pt x="7" y="13"/>
                    </a:lnTo>
                    <a:lnTo>
                      <a:pt x="6" y="16"/>
                    </a:lnTo>
                    <a:lnTo>
                      <a:pt x="6" y="19"/>
                    </a:lnTo>
                    <a:lnTo>
                      <a:pt x="4" y="22"/>
                    </a:lnTo>
                    <a:lnTo>
                      <a:pt x="3" y="23"/>
                    </a:lnTo>
                    <a:lnTo>
                      <a:pt x="1" y="23"/>
                    </a:lnTo>
                    <a:lnTo>
                      <a:pt x="0" y="23"/>
                    </a:lnTo>
                    <a:lnTo>
                      <a:pt x="0" y="21"/>
                    </a:lnTo>
                    <a:lnTo>
                      <a:pt x="2" y="21"/>
                    </a:lnTo>
                    <a:lnTo>
                      <a:pt x="4" y="20"/>
                    </a:lnTo>
                    <a:lnTo>
                      <a:pt x="5" y="18"/>
                    </a:lnTo>
                    <a:lnTo>
                      <a:pt x="5" y="16"/>
                    </a:lnTo>
                    <a:lnTo>
                      <a:pt x="6" y="13"/>
                    </a:lnTo>
                    <a:lnTo>
                      <a:pt x="6" y="10"/>
                    </a:lnTo>
                    <a:lnTo>
                      <a:pt x="6" y="7"/>
                    </a:lnTo>
                    <a:lnTo>
                      <a:pt x="5" y="4"/>
                    </a:lnTo>
                    <a:lnTo>
                      <a:pt x="4" y="3"/>
                    </a:lnTo>
                    <a:lnTo>
                      <a:pt x="2" y="2"/>
                    </a:lnTo>
                    <a:lnTo>
                      <a:pt x="0" y="2"/>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82" name="Freeform 86"/>
              <p:cNvSpPr>
                <a:spLocks/>
              </p:cNvSpPr>
              <p:nvPr/>
            </p:nvSpPr>
            <p:spPr bwMode="auto">
              <a:xfrm>
                <a:off x="4767" y="3902"/>
                <a:ext cx="11" cy="24"/>
              </a:xfrm>
              <a:custGeom>
                <a:avLst/>
                <a:gdLst/>
                <a:ahLst/>
                <a:cxnLst>
                  <a:cxn ang="0">
                    <a:pos x="8" y="2"/>
                  </a:cxn>
                  <a:cxn ang="0">
                    <a:pos x="6" y="3"/>
                  </a:cxn>
                  <a:cxn ang="0">
                    <a:pos x="5" y="4"/>
                  </a:cxn>
                  <a:cxn ang="0">
                    <a:pos x="4" y="7"/>
                  </a:cxn>
                  <a:cxn ang="0">
                    <a:pos x="3" y="9"/>
                  </a:cxn>
                  <a:cxn ang="0">
                    <a:pos x="3" y="12"/>
                  </a:cxn>
                  <a:cxn ang="0">
                    <a:pos x="4" y="15"/>
                  </a:cxn>
                  <a:cxn ang="0">
                    <a:pos x="5" y="17"/>
                  </a:cxn>
                  <a:cxn ang="0">
                    <a:pos x="6" y="19"/>
                  </a:cxn>
                  <a:cxn ang="0">
                    <a:pos x="7" y="20"/>
                  </a:cxn>
                  <a:cxn ang="0">
                    <a:pos x="8" y="21"/>
                  </a:cxn>
                  <a:cxn ang="0">
                    <a:pos x="9" y="21"/>
                  </a:cxn>
                  <a:cxn ang="0">
                    <a:pos x="10" y="21"/>
                  </a:cxn>
                  <a:cxn ang="0">
                    <a:pos x="8" y="23"/>
                  </a:cxn>
                  <a:cxn ang="0">
                    <a:pos x="6" y="23"/>
                  </a:cxn>
                  <a:cxn ang="0">
                    <a:pos x="5" y="22"/>
                  </a:cxn>
                  <a:cxn ang="0">
                    <a:pos x="3" y="20"/>
                  </a:cxn>
                  <a:cxn ang="0">
                    <a:pos x="2" y="18"/>
                  </a:cxn>
                  <a:cxn ang="0">
                    <a:pos x="1" y="16"/>
                  </a:cxn>
                  <a:cxn ang="0">
                    <a:pos x="1" y="15"/>
                  </a:cxn>
                  <a:cxn ang="0">
                    <a:pos x="0" y="12"/>
                  </a:cxn>
                  <a:cxn ang="0">
                    <a:pos x="0" y="11"/>
                  </a:cxn>
                  <a:cxn ang="0">
                    <a:pos x="1" y="8"/>
                  </a:cxn>
                  <a:cxn ang="0">
                    <a:pos x="1" y="5"/>
                  </a:cxn>
                  <a:cxn ang="0">
                    <a:pos x="3" y="3"/>
                  </a:cxn>
                  <a:cxn ang="0">
                    <a:pos x="4" y="1"/>
                  </a:cxn>
                  <a:cxn ang="0">
                    <a:pos x="6" y="0"/>
                  </a:cxn>
                  <a:cxn ang="0">
                    <a:pos x="7" y="0"/>
                  </a:cxn>
                  <a:cxn ang="0">
                    <a:pos x="8" y="2"/>
                  </a:cxn>
                </a:cxnLst>
                <a:rect l="0" t="0" r="r" b="b"/>
                <a:pathLst>
                  <a:path w="11" h="24">
                    <a:moveTo>
                      <a:pt x="8" y="2"/>
                    </a:moveTo>
                    <a:lnTo>
                      <a:pt x="6" y="3"/>
                    </a:lnTo>
                    <a:lnTo>
                      <a:pt x="5" y="4"/>
                    </a:lnTo>
                    <a:lnTo>
                      <a:pt x="4" y="7"/>
                    </a:lnTo>
                    <a:lnTo>
                      <a:pt x="3" y="9"/>
                    </a:lnTo>
                    <a:lnTo>
                      <a:pt x="3" y="12"/>
                    </a:lnTo>
                    <a:lnTo>
                      <a:pt x="4" y="15"/>
                    </a:lnTo>
                    <a:lnTo>
                      <a:pt x="5" y="17"/>
                    </a:lnTo>
                    <a:lnTo>
                      <a:pt x="6" y="19"/>
                    </a:lnTo>
                    <a:lnTo>
                      <a:pt x="7" y="20"/>
                    </a:lnTo>
                    <a:lnTo>
                      <a:pt x="8" y="21"/>
                    </a:lnTo>
                    <a:lnTo>
                      <a:pt x="9" y="21"/>
                    </a:lnTo>
                    <a:lnTo>
                      <a:pt x="10" y="21"/>
                    </a:lnTo>
                    <a:lnTo>
                      <a:pt x="8" y="23"/>
                    </a:lnTo>
                    <a:lnTo>
                      <a:pt x="6" y="23"/>
                    </a:lnTo>
                    <a:lnTo>
                      <a:pt x="5" y="22"/>
                    </a:lnTo>
                    <a:lnTo>
                      <a:pt x="3" y="20"/>
                    </a:lnTo>
                    <a:lnTo>
                      <a:pt x="2" y="18"/>
                    </a:lnTo>
                    <a:lnTo>
                      <a:pt x="1" y="16"/>
                    </a:lnTo>
                    <a:lnTo>
                      <a:pt x="1" y="15"/>
                    </a:lnTo>
                    <a:lnTo>
                      <a:pt x="0" y="12"/>
                    </a:lnTo>
                    <a:lnTo>
                      <a:pt x="0" y="11"/>
                    </a:lnTo>
                    <a:lnTo>
                      <a:pt x="1" y="8"/>
                    </a:lnTo>
                    <a:lnTo>
                      <a:pt x="1" y="5"/>
                    </a:lnTo>
                    <a:lnTo>
                      <a:pt x="3" y="3"/>
                    </a:lnTo>
                    <a:lnTo>
                      <a:pt x="4" y="1"/>
                    </a:lnTo>
                    <a:lnTo>
                      <a:pt x="6" y="0"/>
                    </a:lnTo>
                    <a:lnTo>
                      <a:pt x="7" y="0"/>
                    </a:lnTo>
                    <a:lnTo>
                      <a:pt x="8"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83" name="Freeform 87"/>
              <p:cNvSpPr>
                <a:spLocks/>
              </p:cNvSpPr>
              <p:nvPr/>
            </p:nvSpPr>
            <p:spPr bwMode="auto">
              <a:xfrm>
                <a:off x="4789" y="3914"/>
                <a:ext cx="5" cy="29"/>
              </a:xfrm>
              <a:custGeom>
                <a:avLst/>
                <a:gdLst/>
                <a:ahLst/>
                <a:cxnLst>
                  <a:cxn ang="0">
                    <a:pos x="4" y="28"/>
                  </a:cxn>
                  <a:cxn ang="0">
                    <a:pos x="0" y="0"/>
                  </a:cxn>
                  <a:cxn ang="0">
                    <a:pos x="1" y="25"/>
                  </a:cxn>
                  <a:cxn ang="0">
                    <a:pos x="4" y="28"/>
                  </a:cxn>
                </a:cxnLst>
                <a:rect l="0" t="0" r="r" b="b"/>
                <a:pathLst>
                  <a:path w="5" h="29">
                    <a:moveTo>
                      <a:pt x="4" y="28"/>
                    </a:moveTo>
                    <a:lnTo>
                      <a:pt x="0" y="0"/>
                    </a:lnTo>
                    <a:lnTo>
                      <a:pt x="1" y="25"/>
                    </a:lnTo>
                    <a:lnTo>
                      <a:pt x="4" y="2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84" name="Freeform 88"/>
              <p:cNvSpPr>
                <a:spLocks/>
              </p:cNvSpPr>
              <p:nvPr/>
            </p:nvSpPr>
            <p:spPr bwMode="auto">
              <a:xfrm>
                <a:off x="4755" y="3916"/>
                <a:ext cx="15" cy="16"/>
              </a:xfrm>
              <a:custGeom>
                <a:avLst/>
                <a:gdLst/>
                <a:ahLst/>
                <a:cxnLst>
                  <a:cxn ang="0">
                    <a:pos x="2" y="0"/>
                  </a:cxn>
                  <a:cxn ang="0">
                    <a:pos x="14" y="15"/>
                  </a:cxn>
                  <a:cxn ang="0">
                    <a:pos x="0" y="1"/>
                  </a:cxn>
                  <a:cxn ang="0">
                    <a:pos x="2" y="0"/>
                  </a:cxn>
                </a:cxnLst>
                <a:rect l="0" t="0" r="r" b="b"/>
                <a:pathLst>
                  <a:path w="15" h="16">
                    <a:moveTo>
                      <a:pt x="2" y="0"/>
                    </a:moveTo>
                    <a:lnTo>
                      <a:pt x="14" y="15"/>
                    </a:lnTo>
                    <a:lnTo>
                      <a:pt x="0" y="1"/>
                    </a:lnTo>
                    <a:lnTo>
                      <a:pt x="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85" name="Freeform 89"/>
              <p:cNvSpPr>
                <a:spLocks/>
              </p:cNvSpPr>
              <p:nvPr/>
            </p:nvSpPr>
            <p:spPr bwMode="auto">
              <a:xfrm>
                <a:off x="4596" y="3967"/>
                <a:ext cx="587" cy="29"/>
              </a:xfrm>
              <a:custGeom>
                <a:avLst/>
                <a:gdLst/>
                <a:ahLst/>
                <a:cxnLst>
                  <a:cxn ang="0">
                    <a:pos x="586" y="6"/>
                  </a:cxn>
                  <a:cxn ang="0">
                    <a:pos x="0" y="28"/>
                  </a:cxn>
                  <a:cxn ang="0">
                    <a:pos x="85" y="9"/>
                  </a:cxn>
                  <a:cxn ang="0">
                    <a:pos x="503" y="0"/>
                  </a:cxn>
                  <a:cxn ang="0">
                    <a:pos x="586" y="6"/>
                  </a:cxn>
                </a:cxnLst>
                <a:rect l="0" t="0" r="r" b="b"/>
                <a:pathLst>
                  <a:path w="587" h="29">
                    <a:moveTo>
                      <a:pt x="586" y="6"/>
                    </a:moveTo>
                    <a:lnTo>
                      <a:pt x="0" y="28"/>
                    </a:lnTo>
                    <a:lnTo>
                      <a:pt x="85" y="9"/>
                    </a:lnTo>
                    <a:lnTo>
                      <a:pt x="503" y="0"/>
                    </a:lnTo>
                    <a:lnTo>
                      <a:pt x="586" y="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86" name="Freeform 90"/>
              <p:cNvSpPr>
                <a:spLocks/>
              </p:cNvSpPr>
              <p:nvPr/>
            </p:nvSpPr>
            <p:spPr bwMode="auto">
              <a:xfrm>
                <a:off x="4671" y="3862"/>
                <a:ext cx="33" cy="46"/>
              </a:xfrm>
              <a:custGeom>
                <a:avLst/>
                <a:gdLst/>
                <a:ahLst/>
                <a:cxnLst>
                  <a:cxn ang="0">
                    <a:pos x="31" y="29"/>
                  </a:cxn>
                  <a:cxn ang="0">
                    <a:pos x="28" y="35"/>
                  </a:cxn>
                  <a:cxn ang="0">
                    <a:pos x="25" y="40"/>
                  </a:cxn>
                  <a:cxn ang="0">
                    <a:pos x="20" y="43"/>
                  </a:cxn>
                  <a:cxn ang="0">
                    <a:pos x="15" y="45"/>
                  </a:cxn>
                  <a:cxn ang="0">
                    <a:pos x="11" y="45"/>
                  </a:cxn>
                  <a:cxn ang="0">
                    <a:pos x="7" y="44"/>
                  </a:cxn>
                  <a:cxn ang="0">
                    <a:pos x="4" y="41"/>
                  </a:cxn>
                  <a:cxn ang="0">
                    <a:pos x="1" y="37"/>
                  </a:cxn>
                  <a:cxn ang="0">
                    <a:pos x="0" y="32"/>
                  </a:cxn>
                  <a:cxn ang="0">
                    <a:pos x="0" y="26"/>
                  </a:cxn>
                  <a:cxn ang="0">
                    <a:pos x="0" y="21"/>
                  </a:cxn>
                  <a:cxn ang="0">
                    <a:pos x="1" y="16"/>
                  </a:cxn>
                  <a:cxn ang="0">
                    <a:pos x="3" y="11"/>
                  </a:cxn>
                  <a:cxn ang="0">
                    <a:pos x="7" y="6"/>
                  </a:cxn>
                  <a:cxn ang="0">
                    <a:pos x="12" y="2"/>
                  </a:cxn>
                  <a:cxn ang="0">
                    <a:pos x="17" y="0"/>
                  </a:cxn>
                  <a:cxn ang="0">
                    <a:pos x="20" y="0"/>
                  </a:cxn>
                  <a:cxn ang="0">
                    <a:pos x="26" y="2"/>
                  </a:cxn>
                  <a:cxn ang="0">
                    <a:pos x="29" y="6"/>
                  </a:cxn>
                  <a:cxn ang="0">
                    <a:pos x="31" y="11"/>
                  </a:cxn>
                  <a:cxn ang="0">
                    <a:pos x="32" y="16"/>
                  </a:cxn>
                  <a:cxn ang="0">
                    <a:pos x="30" y="11"/>
                  </a:cxn>
                  <a:cxn ang="0">
                    <a:pos x="28" y="7"/>
                  </a:cxn>
                  <a:cxn ang="0">
                    <a:pos x="24" y="4"/>
                  </a:cxn>
                  <a:cxn ang="0">
                    <a:pos x="20" y="3"/>
                  </a:cxn>
                  <a:cxn ang="0">
                    <a:pos x="15" y="5"/>
                  </a:cxn>
                  <a:cxn ang="0">
                    <a:pos x="11" y="9"/>
                  </a:cxn>
                  <a:cxn ang="0">
                    <a:pos x="8" y="14"/>
                  </a:cxn>
                  <a:cxn ang="0">
                    <a:pos x="7" y="20"/>
                  </a:cxn>
                  <a:cxn ang="0">
                    <a:pos x="6" y="25"/>
                  </a:cxn>
                  <a:cxn ang="0">
                    <a:pos x="10" y="37"/>
                  </a:cxn>
                  <a:cxn ang="0">
                    <a:pos x="10" y="24"/>
                  </a:cxn>
                  <a:cxn ang="0">
                    <a:pos x="14" y="36"/>
                  </a:cxn>
                  <a:cxn ang="0">
                    <a:pos x="14" y="26"/>
                  </a:cxn>
                  <a:cxn ang="0">
                    <a:pos x="18" y="33"/>
                  </a:cxn>
                  <a:cxn ang="0">
                    <a:pos x="19" y="26"/>
                  </a:cxn>
                  <a:cxn ang="0">
                    <a:pos x="22" y="31"/>
                  </a:cxn>
                  <a:cxn ang="0">
                    <a:pos x="22" y="26"/>
                  </a:cxn>
                  <a:cxn ang="0">
                    <a:pos x="24" y="31"/>
                  </a:cxn>
                  <a:cxn ang="0">
                    <a:pos x="27" y="31"/>
                  </a:cxn>
                  <a:cxn ang="0">
                    <a:pos x="29" y="31"/>
                  </a:cxn>
                  <a:cxn ang="0">
                    <a:pos x="31" y="29"/>
                  </a:cxn>
                </a:cxnLst>
                <a:rect l="0" t="0" r="r" b="b"/>
                <a:pathLst>
                  <a:path w="33" h="46">
                    <a:moveTo>
                      <a:pt x="31" y="29"/>
                    </a:moveTo>
                    <a:lnTo>
                      <a:pt x="28" y="35"/>
                    </a:lnTo>
                    <a:lnTo>
                      <a:pt x="25" y="40"/>
                    </a:lnTo>
                    <a:lnTo>
                      <a:pt x="20" y="43"/>
                    </a:lnTo>
                    <a:lnTo>
                      <a:pt x="15" y="45"/>
                    </a:lnTo>
                    <a:lnTo>
                      <a:pt x="11" y="45"/>
                    </a:lnTo>
                    <a:lnTo>
                      <a:pt x="7" y="44"/>
                    </a:lnTo>
                    <a:lnTo>
                      <a:pt x="4" y="41"/>
                    </a:lnTo>
                    <a:lnTo>
                      <a:pt x="1" y="37"/>
                    </a:lnTo>
                    <a:lnTo>
                      <a:pt x="0" y="32"/>
                    </a:lnTo>
                    <a:lnTo>
                      <a:pt x="0" y="26"/>
                    </a:lnTo>
                    <a:lnTo>
                      <a:pt x="0" y="21"/>
                    </a:lnTo>
                    <a:lnTo>
                      <a:pt x="1" y="16"/>
                    </a:lnTo>
                    <a:lnTo>
                      <a:pt x="3" y="11"/>
                    </a:lnTo>
                    <a:lnTo>
                      <a:pt x="7" y="6"/>
                    </a:lnTo>
                    <a:lnTo>
                      <a:pt x="12" y="2"/>
                    </a:lnTo>
                    <a:lnTo>
                      <a:pt x="17" y="0"/>
                    </a:lnTo>
                    <a:lnTo>
                      <a:pt x="20" y="0"/>
                    </a:lnTo>
                    <a:lnTo>
                      <a:pt x="26" y="2"/>
                    </a:lnTo>
                    <a:lnTo>
                      <a:pt x="29" y="6"/>
                    </a:lnTo>
                    <a:lnTo>
                      <a:pt x="31" y="11"/>
                    </a:lnTo>
                    <a:lnTo>
                      <a:pt x="32" y="16"/>
                    </a:lnTo>
                    <a:lnTo>
                      <a:pt x="30" y="11"/>
                    </a:lnTo>
                    <a:lnTo>
                      <a:pt x="28" y="7"/>
                    </a:lnTo>
                    <a:lnTo>
                      <a:pt x="24" y="4"/>
                    </a:lnTo>
                    <a:lnTo>
                      <a:pt x="20" y="3"/>
                    </a:lnTo>
                    <a:lnTo>
                      <a:pt x="15" y="5"/>
                    </a:lnTo>
                    <a:lnTo>
                      <a:pt x="11" y="9"/>
                    </a:lnTo>
                    <a:lnTo>
                      <a:pt x="8" y="14"/>
                    </a:lnTo>
                    <a:lnTo>
                      <a:pt x="7" y="20"/>
                    </a:lnTo>
                    <a:lnTo>
                      <a:pt x="6" y="25"/>
                    </a:lnTo>
                    <a:lnTo>
                      <a:pt x="10" y="37"/>
                    </a:lnTo>
                    <a:lnTo>
                      <a:pt x="10" y="24"/>
                    </a:lnTo>
                    <a:lnTo>
                      <a:pt x="14" y="36"/>
                    </a:lnTo>
                    <a:lnTo>
                      <a:pt x="14" y="26"/>
                    </a:lnTo>
                    <a:lnTo>
                      <a:pt x="18" y="33"/>
                    </a:lnTo>
                    <a:lnTo>
                      <a:pt x="19" y="26"/>
                    </a:lnTo>
                    <a:lnTo>
                      <a:pt x="22" y="31"/>
                    </a:lnTo>
                    <a:lnTo>
                      <a:pt x="22" y="26"/>
                    </a:lnTo>
                    <a:lnTo>
                      <a:pt x="24" y="31"/>
                    </a:lnTo>
                    <a:lnTo>
                      <a:pt x="27" y="31"/>
                    </a:lnTo>
                    <a:lnTo>
                      <a:pt x="29" y="31"/>
                    </a:lnTo>
                    <a:lnTo>
                      <a:pt x="31"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87" name="Freeform 91"/>
              <p:cNvSpPr>
                <a:spLocks/>
              </p:cNvSpPr>
              <p:nvPr/>
            </p:nvSpPr>
            <p:spPr bwMode="auto">
              <a:xfrm>
                <a:off x="4638" y="3946"/>
                <a:ext cx="82" cy="36"/>
              </a:xfrm>
              <a:custGeom>
                <a:avLst/>
                <a:gdLst/>
                <a:ahLst/>
                <a:cxnLst>
                  <a:cxn ang="0">
                    <a:pos x="81" y="0"/>
                  </a:cxn>
                  <a:cxn ang="0">
                    <a:pos x="79" y="9"/>
                  </a:cxn>
                  <a:cxn ang="0">
                    <a:pos x="75" y="16"/>
                  </a:cxn>
                  <a:cxn ang="0">
                    <a:pos x="70" y="23"/>
                  </a:cxn>
                  <a:cxn ang="0">
                    <a:pos x="65" y="29"/>
                  </a:cxn>
                  <a:cxn ang="0">
                    <a:pos x="59" y="32"/>
                  </a:cxn>
                  <a:cxn ang="0">
                    <a:pos x="51" y="34"/>
                  </a:cxn>
                  <a:cxn ang="0">
                    <a:pos x="42" y="35"/>
                  </a:cxn>
                  <a:cxn ang="0">
                    <a:pos x="32" y="35"/>
                  </a:cxn>
                  <a:cxn ang="0">
                    <a:pos x="25" y="33"/>
                  </a:cxn>
                  <a:cxn ang="0">
                    <a:pos x="18" y="30"/>
                  </a:cxn>
                  <a:cxn ang="0">
                    <a:pos x="12" y="25"/>
                  </a:cxn>
                  <a:cxn ang="0">
                    <a:pos x="6" y="17"/>
                  </a:cxn>
                  <a:cxn ang="0">
                    <a:pos x="3" y="11"/>
                  </a:cxn>
                  <a:cxn ang="0">
                    <a:pos x="0" y="5"/>
                  </a:cxn>
                  <a:cxn ang="0">
                    <a:pos x="50" y="8"/>
                  </a:cxn>
                  <a:cxn ang="0">
                    <a:pos x="64" y="8"/>
                  </a:cxn>
                  <a:cxn ang="0">
                    <a:pos x="71" y="7"/>
                  </a:cxn>
                  <a:cxn ang="0">
                    <a:pos x="77" y="5"/>
                  </a:cxn>
                  <a:cxn ang="0">
                    <a:pos x="81" y="0"/>
                  </a:cxn>
                </a:cxnLst>
                <a:rect l="0" t="0" r="r" b="b"/>
                <a:pathLst>
                  <a:path w="82" h="36">
                    <a:moveTo>
                      <a:pt x="81" y="0"/>
                    </a:moveTo>
                    <a:lnTo>
                      <a:pt x="79" y="9"/>
                    </a:lnTo>
                    <a:lnTo>
                      <a:pt x="75" y="16"/>
                    </a:lnTo>
                    <a:lnTo>
                      <a:pt x="70" y="23"/>
                    </a:lnTo>
                    <a:lnTo>
                      <a:pt x="65" y="29"/>
                    </a:lnTo>
                    <a:lnTo>
                      <a:pt x="59" y="32"/>
                    </a:lnTo>
                    <a:lnTo>
                      <a:pt x="51" y="34"/>
                    </a:lnTo>
                    <a:lnTo>
                      <a:pt x="42" y="35"/>
                    </a:lnTo>
                    <a:lnTo>
                      <a:pt x="32" y="35"/>
                    </a:lnTo>
                    <a:lnTo>
                      <a:pt x="25" y="33"/>
                    </a:lnTo>
                    <a:lnTo>
                      <a:pt x="18" y="30"/>
                    </a:lnTo>
                    <a:lnTo>
                      <a:pt x="12" y="25"/>
                    </a:lnTo>
                    <a:lnTo>
                      <a:pt x="6" y="17"/>
                    </a:lnTo>
                    <a:lnTo>
                      <a:pt x="3" y="11"/>
                    </a:lnTo>
                    <a:lnTo>
                      <a:pt x="0" y="5"/>
                    </a:lnTo>
                    <a:lnTo>
                      <a:pt x="50" y="8"/>
                    </a:lnTo>
                    <a:lnTo>
                      <a:pt x="64" y="8"/>
                    </a:lnTo>
                    <a:lnTo>
                      <a:pt x="71" y="7"/>
                    </a:lnTo>
                    <a:lnTo>
                      <a:pt x="77" y="5"/>
                    </a:lnTo>
                    <a:lnTo>
                      <a:pt x="8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88" name="Freeform 92"/>
              <p:cNvSpPr>
                <a:spLocks/>
              </p:cNvSpPr>
              <p:nvPr/>
            </p:nvSpPr>
            <p:spPr bwMode="auto">
              <a:xfrm>
                <a:off x="4591" y="3872"/>
                <a:ext cx="19" cy="21"/>
              </a:xfrm>
              <a:custGeom>
                <a:avLst/>
                <a:gdLst/>
                <a:ahLst/>
                <a:cxnLst>
                  <a:cxn ang="0">
                    <a:pos x="0" y="0"/>
                  </a:cxn>
                  <a:cxn ang="0">
                    <a:pos x="7" y="6"/>
                  </a:cxn>
                  <a:cxn ang="0">
                    <a:pos x="8" y="18"/>
                  </a:cxn>
                  <a:cxn ang="0">
                    <a:pos x="4" y="20"/>
                  </a:cxn>
                  <a:cxn ang="0">
                    <a:pos x="18" y="20"/>
                  </a:cxn>
                  <a:cxn ang="0">
                    <a:pos x="16" y="1"/>
                  </a:cxn>
                  <a:cxn ang="0">
                    <a:pos x="0" y="0"/>
                  </a:cxn>
                </a:cxnLst>
                <a:rect l="0" t="0" r="r" b="b"/>
                <a:pathLst>
                  <a:path w="19" h="21">
                    <a:moveTo>
                      <a:pt x="0" y="0"/>
                    </a:moveTo>
                    <a:lnTo>
                      <a:pt x="7" y="6"/>
                    </a:lnTo>
                    <a:lnTo>
                      <a:pt x="8" y="18"/>
                    </a:lnTo>
                    <a:lnTo>
                      <a:pt x="4" y="20"/>
                    </a:lnTo>
                    <a:lnTo>
                      <a:pt x="18" y="20"/>
                    </a:lnTo>
                    <a:lnTo>
                      <a:pt x="16"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89" name="Freeform 93"/>
              <p:cNvSpPr>
                <a:spLocks/>
              </p:cNvSpPr>
              <p:nvPr/>
            </p:nvSpPr>
            <p:spPr bwMode="auto">
              <a:xfrm>
                <a:off x="4613" y="3873"/>
                <a:ext cx="41" cy="21"/>
              </a:xfrm>
              <a:custGeom>
                <a:avLst/>
                <a:gdLst/>
                <a:ahLst/>
                <a:cxnLst>
                  <a:cxn ang="0">
                    <a:pos x="0" y="0"/>
                  </a:cxn>
                  <a:cxn ang="0">
                    <a:pos x="5" y="4"/>
                  </a:cxn>
                  <a:cxn ang="0">
                    <a:pos x="6" y="19"/>
                  </a:cxn>
                  <a:cxn ang="0">
                    <a:pos x="40" y="20"/>
                  </a:cxn>
                  <a:cxn ang="0">
                    <a:pos x="40" y="17"/>
                  </a:cxn>
                  <a:cxn ang="0">
                    <a:pos x="39" y="13"/>
                  </a:cxn>
                  <a:cxn ang="0">
                    <a:pos x="37" y="8"/>
                  </a:cxn>
                  <a:cxn ang="0">
                    <a:pos x="34" y="4"/>
                  </a:cxn>
                  <a:cxn ang="0">
                    <a:pos x="31" y="3"/>
                  </a:cxn>
                  <a:cxn ang="0">
                    <a:pos x="28" y="1"/>
                  </a:cxn>
                  <a:cxn ang="0">
                    <a:pos x="23" y="0"/>
                  </a:cxn>
                  <a:cxn ang="0">
                    <a:pos x="0" y="0"/>
                  </a:cxn>
                </a:cxnLst>
                <a:rect l="0" t="0" r="r" b="b"/>
                <a:pathLst>
                  <a:path w="41" h="21">
                    <a:moveTo>
                      <a:pt x="0" y="0"/>
                    </a:moveTo>
                    <a:lnTo>
                      <a:pt x="5" y="4"/>
                    </a:lnTo>
                    <a:lnTo>
                      <a:pt x="6" y="19"/>
                    </a:lnTo>
                    <a:lnTo>
                      <a:pt x="40" y="20"/>
                    </a:lnTo>
                    <a:lnTo>
                      <a:pt x="40" y="17"/>
                    </a:lnTo>
                    <a:lnTo>
                      <a:pt x="39" y="13"/>
                    </a:lnTo>
                    <a:lnTo>
                      <a:pt x="37" y="8"/>
                    </a:lnTo>
                    <a:lnTo>
                      <a:pt x="34" y="4"/>
                    </a:lnTo>
                    <a:lnTo>
                      <a:pt x="31" y="3"/>
                    </a:lnTo>
                    <a:lnTo>
                      <a:pt x="28" y="1"/>
                    </a:lnTo>
                    <a:lnTo>
                      <a:pt x="23" y="0"/>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90" name="Freeform 94"/>
              <p:cNvSpPr>
                <a:spLocks/>
              </p:cNvSpPr>
              <p:nvPr/>
            </p:nvSpPr>
            <p:spPr bwMode="auto">
              <a:xfrm>
                <a:off x="4592" y="3891"/>
                <a:ext cx="63" cy="36"/>
              </a:xfrm>
              <a:custGeom>
                <a:avLst/>
                <a:gdLst/>
                <a:ahLst/>
                <a:cxnLst>
                  <a:cxn ang="0">
                    <a:pos x="1" y="4"/>
                  </a:cxn>
                  <a:cxn ang="0">
                    <a:pos x="5" y="8"/>
                  </a:cxn>
                  <a:cxn ang="0">
                    <a:pos x="60" y="8"/>
                  </a:cxn>
                  <a:cxn ang="0">
                    <a:pos x="61" y="5"/>
                  </a:cxn>
                  <a:cxn ang="0">
                    <a:pos x="61" y="1"/>
                  </a:cxn>
                  <a:cxn ang="0">
                    <a:pos x="61" y="0"/>
                  </a:cxn>
                  <a:cxn ang="0">
                    <a:pos x="62" y="5"/>
                  </a:cxn>
                  <a:cxn ang="0">
                    <a:pos x="62" y="10"/>
                  </a:cxn>
                  <a:cxn ang="0">
                    <a:pos x="61" y="13"/>
                  </a:cxn>
                  <a:cxn ang="0">
                    <a:pos x="60" y="19"/>
                  </a:cxn>
                  <a:cxn ang="0">
                    <a:pos x="59" y="23"/>
                  </a:cxn>
                  <a:cxn ang="0">
                    <a:pos x="56" y="27"/>
                  </a:cxn>
                  <a:cxn ang="0">
                    <a:pos x="53" y="30"/>
                  </a:cxn>
                  <a:cxn ang="0">
                    <a:pos x="49" y="32"/>
                  </a:cxn>
                  <a:cxn ang="0">
                    <a:pos x="44" y="33"/>
                  </a:cxn>
                  <a:cxn ang="0">
                    <a:pos x="37" y="35"/>
                  </a:cxn>
                  <a:cxn ang="0">
                    <a:pos x="26" y="35"/>
                  </a:cxn>
                  <a:cxn ang="0">
                    <a:pos x="41" y="32"/>
                  </a:cxn>
                  <a:cxn ang="0">
                    <a:pos x="48" y="31"/>
                  </a:cxn>
                  <a:cxn ang="0">
                    <a:pos x="52" y="28"/>
                  </a:cxn>
                  <a:cxn ang="0">
                    <a:pos x="29" y="28"/>
                  </a:cxn>
                  <a:cxn ang="0">
                    <a:pos x="28" y="20"/>
                  </a:cxn>
                  <a:cxn ang="0">
                    <a:pos x="19" y="11"/>
                  </a:cxn>
                  <a:cxn ang="0">
                    <a:pos x="21" y="32"/>
                  </a:cxn>
                  <a:cxn ang="0">
                    <a:pos x="19" y="28"/>
                  </a:cxn>
                  <a:cxn ang="0">
                    <a:pos x="4" y="28"/>
                  </a:cxn>
                  <a:cxn ang="0">
                    <a:pos x="11" y="26"/>
                  </a:cxn>
                  <a:cxn ang="0">
                    <a:pos x="9" y="11"/>
                  </a:cxn>
                  <a:cxn ang="0">
                    <a:pos x="5" y="11"/>
                  </a:cxn>
                  <a:cxn ang="0">
                    <a:pos x="2" y="9"/>
                  </a:cxn>
                  <a:cxn ang="0">
                    <a:pos x="0" y="6"/>
                  </a:cxn>
                  <a:cxn ang="0">
                    <a:pos x="1" y="4"/>
                  </a:cxn>
                </a:cxnLst>
                <a:rect l="0" t="0" r="r" b="b"/>
                <a:pathLst>
                  <a:path w="63" h="36">
                    <a:moveTo>
                      <a:pt x="1" y="4"/>
                    </a:moveTo>
                    <a:lnTo>
                      <a:pt x="5" y="8"/>
                    </a:lnTo>
                    <a:lnTo>
                      <a:pt x="60" y="8"/>
                    </a:lnTo>
                    <a:lnTo>
                      <a:pt x="61" y="5"/>
                    </a:lnTo>
                    <a:lnTo>
                      <a:pt x="61" y="1"/>
                    </a:lnTo>
                    <a:lnTo>
                      <a:pt x="61" y="0"/>
                    </a:lnTo>
                    <a:lnTo>
                      <a:pt x="62" y="5"/>
                    </a:lnTo>
                    <a:lnTo>
                      <a:pt x="62" y="10"/>
                    </a:lnTo>
                    <a:lnTo>
                      <a:pt x="61" y="13"/>
                    </a:lnTo>
                    <a:lnTo>
                      <a:pt x="60" y="19"/>
                    </a:lnTo>
                    <a:lnTo>
                      <a:pt x="59" y="23"/>
                    </a:lnTo>
                    <a:lnTo>
                      <a:pt x="56" y="27"/>
                    </a:lnTo>
                    <a:lnTo>
                      <a:pt x="53" y="30"/>
                    </a:lnTo>
                    <a:lnTo>
                      <a:pt x="49" y="32"/>
                    </a:lnTo>
                    <a:lnTo>
                      <a:pt x="44" y="33"/>
                    </a:lnTo>
                    <a:lnTo>
                      <a:pt x="37" y="35"/>
                    </a:lnTo>
                    <a:lnTo>
                      <a:pt x="26" y="35"/>
                    </a:lnTo>
                    <a:lnTo>
                      <a:pt x="41" y="32"/>
                    </a:lnTo>
                    <a:lnTo>
                      <a:pt x="48" y="31"/>
                    </a:lnTo>
                    <a:lnTo>
                      <a:pt x="52" y="28"/>
                    </a:lnTo>
                    <a:lnTo>
                      <a:pt x="29" y="28"/>
                    </a:lnTo>
                    <a:lnTo>
                      <a:pt x="28" y="20"/>
                    </a:lnTo>
                    <a:lnTo>
                      <a:pt x="19" y="11"/>
                    </a:lnTo>
                    <a:lnTo>
                      <a:pt x="21" y="32"/>
                    </a:lnTo>
                    <a:lnTo>
                      <a:pt x="19" y="28"/>
                    </a:lnTo>
                    <a:lnTo>
                      <a:pt x="4" y="28"/>
                    </a:lnTo>
                    <a:lnTo>
                      <a:pt x="11" y="26"/>
                    </a:lnTo>
                    <a:lnTo>
                      <a:pt x="9" y="11"/>
                    </a:lnTo>
                    <a:lnTo>
                      <a:pt x="5" y="11"/>
                    </a:lnTo>
                    <a:lnTo>
                      <a:pt x="2" y="9"/>
                    </a:lnTo>
                    <a:lnTo>
                      <a:pt x="0" y="6"/>
                    </a:lnTo>
                    <a:lnTo>
                      <a:pt x="1"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91" name="Freeform 95"/>
              <p:cNvSpPr>
                <a:spLocks/>
              </p:cNvSpPr>
              <p:nvPr/>
            </p:nvSpPr>
            <p:spPr bwMode="auto">
              <a:xfrm>
                <a:off x="4649" y="3810"/>
                <a:ext cx="76" cy="29"/>
              </a:xfrm>
              <a:custGeom>
                <a:avLst/>
                <a:gdLst/>
                <a:ahLst/>
                <a:cxnLst>
                  <a:cxn ang="0">
                    <a:pos x="1" y="27"/>
                  </a:cxn>
                  <a:cxn ang="0">
                    <a:pos x="22" y="14"/>
                  </a:cxn>
                  <a:cxn ang="0">
                    <a:pos x="41" y="6"/>
                  </a:cxn>
                  <a:cxn ang="0">
                    <a:pos x="64" y="0"/>
                  </a:cxn>
                  <a:cxn ang="0">
                    <a:pos x="69" y="0"/>
                  </a:cxn>
                  <a:cxn ang="0">
                    <a:pos x="74" y="4"/>
                  </a:cxn>
                  <a:cxn ang="0">
                    <a:pos x="75" y="6"/>
                  </a:cxn>
                  <a:cxn ang="0">
                    <a:pos x="75" y="9"/>
                  </a:cxn>
                  <a:cxn ang="0">
                    <a:pos x="75" y="13"/>
                  </a:cxn>
                  <a:cxn ang="0">
                    <a:pos x="74" y="15"/>
                  </a:cxn>
                  <a:cxn ang="0">
                    <a:pos x="72" y="18"/>
                  </a:cxn>
                  <a:cxn ang="0">
                    <a:pos x="68" y="21"/>
                  </a:cxn>
                  <a:cxn ang="0">
                    <a:pos x="60" y="24"/>
                  </a:cxn>
                  <a:cxn ang="0">
                    <a:pos x="54" y="26"/>
                  </a:cxn>
                  <a:cxn ang="0">
                    <a:pos x="40" y="27"/>
                  </a:cxn>
                  <a:cxn ang="0">
                    <a:pos x="22" y="28"/>
                  </a:cxn>
                  <a:cxn ang="0">
                    <a:pos x="54" y="24"/>
                  </a:cxn>
                  <a:cxn ang="0">
                    <a:pos x="64" y="21"/>
                  </a:cxn>
                  <a:cxn ang="0">
                    <a:pos x="70" y="17"/>
                  </a:cxn>
                  <a:cxn ang="0">
                    <a:pos x="72" y="14"/>
                  </a:cxn>
                  <a:cxn ang="0">
                    <a:pos x="73" y="11"/>
                  </a:cxn>
                  <a:cxn ang="0">
                    <a:pos x="73" y="9"/>
                  </a:cxn>
                  <a:cxn ang="0">
                    <a:pos x="68" y="9"/>
                  </a:cxn>
                  <a:cxn ang="0">
                    <a:pos x="55" y="10"/>
                  </a:cxn>
                  <a:cxn ang="0">
                    <a:pos x="37" y="14"/>
                  </a:cxn>
                  <a:cxn ang="0">
                    <a:pos x="21" y="19"/>
                  </a:cxn>
                  <a:cxn ang="0">
                    <a:pos x="6" y="25"/>
                  </a:cxn>
                  <a:cxn ang="0">
                    <a:pos x="6" y="27"/>
                  </a:cxn>
                  <a:cxn ang="0">
                    <a:pos x="14" y="27"/>
                  </a:cxn>
                  <a:cxn ang="0">
                    <a:pos x="0" y="28"/>
                  </a:cxn>
                  <a:cxn ang="0">
                    <a:pos x="1" y="27"/>
                  </a:cxn>
                </a:cxnLst>
                <a:rect l="0" t="0" r="r" b="b"/>
                <a:pathLst>
                  <a:path w="76" h="29">
                    <a:moveTo>
                      <a:pt x="1" y="27"/>
                    </a:moveTo>
                    <a:lnTo>
                      <a:pt x="22" y="14"/>
                    </a:lnTo>
                    <a:lnTo>
                      <a:pt x="41" y="6"/>
                    </a:lnTo>
                    <a:lnTo>
                      <a:pt x="64" y="0"/>
                    </a:lnTo>
                    <a:lnTo>
                      <a:pt x="69" y="0"/>
                    </a:lnTo>
                    <a:lnTo>
                      <a:pt x="74" y="4"/>
                    </a:lnTo>
                    <a:lnTo>
                      <a:pt x="75" y="6"/>
                    </a:lnTo>
                    <a:lnTo>
                      <a:pt x="75" y="9"/>
                    </a:lnTo>
                    <a:lnTo>
                      <a:pt x="75" y="13"/>
                    </a:lnTo>
                    <a:lnTo>
                      <a:pt x="74" y="15"/>
                    </a:lnTo>
                    <a:lnTo>
                      <a:pt x="72" y="18"/>
                    </a:lnTo>
                    <a:lnTo>
                      <a:pt x="68" y="21"/>
                    </a:lnTo>
                    <a:lnTo>
                      <a:pt x="60" y="24"/>
                    </a:lnTo>
                    <a:lnTo>
                      <a:pt x="54" y="26"/>
                    </a:lnTo>
                    <a:lnTo>
                      <a:pt x="40" y="27"/>
                    </a:lnTo>
                    <a:lnTo>
                      <a:pt x="22" y="28"/>
                    </a:lnTo>
                    <a:lnTo>
                      <a:pt x="54" y="24"/>
                    </a:lnTo>
                    <a:lnTo>
                      <a:pt x="64" y="21"/>
                    </a:lnTo>
                    <a:lnTo>
                      <a:pt x="70" y="17"/>
                    </a:lnTo>
                    <a:lnTo>
                      <a:pt x="72" y="14"/>
                    </a:lnTo>
                    <a:lnTo>
                      <a:pt x="73" y="11"/>
                    </a:lnTo>
                    <a:lnTo>
                      <a:pt x="73" y="9"/>
                    </a:lnTo>
                    <a:lnTo>
                      <a:pt x="68" y="9"/>
                    </a:lnTo>
                    <a:lnTo>
                      <a:pt x="55" y="10"/>
                    </a:lnTo>
                    <a:lnTo>
                      <a:pt x="37" y="14"/>
                    </a:lnTo>
                    <a:lnTo>
                      <a:pt x="21" y="19"/>
                    </a:lnTo>
                    <a:lnTo>
                      <a:pt x="6" y="25"/>
                    </a:lnTo>
                    <a:lnTo>
                      <a:pt x="6" y="27"/>
                    </a:lnTo>
                    <a:lnTo>
                      <a:pt x="14" y="27"/>
                    </a:lnTo>
                    <a:lnTo>
                      <a:pt x="0" y="28"/>
                    </a:lnTo>
                    <a:lnTo>
                      <a:pt x="1" y="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92" name="Freeform 96"/>
              <p:cNvSpPr>
                <a:spLocks/>
              </p:cNvSpPr>
              <p:nvPr/>
            </p:nvSpPr>
            <p:spPr bwMode="auto">
              <a:xfrm>
                <a:off x="4601" y="3846"/>
                <a:ext cx="145" cy="4"/>
              </a:xfrm>
              <a:custGeom>
                <a:avLst/>
                <a:gdLst/>
                <a:ahLst/>
                <a:cxnLst>
                  <a:cxn ang="0">
                    <a:pos x="3" y="0"/>
                  </a:cxn>
                  <a:cxn ang="0">
                    <a:pos x="144" y="0"/>
                  </a:cxn>
                  <a:cxn ang="0">
                    <a:pos x="144" y="3"/>
                  </a:cxn>
                  <a:cxn ang="0">
                    <a:pos x="0" y="3"/>
                  </a:cxn>
                  <a:cxn ang="0">
                    <a:pos x="3" y="0"/>
                  </a:cxn>
                </a:cxnLst>
                <a:rect l="0" t="0" r="r" b="b"/>
                <a:pathLst>
                  <a:path w="145" h="4">
                    <a:moveTo>
                      <a:pt x="3" y="0"/>
                    </a:moveTo>
                    <a:lnTo>
                      <a:pt x="144" y="0"/>
                    </a:lnTo>
                    <a:lnTo>
                      <a:pt x="144" y="3"/>
                    </a:lnTo>
                    <a:lnTo>
                      <a:pt x="0" y="3"/>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93" name="Freeform 97"/>
              <p:cNvSpPr>
                <a:spLocks/>
              </p:cNvSpPr>
              <p:nvPr/>
            </p:nvSpPr>
            <p:spPr bwMode="auto">
              <a:xfrm>
                <a:off x="5036" y="3791"/>
                <a:ext cx="46" cy="125"/>
              </a:xfrm>
              <a:custGeom>
                <a:avLst/>
                <a:gdLst/>
                <a:ahLst/>
                <a:cxnLst>
                  <a:cxn ang="0">
                    <a:pos x="41" y="0"/>
                  </a:cxn>
                  <a:cxn ang="0">
                    <a:pos x="42" y="2"/>
                  </a:cxn>
                  <a:cxn ang="0">
                    <a:pos x="43" y="4"/>
                  </a:cxn>
                  <a:cxn ang="0">
                    <a:pos x="44" y="8"/>
                  </a:cxn>
                  <a:cxn ang="0">
                    <a:pos x="44" y="12"/>
                  </a:cxn>
                  <a:cxn ang="0">
                    <a:pos x="44" y="18"/>
                  </a:cxn>
                  <a:cxn ang="0">
                    <a:pos x="42" y="26"/>
                  </a:cxn>
                  <a:cxn ang="0">
                    <a:pos x="37" y="42"/>
                  </a:cxn>
                  <a:cxn ang="0">
                    <a:pos x="30" y="62"/>
                  </a:cxn>
                  <a:cxn ang="0">
                    <a:pos x="22" y="83"/>
                  </a:cxn>
                  <a:cxn ang="0">
                    <a:pos x="14" y="100"/>
                  </a:cxn>
                  <a:cxn ang="0">
                    <a:pos x="8" y="112"/>
                  </a:cxn>
                  <a:cxn ang="0">
                    <a:pos x="0" y="124"/>
                  </a:cxn>
                  <a:cxn ang="0">
                    <a:pos x="2" y="124"/>
                  </a:cxn>
                  <a:cxn ang="0">
                    <a:pos x="9" y="112"/>
                  </a:cxn>
                  <a:cxn ang="0">
                    <a:pos x="15" y="100"/>
                  </a:cxn>
                  <a:cxn ang="0">
                    <a:pos x="23" y="82"/>
                  </a:cxn>
                  <a:cxn ang="0">
                    <a:pos x="30" y="64"/>
                  </a:cxn>
                  <a:cxn ang="0">
                    <a:pos x="37" y="47"/>
                  </a:cxn>
                  <a:cxn ang="0">
                    <a:pos x="41" y="32"/>
                  </a:cxn>
                  <a:cxn ang="0">
                    <a:pos x="44" y="21"/>
                  </a:cxn>
                  <a:cxn ang="0">
                    <a:pos x="45" y="12"/>
                  </a:cxn>
                  <a:cxn ang="0">
                    <a:pos x="45" y="8"/>
                  </a:cxn>
                  <a:cxn ang="0">
                    <a:pos x="44" y="4"/>
                  </a:cxn>
                  <a:cxn ang="0">
                    <a:pos x="43" y="2"/>
                  </a:cxn>
                  <a:cxn ang="0">
                    <a:pos x="41" y="0"/>
                  </a:cxn>
                </a:cxnLst>
                <a:rect l="0" t="0" r="r" b="b"/>
                <a:pathLst>
                  <a:path w="46" h="125">
                    <a:moveTo>
                      <a:pt x="41" y="0"/>
                    </a:moveTo>
                    <a:lnTo>
                      <a:pt x="42" y="2"/>
                    </a:lnTo>
                    <a:lnTo>
                      <a:pt x="43" y="4"/>
                    </a:lnTo>
                    <a:lnTo>
                      <a:pt x="44" y="8"/>
                    </a:lnTo>
                    <a:lnTo>
                      <a:pt x="44" y="12"/>
                    </a:lnTo>
                    <a:lnTo>
                      <a:pt x="44" y="18"/>
                    </a:lnTo>
                    <a:lnTo>
                      <a:pt x="42" y="26"/>
                    </a:lnTo>
                    <a:lnTo>
                      <a:pt x="37" y="42"/>
                    </a:lnTo>
                    <a:lnTo>
                      <a:pt x="30" y="62"/>
                    </a:lnTo>
                    <a:lnTo>
                      <a:pt x="22" y="83"/>
                    </a:lnTo>
                    <a:lnTo>
                      <a:pt x="14" y="100"/>
                    </a:lnTo>
                    <a:lnTo>
                      <a:pt x="8" y="112"/>
                    </a:lnTo>
                    <a:lnTo>
                      <a:pt x="0" y="124"/>
                    </a:lnTo>
                    <a:lnTo>
                      <a:pt x="2" y="124"/>
                    </a:lnTo>
                    <a:lnTo>
                      <a:pt x="9" y="112"/>
                    </a:lnTo>
                    <a:lnTo>
                      <a:pt x="15" y="100"/>
                    </a:lnTo>
                    <a:lnTo>
                      <a:pt x="23" y="82"/>
                    </a:lnTo>
                    <a:lnTo>
                      <a:pt x="30" y="64"/>
                    </a:lnTo>
                    <a:lnTo>
                      <a:pt x="37" y="47"/>
                    </a:lnTo>
                    <a:lnTo>
                      <a:pt x="41" y="32"/>
                    </a:lnTo>
                    <a:lnTo>
                      <a:pt x="44" y="21"/>
                    </a:lnTo>
                    <a:lnTo>
                      <a:pt x="45" y="12"/>
                    </a:lnTo>
                    <a:lnTo>
                      <a:pt x="45" y="8"/>
                    </a:lnTo>
                    <a:lnTo>
                      <a:pt x="44" y="4"/>
                    </a:lnTo>
                    <a:lnTo>
                      <a:pt x="43" y="2"/>
                    </a:lnTo>
                    <a:lnTo>
                      <a:pt x="4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94" name="Freeform 98"/>
              <p:cNvSpPr>
                <a:spLocks/>
              </p:cNvSpPr>
              <p:nvPr/>
            </p:nvSpPr>
            <p:spPr bwMode="auto">
              <a:xfrm>
                <a:off x="4911" y="3796"/>
                <a:ext cx="44" cy="119"/>
              </a:xfrm>
              <a:custGeom>
                <a:avLst/>
                <a:gdLst/>
                <a:ahLst/>
                <a:cxnLst>
                  <a:cxn ang="0">
                    <a:pos x="39" y="0"/>
                  </a:cxn>
                  <a:cxn ang="0">
                    <a:pos x="42" y="4"/>
                  </a:cxn>
                  <a:cxn ang="0">
                    <a:pos x="43" y="6"/>
                  </a:cxn>
                  <a:cxn ang="0">
                    <a:pos x="43" y="9"/>
                  </a:cxn>
                  <a:cxn ang="0">
                    <a:pos x="43" y="11"/>
                  </a:cxn>
                  <a:cxn ang="0">
                    <a:pos x="42" y="14"/>
                  </a:cxn>
                  <a:cxn ang="0">
                    <a:pos x="42" y="17"/>
                  </a:cxn>
                  <a:cxn ang="0">
                    <a:pos x="40" y="19"/>
                  </a:cxn>
                  <a:cxn ang="0">
                    <a:pos x="39" y="22"/>
                  </a:cxn>
                  <a:cxn ang="0">
                    <a:pos x="38" y="24"/>
                  </a:cxn>
                  <a:cxn ang="0">
                    <a:pos x="38" y="27"/>
                  </a:cxn>
                  <a:cxn ang="0">
                    <a:pos x="37" y="28"/>
                  </a:cxn>
                  <a:cxn ang="0">
                    <a:pos x="14" y="46"/>
                  </a:cxn>
                  <a:cxn ang="0">
                    <a:pos x="8" y="52"/>
                  </a:cxn>
                  <a:cxn ang="0">
                    <a:pos x="6" y="55"/>
                  </a:cxn>
                  <a:cxn ang="0">
                    <a:pos x="4" y="58"/>
                  </a:cxn>
                  <a:cxn ang="0">
                    <a:pos x="2" y="61"/>
                  </a:cxn>
                  <a:cxn ang="0">
                    <a:pos x="2" y="64"/>
                  </a:cxn>
                  <a:cxn ang="0">
                    <a:pos x="1" y="67"/>
                  </a:cxn>
                  <a:cxn ang="0">
                    <a:pos x="1" y="70"/>
                  </a:cxn>
                  <a:cxn ang="0">
                    <a:pos x="3" y="118"/>
                  </a:cxn>
                  <a:cxn ang="0">
                    <a:pos x="2" y="118"/>
                  </a:cxn>
                  <a:cxn ang="0">
                    <a:pos x="0" y="71"/>
                  </a:cxn>
                  <a:cxn ang="0">
                    <a:pos x="0" y="66"/>
                  </a:cxn>
                  <a:cxn ang="0">
                    <a:pos x="1" y="61"/>
                  </a:cxn>
                  <a:cxn ang="0">
                    <a:pos x="3" y="56"/>
                  </a:cxn>
                  <a:cxn ang="0">
                    <a:pos x="6" y="51"/>
                  </a:cxn>
                  <a:cxn ang="0">
                    <a:pos x="11" y="47"/>
                  </a:cxn>
                  <a:cxn ang="0">
                    <a:pos x="14" y="44"/>
                  </a:cxn>
                  <a:cxn ang="0">
                    <a:pos x="22" y="38"/>
                  </a:cxn>
                  <a:cxn ang="0">
                    <a:pos x="37" y="26"/>
                  </a:cxn>
                  <a:cxn ang="0">
                    <a:pos x="38" y="22"/>
                  </a:cxn>
                  <a:cxn ang="0">
                    <a:pos x="39" y="19"/>
                  </a:cxn>
                  <a:cxn ang="0">
                    <a:pos x="40" y="17"/>
                  </a:cxn>
                  <a:cxn ang="0">
                    <a:pos x="42" y="14"/>
                  </a:cxn>
                  <a:cxn ang="0">
                    <a:pos x="42" y="11"/>
                  </a:cxn>
                  <a:cxn ang="0">
                    <a:pos x="42" y="9"/>
                  </a:cxn>
                  <a:cxn ang="0">
                    <a:pos x="41" y="6"/>
                  </a:cxn>
                  <a:cxn ang="0">
                    <a:pos x="40" y="4"/>
                  </a:cxn>
                  <a:cxn ang="0">
                    <a:pos x="37" y="0"/>
                  </a:cxn>
                  <a:cxn ang="0">
                    <a:pos x="39" y="0"/>
                  </a:cxn>
                </a:cxnLst>
                <a:rect l="0" t="0" r="r" b="b"/>
                <a:pathLst>
                  <a:path w="44" h="119">
                    <a:moveTo>
                      <a:pt x="39" y="0"/>
                    </a:moveTo>
                    <a:lnTo>
                      <a:pt x="42" y="4"/>
                    </a:lnTo>
                    <a:lnTo>
                      <a:pt x="43" y="6"/>
                    </a:lnTo>
                    <a:lnTo>
                      <a:pt x="43" y="9"/>
                    </a:lnTo>
                    <a:lnTo>
                      <a:pt x="43" y="11"/>
                    </a:lnTo>
                    <a:lnTo>
                      <a:pt x="42" y="14"/>
                    </a:lnTo>
                    <a:lnTo>
                      <a:pt x="42" y="17"/>
                    </a:lnTo>
                    <a:lnTo>
                      <a:pt x="40" y="19"/>
                    </a:lnTo>
                    <a:lnTo>
                      <a:pt x="39" y="22"/>
                    </a:lnTo>
                    <a:lnTo>
                      <a:pt x="38" y="24"/>
                    </a:lnTo>
                    <a:lnTo>
                      <a:pt x="38" y="27"/>
                    </a:lnTo>
                    <a:lnTo>
                      <a:pt x="37" y="28"/>
                    </a:lnTo>
                    <a:lnTo>
                      <a:pt x="14" y="46"/>
                    </a:lnTo>
                    <a:lnTo>
                      <a:pt x="8" y="52"/>
                    </a:lnTo>
                    <a:lnTo>
                      <a:pt x="6" y="55"/>
                    </a:lnTo>
                    <a:lnTo>
                      <a:pt x="4" y="58"/>
                    </a:lnTo>
                    <a:lnTo>
                      <a:pt x="2" y="61"/>
                    </a:lnTo>
                    <a:lnTo>
                      <a:pt x="2" y="64"/>
                    </a:lnTo>
                    <a:lnTo>
                      <a:pt x="1" y="67"/>
                    </a:lnTo>
                    <a:lnTo>
                      <a:pt x="1" y="70"/>
                    </a:lnTo>
                    <a:lnTo>
                      <a:pt x="3" y="118"/>
                    </a:lnTo>
                    <a:lnTo>
                      <a:pt x="2" y="118"/>
                    </a:lnTo>
                    <a:lnTo>
                      <a:pt x="0" y="71"/>
                    </a:lnTo>
                    <a:lnTo>
                      <a:pt x="0" y="66"/>
                    </a:lnTo>
                    <a:lnTo>
                      <a:pt x="1" y="61"/>
                    </a:lnTo>
                    <a:lnTo>
                      <a:pt x="3" y="56"/>
                    </a:lnTo>
                    <a:lnTo>
                      <a:pt x="6" y="51"/>
                    </a:lnTo>
                    <a:lnTo>
                      <a:pt x="11" y="47"/>
                    </a:lnTo>
                    <a:lnTo>
                      <a:pt x="14" y="44"/>
                    </a:lnTo>
                    <a:lnTo>
                      <a:pt x="22" y="38"/>
                    </a:lnTo>
                    <a:lnTo>
                      <a:pt x="37" y="26"/>
                    </a:lnTo>
                    <a:lnTo>
                      <a:pt x="38" y="22"/>
                    </a:lnTo>
                    <a:lnTo>
                      <a:pt x="39" y="19"/>
                    </a:lnTo>
                    <a:lnTo>
                      <a:pt x="40" y="17"/>
                    </a:lnTo>
                    <a:lnTo>
                      <a:pt x="42" y="14"/>
                    </a:lnTo>
                    <a:lnTo>
                      <a:pt x="42" y="11"/>
                    </a:lnTo>
                    <a:lnTo>
                      <a:pt x="42" y="9"/>
                    </a:lnTo>
                    <a:lnTo>
                      <a:pt x="41" y="6"/>
                    </a:lnTo>
                    <a:lnTo>
                      <a:pt x="40" y="4"/>
                    </a:lnTo>
                    <a:lnTo>
                      <a:pt x="37" y="0"/>
                    </a:lnTo>
                    <a:lnTo>
                      <a:pt x="3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95" name="Freeform 99"/>
              <p:cNvSpPr>
                <a:spLocks/>
              </p:cNvSpPr>
              <p:nvPr/>
            </p:nvSpPr>
            <p:spPr bwMode="auto">
              <a:xfrm>
                <a:off x="4831" y="3946"/>
                <a:ext cx="224" cy="9"/>
              </a:xfrm>
              <a:custGeom>
                <a:avLst/>
                <a:gdLst/>
                <a:ahLst/>
                <a:cxnLst>
                  <a:cxn ang="0">
                    <a:pos x="215" y="8"/>
                  </a:cxn>
                  <a:cxn ang="0">
                    <a:pos x="0" y="8"/>
                  </a:cxn>
                  <a:cxn ang="0">
                    <a:pos x="0" y="5"/>
                  </a:cxn>
                  <a:cxn ang="0">
                    <a:pos x="218" y="5"/>
                  </a:cxn>
                  <a:cxn ang="0">
                    <a:pos x="221" y="3"/>
                  </a:cxn>
                  <a:cxn ang="0">
                    <a:pos x="223" y="0"/>
                  </a:cxn>
                  <a:cxn ang="0">
                    <a:pos x="223" y="4"/>
                  </a:cxn>
                  <a:cxn ang="0">
                    <a:pos x="215" y="8"/>
                  </a:cxn>
                </a:cxnLst>
                <a:rect l="0" t="0" r="r" b="b"/>
                <a:pathLst>
                  <a:path w="224" h="9">
                    <a:moveTo>
                      <a:pt x="215" y="8"/>
                    </a:moveTo>
                    <a:lnTo>
                      <a:pt x="0" y="8"/>
                    </a:lnTo>
                    <a:lnTo>
                      <a:pt x="0" y="5"/>
                    </a:lnTo>
                    <a:lnTo>
                      <a:pt x="218" y="5"/>
                    </a:lnTo>
                    <a:lnTo>
                      <a:pt x="221" y="3"/>
                    </a:lnTo>
                    <a:lnTo>
                      <a:pt x="223" y="0"/>
                    </a:lnTo>
                    <a:lnTo>
                      <a:pt x="223" y="4"/>
                    </a:lnTo>
                    <a:lnTo>
                      <a:pt x="215" y="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96" name="Freeform 100"/>
              <p:cNvSpPr>
                <a:spLocks/>
              </p:cNvSpPr>
              <p:nvPr/>
            </p:nvSpPr>
            <p:spPr bwMode="auto">
              <a:xfrm>
                <a:off x="4834" y="3914"/>
                <a:ext cx="226" cy="2"/>
              </a:xfrm>
              <a:custGeom>
                <a:avLst/>
                <a:gdLst/>
                <a:ahLst/>
                <a:cxnLst>
                  <a:cxn ang="0">
                    <a:pos x="224" y="0"/>
                  </a:cxn>
                  <a:cxn ang="0">
                    <a:pos x="0" y="0"/>
                  </a:cxn>
                  <a:cxn ang="0">
                    <a:pos x="0" y="1"/>
                  </a:cxn>
                  <a:cxn ang="0">
                    <a:pos x="225" y="1"/>
                  </a:cxn>
                  <a:cxn ang="0">
                    <a:pos x="224" y="0"/>
                  </a:cxn>
                </a:cxnLst>
                <a:rect l="0" t="0" r="r" b="b"/>
                <a:pathLst>
                  <a:path w="226" h="2">
                    <a:moveTo>
                      <a:pt x="224" y="0"/>
                    </a:moveTo>
                    <a:lnTo>
                      <a:pt x="0" y="0"/>
                    </a:lnTo>
                    <a:lnTo>
                      <a:pt x="0" y="1"/>
                    </a:lnTo>
                    <a:lnTo>
                      <a:pt x="225" y="1"/>
                    </a:lnTo>
                    <a:lnTo>
                      <a:pt x="2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97" name="Freeform 101"/>
              <p:cNvSpPr>
                <a:spLocks/>
              </p:cNvSpPr>
              <p:nvPr/>
            </p:nvSpPr>
            <p:spPr bwMode="auto">
              <a:xfrm>
                <a:off x="5030" y="3923"/>
                <a:ext cx="22" cy="22"/>
              </a:xfrm>
              <a:custGeom>
                <a:avLst/>
                <a:gdLst/>
                <a:ahLst/>
                <a:cxnLst>
                  <a:cxn ang="0">
                    <a:pos x="6" y="19"/>
                  </a:cxn>
                  <a:cxn ang="0">
                    <a:pos x="9" y="18"/>
                  </a:cxn>
                  <a:cxn ang="0">
                    <a:pos x="10" y="16"/>
                  </a:cxn>
                  <a:cxn ang="0">
                    <a:pos x="11" y="13"/>
                  </a:cxn>
                  <a:cxn ang="0">
                    <a:pos x="11" y="11"/>
                  </a:cxn>
                  <a:cxn ang="0">
                    <a:pos x="10" y="8"/>
                  </a:cxn>
                  <a:cxn ang="0">
                    <a:pos x="11" y="9"/>
                  </a:cxn>
                  <a:cxn ang="0">
                    <a:pos x="12" y="11"/>
                  </a:cxn>
                  <a:cxn ang="0">
                    <a:pos x="12" y="14"/>
                  </a:cxn>
                  <a:cxn ang="0">
                    <a:pos x="13" y="11"/>
                  </a:cxn>
                  <a:cxn ang="0">
                    <a:pos x="13" y="8"/>
                  </a:cxn>
                  <a:cxn ang="0">
                    <a:pos x="14" y="12"/>
                  </a:cxn>
                  <a:cxn ang="0">
                    <a:pos x="14" y="15"/>
                  </a:cxn>
                  <a:cxn ang="0">
                    <a:pos x="14" y="16"/>
                  </a:cxn>
                  <a:cxn ang="0">
                    <a:pos x="15" y="14"/>
                  </a:cxn>
                  <a:cxn ang="0">
                    <a:pos x="15" y="12"/>
                  </a:cxn>
                  <a:cxn ang="0">
                    <a:pos x="15" y="8"/>
                  </a:cxn>
                  <a:cxn ang="0">
                    <a:pos x="16" y="12"/>
                  </a:cxn>
                  <a:cxn ang="0">
                    <a:pos x="16" y="15"/>
                  </a:cxn>
                  <a:cxn ang="0">
                    <a:pos x="15" y="18"/>
                  </a:cxn>
                  <a:cxn ang="0">
                    <a:pos x="17" y="16"/>
                  </a:cxn>
                  <a:cxn ang="0">
                    <a:pos x="18" y="13"/>
                  </a:cxn>
                  <a:cxn ang="0">
                    <a:pos x="18" y="9"/>
                  </a:cxn>
                  <a:cxn ang="0">
                    <a:pos x="19" y="12"/>
                  </a:cxn>
                  <a:cxn ang="0">
                    <a:pos x="18" y="15"/>
                  </a:cxn>
                  <a:cxn ang="0">
                    <a:pos x="18" y="19"/>
                  </a:cxn>
                  <a:cxn ang="0">
                    <a:pos x="16" y="21"/>
                  </a:cxn>
                  <a:cxn ang="0">
                    <a:pos x="15" y="21"/>
                  </a:cxn>
                  <a:cxn ang="0">
                    <a:pos x="18" y="19"/>
                  </a:cxn>
                  <a:cxn ang="0">
                    <a:pos x="20" y="17"/>
                  </a:cxn>
                  <a:cxn ang="0">
                    <a:pos x="21" y="14"/>
                  </a:cxn>
                  <a:cxn ang="0">
                    <a:pos x="21" y="12"/>
                  </a:cxn>
                  <a:cxn ang="0">
                    <a:pos x="21" y="9"/>
                  </a:cxn>
                  <a:cxn ang="0">
                    <a:pos x="21" y="6"/>
                  </a:cxn>
                  <a:cxn ang="0">
                    <a:pos x="20" y="4"/>
                  </a:cxn>
                  <a:cxn ang="0">
                    <a:pos x="17" y="0"/>
                  </a:cxn>
                  <a:cxn ang="0">
                    <a:pos x="14" y="0"/>
                  </a:cxn>
                  <a:cxn ang="0">
                    <a:pos x="10" y="0"/>
                  </a:cxn>
                  <a:cxn ang="0">
                    <a:pos x="6" y="2"/>
                  </a:cxn>
                  <a:cxn ang="0">
                    <a:pos x="3" y="5"/>
                  </a:cxn>
                  <a:cxn ang="0">
                    <a:pos x="1" y="8"/>
                  </a:cxn>
                  <a:cxn ang="0">
                    <a:pos x="0" y="9"/>
                  </a:cxn>
                  <a:cxn ang="0">
                    <a:pos x="0" y="10"/>
                  </a:cxn>
                  <a:cxn ang="0">
                    <a:pos x="0" y="12"/>
                  </a:cxn>
                  <a:cxn ang="0">
                    <a:pos x="1" y="14"/>
                  </a:cxn>
                  <a:cxn ang="0">
                    <a:pos x="4" y="16"/>
                  </a:cxn>
                  <a:cxn ang="0">
                    <a:pos x="6" y="19"/>
                  </a:cxn>
                </a:cxnLst>
                <a:rect l="0" t="0" r="r" b="b"/>
                <a:pathLst>
                  <a:path w="22" h="22">
                    <a:moveTo>
                      <a:pt x="6" y="19"/>
                    </a:moveTo>
                    <a:lnTo>
                      <a:pt x="9" y="18"/>
                    </a:lnTo>
                    <a:lnTo>
                      <a:pt x="10" y="16"/>
                    </a:lnTo>
                    <a:lnTo>
                      <a:pt x="11" y="13"/>
                    </a:lnTo>
                    <a:lnTo>
                      <a:pt x="11" y="11"/>
                    </a:lnTo>
                    <a:lnTo>
                      <a:pt x="10" y="8"/>
                    </a:lnTo>
                    <a:lnTo>
                      <a:pt x="11" y="9"/>
                    </a:lnTo>
                    <a:lnTo>
                      <a:pt x="12" y="11"/>
                    </a:lnTo>
                    <a:lnTo>
                      <a:pt x="12" y="14"/>
                    </a:lnTo>
                    <a:lnTo>
                      <a:pt x="13" y="11"/>
                    </a:lnTo>
                    <a:lnTo>
                      <a:pt x="13" y="8"/>
                    </a:lnTo>
                    <a:lnTo>
                      <a:pt x="14" y="12"/>
                    </a:lnTo>
                    <a:lnTo>
                      <a:pt x="14" y="15"/>
                    </a:lnTo>
                    <a:lnTo>
                      <a:pt x="14" y="16"/>
                    </a:lnTo>
                    <a:lnTo>
                      <a:pt x="15" y="14"/>
                    </a:lnTo>
                    <a:lnTo>
                      <a:pt x="15" y="12"/>
                    </a:lnTo>
                    <a:lnTo>
                      <a:pt x="15" y="8"/>
                    </a:lnTo>
                    <a:lnTo>
                      <a:pt x="16" y="12"/>
                    </a:lnTo>
                    <a:lnTo>
                      <a:pt x="16" y="15"/>
                    </a:lnTo>
                    <a:lnTo>
                      <a:pt x="15" y="18"/>
                    </a:lnTo>
                    <a:lnTo>
                      <a:pt x="17" y="16"/>
                    </a:lnTo>
                    <a:lnTo>
                      <a:pt x="18" y="13"/>
                    </a:lnTo>
                    <a:lnTo>
                      <a:pt x="18" y="9"/>
                    </a:lnTo>
                    <a:lnTo>
                      <a:pt x="19" y="12"/>
                    </a:lnTo>
                    <a:lnTo>
                      <a:pt x="18" y="15"/>
                    </a:lnTo>
                    <a:lnTo>
                      <a:pt x="18" y="19"/>
                    </a:lnTo>
                    <a:lnTo>
                      <a:pt x="16" y="21"/>
                    </a:lnTo>
                    <a:lnTo>
                      <a:pt x="15" y="21"/>
                    </a:lnTo>
                    <a:lnTo>
                      <a:pt x="18" y="19"/>
                    </a:lnTo>
                    <a:lnTo>
                      <a:pt x="20" y="17"/>
                    </a:lnTo>
                    <a:lnTo>
                      <a:pt x="21" y="14"/>
                    </a:lnTo>
                    <a:lnTo>
                      <a:pt x="21" y="12"/>
                    </a:lnTo>
                    <a:lnTo>
                      <a:pt x="21" y="9"/>
                    </a:lnTo>
                    <a:lnTo>
                      <a:pt x="21" y="6"/>
                    </a:lnTo>
                    <a:lnTo>
                      <a:pt x="20" y="4"/>
                    </a:lnTo>
                    <a:lnTo>
                      <a:pt x="17" y="0"/>
                    </a:lnTo>
                    <a:lnTo>
                      <a:pt x="14" y="0"/>
                    </a:lnTo>
                    <a:lnTo>
                      <a:pt x="10" y="0"/>
                    </a:lnTo>
                    <a:lnTo>
                      <a:pt x="6" y="2"/>
                    </a:lnTo>
                    <a:lnTo>
                      <a:pt x="3" y="5"/>
                    </a:lnTo>
                    <a:lnTo>
                      <a:pt x="1" y="8"/>
                    </a:lnTo>
                    <a:lnTo>
                      <a:pt x="0" y="9"/>
                    </a:lnTo>
                    <a:lnTo>
                      <a:pt x="0" y="10"/>
                    </a:lnTo>
                    <a:lnTo>
                      <a:pt x="0" y="12"/>
                    </a:lnTo>
                    <a:lnTo>
                      <a:pt x="1" y="14"/>
                    </a:lnTo>
                    <a:lnTo>
                      <a:pt x="4" y="16"/>
                    </a:lnTo>
                    <a:lnTo>
                      <a:pt x="6"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98" name="Freeform 102"/>
              <p:cNvSpPr>
                <a:spLocks/>
              </p:cNvSpPr>
              <p:nvPr/>
            </p:nvSpPr>
            <p:spPr bwMode="auto">
              <a:xfrm>
                <a:off x="4923" y="3921"/>
                <a:ext cx="117" cy="13"/>
              </a:xfrm>
              <a:custGeom>
                <a:avLst/>
                <a:gdLst/>
                <a:ahLst/>
                <a:cxnLst>
                  <a:cxn ang="0">
                    <a:pos x="7" y="0"/>
                  </a:cxn>
                  <a:cxn ang="0">
                    <a:pos x="4" y="2"/>
                  </a:cxn>
                  <a:cxn ang="0">
                    <a:pos x="2" y="6"/>
                  </a:cxn>
                  <a:cxn ang="0">
                    <a:pos x="0" y="9"/>
                  </a:cxn>
                  <a:cxn ang="0">
                    <a:pos x="0" y="12"/>
                  </a:cxn>
                  <a:cxn ang="0">
                    <a:pos x="1" y="11"/>
                  </a:cxn>
                  <a:cxn ang="0">
                    <a:pos x="3" y="7"/>
                  </a:cxn>
                  <a:cxn ang="0">
                    <a:pos x="6" y="11"/>
                  </a:cxn>
                  <a:cxn ang="0">
                    <a:pos x="8" y="7"/>
                  </a:cxn>
                  <a:cxn ang="0">
                    <a:pos x="10" y="11"/>
                  </a:cxn>
                  <a:cxn ang="0">
                    <a:pos x="13" y="7"/>
                  </a:cxn>
                  <a:cxn ang="0">
                    <a:pos x="15" y="11"/>
                  </a:cxn>
                  <a:cxn ang="0">
                    <a:pos x="17" y="7"/>
                  </a:cxn>
                  <a:cxn ang="0">
                    <a:pos x="20" y="11"/>
                  </a:cxn>
                  <a:cxn ang="0">
                    <a:pos x="22" y="7"/>
                  </a:cxn>
                  <a:cxn ang="0">
                    <a:pos x="24" y="11"/>
                  </a:cxn>
                  <a:cxn ang="0">
                    <a:pos x="27" y="7"/>
                  </a:cxn>
                  <a:cxn ang="0">
                    <a:pos x="29" y="11"/>
                  </a:cxn>
                  <a:cxn ang="0">
                    <a:pos x="31" y="7"/>
                  </a:cxn>
                  <a:cxn ang="0">
                    <a:pos x="34" y="11"/>
                  </a:cxn>
                  <a:cxn ang="0">
                    <a:pos x="36" y="7"/>
                  </a:cxn>
                  <a:cxn ang="0">
                    <a:pos x="38" y="11"/>
                  </a:cxn>
                  <a:cxn ang="0">
                    <a:pos x="41" y="7"/>
                  </a:cxn>
                  <a:cxn ang="0">
                    <a:pos x="43" y="11"/>
                  </a:cxn>
                  <a:cxn ang="0">
                    <a:pos x="45" y="7"/>
                  </a:cxn>
                  <a:cxn ang="0">
                    <a:pos x="48" y="11"/>
                  </a:cxn>
                  <a:cxn ang="0">
                    <a:pos x="50" y="7"/>
                  </a:cxn>
                  <a:cxn ang="0">
                    <a:pos x="52" y="11"/>
                  </a:cxn>
                  <a:cxn ang="0">
                    <a:pos x="55" y="7"/>
                  </a:cxn>
                  <a:cxn ang="0">
                    <a:pos x="57" y="11"/>
                  </a:cxn>
                  <a:cxn ang="0">
                    <a:pos x="59" y="7"/>
                  </a:cxn>
                  <a:cxn ang="0">
                    <a:pos x="62" y="11"/>
                  </a:cxn>
                  <a:cxn ang="0">
                    <a:pos x="64" y="7"/>
                  </a:cxn>
                  <a:cxn ang="0">
                    <a:pos x="66" y="11"/>
                  </a:cxn>
                  <a:cxn ang="0">
                    <a:pos x="69" y="7"/>
                  </a:cxn>
                  <a:cxn ang="0">
                    <a:pos x="71" y="11"/>
                  </a:cxn>
                  <a:cxn ang="0">
                    <a:pos x="74" y="7"/>
                  </a:cxn>
                  <a:cxn ang="0">
                    <a:pos x="76" y="11"/>
                  </a:cxn>
                  <a:cxn ang="0">
                    <a:pos x="78" y="7"/>
                  </a:cxn>
                  <a:cxn ang="0">
                    <a:pos x="81" y="11"/>
                  </a:cxn>
                  <a:cxn ang="0">
                    <a:pos x="83" y="7"/>
                  </a:cxn>
                  <a:cxn ang="0">
                    <a:pos x="85" y="11"/>
                  </a:cxn>
                  <a:cxn ang="0">
                    <a:pos x="88" y="7"/>
                  </a:cxn>
                  <a:cxn ang="0">
                    <a:pos x="90" y="11"/>
                  </a:cxn>
                  <a:cxn ang="0">
                    <a:pos x="92" y="7"/>
                  </a:cxn>
                  <a:cxn ang="0">
                    <a:pos x="95" y="11"/>
                  </a:cxn>
                  <a:cxn ang="0">
                    <a:pos x="97" y="7"/>
                  </a:cxn>
                  <a:cxn ang="0">
                    <a:pos x="99" y="11"/>
                  </a:cxn>
                  <a:cxn ang="0">
                    <a:pos x="102" y="7"/>
                  </a:cxn>
                  <a:cxn ang="0">
                    <a:pos x="104" y="11"/>
                  </a:cxn>
                  <a:cxn ang="0">
                    <a:pos x="106" y="8"/>
                  </a:cxn>
                  <a:cxn ang="0">
                    <a:pos x="109" y="4"/>
                  </a:cxn>
                  <a:cxn ang="0">
                    <a:pos x="112" y="2"/>
                  </a:cxn>
                  <a:cxn ang="0">
                    <a:pos x="116" y="0"/>
                  </a:cxn>
                  <a:cxn ang="0">
                    <a:pos x="7" y="0"/>
                  </a:cxn>
                </a:cxnLst>
                <a:rect l="0" t="0" r="r" b="b"/>
                <a:pathLst>
                  <a:path w="117" h="13">
                    <a:moveTo>
                      <a:pt x="7" y="0"/>
                    </a:moveTo>
                    <a:lnTo>
                      <a:pt x="4" y="2"/>
                    </a:lnTo>
                    <a:lnTo>
                      <a:pt x="2" y="6"/>
                    </a:lnTo>
                    <a:lnTo>
                      <a:pt x="0" y="9"/>
                    </a:lnTo>
                    <a:lnTo>
                      <a:pt x="0" y="12"/>
                    </a:lnTo>
                    <a:lnTo>
                      <a:pt x="1" y="11"/>
                    </a:lnTo>
                    <a:lnTo>
                      <a:pt x="3" y="7"/>
                    </a:lnTo>
                    <a:lnTo>
                      <a:pt x="6" y="11"/>
                    </a:lnTo>
                    <a:lnTo>
                      <a:pt x="8" y="7"/>
                    </a:lnTo>
                    <a:lnTo>
                      <a:pt x="10" y="11"/>
                    </a:lnTo>
                    <a:lnTo>
                      <a:pt x="13" y="7"/>
                    </a:lnTo>
                    <a:lnTo>
                      <a:pt x="15" y="11"/>
                    </a:lnTo>
                    <a:lnTo>
                      <a:pt x="17" y="7"/>
                    </a:lnTo>
                    <a:lnTo>
                      <a:pt x="20" y="11"/>
                    </a:lnTo>
                    <a:lnTo>
                      <a:pt x="22" y="7"/>
                    </a:lnTo>
                    <a:lnTo>
                      <a:pt x="24" y="11"/>
                    </a:lnTo>
                    <a:lnTo>
                      <a:pt x="27" y="7"/>
                    </a:lnTo>
                    <a:lnTo>
                      <a:pt x="29" y="11"/>
                    </a:lnTo>
                    <a:lnTo>
                      <a:pt x="31" y="7"/>
                    </a:lnTo>
                    <a:lnTo>
                      <a:pt x="34" y="11"/>
                    </a:lnTo>
                    <a:lnTo>
                      <a:pt x="36" y="7"/>
                    </a:lnTo>
                    <a:lnTo>
                      <a:pt x="38" y="11"/>
                    </a:lnTo>
                    <a:lnTo>
                      <a:pt x="41" y="7"/>
                    </a:lnTo>
                    <a:lnTo>
                      <a:pt x="43" y="11"/>
                    </a:lnTo>
                    <a:lnTo>
                      <a:pt x="45" y="7"/>
                    </a:lnTo>
                    <a:lnTo>
                      <a:pt x="48" y="11"/>
                    </a:lnTo>
                    <a:lnTo>
                      <a:pt x="50" y="7"/>
                    </a:lnTo>
                    <a:lnTo>
                      <a:pt x="52" y="11"/>
                    </a:lnTo>
                    <a:lnTo>
                      <a:pt x="55" y="7"/>
                    </a:lnTo>
                    <a:lnTo>
                      <a:pt x="57" y="11"/>
                    </a:lnTo>
                    <a:lnTo>
                      <a:pt x="59" y="7"/>
                    </a:lnTo>
                    <a:lnTo>
                      <a:pt x="62" y="11"/>
                    </a:lnTo>
                    <a:lnTo>
                      <a:pt x="64" y="7"/>
                    </a:lnTo>
                    <a:lnTo>
                      <a:pt x="66" y="11"/>
                    </a:lnTo>
                    <a:lnTo>
                      <a:pt x="69" y="7"/>
                    </a:lnTo>
                    <a:lnTo>
                      <a:pt x="71" y="11"/>
                    </a:lnTo>
                    <a:lnTo>
                      <a:pt x="74" y="7"/>
                    </a:lnTo>
                    <a:lnTo>
                      <a:pt x="76" y="11"/>
                    </a:lnTo>
                    <a:lnTo>
                      <a:pt x="78" y="7"/>
                    </a:lnTo>
                    <a:lnTo>
                      <a:pt x="81" y="11"/>
                    </a:lnTo>
                    <a:lnTo>
                      <a:pt x="83" y="7"/>
                    </a:lnTo>
                    <a:lnTo>
                      <a:pt x="85" y="11"/>
                    </a:lnTo>
                    <a:lnTo>
                      <a:pt x="88" y="7"/>
                    </a:lnTo>
                    <a:lnTo>
                      <a:pt x="90" y="11"/>
                    </a:lnTo>
                    <a:lnTo>
                      <a:pt x="92" y="7"/>
                    </a:lnTo>
                    <a:lnTo>
                      <a:pt x="95" y="11"/>
                    </a:lnTo>
                    <a:lnTo>
                      <a:pt x="97" y="7"/>
                    </a:lnTo>
                    <a:lnTo>
                      <a:pt x="99" y="11"/>
                    </a:lnTo>
                    <a:lnTo>
                      <a:pt x="102" y="7"/>
                    </a:lnTo>
                    <a:lnTo>
                      <a:pt x="104" y="11"/>
                    </a:lnTo>
                    <a:lnTo>
                      <a:pt x="106" y="8"/>
                    </a:lnTo>
                    <a:lnTo>
                      <a:pt x="109" y="4"/>
                    </a:lnTo>
                    <a:lnTo>
                      <a:pt x="112" y="2"/>
                    </a:lnTo>
                    <a:lnTo>
                      <a:pt x="116" y="0"/>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399" name="Freeform 103"/>
              <p:cNvSpPr>
                <a:spLocks/>
              </p:cNvSpPr>
              <p:nvPr/>
            </p:nvSpPr>
            <p:spPr bwMode="auto">
              <a:xfrm>
                <a:off x="4923" y="3933"/>
                <a:ext cx="117" cy="14"/>
              </a:xfrm>
              <a:custGeom>
                <a:avLst/>
                <a:gdLst/>
                <a:ahLst/>
                <a:cxnLst>
                  <a:cxn ang="0">
                    <a:pos x="2" y="13"/>
                  </a:cxn>
                  <a:cxn ang="0">
                    <a:pos x="1" y="11"/>
                  </a:cxn>
                  <a:cxn ang="0">
                    <a:pos x="0" y="7"/>
                  </a:cxn>
                  <a:cxn ang="0">
                    <a:pos x="0" y="3"/>
                  </a:cxn>
                  <a:cxn ang="0">
                    <a:pos x="0" y="0"/>
                  </a:cxn>
                  <a:cxn ang="0">
                    <a:pos x="1" y="2"/>
                  </a:cxn>
                  <a:cxn ang="0">
                    <a:pos x="3" y="6"/>
                  </a:cxn>
                  <a:cxn ang="0">
                    <a:pos x="6" y="2"/>
                  </a:cxn>
                  <a:cxn ang="0">
                    <a:pos x="8" y="6"/>
                  </a:cxn>
                  <a:cxn ang="0">
                    <a:pos x="10" y="2"/>
                  </a:cxn>
                  <a:cxn ang="0">
                    <a:pos x="13" y="6"/>
                  </a:cxn>
                  <a:cxn ang="0">
                    <a:pos x="15" y="2"/>
                  </a:cxn>
                  <a:cxn ang="0">
                    <a:pos x="17" y="6"/>
                  </a:cxn>
                  <a:cxn ang="0">
                    <a:pos x="20" y="2"/>
                  </a:cxn>
                  <a:cxn ang="0">
                    <a:pos x="22" y="6"/>
                  </a:cxn>
                  <a:cxn ang="0">
                    <a:pos x="24" y="2"/>
                  </a:cxn>
                  <a:cxn ang="0">
                    <a:pos x="27" y="6"/>
                  </a:cxn>
                  <a:cxn ang="0">
                    <a:pos x="29" y="2"/>
                  </a:cxn>
                  <a:cxn ang="0">
                    <a:pos x="31" y="6"/>
                  </a:cxn>
                  <a:cxn ang="0">
                    <a:pos x="34" y="2"/>
                  </a:cxn>
                  <a:cxn ang="0">
                    <a:pos x="36" y="6"/>
                  </a:cxn>
                  <a:cxn ang="0">
                    <a:pos x="38" y="2"/>
                  </a:cxn>
                  <a:cxn ang="0">
                    <a:pos x="41" y="6"/>
                  </a:cxn>
                  <a:cxn ang="0">
                    <a:pos x="43" y="2"/>
                  </a:cxn>
                  <a:cxn ang="0">
                    <a:pos x="45" y="6"/>
                  </a:cxn>
                  <a:cxn ang="0">
                    <a:pos x="48" y="2"/>
                  </a:cxn>
                  <a:cxn ang="0">
                    <a:pos x="50" y="6"/>
                  </a:cxn>
                  <a:cxn ang="0">
                    <a:pos x="52" y="2"/>
                  </a:cxn>
                  <a:cxn ang="0">
                    <a:pos x="55" y="6"/>
                  </a:cxn>
                  <a:cxn ang="0">
                    <a:pos x="57" y="2"/>
                  </a:cxn>
                  <a:cxn ang="0">
                    <a:pos x="59" y="6"/>
                  </a:cxn>
                  <a:cxn ang="0">
                    <a:pos x="62" y="2"/>
                  </a:cxn>
                  <a:cxn ang="0">
                    <a:pos x="64" y="6"/>
                  </a:cxn>
                  <a:cxn ang="0">
                    <a:pos x="66" y="2"/>
                  </a:cxn>
                  <a:cxn ang="0">
                    <a:pos x="69" y="6"/>
                  </a:cxn>
                  <a:cxn ang="0">
                    <a:pos x="71" y="2"/>
                  </a:cxn>
                  <a:cxn ang="0">
                    <a:pos x="74" y="6"/>
                  </a:cxn>
                  <a:cxn ang="0">
                    <a:pos x="76" y="2"/>
                  </a:cxn>
                  <a:cxn ang="0">
                    <a:pos x="78" y="6"/>
                  </a:cxn>
                  <a:cxn ang="0">
                    <a:pos x="81" y="2"/>
                  </a:cxn>
                  <a:cxn ang="0">
                    <a:pos x="83" y="6"/>
                  </a:cxn>
                  <a:cxn ang="0">
                    <a:pos x="85" y="2"/>
                  </a:cxn>
                  <a:cxn ang="0">
                    <a:pos x="88" y="6"/>
                  </a:cxn>
                  <a:cxn ang="0">
                    <a:pos x="90" y="2"/>
                  </a:cxn>
                  <a:cxn ang="0">
                    <a:pos x="92" y="6"/>
                  </a:cxn>
                  <a:cxn ang="0">
                    <a:pos x="95" y="2"/>
                  </a:cxn>
                  <a:cxn ang="0">
                    <a:pos x="97" y="6"/>
                  </a:cxn>
                  <a:cxn ang="0">
                    <a:pos x="99" y="2"/>
                  </a:cxn>
                  <a:cxn ang="0">
                    <a:pos x="102" y="6"/>
                  </a:cxn>
                  <a:cxn ang="0">
                    <a:pos x="104" y="2"/>
                  </a:cxn>
                  <a:cxn ang="0">
                    <a:pos x="106" y="5"/>
                  </a:cxn>
                  <a:cxn ang="0">
                    <a:pos x="109" y="9"/>
                  </a:cxn>
                  <a:cxn ang="0">
                    <a:pos x="112" y="11"/>
                  </a:cxn>
                  <a:cxn ang="0">
                    <a:pos x="116" y="13"/>
                  </a:cxn>
                  <a:cxn ang="0">
                    <a:pos x="2" y="13"/>
                  </a:cxn>
                </a:cxnLst>
                <a:rect l="0" t="0" r="r" b="b"/>
                <a:pathLst>
                  <a:path w="117" h="14">
                    <a:moveTo>
                      <a:pt x="2" y="13"/>
                    </a:moveTo>
                    <a:lnTo>
                      <a:pt x="1" y="11"/>
                    </a:lnTo>
                    <a:lnTo>
                      <a:pt x="0" y="7"/>
                    </a:lnTo>
                    <a:lnTo>
                      <a:pt x="0" y="3"/>
                    </a:lnTo>
                    <a:lnTo>
                      <a:pt x="0" y="0"/>
                    </a:lnTo>
                    <a:lnTo>
                      <a:pt x="1" y="2"/>
                    </a:lnTo>
                    <a:lnTo>
                      <a:pt x="3" y="6"/>
                    </a:lnTo>
                    <a:lnTo>
                      <a:pt x="6" y="2"/>
                    </a:lnTo>
                    <a:lnTo>
                      <a:pt x="8" y="6"/>
                    </a:lnTo>
                    <a:lnTo>
                      <a:pt x="10" y="2"/>
                    </a:lnTo>
                    <a:lnTo>
                      <a:pt x="13" y="6"/>
                    </a:lnTo>
                    <a:lnTo>
                      <a:pt x="15" y="2"/>
                    </a:lnTo>
                    <a:lnTo>
                      <a:pt x="17" y="6"/>
                    </a:lnTo>
                    <a:lnTo>
                      <a:pt x="20" y="2"/>
                    </a:lnTo>
                    <a:lnTo>
                      <a:pt x="22" y="6"/>
                    </a:lnTo>
                    <a:lnTo>
                      <a:pt x="24" y="2"/>
                    </a:lnTo>
                    <a:lnTo>
                      <a:pt x="27" y="6"/>
                    </a:lnTo>
                    <a:lnTo>
                      <a:pt x="29" y="2"/>
                    </a:lnTo>
                    <a:lnTo>
                      <a:pt x="31" y="6"/>
                    </a:lnTo>
                    <a:lnTo>
                      <a:pt x="34" y="2"/>
                    </a:lnTo>
                    <a:lnTo>
                      <a:pt x="36" y="6"/>
                    </a:lnTo>
                    <a:lnTo>
                      <a:pt x="38" y="2"/>
                    </a:lnTo>
                    <a:lnTo>
                      <a:pt x="41" y="6"/>
                    </a:lnTo>
                    <a:lnTo>
                      <a:pt x="43" y="2"/>
                    </a:lnTo>
                    <a:lnTo>
                      <a:pt x="45" y="6"/>
                    </a:lnTo>
                    <a:lnTo>
                      <a:pt x="48" y="2"/>
                    </a:lnTo>
                    <a:lnTo>
                      <a:pt x="50" y="6"/>
                    </a:lnTo>
                    <a:lnTo>
                      <a:pt x="52" y="2"/>
                    </a:lnTo>
                    <a:lnTo>
                      <a:pt x="55" y="6"/>
                    </a:lnTo>
                    <a:lnTo>
                      <a:pt x="57" y="2"/>
                    </a:lnTo>
                    <a:lnTo>
                      <a:pt x="59" y="6"/>
                    </a:lnTo>
                    <a:lnTo>
                      <a:pt x="62" y="2"/>
                    </a:lnTo>
                    <a:lnTo>
                      <a:pt x="64" y="6"/>
                    </a:lnTo>
                    <a:lnTo>
                      <a:pt x="66" y="2"/>
                    </a:lnTo>
                    <a:lnTo>
                      <a:pt x="69" y="6"/>
                    </a:lnTo>
                    <a:lnTo>
                      <a:pt x="71" y="2"/>
                    </a:lnTo>
                    <a:lnTo>
                      <a:pt x="74" y="6"/>
                    </a:lnTo>
                    <a:lnTo>
                      <a:pt x="76" y="2"/>
                    </a:lnTo>
                    <a:lnTo>
                      <a:pt x="78" y="6"/>
                    </a:lnTo>
                    <a:lnTo>
                      <a:pt x="81" y="2"/>
                    </a:lnTo>
                    <a:lnTo>
                      <a:pt x="83" y="6"/>
                    </a:lnTo>
                    <a:lnTo>
                      <a:pt x="85" y="2"/>
                    </a:lnTo>
                    <a:lnTo>
                      <a:pt x="88" y="6"/>
                    </a:lnTo>
                    <a:lnTo>
                      <a:pt x="90" y="2"/>
                    </a:lnTo>
                    <a:lnTo>
                      <a:pt x="92" y="6"/>
                    </a:lnTo>
                    <a:lnTo>
                      <a:pt x="95" y="2"/>
                    </a:lnTo>
                    <a:lnTo>
                      <a:pt x="97" y="6"/>
                    </a:lnTo>
                    <a:lnTo>
                      <a:pt x="99" y="2"/>
                    </a:lnTo>
                    <a:lnTo>
                      <a:pt x="102" y="6"/>
                    </a:lnTo>
                    <a:lnTo>
                      <a:pt x="104" y="2"/>
                    </a:lnTo>
                    <a:lnTo>
                      <a:pt x="106" y="5"/>
                    </a:lnTo>
                    <a:lnTo>
                      <a:pt x="109" y="9"/>
                    </a:lnTo>
                    <a:lnTo>
                      <a:pt x="112" y="11"/>
                    </a:lnTo>
                    <a:lnTo>
                      <a:pt x="116" y="13"/>
                    </a:lnTo>
                    <a:lnTo>
                      <a:pt x="2"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400" name="Freeform 104"/>
              <p:cNvSpPr>
                <a:spLocks/>
              </p:cNvSpPr>
              <p:nvPr/>
            </p:nvSpPr>
            <p:spPr bwMode="auto">
              <a:xfrm>
                <a:off x="4832" y="3739"/>
                <a:ext cx="170" cy="53"/>
              </a:xfrm>
              <a:custGeom>
                <a:avLst/>
                <a:gdLst/>
                <a:ahLst/>
                <a:cxnLst>
                  <a:cxn ang="0">
                    <a:pos x="163" y="44"/>
                  </a:cxn>
                  <a:cxn ang="0">
                    <a:pos x="161" y="38"/>
                  </a:cxn>
                  <a:cxn ang="0">
                    <a:pos x="159" y="34"/>
                  </a:cxn>
                  <a:cxn ang="0">
                    <a:pos x="156" y="31"/>
                  </a:cxn>
                  <a:cxn ang="0">
                    <a:pos x="157" y="39"/>
                  </a:cxn>
                  <a:cxn ang="0">
                    <a:pos x="153" y="36"/>
                  </a:cxn>
                  <a:cxn ang="0">
                    <a:pos x="153" y="40"/>
                  </a:cxn>
                  <a:cxn ang="0">
                    <a:pos x="150" y="39"/>
                  </a:cxn>
                  <a:cxn ang="0">
                    <a:pos x="150" y="42"/>
                  </a:cxn>
                  <a:cxn ang="0">
                    <a:pos x="124" y="52"/>
                  </a:cxn>
                  <a:cxn ang="0">
                    <a:pos x="104" y="44"/>
                  </a:cxn>
                  <a:cxn ang="0">
                    <a:pos x="128" y="13"/>
                  </a:cxn>
                  <a:cxn ang="0">
                    <a:pos x="116" y="9"/>
                  </a:cxn>
                  <a:cxn ang="0">
                    <a:pos x="102" y="6"/>
                  </a:cxn>
                  <a:cxn ang="0">
                    <a:pos x="83" y="4"/>
                  </a:cxn>
                  <a:cxn ang="0">
                    <a:pos x="70" y="4"/>
                  </a:cxn>
                  <a:cxn ang="0">
                    <a:pos x="54" y="6"/>
                  </a:cxn>
                  <a:cxn ang="0">
                    <a:pos x="52" y="6"/>
                  </a:cxn>
                  <a:cxn ang="0">
                    <a:pos x="52" y="8"/>
                  </a:cxn>
                  <a:cxn ang="0">
                    <a:pos x="43" y="14"/>
                  </a:cxn>
                  <a:cxn ang="0">
                    <a:pos x="36" y="21"/>
                  </a:cxn>
                  <a:cxn ang="0">
                    <a:pos x="28" y="29"/>
                  </a:cxn>
                  <a:cxn ang="0">
                    <a:pos x="16" y="40"/>
                  </a:cxn>
                  <a:cxn ang="0">
                    <a:pos x="11" y="44"/>
                  </a:cxn>
                  <a:cxn ang="0">
                    <a:pos x="21" y="38"/>
                  </a:cxn>
                  <a:cxn ang="0">
                    <a:pos x="34" y="30"/>
                  </a:cxn>
                  <a:cxn ang="0">
                    <a:pos x="44" y="24"/>
                  </a:cxn>
                  <a:cxn ang="0">
                    <a:pos x="53" y="21"/>
                  </a:cxn>
                  <a:cxn ang="0">
                    <a:pos x="55" y="24"/>
                  </a:cxn>
                  <a:cxn ang="0">
                    <a:pos x="47" y="49"/>
                  </a:cxn>
                  <a:cxn ang="0">
                    <a:pos x="0" y="48"/>
                  </a:cxn>
                  <a:cxn ang="0">
                    <a:pos x="26" y="24"/>
                  </a:cxn>
                  <a:cxn ang="0">
                    <a:pos x="51" y="3"/>
                  </a:cxn>
                  <a:cxn ang="0">
                    <a:pos x="63" y="1"/>
                  </a:cxn>
                  <a:cxn ang="0">
                    <a:pos x="71" y="0"/>
                  </a:cxn>
                  <a:cxn ang="0">
                    <a:pos x="86" y="0"/>
                  </a:cxn>
                  <a:cxn ang="0">
                    <a:pos x="100" y="1"/>
                  </a:cxn>
                  <a:cxn ang="0">
                    <a:pos x="115" y="4"/>
                  </a:cxn>
                  <a:cxn ang="0">
                    <a:pos x="133" y="9"/>
                  </a:cxn>
                  <a:cxn ang="0">
                    <a:pos x="154" y="17"/>
                  </a:cxn>
                  <a:cxn ang="0">
                    <a:pos x="160" y="24"/>
                  </a:cxn>
                  <a:cxn ang="0">
                    <a:pos x="165" y="33"/>
                  </a:cxn>
                  <a:cxn ang="0">
                    <a:pos x="168" y="39"/>
                  </a:cxn>
                  <a:cxn ang="0">
                    <a:pos x="169" y="45"/>
                  </a:cxn>
                  <a:cxn ang="0">
                    <a:pos x="163" y="44"/>
                  </a:cxn>
                </a:cxnLst>
                <a:rect l="0" t="0" r="r" b="b"/>
                <a:pathLst>
                  <a:path w="170" h="53">
                    <a:moveTo>
                      <a:pt x="163" y="44"/>
                    </a:moveTo>
                    <a:lnTo>
                      <a:pt x="161" y="38"/>
                    </a:lnTo>
                    <a:lnTo>
                      <a:pt x="159" y="34"/>
                    </a:lnTo>
                    <a:lnTo>
                      <a:pt x="156" y="31"/>
                    </a:lnTo>
                    <a:lnTo>
                      <a:pt x="157" y="39"/>
                    </a:lnTo>
                    <a:lnTo>
                      <a:pt x="153" y="36"/>
                    </a:lnTo>
                    <a:lnTo>
                      <a:pt x="153" y="40"/>
                    </a:lnTo>
                    <a:lnTo>
                      <a:pt x="150" y="39"/>
                    </a:lnTo>
                    <a:lnTo>
                      <a:pt x="150" y="42"/>
                    </a:lnTo>
                    <a:lnTo>
                      <a:pt x="124" y="52"/>
                    </a:lnTo>
                    <a:lnTo>
                      <a:pt x="104" y="44"/>
                    </a:lnTo>
                    <a:lnTo>
                      <a:pt x="128" y="13"/>
                    </a:lnTo>
                    <a:lnTo>
                      <a:pt x="116" y="9"/>
                    </a:lnTo>
                    <a:lnTo>
                      <a:pt x="102" y="6"/>
                    </a:lnTo>
                    <a:lnTo>
                      <a:pt x="83" y="4"/>
                    </a:lnTo>
                    <a:lnTo>
                      <a:pt x="70" y="4"/>
                    </a:lnTo>
                    <a:lnTo>
                      <a:pt x="54" y="6"/>
                    </a:lnTo>
                    <a:lnTo>
                      <a:pt x="52" y="6"/>
                    </a:lnTo>
                    <a:lnTo>
                      <a:pt x="52" y="8"/>
                    </a:lnTo>
                    <a:lnTo>
                      <a:pt x="43" y="14"/>
                    </a:lnTo>
                    <a:lnTo>
                      <a:pt x="36" y="21"/>
                    </a:lnTo>
                    <a:lnTo>
                      <a:pt x="28" y="29"/>
                    </a:lnTo>
                    <a:lnTo>
                      <a:pt x="16" y="40"/>
                    </a:lnTo>
                    <a:lnTo>
                      <a:pt x="11" y="44"/>
                    </a:lnTo>
                    <a:lnTo>
                      <a:pt x="21" y="38"/>
                    </a:lnTo>
                    <a:lnTo>
                      <a:pt x="34" y="30"/>
                    </a:lnTo>
                    <a:lnTo>
                      <a:pt x="44" y="24"/>
                    </a:lnTo>
                    <a:lnTo>
                      <a:pt x="53" y="21"/>
                    </a:lnTo>
                    <a:lnTo>
                      <a:pt x="55" y="24"/>
                    </a:lnTo>
                    <a:lnTo>
                      <a:pt x="47" y="49"/>
                    </a:lnTo>
                    <a:lnTo>
                      <a:pt x="0" y="48"/>
                    </a:lnTo>
                    <a:lnTo>
                      <a:pt x="26" y="24"/>
                    </a:lnTo>
                    <a:lnTo>
                      <a:pt x="51" y="3"/>
                    </a:lnTo>
                    <a:lnTo>
                      <a:pt x="63" y="1"/>
                    </a:lnTo>
                    <a:lnTo>
                      <a:pt x="71" y="0"/>
                    </a:lnTo>
                    <a:lnTo>
                      <a:pt x="86" y="0"/>
                    </a:lnTo>
                    <a:lnTo>
                      <a:pt x="100" y="1"/>
                    </a:lnTo>
                    <a:lnTo>
                      <a:pt x="115" y="4"/>
                    </a:lnTo>
                    <a:lnTo>
                      <a:pt x="133" y="9"/>
                    </a:lnTo>
                    <a:lnTo>
                      <a:pt x="154" y="17"/>
                    </a:lnTo>
                    <a:lnTo>
                      <a:pt x="160" y="24"/>
                    </a:lnTo>
                    <a:lnTo>
                      <a:pt x="165" y="33"/>
                    </a:lnTo>
                    <a:lnTo>
                      <a:pt x="168" y="39"/>
                    </a:lnTo>
                    <a:lnTo>
                      <a:pt x="169" y="45"/>
                    </a:lnTo>
                    <a:lnTo>
                      <a:pt x="163"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5401" name="Freeform 105"/>
              <p:cNvSpPr>
                <a:spLocks/>
              </p:cNvSpPr>
              <p:nvPr/>
            </p:nvSpPr>
            <p:spPr bwMode="auto">
              <a:xfrm>
                <a:off x="4956" y="3953"/>
                <a:ext cx="67" cy="20"/>
              </a:xfrm>
              <a:custGeom>
                <a:avLst/>
                <a:gdLst/>
                <a:ahLst/>
                <a:cxnLst>
                  <a:cxn ang="0">
                    <a:pos x="66" y="0"/>
                  </a:cxn>
                  <a:cxn ang="0">
                    <a:pos x="60" y="10"/>
                  </a:cxn>
                  <a:cxn ang="0">
                    <a:pos x="49" y="19"/>
                  </a:cxn>
                  <a:cxn ang="0">
                    <a:pos x="32" y="17"/>
                  </a:cxn>
                  <a:cxn ang="0">
                    <a:pos x="19" y="19"/>
                  </a:cxn>
                  <a:cxn ang="0">
                    <a:pos x="9" y="10"/>
                  </a:cxn>
                  <a:cxn ang="0">
                    <a:pos x="4" y="4"/>
                  </a:cxn>
                  <a:cxn ang="0">
                    <a:pos x="0" y="0"/>
                  </a:cxn>
                  <a:cxn ang="0">
                    <a:pos x="66" y="0"/>
                  </a:cxn>
                </a:cxnLst>
                <a:rect l="0" t="0" r="r" b="b"/>
                <a:pathLst>
                  <a:path w="67" h="20">
                    <a:moveTo>
                      <a:pt x="66" y="0"/>
                    </a:moveTo>
                    <a:lnTo>
                      <a:pt x="60" y="10"/>
                    </a:lnTo>
                    <a:lnTo>
                      <a:pt x="49" y="19"/>
                    </a:lnTo>
                    <a:lnTo>
                      <a:pt x="32" y="17"/>
                    </a:lnTo>
                    <a:lnTo>
                      <a:pt x="19" y="19"/>
                    </a:lnTo>
                    <a:lnTo>
                      <a:pt x="9" y="10"/>
                    </a:lnTo>
                    <a:lnTo>
                      <a:pt x="4" y="4"/>
                    </a:lnTo>
                    <a:lnTo>
                      <a:pt x="0" y="0"/>
                    </a:lnTo>
                    <a:lnTo>
                      <a:pt x="6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55411" name="Group 115"/>
            <p:cNvGrpSpPr>
              <a:grpSpLocks/>
            </p:cNvGrpSpPr>
            <p:nvPr/>
          </p:nvGrpSpPr>
          <p:grpSpPr bwMode="auto">
            <a:xfrm>
              <a:off x="5118" y="3629"/>
              <a:ext cx="62" cy="162"/>
              <a:chOff x="5118" y="3629"/>
              <a:chExt cx="62" cy="162"/>
            </a:xfrm>
          </p:grpSpPr>
          <p:sp>
            <p:nvSpPr>
              <p:cNvPr id="55403" name="Line 107"/>
              <p:cNvSpPr>
                <a:spLocks noChangeShapeType="1"/>
              </p:cNvSpPr>
              <p:nvPr/>
            </p:nvSpPr>
            <p:spPr bwMode="auto">
              <a:xfrm flipV="1">
                <a:off x="5148" y="3676"/>
                <a:ext cx="0" cy="115"/>
              </a:xfrm>
              <a:prstGeom prst="line">
                <a:avLst/>
              </a:prstGeom>
              <a:noFill/>
              <a:ln w="12700">
                <a:solidFill>
                  <a:schemeClr val="bg2"/>
                </a:solidFill>
                <a:round/>
                <a:headEnd/>
                <a:tailEnd/>
              </a:ln>
              <a:effectLst/>
            </p:spPr>
            <p:txBody>
              <a:bodyPr/>
              <a:lstStyle/>
              <a:p>
                <a:endParaRPr lang="en-US"/>
              </a:p>
            </p:txBody>
          </p:sp>
          <p:grpSp>
            <p:nvGrpSpPr>
              <p:cNvPr id="55410" name="Group 114"/>
              <p:cNvGrpSpPr>
                <a:grpSpLocks/>
              </p:cNvGrpSpPr>
              <p:nvPr/>
            </p:nvGrpSpPr>
            <p:grpSpPr bwMode="auto">
              <a:xfrm>
                <a:off x="5118" y="3629"/>
                <a:ext cx="62" cy="85"/>
                <a:chOff x="5118" y="3629"/>
                <a:chExt cx="62" cy="85"/>
              </a:xfrm>
            </p:grpSpPr>
            <p:sp>
              <p:nvSpPr>
                <p:cNvPr id="55404" name="Line 108"/>
                <p:cNvSpPr>
                  <a:spLocks noChangeShapeType="1"/>
                </p:cNvSpPr>
                <p:nvPr/>
              </p:nvSpPr>
              <p:spPr bwMode="auto">
                <a:xfrm>
                  <a:off x="5153" y="3676"/>
                  <a:ext cx="23" cy="20"/>
                </a:xfrm>
                <a:prstGeom prst="line">
                  <a:avLst/>
                </a:prstGeom>
                <a:noFill/>
                <a:ln w="12700">
                  <a:solidFill>
                    <a:schemeClr val="accent2"/>
                  </a:solidFill>
                  <a:round/>
                  <a:headEnd/>
                  <a:tailEnd/>
                </a:ln>
                <a:effectLst/>
              </p:spPr>
              <p:txBody>
                <a:bodyPr/>
                <a:lstStyle/>
                <a:p>
                  <a:endParaRPr lang="en-US"/>
                </a:p>
              </p:txBody>
            </p:sp>
            <p:sp>
              <p:nvSpPr>
                <p:cNvPr id="55405" name="Line 109"/>
                <p:cNvSpPr>
                  <a:spLocks noChangeShapeType="1"/>
                </p:cNvSpPr>
                <p:nvPr/>
              </p:nvSpPr>
              <p:spPr bwMode="auto">
                <a:xfrm>
                  <a:off x="5121" y="3650"/>
                  <a:ext cx="22" cy="21"/>
                </a:xfrm>
                <a:prstGeom prst="line">
                  <a:avLst/>
                </a:prstGeom>
                <a:noFill/>
                <a:ln w="12700">
                  <a:solidFill>
                    <a:schemeClr val="accent2"/>
                  </a:solidFill>
                  <a:round/>
                  <a:headEnd/>
                  <a:tailEnd/>
                </a:ln>
                <a:effectLst/>
              </p:spPr>
              <p:txBody>
                <a:bodyPr/>
                <a:lstStyle/>
                <a:p>
                  <a:endParaRPr lang="en-US"/>
                </a:p>
              </p:txBody>
            </p:sp>
            <p:sp>
              <p:nvSpPr>
                <p:cNvPr id="55406" name="Line 110"/>
                <p:cNvSpPr>
                  <a:spLocks noChangeShapeType="1"/>
                </p:cNvSpPr>
                <p:nvPr/>
              </p:nvSpPr>
              <p:spPr bwMode="auto">
                <a:xfrm flipV="1">
                  <a:off x="5132" y="3680"/>
                  <a:ext cx="11" cy="34"/>
                </a:xfrm>
                <a:prstGeom prst="line">
                  <a:avLst/>
                </a:prstGeom>
                <a:noFill/>
                <a:ln w="12700">
                  <a:solidFill>
                    <a:schemeClr val="accent2"/>
                  </a:solidFill>
                  <a:round/>
                  <a:headEnd/>
                  <a:tailEnd/>
                </a:ln>
                <a:effectLst/>
              </p:spPr>
              <p:txBody>
                <a:bodyPr/>
                <a:lstStyle/>
                <a:p>
                  <a:endParaRPr lang="en-US"/>
                </a:p>
              </p:txBody>
            </p:sp>
            <p:sp>
              <p:nvSpPr>
                <p:cNvPr id="55407" name="Line 111"/>
                <p:cNvSpPr>
                  <a:spLocks noChangeShapeType="1"/>
                </p:cNvSpPr>
                <p:nvPr/>
              </p:nvSpPr>
              <p:spPr bwMode="auto">
                <a:xfrm flipV="1">
                  <a:off x="5118" y="3676"/>
                  <a:ext cx="21" cy="6"/>
                </a:xfrm>
                <a:prstGeom prst="line">
                  <a:avLst/>
                </a:prstGeom>
                <a:noFill/>
                <a:ln w="12700">
                  <a:solidFill>
                    <a:schemeClr val="accent2"/>
                  </a:solidFill>
                  <a:round/>
                  <a:headEnd/>
                  <a:tailEnd/>
                </a:ln>
                <a:effectLst/>
              </p:spPr>
              <p:txBody>
                <a:bodyPr/>
                <a:lstStyle/>
                <a:p>
                  <a:endParaRPr lang="en-US"/>
                </a:p>
              </p:txBody>
            </p:sp>
            <p:sp>
              <p:nvSpPr>
                <p:cNvPr id="55408" name="Line 112"/>
                <p:cNvSpPr>
                  <a:spLocks noChangeShapeType="1"/>
                </p:cNvSpPr>
                <p:nvPr/>
              </p:nvSpPr>
              <p:spPr bwMode="auto">
                <a:xfrm flipV="1">
                  <a:off x="5156" y="3655"/>
                  <a:ext cx="24" cy="8"/>
                </a:xfrm>
                <a:prstGeom prst="line">
                  <a:avLst/>
                </a:prstGeom>
                <a:noFill/>
                <a:ln w="12700">
                  <a:solidFill>
                    <a:schemeClr val="accent2"/>
                  </a:solidFill>
                  <a:round/>
                  <a:headEnd/>
                  <a:tailEnd/>
                </a:ln>
                <a:effectLst/>
              </p:spPr>
              <p:txBody>
                <a:bodyPr/>
                <a:lstStyle/>
                <a:p>
                  <a:endParaRPr lang="en-US"/>
                </a:p>
              </p:txBody>
            </p:sp>
            <p:sp>
              <p:nvSpPr>
                <p:cNvPr id="55409" name="Line 113"/>
                <p:cNvSpPr>
                  <a:spLocks noChangeShapeType="1"/>
                </p:cNvSpPr>
                <p:nvPr/>
              </p:nvSpPr>
              <p:spPr bwMode="auto">
                <a:xfrm flipH="1">
                  <a:off x="5150" y="3629"/>
                  <a:ext cx="10" cy="32"/>
                </a:xfrm>
                <a:prstGeom prst="line">
                  <a:avLst/>
                </a:prstGeom>
                <a:noFill/>
                <a:ln w="12700">
                  <a:solidFill>
                    <a:schemeClr val="accent2"/>
                  </a:solidFill>
                  <a:round/>
                  <a:headEnd/>
                  <a:tailEnd/>
                </a:ln>
                <a:effectLst/>
              </p:spPr>
              <p:txBody>
                <a:bodyPr/>
                <a:lstStyle/>
                <a:p>
                  <a:endParaRPr lang="en-US"/>
                </a:p>
              </p:txBody>
            </p:sp>
          </p:grpSp>
        </p:grpSp>
        <p:sp>
          <p:nvSpPr>
            <p:cNvPr id="55412" name="Freeform 116"/>
            <p:cNvSpPr>
              <a:spLocks/>
            </p:cNvSpPr>
            <p:nvPr/>
          </p:nvSpPr>
          <p:spPr bwMode="auto">
            <a:xfrm>
              <a:off x="5002" y="3831"/>
              <a:ext cx="27" cy="46"/>
            </a:xfrm>
            <a:custGeom>
              <a:avLst/>
              <a:gdLst/>
              <a:ahLst/>
              <a:cxnLst>
                <a:cxn ang="0">
                  <a:pos x="25" y="0"/>
                </a:cxn>
                <a:cxn ang="0">
                  <a:pos x="2" y="0"/>
                </a:cxn>
                <a:cxn ang="0">
                  <a:pos x="0" y="14"/>
                </a:cxn>
                <a:cxn ang="0">
                  <a:pos x="2" y="15"/>
                </a:cxn>
                <a:cxn ang="0">
                  <a:pos x="3" y="11"/>
                </a:cxn>
                <a:cxn ang="0">
                  <a:pos x="4" y="10"/>
                </a:cxn>
                <a:cxn ang="0">
                  <a:pos x="4" y="9"/>
                </a:cxn>
                <a:cxn ang="0">
                  <a:pos x="5" y="8"/>
                </a:cxn>
                <a:cxn ang="0">
                  <a:pos x="5" y="8"/>
                </a:cxn>
                <a:cxn ang="0">
                  <a:pos x="6" y="8"/>
                </a:cxn>
                <a:cxn ang="0">
                  <a:pos x="6" y="8"/>
                </a:cxn>
                <a:cxn ang="0">
                  <a:pos x="7" y="7"/>
                </a:cxn>
                <a:cxn ang="0">
                  <a:pos x="8" y="8"/>
                </a:cxn>
                <a:cxn ang="0">
                  <a:pos x="20" y="8"/>
                </a:cxn>
                <a:cxn ang="0">
                  <a:pos x="19" y="10"/>
                </a:cxn>
                <a:cxn ang="0">
                  <a:pos x="17" y="12"/>
                </a:cxn>
                <a:cxn ang="0">
                  <a:pos x="16" y="15"/>
                </a:cxn>
                <a:cxn ang="0">
                  <a:pos x="14" y="18"/>
                </a:cxn>
                <a:cxn ang="0">
                  <a:pos x="13" y="21"/>
                </a:cxn>
                <a:cxn ang="0">
                  <a:pos x="11" y="24"/>
                </a:cxn>
                <a:cxn ang="0">
                  <a:pos x="10" y="27"/>
                </a:cxn>
                <a:cxn ang="0">
                  <a:pos x="9" y="30"/>
                </a:cxn>
                <a:cxn ang="0">
                  <a:pos x="8" y="33"/>
                </a:cxn>
                <a:cxn ang="0">
                  <a:pos x="7" y="37"/>
                </a:cxn>
                <a:cxn ang="0">
                  <a:pos x="6" y="40"/>
                </a:cxn>
                <a:cxn ang="0">
                  <a:pos x="6" y="43"/>
                </a:cxn>
                <a:cxn ang="0">
                  <a:pos x="5" y="45"/>
                </a:cxn>
                <a:cxn ang="0">
                  <a:pos x="13" y="45"/>
                </a:cxn>
                <a:cxn ang="0">
                  <a:pos x="14" y="44"/>
                </a:cxn>
                <a:cxn ang="0">
                  <a:pos x="14" y="41"/>
                </a:cxn>
                <a:cxn ang="0">
                  <a:pos x="14" y="38"/>
                </a:cxn>
                <a:cxn ang="0">
                  <a:pos x="15" y="35"/>
                </a:cxn>
                <a:cxn ang="0">
                  <a:pos x="15" y="32"/>
                </a:cxn>
                <a:cxn ang="0">
                  <a:pos x="16" y="29"/>
                </a:cxn>
                <a:cxn ang="0">
                  <a:pos x="17" y="26"/>
                </a:cxn>
                <a:cxn ang="0">
                  <a:pos x="17" y="23"/>
                </a:cxn>
                <a:cxn ang="0">
                  <a:pos x="18" y="21"/>
                </a:cxn>
                <a:cxn ang="0">
                  <a:pos x="19" y="18"/>
                </a:cxn>
                <a:cxn ang="0">
                  <a:pos x="20" y="16"/>
                </a:cxn>
                <a:cxn ang="0">
                  <a:pos x="22" y="13"/>
                </a:cxn>
                <a:cxn ang="0">
                  <a:pos x="23" y="11"/>
                </a:cxn>
                <a:cxn ang="0">
                  <a:pos x="24" y="9"/>
                </a:cxn>
                <a:cxn ang="0">
                  <a:pos x="26" y="7"/>
                </a:cxn>
                <a:cxn ang="0">
                  <a:pos x="25" y="0"/>
                </a:cxn>
              </a:cxnLst>
              <a:rect l="0" t="0" r="r" b="b"/>
              <a:pathLst>
                <a:path w="27" h="46">
                  <a:moveTo>
                    <a:pt x="25" y="0"/>
                  </a:moveTo>
                  <a:lnTo>
                    <a:pt x="2" y="0"/>
                  </a:lnTo>
                  <a:lnTo>
                    <a:pt x="0" y="14"/>
                  </a:lnTo>
                  <a:lnTo>
                    <a:pt x="2" y="15"/>
                  </a:lnTo>
                  <a:lnTo>
                    <a:pt x="3" y="11"/>
                  </a:lnTo>
                  <a:lnTo>
                    <a:pt x="4" y="10"/>
                  </a:lnTo>
                  <a:lnTo>
                    <a:pt x="4" y="9"/>
                  </a:lnTo>
                  <a:lnTo>
                    <a:pt x="5" y="8"/>
                  </a:lnTo>
                  <a:lnTo>
                    <a:pt x="5" y="8"/>
                  </a:lnTo>
                  <a:lnTo>
                    <a:pt x="6" y="8"/>
                  </a:lnTo>
                  <a:lnTo>
                    <a:pt x="6" y="8"/>
                  </a:lnTo>
                  <a:lnTo>
                    <a:pt x="7" y="7"/>
                  </a:lnTo>
                  <a:lnTo>
                    <a:pt x="8" y="8"/>
                  </a:lnTo>
                  <a:lnTo>
                    <a:pt x="20" y="8"/>
                  </a:lnTo>
                  <a:lnTo>
                    <a:pt x="19" y="10"/>
                  </a:lnTo>
                  <a:lnTo>
                    <a:pt x="17" y="12"/>
                  </a:lnTo>
                  <a:lnTo>
                    <a:pt x="16" y="15"/>
                  </a:lnTo>
                  <a:lnTo>
                    <a:pt x="14" y="18"/>
                  </a:lnTo>
                  <a:lnTo>
                    <a:pt x="13" y="21"/>
                  </a:lnTo>
                  <a:lnTo>
                    <a:pt x="11" y="24"/>
                  </a:lnTo>
                  <a:lnTo>
                    <a:pt x="10" y="27"/>
                  </a:lnTo>
                  <a:lnTo>
                    <a:pt x="9" y="30"/>
                  </a:lnTo>
                  <a:lnTo>
                    <a:pt x="8" y="33"/>
                  </a:lnTo>
                  <a:lnTo>
                    <a:pt x="7" y="37"/>
                  </a:lnTo>
                  <a:lnTo>
                    <a:pt x="6" y="40"/>
                  </a:lnTo>
                  <a:lnTo>
                    <a:pt x="6" y="43"/>
                  </a:lnTo>
                  <a:lnTo>
                    <a:pt x="5" y="45"/>
                  </a:lnTo>
                  <a:lnTo>
                    <a:pt x="13" y="45"/>
                  </a:lnTo>
                  <a:lnTo>
                    <a:pt x="14" y="44"/>
                  </a:lnTo>
                  <a:lnTo>
                    <a:pt x="14" y="41"/>
                  </a:lnTo>
                  <a:lnTo>
                    <a:pt x="14" y="38"/>
                  </a:lnTo>
                  <a:lnTo>
                    <a:pt x="15" y="35"/>
                  </a:lnTo>
                  <a:lnTo>
                    <a:pt x="15" y="32"/>
                  </a:lnTo>
                  <a:lnTo>
                    <a:pt x="16" y="29"/>
                  </a:lnTo>
                  <a:lnTo>
                    <a:pt x="17" y="26"/>
                  </a:lnTo>
                  <a:lnTo>
                    <a:pt x="17" y="23"/>
                  </a:lnTo>
                  <a:lnTo>
                    <a:pt x="18" y="21"/>
                  </a:lnTo>
                  <a:lnTo>
                    <a:pt x="19" y="18"/>
                  </a:lnTo>
                  <a:lnTo>
                    <a:pt x="20" y="16"/>
                  </a:lnTo>
                  <a:lnTo>
                    <a:pt x="22" y="13"/>
                  </a:lnTo>
                  <a:lnTo>
                    <a:pt x="23" y="11"/>
                  </a:lnTo>
                  <a:lnTo>
                    <a:pt x="24" y="9"/>
                  </a:lnTo>
                  <a:lnTo>
                    <a:pt x="26" y="7"/>
                  </a:lnTo>
                  <a:lnTo>
                    <a:pt x="25"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55414" name="Line 118"/>
          <p:cNvSpPr>
            <a:spLocks noChangeShapeType="1"/>
          </p:cNvSpPr>
          <p:nvPr/>
        </p:nvSpPr>
        <p:spPr bwMode="auto">
          <a:xfrm flipV="1">
            <a:off x="2011363" y="6142038"/>
            <a:ext cx="5151437" cy="30480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55415" name="Rectangle 119"/>
          <p:cNvSpPr>
            <a:spLocks noChangeArrowheads="1"/>
          </p:cNvSpPr>
          <p:nvPr/>
        </p:nvSpPr>
        <p:spPr bwMode="auto">
          <a:xfrm>
            <a:off x="4541838" y="5792788"/>
            <a:ext cx="8921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latin typeface="Arial" charset="0"/>
                <a:ea typeface="宋体" pitchFamily="2" charset="-122"/>
              </a:rPr>
              <a:t>99 ft.</a:t>
            </a:r>
          </a:p>
        </p:txBody>
      </p:sp>
      <p:sp>
        <p:nvSpPr>
          <p:cNvPr id="55416" name="Line 120"/>
          <p:cNvSpPr>
            <a:spLocks noChangeShapeType="1"/>
          </p:cNvSpPr>
          <p:nvPr/>
        </p:nvSpPr>
        <p:spPr bwMode="auto">
          <a:xfrm>
            <a:off x="7315200" y="5410200"/>
            <a:ext cx="0" cy="129540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moving_car.move( );</a:t>
            </a:r>
            <a:endParaRPr lang="en-US" altLang="zh-CN" b="1">
              <a:solidFill>
                <a:schemeClr val="accent2"/>
              </a:solidFill>
              <a:latin typeface="Arial" charset="0"/>
              <a:ea typeface="宋体" pitchFamily="2" charset="-122"/>
            </a:endParaRPr>
          </a:p>
          <a:p>
            <a:r>
              <a:rPr lang="en-US" altLang="zh-CN" b="1">
                <a:solidFill>
                  <a:schemeClr val="accent2"/>
                </a:solidFill>
                <a:latin typeface="Arial" charset="0"/>
                <a:ea typeface="宋体" pitchFamily="2" charset="-122"/>
              </a:rPr>
              <a:t>ricochet(moving_car);</a:t>
            </a:r>
          </a:p>
          <a:p>
            <a:r>
              <a:rPr lang="en-US" altLang="zh-CN">
                <a:solidFill>
                  <a:srgbClr val="000000"/>
                </a:solidFill>
                <a:latin typeface="Arial" charset="0"/>
                <a:ea typeface="宋体" pitchFamily="2" charset="-122"/>
              </a:rPr>
              <a:t>. . .</a:t>
            </a:r>
          </a:p>
        </p:txBody>
      </p:sp>
      <p:sp>
        <p:nvSpPr>
          <p:cNvPr id="57347"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57348"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57349"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57350"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57351" name="AutoShape 7"/>
          <p:cNvSpPr>
            <a:spLocks noChangeArrowheads="1"/>
          </p:cNvSpPr>
          <p:nvPr/>
        </p:nvSpPr>
        <p:spPr bwMode="auto">
          <a:xfrm>
            <a:off x="3968750" y="1941513"/>
            <a:ext cx="4665663" cy="2852737"/>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57352" name="Rectangle 8"/>
          <p:cNvSpPr>
            <a:spLocks noChangeArrowheads="1"/>
          </p:cNvSpPr>
          <p:nvPr/>
        </p:nvSpPr>
        <p:spPr bwMode="auto">
          <a:xfrm>
            <a:off x="4130675" y="2179638"/>
            <a:ext cx="4419600" cy="2346325"/>
          </a:xfrm>
          <a:prstGeom prst="rect">
            <a:avLst/>
          </a:prstGeom>
          <a:noFill/>
          <a:ln w="12700">
            <a:noFill/>
            <a:miter lim="800000"/>
            <a:headEnd/>
            <a:tailEnd/>
          </a:ln>
          <a:effectLst/>
        </p:spPr>
        <p:txBody>
          <a:bodyPr lIns="90488" tIns="44450" rIns="90488" bIns="44450"/>
          <a:lstStyle/>
          <a:p>
            <a:pPr>
              <a:spcBef>
                <a:spcPct val="20000"/>
              </a:spcBef>
            </a:pPr>
            <a:r>
              <a:rPr lang="en-US" altLang="zh-CN" sz="4000">
                <a:solidFill>
                  <a:srgbClr val="000000"/>
                </a:solidFill>
                <a:ea typeface="宋体" pitchFamily="2" charset="-122"/>
              </a:rPr>
              <a:t>The recursive call will solve the smaller problem.</a:t>
            </a:r>
          </a:p>
        </p:txBody>
      </p:sp>
      <p:pic>
        <p:nvPicPr>
          <p:cNvPr id="57353" name="Picture 9"/>
          <p:cNvPicPr>
            <a:picLocks noChangeArrowheads="1"/>
          </p:cNvPicPr>
          <p:nvPr/>
        </p:nvPicPr>
        <p:blipFill>
          <a:blip r:embed="rId3" cstate="print"/>
          <a:srcRect/>
          <a:stretch>
            <a:fillRect/>
          </a:stretch>
        </p:blipFill>
        <p:spPr bwMode="auto">
          <a:xfrm>
            <a:off x="1492250" y="6176963"/>
            <a:ext cx="533400" cy="668337"/>
          </a:xfrm>
          <a:prstGeom prst="rect">
            <a:avLst/>
          </a:prstGeom>
          <a:noFill/>
          <a:ln w="12700">
            <a:noFill/>
            <a:miter lim="800000"/>
            <a:headEnd/>
            <a:tailEnd/>
          </a:ln>
          <a:effectLst/>
        </p:spPr>
      </p:pic>
      <p:grpSp>
        <p:nvGrpSpPr>
          <p:cNvPr id="57461" name="Group 117"/>
          <p:cNvGrpSpPr>
            <a:grpSpLocks/>
          </p:cNvGrpSpPr>
          <p:nvPr/>
        </p:nvGrpSpPr>
        <p:grpSpPr bwMode="auto">
          <a:xfrm>
            <a:off x="7285038" y="5761038"/>
            <a:ext cx="981075" cy="582612"/>
            <a:chOff x="4589" y="3629"/>
            <a:chExt cx="618" cy="367"/>
          </a:xfrm>
        </p:grpSpPr>
        <p:grpSp>
          <p:nvGrpSpPr>
            <p:cNvPr id="57450" name="Group 106"/>
            <p:cNvGrpSpPr>
              <a:grpSpLocks/>
            </p:cNvGrpSpPr>
            <p:nvPr/>
          </p:nvGrpSpPr>
          <p:grpSpPr bwMode="auto">
            <a:xfrm>
              <a:off x="4589" y="3738"/>
              <a:ext cx="618" cy="258"/>
              <a:chOff x="4589" y="3738"/>
              <a:chExt cx="618" cy="258"/>
            </a:xfrm>
          </p:grpSpPr>
          <p:sp>
            <p:nvSpPr>
              <p:cNvPr id="57354" name="Freeform 10"/>
              <p:cNvSpPr>
                <a:spLocks/>
              </p:cNvSpPr>
              <p:nvPr/>
            </p:nvSpPr>
            <p:spPr bwMode="auto">
              <a:xfrm>
                <a:off x="4989" y="3745"/>
                <a:ext cx="78" cy="55"/>
              </a:xfrm>
              <a:custGeom>
                <a:avLst/>
                <a:gdLst/>
                <a:ahLst/>
                <a:cxnLst>
                  <a:cxn ang="0">
                    <a:pos x="67" y="10"/>
                  </a:cxn>
                  <a:cxn ang="0">
                    <a:pos x="77" y="46"/>
                  </a:cxn>
                  <a:cxn ang="0">
                    <a:pos x="14" y="54"/>
                  </a:cxn>
                  <a:cxn ang="0">
                    <a:pos x="0" y="8"/>
                  </a:cxn>
                  <a:cxn ang="0">
                    <a:pos x="37" y="0"/>
                  </a:cxn>
                  <a:cxn ang="0">
                    <a:pos x="67" y="10"/>
                  </a:cxn>
                </a:cxnLst>
                <a:rect l="0" t="0" r="r" b="b"/>
                <a:pathLst>
                  <a:path w="78" h="55">
                    <a:moveTo>
                      <a:pt x="67" y="10"/>
                    </a:moveTo>
                    <a:lnTo>
                      <a:pt x="77" y="46"/>
                    </a:lnTo>
                    <a:lnTo>
                      <a:pt x="14" y="54"/>
                    </a:lnTo>
                    <a:lnTo>
                      <a:pt x="0" y="8"/>
                    </a:lnTo>
                    <a:lnTo>
                      <a:pt x="37" y="0"/>
                    </a:lnTo>
                    <a:lnTo>
                      <a:pt x="67" y="1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7355" name="Freeform 11"/>
              <p:cNvSpPr>
                <a:spLocks/>
              </p:cNvSpPr>
              <p:nvPr/>
            </p:nvSpPr>
            <p:spPr bwMode="auto">
              <a:xfrm>
                <a:off x="4590" y="3743"/>
                <a:ext cx="616" cy="212"/>
              </a:xfrm>
              <a:custGeom>
                <a:avLst/>
                <a:gdLst/>
                <a:ahLst/>
                <a:cxnLst>
                  <a:cxn ang="0">
                    <a:pos x="614" y="138"/>
                  </a:cxn>
                  <a:cxn ang="0">
                    <a:pos x="608" y="155"/>
                  </a:cxn>
                  <a:cxn ang="0">
                    <a:pos x="597" y="169"/>
                  </a:cxn>
                  <a:cxn ang="0">
                    <a:pos x="579" y="185"/>
                  </a:cxn>
                  <a:cxn ang="0">
                    <a:pos x="556" y="203"/>
                  </a:cxn>
                  <a:cxn ang="0">
                    <a:pos x="546" y="205"/>
                  </a:cxn>
                  <a:cxn ang="0">
                    <a:pos x="468" y="197"/>
                  </a:cxn>
                  <a:cxn ang="0">
                    <a:pos x="460" y="209"/>
                  </a:cxn>
                  <a:cxn ang="0">
                    <a:pos x="238" y="209"/>
                  </a:cxn>
                  <a:cxn ang="0">
                    <a:pos x="131" y="187"/>
                  </a:cxn>
                  <a:cxn ang="0">
                    <a:pos x="124" y="207"/>
                  </a:cxn>
                  <a:cxn ang="0">
                    <a:pos x="117" y="211"/>
                  </a:cxn>
                  <a:cxn ang="0">
                    <a:pos x="12" y="201"/>
                  </a:cxn>
                  <a:cxn ang="0">
                    <a:pos x="4" y="193"/>
                  </a:cxn>
                  <a:cxn ang="0">
                    <a:pos x="2" y="189"/>
                  </a:cxn>
                  <a:cxn ang="0">
                    <a:pos x="2" y="179"/>
                  </a:cxn>
                  <a:cxn ang="0">
                    <a:pos x="4" y="173"/>
                  </a:cxn>
                  <a:cxn ang="0">
                    <a:pos x="0" y="130"/>
                  </a:cxn>
                  <a:cxn ang="0">
                    <a:pos x="2" y="118"/>
                  </a:cxn>
                  <a:cxn ang="0">
                    <a:pos x="11" y="104"/>
                  </a:cxn>
                  <a:cxn ang="0">
                    <a:pos x="24" y="90"/>
                  </a:cxn>
                  <a:cxn ang="0">
                    <a:pos x="46" y="75"/>
                  </a:cxn>
                  <a:cxn ang="0">
                    <a:pos x="72" y="59"/>
                  </a:cxn>
                  <a:cxn ang="0">
                    <a:pos x="106" y="51"/>
                  </a:cxn>
                  <a:cxn ang="0">
                    <a:pos x="145" y="45"/>
                  </a:cxn>
                  <a:cxn ang="0">
                    <a:pos x="164" y="43"/>
                  </a:cxn>
                  <a:cxn ang="0">
                    <a:pos x="212" y="43"/>
                  </a:cxn>
                  <a:cxn ang="0">
                    <a:pos x="250" y="45"/>
                  </a:cxn>
                  <a:cxn ang="0">
                    <a:pos x="400" y="16"/>
                  </a:cxn>
                  <a:cxn ang="0">
                    <a:pos x="417" y="30"/>
                  </a:cxn>
                  <a:cxn ang="0">
                    <a:pos x="426" y="43"/>
                  </a:cxn>
                  <a:cxn ang="0">
                    <a:pos x="474" y="42"/>
                  </a:cxn>
                  <a:cxn ang="0">
                    <a:pos x="475" y="35"/>
                  </a:cxn>
                  <a:cxn ang="0">
                    <a:pos x="474" y="22"/>
                  </a:cxn>
                  <a:cxn ang="0">
                    <a:pos x="468" y="0"/>
                  </a:cxn>
                  <a:cxn ang="0">
                    <a:pos x="491" y="12"/>
                  </a:cxn>
                  <a:cxn ang="0">
                    <a:pos x="511" y="32"/>
                  </a:cxn>
                  <a:cxn ang="0">
                    <a:pos x="520" y="39"/>
                  </a:cxn>
                  <a:cxn ang="0">
                    <a:pos x="530" y="45"/>
                  </a:cxn>
                  <a:cxn ang="0">
                    <a:pos x="556" y="47"/>
                  </a:cxn>
                  <a:cxn ang="0">
                    <a:pos x="584" y="53"/>
                  </a:cxn>
                  <a:cxn ang="0">
                    <a:pos x="601" y="63"/>
                  </a:cxn>
                  <a:cxn ang="0">
                    <a:pos x="609" y="75"/>
                  </a:cxn>
                  <a:cxn ang="0">
                    <a:pos x="610" y="85"/>
                  </a:cxn>
                  <a:cxn ang="0">
                    <a:pos x="610" y="104"/>
                  </a:cxn>
                  <a:cxn ang="0">
                    <a:pos x="609" y="128"/>
                  </a:cxn>
                  <a:cxn ang="0">
                    <a:pos x="615" y="132"/>
                  </a:cxn>
                  <a:cxn ang="0">
                    <a:pos x="614" y="138"/>
                  </a:cxn>
                </a:cxnLst>
                <a:rect l="0" t="0" r="r" b="b"/>
                <a:pathLst>
                  <a:path w="616" h="212">
                    <a:moveTo>
                      <a:pt x="614" y="138"/>
                    </a:moveTo>
                    <a:lnTo>
                      <a:pt x="608" y="155"/>
                    </a:lnTo>
                    <a:lnTo>
                      <a:pt x="597" y="169"/>
                    </a:lnTo>
                    <a:lnTo>
                      <a:pt x="579" y="185"/>
                    </a:lnTo>
                    <a:lnTo>
                      <a:pt x="556" y="203"/>
                    </a:lnTo>
                    <a:lnTo>
                      <a:pt x="546" y="205"/>
                    </a:lnTo>
                    <a:lnTo>
                      <a:pt x="468" y="197"/>
                    </a:lnTo>
                    <a:lnTo>
                      <a:pt x="460" y="209"/>
                    </a:lnTo>
                    <a:lnTo>
                      <a:pt x="238" y="209"/>
                    </a:lnTo>
                    <a:lnTo>
                      <a:pt x="131" y="187"/>
                    </a:lnTo>
                    <a:lnTo>
                      <a:pt x="124" y="207"/>
                    </a:lnTo>
                    <a:lnTo>
                      <a:pt x="117" y="211"/>
                    </a:lnTo>
                    <a:lnTo>
                      <a:pt x="12" y="201"/>
                    </a:lnTo>
                    <a:lnTo>
                      <a:pt x="4" y="193"/>
                    </a:lnTo>
                    <a:lnTo>
                      <a:pt x="2" y="189"/>
                    </a:lnTo>
                    <a:lnTo>
                      <a:pt x="2" y="179"/>
                    </a:lnTo>
                    <a:lnTo>
                      <a:pt x="4" y="173"/>
                    </a:lnTo>
                    <a:lnTo>
                      <a:pt x="0" y="130"/>
                    </a:lnTo>
                    <a:lnTo>
                      <a:pt x="2" y="118"/>
                    </a:lnTo>
                    <a:lnTo>
                      <a:pt x="11" y="104"/>
                    </a:lnTo>
                    <a:lnTo>
                      <a:pt x="24" y="90"/>
                    </a:lnTo>
                    <a:lnTo>
                      <a:pt x="46" y="75"/>
                    </a:lnTo>
                    <a:lnTo>
                      <a:pt x="72" y="59"/>
                    </a:lnTo>
                    <a:lnTo>
                      <a:pt x="106" y="51"/>
                    </a:lnTo>
                    <a:lnTo>
                      <a:pt x="145" y="45"/>
                    </a:lnTo>
                    <a:lnTo>
                      <a:pt x="164" y="43"/>
                    </a:lnTo>
                    <a:lnTo>
                      <a:pt x="212" y="43"/>
                    </a:lnTo>
                    <a:lnTo>
                      <a:pt x="250" y="45"/>
                    </a:lnTo>
                    <a:lnTo>
                      <a:pt x="400" y="16"/>
                    </a:lnTo>
                    <a:lnTo>
                      <a:pt x="417" y="30"/>
                    </a:lnTo>
                    <a:lnTo>
                      <a:pt x="426" y="43"/>
                    </a:lnTo>
                    <a:lnTo>
                      <a:pt x="474" y="42"/>
                    </a:lnTo>
                    <a:lnTo>
                      <a:pt x="475" y="35"/>
                    </a:lnTo>
                    <a:lnTo>
                      <a:pt x="474" y="22"/>
                    </a:lnTo>
                    <a:lnTo>
                      <a:pt x="468" y="0"/>
                    </a:lnTo>
                    <a:lnTo>
                      <a:pt x="491" y="12"/>
                    </a:lnTo>
                    <a:lnTo>
                      <a:pt x="511" y="32"/>
                    </a:lnTo>
                    <a:lnTo>
                      <a:pt x="520" y="39"/>
                    </a:lnTo>
                    <a:lnTo>
                      <a:pt x="530" y="45"/>
                    </a:lnTo>
                    <a:lnTo>
                      <a:pt x="556" y="47"/>
                    </a:lnTo>
                    <a:lnTo>
                      <a:pt x="584" y="53"/>
                    </a:lnTo>
                    <a:lnTo>
                      <a:pt x="601" y="63"/>
                    </a:lnTo>
                    <a:lnTo>
                      <a:pt x="609" y="75"/>
                    </a:lnTo>
                    <a:lnTo>
                      <a:pt x="610" y="85"/>
                    </a:lnTo>
                    <a:lnTo>
                      <a:pt x="610" y="104"/>
                    </a:lnTo>
                    <a:lnTo>
                      <a:pt x="609" y="128"/>
                    </a:lnTo>
                    <a:lnTo>
                      <a:pt x="615" y="132"/>
                    </a:lnTo>
                    <a:lnTo>
                      <a:pt x="614" y="13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57356" name="Freeform 12"/>
              <p:cNvSpPr>
                <a:spLocks/>
              </p:cNvSpPr>
              <p:nvPr/>
            </p:nvSpPr>
            <p:spPr bwMode="auto">
              <a:xfrm>
                <a:off x="4838" y="3913"/>
                <a:ext cx="225" cy="6"/>
              </a:xfrm>
              <a:custGeom>
                <a:avLst/>
                <a:gdLst/>
                <a:ahLst/>
                <a:cxnLst>
                  <a:cxn ang="0">
                    <a:pos x="222" y="5"/>
                  </a:cxn>
                  <a:cxn ang="0">
                    <a:pos x="0" y="5"/>
                  </a:cxn>
                  <a:cxn ang="0">
                    <a:pos x="0" y="0"/>
                  </a:cxn>
                  <a:cxn ang="0">
                    <a:pos x="224" y="0"/>
                  </a:cxn>
                  <a:cxn ang="0">
                    <a:pos x="222" y="5"/>
                  </a:cxn>
                </a:cxnLst>
                <a:rect l="0" t="0" r="r" b="b"/>
                <a:pathLst>
                  <a:path w="225" h="6">
                    <a:moveTo>
                      <a:pt x="222" y="5"/>
                    </a:moveTo>
                    <a:lnTo>
                      <a:pt x="0" y="5"/>
                    </a:lnTo>
                    <a:lnTo>
                      <a:pt x="0" y="0"/>
                    </a:lnTo>
                    <a:lnTo>
                      <a:pt x="224" y="0"/>
                    </a:lnTo>
                    <a:lnTo>
                      <a:pt x="222" y="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7357" name="Freeform 13"/>
              <p:cNvSpPr>
                <a:spLocks/>
              </p:cNvSpPr>
              <p:nvPr/>
            </p:nvSpPr>
            <p:spPr bwMode="auto">
              <a:xfrm>
                <a:off x="4924" y="3921"/>
                <a:ext cx="128" cy="26"/>
              </a:xfrm>
              <a:custGeom>
                <a:avLst/>
                <a:gdLst/>
                <a:ahLst/>
                <a:cxnLst>
                  <a:cxn ang="0">
                    <a:pos x="127" y="7"/>
                  </a:cxn>
                  <a:cxn ang="0">
                    <a:pos x="122" y="2"/>
                  </a:cxn>
                  <a:cxn ang="0">
                    <a:pos x="119" y="0"/>
                  </a:cxn>
                  <a:cxn ang="0">
                    <a:pos x="118" y="0"/>
                  </a:cxn>
                  <a:cxn ang="0">
                    <a:pos x="7" y="0"/>
                  </a:cxn>
                  <a:cxn ang="0">
                    <a:pos x="2" y="5"/>
                  </a:cxn>
                  <a:cxn ang="0">
                    <a:pos x="1" y="10"/>
                  </a:cxn>
                  <a:cxn ang="0">
                    <a:pos x="0" y="12"/>
                  </a:cxn>
                  <a:cxn ang="0">
                    <a:pos x="0" y="18"/>
                  </a:cxn>
                  <a:cxn ang="0">
                    <a:pos x="4" y="22"/>
                  </a:cxn>
                  <a:cxn ang="0">
                    <a:pos x="9" y="25"/>
                  </a:cxn>
                  <a:cxn ang="0">
                    <a:pos x="116" y="25"/>
                  </a:cxn>
                  <a:cxn ang="0">
                    <a:pos x="121" y="24"/>
                  </a:cxn>
                  <a:cxn ang="0">
                    <a:pos x="125" y="20"/>
                  </a:cxn>
                  <a:cxn ang="0">
                    <a:pos x="127" y="16"/>
                  </a:cxn>
                  <a:cxn ang="0">
                    <a:pos x="127" y="11"/>
                  </a:cxn>
                  <a:cxn ang="0">
                    <a:pos x="127" y="7"/>
                  </a:cxn>
                </a:cxnLst>
                <a:rect l="0" t="0" r="r" b="b"/>
                <a:pathLst>
                  <a:path w="128" h="26">
                    <a:moveTo>
                      <a:pt x="127" y="7"/>
                    </a:moveTo>
                    <a:lnTo>
                      <a:pt x="122" y="2"/>
                    </a:lnTo>
                    <a:lnTo>
                      <a:pt x="119" y="0"/>
                    </a:lnTo>
                    <a:lnTo>
                      <a:pt x="118" y="0"/>
                    </a:lnTo>
                    <a:lnTo>
                      <a:pt x="7" y="0"/>
                    </a:lnTo>
                    <a:lnTo>
                      <a:pt x="2" y="5"/>
                    </a:lnTo>
                    <a:lnTo>
                      <a:pt x="1" y="10"/>
                    </a:lnTo>
                    <a:lnTo>
                      <a:pt x="0" y="12"/>
                    </a:lnTo>
                    <a:lnTo>
                      <a:pt x="0" y="18"/>
                    </a:lnTo>
                    <a:lnTo>
                      <a:pt x="4" y="22"/>
                    </a:lnTo>
                    <a:lnTo>
                      <a:pt x="9" y="25"/>
                    </a:lnTo>
                    <a:lnTo>
                      <a:pt x="116" y="25"/>
                    </a:lnTo>
                    <a:lnTo>
                      <a:pt x="121" y="24"/>
                    </a:lnTo>
                    <a:lnTo>
                      <a:pt x="125" y="20"/>
                    </a:lnTo>
                    <a:lnTo>
                      <a:pt x="127" y="16"/>
                    </a:lnTo>
                    <a:lnTo>
                      <a:pt x="127" y="11"/>
                    </a:lnTo>
                    <a:lnTo>
                      <a:pt x="127" y="7"/>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7358" name="Freeform 14"/>
              <p:cNvSpPr>
                <a:spLocks/>
              </p:cNvSpPr>
              <p:nvPr/>
            </p:nvSpPr>
            <p:spPr bwMode="auto">
              <a:xfrm>
                <a:off x="4925" y="3926"/>
                <a:ext cx="108" cy="16"/>
              </a:xfrm>
              <a:custGeom>
                <a:avLst/>
                <a:gdLst/>
                <a:ahLst/>
                <a:cxnLst>
                  <a:cxn ang="0">
                    <a:pos x="104" y="7"/>
                  </a:cxn>
                  <a:cxn ang="0">
                    <a:pos x="104" y="5"/>
                  </a:cxn>
                  <a:cxn ang="0">
                    <a:pos x="107" y="0"/>
                  </a:cxn>
                  <a:cxn ang="0">
                    <a:pos x="103" y="5"/>
                  </a:cxn>
                  <a:cxn ang="0">
                    <a:pos x="103" y="7"/>
                  </a:cxn>
                  <a:cxn ang="0">
                    <a:pos x="0" y="7"/>
                  </a:cxn>
                  <a:cxn ang="0">
                    <a:pos x="0" y="8"/>
                  </a:cxn>
                  <a:cxn ang="0">
                    <a:pos x="103" y="8"/>
                  </a:cxn>
                  <a:cxn ang="0">
                    <a:pos x="103" y="10"/>
                  </a:cxn>
                  <a:cxn ang="0">
                    <a:pos x="107" y="15"/>
                  </a:cxn>
                  <a:cxn ang="0">
                    <a:pos x="104" y="10"/>
                  </a:cxn>
                  <a:cxn ang="0">
                    <a:pos x="104" y="8"/>
                  </a:cxn>
                  <a:cxn ang="0">
                    <a:pos x="104" y="7"/>
                  </a:cxn>
                </a:cxnLst>
                <a:rect l="0" t="0" r="r" b="b"/>
                <a:pathLst>
                  <a:path w="108" h="16">
                    <a:moveTo>
                      <a:pt x="104" y="7"/>
                    </a:moveTo>
                    <a:lnTo>
                      <a:pt x="104" y="5"/>
                    </a:lnTo>
                    <a:lnTo>
                      <a:pt x="107" y="0"/>
                    </a:lnTo>
                    <a:lnTo>
                      <a:pt x="103" y="5"/>
                    </a:lnTo>
                    <a:lnTo>
                      <a:pt x="103" y="7"/>
                    </a:lnTo>
                    <a:lnTo>
                      <a:pt x="0" y="7"/>
                    </a:lnTo>
                    <a:lnTo>
                      <a:pt x="0" y="8"/>
                    </a:lnTo>
                    <a:lnTo>
                      <a:pt x="103" y="8"/>
                    </a:lnTo>
                    <a:lnTo>
                      <a:pt x="103" y="10"/>
                    </a:lnTo>
                    <a:lnTo>
                      <a:pt x="107" y="15"/>
                    </a:lnTo>
                    <a:lnTo>
                      <a:pt x="104" y="10"/>
                    </a:lnTo>
                    <a:lnTo>
                      <a:pt x="104" y="8"/>
                    </a:lnTo>
                    <a:lnTo>
                      <a:pt x="104"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7359" name="Freeform 15"/>
              <p:cNvSpPr>
                <a:spLocks/>
              </p:cNvSpPr>
              <p:nvPr/>
            </p:nvSpPr>
            <p:spPr bwMode="auto">
              <a:xfrm>
                <a:off x="5037" y="3937"/>
                <a:ext cx="9" cy="10"/>
              </a:xfrm>
              <a:custGeom>
                <a:avLst/>
                <a:gdLst/>
                <a:ahLst/>
                <a:cxnLst>
                  <a:cxn ang="0">
                    <a:pos x="8" y="5"/>
                  </a:cxn>
                  <a:cxn ang="0">
                    <a:pos x="5" y="9"/>
                  </a:cxn>
                  <a:cxn ang="0">
                    <a:pos x="0" y="6"/>
                  </a:cxn>
                  <a:cxn ang="0">
                    <a:pos x="3" y="4"/>
                  </a:cxn>
                  <a:cxn ang="0">
                    <a:pos x="4" y="0"/>
                  </a:cxn>
                  <a:cxn ang="0">
                    <a:pos x="4" y="4"/>
                  </a:cxn>
                  <a:cxn ang="0">
                    <a:pos x="7" y="2"/>
                  </a:cxn>
                  <a:cxn ang="0">
                    <a:pos x="6" y="5"/>
                  </a:cxn>
                  <a:cxn ang="0">
                    <a:pos x="8" y="5"/>
                  </a:cxn>
                </a:cxnLst>
                <a:rect l="0" t="0" r="r" b="b"/>
                <a:pathLst>
                  <a:path w="9" h="10">
                    <a:moveTo>
                      <a:pt x="8" y="5"/>
                    </a:moveTo>
                    <a:lnTo>
                      <a:pt x="5" y="9"/>
                    </a:lnTo>
                    <a:lnTo>
                      <a:pt x="0" y="6"/>
                    </a:lnTo>
                    <a:lnTo>
                      <a:pt x="3" y="4"/>
                    </a:lnTo>
                    <a:lnTo>
                      <a:pt x="4" y="0"/>
                    </a:lnTo>
                    <a:lnTo>
                      <a:pt x="4" y="4"/>
                    </a:lnTo>
                    <a:lnTo>
                      <a:pt x="7" y="2"/>
                    </a:lnTo>
                    <a:lnTo>
                      <a:pt x="6" y="5"/>
                    </a:lnTo>
                    <a:lnTo>
                      <a:pt x="8" y="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7360" name="Freeform 16"/>
              <p:cNvSpPr>
                <a:spLocks/>
              </p:cNvSpPr>
              <p:nvPr/>
            </p:nvSpPr>
            <p:spPr bwMode="auto">
              <a:xfrm>
                <a:off x="5076" y="3844"/>
                <a:ext cx="71" cy="122"/>
              </a:xfrm>
              <a:custGeom>
                <a:avLst/>
                <a:gdLst/>
                <a:ahLst/>
                <a:cxnLst>
                  <a:cxn ang="0">
                    <a:pos x="52" y="7"/>
                  </a:cxn>
                  <a:cxn ang="0">
                    <a:pos x="62" y="23"/>
                  </a:cxn>
                  <a:cxn ang="0">
                    <a:pos x="70" y="52"/>
                  </a:cxn>
                  <a:cxn ang="0">
                    <a:pos x="68" y="83"/>
                  </a:cxn>
                  <a:cxn ang="0">
                    <a:pos x="58" y="107"/>
                  </a:cxn>
                  <a:cxn ang="0">
                    <a:pos x="44" y="120"/>
                  </a:cxn>
                  <a:cxn ang="0">
                    <a:pos x="31" y="121"/>
                  </a:cxn>
                  <a:cxn ang="0">
                    <a:pos x="14" y="113"/>
                  </a:cxn>
                  <a:cxn ang="0">
                    <a:pos x="5" y="91"/>
                  </a:cxn>
                  <a:cxn ang="0">
                    <a:pos x="0" y="64"/>
                  </a:cxn>
                  <a:cxn ang="0">
                    <a:pos x="4" y="35"/>
                  </a:cxn>
                  <a:cxn ang="0">
                    <a:pos x="14" y="11"/>
                  </a:cxn>
                  <a:cxn ang="0">
                    <a:pos x="27" y="1"/>
                  </a:cxn>
                  <a:cxn ang="0">
                    <a:pos x="42" y="0"/>
                  </a:cxn>
                  <a:cxn ang="0">
                    <a:pos x="52" y="7"/>
                  </a:cxn>
                </a:cxnLst>
                <a:rect l="0" t="0" r="r" b="b"/>
                <a:pathLst>
                  <a:path w="71" h="122">
                    <a:moveTo>
                      <a:pt x="52" y="7"/>
                    </a:moveTo>
                    <a:lnTo>
                      <a:pt x="62" y="23"/>
                    </a:lnTo>
                    <a:lnTo>
                      <a:pt x="70" y="52"/>
                    </a:lnTo>
                    <a:lnTo>
                      <a:pt x="68" y="83"/>
                    </a:lnTo>
                    <a:lnTo>
                      <a:pt x="58" y="107"/>
                    </a:lnTo>
                    <a:lnTo>
                      <a:pt x="44" y="120"/>
                    </a:lnTo>
                    <a:lnTo>
                      <a:pt x="31" y="121"/>
                    </a:lnTo>
                    <a:lnTo>
                      <a:pt x="14" y="113"/>
                    </a:lnTo>
                    <a:lnTo>
                      <a:pt x="5" y="91"/>
                    </a:lnTo>
                    <a:lnTo>
                      <a:pt x="0" y="64"/>
                    </a:lnTo>
                    <a:lnTo>
                      <a:pt x="4" y="35"/>
                    </a:lnTo>
                    <a:lnTo>
                      <a:pt x="14" y="11"/>
                    </a:lnTo>
                    <a:lnTo>
                      <a:pt x="27" y="1"/>
                    </a:lnTo>
                    <a:lnTo>
                      <a:pt x="42" y="0"/>
                    </a:lnTo>
                    <a:lnTo>
                      <a:pt x="52"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7361" name="Freeform 17"/>
              <p:cNvSpPr>
                <a:spLocks/>
              </p:cNvSpPr>
              <p:nvPr/>
            </p:nvSpPr>
            <p:spPr bwMode="auto">
              <a:xfrm>
                <a:off x="5082" y="3850"/>
                <a:ext cx="59" cy="111"/>
              </a:xfrm>
              <a:custGeom>
                <a:avLst/>
                <a:gdLst/>
                <a:ahLst/>
                <a:cxnLst>
                  <a:cxn ang="0">
                    <a:pos x="47" y="13"/>
                  </a:cxn>
                  <a:cxn ang="0">
                    <a:pos x="53" y="22"/>
                  </a:cxn>
                  <a:cxn ang="0">
                    <a:pos x="57" y="37"/>
                  </a:cxn>
                  <a:cxn ang="0">
                    <a:pos x="58" y="55"/>
                  </a:cxn>
                  <a:cxn ang="0">
                    <a:pos x="57" y="73"/>
                  </a:cxn>
                  <a:cxn ang="0">
                    <a:pos x="53" y="87"/>
                  </a:cxn>
                  <a:cxn ang="0">
                    <a:pos x="46" y="100"/>
                  </a:cxn>
                  <a:cxn ang="0">
                    <a:pos x="39" y="107"/>
                  </a:cxn>
                  <a:cxn ang="0">
                    <a:pos x="32" y="110"/>
                  </a:cxn>
                  <a:cxn ang="0">
                    <a:pos x="24" y="110"/>
                  </a:cxn>
                  <a:cxn ang="0">
                    <a:pos x="15" y="104"/>
                  </a:cxn>
                  <a:cxn ang="0">
                    <a:pos x="8" y="94"/>
                  </a:cxn>
                  <a:cxn ang="0">
                    <a:pos x="4" y="81"/>
                  </a:cxn>
                  <a:cxn ang="0">
                    <a:pos x="0" y="65"/>
                  </a:cxn>
                  <a:cxn ang="0">
                    <a:pos x="0" y="50"/>
                  </a:cxn>
                  <a:cxn ang="0">
                    <a:pos x="2" y="33"/>
                  </a:cxn>
                  <a:cxn ang="0">
                    <a:pos x="8" y="17"/>
                  </a:cxn>
                  <a:cxn ang="0">
                    <a:pos x="16" y="5"/>
                  </a:cxn>
                  <a:cxn ang="0">
                    <a:pos x="24" y="1"/>
                  </a:cxn>
                  <a:cxn ang="0">
                    <a:pos x="32" y="0"/>
                  </a:cxn>
                  <a:cxn ang="0">
                    <a:pos x="42" y="5"/>
                  </a:cxn>
                  <a:cxn ang="0">
                    <a:pos x="47" y="13"/>
                  </a:cxn>
                </a:cxnLst>
                <a:rect l="0" t="0" r="r" b="b"/>
                <a:pathLst>
                  <a:path w="59" h="111">
                    <a:moveTo>
                      <a:pt x="47" y="13"/>
                    </a:moveTo>
                    <a:lnTo>
                      <a:pt x="53" y="22"/>
                    </a:lnTo>
                    <a:lnTo>
                      <a:pt x="57" y="37"/>
                    </a:lnTo>
                    <a:lnTo>
                      <a:pt x="58" y="55"/>
                    </a:lnTo>
                    <a:lnTo>
                      <a:pt x="57" y="73"/>
                    </a:lnTo>
                    <a:lnTo>
                      <a:pt x="53" y="87"/>
                    </a:lnTo>
                    <a:lnTo>
                      <a:pt x="46" y="100"/>
                    </a:lnTo>
                    <a:lnTo>
                      <a:pt x="39" y="107"/>
                    </a:lnTo>
                    <a:lnTo>
                      <a:pt x="32" y="110"/>
                    </a:lnTo>
                    <a:lnTo>
                      <a:pt x="24" y="110"/>
                    </a:lnTo>
                    <a:lnTo>
                      <a:pt x="15" y="104"/>
                    </a:lnTo>
                    <a:lnTo>
                      <a:pt x="8" y="94"/>
                    </a:lnTo>
                    <a:lnTo>
                      <a:pt x="4" y="81"/>
                    </a:lnTo>
                    <a:lnTo>
                      <a:pt x="0" y="65"/>
                    </a:lnTo>
                    <a:lnTo>
                      <a:pt x="0" y="50"/>
                    </a:lnTo>
                    <a:lnTo>
                      <a:pt x="2" y="33"/>
                    </a:lnTo>
                    <a:lnTo>
                      <a:pt x="8" y="17"/>
                    </a:lnTo>
                    <a:lnTo>
                      <a:pt x="16" y="5"/>
                    </a:lnTo>
                    <a:lnTo>
                      <a:pt x="24" y="1"/>
                    </a:lnTo>
                    <a:lnTo>
                      <a:pt x="32" y="0"/>
                    </a:lnTo>
                    <a:lnTo>
                      <a:pt x="42" y="5"/>
                    </a:lnTo>
                    <a:lnTo>
                      <a:pt x="47" y="1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7362" name="Freeform 18"/>
              <p:cNvSpPr>
                <a:spLocks/>
              </p:cNvSpPr>
              <p:nvPr/>
            </p:nvSpPr>
            <p:spPr bwMode="auto">
              <a:xfrm>
                <a:off x="5087" y="3884"/>
                <a:ext cx="26" cy="42"/>
              </a:xfrm>
              <a:custGeom>
                <a:avLst/>
                <a:gdLst/>
                <a:ahLst/>
                <a:cxnLst>
                  <a:cxn ang="0">
                    <a:pos x="25" y="2"/>
                  </a:cxn>
                  <a:cxn ang="0">
                    <a:pos x="21" y="10"/>
                  </a:cxn>
                  <a:cxn ang="0">
                    <a:pos x="20" y="15"/>
                  </a:cxn>
                  <a:cxn ang="0">
                    <a:pos x="20" y="20"/>
                  </a:cxn>
                  <a:cxn ang="0">
                    <a:pos x="21" y="28"/>
                  </a:cxn>
                  <a:cxn ang="0">
                    <a:pos x="13" y="41"/>
                  </a:cxn>
                  <a:cxn ang="0">
                    <a:pos x="10" y="36"/>
                  </a:cxn>
                  <a:cxn ang="0">
                    <a:pos x="7" y="30"/>
                  </a:cxn>
                  <a:cxn ang="0">
                    <a:pos x="4" y="26"/>
                  </a:cxn>
                  <a:cxn ang="0">
                    <a:pos x="0" y="9"/>
                  </a:cxn>
                  <a:cxn ang="0">
                    <a:pos x="5" y="8"/>
                  </a:cxn>
                  <a:cxn ang="0">
                    <a:pos x="9" y="5"/>
                  </a:cxn>
                  <a:cxn ang="0">
                    <a:pos x="13" y="0"/>
                  </a:cxn>
                  <a:cxn ang="0">
                    <a:pos x="25" y="2"/>
                  </a:cxn>
                </a:cxnLst>
                <a:rect l="0" t="0" r="r" b="b"/>
                <a:pathLst>
                  <a:path w="26" h="42">
                    <a:moveTo>
                      <a:pt x="25" y="2"/>
                    </a:moveTo>
                    <a:lnTo>
                      <a:pt x="21" y="10"/>
                    </a:lnTo>
                    <a:lnTo>
                      <a:pt x="20" y="15"/>
                    </a:lnTo>
                    <a:lnTo>
                      <a:pt x="20" y="20"/>
                    </a:lnTo>
                    <a:lnTo>
                      <a:pt x="21" y="28"/>
                    </a:lnTo>
                    <a:lnTo>
                      <a:pt x="13" y="41"/>
                    </a:lnTo>
                    <a:lnTo>
                      <a:pt x="10" y="36"/>
                    </a:lnTo>
                    <a:lnTo>
                      <a:pt x="7" y="30"/>
                    </a:lnTo>
                    <a:lnTo>
                      <a:pt x="4" y="26"/>
                    </a:lnTo>
                    <a:lnTo>
                      <a:pt x="0" y="9"/>
                    </a:lnTo>
                    <a:lnTo>
                      <a:pt x="5" y="8"/>
                    </a:lnTo>
                    <a:lnTo>
                      <a:pt x="9" y="5"/>
                    </a:lnTo>
                    <a:lnTo>
                      <a:pt x="13" y="0"/>
                    </a:lnTo>
                    <a:lnTo>
                      <a:pt x="25" y="2"/>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7363" name="Freeform 19"/>
              <p:cNvSpPr>
                <a:spLocks/>
              </p:cNvSpPr>
              <p:nvPr/>
            </p:nvSpPr>
            <p:spPr bwMode="auto">
              <a:xfrm>
                <a:off x="5099" y="3860"/>
                <a:ext cx="20" cy="25"/>
              </a:xfrm>
              <a:custGeom>
                <a:avLst/>
                <a:gdLst/>
                <a:ahLst/>
                <a:cxnLst>
                  <a:cxn ang="0">
                    <a:pos x="0" y="22"/>
                  </a:cxn>
                  <a:cxn ang="0">
                    <a:pos x="17" y="24"/>
                  </a:cxn>
                  <a:cxn ang="0">
                    <a:pos x="19" y="18"/>
                  </a:cxn>
                  <a:cxn ang="0">
                    <a:pos x="12" y="0"/>
                  </a:cxn>
                  <a:cxn ang="0">
                    <a:pos x="0" y="22"/>
                  </a:cxn>
                </a:cxnLst>
                <a:rect l="0" t="0" r="r" b="b"/>
                <a:pathLst>
                  <a:path w="20" h="25">
                    <a:moveTo>
                      <a:pt x="0" y="22"/>
                    </a:moveTo>
                    <a:lnTo>
                      <a:pt x="17" y="24"/>
                    </a:lnTo>
                    <a:lnTo>
                      <a:pt x="19" y="18"/>
                    </a:lnTo>
                    <a:lnTo>
                      <a:pt x="12" y="0"/>
                    </a:lnTo>
                    <a:lnTo>
                      <a:pt x="0" y="2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7364" name="Freeform 20"/>
              <p:cNvSpPr>
                <a:spLocks/>
              </p:cNvSpPr>
              <p:nvPr/>
            </p:nvSpPr>
            <p:spPr bwMode="auto">
              <a:xfrm>
                <a:off x="5084" y="3891"/>
                <a:ext cx="7" cy="27"/>
              </a:xfrm>
              <a:custGeom>
                <a:avLst/>
                <a:gdLst/>
                <a:ahLst/>
                <a:cxnLst>
                  <a:cxn ang="0">
                    <a:pos x="2" y="0"/>
                  </a:cxn>
                  <a:cxn ang="0">
                    <a:pos x="6" y="26"/>
                  </a:cxn>
                  <a:cxn ang="0">
                    <a:pos x="1" y="22"/>
                  </a:cxn>
                  <a:cxn ang="0">
                    <a:pos x="0" y="12"/>
                  </a:cxn>
                  <a:cxn ang="0">
                    <a:pos x="1" y="3"/>
                  </a:cxn>
                  <a:cxn ang="0">
                    <a:pos x="2" y="0"/>
                  </a:cxn>
                </a:cxnLst>
                <a:rect l="0" t="0" r="r" b="b"/>
                <a:pathLst>
                  <a:path w="7" h="27">
                    <a:moveTo>
                      <a:pt x="2" y="0"/>
                    </a:moveTo>
                    <a:lnTo>
                      <a:pt x="6" y="26"/>
                    </a:lnTo>
                    <a:lnTo>
                      <a:pt x="1" y="22"/>
                    </a:lnTo>
                    <a:lnTo>
                      <a:pt x="0" y="12"/>
                    </a:lnTo>
                    <a:lnTo>
                      <a:pt x="1" y="3"/>
                    </a:lnTo>
                    <a:lnTo>
                      <a:pt x="2"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7365" name="Freeform 21"/>
              <p:cNvSpPr>
                <a:spLocks/>
              </p:cNvSpPr>
              <p:nvPr/>
            </p:nvSpPr>
            <p:spPr bwMode="auto">
              <a:xfrm>
                <a:off x="5099" y="3913"/>
                <a:ext cx="18" cy="32"/>
              </a:xfrm>
              <a:custGeom>
                <a:avLst/>
                <a:gdLst/>
                <a:ahLst/>
                <a:cxnLst>
                  <a:cxn ang="0">
                    <a:pos x="0" y="21"/>
                  </a:cxn>
                  <a:cxn ang="0">
                    <a:pos x="12" y="0"/>
                  </a:cxn>
                  <a:cxn ang="0">
                    <a:pos x="17" y="21"/>
                  </a:cxn>
                  <a:cxn ang="0">
                    <a:pos x="2" y="31"/>
                  </a:cxn>
                  <a:cxn ang="0">
                    <a:pos x="0" y="21"/>
                  </a:cxn>
                </a:cxnLst>
                <a:rect l="0" t="0" r="r" b="b"/>
                <a:pathLst>
                  <a:path w="18" h="32">
                    <a:moveTo>
                      <a:pt x="0" y="21"/>
                    </a:moveTo>
                    <a:lnTo>
                      <a:pt x="12" y="0"/>
                    </a:lnTo>
                    <a:lnTo>
                      <a:pt x="17" y="21"/>
                    </a:lnTo>
                    <a:lnTo>
                      <a:pt x="2" y="31"/>
                    </a:lnTo>
                    <a:lnTo>
                      <a:pt x="0"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7366" name="Freeform 22"/>
              <p:cNvSpPr>
                <a:spLocks/>
              </p:cNvSpPr>
              <p:nvPr/>
            </p:nvSpPr>
            <p:spPr bwMode="auto">
              <a:xfrm>
                <a:off x="5069" y="3826"/>
                <a:ext cx="82" cy="133"/>
              </a:xfrm>
              <a:custGeom>
                <a:avLst/>
                <a:gdLst/>
                <a:ahLst/>
                <a:cxnLst>
                  <a:cxn ang="0">
                    <a:pos x="75" y="66"/>
                  </a:cxn>
                  <a:cxn ang="0">
                    <a:pos x="68" y="38"/>
                  </a:cxn>
                  <a:cxn ang="0">
                    <a:pos x="56" y="21"/>
                  </a:cxn>
                  <a:cxn ang="0">
                    <a:pos x="38" y="15"/>
                  </a:cxn>
                  <a:cxn ang="0">
                    <a:pos x="22" y="27"/>
                  </a:cxn>
                  <a:cxn ang="0">
                    <a:pos x="12" y="48"/>
                  </a:cxn>
                  <a:cxn ang="0">
                    <a:pos x="8" y="72"/>
                  </a:cxn>
                  <a:cxn ang="0">
                    <a:pos x="9" y="93"/>
                  </a:cxn>
                  <a:cxn ang="0">
                    <a:pos x="14" y="112"/>
                  </a:cxn>
                  <a:cxn ang="0">
                    <a:pos x="20" y="128"/>
                  </a:cxn>
                  <a:cxn ang="0">
                    <a:pos x="13" y="132"/>
                  </a:cxn>
                  <a:cxn ang="0">
                    <a:pos x="3" y="101"/>
                  </a:cxn>
                  <a:cxn ang="0">
                    <a:pos x="0" y="71"/>
                  </a:cxn>
                  <a:cxn ang="0">
                    <a:pos x="9" y="30"/>
                  </a:cxn>
                  <a:cxn ang="0">
                    <a:pos x="27" y="4"/>
                  </a:cxn>
                  <a:cxn ang="0">
                    <a:pos x="52" y="0"/>
                  </a:cxn>
                  <a:cxn ang="0">
                    <a:pos x="68" y="16"/>
                  </a:cxn>
                  <a:cxn ang="0">
                    <a:pos x="78" y="37"/>
                  </a:cxn>
                  <a:cxn ang="0">
                    <a:pos x="81" y="66"/>
                  </a:cxn>
                  <a:cxn ang="0">
                    <a:pos x="75" y="66"/>
                  </a:cxn>
                </a:cxnLst>
                <a:rect l="0" t="0" r="r" b="b"/>
                <a:pathLst>
                  <a:path w="82" h="133">
                    <a:moveTo>
                      <a:pt x="75" y="66"/>
                    </a:moveTo>
                    <a:lnTo>
                      <a:pt x="68" y="38"/>
                    </a:lnTo>
                    <a:lnTo>
                      <a:pt x="56" y="21"/>
                    </a:lnTo>
                    <a:lnTo>
                      <a:pt x="38" y="15"/>
                    </a:lnTo>
                    <a:lnTo>
                      <a:pt x="22" y="27"/>
                    </a:lnTo>
                    <a:lnTo>
                      <a:pt x="12" y="48"/>
                    </a:lnTo>
                    <a:lnTo>
                      <a:pt x="8" y="72"/>
                    </a:lnTo>
                    <a:lnTo>
                      <a:pt x="9" y="93"/>
                    </a:lnTo>
                    <a:lnTo>
                      <a:pt x="14" y="112"/>
                    </a:lnTo>
                    <a:lnTo>
                      <a:pt x="20" y="128"/>
                    </a:lnTo>
                    <a:lnTo>
                      <a:pt x="13" y="132"/>
                    </a:lnTo>
                    <a:lnTo>
                      <a:pt x="3" y="101"/>
                    </a:lnTo>
                    <a:lnTo>
                      <a:pt x="0" y="71"/>
                    </a:lnTo>
                    <a:lnTo>
                      <a:pt x="9" y="30"/>
                    </a:lnTo>
                    <a:lnTo>
                      <a:pt x="27" y="4"/>
                    </a:lnTo>
                    <a:lnTo>
                      <a:pt x="52" y="0"/>
                    </a:lnTo>
                    <a:lnTo>
                      <a:pt x="68" y="16"/>
                    </a:lnTo>
                    <a:lnTo>
                      <a:pt x="78" y="37"/>
                    </a:lnTo>
                    <a:lnTo>
                      <a:pt x="81" y="66"/>
                    </a:lnTo>
                    <a:lnTo>
                      <a:pt x="75" y="66"/>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7367" name="Freeform 23"/>
              <p:cNvSpPr>
                <a:spLocks/>
              </p:cNvSpPr>
              <p:nvPr/>
            </p:nvSpPr>
            <p:spPr bwMode="auto">
              <a:xfrm>
                <a:off x="4742" y="3849"/>
                <a:ext cx="79" cy="129"/>
              </a:xfrm>
              <a:custGeom>
                <a:avLst/>
                <a:gdLst/>
                <a:ahLst/>
                <a:cxnLst>
                  <a:cxn ang="0">
                    <a:pos x="65" y="11"/>
                  </a:cxn>
                  <a:cxn ang="0">
                    <a:pos x="74" y="33"/>
                  </a:cxn>
                  <a:cxn ang="0">
                    <a:pos x="78" y="61"/>
                  </a:cxn>
                  <a:cxn ang="0">
                    <a:pos x="75" y="90"/>
                  </a:cxn>
                  <a:cxn ang="0">
                    <a:pos x="63" y="116"/>
                  </a:cxn>
                  <a:cxn ang="0">
                    <a:pos x="43" y="128"/>
                  </a:cxn>
                  <a:cxn ang="0">
                    <a:pos x="18" y="119"/>
                  </a:cxn>
                  <a:cxn ang="0">
                    <a:pos x="5" y="95"/>
                  </a:cxn>
                  <a:cxn ang="0">
                    <a:pos x="1" y="73"/>
                  </a:cxn>
                  <a:cxn ang="0">
                    <a:pos x="0" y="43"/>
                  </a:cxn>
                  <a:cxn ang="0">
                    <a:pos x="9" y="15"/>
                  </a:cxn>
                  <a:cxn ang="0">
                    <a:pos x="29" y="1"/>
                  </a:cxn>
                  <a:cxn ang="0">
                    <a:pos x="52" y="0"/>
                  </a:cxn>
                  <a:cxn ang="0">
                    <a:pos x="65" y="11"/>
                  </a:cxn>
                </a:cxnLst>
                <a:rect l="0" t="0" r="r" b="b"/>
                <a:pathLst>
                  <a:path w="79" h="129">
                    <a:moveTo>
                      <a:pt x="65" y="11"/>
                    </a:moveTo>
                    <a:lnTo>
                      <a:pt x="74" y="33"/>
                    </a:lnTo>
                    <a:lnTo>
                      <a:pt x="78" y="61"/>
                    </a:lnTo>
                    <a:lnTo>
                      <a:pt x="75" y="90"/>
                    </a:lnTo>
                    <a:lnTo>
                      <a:pt x="63" y="116"/>
                    </a:lnTo>
                    <a:lnTo>
                      <a:pt x="43" y="128"/>
                    </a:lnTo>
                    <a:lnTo>
                      <a:pt x="18" y="119"/>
                    </a:lnTo>
                    <a:lnTo>
                      <a:pt x="5" y="95"/>
                    </a:lnTo>
                    <a:lnTo>
                      <a:pt x="1" y="73"/>
                    </a:lnTo>
                    <a:lnTo>
                      <a:pt x="0" y="43"/>
                    </a:lnTo>
                    <a:lnTo>
                      <a:pt x="9" y="15"/>
                    </a:lnTo>
                    <a:lnTo>
                      <a:pt x="29" y="1"/>
                    </a:lnTo>
                    <a:lnTo>
                      <a:pt x="52" y="0"/>
                    </a:lnTo>
                    <a:lnTo>
                      <a:pt x="65"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7368" name="Freeform 24"/>
              <p:cNvSpPr>
                <a:spLocks/>
              </p:cNvSpPr>
              <p:nvPr/>
            </p:nvSpPr>
            <p:spPr bwMode="auto">
              <a:xfrm>
                <a:off x="4748" y="3854"/>
                <a:ext cx="67" cy="112"/>
              </a:xfrm>
              <a:custGeom>
                <a:avLst/>
                <a:gdLst/>
                <a:ahLst/>
                <a:cxnLst>
                  <a:cxn ang="0">
                    <a:pos x="53" y="11"/>
                  </a:cxn>
                  <a:cxn ang="0">
                    <a:pos x="60" y="27"/>
                  </a:cxn>
                  <a:cxn ang="0">
                    <a:pos x="65" y="44"/>
                  </a:cxn>
                  <a:cxn ang="0">
                    <a:pos x="66" y="60"/>
                  </a:cxn>
                  <a:cxn ang="0">
                    <a:pos x="64" y="78"/>
                  </a:cxn>
                  <a:cxn ang="0">
                    <a:pos x="57" y="95"/>
                  </a:cxn>
                  <a:cxn ang="0">
                    <a:pos x="48" y="106"/>
                  </a:cxn>
                  <a:cxn ang="0">
                    <a:pos x="38" y="111"/>
                  </a:cxn>
                  <a:cxn ang="0">
                    <a:pos x="23" y="110"/>
                  </a:cxn>
                  <a:cxn ang="0">
                    <a:pos x="12" y="98"/>
                  </a:cxn>
                  <a:cxn ang="0">
                    <a:pos x="5" y="87"/>
                  </a:cxn>
                  <a:cxn ang="0">
                    <a:pos x="1" y="69"/>
                  </a:cxn>
                  <a:cxn ang="0">
                    <a:pos x="0" y="55"/>
                  </a:cxn>
                  <a:cxn ang="0">
                    <a:pos x="2" y="34"/>
                  </a:cxn>
                  <a:cxn ang="0">
                    <a:pos x="9" y="17"/>
                  </a:cxn>
                  <a:cxn ang="0">
                    <a:pos x="21" y="5"/>
                  </a:cxn>
                  <a:cxn ang="0">
                    <a:pos x="32" y="0"/>
                  </a:cxn>
                  <a:cxn ang="0">
                    <a:pos x="43" y="4"/>
                  </a:cxn>
                  <a:cxn ang="0">
                    <a:pos x="53" y="10"/>
                  </a:cxn>
                  <a:cxn ang="0">
                    <a:pos x="53" y="11"/>
                  </a:cxn>
                </a:cxnLst>
                <a:rect l="0" t="0" r="r" b="b"/>
                <a:pathLst>
                  <a:path w="67" h="112">
                    <a:moveTo>
                      <a:pt x="53" y="11"/>
                    </a:moveTo>
                    <a:lnTo>
                      <a:pt x="60" y="27"/>
                    </a:lnTo>
                    <a:lnTo>
                      <a:pt x="65" y="44"/>
                    </a:lnTo>
                    <a:lnTo>
                      <a:pt x="66" y="60"/>
                    </a:lnTo>
                    <a:lnTo>
                      <a:pt x="64" y="78"/>
                    </a:lnTo>
                    <a:lnTo>
                      <a:pt x="57" y="95"/>
                    </a:lnTo>
                    <a:lnTo>
                      <a:pt x="48" y="106"/>
                    </a:lnTo>
                    <a:lnTo>
                      <a:pt x="38" y="111"/>
                    </a:lnTo>
                    <a:lnTo>
                      <a:pt x="23" y="110"/>
                    </a:lnTo>
                    <a:lnTo>
                      <a:pt x="12" y="98"/>
                    </a:lnTo>
                    <a:lnTo>
                      <a:pt x="5" y="87"/>
                    </a:lnTo>
                    <a:lnTo>
                      <a:pt x="1" y="69"/>
                    </a:lnTo>
                    <a:lnTo>
                      <a:pt x="0" y="55"/>
                    </a:lnTo>
                    <a:lnTo>
                      <a:pt x="2" y="34"/>
                    </a:lnTo>
                    <a:lnTo>
                      <a:pt x="9" y="17"/>
                    </a:lnTo>
                    <a:lnTo>
                      <a:pt x="21" y="5"/>
                    </a:lnTo>
                    <a:lnTo>
                      <a:pt x="32" y="0"/>
                    </a:lnTo>
                    <a:lnTo>
                      <a:pt x="43" y="4"/>
                    </a:lnTo>
                    <a:lnTo>
                      <a:pt x="53" y="10"/>
                    </a:lnTo>
                    <a:lnTo>
                      <a:pt x="53" y="1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7369" name="Freeform 25"/>
              <p:cNvSpPr>
                <a:spLocks/>
              </p:cNvSpPr>
              <p:nvPr/>
            </p:nvSpPr>
            <p:spPr bwMode="auto">
              <a:xfrm>
                <a:off x="4729" y="3824"/>
                <a:ext cx="102" cy="155"/>
              </a:xfrm>
              <a:custGeom>
                <a:avLst/>
                <a:gdLst/>
                <a:ahLst/>
                <a:cxnLst>
                  <a:cxn ang="0">
                    <a:pos x="90" y="125"/>
                  </a:cxn>
                  <a:cxn ang="0">
                    <a:pos x="94" y="121"/>
                  </a:cxn>
                  <a:cxn ang="0">
                    <a:pos x="100" y="102"/>
                  </a:cxn>
                  <a:cxn ang="0">
                    <a:pos x="101" y="61"/>
                  </a:cxn>
                  <a:cxn ang="0">
                    <a:pos x="85" y="22"/>
                  </a:cxn>
                  <a:cxn ang="0">
                    <a:pos x="61" y="0"/>
                  </a:cxn>
                  <a:cxn ang="0">
                    <a:pos x="31" y="9"/>
                  </a:cxn>
                  <a:cxn ang="0">
                    <a:pos x="11" y="37"/>
                  </a:cxn>
                  <a:cxn ang="0">
                    <a:pos x="0" y="83"/>
                  </a:cxn>
                  <a:cxn ang="0">
                    <a:pos x="4" y="125"/>
                  </a:cxn>
                  <a:cxn ang="0">
                    <a:pos x="14" y="143"/>
                  </a:cxn>
                  <a:cxn ang="0">
                    <a:pos x="27" y="154"/>
                  </a:cxn>
                  <a:cxn ang="0">
                    <a:pos x="32" y="145"/>
                  </a:cxn>
                  <a:cxn ang="0">
                    <a:pos x="17" y="117"/>
                  </a:cxn>
                  <a:cxn ang="0">
                    <a:pos x="12" y="92"/>
                  </a:cxn>
                  <a:cxn ang="0">
                    <a:pos x="14" y="65"/>
                  </a:cxn>
                  <a:cxn ang="0">
                    <a:pos x="25" y="37"/>
                  </a:cxn>
                  <a:cxn ang="0">
                    <a:pos x="43" y="20"/>
                  </a:cxn>
                  <a:cxn ang="0">
                    <a:pos x="70" y="27"/>
                  </a:cxn>
                  <a:cxn ang="0">
                    <a:pos x="86" y="51"/>
                  </a:cxn>
                  <a:cxn ang="0">
                    <a:pos x="90" y="76"/>
                  </a:cxn>
                  <a:cxn ang="0">
                    <a:pos x="90" y="99"/>
                  </a:cxn>
                  <a:cxn ang="0">
                    <a:pos x="86" y="122"/>
                  </a:cxn>
                  <a:cxn ang="0">
                    <a:pos x="90" y="125"/>
                  </a:cxn>
                </a:cxnLst>
                <a:rect l="0" t="0" r="r" b="b"/>
                <a:pathLst>
                  <a:path w="102" h="155">
                    <a:moveTo>
                      <a:pt x="90" y="125"/>
                    </a:moveTo>
                    <a:lnTo>
                      <a:pt x="94" y="121"/>
                    </a:lnTo>
                    <a:lnTo>
                      <a:pt x="100" y="102"/>
                    </a:lnTo>
                    <a:lnTo>
                      <a:pt x="101" y="61"/>
                    </a:lnTo>
                    <a:lnTo>
                      <a:pt x="85" y="22"/>
                    </a:lnTo>
                    <a:lnTo>
                      <a:pt x="61" y="0"/>
                    </a:lnTo>
                    <a:lnTo>
                      <a:pt x="31" y="9"/>
                    </a:lnTo>
                    <a:lnTo>
                      <a:pt x="11" y="37"/>
                    </a:lnTo>
                    <a:lnTo>
                      <a:pt x="0" y="83"/>
                    </a:lnTo>
                    <a:lnTo>
                      <a:pt x="4" y="125"/>
                    </a:lnTo>
                    <a:lnTo>
                      <a:pt x="14" y="143"/>
                    </a:lnTo>
                    <a:lnTo>
                      <a:pt x="27" y="154"/>
                    </a:lnTo>
                    <a:lnTo>
                      <a:pt x="32" y="145"/>
                    </a:lnTo>
                    <a:lnTo>
                      <a:pt x="17" y="117"/>
                    </a:lnTo>
                    <a:lnTo>
                      <a:pt x="12" y="92"/>
                    </a:lnTo>
                    <a:lnTo>
                      <a:pt x="14" y="65"/>
                    </a:lnTo>
                    <a:lnTo>
                      <a:pt x="25" y="37"/>
                    </a:lnTo>
                    <a:lnTo>
                      <a:pt x="43" y="20"/>
                    </a:lnTo>
                    <a:lnTo>
                      <a:pt x="70" y="27"/>
                    </a:lnTo>
                    <a:lnTo>
                      <a:pt x="86" y="51"/>
                    </a:lnTo>
                    <a:lnTo>
                      <a:pt x="90" y="76"/>
                    </a:lnTo>
                    <a:lnTo>
                      <a:pt x="90" y="99"/>
                    </a:lnTo>
                    <a:lnTo>
                      <a:pt x="86" y="122"/>
                    </a:lnTo>
                    <a:lnTo>
                      <a:pt x="90" y="125"/>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7370" name="Freeform 26"/>
              <p:cNvSpPr>
                <a:spLocks/>
              </p:cNvSpPr>
              <p:nvPr/>
            </p:nvSpPr>
            <p:spPr bwMode="auto">
              <a:xfrm>
                <a:off x="4752" y="3865"/>
                <a:ext cx="54" cy="84"/>
              </a:xfrm>
              <a:custGeom>
                <a:avLst/>
                <a:gdLst/>
                <a:ahLst/>
                <a:cxnLst>
                  <a:cxn ang="0">
                    <a:pos x="32" y="0"/>
                  </a:cxn>
                  <a:cxn ang="0">
                    <a:pos x="53" y="56"/>
                  </a:cxn>
                  <a:cxn ang="0">
                    <a:pos x="41" y="83"/>
                  </a:cxn>
                  <a:cxn ang="0">
                    <a:pos x="8" y="79"/>
                  </a:cxn>
                  <a:cxn ang="0">
                    <a:pos x="0" y="54"/>
                  </a:cxn>
                  <a:cxn ang="0">
                    <a:pos x="18" y="2"/>
                  </a:cxn>
                  <a:cxn ang="0">
                    <a:pos x="32" y="0"/>
                  </a:cxn>
                </a:cxnLst>
                <a:rect l="0" t="0" r="r" b="b"/>
                <a:pathLst>
                  <a:path w="54" h="84">
                    <a:moveTo>
                      <a:pt x="32" y="0"/>
                    </a:moveTo>
                    <a:lnTo>
                      <a:pt x="53" y="56"/>
                    </a:lnTo>
                    <a:lnTo>
                      <a:pt x="41" y="83"/>
                    </a:lnTo>
                    <a:lnTo>
                      <a:pt x="8" y="79"/>
                    </a:lnTo>
                    <a:lnTo>
                      <a:pt x="0" y="54"/>
                    </a:lnTo>
                    <a:lnTo>
                      <a:pt x="18" y="2"/>
                    </a:lnTo>
                    <a:lnTo>
                      <a:pt x="32"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7371" name="Freeform 27"/>
              <p:cNvSpPr>
                <a:spLocks/>
              </p:cNvSpPr>
              <p:nvPr/>
            </p:nvSpPr>
            <p:spPr bwMode="auto">
              <a:xfrm>
                <a:off x="4764" y="3885"/>
                <a:ext cx="24" cy="48"/>
              </a:xfrm>
              <a:custGeom>
                <a:avLst/>
                <a:gdLst/>
                <a:ahLst/>
                <a:cxnLst>
                  <a:cxn ang="0">
                    <a:pos x="17" y="0"/>
                  </a:cxn>
                  <a:cxn ang="0">
                    <a:pos x="0" y="27"/>
                  </a:cxn>
                  <a:cxn ang="0">
                    <a:pos x="8" y="44"/>
                  </a:cxn>
                  <a:cxn ang="0">
                    <a:pos x="14" y="44"/>
                  </a:cxn>
                  <a:cxn ang="0">
                    <a:pos x="21" y="47"/>
                  </a:cxn>
                  <a:cxn ang="0">
                    <a:pos x="23" y="28"/>
                  </a:cxn>
                  <a:cxn ang="0">
                    <a:pos x="19" y="19"/>
                  </a:cxn>
                  <a:cxn ang="0">
                    <a:pos x="17" y="13"/>
                  </a:cxn>
                  <a:cxn ang="0">
                    <a:pos x="17" y="7"/>
                  </a:cxn>
                  <a:cxn ang="0">
                    <a:pos x="17" y="0"/>
                  </a:cxn>
                </a:cxnLst>
                <a:rect l="0" t="0" r="r" b="b"/>
                <a:pathLst>
                  <a:path w="24" h="48">
                    <a:moveTo>
                      <a:pt x="17" y="0"/>
                    </a:moveTo>
                    <a:lnTo>
                      <a:pt x="0" y="27"/>
                    </a:lnTo>
                    <a:lnTo>
                      <a:pt x="8" y="44"/>
                    </a:lnTo>
                    <a:lnTo>
                      <a:pt x="14" y="44"/>
                    </a:lnTo>
                    <a:lnTo>
                      <a:pt x="21" y="47"/>
                    </a:lnTo>
                    <a:lnTo>
                      <a:pt x="23" y="28"/>
                    </a:lnTo>
                    <a:lnTo>
                      <a:pt x="19" y="19"/>
                    </a:lnTo>
                    <a:lnTo>
                      <a:pt x="17" y="13"/>
                    </a:lnTo>
                    <a:lnTo>
                      <a:pt x="17" y="7"/>
                    </a:lnTo>
                    <a:lnTo>
                      <a:pt x="17"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7372" name="Freeform 28"/>
              <p:cNvSpPr>
                <a:spLocks/>
              </p:cNvSpPr>
              <p:nvPr/>
            </p:nvSpPr>
            <p:spPr bwMode="auto">
              <a:xfrm>
                <a:off x="4766" y="3863"/>
                <a:ext cx="19" cy="37"/>
              </a:xfrm>
              <a:custGeom>
                <a:avLst/>
                <a:gdLst/>
                <a:ahLst/>
                <a:cxnLst>
                  <a:cxn ang="0">
                    <a:pos x="18" y="8"/>
                  </a:cxn>
                  <a:cxn ang="0">
                    <a:pos x="3" y="36"/>
                  </a:cxn>
                  <a:cxn ang="0">
                    <a:pos x="0" y="8"/>
                  </a:cxn>
                  <a:cxn ang="0">
                    <a:pos x="15" y="0"/>
                  </a:cxn>
                  <a:cxn ang="0">
                    <a:pos x="18" y="8"/>
                  </a:cxn>
                </a:cxnLst>
                <a:rect l="0" t="0" r="r" b="b"/>
                <a:pathLst>
                  <a:path w="19" h="37">
                    <a:moveTo>
                      <a:pt x="18" y="8"/>
                    </a:moveTo>
                    <a:lnTo>
                      <a:pt x="3" y="36"/>
                    </a:lnTo>
                    <a:lnTo>
                      <a:pt x="0" y="8"/>
                    </a:lnTo>
                    <a:lnTo>
                      <a:pt x="15" y="0"/>
                    </a:lnTo>
                    <a:lnTo>
                      <a:pt x="18" y="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7373" name="Freeform 29"/>
              <p:cNvSpPr>
                <a:spLocks/>
              </p:cNvSpPr>
              <p:nvPr/>
            </p:nvSpPr>
            <p:spPr bwMode="auto">
              <a:xfrm>
                <a:off x="4751" y="3912"/>
                <a:ext cx="19" cy="39"/>
              </a:xfrm>
              <a:custGeom>
                <a:avLst/>
                <a:gdLst/>
                <a:ahLst/>
                <a:cxnLst>
                  <a:cxn ang="0">
                    <a:pos x="8" y="0"/>
                  </a:cxn>
                  <a:cxn ang="0">
                    <a:pos x="18" y="21"/>
                  </a:cxn>
                  <a:cxn ang="0">
                    <a:pos x="10" y="38"/>
                  </a:cxn>
                  <a:cxn ang="0">
                    <a:pos x="4" y="27"/>
                  </a:cxn>
                  <a:cxn ang="0">
                    <a:pos x="0" y="8"/>
                  </a:cxn>
                  <a:cxn ang="0">
                    <a:pos x="8" y="0"/>
                  </a:cxn>
                </a:cxnLst>
                <a:rect l="0" t="0" r="r" b="b"/>
                <a:pathLst>
                  <a:path w="19" h="39">
                    <a:moveTo>
                      <a:pt x="8" y="0"/>
                    </a:moveTo>
                    <a:lnTo>
                      <a:pt x="18" y="21"/>
                    </a:lnTo>
                    <a:lnTo>
                      <a:pt x="10" y="38"/>
                    </a:lnTo>
                    <a:lnTo>
                      <a:pt x="4" y="27"/>
                    </a:lnTo>
                    <a:lnTo>
                      <a:pt x="0" y="8"/>
                    </a:lnTo>
                    <a:lnTo>
                      <a:pt x="8"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7374" name="Freeform 30"/>
              <p:cNvSpPr>
                <a:spLocks/>
              </p:cNvSpPr>
              <p:nvPr/>
            </p:nvSpPr>
            <p:spPr bwMode="auto">
              <a:xfrm>
                <a:off x="4787" y="3907"/>
                <a:ext cx="20" cy="42"/>
              </a:xfrm>
              <a:custGeom>
                <a:avLst/>
                <a:gdLst/>
                <a:ahLst/>
                <a:cxnLst>
                  <a:cxn ang="0">
                    <a:pos x="0" y="30"/>
                  </a:cxn>
                  <a:cxn ang="0">
                    <a:pos x="3" y="0"/>
                  </a:cxn>
                  <a:cxn ang="0">
                    <a:pos x="19" y="15"/>
                  </a:cxn>
                  <a:cxn ang="0">
                    <a:pos x="8" y="41"/>
                  </a:cxn>
                  <a:cxn ang="0">
                    <a:pos x="0" y="30"/>
                  </a:cxn>
                </a:cxnLst>
                <a:rect l="0" t="0" r="r" b="b"/>
                <a:pathLst>
                  <a:path w="20" h="42">
                    <a:moveTo>
                      <a:pt x="0" y="30"/>
                    </a:moveTo>
                    <a:lnTo>
                      <a:pt x="3" y="0"/>
                    </a:lnTo>
                    <a:lnTo>
                      <a:pt x="19" y="15"/>
                    </a:lnTo>
                    <a:lnTo>
                      <a:pt x="8" y="41"/>
                    </a:lnTo>
                    <a:lnTo>
                      <a:pt x="0" y="3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7375" name="Freeform 31"/>
              <p:cNvSpPr>
                <a:spLocks/>
              </p:cNvSpPr>
              <p:nvPr/>
            </p:nvSpPr>
            <p:spPr bwMode="auto">
              <a:xfrm>
                <a:off x="4954" y="3752"/>
                <a:ext cx="159" cy="63"/>
              </a:xfrm>
              <a:custGeom>
                <a:avLst/>
                <a:gdLst/>
                <a:ahLst/>
                <a:cxnLst>
                  <a:cxn ang="0">
                    <a:pos x="0" y="62"/>
                  </a:cxn>
                  <a:cxn ang="0">
                    <a:pos x="32" y="53"/>
                  </a:cxn>
                  <a:cxn ang="0">
                    <a:pos x="69" y="44"/>
                  </a:cxn>
                  <a:cxn ang="0">
                    <a:pos x="99" y="41"/>
                  </a:cxn>
                  <a:cxn ang="0">
                    <a:pos x="126" y="39"/>
                  </a:cxn>
                  <a:cxn ang="0">
                    <a:pos x="158" y="37"/>
                  </a:cxn>
                  <a:cxn ang="0">
                    <a:pos x="146" y="30"/>
                  </a:cxn>
                  <a:cxn ang="0">
                    <a:pos x="137" y="21"/>
                  </a:cxn>
                  <a:cxn ang="0">
                    <a:pos x="127" y="11"/>
                  </a:cxn>
                  <a:cxn ang="0">
                    <a:pos x="117" y="4"/>
                  </a:cxn>
                  <a:cxn ang="0">
                    <a:pos x="110" y="0"/>
                  </a:cxn>
                  <a:cxn ang="0">
                    <a:pos x="116" y="18"/>
                  </a:cxn>
                  <a:cxn ang="0">
                    <a:pos x="117" y="25"/>
                  </a:cxn>
                  <a:cxn ang="0">
                    <a:pos x="116" y="30"/>
                  </a:cxn>
                  <a:cxn ang="0">
                    <a:pos x="115" y="34"/>
                  </a:cxn>
                  <a:cxn ang="0">
                    <a:pos x="113" y="35"/>
                  </a:cxn>
                  <a:cxn ang="0">
                    <a:pos x="93" y="35"/>
                  </a:cxn>
                  <a:cxn ang="0">
                    <a:pos x="57" y="43"/>
                  </a:cxn>
                  <a:cxn ang="0">
                    <a:pos x="20" y="51"/>
                  </a:cxn>
                  <a:cxn ang="0">
                    <a:pos x="0" y="62"/>
                  </a:cxn>
                </a:cxnLst>
                <a:rect l="0" t="0" r="r" b="b"/>
                <a:pathLst>
                  <a:path w="159" h="63">
                    <a:moveTo>
                      <a:pt x="0" y="62"/>
                    </a:moveTo>
                    <a:lnTo>
                      <a:pt x="32" y="53"/>
                    </a:lnTo>
                    <a:lnTo>
                      <a:pt x="69" y="44"/>
                    </a:lnTo>
                    <a:lnTo>
                      <a:pt x="99" y="41"/>
                    </a:lnTo>
                    <a:lnTo>
                      <a:pt x="126" y="39"/>
                    </a:lnTo>
                    <a:lnTo>
                      <a:pt x="158" y="37"/>
                    </a:lnTo>
                    <a:lnTo>
                      <a:pt x="146" y="30"/>
                    </a:lnTo>
                    <a:lnTo>
                      <a:pt x="137" y="21"/>
                    </a:lnTo>
                    <a:lnTo>
                      <a:pt x="127" y="11"/>
                    </a:lnTo>
                    <a:lnTo>
                      <a:pt x="117" y="4"/>
                    </a:lnTo>
                    <a:lnTo>
                      <a:pt x="110" y="0"/>
                    </a:lnTo>
                    <a:lnTo>
                      <a:pt x="116" y="18"/>
                    </a:lnTo>
                    <a:lnTo>
                      <a:pt x="117" y="25"/>
                    </a:lnTo>
                    <a:lnTo>
                      <a:pt x="116" y="30"/>
                    </a:lnTo>
                    <a:lnTo>
                      <a:pt x="115" y="34"/>
                    </a:lnTo>
                    <a:lnTo>
                      <a:pt x="113" y="35"/>
                    </a:lnTo>
                    <a:lnTo>
                      <a:pt x="93" y="35"/>
                    </a:lnTo>
                    <a:lnTo>
                      <a:pt x="57" y="43"/>
                    </a:lnTo>
                    <a:lnTo>
                      <a:pt x="20" y="51"/>
                    </a:lnTo>
                    <a:lnTo>
                      <a:pt x="0" y="6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7376" name="Freeform 32"/>
              <p:cNvSpPr>
                <a:spLocks/>
              </p:cNvSpPr>
              <p:nvPr/>
            </p:nvSpPr>
            <p:spPr bwMode="auto">
              <a:xfrm>
                <a:off x="4727" y="3791"/>
                <a:ext cx="254" cy="23"/>
              </a:xfrm>
              <a:custGeom>
                <a:avLst/>
                <a:gdLst/>
                <a:ahLst/>
                <a:cxnLst>
                  <a:cxn ang="0">
                    <a:pos x="0" y="13"/>
                  </a:cxn>
                  <a:cxn ang="0">
                    <a:pos x="54" y="6"/>
                  </a:cxn>
                  <a:cxn ang="0">
                    <a:pos x="87" y="5"/>
                  </a:cxn>
                  <a:cxn ang="0">
                    <a:pos x="131" y="7"/>
                  </a:cxn>
                  <a:cxn ang="0">
                    <a:pos x="220" y="19"/>
                  </a:cxn>
                  <a:cxn ang="0">
                    <a:pos x="231" y="22"/>
                  </a:cxn>
                  <a:cxn ang="0">
                    <a:pos x="253" y="9"/>
                  </a:cxn>
                  <a:cxn ang="0">
                    <a:pos x="218" y="3"/>
                  </a:cxn>
                  <a:cxn ang="0">
                    <a:pos x="163" y="1"/>
                  </a:cxn>
                  <a:cxn ang="0">
                    <a:pos x="122" y="0"/>
                  </a:cxn>
                  <a:cxn ang="0">
                    <a:pos x="66" y="0"/>
                  </a:cxn>
                  <a:cxn ang="0">
                    <a:pos x="0" y="13"/>
                  </a:cxn>
                </a:cxnLst>
                <a:rect l="0" t="0" r="r" b="b"/>
                <a:pathLst>
                  <a:path w="254" h="23">
                    <a:moveTo>
                      <a:pt x="0" y="13"/>
                    </a:moveTo>
                    <a:lnTo>
                      <a:pt x="54" y="6"/>
                    </a:lnTo>
                    <a:lnTo>
                      <a:pt x="87" y="5"/>
                    </a:lnTo>
                    <a:lnTo>
                      <a:pt x="131" y="7"/>
                    </a:lnTo>
                    <a:lnTo>
                      <a:pt x="220" y="19"/>
                    </a:lnTo>
                    <a:lnTo>
                      <a:pt x="231" y="22"/>
                    </a:lnTo>
                    <a:lnTo>
                      <a:pt x="253" y="9"/>
                    </a:lnTo>
                    <a:lnTo>
                      <a:pt x="218" y="3"/>
                    </a:lnTo>
                    <a:lnTo>
                      <a:pt x="163" y="1"/>
                    </a:lnTo>
                    <a:lnTo>
                      <a:pt x="122" y="0"/>
                    </a:lnTo>
                    <a:lnTo>
                      <a:pt x="66" y="0"/>
                    </a:lnTo>
                    <a:lnTo>
                      <a:pt x="0" y="13"/>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7377" name="Freeform 33"/>
              <p:cNvSpPr>
                <a:spLocks/>
              </p:cNvSpPr>
              <p:nvPr/>
            </p:nvSpPr>
            <p:spPr bwMode="auto">
              <a:xfrm>
                <a:off x="4613" y="3872"/>
                <a:ext cx="7" cy="22"/>
              </a:xfrm>
              <a:custGeom>
                <a:avLst/>
                <a:gdLst/>
                <a:ahLst/>
                <a:cxnLst>
                  <a:cxn ang="0">
                    <a:pos x="0" y="0"/>
                  </a:cxn>
                  <a:cxn ang="0">
                    <a:pos x="2" y="21"/>
                  </a:cxn>
                  <a:cxn ang="0">
                    <a:pos x="6" y="21"/>
                  </a:cxn>
                  <a:cxn ang="0">
                    <a:pos x="3" y="0"/>
                  </a:cxn>
                  <a:cxn ang="0">
                    <a:pos x="0" y="0"/>
                  </a:cxn>
                </a:cxnLst>
                <a:rect l="0" t="0" r="r" b="b"/>
                <a:pathLst>
                  <a:path w="7" h="22">
                    <a:moveTo>
                      <a:pt x="0" y="0"/>
                    </a:moveTo>
                    <a:lnTo>
                      <a:pt x="2" y="21"/>
                    </a:lnTo>
                    <a:lnTo>
                      <a:pt x="6" y="21"/>
                    </a:lnTo>
                    <a:lnTo>
                      <a:pt x="3" y="0"/>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7378" name="Freeform 34"/>
              <p:cNvSpPr>
                <a:spLocks/>
              </p:cNvSpPr>
              <p:nvPr/>
            </p:nvSpPr>
            <p:spPr bwMode="auto">
              <a:xfrm>
                <a:off x="4616" y="3902"/>
                <a:ext cx="8" cy="17"/>
              </a:xfrm>
              <a:custGeom>
                <a:avLst/>
                <a:gdLst/>
                <a:ahLst/>
                <a:cxnLst>
                  <a:cxn ang="0">
                    <a:pos x="0" y="0"/>
                  </a:cxn>
                  <a:cxn ang="0">
                    <a:pos x="2" y="16"/>
                  </a:cxn>
                  <a:cxn ang="0">
                    <a:pos x="7" y="16"/>
                  </a:cxn>
                  <a:cxn ang="0">
                    <a:pos x="5" y="5"/>
                  </a:cxn>
                  <a:cxn ang="0">
                    <a:pos x="0" y="0"/>
                  </a:cxn>
                </a:cxnLst>
                <a:rect l="0" t="0" r="r" b="b"/>
                <a:pathLst>
                  <a:path w="8" h="17">
                    <a:moveTo>
                      <a:pt x="0" y="0"/>
                    </a:moveTo>
                    <a:lnTo>
                      <a:pt x="2" y="16"/>
                    </a:lnTo>
                    <a:lnTo>
                      <a:pt x="7" y="16"/>
                    </a:lnTo>
                    <a:lnTo>
                      <a:pt x="5" y="5"/>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7379" name="Freeform 35"/>
              <p:cNvSpPr>
                <a:spLocks/>
              </p:cNvSpPr>
              <p:nvPr/>
            </p:nvSpPr>
            <p:spPr bwMode="auto">
              <a:xfrm>
                <a:off x="4598" y="3900"/>
                <a:ext cx="8" cy="19"/>
              </a:xfrm>
              <a:custGeom>
                <a:avLst/>
                <a:gdLst/>
                <a:ahLst/>
                <a:cxnLst>
                  <a:cxn ang="0">
                    <a:pos x="2" y="18"/>
                  </a:cxn>
                  <a:cxn ang="0">
                    <a:pos x="0" y="0"/>
                  </a:cxn>
                  <a:cxn ang="0">
                    <a:pos x="4" y="0"/>
                  </a:cxn>
                  <a:cxn ang="0">
                    <a:pos x="7" y="18"/>
                  </a:cxn>
                  <a:cxn ang="0">
                    <a:pos x="2" y="18"/>
                  </a:cxn>
                </a:cxnLst>
                <a:rect l="0" t="0" r="r" b="b"/>
                <a:pathLst>
                  <a:path w="8" h="19">
                    <a:moveTo>
                      <a:pt x="2" y="18"/>
                    </a:moveTo>
                    <a:lnTo>
                      <a:pt x="0" y="0"/>
                    </a:lnTo>
                    <a:lnTo>
                      <a:pt x="4" y="0"/>
                    </a:lnTo>
                    <a:lnTo>
                      <a:pt x="7" y="18"/>
                    </a:lnTo>
                    <a:lnTo>
                      <a:pt x="2" y="18"/>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7380" name="Freeform 36"/>
              <p:cNvSpPr>
                <a:spLocks/>
              </p:cNvSpPr>
              <p:nvPr/>
            </p:nvSpPr>
            <p:spPr bwMode="auto">
              <a:xfrm>
                <a:off x="4593" y="3872"/>
                <a:ext cx="8" cy="20"/>
              </a:xfrm>
              <a:custGeom>
                <a:avLst/>
                <a:gdLst/>
                <a:ahLst/>
                <a:cxnLst>
                  <a:cxn ang="0">
                    <a:pos x="3" y="19"/>
                  </a:cxn>
                  <a:cxn ang="0">
                    <a:pos x="0" y="0"/>
                  </a:cxn>
                  <a:cxn ang="0">
                    <a:pos x="5" y="0"/>
                  </a:cxn>
                  <a:cxn ang="0">
                    <a:pos x="7" y="19"/>
                  </a:cxn>
                  <a:cxn ang="0">
                    <a:pos x="3" y="19"/>
                  </a:cxn>
                </a:cxnLst>
                <a:rect l="0" t="0" r="r" b="b"/>
                <a:pathLst>
                  <a:path w="8" h="20">
                    <a:moveTo>
                      <a:pt x="3" y="19"/>
                    </a:moveTo>
                    <a:lnTo>
                      <a:pt x="0" y="0"/>
                    </a:lnTo>
                    <a:lnTo>
                      <a:pt x="5" y="0"/>
                    </a:lnTo>
                    <a:lnTo>
                      <a:pt x="7" y="19"/>
                    </a:lnTo>
                    <a:lnTo>
                      <a:pt x="3"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7381" name="Freeform 37"/>
              <p:cNvSpPr>
                <a:spLocks/>
              </p:cNvSpPr>
              <p:nvPr/>
            </p:nvSpPr>
            <p:spPr bwMode="auto">
              <a:xfrm>
                <a:off x="4592" y="3916"/>
                <a:ext cx="131" cy="42"/>
              </a:xfrm>
              <a:custGeom>
                <a:avLst/>
                <a:gdLst/>
                <a:ahLst/>
                <a:cxnLst>
                  <a:cxn ang="0">
                    <a:pos x="130" y="0"/>
                  </a:cxn>
                  <a:cxn ang="0">
                    <a:pos x="125" y="17"/>
                  </a:cxn>
                  <a:cxn ang="0">
                    <a:pos x="120" y="23"/>
                  </a:cxn>
                  <a:cxn ang="0">
                    <a:pos x="114" y="24"/>
                  </a:cxn>
                  <a:cxn ang="0">
                    <a:pos x="106" y="23"/>
                  </a:cxn>
                  <a:cxn ang="0">
                    <a:pos x="11" y="15"/>
                  </a:cxn>
                  <a:cxn ang="0">
                    <a:pos x="5" y="13"/>
                  </a:cxn>
                  <a:cxn ang="0">
                    <a:pos x="3" y="10"/>
                  </a:cxn>
                  <a:cxn ang="0">
                    <a:pos x="1" y="5"/>
                  </a:cxn>
                  <a:cxn ang="0">
                    <a:pos x="0" y="13"/>
                  </a:cxn>
                  <a:cxn ang="0">
                    <a:pos x="2" y="21"/>
                  </a:cxn>
                  <a:cxn ang="0">
                    <a:pos x="5" y="24"/>
                  </a:cxn>
                  <a:cxn ang="0">
                    <a:pos x="10" y="28"/>
                  </a:cxn>
                  <a:cxn ang="0">
                    <a:pos x="19" y="31"/>
                  </a:cxn>
                  <a:cxn ang="0">
                    <a:pos x="108" y="41"/>
                  </a:cxn>
                  <a:cxn ang="0">
                    <a:pos x="118" y="40"/>
                  </a:cxn>
                  <a:cxn ang="0">
                    <a:pos x="125" y="33"/>
                  </a:cxn>
                  <a:cxn ang="0">
                    <a:pos x="128" y="24"/>
                  </a:cxn>
                  <a:cxn ang="0">
                    <a:pos x="130" y="9"/>
                  </a:cxn>
                  <a:cxn ang="0">
                    <a:pos x="130" y="0"/>
                  </a:cxn>
                </a:cxnLst>
                <a:rect l="0" t="0" r="r" b="b"/>
                <a:pathLst>
                  <a:path w="131" h="42">
                    <a:moveTo>
                      <a:pt x="130" y="0"/>
                    </a:moveTo>
                    <a:lnTo>
                      <a:pt x="125" y="17"/>
                    </a:lnTo>
                    <a:lnTo>
                      <a:pt x="120" y="23"/>
                    </a:lnTo>
                    <a:lnTo>
                      <a:pt x="114" y="24"/>
                    </a:lnTo>
                    <a:lnTo>
                      <a:pt x="106" y="23"/>
                    </a:lnTo>
                    <a:lnTo>
                      <a:pt x="11" y="15"/>
                    </a:lnTo>
                    <a:lnTo>
                      <a:pt x="5" y="13"/>
                    </a:lnTo>
                    <a:lnTo>
                      <a:pt x="3" y="10"/>
                    </a:lnTo>
                    <a:lnTo>
                      <a:pt x="1" y="5"/>
                    </a:lnTo>
                    <a:lnTo>
                      <a:pt x="0" y="13"/>
                    </a:lnTo>
                    <a:lnTo>
                      <a:pt x="2" y="21"/>
                    </a:lnTo>
                    <a:lnTo>
                      <a:pt x="5" y="24"/>
                    </a:lnTo>
                    <a:lnTo>
                      <a:pt x="10" y="28"/>
                    </a:lnTo>
                    <a:lnTo>
                      <a:pt x="19" y="31"/>
                    </a:lnTo>
                    <a:lnTo>
                      <a:pt x="108" y="41"/>
                    </a:lnTo>
                    <a:lnTo>
                      <a:pt x="118" y="40"/>
                    </a:lnTo>
                    <a:lnTo>
                      <a:pt x="125" y="33"/>
                    </a:lnTo>
                    <a:lnTo>
                      <a:pt x="128" y="24"/>
                    </a:lnTo>
                    <a:lnTo>
                      <a:pt x="130" y="9"/>
                    </a:lnTo>
                    <a:lnTo>
                      <a:pt x="13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7382" name="Freeform 38"/>
              <p:cNvSpPr>
                <a:spLocks/>
              </p:cNvSpPr>
              <p:nvPr/>
            </p:nvSpPr>
            <p:spPr bwMode="auto">
              <a:xfrm>
                <a:off x="4679" y="3867"/>
                <a:ext cx="26" cy="25"/>
              </a:xfrm>
              <a:custGeom>
                <a:avLst/>
                <a:gdLst/>
                <a:ahLst/>
                <a:cxnLst>
                  <a:cxn ang="0">
                    <a:pos x="0" y="19"/>
                  </a:cxn>
                  <a:cxn ang="0">
                    <a:pos x="0" y="16"/>
                  </a:cxn>
                  <a:cxn ang="0">
                    <a:pos x="1" y="10"/>
                  </a:cxn>
                  <a:cxn ang="0">
                    <a:pos x="4" y="5"/>
                  </a:cxn>
                  <a:cxn ang="0">
                    <a:pos x="7" y="2"/>
                  </a:cxn>
                  <a:cxn ang="0">
                    <a:pos x="11" y="0"/>
                  </a:cxn>
                  <a:cxn ang="0">
                    <a:pos x="15" y="0"/>
                  </a:cxn>
                  <a:cxn ang="0">
                    <a:pos x="19" y="3"/>
                  </a:cxn>
                  <a:cxn ang="0">
                    <a:pos x="22" y="6"/>
                  </a:cxn>
                  <a:cxn ang="0">
                    <a:pos x="24" y="10"/>
                  </a:cxn>
                  <a:cxn ang="0">
                    <a:pos x="25" y="14"/>
                  </a:cxn>
                  <a:cxn ang="0">
                    <a:pos x="25" y="16"/>
                  </a:cxn>
                  <a:cxn ang="0">
                    <a:pos x="25" y="19"/>
                  </a:cxn>
                  <a:cxn ang="0">
                    <a:pos x="24" y="23"/>
                  </a:cxn>
                  <a:cxn ang="0">
                    <a:pos x="19" y="24"/>
                  </a:cxn>
                  <a:cxn ang="0">
                    <a:pos x="17" y="22"/>
                  </a:cxn>
                  <a:cxn ang="0">
                    <a:pos x="16" y="19"/>
                  </a:cxn>
                  <a:cxn ang="0">
                    <a:pos x="15" y="14"/>
                  </a:cxn>
                  <a:cxn ang="0">
                    <a:pos x="16" y="10"/>
                  </a:cxn>
                  <a:cxn ang="0">
                    <a:pos x="17" y="7"/>
                  </a:cxn>
                  <a:cxn ang="0">
                    <a:pos x="14" y="5"/>
                  </a:cxn>
                  <a:cxn ang="0">
                    <a:pos x="11" y="4"/>
                  </a:cxn>
                  <a:cxn ang="0">
                    <a:pos x="7" y="4"/>
                  </a:cxn>
                  <a:cxn ang="0">
                    <a:pos x="4" y="6"/>
                  </a:cxn>
                  <a:cxn ang="0">
                    <a:pos x="2" y="10"/>
                  </a:cxn>
                  <a:cxn ang="0">
                    <a:pos x="1" y="14"/>
                  </a:cxn>
                  <a:cxn ang="0">
                    <a:pos x="0" y="19"/>
                  </a:cxn>
                </a:cxnLst>
                <a:rect l="0" t="0" r="r" b="b"/>
                <a:pathLst>
                  <a:path w="26" h="25">
                    <a:moveTo>
                      <a:pt x="0" y="19"/>
                    </a:moveTo>
                    <a:lnTo>
                      <a:pt x="0" y="16"/>
                    </a:lnTo>
                    <a:lnTo>
                      <a:pt x="1" y="10"/>
                    </a:lnTo>
                    <a:lnTo>
                      <a:pt x="4" y="5"/>
                    </a:lnTo>
                    <a:lnTo>
                      <a:pt x="7" y="2"/>
                    </a:lnTo>
                    <a:lnTo>
                      <a:pt x="11" y="0"/>
                    </a:lnTo>
                    <a:lnTo>
                      <a:pt x="15" y="0"/>
                    </a:lnTo>
                    <a:lnTo>
                      <a:pt x="19" y="3"/>
                    </a:lnTo>
                    <a:lnTo>
                      <a:pt x="22" y="6"/>
                    </a:lnTo>
                    <a:lnTo>
                      <a:pt x="24" y="10"/>
                    </a:lnTo>
                    <a:lnTo>
                      <a:pt x="25" y="14"/>
                    </a:lnTo>
                    <a:lnTo>
                      <a:pt x="25" y="16"/>
                    </a:lnTo>
                    <a:lnTo>
                      <a:pt x="25" y="19"/>
                    </a:lnTo>
                    <a:lnTo>
                      <a:pt x="24" y="23"/>
                    </a:lnTo>
                    <a:lnTo>
                      <a:pt x="19" y="24"/>
                    </a:lnTo>
                    <a:lnTo>
                      <a:pt x="17" y="22"/>
                    </a:lnTo>
                    <a:lnTo>
                      <a:pt x="16" y="19"/>
                    </a:lnTo>
                    <a:lnTo>
                      <a:pt x="15" y="14"/>
                    </a:lnTo>
                    <a:lnTo>
                      <a:pt x="16" y="10"/>
                    </a:lnTo>
                    <a:lnTo>
                      <a:pt x="17" y="7"/>
                    </a:lnTo>
                    <a:lnTo>
                      <a:pt x="14" y="5"/>
                    </a:lnTo>
                    <a:lnTo>
                      <a:pt x="11" y="4"/>
                    </a:lnTo>
                    <a:lnTo>
                      <a:pt x="7" y="4"/>
                    </a:lnTo>
                    <a:lnTo>
                      <a:pt x="4" y="6"/>
                    </a:lnTo>
                    <a:lnTo>
                      <a:pt x="2" y="10"/>
                    </a:lnTo>
                    <a:lnTo>
                      <a:pt x="1" y="14"/>
                    </a:lnTo>
                    <a:lnTo>
                      <a:pt x="0" y="19"/>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57383" name="Freeform 39"/>
              <p:cNvSpPr>
                <a:spLocks/>
              </p:cNvSpPr>
              <p:nvPr/>
            </p:nvSpPr>
            <p:spPr bwMode="auto">
              <a:xfrm>
                <a:off x="4682" y="3875"/>
                <a:ext cx="11" cy="15"/>
              </a:xfrm>
              <a:custGeom>
                <a:avLst/>
                <a:gdLst/>
                <a:ahLst/>
                <a:cxnLst>
                  <a:cxn ang="0">
                    <a:pos x="10" y="1"/>
                  </a:cxn>
                  <a:cxn ang="0">
                    <a:pos x="9" y="7"/>
                  </a:cxn>
                  <a:cxn ang="0">
                    <a:pos x="9" y="13"/>
                  </a:cxn>
                  <a:cxn ang="0">
                    <a:pos x="6" y="6"/>
                  </a:cxn>
                  <a:cxn ang="0">
                    <a:pos x="6" y="14"/>
                  </a:cxn>
                  <a:cxn ang="0">
                    <a:pos x="2" y="7"/>
                  </a:cxn>
                  <a:cxn ang="0">
                    <a:pos x="2" y="14"/>
                  </a:cxn>
                  <a:cxn ang="0">
                    <a:pos x="0" y="9"/>
                  </a:cxn>
                  <a:cxn ang="0">
                    <a:pos x="0" y="5"/>
                  </a:cxn>
                  <a:cxn ang="0">
                    <a:pos x="2" y="2"/>
                  </a:cxn>
                  <a:cxn ang="0">
                    <a:pos x="5" y="0"/>
                  </a:cxn>
                  <a:cxn ang="0">
                    <a:pos x="7" y="0"/>
                  </a:cxn>
                  <a:cxn ang="0">
                    <a:pos x="10" y="1"/>
                  </a:cxn>
                </a:cxnLst>
                <a:rect l="0" t="0" r="r" b="b"/>
                <a:pathLst>
                  <a:path w="11" h="15">
                    <a:moveTo>
                      <a:pt x="10" y="1"/>
                    </a:moveTo>
                    <a:lnTo>
                      <a:pt x="9" y="7"/>
                    </a:lnTo>
                    <a:lnTo>
                      <a:pt x="9" y="13"/>
                    </a:lnTo>
                    <a:lnTo>
                      <a:pt x="6" y="6"/>
                    </a:lnTo>
                    <a:lnTo>
                      <a:pt x="6" y="14"/>
                    </a:lnTo>
                    <a:lnTo>
                      <a:pt x="2" y="7"/>
                    </a:lnTo>
                    <a:lnTo>
                      <a:pt x="2" y="14"/>
                    </a:lnTo>
                    <a:lnTo>
                      <a:pt x="0" y="9"/>
                    </a:lnTo>
                    <a:lnTo>
                      <a:pt x="0" y="5"/>
                    </a:lnTo>
                    <a:lnTo>
                      <a:pt x="2" y="2"/>
                    </a:lnTo>
                    <a:lnTo>
                      <a:pt x="5" y="0"/>
                    </a:lnTo>
                    <a:lnTo>
                      <a:pt x="7" y="0"/>
                    </a:lnTo>
                    <a:lnTo>
                      <a:pt x="10" y="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7384" name="Freeform 40"/>
              <p:cNvSpPr>
                <a:spLocks/>
              </p:cNvSpPr>
              <p:nvPr/>
            </p:nvSpPr>
            <p:spPr bwMode="auto">
              <a:xfrm>
                <a:off x="4652" y="3816"/>
                <a:ext cx="72" cy="23"/>
              </a:xfrm>
              <a:custGeom>
                <a:avLst/>
                <a:gdLst/>
                <a:ahLst/>
                <a:cxnLst>
                  <a:cxn ang="0">
                    <a:pos x="0" y="21"/>
                  </a:cxn>
                  <a:cxn ang="0">
                    <a:pos x="15" y="22"/>
                  </a:cxn>
                  <a:cxn ang="0">
                    <a:pos x="25" y="21"/>
                  </a:cxn>
                  <a:cxn ang="0">
                    <a:pos x="35" y="20"/>
                  </a:cxn>
                  <a:cxn ang="0">
                    <a:pos x="44" y="20"/>
                  </a:cxn>
                  <a:cxn ang="0">
                    <a:pos x="53" y="18"/>
                  </a:cxn>
                  <a:cxn ang="0">
                    <a:pos x="62" y="16"/>
                  </a:cxn>
                  <a:cxn ang="0">
                    <a:pos x="67" y="11"/>
                  </a:cxn>
                  <a:cxn ang="0">
                    <a:pos x="70" y="8"/>
                  </a:cxn>
                  <a:cxn ang="0">
                    <a:pos x="71" y="5"/>
                  </a:cxn>
                  <a:cxn ang="0">
                    <a:pos x="71" y="1"/>
                  </a:cxn>
                  <a:cxn ang="0">
                    <a:pos x="70" y="0"/>
                  </a:cxn>
                  <a:cxn ang="0">
                    <a:pos x="52" y="2"/>
                  </a:cxn>
                  <a:cxn ang="0">
                    <a:pos x="36" y="6"/>
                  </a:cxn>
                  <a:cxn ang="0">
                    <a:pos x="21" y="11"/>
                  </a:cxn>
                  <a:cxn ang="0">
                    <a:pos x="8" y="16"/>
                  </a:cxn>
                  <a:cxn ang="0">
                    <a:pos x="0" y="21"/>
                  </a:cxn>
                </a:cxnLst>
                <a:rect l="0" t="0" r="r" b="b"/>
                <a:pathLst>
                  <a:path w="72" h="23">
                    <a:moveTo>
                      <a:pt x="0" y="21"/>
                    </a:moveTo>
                    <a:lnTo>
                      <a:pt x="15" y="22"/>
                    </a:lnTo>
                    <a:lnTo>
                      <a:pt x="25" y="21"/>
                    </a:lnTo>
                    <a:lnTo>
                      <a:pt x="35" y="20"/>
                    </a:lnTo>
                    <a:lnTo>
                      <a:pt x="44" y="20"/>
                    </a:lnTo>
                    <a:lnTo>
                      <a:pt x="53" y="18"/>
                    </a:lnTo>
                    <a:lnTo>
                      <a:pt x="62" y="16"/>
                    </a:lnTo>
                    <a:lnTo>
                      <a:pt x="67" y="11"/>
                    </a:lnTo>
                    <a:lnTo>
                      <a:pt x="70" y="8"/>
                    </a:lnTo>
                    <a:lnTo>
                      <a:pt x="71" y="5"/>
                    </a:lnTo>
                    <a:lnTo>
                      <a:pt x="71" y="1"/>
                    </a:lnTo>
                    <a:lnTo>
                      <a:pt x="70" y="0"/>
                    </a:lnTo>
                    <a:lnTo>
                      <a:pt x="52" y="2"/>
                    </a:lnTo>
                    <a:lnTo>
                      <a:pt x="36" y="6"/>
                    </a:lnTo>
                    <a:lnTo>
                      <a:pt x="21" y="11"/>
                    </a:lnTo>
                    <a:lnTo>
                      <a:pt x="8" y="16"/>
                    </a:lnTo>
                    <a:lnTo>
                      <a:pt x="0" y="2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7385" name="Freeform 41"/>
              <p:cNvSpPr>
                <a:spLocks/>
              </p:cNvSpPr>
              <p:nvPr/>
            </p:nvSpPr>
            <p:spPr bwMode="auto">
              <a:xfrm>
                <a:off x="4652" y="3815"/>
                <a:ext cx="73" cy="24"/>
              </a:xfrm>
              <a:custGeom>
                <a:avLst/>
                <a:gdLst/>
                <a:ahLst/>
                <a:cxnLst>
                  <a:cxn ang="0">
                    <a:pos x="11" y="23"/>
                  </a:cxn>
                  <a:cxn ang="0">
                    <a:pos x="23" y="17"/>
                  </a:cxn>
                  <a:cxn ang="0">
                    <a:pos x="35" y="12"/>
                  </a:cxn>
                  <a:cxn ang="0">
                    <a:pos x="47" y="9"/>
                  </a:cxn>
                  <a:cxn ang="0">
                    <a:pos x="57" y="8"/>
                  </a:cxn>
                  <a:cxn ang="0">
                    <a:pos x="66" y="9"/>
                  </a:cxn>
                  <a:cxn ang="0">
                    <a:pos x="65" y="12"/>
                  </a:cxn>
                  <a:cxn ang="0">
                    <a:pos x="64" y="14"/>
                  </a:cxn>
                  <a:cxn ang="0">
                    <a:pos x="60" y="16"/>
                  </a:cxn>
                  <a:cxn ang="0">
                    <a:pos x="56" y="20"/>
                  </a:cxn>
                  <a:cxn ang="0">
                    <a:pos x="64" y="16"/>
                  </a:cxn>
                  <a:cxn ang="0">
                    <a:pos x="69" y="12"/>
                  </a:cxn>
                  <a:cxn ang="0">
                    <a:pos x="71" y="9"/>
                  </a:cxn>
                  <a:cxn ang="0">
                    <a:pos x="72" y="6"/>
                  </a:cxn>
                  <a:cxn ang="0">
                    <a:pos x="72" y="3"/>
                  </a:cxn>
                  <a:cxn ang="0">
                    <a:pos x="71" y="0"/>
                  </a:cxn>
                  <a:cxn ang="0">
                    <a:pos x="57" y="0"/>
                  </a:cxn>
                  <a:cxn ang="0">
                    <a:pos x="44" y="3"/>
                  </a:cxn>
                  <a:cxn ang="0">
                    <a:pos x="30" y="8"/>
                  </a:cxn>
                  <a:cxn ang="0">
                    <a:pos x="11" y="17"/>
                  </a:cxn>
                  <a:cxn ang="0">
                    <a:pos x="0" y="23"/>
                  </a:cxn>
                  <a:cxn ang="0">
                    <a:pos x="11" y="23"/>
                  </a:cxn>
                </a:cxnLst>
                <a:rect l="0" t="0" r="r" b="b"/>
                <a:pathLst>
                  <a:path w="73" h="24">
                    <a:moveTo>
                      <a:pt x="11" y="23"/>
                    </a:moveTo>
                    <a:lnTo>
                      <a:pt x="23" y="17"/>
                    </a:lnTo>
                    <a:lnTo>
                      <a:pt x="35" y="12"/>
                    </a:lnTo>
                    <a:lnTo>
                      <a:pt x="47" y="9"/>
                    </a:lnTo>
                    <a:lnTo>
                      <a:pt x="57" y="8"/>
                    </a:lnTo>
                    <a:lnTo>
                      <a:pt x="66" y="9"/>
                    </a:lnTo>
                    <a:lnTo>
                      <a:pt x="65" y="12"/>
                    </a:lnTo>
                    <a:lnTo>
                      <a:pt x="64" y="14"/>
                    </a:lnTo>
                    <a:lnTo>
                      <a:pt x="60" y="16"/>
                    </a:lnTo>
                    <a:lnTo>
                      <a:pt x="56" y="20"/>
                    </a:lnTo>
                    <a:lnTo>
                      <a:pt x="64" y="16"/>
                    </a:lnTo>
                    <a:lnTo>
                      <a:pt x="69" y="12"/>
                    </a:lnTo>
                    <a:lnTo>
                      <a:pt x="71" y="9"/>
                    </a:lnTo>
                    <a:lnTo>
                      <a:pt x="72" y="6"/>
                    </a:lnTo>
                    <a:lnTo>
                      <a:pt x="72" y="3"/>
                    </a:lnTo>
                    <a:lnTo>
                      <a:pt x="71" y="0"/>
                    </a:lnTo>
                    <a:lnTo>
                      <a:pt x="57" y="0"/>
                    </a:lnTo>
                    <a:lnTo>
                      <a:pt x="44" y="3"/>
                    </a:lnTo>
                    <a:lnTo>
                      <a:pt x="30" y="8"/>
                    </a:lnTo>
                    <a:lnTo>
                      <a:pt x="11" y="17"/>
                    </a:lnTo>
                    <a:lnTo>
                      <a:pt x="0" y="23"/>
                    </a:lnTo>
                    <a:lnTo>
                      <a:pt x="11"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7386" name="Freeform 42"/>
              <p:cNvSpPr>
                <a:spLocks/>
              </p:cNvSpPr>
              <p:nvPr/>
            </p:nvSpPr>
            <p:spPr bwMode="auto">
              <a:xfrm>
                <a:off x="5188" y="3822"/>
                <a:ext cx="12" cy="17"/>
              </a:xfrm>
              <a:custGeom>
                <a:avLst/>
                <a:gdLst/>
                <a:ahLst/>
                <a:cxnLst>
                  <a:cxn ang="0">
                    <a:pos x="7" y="0"/>
                  </a:cxn>
                  <a:cxn ang="0">
                    <a:pos x="3" y="6"/>
                  </a:cxn>
                  <a:cxn ang="0">
                    <a:pos x="2" y="10"/>
                  </a:cxn>
                  <a:cxn ang="0">
                    <a:pos x="2" y="12"/>
                  </a:cxn>
                  <a:cxn ang="0">
                    <a:pos x="6" y="11"/>
                  </a:cxn>
                  <a:cxn ang="0">
                    <a:pos x="8" y="11"/>
                  </a:cxn>
                  <a:cxn ang="0">
                    <a:pos x="10" y="10"/>
                  </a:cxn>
                  <a:cxn ang="0">
                    <a:pos x="11" y="7"/>
                  </a:cxn>
                  <a:cxn ang="0">
                    <a:pos x="11" y="11"/>
                  </a:cxn>
                  <a:cxn ang="0">
                    <a:pos x="10" y="15"/>
                  </a:cxn>
                  <a:cxn ang="0">
                    <a:pos x="0" y="16"/>
                  </a:cxn>
                  <a:cxn ang="0">
                    <a:pos x="0" y="11"/>
                  </a:cxn>
                  <a:cxn ang="0">
                    <a:pos x="1" y="8"/>
                  </a:cxn>
                  <a:cxn ang="0">
                    <a:pos x="2" y="5"/>
                  </a:cxn>
                  <a:cxn ang="0">
                    <a:pos x="3" y="4"/>
                  </a:cxn>
                  <a:cxn ang="0">
                    <a:pos x="7" y="0"/>
                  </a:cxn>
                </a:cxnLst>
                <a:rect l="0" t="0" r="r" b="b"/>
                <a:pathLst>
                  <a:path w="12" h="17">
                    <a:moveTo>
                      <a:pt x="7" y="0"/>
                    </a:moveTo>
                    <a:lnTo>
                      <a:pt x="3" y="6"/>
                    </a:lnTo>
                    <a:lnTo>
                      <a:pt x="2" y="10"/>
                    </a:lnTo>
                    <a:lnTo>
                      <a:pt x="2" y="12"/>
                    </a:lnTo>
                    <a:lnTo>
                      <a:pt x="6" y="11"/>
                    </a:lnTo>
                    <a:lnTo>
                      <a:pt x="8" y="11"/>
                    </a:lnTo>
                    <a:lnTo>
                      <a:pt x="10" y="10"/>
                    </a:lnTo>
                    <a:lnTo>
                      <a:pt x="11" y="7"/>
                    </a:lnTo>
                    <a:lnTo>
                      <a:pt x="11" y="11"/>
                    </a:lnTo>
                    <a:lnTo>
                      <a:pt x="10" y="15"/>
                    </a:lnTo>
                    <a:lnTo>
                      <a:pt x="0" y="16"/>
                    </a:lnTo>
                    <a:lnTo>
                      <a:pt x="0" y="11"/>
                    </a:lnTo>
                    <a:lnTo>
                      <a:pt x="1" y="8"/>
                    </a:lnTo>
                    <a:lnTo>
                      <a:pt x="2" y="5"/>
                    </a:lnTo>
                    <a:lnTo>
                      <a:pt x="3" y="4"/>
                    </a:lnTo>
                    <a:lnTo>
                      <a:pt x="7"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7387" name="Freeform 43"/>
              <p:cNvSpPr>
                <a:spLocks/>
              </p:cNvSpPr>
              <p:nvPr/>
            </p:nvSpPr>
            <p:spPr bwMode="auto">
              <a:xfrm>
                <a:off x="5030" y="3764"/>
                <a:ext cx="12" cy="11"/>
              </a:xfrm>
              <a:custGeom>
                <a:avLst/>
                <a:gdLst/>
                <a:ahLst/>
                <a:cxnLst>
                  <a:cxn ang="0">
                    <a:pos x="11" y="1"/>
                  </a:cxn>
                  <a:cxn ang="0">
                    <a:pos x="2" y="0"/>
                  </a:cxn>
                  <a:cxn ang="0">
                    <a:pos x="1" y="1"/>
                  </a:cxn>
                  <a:cxn ang="0">
                    <a:pos x="0" y="3"/>
                  </a:cxn>
                  <a:cxn ang="0">
                    <a:pos x="0" y="5"/>
                  </a:cxn>
                  <a:cxn ang="0">
                    <a:pos x="1" y="8"/>
                  </a:cxn>
                  <a:cxn ang="0">
                    <a:pos x="2" y="10"/>
                  </a:cxn>
                  <a:cxn ang="0">
                    <a:pos x="3" y="8"/>
                  </a:cxn>
                  <a:cxn ang="0">
                    <a:pos x="5" y="8"/>
                  </a:cxn>
                  <a:cxn ang="0">
                    <a:pos x="10" y="10"/>
                  </a:cxn>
                  <a:cxn ang="0">
                    <a:pos x="11" y="1"/>
                  </a:cxn>
                </a:cxnLst>
                <a:rect l="0" t="0" r="r" b="b"/>
                <a:pathLst>
                  <a:path w="12" h="11">
                    <a:moveTo>
                      <a:pt x="11" y="1"/>
                    </a:moveTo>
                    <a:lnTo>
                      <a:pt x="2" y="0"/>
                    </a:lnTo>
                    <a:lnTo>
                      <a:pt x="1" y="1"/>
                    </a:lnTo>
                    <a:lnTo>
                      <a:pt x="0" y="3"/>
                    </a:lnTo>
                    <a:lnTo>
                      <a:pt x="0" y="5"/>
                    </a:lnTo>
                    <a:lnTo>
                      <a:pt x="1" y="8"/>
                    </a:lnTo>
                    <a:lnTo>
                      <a:pt x="2" y="10"/>
                    </a:lnTo>
                    <a:lnTo>
                      <a:pt x="3" y="8"/>
                    </a:lnTo>
                    <a:lnTo>
                      <a:pt x="5" y="8"/>
                    </a:lnTo>
                    <a:lnTo>
                      <a:pt x="10" y="10"/>
                    </a:lnTo>
                    <a:lnTo>
                      <a:pt x="11" y="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7388" name="Freeform 44"/>
              <p:cNvSpPr>
                <a:spLocks/>
              </p:cNvSpPr>
              <p:nvPr/>
            </p:nvSpPr>
            <p:spPr bwMode="auto">
              <a:xfrm>
                <a:off x="4833" y="3741"/>
                <a:ext cx="167" cy="53"/>
              </a:xfrm>
              <a:custGeom>
                <a:avLst/>
                <a:gdLst/>
                <a:ahLst/>
                <a:cxnLst>
                  <a:cxn ang="0">
                    <a:pos x="156" y="21"/>
                  </a:cxn>
                  <a:cxn ang="0">
                    <a:pos x="160" y="27"/>
                  </a:cxn>
                  <a:cxn ang="0">
                    <a:pos x="163" y="34"/>
                  </a:cxn>
                  <a:cxn ang="0">
                    <a:pos x="166" y="44"/>
                  </a:cxn>
                  <a:cxn ang="0">
                    <a:pos x="127" y="52"/>
                  </a:cxn>
                  <a:cxn ang="0">
                    <a:pos x="0" y="46"/>
                  </a:cxn>
                  <a:cxn ang="0">
                    <a:pos x="32" y="18"/>
                  </a:cxn>
                  <a:cxn ang="0">
                    <a:pos x="51" y="2"/>
                  </a:cxn>
                  <a:cxn ang="0">
                    <a:pos x="77" y="0"/>
                  </a:cxn>
                  <a:cxn ang="0">
                    <a:pos x="97" y="1"/>
                  </a:cxn>
                  <a:cxn ang="0">
                    <a:pos x="112" y="4"/>
                  </a:cxn>
                  <a:cxn ang="0">
                    <a:pos x="130" y="9"/>
                  </a:cxn>
                  <a:cxn ang="0">
                    <a:pos x="144" y="15"/>
                  </a:cxn>
                  <a:cxn ang="0">
                    <a:pos x="149" y="17"/>
                  </a:cxn>
                  <a:cxn ang="0">
                    <a:pos x="156" y="21"/>
                  </a:cxn>
                </a:cxnLst>
                <a:rect l="0" t="0" r="r" b="b"/>
                <a:pathLst>
                  <a:path w="167" h="53">
                    <a:moveTo>
                      <a:pt x="156" y="21"/>
                    </a:moveTo>
                    <a:lnTo>
                      <a:pt x="160" y="27"/>
                    </a:lnTo>
                    <a:lnTo>
                      <a:pt x="163" y="34"/>
                    </a:lnTo>
                    <a:lnTo>
                      <a:pt x="166" y="44"/>
                    </a:lnTo>
                    <a:lnTo>
                      <a:pt x="127" y="52"/>
                    </a:lnTo>
                    <a:lnTo>
                      <a:pt x="0" y="46"/>
                    </a:lnTo>
                    <a:lnTo>
                      <a:pt x="32" y="18"/>
                    </a:lnTo>
                    <a:lnTo>
                      <a:pt x="51" y="2"/>
                    </a:lnTo>
                    <a:lnTo>
                      <a:pt x="77" y="0"/>
                    </a:lnTo>
                    <a:lnTo>
                      <a:pt x="97" y="1"/>
                    </a:lnTo>
                    <a:lnTo>
                      <a:pt x="112" y="4"/>
                    </a:lnTo>
                    <a:lnTo>
                      <a:pt x="130" y="9"/>
                    </a:lnTo>
                    <a:lnTo>
                      <a:pt x="144" y="15"/>
                    </a:lnTo>
                    <a:lnTo>
                      <a:pt x="149" y="17"/>
                    </a:lnTo>
                    <a:lnTo>
                      <a:pt x="156"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7389" name="Freeform 45"/>
              <p:cNvSpPr>
                <a:spLocks/>
              </p:cNvSpPr>
              <p:nvPr/>
            </p:nvSpPr>
            <p:spPr bwMode="auto">
              <a:xfrm>
                <a:off x="4842" y="3745"/>
                <a:ext cx="100" cy="40"/>
              </a:xfrm>
              <a:custGeom>
                <a:avLst/>
                <a:gdLst/>
                <a:ahLst/>
                <a:cxnLst>
                  <a:cxn ang="0">
                    <a:pos x="0" y="39"/>
                  </a:cxn>
                  <a:cxn ang="0">
                    <a:pos x="21" y="19"/>
                  </a:cxn>
                  <a:cxn ang="0">
                    <a:pos x="31" y="10"/>
                  </a:cxn>
                  <a:cxn ang="0">
                    <a:pos x="43" y="1"/>
                  </a:cxn>
                  <a:cxn ang="0">
                    <a:pos x="59" y="0"/>
                  </a:cxn>
                  <a:cxn ang="0">
                    <a:pos x="75" y="1"/>
                  </a:cxn>
                  <a:cxn ang="0">
                    <a:pos x="99" y="4"/>
                  </a:cxn>
                  <a:cxn ang="0">
                    <a:pos x="71" y="7"/>
                  </a:cxn>
                  <a:cxn ang="0">
                    <a:pos x="45" y="14"/>
                  </a:cxn>
                  <a:cxn ang="0">
                    <a:pos x="26" y="21"/>
                  </a:cxn>
                  <a:cxn ang="0">
                    <a:pos x="16" y="28"/>
                  </a:cxn>
                  <a:cxn ang="0">
                    <a:pos x="0" y="39"/>
                  </a:cxn>
                </a:cxnLst>
                <a:rect l="0" t="0" r="r" b="b"/>
                <a:pathLst>
                  <a:path w="100" h="40">
                    <a:moveTo>
                      <a:pt x="0" y="39"/>
                    </a:moveTo>
                    <a:lnTo>
                      <a:pt x="21" y="19"/>
                    </a:lnTo>
                    <a:lnTo>
                      <a:pt x="31" y="10"/>
                    </a:lnTo>
                    <a:lnTo>
                      <a:pt x="43" y="1"/>
                    </a:lnTo>
                    <a:lnTo>
                      <a:pt x="59" y="0"/>
                    </a:lnTo>
                    <a:lnTo>
                      <a:pt x="75" y="1"/>
                    </a:lnTo>
                    <a:lnTo>
                      <a:pt x="99" y="4"/>
                    </a:lnTo>
                    <a:lnTo>
                      <a:pt x="71" y="7"/>
                    </a:lnTo>
                    <a:lnTo>
                      <a:pt x="45" y="14"/>
                    </a:lnTo>
                    <a:lnTo>
                      <a:pt x="26" y="21"/>
                    </a:lnTo>
                    <a:lnTo>
                      <a:pt x="16" y="28"/>
                    </a:lnTo>
                    <a:lnTo>
                      <a:pt x="0"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7390" name="Freeform 46"/>
              <p:cNvSpPr>
                <a:spLocks/>
              </p:cNvSpPr>
              <p:nvPr/>
            </p:nvSpPr>
            <p:spPr bwMode="auto">
              <a:xfrm>
                <a:off x="4856" y="3750"/>
                <a:ext cx="59" cy="24"/>
              </a:xfrm>
              <a:custGeom>
                <a:avLst/>
                <a:gdLst/>
                <a:ahLst/>
                <a:cxnLst>
                  <a:cxn ang="0">
                    <a:pos x="0" y="23"/>
                  </a:cxn>
                  <a:cxn ang="0">
                    <a:pos x="11" y="15"/>
                  </a:cxn>
                  <a:cxn ang="0">
                    <a:pos x="30" y="6"/>
                  </a:cxn>
                  <a:cxn ang="0">
                    <a:pos x="58" y="0"/>
                  </a:cxn>
                  <a:cxn ang="0">
                    <a:pos x="41" y="0"/>
                  </a:cxn>
                  <a:cxn ang="0">
                    <a:pos x="32" y="0"/>
                  </a:cxn>
                  <a:cxn ang="0">
                    <a:pos x="26" y="2"/>
                  </a:cxn>
                  <a:cxn ang="0">
                    <a:pos x="12" y="13"/>
                  </a:cxn>
                  <a:cxn ang="0">
                    <a:pos x="0" y="23"/>
                  </a:cxn>
                </a:cxnLst>
                <a:rect l="0" t="0" r="r" b="b"/>
                <a:pathLst>
                  <a:path w="59" h="24">
                    <a:moveTo>
                      <a:pt x="0" y="23"/>
                    </a:moveTo>
                    <a:lnTo>
                      <a:pt x="11" y="15"/>
                    </a:lnTo>
                    <a:lnTo>
                      <a:pt x="30" y="6"/>
                    </a:lnTo>
                    <a:lnTo>
                      <a:pt x="58" y="0"/>
                    </a:lnTo>
                    <a:lnTo>
                      <a:pt x="41" y="0"/>
                    </a:lnTo>
                    <a:lnTo>
                      <a:pt x="32" y="0"/>
                    </a:lnTo>
                    <a:lnTo>
                      <a:pt x="26" y="2"/>
                    </a:lnTo>
                    <a:lnTo>
                      <a:pt x="12" y="13"/>
                    </a:lnTo>
                    <a:lnTo>
                      <a:pt x="0" y="2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7391" name="Freeform 47"/>
              <p:cNvSpPr>
                <a:spLocks/>
              </p:cNvSpPr>
              <p:nvPr/>
            </p:nvSpPr>
            <p:spPr bwMode="auto">
              <a:xfrm>
                <a:off x="4972" y="3775"/>
                <a:ext cx="22" cy="12"/>
              </a:xfrm>
              <a:custGeom>
                <a:avLst/>
                <a:gdLst/>
                <a:ahLst/>
                <a:cxnLst>
                  <a:cxn ang="0">
                    <a:pos x="21" y="5"/>
                  </a:cxn>
                  <a:cxn ang="0">
                    <a:pos x="19" y="0"/>
                  </a:cxn>
                  <a:cxn ang="0">
                    <a:pos x="18" y="5"/>
                  </a:cxn>
                  <a:cxn ang="0">
                    <a:pos x="15" y="2"/>
                  </a:cxn>
                  <a:cxn ang="0">
                    <a:pos x="14" y="6"/>
                  </a:cxn>
                  <a:cxn ang="0">
                    <a:pos x="12" y="5"/>
                  </a:cxn>
                  <a:cxn ang="0">
                    <a:pos x="12" y="7"/>
                  </a:cxn>
                  <a:cxn ang="0">
                    <a:pos x="0" y="11"/>
                  </a:cxn>
                  <a:cxn ang="0">
                    <a:pos x="21" y="5"/>
                  </a:cxn>
                </a:cxnLst>
                <a:rect l="0" t="0" r="r" b="b"/>
                <a:pathLst>
                  <a:path w="22" h="12">
                    <a:moveTo>
                      <a:pt x="21" y="5"/>
                    </a:moveTo>
                    <a:lnTo>
                      <a:pt x="19" y="0"/>
                    </a:lnTo>
                    <a:lnTo>
                      <a:pt x="18" y="5"/>
                    </a:lnTo>
                    <a:lnTo>
                      <a:pt x="15" y="2"/>
                    </a:lnTo>
                    <a:lnTo>
                      <a:pt x="14" y="6"/>
                    </a:lnTo>
                    <a:lnTo>
                      <a:pt x="12" y="5"/>
                    </a:lnTo>
                    <a:lnTo>
                      <a:pt x="12" y="7"/>
                    </a:lnTo>
                    <a:lnTo>
                      <a:pt x="0" y="11"/>
                    </a:lnTo>
                    <a:lnTo>
                      <a:pt x="21" y="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7392" name="Freeform 48"/>
              <p:cNvSpPr>
                <a:spLocks/>
              </p:cNvSpPr>
              <p:nvPr/>
            </p:nvSpPr>
            <p:spPr bwMode="auto">
              <a:xfrm>
                <a:off x="5135" y="3836"/>
                <a:ext cx="65" cy="60"/>
              </a:xfrm>
              <a:custGeom>
                <a:avLst/>
                <a:gdLst/>
                <a:ahLst/>
                <a:cxnLst>
                  <a:cxn ang="0">
                    <a:pos x="64" y="19"/>
                  </a:cxn>
                  <a:cxn ang="0">
                    <a:pos x="53" y="10"/>
                  </a:cxn>
                  <a:cxn ang="0">
                    <a:pos x="47" y="8"/>
                  </a:cxn>
                  <a:cxn ang="0">
                    <a:pos x="20" y="10"/>
                  </a:cxn>
                  <a:cxn ang="0">
                    <a:pos x="11" y="6"/>
                  </a:cxn>
                  <a:cxn ang="0">
                    <a:pos x="0" y="0"/>
                  </a:cxn>
                  <a:cxn ang="0">
                    <a:pos x="20" y="59"/>
                  </a:cxn>
                  <a:cxn ang="0">
                    <a:pos x="64" y="31"/>
                  </a:cxn>
                  <a:cxn ang="0">
                    <a:pos x="64" y="19"/>
                  </a:cxn>
                </a:cxnLst>
                <a:rect l="0" t="0" r="r" b="b"/>
                <a:pathLst>
                  <a:path w="65" h="60">
                    <a:moveTo>
                      <a:pt x="64" y="19"/>
                    </a:moveTo>
                    <a:lnTo>
                      <a:pt x="53" y="10"/>
                    </a:lnTo>
                    <a:lnTo>
                      <a:pt x="47" y="8"/>
                    </a:lnTo>
                    <a:lnTo>
                      <a:pt x="20" y="10"/>
                    </a:lnTo>
                    <a:lnTo>
                      <a:pt x="11" y="6"/>
                    </a:lnTo>
                    <a:lnTo>
                      <a:pt x="0" y="0"/>
                    </a:lnTo>
                    <a:lnTo>
                      <a:pt x="20" y="59"/>
                    </a:lnTo>
                    <a:lnTo>
                      <a:pt x="64" y="31"/>
                    </a:lnTo>
                    <a:lnTo>
                      <a:pt x="64"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7393" name="Freeform 49"/>
              <p:cNvSpPr>
                <a:spLocks/>
              </p:cNvSpPr>
              <p:nvPr/>
            </p:nvSpPr>
            <p:spPr bwMode="auto">
              <a:xfrm>
                <a:off x="5148" y="3885"/>
                <a:ext cx="58" cy="62"/>
              </a:xfrm>
              <a:custGeom>
                <a:avLst/>
                <a:gdLst/>
                <a:ahLst/>
                <a:cxnLst>
                  <a:cxn ang="0">
                    <a:pos x="8" y="15"/>
                  </a:cxn>
                  <a:cxn ang="0">
                    <a:pos x="57" y="0"/>
                  </a:cxn>
                  <a:cxn ang="0">
                    <a:pos x="48" y="17"/>
                  </a:cxn>
                  <a:cxn ang="0">
                    <a:pos x="36" y="30"/>
                  </a:cxn>
                  <a:cxn ang="0">
                    <a:pos x="4" y="57"/>
                  </a:cxn>
                  <a:cxn ang="0">
                    <a:pos x="0" y="61"/>
                  </a:cxn>
                  <a:cxn ang="0">
                    <a:pos x="1" y="36"/>
                  </a:cxn>
                  <a:cxn ang="0">
                    <a:pos x="8" y="15"/>
                  </a:cxn>
                </a:cxnLst>
                <a:rect l="0" t="0" r="r" b="b"/>
                <a:pathLst>
                  <a:path w="58" h="62">
                    <a:moveTo>
                      <a:pt x="8" y="15"/>
                    </a:moveTo>
                    <a:lnTo>
                      <a:pt x="57" y="0"/>
                    </a:lnTo>
                    <a:lnTo>
                      <a:pt x="48" y="17"/>
                    </a:lnTo>
                    <a:lnTo>
                      <a:pt x="36" y="30"/>
                    </a:lnTo>
                    <a:lnTo>
                      <a:pt x="4" y="57"/>
                    </a:lnTo>
                    <a:lnTo>
                      <a:pt x="0" y="61"/>
                    </a:lnTo>
                    <a:lnTo>
                      <a:pt x="1" y="36"/>
                    </a:lnTo>
                    <a:lnTo>
                      <a:pt x="8" y="15"/>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7394" name="Freeform 50"/>
              <p:cNvSpPr>
                <a:spLocks/>
              </p:cNvSpPr>
              <p:nvPr/>
            </p:nvSpPr>
            <p:spPr bwMode="auto">
              <a:xfrm>
                <a:off x="4820" y="3845"/>
                <a:ext cx="254" cy="71"/>
              </a:xfrm>
              <a:custGeom>
                <a:avLst/>
                <a:gdLst/>
                <a:ahLst/>
                <a:cxnLst>
                  <a:cxn ang="0">
                    <a:pos x="253" y="6"/>
                  </a:cxn>
                  <a:cxn ang="0">
                    <a:pos x="244" y="17"/>
                  </a:cxn>
                  <a:cxn ang="0">
                    <a:pos x="236" y="21"/>
                  </a:cxn>
                  <a:cxn ang="0">
                    <a:pos x="191" y="27"/>
                  </a:cxn>
                  <a:cxn ang="0">
                    <a:pos x="149" y="32"/>
                  </a:cxn>
                  <a:cxn ang="0">
                    <a:pos x="121" y="32"/>
                  </a:cxn>
                  <a:cxn ang="0">
                    <a:pos x="98" y="32"/>
                  </a:cxn>
                  <a:cxn ang="0">
                    <a:pos x="91" y="25"/>
                  </a:cxn>
                  <a:cxn ang="0">
                    <a:pos x="88" y="21"/>
                  </a:cxn>
                  <a:cxn ang="0">
                    <a:pos x="13" y="10"/>
                  </a:cxn>
                  <a:cxn ang="0">
                    <a:pos x="0" y="0"/>
                  </a:cxn>
                  <a:cxn ang="0">
                    <a:pos x="13" y="53"/>
                  </a:cxn>
                  <a:cxn ang="0">
                    <a:pos x="16" y="70"/>
                  </a:cxn>
                  <a:cxn ang="0">
                    <a:pos x="243" y="70"/>
                  </a:cxn>
                  <a:cxn ang="0">
                    <a:pos x="253" y="6"/>
                  </a:cxn>
                </a:cxnLst>
                <a:rect l="0" t="0" r="r" b="b"/>
                <a:pathLst>
                  <a:path w="254" h="71">
                    <a:moveTo>
                      <a:pt x="253" y="6"/>
                    </a:moveTo>
                    <a:lnTo>
                      <a:pt x="244" y="17"/>
                    </a:lnTo>
                    <a:lnTo>
                      <a:pt x="236" y="21"/>
                    </a:lnTo>
                    <a:lnTo>
                      <a:pt x="191" y="27"/>
                    </a:lnTo>
                    <a:lnTo>
                      <a:pt x="149" y="32"/>
                    </a:lnTo>
                    <a:lnTo>
                      <a:pt x="121" y="32"/>
                    </a:lnTo>
                    <a:lnTo>
                      <a:pt x="98" y="32"/>
                    </a:lnTo>
                    <a:lnTo>
                      <a:pt x="91" y="25"/>
                    </a:lnTo>
                    <a:lnTo>
                      <a:pt x="88" y="21"/>
                    </a:lnTo>
                    <a:lnTo>
                      <a:pt x="13" y="10"/>
                    </a:lnTo>
                    <a:lnTo>
                      <a:pt x="0" y="0"/>
                    </a:lnTo>
                    <a:lnTo>
                      <a:pt x="13" y="53"/>
                    </a:lnTo>
                    <a:lnTo>
                      <a:pt x="16" y="70"/>
                    </a:lnTo>
                    <a:lnTo>
                      <a:pt x="243" y="70"/>
                    </a:lnTo>
                    <a:lnTo>
                      <a:pt x="253" y="6"/>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7395" name="Freeform 51"/>
              <p:cNvSpPr>
                <a:spLocks/>
              </p:cNvSpPr>
              <p:nvPr/>
            </p:nvSpPr>
            <p:spPr bwMode="auto">
              <a:xfrm>
                <a:off x="4832" y="3927"/>
                <a:ext cx="227" cy="27"/>
              </a:xfrm>
              <a:custGeom>
                <a:avLst/>
                <a:gdLst/>
                <a:ahLst/>
                <a:cxnLst>
                  <a:cxn ang="0">
                    <a:pos x="226" y="0"/>
                  </a:cxn>
                  <a:cxn ang="0">
                    <a:pos x="217" y="0"/>
                  </a:cxn>
                  <a:cxn ang="0">
                    <a:pos x="217" y="11"/>
                  </a:cxn>
                  <a:cxn ang="0">
                    <a:pos x="213" y="17"/>
                  </a:cxn>
                  <a:cxn ang="0">
                    <a:pos x="208" y="19"/>
                  </a:cxn>
                  <a:cxn ang="0">
                    <a:pos x="94" y="19"/>
                  </a:cxn>
                  <a:cxn ang="0">
                    <a:pos x="90" y="6"/>
                  </a:cxn>
                  <a:cxn ang="0">
                    <a:pos x="0" y="6"/>
                  </a:cxn>
                  <a:cxn ang="0">
                    <a:pos x="0" y="26"/>
                  </a:cxn>
                  <a:cxn ang="0">
                    <a:pos x="218" y="26"/>
                  </a:cxn>
                  <a:cxn ang="0">
                    <a:pos x="225" y="17"/>
                  </a:cxn>
                  <a:cxn ang="0">
                    <a:pos x="226" y="0"/>
                  </a:cxn>
                </a:cxnLst>
                <a:rect l="0" t="0" r="r" b="b"/>
                <a:pathLst>
                  <a:path w="227" h="27">
                    <a:moveTo>
                      <a:pt x="226" y="0"/>
                    </a:moveTo>
                    <a:lnTo>
                      <a:pt x="217" y="0"/>
                    </a:lnTo>
                    <a:lnTo>
                      <a:pt x="217" y="11"/>
                    </a:lnTo>
                    <a:lnTo>
                      <a:pt x="213" y="17"/>
                    </a:lnTo>
                    <a:lnTo>
                      <a:pt x="208" y="19"/>
                    </a:lnTo>
                    <a:lnTo>
                      <a:pt x="94" y="19"/>
                    </a:lnTo>
                    <a:lnTo>
                      <a:pt x="90" y="6"/>
                    </a:lnTo>
                    <a:lnTo>
                      <a:pt x="0" y="6"/>
                    </a:lnTo>
                    <a:lnTo>
                      <a:pt x="0" y="26"/>
                    </a:lnTo>
                    <a:lnTo>
                      <a:pt x="218" y="26"/>
                    </a:lnTo>
                    <a:lnTo>
                      <a:pt x="225" y="17"/>
                    </a:lnTo>
                    <a:lnTo>
                      <a:pt x="226"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7396" name="Freeform 52"/>
              <p:cNvSpPr>
                <a:spLocks/>
              </p:cNvSpPr>
              <p:nvPr/>
            </p:nvSpPr>
            <p:spPr bwMode="auto">
              <a:xfrm>
                <a:off x="5090" y="3789"/>
                <a:ext cx="108" cy="54"/>
              </a:xfrm>
              <a:custGeom>
                <a:avLst/>
                <a:gdLst/>
                <a:ahLst/>
                <a:cxnLst>
                  <a:cxn ang="0">
                    <a:pos x="0" y="2"/>
                  </a:cxn>
                  <a:cxn ang="0">
                    <a:pos x="47" y="4"/>
                  </a:cxn>
                  <a:cxn ang="0">
                    <a:pos x="74" y="10"/>
                  </a:cxn>
                  <a:cxn ang="0">
                    <a:pos x="92" y="18"/>
                  </a:cxn>
                  <a:cxn ang="0">
                    <a:pos x="99" y="24"/>
                  </a:cxn>
                  <a:cxn ang="0">
                    <a:pos x="103" y="29"/>
                  </a:cxn>
                  <a:cxn ang="0">
                    <a:pos x="85" y="36"/>
                  </a:cxn>
                  <a:cxn ang="0">
                    <a:pos x="75" y="37"/>
                  </a:cxn>
                  <a:cxn ang="0">
                    <a:pos x="63" y="38"/>
                  </a:cxn>
                  <a:cxn ang="0">
                    <a:pos x="48" y="36"/>
                  </a:cxn>
                  <a:cxn ang="0">
                    <a:pos x="35" y="27"/>
                  </a:cxn>
                  <a:cxn ang="0">
                    <a:pos x="48" y="37"/>
                  </a:cxn>
                  <a:cxn ang="0">
                    <a:pos x="57" y="49"/>
                  </a:cxn>
                  <a:cxn ang="0">
                    <a:pos x="61" y="52"/>
                  </a:cxn>
                  <a:cxn ang="0">
                    <a:pos x="67" y="53"/>
                  </a:cxn>
                  <a:cxn ang="0">
                    <a:pos x="81" y="51"/>
                  </a:cxn>
                  <a:cxn ang="0">
                    <a:pos x="97" y="47"/>
                  </a:cxn>
                  <a:cxn ang="0">
                    <a:pos x="98" y="43"/>
                  </a:cxn>
                  <a:cxn ang="0">
                    <a:pos x="101" y="37"/>
                  </a:cxn>
                  <a:cxn ang="0">
                    <a:pos x="105" y="33"/>
                  </a:cxn>
                  <a:cxn ang="0">
                    <a:pos x="107" y="30"/>
                  </a:cxn>
                  <a:cxn ang="0">
                    <a:pos x="103" y="22"/>
                  </a:cxn>
                  <a:cxn ang="0">
                    <a:pos x="96" y="15"/>
                  </a:cxn>
                  <a:cxn ang="0">
                    <a:pos x="85" y="10"/>
                  </a:cxn>
                  <a:cxn ang="0">
                    <a:pos x="74" y="5"/>
                  </a:cxn>
                  <a:cxn ang="0">
                    <a:pos x="59" y="2"/>
                  </a:cxn>
                  <a:cxn ang="0">
                    <a:pos x="43" y="0"/>
                  </a:cxn>
                  <a:cxn ang="0">
                    <a:pos x="18" y="0"/>
                  </a:cxn>
                  <a:cxn ang="0">
                    <a:pos x="0" y="2"/>
                  </a:cxn>
                </a:cxnLst>
                <a:rect l="0" t="0" r="r" b="b"/>
                <a:pathLst>
                  <a:path w="108" h="54">
                    <a:moveTo>
                      <a:pt x="0" y="2"/>
                    </a:moveTo>
                    <a:lnTo>
                      <a:pt x="47" y="4"/>
                    </a:lnTo>
                    <a:lnTo>
                      <a:pt x="74" y="10"/>
                    </a:lnTo>
                    <a:lnTo>
                      <a:pt x="92" y="18"/>
                    </a:lnTo>
                    <a:lnTo>
                      <a:pt x="99" y="24"/>
                    </a:lnTo>
                    <a:lnTo>
                      <a:pt x="103" y="29"/>
                    </a:lnTo>
                    <a:lnTo>
                      <a:pt x="85" y="36"/>
                    </a:lnTo>
                    <a:lnTo>
                      <a:pt x="75" y="37"/>
                    </a:lnTo>
                    <a:lnTo>
                      <a:pt x="63" y="38"/>
                    </a:lnTo>
                    <a:lnTo>
                      <a:pt x="48" y="36"/>
                    </a:lnTo>
                    <a:lnTo>
                      <a:pt x="35" y="27"/>
                    </a:lnTo>
                    <a:lnTo>
                      <a:pt x="48" y="37"/>
                    </a:lnTo>
                    <a:lnTo>
                      <a:pt x="57" y="49"/>
                    </a:lnTo>
                    <a:lnTo>
                      <a:pt x="61" y="52"/>
                    </a:lnTo>
                    <a:lnTo>
                      <a:pt x="67" y="53"/>
                    </a:lnTo>
                    <a:lnTo>
                      <a:pt x="81" y="51"/>
                    </a:lnTo>
                    <a:lnTo>
                      <a:pt x="97" y="47"/>
                    </a:lnTo>
                    <a:lnTo>
                      <a:pt x="98" y="43"/>
                    </a:lnTo>
                    <a:lnTo>
                      <a:pt x="101" y="37"/>
                    </a:lnTo>
                    <a:lnTo>
                      <a:pt x="105" y="33"/>
                    </a:lnTo>
                    <a:lnTo>
                      <a:pt x="107" y="30"/>
                    </a:lnTo>
                    <a:lnTo>
                      <a:pt x="103" y="22"/>
                    </a:lnTo>
                    <a:lnTo>
                      <a:pt x="96" y="15"/>
                    </a:lnTo>
                    <a:lnTo>
                      <a:pt x="85" y="10"/>
                    </a:lnTo>
                    <a:lnTo>
                      <a:pt x="74" y="5"/>
                    </a:lnTo>
                    <a:lnTo>
                      <a:pt x="59" y="2"/>
                    </a:lnTo>
                    <a:lnTo>
                      <a:pt x="43" y="0"/>
                    </a:lnTo>
                    <a:lnTo>
                      <a:pt x="18" y="0"/>
                    </a:lnTo>
                    <a:lnTo>
                      <a:pt x="0" y="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7397" name="Freeform 53"/>
              <p:cNvSpPr>
                <a:spLocks/>
              </p:cNvSpPr>
              <p:nvPr/>
            </p:nvSpPr>
            <p:spPr bwMode="auto">
              <a:xfrm>
                <a:off x="5165" y="3872"/>
                <a:ext cx="40" cy="25"/>
              </a:xfrm>
              <a:custGeom>
                <a:avLst/>
                <a:gdLst/>
                <a:ahLst/>
                <a:cxnLst>
                  <a:cxn ang="0">
                    <a:pos x="34" y="0"/>
                  </a:cxn>
                  <a:cxn ang="0">
                    <a:pos x="35" y="4"/>
                  </a:cxn>
                  <a:cxn ang="0">
                    <a:pos x="27" y="11"/>
                  </a:cxn>
                  <a:cxn ang="0">
                    <a:pos x="0" y="24"/>
                  </a:cxn>
                  <a:cxn ang="0">
                    <a:pos x="29" y="12"/>
                  </a:cxn>
                  <a:cxn ang="0">
                    <a:pos x="39" y="7"/>
                  </a:cxn>
                  <a:cxn ang="0">
                    <a:pos x="38" y="3"/>
                  </a:cxn>
                  <a:cxn ang="0">
                    <a:pos x="36" y="1"/>
                  </a:cxn>
                  <a:cxn ang="0">
                    <a:pos x="34" y="0"/>
                  </a:cxn>
                </a:cxnLst>
                <a:rect l="0" t="0" r="r" b="b"/>
                <a:pathLst>
                  <a:path w="40" h="25">
                    <a:moveTo>
                      <a:pt x="34" y="0"/>
                    </a:moveTo>
                    <a:lnTo>
                      <a:pt x="35" y="4"/>
                    </a:lnTo>
                    <a:lnTo>
                      <a:pt x="27" y="11"/>
                    </a:lnTo>
                    <a:lnTo>
                      <a:pt x="0" y="24"/>
                    </a:lnTo>
                    <a:lnTo>
                      <a:pt x="29" y="12"/>
                    </a:lnTo>
                    <a:lnTo>
                      <a:pt x="39" y="7"/>
                    </a:lnTo>
                    <a:lnTo>
                      <a:pt x="38" y="3"/>
                    </a:lnTo>
                    <a:lnTo>
                      <a:pt x="36" y="1"/>
                    </a:lnTo>
                    <a:lnTo>
                      <a:pt x="3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7398" name="Freeform 54"/>
              <p:cNvSpPr>
                <a:spLocks/>
              </p:cNvSpPr>
              <p:nvPr/>
            </p:nvSpPr>
            <p:spPr bwMode="auto">
              <a:xfrm>
                <a:off x="5193" y="3843"/>
                <a:ext cx="7" cy="7"/>
              </a:xfrm>
              <a:custGeom>
                <a:avLst/>
                <a:gdLst/>
                <a:ahLst/>
                <a:cxnLst>
                  <a:cxn ang="0">
                    <a:pos x="0" y="0"/>
                  </a:cxn>
                  <a:cxn ang="0">
                    <a:pos x="6" y="6"/>
                  </a:cxn>
                  <a:cxn ang="0">
                    <a:pos x="6" y="0"/>
                  </a:cxn>
                  <a:cxn ang="0">
                    <a:pos x="0" y="0"/>
                  </a:cxn>
                </a:cxnLst>
                <a:rect l="0" t="0" r="r" b="b"/>
                <a:pathLst>
                  <a:path w="7" h="7">
                    <a:moveTo>
                      <a:pt x="0" y="0"/>
                    </a:moveTo>
                    <a:lnTo>
                      <a:pt x="6" y="6"/>
                    </a:lnTo>
                    <a:lnTo>
                      <a:pt x="6"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7399" name="Freeform 55"/>
              <p:cNvSpPr>
                <a:spLocks/>
              </p:cNvSpPr>
              <p:nvPr/>
            </p:nvSpPr>
            <p:spPr bwMode="auto">
              <a:xfrm>
                <a:off x="5054" y="3742"/>
                <a:ext cx="37" cy="22"/>
              </a:xfrm>
              <a:custGeom>
                <a:avLst/>
                <a:gdLst/>
                <a:ahLst/>
                <a:cxnLst>
                  <a:cxn ang="0">
                    <a:pos x="5" y="6"/>
                  </a:cxn>
                  <a:cxn ang="0">
                    <a:pos x="20" y="13"/>
                  </a:cxn>
                  <a:cxn ang="0">
                    <a:pos x="36" y="21"/>
                  </a:cxn>
                  <a:cxn ang="0">
                    <a:pos x="20" y="9"/>
                  </a:cxn>
                  <a:cxn ang="0">
                    <a:pos x="5" y="2"/>
                  </a:cxn>
                  <a:cxn ang="0">
                    <a:pos x="0" y="0"/>
                  </a:cxn>
                  <a:cxn ang="0">
                    <a:pos x="5" y="6"/>
                  </a:cxn>
                </a:cxnLst>
                <a:rect l="0" t="0" r="r" b="b"/>
                <a:pathLst>
                  <a:path w="37" h="22">
                    <a:moveTo>
                      <a:pt x="5" y="6"/>
                    </a:moveTo>
                    <a:lnTo>
                      <a:pt x="20" y="13"/>
                    </a:lnTo>
                    <a:lnTo>
                      <a:pt x="36" y="21"/>
                    </a:lnTo>
                    <a:lnTo>
                      <a:pt x="20" y="9"/>
                    </a:lnTo>
                    <a:lnTo>
                      <a:pt x="5" y="2"/>
                    </a:lnTo>
                    <a:lnTo>
                      <a:pt x="0" y="0"/>
                    </a:lnTo>
                    <a:lnTo>
                      <a:pt x="5"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7400" name="Freeform 56"/>
              <p:cNvSpPr>
                <a:spLocks/>
              </p:cNvSpPr>
              <p:nvPr/>
            </p:nvSpPr>
            <p:spPr bwMode="auto">
              <a:xfrm>
                <a:off x="4908" y="3828"/>
                <a:ext cx="175" cy="44"/>
              </a:xfrm>
              <a:custGeom>
                <a:avLst/>
                <a:gdLst/>
                <a:ahLst/>
                <a:cxnLst>
                  <a:cxn ang="0">
                    <a:pos x="174" y="0"/>
                  </a:cxn>
                  <a:cxn ang="0">
                    <a:pos x="166" y="12"/>
                  </a:cxn>
                  <a:cxn ang="0">
                    <a:pos x="155" y="32"/>
                  </a:cxn>
                  <a:cxn ang="0">
                    <a:pos x="97" y="36"/>
                  </a:cxn>
                  <a:cxn ang="0">
                    <a:pos x="51" y="41"/>
                  </a:cxn>
                  <a:cxn ang="0">
                    <a:pos x="24" y="43"/>
                  </a:cxn>
                  <a:cxn ang="0">
                    <a:pos x="7" y="43"/>
                  </a:cxn>
                  <a:cxn ang="0">
                    <a:pos x="4" y="41"/>
                  </a:cxn>
                  <a:cxn ang="0">
                    <a:pos x="1" y="37"/>
                  </a:cxn>
                  <a:cxn ang="0">
                    <a:pos x="0" y="31"/>
                  </a:cxn>
                  <a:cxn ang="0">
                    <a:pos x="3" y="36"/>
                  </a:cxn>
                  <a:cxn ang="0">
                    <a:pos x="6" y="38"/>
                  </a:cxn>
                  <a:cxn ang="0">
                    <a:pos x="11" y="38"/>
                  </a:cxn>
                  <a:cxn ang="0">
                    <a:pos x="96" y="30"/>
                  </a:cxn>
                  <a:cxn ang="0">
                    <a:pos x="152" y="19"/>
                  </a:cxn>
                  <a:cxn ang="0">
                    <a:pos x="162" y="14"/>
                  </a:cxn>
                  <a:cxn ang="0">
                    <a:pos x="166" y="11"/>
                  </a:cxn>
                  <a:cxn ang="0">
                    <a:pos x="174" y="0"/>
                  </a:cxn>
                </a:cxnLst>
                <a:rect l="0" t="0" r="r" b="b"/>
                <a:pathLst>
                  <a:path w="175" h="44">
                    <a:moveTo>
                      <a:pt x="174" y="0"/>
                    </a:moveTo>
                    <a:lnTo>
                      <a:pt x="166" y="12"/>
                    </a:lnTo>
                    <a:lnTo>
                      <a:pt x="155" y="32"/>
                    </a:lnTo>
                    <a:lnTo>
                      <a:pt x="97" y="36"/>
                    </a:lnTo>
                    <a:lnTo>
                      <a:pt x="51" y="41"/>
                    </a:lnTo>
                    <a:lnTo>
                      <a:pt x="24" y="43"/>
                    </a:lnTo>
                    <a:lnTo>
                      <a:pt x="7" y="43"/>
                    </a:lnTo>
                    <a:lnTo>
                      <a:pt x="4" y="41"/>
                    </a:lnTo>
                    <a:lnTo>
                      <a:pt x="1" y="37"/>
                    </a:lnTo>
                    <a:lnTo>
                      <a:pt x="0" y="31"/>
                    </a:lnTo>
                    <a:lnTo>
                      <a:pt x="3" y="36"/>
                    </a:lnTo>
                    <a:lnTo>
                      <a:pt x="6" y="38"/>
                    </a:lnTo>
                    <a:lnTo>
                      <a:pt x="11" y="38"/>
                    </a:lnTo>
                    <a:lnTo>
                      <a:pt x="96" y="30"/>
                    </a:lnTo>
                    <a:lnTo>
                      <a:pt x="152" y="19"/>
                    </a:lnTo>
                    <a:lnTo>
                      <a:pt x="162" y="14"/>
                    </a:lnTo>
                    <a:lnTo>
                      <a:pt x="166" y="11"/>
                    </a:lnTo>
                    <a:lnTo>
                      <a:pt x="17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7401" name="Freeform 57"/>
              <p:cNvSpPr>
                <a:spLocks/>
              </p:cNvSpPr>
              <p:nvPr/>
            </p:nvSpPr>
            <p:spPr bwMode="auto">
              <a:xfrm>
                <a:off x="4778" y="3814"/>
                <a:ext cx="139" cy="46"/>
              </a:xfrm>
              <a:custGeom>
                <a:avLst/>
                <a:gdLst/>
                <a:ahLst/>
                <a:cxnLst>
                  <a:cxn ang="0">
                    <a:pos x="0" y="0"/>
                  </a:cxn>
                  <a:cxn ang="0">
                    <a:pos x="12" y="1"/>
                  </a:cxn>
                  <a:cxn ang="0">
                    <a:pos x="24" y="5"/>
                  </a:cxn>
                  <a:cxn ang="0">
                    <a:pos x="34" y="13"/>
                  </a:cxn>
                  <a:cxn ang="0">
                    <a:pos x="43" y="23"/>
                  </a:cxn>
                  <a:cxn ang="0">
                    <a:pos x="49" y="33"/>
                  </a:cxn>
                  <a:cxn ang="0">
                    <a:pos x="67" y="37"/>
                  </a:cxn>
                  <a:cxn ang="0">
                    <a:pos x="89" y="39"/>
                  </a:cxn>
                  <a:cxn ang="0">
                    <a:pos x="109" y="42"/>
                  </a:cxn>
                  <a:cxn ang="0">
                    <a:pos x="131" y="45"/>
                  </a:cxn>
                  <a:cxn ang="0">
                    <a:pos x="133" y="38"/>
                  </a:cxn>
                  <a:cxn ang="0">
                    <a:pos x="138" y="30"/>
                  </a:cxn>
                  <a:cxn ang="0">
                    <a:pos x="129" y="35"/>
                  </a:cxn>
                  <a:cxn ang="0">
                    <a:pos x="121" y="36"/>
                  </a:cxn>
                  <a:cxn ang="0">
                    <a:pos x="109" y="36"/>
                  </a:cxn>
                  <a:cxn ang="0">
                    <a:pos x="53" y="24"/>
                  </a:cxn>
                  <a:cxn ang="0">
                    <a:pos x="46" y="21"/>
                  </a:cxn>
                  <a:cxn ang="0">
                    <a:pos x="33" y="7"/>
                  </a:cxn>
                  <a:cxn ang="0">
                    <a:pos x="21" y="3"/>
                  </a:cxn>
                  <a:cxn ang="0">
                    <a:pos x="12" y="0"/>
                  </a:cxn>
                  <a:cxn ang="0">
                    <a:pos x="0" y="0"/>
                  </a:cxn>
                </a:cxnLst>
                <a:rect l="0" t="0" r="r" b="b"/>
                <a:pathLst>
                  <a:path w="139" h="46">
                    <a:moveTo>
                      <a:pt x="0" y="0"/>
                    </a:moveTo>
                    <a:lnTo>
                      <a:pt x="12" y="1"/>
                    </a:lnTo>
                    <a:lnTo>
                      <a:pt x="24" y="5"/>
                    </a:lnTo>
                    <a:lnTo>
                      <a:pt x="34" y="13"/>
                    </a:lnTo>
                    <a:lnTo>
                      <a:pt x="43" y="23"/>
                    </a:lnTo>
                    <a:lnTo>
                      <a:pt x="49" y="33"/>
                    </a:lnTo>
                    <a:lnTo>
                      <a:pt x="67" y="37"/>
                    </a:lnTo>
                    <a:lnTo>
                      <a:pt x="89" y="39"/>
                    </a:lnTo>
                    <a:lnTo>
                      <a:pt x="109" y="42"/>
                    </a:lnTo>
                    <a:lnTo>
                      <a:pt x="131" y="45"/>
                    </a:lnTo>
                    <a:lnTo>
                      <a:pt x="133" y="38"/>
                    </a:lnTo>
                    <a:lnTo>
                      <a:pt x="138" y="30"/>
                    </a:lnTo>
                    <a:lnTo>
                      <a:pt x="129" y="35"/>
                    </a:lnTo>
                    <a:lnTo>
                      <a:pt x="121" y="36"/>
                    </a:lnTo>
                    <a:lnTo>
                      <a:pt x="109" y="36"/>
                    </a:lnTo>
                    <a:lnTo>
                      <a:pt x="53" y="24"/>
                    </a:lnTo>
                    <a:lnTo>
                      <a:pt x="46" y="21"/>
                    </a:lnTo>
                    <a:lnTo>
                      <a:pt x="33" y="7"/>
                    </a:lnTo>
                    <a:lnTo>
                      <a:pt x="21" y="3"/>
                    </a:lnTo>
                    <a:lnTo>
                      <a:pt x="12"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7402" name="Freeform 58"/>
              <p:cNvSpPr>
                <a:spLocks/>
              </p:cNvSpPr>
              <p:nvPr/>
            </p:nvSpPr>
            <p:spPr bwMode="auto">
              <a:xfrm>
                <a:off x="4604" y="3876"/>
                <a:ext cx="121" cy="59"/>
              </a:xfrm>
              <a:custGeom>
                <a:avLst/>
                <a:gdLst/>
                <a:ahLst/>
                <a:cxnLst>
                  <a:cxn ang="0">
                    <a:pos x="120" y="0"/>
                  </a:cxn>
                  <a:cxn ang="0">
                    <a:pos x="111" y="34"/>
                  </a:cxn>
                  <a:cxn ang="0">
                    <a:pos x="108" y="47"/>
                  </a:cxn>
                  <a:cxn ang="0">
                    <a:pos x="103" y="53"/>
                  </a:cxn>
                  <a:cxn ang="0">
                    <a:pos x="94" y="53"/>
                  </a:cxn>
                  <a:cxn ang="0">
                    <a:pos x="0" y="49"/>
                  </a:cxn>
                  <a:cxn ang="0">
                    <a:pos x="104" y="58"/>
                  </a:cxn>
                  <a:cxn ang="0">
                    <a:pos x="108" y="53"/>
                  </a:cxn>
                  <a:cxn ang="0">
                    <a:pos x="112" y="47"/>
                  </a:cxn>
                  <a:cxn ang="0">
                    <a:pos x="115" y="28"/>
                  </a:cxn>
                  <a:cxn ang="0">
                    <a:pos x="120" y="0"/>
                  </a:cxn>
                </a:cxnLst>
                <a:rect l="0" t="0" r="r" b="b"/>
                <a:pathLst>
                  <a:path w="121" h="59">
                    <a:moveTo>
                      <a:pt x="120" y="0"/>
                    </a:moveTo>
                    <a:lnTo>
                      <a:pt x="111" y="34"/>
                    </a:lnTo>
                    <a:lnTo>
                      <a:pt x="108" y="47"/>
                    </a:lnTo>
                    <a:lnTo>
                      <a:pt x="103" y="53"/>
                    </a:lnTo>
                    <a:lnTo>
                      <a:pt x="94" y="53"/>
                    </a:lnTo>
                    <a:lnTo>
                      <a:pt x="0" y="49"/>
                    </a:lnTo>
                    <a:lnTo>
                      <a:pt x="104" y="58"/>
                    </a:lnTo>
                    <a:lnTo>
                      <a:pt x="108" y="53"/>
                    </a:lnTo>
                    <a:lnTo>
                      <a:pt x="112" y="47"/>
                    </a:lnTo>
                    <a:lnTo>
                      <a:pt x="115" y="28"/>
                    </a:lnTo>
                    <a:lnTo>
                      <a:pt x="12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7403" name="Freeform 59"/>
              <p:cNvSpPr>
                <a:spLocks/>
              </p:cNvSpPr>
              <p:nvPr/>
            </p:nvSpPr>
            <p:spPr bwMode="auto">
              <a:xfrm>
                <a:off x="4717" y="3839"/>
                <a:ext cx="26" cy="22"/>
              </a:xfrm>
              <a:custGeom>
                <a:avLst/>
                <a:gdLst/>
                <a:ahLst/>
                <a:cxnLst>
                  <a:cxn ang="0">
                    <a:pos x="25" y="0"/>
                  </a:cxn>
                  <a:cxn ang="0">
                    <a:pos x="16" y="17"/>
                  </a:cxn>
                  <a:cxn ang="0">
                    <a:pos x="0" y="21"/>
                  </a:cxn>
                  <a:cxn ang="0">
                    <a:pos x="25" y="0"/>
                  </a:cxn>
                </a:cxnLst>
                <a:rect l="0" t="0" r="r" b="b"/>
                <a:pathLst>
                  <a:path w="26" h="22">
                    <a:moveTo>
                      <a:pt x="25" y="0"/>
                    </a:moveTo>
                    <a:lnTo>
                      <a:pt x="16" y="17"/>
                    </a:lnTo>
                    <a:lnTo>
                      <a:pt x="0" y="21"/>
                    </a:lnTo>
                    <a:lnTo>
                      <a:pt x="25"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7404" name="Freeform 60"/>
              <p:cNvSpPr>
                <a:spLocks/>
              </p:cNvSpPr>
              <p:nvPr/>
            </p:nvSpPr>
            <p:spPr bwMode="auto">
              <a:xfrm>
                <a:off x="4624" y="3785"/>
                <a:ext cx="200" cy="42"/>
              </a:xfrm>
              <a:custGeom>
                <a:avLst/>
                <a:gdLst/>
                <a:ahLst/>
                <a:cxnLst>
                  <a:cxn ang="0">
                    <a:pos x="187" y="6"/>
                  </a:cxn>
                  <a:cxn ang="0">
                    <a:pos x="154" y="6"/>
                  </a:cxn>
                  <a:cxn ang="0">
                    <a:pos x="116" y="13"/>
                  </a:cxn>
                  <a:cxn ang="0">
                    <a:pos x="72" y="21"/>
                  </a:cxn>
                  <a:cxn ang="0">
                    <a:pos x="48" y="32"/>
                  </a:cxn>
                  <a:cxn ang="0">
                    <a:pos x="80" y="13"/>
                  </a:cxn>
                  <a:cxn ang="0">
                    <a:pos x="48" y="21"/>
                  </a:cxn>
                  <a:cxn ang="0">
                    <a:pos x="17" y="35"/>
                  </a:cxn>
                  <a:cxn ang="0">
                    <a:pos x="0" y="41"/>
                  </a:cxn>
                  <a:cxn ang="0">
                    <a:pos x="33" y="21"/>
                  </a:cxn>
                  <a:cxn ang="0">
                    <a:pos x="66" y="9"/>
                  </a:cxn>
                  <a:cxn ang="0">
                    <a:pos x="106" y="4"/>
                  </a:cxn>
                  <a:cxn ang="0">
                    <a:pos x="144" y="0"/>
                  </a:cxn>
                  <a:cxn ang="0">
                    <a:pos x="199" y="4"/>
                  </a:cxn>
                  <a:cxn ang="0">
                    <a:pos x="187" y="6"/>
                  </a:cxn>
                </a:cxnLst>
                <a:rect l="0" t="0" r="r" b="b"/>
                <a:pathLst>
                  <a:path w="200" h="42">
                    <a:moveTo>
                      <a:pt x="187" y="6"/>
                    </a:moveTo>
                    <a:lnTo>
                      <a:pt x="154" y="6"/>
                    </a:lnTo>
                    <a:lnTo>
                      <a:pt x="116" y="13"/>
                    </a:lnTo>
                    <a:lnTo>
                      <a:pt x="72" y="21"/>
                    </a:lnTo>
                    <a:lnTo>
                      <a:pt x="48" y="32"/>
                    </a:lnTo>
                    <a:lnTo>
                      <a:pt x="80" y="13"/>
                    </a:lnTo>
                    <a:lnTo>
                      <a:pt x="48" y="21"/>
                    </a:lnTo>
                    <a:lnTo>
                      <a:pt x="17" y="35"/>
                    </a:lnTo>
                    <a:lnTo>
                      <a:pt x="0" y="41"/>
                    </a:lnTo>
                    <a:lnTo>
                      <a:pt x="33" y="21"/>
                    </a:lnTo>
                    <a:lnTo>
                      <a:pt x="66" y="9"/>
                    </a:lnTo>
                    <a:lnTo>
                      <a:pt x="106" y="4"/>
                    </a:lnTo>
                    <a:lnTo>
                      <a:pt x="144" y="0"/>
                    </a:lnTo>
                    <a:lnTo>
                      <a:pt x="199" y="4"/>
                    </a:lnTo>
                    <a:lnTo>
                      <a:pt x="187"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7405" name="Freeform 61"/>
              <p:cNvSpPr>
                <a:spLocks/>
              </p:cNvSpPr>
              <p:nvPr/>
            </p:nvSpPr>
            <p:spPr bwMode="auto">
              <a:xfrm>
                <a:off x="5149" y="3821"/>
                <a:ext cx="45" cy="18"/>
              </a:xfrm>
              <a:custGeom>
                <a:avLst/>
                <a:gdLst/>
                <a:ahLst/>
                <a:cxnLst>
                  <a:cxn ang="0">
                    <a:pos x="44" y="0"/>
                  </a:cxn>
                  <a:cxn ang="0">
                    <a:pos x="35" y="6"/>
                  </a:cxn>
                  <a:cxn ang="0">
                    <a:pos x="25" y="9"/>
                  </a:cxn>
                  <a:cxn ang="0">
                    <a:pos x="15" y="12"/>
                  </a:cxn>
                  <a:cxn ang="0">
                    <a:pos x="0" y="15"/>
                  </a:cxn>
                  <a:cxn ang="0">
                    <a:pos x="12" y="17"/>
                  </a:cxn>
                  <a:cxn ang="0">
                    <a:pos x="29" y="15"/>
                  </a:cxn>
                  <a:cxn ang="0">
                    <a:pos x="37" y="10"/>
                  </a:cxn>
                  <a:cxn ang="0">
                    <a:pos x="39" y="8"/>
                  </a:cxn>
                  <a:cxn ang="0">
                    <a:pos x="41" y="4"/>
                  </a:cxn>
                  <a:cxn ang="0">
                    <a:pos x="44" y="0"/>
                  </a:cxn>
                </a:cxnLst>
                <a:rect l="0" t="0" r="r" b="b"/>
                <a:pathLst>
                  <a:path w="45" h="18">
                    <a:moveTo>
                      <a:pt x="44" y="0"/>
                    </a:moveTo>
                    <a:lnTo>
                      <a:pt x="35" y="6"/>
                    </a:lnTo>
                    <a:lnTo>
                      <a:pt x="25" y="9"/>
                    </a:lnTo>
                    <a:lnTo>
                      <a:pt x="15" y="12"/>
                    </a:lnTo>
                    <a:lnTo>
                      <a:pt x="0" y="15"/>
                    </a:lnTo>
                    <a:lnTo>
                      <a:pt x="12" y="17"/>
                    </a:lnTo>
                    <a:lnTo>
                      <a:pt x="29" y="15"/>
                    </a:lnTo>
                    <a:lnTo>
                      <a:pt x="37" y="10"/>
                    </a:lnTo>
                    <a:lnTo>
                      <a:pt x="39" y="8"/>
                    </a:lnTo>
                    <a:lnTo>
                      <a:pt x="41" y="4"/>
                    </a:lnTo>
                    <a:lnTo>
                      <a:pt x="4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7406" name="Freeform 62"/>
              <p:cNvSpPr>
                <a:spLocks/>
              </p:cNvSpPr>
              <p:nvPr/>
            </p:nvSpPr>
            <p:spPr bwMode="auto">
              <a:xfrm>
                <a:off x="4983" y="3846"/>
                <a:ext cx="85" cy="18"/>
              </a:xfrm>
              <a:custGeom>
                <a:avLst/>
                <a:gdLst/>
                <a:ahLst/>
                <a:cxnLst>
                  <a:cxn ang="0">
                    <a:pos x="84" y="0"/>
                  </a:cxn>
                  <a:cxn ang="0">
                    <a:pos x="75" y="4"/>
                  </a:cxn>
                  <a:cxn ang="0">
                    <a:pos x="59" y="8"/>
                  </a:cxn>
                  <a:cxn ang="0">
                    <a:pos x="41" y="12"/>
                  </a:cxn>
                  <a:cxn ang="0">
                    <a:pos x="0" y="17"/>
                  </a:cxn>
                  <a:cxn ang="0">
                    <a:pos x="47" y="13"/>
                  </a:cxn>
                  <a:cxn ang="0">
                    <a:pos x="69" y="11"/>
                  </a:cxn>
                  <a:cxn ang="0">
                    <a:pos x="80" y="8"/>
                  </a:cxn>
                  <a:cxn ang="0">
                    <a:pos x="81" y="4"/>
                  </a:cxn>
                  <a:cxn ang="0">
                    <a:pos x="84" y="0"/>
                  </a:cxn>
                </a:cxnLst>
                <a:rect l="0" t="0" r="r" b="b"/>
                <a:pathLst>
                  <a:path w="85" h="18">
                    <a:moveTo>
                      <a:pt x="84" y="0"/>
                    </a:moveTo>
                    <a:lnTo>
                      <a:pt x="75" y="4"/>
                    </a:lnTo>
                    <a:lnTo>
                      <a:pt x="59" y="8"/>
                    </a:lnTo>
                    <a:lnTo>
                      <a:pt x="41" y="12"/>
                    </a:lnTo>
                    <a:lnTo>
                      <a:pt x="0" y="17"/>
                    </a:lnTo>
                    <a:lnTo>
                      <a:pt x="47" y="13"/>
                    </a:lnTo>
                    <a:lnTo>
                      <a:pt x="69" y="11"/>
                    </a:lnTo>
                    <a:lnTo>
                      <a:pt x="80" y="8"/>
                    </a:lnTo>
                    <a:lnTo>
                      <a:pt x="81" y="4"/>
                    </a:lnTo>
                    <a:lnTo>
                      <a:pt x="8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7407" name="Freeform 63"/>
              <p:cNvSpPr>
                <a:spLocks/>
              </p:cNvSpPr>
              <p:nvPr/>
            </p:nvSpPr>
            <p:spPr bwMode="auto">
              <a:xfrm>
                <a:off x="4819" y="3833"/>
                <a:ext cx="90" cy="24"/>
              </a:xfrm>
              <a:custGeom>
                <a:avLst/>
                <a:gdLst/>
                <a:ahLst/>
                <a:cxnLst>
                  <a:cxn ang="0">
                    <a:pos x="0" y="0"/>
                  </a:cxn>
                  <a:cxn ang="0">
                    <a:pos x="5" y="5"/>
                  </a:cxn>
                  <a:cxn ang="0">
                    <a:pos x="10" y="13"/>
                  </a:cxn>
                  <a:cxn ang="0">
                    <a:pos x="29" y="16"/>
                  </a:cxn>
                  <a:cxn ang="0">
                    <a:pos x="85" y="23"/>
                  </a:cxn>
                  <a:cxn ang="0">
                    <a:pos x="89" y="17"/>
                  </a:cxn>
                  <a:cxn ang="0">
                    <a:pos x="82" y="19"/>
                  </a:cxn>
                  <a:cxn ang="0">
                    <a:pos x="73" y="19"/>
                  </a:cxn>
                  <a:cxn ang="0">
                    <a:pos x="51" y="16"/>
                  </a:cxn>
                  <a:cxn ang="0">
                    <a:pos x="10" y="10"/>
                  </a:cxn>
                  <a:cxn ang="0">
                    <a:pos x="6" y="6"/>
                  </a:cxn>
                  <a:cxn ang="0">
                    <a:pos x="4" y="3"/>
                  </a:cxn>
                  <a:cxn ang="0">
                    <a:pos x="0" y="0"/>
                  </a:cxn>
                </a:cxnLst>
                <a:rect l="0" t="0" r="r" b="b"/>
                <a:pathLst>
                  <a:path w="90" h="24">
                    <a:moveTo>
                      <a:pt x="0" y="0"/>
                    </a:moveTo>
                    <a:lnTo>
                      <a:pt x="5" y="5"/>
                    </a:lnTo>
                    <a:lnTo>
                      <a:pt x="10" y="13"/>
                    </a:lnTo>
                    <a:lnTo>
                      <a:pt x="29" y="16"/>
                    </a:lnTo>
                    <a:lnTo>
                      <a:pt x="85" y="23"/>
                    </a:lnTo>
                    <a:lnTo>
                      <a:pt x="89" y="17"/>
                    </a:lnTo>
                    <a:lnTo>
                      <a:pt x="82" y="19"/>
                    </a:lnTo>
                    <a:lnTo>
                      <a:pt x="73" y="19"/>
                    </a:lnTo>
                    <a:lnTo>
                      <a:pt x="51" y="16"/>
                    </a:lnTo>
                    <a:lnTo>
                      <a:pt x="10" y="10"/>
                    </a:lnTo>
                    <a:lnTo>
                      <a:pt x="6" y="6"/>
                    </a:lnTo>
                    <a:lnTo>
                      <a:pt x="4" y="3"/>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7408" name="Freeform 64"/>
              <p:cNvSpPr>
                <a:spLocks/>
              </p:cNvSpPr>
              <p:nvPr/>
            </p:nvSpPr>
            <p:spPr bwMode="auto">
              <a:xfrm>
                <a:off x="4673" y="3786"/>
                <a:ext cx="128" cy="18"/>
              </a:xfrm>
              <a:custGeom>
                <a:avLst/>
                <a:gdLst/>
                <a:ahLst/>
                <a:cxnLst>
                  <a:cxn ang="0">
                    <a:pos x="105" y="4"/>
                  </a:cxn>
                  <a:cxn ang="0">
                    <a:pos x="60" y="7"/>
                  </a:cxn>
                  <a:cxn ang="0">
                    <a:pos x="28" y="12"/>
                  </a:cxn>
                  <a:cxn ang="0">
                    <a:pos x="0" y="17"/>
                  </a:cxn>
                  <a:cxn ang="0">
                    <a:pos x="31" y="7"/>
                  </a:cxn>
                  <a:cxn ang="0">
                    <a:pos x="73" y="0"/>
                  </a:cxn>
                  <a:cxn ang="0">
                    <a:pos x="127" y="2"/>
                  </a:cxn>
                  <a:cxn ang="0">
                    <a:pos x="105" y="4"/>
                  </a:cxn>
                </a:cxnLst>
                <a:rect l="0" t="0" r="r" b="b"/>
                <a:pathLst>
                  <a:path w="128" h="18">
                    <a:moveTo>
                      <a:pt x="105" y="4"/>
                    </a:moveTo>
                    <a:lnTo>
                      <a:pt x="60" y="7"/>
                    </a:lnTo>
                    <a:lnTo>
                      <a:pt x="28" y="12"/>
                    </a:lnTo>
                    <a:lnTo>
                      <a:pt x="0" y="17"/>
                    </a:lnTo>
                    <a:lnTo>
                      <a:pt x="31" y="7"/>
                    </a:lnTo>
                    <a:lnTo>
                      <a:pt x="73" y="0"/>
                    </a:lnTo>
                    <a:lnTo>
                      <a:pt x="127" y="2"/>
                    </a:lnTo>
                    <a:lnTo>
                      <a:pt x="105"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7409" name="Freeform 65"/>
              <p:cNvSpPr>
                <a:spLocks/>
              </p:cNvSpPr>
              <p:nvPr/>
            </p:nvSpPr>
            <p:spPr bwMode="auto">
              <a:xfrm>
                <a:off x="5090" y="3789"/>
                <a:ext cx="117" cy="160"/>
              </a:xfrm>
              <a:custGeom>
                <a:avLst/>
                <a:gdLst/>
                <a:ahLst/>
                <a:cxnLst>
                  <a:cxn ang="0">
                    <a:pos x="113" y="87"/>
                  </a:cxn>
                  <a:cxn ang="0">
                    <a:pos x="109" y="92"/>
                  </a:cxn>
                  <a:cxn ang="0">
                    <a:pos x="83" y="104"/>
                  </a:cxn>
                  <a:cxn ang="0">
                    <a:pos x="108" y="95"/>
                  </a:cxn>
                  <a:cxn ang="0">
                    <a:pos x="110" y="102"/>
                  </a:cxn>
                  <a:cxn ang="0">
                    <a:pos x="104" y="114"/>
                  </a:cxn>
                  <a:cxn ang="0">
                    <a:pos x="95" y="124"/>
                  </a:cxn>
                  <a:cxn ang="0">
                    <a:pos x="56" y="159"/>
                  </a:cxn>
                  <a:cxn ang="0">
                    <a:pos x="96" y="126"/>
                  </a:cxn>
                  <a:cxn ang="0">
                    <a:pos x="105" y="116"/>
                  </a:cxn>
                  <a:cxn ang="0">
                    <a:pos x="112" y="104"/>
                  </a:cxn>
                  <a:cxn ang="0">
                    <a:pos x="116" y="90"/>
                  </a:cxn>
                  <a:cxn ang="0">
                    <a:pos x="114" y="84"/>
                  </a:cxn>
                  <a:cxn ang="0">
                    <a:pos x="112" y="46"/>
                  </a:cxn>
                  <a:cxn ang="0">
                    <a:pos x="110" y="33"/>
                  </a:cxn>
                  <a:cxn ang="0">
                    <a:pos x="105" y="23"/>
                  </a:cxn>
                  <a:cxn ang="0">
                    <a:pos x="98" y="14"/>
                  </a:cxn>
                  <a:cxn ang="0">
                    <a:pos x="82" y="7"/>
                  </a:cxn>
                  <a:cxn ang="0">
                    <a:pos x="56" y="1"/>
                  </a:cxn>
                  <a:cxn ang="0">
                    <a:pos x="25" y="0"/>
                  </a:cxn>
                  <a:cxn ang="0">
                    <a:pos x="30" y="1"/>
                  </a:cxn>
                  <a:cxn ang="0">
                    <a:pos x="68" y="6"/>
                  </a:cxn>
                  <a:cxn ang="0">
                    <a:pos x="93" y="15"/>
                  </a:cxn>
                  <a:cxn ang="0">
                    <a:pos x="105" y="27"/>
                  </a:cxn>
                  <a:cxn ang="0">
                    <a:pos x="110" y="40"/>
                  </a:cxn>
                  <a:cxn ang="0">
                    <a:pos x="108" y="47"/>
                  </a:cxn>
                  <a:cxn ang="0">
                    <a:pos x="100" y="48"/>
                  </a:cxn>
                  <a:cxn ang="0">
                    <a:pos x="99" y="44"/>
                  </a:cxn>
                  <a:cxn ang="0">
                    <a:pos x="101" y="39"/>
                  </a:cxn>
                  <a:cxn ang="0">
                    <a:pos x="105" y="34"/>
                  </a:cxn>
                  <a:cxn ang="0">
                    <a:pos x="99" y="42"/>
                  </a:cxn>
                  <a:cxn ang="0">
                    <a:pos x="98" y="45"/>
                  </a:cxn>
                  <a:cxn ang="0">
                    <a:pos x="99" y="52"/>
                  </a:cxn>
                  <a:cxn ang="0">
                    <a:pos x="101" y="54"/>
                  </a:cxn>
                  <a:cxn ang="0">
                    <a:pos x="110" y="55"/>
                  </a:cxn>
                  <a:cxn ang="0">
                    <a:pos x="67" y="99"/>
                  </a:cxn>
                  <a:cxn ang="0">
                    <a:pos x="110" y="83"/>
                  </a:cxn>
                </a:cxnLst>
                <a:rect l="0" t="0" r="r" b="b"/>
                <a:pathLst>
                  <a:path w="117" h="160">
                    <a:moveTo>
                      <a:pt x="110" y="83"/>
                    </a:moveTo>
                    <a:lnTo>
                      <a:pt x="113" y="87"/>
                    </a:lnTo>
                    <a:lnTo>
                      <a:pt x="114" y="89"/>
                    </a:lnTo>
                    <a:lnTo>
                      <a:pt x="109" y="92"/>
                    </a:lnTo>
                    <a:lnTo>
                      <a:pt x="99" y="97"/>
                    </a:lnTo>
                    <a:lnTo>
                      <a:pt x="83" y="104"/>
                    </a:lnTo>
                    <a:lnTo>
                      <a:pt x="101" y="98"/>
                    </a:lnTo>
                    <a:lnTo>
                      <a:pt x="108" y="95"/>
                    </a:lnTo>
                    <a:lnTo>
                      <a:pt x="113" y="94"/>
                    </a:lnTo>
                    <a:lnTo>
                      <a:pt x="110" y="102"/>
                    </a:lnTo>
                    <a:lnTo>
                      <a:pt x="108" y="108"/>
                    </a:lnTo>
                    <a:lnTo>
                      <a:pt x="104" y="114"/>
                    </a:lnTo>
                    <a:lnTo>
                      <a:pt x="101" y="118"/>
                    </a:lnTo>
                    <a:lnTo>
                      <a:pt x="95" y="124"/>
                    </a:lnTo>
                    <a:lnTo>
                      <a:pt x="63" y="154"/>
                    </a:lnTo>
                    <a:lnTo>
                      <a:pt x="56" y="159"/>
                    </a:lnTo>
                    <a:lnTo>
                      <a:pt x="63" y="155"/>
                    </a:lnTo>
                    <a:lnTo>
                      <a:pt x="96" y="126"/>
                    </a:lnTo>
                    <a:lnTo>
                      <a:pt x="101" y="121"/>
                    </a:lnTo>
                    <a:lnTo>
                      <a:pt x="105" y="116"/>
                    </a:lnTo>
                    <a:lnTo>
                      <a:pt x="108" y="111"/>
                    </a:lnTo>
                    <a:lnTo>
                      <a:pt x="112" y="104"/>
                    </a:lnTo>
                    <a:lnTo>
                      <a:pt x="116" y="92"/>
                    </a:lnTo>
                    <a:lnTo>
                      <a:pt x="116" y="90"/>
                    </a:lnTo>
                    <a:lnTo>
                      <a:pt x="116" y="89"/>
                    </a:lnTo>
                    <a:lnTo>
                      <a:pt x="114" y="84"/>
                    </a:lnTo>
                    <a:lnTo>
                      <a:pt x="111" y="80"/>
                    </a:lnTo>
                    <a:lnTo>
                      <a:pt x="112" y="46"/>
                    </a:lnTo>
                    <a:lnTo>
                      <a:pt x="111" y="39"/>
                    </a:lnTo>
                    <a:lnTo>
                      <a:pt x="110" y="33"/>
                    </a:lnTo>
                    <a:lnTo>
                      <a:pt x="108" y="28"/>
                    </a:lnTo>
                    <a:lnTo>
                      <a:pt x="105" y="23"/>
                    </a:lnTo>
                    <a:lnTo>
                      <a:pt x="102" y="19"/>
                    </a:lnTo>
                    <a:lnTo>
                      <a:pt x="98" y="14"/>
                    </a:lnTo>
                    <a:lnTo>
                      <a:pt x="92" y="11"/>
                    </a:lnTo>
                    <a:lnTo>
                      <a:pt x="82" y="7"/>
                    </a:lnTo>
                    <a:lnTo>
                      <a:pt x="70" y="4"/>
                    </a:lnTo>
                    <a:lnTo>
                      <a:pt x="56" y="1"/>
                    </a:lnTo>
                    <a:lnTo>
                      <a:pt x="42" y="0"/>
                    </a:lnTo>
                    <a:lnTo>
                      <a:pt x="25" y="0"/>
                    </a:lnTo>
                    <a:lnTo>
                      <a:pt x="0" y="2"/>
                    </a:lnTo>
                    <a:lnTo>
                      <a:pt x="30" y="1"/>
                    </a:lnTo>
                    <a:lnTo>
                      <a:pt x="49" y="3"/>
                    </a:lnTo>
                    <a:lnTo>
                      <a:pt x="68" y="6"/>
                    </a:lnTo>
                    <a:lnTo>
                      <a:pt x="81" y="10"/>
                    </a:lnTo>
                    <a:lnTo>
                      <a:pt x="93" y="15"/>
                    </a:lnTo>
                    <a:lnTo>
                      <a:pt x="100" y="20"/>
                    </a:lnTo>
                    <a:lnTo>
                      <a:pt x="105" y="27"/>
                    </a:lnTo>
                    <a:lnTo>
                      <a:pt x="108" y="33"/>
                    </a:lnTo>
                    <a:lnTo>
                      <a:pt x="110" y="40"/>
                    </a:lnTo>
                    <a:lnTo>
                      <a:pt x="110" y="44"/>
                    </a:lnTo>
                    <a:lnTo>
                      <a:pt x="108" y="47"/>
                    </a:lnTo>
                    <a:lnTo>
                      <a:pt x="103" y="47"/>
                    </a:lnTo>
                    <a:lnTo>
                      <a:pt x="100" y="48"/>
                    </a:lnTo>
                    <a:lnTo>
                      <a:pt x="99" y="48"/>
                    </a:lnTo>
                    <a:lnTo>
                      <a:pt x="99" y="44"/>
                    </a:lnTo>
                    <a:lnTo>
                      <a:pt x="100" y="41"/>
                    </a:lnTo>
                    <a:lnTo>
                      <a:pt x="101" y="39"/>
                    </a:lnTo>
                    <a:lnTo>
                      <a:pt x="103" y="36"/>
                    </a:lnTo>
                    <a:lnTo>
                      <a:pt x="105" y="34"/>
                    </a:lnTo>
                    <a:lnTo>
                      <a:pt x="101" y="39"/>
                    </a:lnTo>
                    <a:lnTo>
                      <a:pt x="99" y="42"/>
                    </a:lnTo>
                    <a:lnTo>
                      <a:pt x="98" y="44"/>
                    </a:lnTo>
                    <a:lnTo>
                      <a:pt x="98" y="45"/>
                    </a:lnTo>
                    <a:lnTo>
                      <a:pt x="98" y="48"/>
                    </a:lnTo>
                    <a:lnTo>
                      <a:pt x="99" y="52"/>
                    </a:lnTo>
                    <a:lnTo>
                      <a:pt x="100" y="53"/>
                    </a:lnTo>
                    <a:lnTo>
                      <a:pt x="101" y="54"/>
                    </a:lnTo>
                    <a:lnTo>
                      <a:pt x="104" y="55"/>
                    </a:lnTo>
                    <a:lnTo>
                      <a:pt x="110" y="55"/>
                    </a:lnTo>
                    <a:lnTo>
                      <a:pt x="109" y="80"/>
                    </a:lnTo>
                    <a:lnTo>
                      <a:pt x="67" y="99"/>
                    </a:lnTo>
                    <a:lnTo>
                      <a:pt x="67" y="100"/>
                    </a:lnTo>
                    <a:lnTo>
                      <a:pt x="110" y="8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10" name="Freeform 66"/>
              <p:cNvSpPr>
                <a:spLocks/>
              </p:cNvSpPr>
              <p:nvPr/>
            </p:nvSpPr>
            <p:spPr bwMode="auto">
              <a:xfrm>
                <a:off x="4963" y="3738"/>
                <a:ext cx="152" cy="49"/>
              </a:xfrm>
              <a:custGeom>
                <a:avLst/>
                <a:gdLst/>
                <a:ahLst/>
                <a:cxnLst>
                  <a:cxn ang="0">
                    <a:pos x="151" y="47"/>
                  </a:cxn>
                  <a:cxn ang="0">
                    <a:pos x="145" y="43"/>
                  </a:cxn>
                  <a:cxn ang="0">
                    <a:pos x="139" y="37"/>
                  </a:cxn>
                  <a:cxn ang="0">
                    <a:pos x="120" y="20"/>
                  </a:cxn>
                  <a:cxn ang="0">
                    <a:pos x="108" y="11"/>
                  </a:cxn>
                  <a:cxn ang="0">
                    <a:pos x="101" y="7"/>
                  </a:cxn>
                  <a:cxn ang="0">
                    <a:pos x="96" y="4"/>
                  </a:cxn>
                  <a:cxn ang="0">
                    <a:pos x="91" y="3"/>
                  </a:cxn>
                  <a:cxn ang="0">
                    <a:pos x="80" y="0"/>
                  </a:cxn>
                  <a:cxn ang="0">
                    <a:pos x="63" y="0"/>
                  </a:cxn>
                  <a:cxn ang="0">
                    <a:pos x="49" y="0"/>
                  </a:cxn>
                  <a:cxn ang="0">
                    <a:pos x="21" y="4"/>
                  </a:cxn>
                  <a:cxn ang="0">
                    <a:pos x="0" y="12"/>
                  </a:cxn>
                  <a:cxn ang="0">
                    <a:pos x="23" y="24"/>
                  </a:cxn>
                  <a:cxn ang="0">
                    <a:pos x="44" y="19"/>
                  </a:cxn>
                  <a:cxn ang="0">
                    <a:pos x="60" y="18"/>
                  </a:cxn>
                  <a:cxn ang="0">
                    <a:pos x="74" y="19"/>
                  </a:cxn>
                  <a:cxn ang="0">
                    <a:pos x="93" y="22"/>
                  </a:cxn>
                  <a:cxn ang="0">
                    <a:pos x="95" y="28"/>
                  </a:cxn>
                  <a:cxn ang="0">
                    <a:pos x="97" y="36"/>
                  </a:cxn>
                  <a:cxn ang="0">
                    <a:pos x="98" y="44"/>
                  </a:cxn>
                  <a:cxn ang="0">
                    <a:pos x="98" y="48"/>
                  </a:cxn>
                  <a:cxn ang="0">
                    <a:pos x="103" y="48"/>
                  </a:cxn>
                  <a:cxn ang="0">
                    <a:pos x="104" y="46"/>
                  </a:cxn>
                  <a:cxn ang="0">
                    <a:pos x="105" y="44"/>
                  </a:cxn>
                  <a:cxn ang="0">
                    <a:pos x="105" y="40"/>
                  </a:cxn>
                  <a:cxn ang="0">
                    <a:pos x="104" y="33"/>
                  </a:cxn>
                  <a:cxn ang="0">
                    <a:pos x="101" y="24"/>
                  </a:cxn>
                  <a:cxn ang="0">
                    <a:pos x="98" y="16"/>
                  </a:cxn>
                  <a:cxn ang="0">
                    <a:pos x="96" y="10"/>
                  </a:cxn>
                  <a:cxn ang="0">
                    <a:pos x="93" y="6"/>
                  </a:cxn>
                  <a:cxn ang="0">
                    <a:pos x="102" y="10"/>
                  </a:cxn>
                  <a:cxn ang="0">
                    <a:pos x="114" y="16"/>
                  </a:cxn>
                  <a:cxn ang="0">
                    <a:pos x="124" y="25"/>
                  </a:cxn>
                  <a:cxn ang="0">
                    <a:pos x="142" y="42"/>
                  </a:cxn>
                  <a:cxn ang="0">
                    <a:pos x="151" y="47"/>
                  </a:cxn>
                </a:cxnLst>
                <a:rect l="0" t="0" r="r" b="b"/>
                <a:pathLst>
                  <a:path w="152" h="49">
                    <a:moveTo>
                      <a:pt x="151" y="47"/>
                    </a:moveTo>
                    <a:lnTo>
                      <a:pt x="145" y="43"/>
                    </a:lnTo>
                    <a:lnTo>
                      <a:pt x="139" y="37"/>
                    </a:lnTo>
                    <a:lnTo>
                      <a:pt x="120" y="20"/>
                    </a:lnTo>
                    <a:lnTo>
                      <a:pt x="108" y="11"/>
                    </a:lnTo>
                    <a:lnTo>
                      <a:pt x="101" y="7"/>
                    </a:lnTo>
                    <a:lnTo>
                      <a:pt x="96" y="4"/>
                    </a:lnTo>
                    <a:lnTo>
                      <a:pt x="91" y="3"/>
                    </a:lnTo>
                    <a:lnTo>
                      <a:pt x="80" y="0"/>
                    </a:lnTo>
                    <a:lnTo>
                      <a:pt x="63" y="0"/>
                    </a:lnTo>
                    <a:lnTo>
                      <a:pt x="49" y="0"/>
                    </a:lnTo>
                    <a:lnTo>
                      <a:pt x="21" y="4"/>
                    </a:lnTo>
                    <a:lnTo>
                      <a:pt x="0" y="12"/>
                    </a:lnTo>
                    <a:lnTo>
                      <a:pt x="23" y="24"/>
                    </a:lnTo>
                    <a:lnTo>
                      <a:pt x="44" y="19"/>
                    </a:lnTo>
                    <a:lnTo>
                      <a:pt x="60" y="18"/>
                    </a:lnTo>
                    <a:lnTo>
                      <a:pt x="74" y="19"/>
                    </a:lnTo>
                    <a:lnTo>
                      <a:pt x="93" y="22"/>
                    </a:lnTo>
                    <a:lnTo>
                      <a:pt x="95" y="28"/>
                    </a:lnTo>
                    <a:lnTo>
                      <a:pt x="97" y="36"/>
                    </a:lnTo>
                    <a:lnTo>
                      <a:pt x="98" y="44"/>
                    </a:lnTo>
                    <a:lnTo>
                      <a:pt x="98" y="48"/>
                    </a:lnTo>
                    <a:lnTo>
                      <a:pt x="103" y="48"/>
                    </a:lnTo>
                    <a:lnTo>
                      <a:pt x="104" y="46"/>
                    </a:lnTo>
                    <a:lnTo>
                      <a:pt x="105" y="44"/>
                    </a:lnTo>
                    <a:lnTo>
                      <a:pt x="105" y="40"/>
                    </a:lnTo>
                    <a:lnTo>
                      <a:pt x="104" y="33"/>
                    </a:lnTo>
                    <a:lnTo>
                      <a:pt x="101" y="24"/>
                    </a:lnTo>
                    <a:lnTo>
                      <a:pt x="98" y="16"/>
                    </a:lnTo>
                    <a:lnTo>
                      <a:pt x="96" y="10"/>
                    </a:lnTo>
                    <a:lnTo>
                      <a:pt x="93" y="6"/>
                    </a:lnTo>
                    <a:lnTo>
                      <a:pt x="102" y="10"/>
                    </a:lnTo>
                    <a:lnTo>
                      <a:pt x="114" y="16"/>
                    </a:lnTo>
                    <a:lnTo>
                      <a:pt x="124" y="25"/>
                    </a:lnTo>
                    <a:lnTo>
                      <a:pt x="142" y="42"/>
                    </a:lnTo>
                    <a:lnTo>
                      <a:pt x="151"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11" name="Freeform 67"/>
              <p:cNvSpPr>
                <a:spLocks/>
              </p:cNvSpPr>
              <p:nvPr/>
            </p:nvSpPr>
            <p:spPr bwMode="auto">
              <a:xfrm>
                <a:off x="5084" y="3853"/>
                <a:ext cx="56" cy="105"/>
              </a:xfrm>
              <a:custGeom>
                <a:avLst/>
                <a:gdLst/>
                <a:ahLst/>
                <a:cxnLst>
                  <a:cxn ang="0">
                    <a:pos x="32" y="0"/>
                  </a:cxn>
                  <a:cxn ang="0">
                    <a:pos x="20" y="26"/>
                  </a:cxn>
                  <a:cxn ang="0">
                    <a:pos x="32" y="28"/>
                  </a:cxn>
                  <a:cxn ang="0">
                    <a:pos x="28" y="42"/>
                  </a:cxn>
                  <a:cxn ang="0">
                    <a:pos x="27" y="48"/>
                  </a:cxn>
                  <a:cxn ang="0">
                    <a:pos x="26" y="51"/>
                  </a:cxn>
                  <a:cxn ang="0">
                    <a:pos x="26" y="56"/>
                  </a:cxn>
                  <a:cxn ang="0">
                    <a:pos x="27" y="61"/>
                  </a:cxn>
                  <a:cxn ang="0">
                    <a:pos x="28" y="67"/>
                  </a:cxn>
                  <a:cxn ang="0">
                    <a:pos x="31" y="79"/>
                  </a:cxn>
                  <a:cxn ang="0">
                    <a:pos x="20" y="88"/>
                  </a:cxn>
                  <a:cxn ang="0">
                    <a:pos x="25" y="66"/>
                  </a:cxn>
                  <a:cxn ang="0">
                    <a:pos x="18" y="88"/>
                  </a:cxn>
                  <a:cxn ang="0">
                    <a:pos x="15" y="77"/>
                  </a:cxn>
                  <a:cxn ang="0">
                    <a:pos x="13" y="72"/>
                  </a:cxn>
                  <a:cxn ang="0">
                    <a:pos x="11" y="68"/>
                  </a:cxn>
                  <a:cxn ang="0">
                    <a:pos x="9" y="65"/>
                  </a:cxn>
                  <a:cxn ang="0">
                    <a:pos x="6" y="62"/>
                  </a:cxn>
                  <a:cxn ang="0">
                    <a:pos x="4" y="60"/>
                  </a:cxn>
                  <a:cxn ang="0">
                    <a:pos x="2" y="59"/>
                  </a:cxn>
                  <a:cxn ang="0">
                    <a:pos x="1" y="54"/>
                  </a:cxn>
                  <a:cxn ang="0">
                    <a:pos x="1" y="49"/>
                  </a:cxn>
                  <a:cxn ang="0">
                    <a:pos x="1" y="41"/>
                  </a:cxn>
                  <a:cxn ang="0">
                    <a:pos x="2" y="34"/>
                  </a:cxn>
                  <a:cxn ang="0">
                    <a:pos x="3" y="27"/>
                  </a:cxn>
                  <a:cxn ang="0">
                    <a:pos x="1" y="37"/>
                  </a:cxn>
                  <a:cxn ang="0">
                    <a:pos x="0" y="46"/>
                  </a:cxn>
                  <a:cxn ang="0">
                    <a:pos x="0" y="54"/>
                  </a:cxn>
                  <a:cxn ang="0">
                    <a:pos x="1" y="62"/>
                  </a:cxn>
                  <a:cxn ang="0">
                    <a:pos x="2" y="71"/>
                  </a:cxn>
                  <a:cxn ang="0">
                    <a:pos x="4" y="78"/>
                  </a:cxn>
                  <a:cxn ang="0">
                    <a:pos x="6" y="85"/>
                  </a:cxn>
                  <a:cxn ang="0">
                    <a:pos x="9" y="90"/>
                  </a:cxn>
                  <a:cxn ang="0">
                    <a:pos x="13" y="96"/>
                  </a:cxn>
                  <a:cxn ang="0">
                    <a:pos x="16" y="100"/>
                  </a:cxn>
                  <a:cxn ang="0">
                    <a:pos x="20" y="102"/>
                  </a:cxn>
                  <a:cxn ang="0">
                    <a:pos x="25" y="104"/>
                  </a:cxn>
                  <a:cxn ang="0">
                    <a:pos x="29" y="104"/>
                  </a:cxn>
                  <a:cxn ang="0">
                    <a:pos x="34" y="103"/>
                  </a:cxn>
                  <a:cxn ang="0">
                    <a:pos x="38" y="101"/>
                  </a:cxn>
                  <a:cxn ang="0">
                    <a:pos x="42" y="96"/>
                  </a:cxn>
                  <a:cxn ang="0">
                    <a:pos x="46" y="91"/>
                  </a:cxn>
                  <a:cxn ang="0">
                    <a:pos x="49" y="84"/>
                  </a:cxn>
                  <a:cxn ang="0">
                    <a:pos x="51" y="77"/>
                  </a:cxn>
                  <a:cxn ang="0">
                    <a:pos x="53" y="69"/>
                  </a:cxn>
                  <a:cxn ang="0">
                    <a:pos x="54" y="62"/>
                  </a:cxn>
                  <a:cxn ang="0">
                    <a:pos x="55" y="53"/>
                  </a:cxn>
                  <a:cxn ang="0">
                    <a:pos x="55" y="46"/>
                  </a:cxn>
                  <a:cxn ang="0">
                    <a:pos x="54" y="35"/>
                  </a:cxn>
                  <a:cxn ang="0">
                    <a:pos x="53" y="29"/>
                  </a:cxn>
                  <a:cxn ang="0">
                    <a:pos x="50" y="21"/>
                  </a:cxn>
                  <a:cxn ang="0">
                    <a:pos x="48" y="16"/>
                  </a:cxn>
                  <a:cxn ang="0">
                    <a:pos x="45" y="11"/>
                  </a:cxn>
                  <a:cxn ang="0">
                    <a:pos x="42" y="7"/>
                  </a:cxn>
                  <a:cxn ang="0">
                    <a:pos x="38" y="3"/>
                  </a:cxn>
                  <a:cxn ang="0">
                    <a:pos x="35" y="1"/>
                  </a:cxn>
                  <a:cxn ang="0">
                    <a:pos x="32" y="0"/>
                  </a:cxn>
                </a:cxnLst>
                <a:rect l="0" t="0" r="r" b="b"/>
                <a:pathLst>
                  <a:path w="56" h="105">
                    <a:moveTo>
                      <a:pt x="32" y="0"/>
                    </a:moveTo>
                    <a:lnTo>
                      <a:pt x="20" y="26"/>
                    </a:lnTo>
                    <a:lnTo>
                      <a:pt x="32" y="28"/>
                    </a:lnTo>
                    <a:lnTo>
                      <a:pt x="28" y="42"/>
                    </a:lnTo>
                    <a:lnTo>
                      <a:pt x="27" y="48"/>
                    </a:lnTo>
                    <a:lnTo>
                      <a:pt x="26" y="51"/>
                    </a:lnTo>
                    <a:lnTo>
                      <a:pt x="26" y="56"/>
                    </a:lnTo>
                    <a:lnTo>
                      <a:pt x="27" y="61"/>
                    </a:lnTo>
                    <a:lnTo>
                      <a:pt x="28" y="67"/>
                    </a:lnTo>
                    <a:lnTo>
                      <a:pt x="31" y="79"/>
                    </a:lnTo>
                    <a:lnTo>
                      <a:pt x="20" y="88"/>
                    </a:lnTo>
                    <a:lnTo>
                      <a:pt x="25" y="66"/>
                    </a:lnTo>
                    <a:lnTo>
                      <a:pt x="18" y="88"/>
                    </a:lnTo>
                    <a:lnTo>
                      <a:pt x="15" y="77"/>
                    </a:lnTo>
                    <a:lnTo>
                      <a:pt x="13" y="72"/>
                    </a:lnTo>
                    <a:lnTo>
                      <a:pt x="11" y="68"/>
                    </a:lnTo>
                    <a:lnTo>
                      <a:pt x="9" y="65"/>
                    </a:lnTo>
                    <a:lnTo>
                      <a:pt x="6" y="62"/>
                    </a:lnTo>
                    <a:lnTo>
                      <a:pt x="4" y="60"/>
                    </a:lnTo>
                    <a:lnTo>
                      <a:pt x="2" y="59"/>
                    </a:lnTo>
                    <a:lnTo>
                      <a:pt x="1" y="54"/>
                    </a:lnTo>
                    <a:lnTo>
                      <a:pt x="1" y="49"/>
                    </a:lnTo>
                    <a:lnTo>
                      <a:pt x="1" y="41"/>
                    </a:lnTo>
                    <a:lnTo>
                      <a:pt x="2" y="34"/>
                    </a:lnTo>
                    <a:lnTo>
                      <a:pt x="3" y="27"/>
                    </a:lnTo>
                    <a:lnTo>
                      <a:pt x="1" y="37"/>
                    </a:lnTo>
                    <a:lnTo>
                      <a:pt x="0" y="46"/>
                    </a:lnTo>
                    <a:lnTo>
                      <a:pt x="0" y="54"/>
                    </a:lnTo>
                    <a:lnTo>
                      <a:pt x="1" y="62"/>
                    </a:lnTo>
                    <a:lnTo>
                      <a:pt x="2" y="71"/>
                    </a:lnTo>
                    <a:lnTo>
                      <a:pt x="4" y="78"/>
                    </a:lnTo>
                    <a:lnTo>
                      <a:pt x="6" y="85"/>
                    </a:lnTo>
                    <a:lnTo>
                      <a:pt x="9" y="90"/>
                    </a:lnTo>
                    <a:lnTo>
                      <a:pt x="13" y="96"/>
                    </a:lnTo>
                    <a:lnTo>
                      <a:pt x="16" y="100"/>
                    </a:lnTo>
                    <a:lnTo>
                      <a:pt x="20" y="102"/>
                    </a:lnTo>
                    <a:lnTo>
                      <a:pt x="25" y="104"/>
                    </a:lnTo>
                    <a:lnTo>
                      <a:pt x="29" y="104"/>
                    </a:lnTo>
                    <a:lnTo>
                      <a:pt x="34" y="103"/>
                    </a:lnTo>
                    <a:lnTo>
                      <a:pt x="38" y="101"/>
                    </a:lnTo>
                    <a:lnTo>
                      <a:pt x="42" y="96"/>
                    </a:lnTo>
                    <a:lnTo>
                      <a:pt x="46" y="91"/>
                    </a:lnTo>
                    <a:lnTo>
                      <a:pt x="49" y="84"/>
                    </a:lnTo>
                    <a:lnTo>
                      <a:pt x="51" y="77"/>
                    </a:lnTo>
                    <a:lnTo>
                      <a:pt x="53" y="69"/>
                    </a:lnTo>
                    <a:lnTo>
                      <a:pt x="54" y="62"/>
                    </a:lnTo>
                    <a:lnTo>
                      <a:pt x="55" y="53"/>
                    </a:lnTo>
                    <a:lnTo>
                      <a:pt x="55" y="46"/>
                    </a:lnTo>
                    <a:lnTo>
                      <a:pt x="54" y="35"/>
                    </a:lnTo>
                    <a:lnTo>
                      <a:pt x="53" y="29"/>
                    </a:lnTo>
                    <a:lnTo>
                      <a:pt x="50" y="21"/>
                    </a:lnTo>
                    <a:lnTo>
                      <a:pt x="48" y="16"/>
                    </a:lnTo>
                    <a:lnTo>
                      <a:pt x="45" y="11"/>
                    </a:lnTo>
                    <a:lnTo>
                      <a:pt x="42" y="7"/>
                    </a:lnTo>
                    <a:lnTo>
                      <a:pt x="38" y="3"/>
                    </a:lnTo>
                    <a:lnTo>
                      <a:pt x="35" y="1"/>
                    </a:lnTo>
                    <a:lnTo>
                      <a:pt x="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12" name="Freeform 68"/>
              <p:cNvSpPr>
                <a:spLocks/>
              </p:cNvSpPr>
              <p:nvPr/>
            </p:nvSpPr>
            <p:spPr bwMode="auto">
              <a:xfrm>
                <a:off x="5085" y="3852"/>
                <a:ext cx="34" cy="41"/>
              </a:xfrm>
              <a:custGeom>
                <a:avLst/>
                <a:gdLst/>
                <a:ahLst/>
                <a:cxnLst>
                  <a:cxn ang="0">
                    <a:pos x="0" y="40"/>
                  </a:cxn>
                  <a:cxn ang="0">
                    <a:pos x="7" y="38"/>
                  </a:cxn>
                  <a:cxn ang="0">
                    <a:pos x="10" y="36"/>
                  </a:cxn>
                  <a:cxn ang="0">
                    <a:pos x="12" y="33"/>
                  </a:cxn>
                  <a:cxn ang="0">
                    <a:pos x="14" y="30"/>
                  </a:cxn>
                  <a:cxn ang="0">
                    <a:pos x="33" y="1"/>
                  </a:cxn>
                  <a:cxn ang="0">
                    <a:pos x="30" y="0"/>
                  </a:cxn>
                  <a:cxn ang="0">
                    <a:pos x="28" y="0"/>
                  </a:cxn>
                  <a:cxn ang="0">
                    <a:pos x="25" y="0"/>
                  </a:cxn>
                  <a:cxn ang="0">
                    <a:pos x="21" y="1"/>
                  </a:cxn>
                  <a:cxn ang="0">
                    <a:pos x="17" y="3"/>
                  </a:cxn>
                  <a:cxn ang="0">
                    <a:pos x="13" y="6"/>
                  </a:cxn>
                  <a:cxn ang="0">
                    <a:pos x="10" y="10"/>
                  </a:cxn>
                  <a:cxn ang="0">
                    <a:pos x="6" y="16"/>
                  </a:cxn>
                  <a:cxn ang="0">
                    <a:pos x="4" y="22"/>
                  </a:cxn>
                  <a:cxn ang="0">
                    <a:pos x="2" y="30"/>
                  </a:cxn>
                  <a:cxn ang="0">
                    <a:pos x="0" y="40"/>
                  </a:cxn>
                </a:cxnLst>
                <a:rect l="0" t="0" r="r" b="b"/>
                <a:pathLst>
                  <a:path w="34" h="41">
                    <a:moveTo>
                      <a:pt x="0" y="40"/>
                    </a:moveTo>
                    <a:lnTo>
                      <a:pt x="7" y="38"/>
                    </a:lnTo>
                    <a:lnTo>
                      <a:pt x="10" y="36"/>
                    </a:lnTo>
                    <a:lnTo>
                      <a:pt x="12" y="33"/>
                    </a:lnTo>
                    <a:lnTo>
                      <a:pt x="14" y="30"/>
                    </a:lnTo>
                    <a:lnTo>
                      <a:pt x="33" y="1"/>
                    </a:lnTo>
                    <a:lnTo>
                      <a:pt x="30" y="0"/>
                    </a:lnTo>
                    <a:lnTo>
                      <a:pt x="28" y="0"/>
                    </a:lnTo>
                    <a:lnTo>
                      <a:pt x="25" y="0"/>
                    </a:lnTo>
                    <a:lnTo>
                      <a:pt x="21" y="1"/>
                    </a:lnTo>
                    <a:lnTo>
                      <a:pt x="17" y="3"/>
                    </a:lnTo>
                    <a:lnTo>
                      <a:pt x="13" y="6"/>
                    </a:lnTo>
                    <a:lnTo>
                      <a:pt x="10" y="10"/>
                    </a:lnTo>
                    <a:lnTo>
                      <a:pt x="6" y="16"/>
                    </a:lnTo>
                    <a:lnTo>
                      <a:pt x="4" y="22"/>
                    </a:lnTo>
                    <a:lnTo>
                      <a:pt x="2" y="30"/>
                    </a:lnTo>
                    <a:lnTo>
                      <a:pt x="0" y="4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13" name="Freeform 69"/>
              <p:cNvSpPr>
                <a:spLocks/>
              </p:cNvSpPr>
              <p:nvPr/>
            </p:nvSpPr>
            <p:spPr bwMode="auto">
              <a:xfrm>
                <a:off x="5046" y="3818"/>
                <a:ext cx="113" cy="137"/>
              </a:xfrm>
              <a:custGeom>
                <a:avLst/>
                <a:gdLst/>
                <a:ahLst/>
                <a:cxnLst>
                  <a:cxn ang="0">
                    <a:pos x="98" y="130"/>
                  </a:cxn>
                  <a:cxn ang="0">
                    <a:pos x="103" y="126"/>
                  </a:cxn>
                  <a:cxn ang="0">
                    <a:pos x="107" y="121"/>
                  </a:cxn>
                  <a:cxn ang="0">
                    <a:pos x="109" y="113"/>
                  </a:cxn>
                  <a:cxn ang="0">
                    <a:pos x="111" y="102"/>
                  </a:cxn>
                  <a:cxn ang="0">
                    <a:pos x="112" y="89"/>
                  </a:cxn>
                  <a:cxn ang="0">
                    <a:pos x="111" y="74"/>
                  </a:cxn>
                  <a:cxn ang="0">
                    <a:pos x="109" y="58"/>
                  </a:cxn>
                  <a:cxn ang="0">
                    <a:pos x="103" y="36"/>
                  </a:cxn>
                  <a:cxn ang="0">
                    <a:pos x="90" y="12"/>
                  </a:cxn>
                  <a:cxn ang="0">
                    <a:pos x="72" y="2"/>
                  </a:cxn>
                  <a:cxn ang="0">
                    <a:pos x="56" y="2"/>
                  </a:cxn>
                  <a:cxn ang="0">
                    <a:pos x="37" y="16"/>
                  </a:cxn>
                  <a:cxn ang="0">
                    <a:pos x="25" y="38"/>
                  </a:cxn>
                  <a:cxn ang="0">
                    <a:pos x="17" y="70"/>
                  </a:cxn>
                  <a:cxn ang="0">
                    <a:pos x="13" y="97"/>
                  </a:cxn>
                  <a:cxn ang="0">
                    <a:pos x="11" y="112"/>
                  </a:cxn>
                  <a:cxn ang="0">
                    <a:pos x="8" y="128"/>
                  </a:cxn>
                  <a:cxn ang="0">
                    <a:pos x="3" y="135"/>
                  </a:cxn>
                  <a:cxn ang="0">
                    <a:pos x="5" y="135"/>
                  </a:cxn>
                  <a:cxn ang="0">
                    <a:pos x="9" y="129"/>
                  </a:cxn>
                  <a:cxn ang="0">
                    <a:pos x="30" y="112"/>
                  </a:cxn>
                  <a:cxn ang="0">
                    <a:pos x="27" y="82"/>
                  </a:cxn>
                  <a:cxn ang="0">
                    <a:pos x="29" y="66"/>
                  </a:cxn>
                  <a:cxn ang="0">
                    <a:pos x="33" y="49"/>
                  </a:cxn>
                  <a:cxn ang="0">
                    <a:pos x="41" y="29"/>
                  </a:cxn>
                  <a:cxn ang="0">
                    <a:pos x="55" y="17"/>
                  </a:cxn>
                  <a:cxn ang="0">
                    <a:pos x="72" y="16"/>
                  </a:cxn>
                  <a:cxn ang="0">
                    <a:pos x="89" y="31"/>
                  </a:cxn>
                  <a:cxn ang="0">
                    <a:pos x="98" y="51"/>
                  </a:cxn>
                  <a:cxn ang="0">
                    <a:pos x="102" y="69"/>
                  </a:cxn>
                  <a:cxn ang="0">
                    <a:pos x="103" y="88"/>
                  </a:cxn>
                  <a:cxn ang="0">
                    <a:pos x="102" y="106"/>
                  </a:cxn>
                  <a:cxn ang="0">
                    <a:pos x="97" y="124"/>
                  </a:cxn>
                </a:cxnLst>
                <a:rect l="0" t="0" r="r" b="b"/>
                <a:pathLst>
                  <a:path w="113" h="137">
                    <a:moveTo>
                      <a:pt x="95" y="130"/>
                    </a:moveTo>
                    <a:lnTo>
                      <a:pt x="98" y="130"/>
                    </a:lnTo>
                    <a:lnTo>
                      <a:pt x="100" y="128"/>
                    </a:lnTo>
                    <a:lnTo>
                      <a:pt x="103" y="126"/>
                    </a:lnTo>
                    <a:lnTo>
                      <a:pt x="105" y="124"/>
                    </a:lnTo>
                    <a:lnTo>
                      <a:pt x="107" y="121"/>
                    </a:lnTo>
                    <a:lnTo>
                      <a:pt x="108" y="118"/>
                    </a:lnTo>
                    <a:lnTo>
                      <a:pt x="109" y="113"/>
                    </a:lnTo>
                    <a:lnTo>
                      <a:pt x="110" y="109"/>
                    </a:lnTo>
                    <a:lnTo>
                      <a:pt x="111" y="102"/>
                    </a:lnTo>
                    <a:lnTo>
                      <a:pt x="111" y="95"/>
                    </a:lnTo>
                    <a:lnTo>
                      <a:pt x="112" y="89"/>
                    </a:lnTo>
                    <a:lnTo>
                      <a:pt x="112" y="82"/>
                    </a:lnTo>
                    <a:lnTo>
                      <a:pt x="111" y="74"/>
                    </a:lnTo>
                    <a:lnTo>
                      <a:pt x="111" y="69"/>
                    </a:lnTo>
                    <a:lnTo>
                      <a:pt x="109" y="58"/>
                    </a:lnTo>
                    <a:lnTo>
                      <a:pt x="107" y="46"/>
                    </a:lnTo>
                    <a:lnTo>
                      <a:pt x="103" y="36"/>
                    </a:lnTo>
                    <a:lnTo>
                      <a:pt x="97" y="23"/>
                    </a:lnTo>
                    <a:lnTo>
                      <a:pt x="90" y="12"/>
                    </a:lnTo>
                    <a:lnTo>
                      <a:pt x="82" y="5"/>
                    </a:lnTo>
                    <a:lnTo>
                      <a:pt x="72" y="2"/>
                    </a:lnTo>
                    <a:lnTo>
                      <a:pt x="64" y="0"/>
                    </a:lnTo>
                    <a:lnTo>
                      <a:pt x="56" y="2"/>
                    </a:lnTo>
                    <a:lnTo>
                      <a:pt x="45" y="8"/>
                    </a:lnTo>
                    <a:lnTo>
                      <a:pt x="37" y="16"/>
                    </a:lnTo>
                    <a:lnTo>
                      <a:pt x="31" y="25"/>
                    </a:lnTo>
                    <a:lnTo>
                      <a:pt x="25" y="38"/>
                    </a:lnTo>
                    <a:lnTo>
                      <a:pt x="21" y="53"/>
                    </a:lnTo>
                    <a:lnTo>
                      <a:pt x="17" y="70"/>
                    </a:lnTo>
                    <a:lnTo>
                      <a:pt x="13" y="88"/>
                    </a:lnTo>
                    <a:lnTo>
                      <a:pt x="13" y="97"/>
                    </a:lnTo>
                    <a:lnTo>
                      <a:pt x="12" y="104"/>
                    </a:lnTo>
                    <a:lnTo>
                      <a:pt x="11" y="112"/>
                    </a:lnTo>
                    <a:lnTo>
                      <a:pt x="10" y="120"/>
                    </a:lnTo>
                    <a:lnTo>
                      <a:pt x="8" y="128"/>
                    </a:lnTo>
                    <a:lnTo>
                      <a:pt x="6" y="132"/>
                    </a:lnTo>
                    <a:lnTo>
                      <a:pt x="3" y="135"/>
                    </a:lnTo>
                    <a:lnTo>
                      <a:pt x="0" y="136"/>
                    </a:lnTo>
                    <a:lnTo>
                      <a:pt x="5" y="135"/>
                    </a:lnTo>
                    <a:lnTo>
                      <a:pt x="8" y="132"/>
                    </a:lnTo>
                    <a:lnTo>
                      <a:pt x="9" y="129"/>
                    </a:lnTo>
                    <a:lnTo>
                      <a:pt x="35" y="126"/>
                    </a:lnTo>
                    <a:lnTo>
                      <a:pt x="30" y="112"/>
                    </a:lnTo>
                    <a:lnTo>
                      <a:pt x="27" y="95"/>
                    </a:lnTo>
                    <a:lnTo>
                      <a:pt x="27" y="82"/>
                    </a:lnTo>
                    <a:lnTo>
                      <a:pt x="28" y="73"/>
                    </a:lnTo>
                    <a:lnTo>
                      <a:pt x="29" y="66"/>
                    </a:lnTo>
                    <a:lnTo>
                      <a:pt x="30" y="59"/>
                    </a:lnTo>
                    <a:lnTo>
                      <a:pt x="33" y="49"/>
                    </a:lnTo>
                    <a:lnTo>
                      <a:pt x="37" y="39"/>
                    </a:lnTo>
                    <a:lnTo>
                      <a:pt x="41" y="29"/>
                    </a:lnTo>
                    <a:lnTo>
                      <a:pt x="47" y="22"/>
                    </a:lnTo>
                    <a:lnTo>
                      <a:pt x="55" y="17"/>
                    </a:lnTo>
                    <a:lnTo>
                      <a:pt x="64" y="15"/>
                    </a:lnTo>
                    <a:lnTo>
                      <a:pt x="72" y="16"/>
                    </a:lnTo>
                    <a:lnTo>
                      <a:pt x="81" y="21"/>
                    </a:lnTo>
                    <a:lnTo>
                      <a:pt x="89" y="31"/>
                    </a:lnTo>
                    <a:lnTo>
                      <a:pt x="95" y="41"/>
                    </a:lnTo>
                    <a:lnTo>
                      <a:pt x="98" y="51"/>
                    </a:lnTo>
                    <a:lnTo>
                      <a:pt x="100" y="61"/>
                    </a:lnTo>
                    <a:lnTo>
                      <a:pt x="102" y="69"/>
                    </a:lnTo>
                    <a:lnTo>
                      <a:pt x="103" y="79"/>
                    </a:lnTo>
                    <a:lnTo>
                      <a:pt x="103" y="88"/>
                    </a:lnTo>
                    <a:lnTo>
                      <a:pt x="103" y="98"/>
                    </a:lnTo>
                    <a:lnTo>
                      <a:pt x="102" y="106"/>
                    </a:lnTo>
                    <a:lnTo>
                      <a:pt x="100" y="115"/>
                    </a:lnTo>
                    <a:lnTo>
                      <a:pt x="97" y="124"/>
                    </a:lnTo>
                    <a:lnTo>
                      <a:pt x="95" y="13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14" name="Freeform 70"/>
              <p:cNvSpPr>
                <a:spLocks/>
              </p:cNvSpPr>
              <p:nvPr/>
            </p:nvSpPr>
            <p:spPr bwMode="auto">
              <a:xfrm>
                <a:off x="5055" y="3836"/>
                <a:ext cx="95" cy="140"/>
              </a:xfrm>
              <a:custGeom>
                <a:avLst/>
                <a:gdLst/>
                <a:ahLst/>
                <a:cxnLst>
                  <a:cxn ang="0">
                    <a:pos x="20" y="92"/>
                  </a:cxn>
                  <a:cxn ang="0">
                    <a:pos x="19" y="74"/>
                  </a:cxn>
                  <a:cxn ang="0">
                    <a:pos x="19" y="57"/>
                  </a:cxn>
                  <a:cxn ang="0">
                    <a:pos x="22" y="38"/>
                  </a:cxn>
                  <a:cxn ang="0">
                    <a:pos x="30" y="20"/>
                  </a:cxn>
                  <a:cxn ang="0">
                    <a:pos x="41" y="6"/>
                  </a:cxn>
                  <a:cxn ang="0">
                    <a:pos x="54" y="0"/>
                  </a:cxn>
                  <a:cxn ang="0">
                    <a:pos x="68" y="4"/>
                  </a:cxn>
                  <a:cxn ang="0">
                    <a:pos x="79" y="14"/>
                  </a:cxn>
                  <a:cxn ang="0">
                    <a:pos x="87" y="29"/>
                  </a:cxn>
                  <a:cxn ang="0">
                    <a:pos x="93" y="52"/>
                  </a:cxn>
                  <a:cxn ang="0">
                    <a:pos x="94" y="70"/>
                  </a:cxn>
                  <a:cxn ang="0">
                    <a:pos x="91" y="95"/>
                  </a:cxn>
                  <a:cxn ang="0">
                    <a:pos x="85" y="115"/>
                  </a:cxn>
                  <a:cxn ang="0">
                    <a:pos x="82" y="102"/>
                  </a:cxn>
                  <a:cxn ang="0">
                    <a:pos x="86" y="87"/>
                  </a:cxn>
                  <a:cxn ang="0">
                    <a:pos x="88" y="70"/>
                  </a:cxn>
                  <a:cxn ang="0">
                    <a:pos x="86" y="54"/>
                  </a:cxn>
                  <a:cxn ang="0">
                    <a:pos x="83" y="39"/>
                  </a:cxn>
                  <a:cxn ang="0">
                    <a:pos x="76" y="23"/>
                  </a:cxn>
                  <a:cxn ang="0">
                    <a:pos x="66" y="13"/>
                  </a:cxn>
                  <a:cxn ang="0">
                    <a:pos x="55" y="10"/>
                  </a:cxn>
                  <a:cxn ang="0">
                    <a:pos x="44" y="15"/>
                  </a:cxn>
                  <a:cxn ang="0">
                    <a:pos x="36" y="23"/>
                  </a:cxn>
                  <a:cxn ang="0">
                    <a:pos x="29" y="38"/>
                  </a:cxn>
                  <a:cxn ang="0">
                    <a:pos x="25" y="55"/>
                  </a:cxn>
                  <a:cxn ang="0">
                    <a:pos x="24" y="71"/>
                  </a:cxn>
                  <a:cxn ang="0">
                    <a:pos x="25" y="85"/>
                  </a:cxn>
                  <a:cxn ang="0">
                    <a:pos x="28" y="97"/>
                  </a:cxn>
                  <a:cxn ang="0">
                    <a:pos x="34" y="112"/>
                  </a:cxn>
                  <a:cxn ang="0">
                    <a:pos x="41" y="121"/>
                  </a:cxn>
                  <a:cxn ang="0">
                    <a:pos x="49" y="126"/>
                  </a:cxn>
                  <a:cxn ang="0">
                    <a:pos x="56" y="128"/>
                  </a:cxn>
                  <a:cxn ang="0">
                    <a:pos x="50" y="139"/>
                  </a:cxn>
                  <a:cxn ang="0">
                    <a:pos x="9" y="132"/>
                  </a:cxn>
                  <a:cxn ang="0">
                    <a:pos x="3" y="122"/>
                  </a:cxn>
                  <a:cxn ang="0">
                    <a:pos x="0" y="110"/>
                  </a:cxn>
                </a:cxnLst>
                <a:rect l="0" t="0" r="r" b="b"/>
                <a:pathLst>
                  <a:path w="95" h="140">
                    <a:moveTo>
                      <a:pt x="2" y="101"/>
                    </a:moveTo>
                    <a:lnTo>
                      <a:pt x="20" y="92"/>
                    </a:lnTo>
                    <a:lnTo>
                      <a:pt x="19" y="83"/>
                    </a:lnTo>
                    <a:lnTo>
                      <a:pt x="19" y="74"/>
                    </a:lnTo>
                    <a:lnTo>
                      <a:pt x="19" y="65"/>
                    </a:lnTo>
                    <a:lnTo>
                      <a:pt x="19" y="57"/>
                    </a:lnTo>
                    <a:lnTo>
                      <a:pt x="20" y="48"/>
                    </a:lnTo>
                    <a:lnTo>
                      <a:pt x="22" y="38"/>
                    </a:lnTo>
                    <a:lnTo>
                      <a:pt x="26" y="27"/>
                    </a:lnTo>
                    <a:lnTo>
                      <a:pt x="30" y="20"/>
                    </a:lnTo>
                    <a:lnTo>
                      <a:pt x="35" y="12"/>
                    </a:lnTo>
                    <a:lnTo>
                      <a:pt x="41" y="6"/>
                    </a:lnTo>
                    <a:lnTo>
                      <a:pt x="47" y="2"/>
                    </a:lnTo>
                    <a:lnTo>
                      <a:pt x="54" y="0"/>
                    </a:lnTo>
                    <a:lnTo>
                      <a:pt x="61" y="0"/>
                    </a:lnTo>
                    <a:lnTo>
                      <a:pt x="68" y="4"/>
                    </a:lnTo>
                    <a:lnTo>
                      <a:pt x="74" y="8"/>
                    </a:lnTo>
                    <a:lnTo>
                      <a:pt x="79" y="14"/>
                    </a:lnTo>
                    <a:lnTo>
                      <a:pt x="84" y="22"/>
                    </a:lnTo>
                    <a:lnTo>
                      <a:pt x="87" y="29"/>
                    </a:lnTo>
                    <a:lnTo>
                      <a:pt x="91" y="43"/>
                    </a:lnTo>
                    <a:lnTo>
                      <a:pt x="93" y="52"/>
                    </a:lnTo>
                    <a:lnTo>
                      <a:pt x="93" y="62"/>
                    </a:lnTo>
                    <a:lnTo>
                      <a:pt x="94" y="70"/>
                    </a:lnTo>
                    <a:lnTo>
                      <a:pt x="93" y="83"/>
                    </a:lnTo>
                    <a:lnTo>
                      <a:pt x="91" y="95"/>
                    </a:lnTo>
                    <a:lnTo>
                      <a:pt x="88" y="107"/>
                    </a:lnTo>
                    <a:lnTo>
                      <a:pt x="85" y="115"/>
                    </a:lnTo>
                    <a:lnTo>
                      <a:pt x="80" y="108"/>
                    </a:lnTo>
                    <a:lnTo>
                      <a:pt x="82" y="102"/>
                    </a:lnTo>
                    <a:lnTo>
                      <a:pt x="84" y="96"/>
                    </a:lnTo>
                    <a:lnTo>
                      <a:pt x="86" y="87"/>
                    </a:lnTo>
                    <a:lnTo>
                      <a:pt x="87" y="78"/>
                    </a:lnTo>
                    <a:lnTo>
                      <a:pt x="88" y="70"/>
                    </a:lnTo>
                    <a:lnTo>
                      <a:pt x="87" y="62"/>
                    </a:lnTo>
                    <a:lnTo>
                      <a:pt x="86" y="54"/>
                    </a:lnTo>
                    <a:lnTo>
                      <a:pt x="85" y="46"/>
                    </a:lnTo>
                    <a:lnTo>
                      <a:pt x="83" y="39"/>
                    </a:lnTo>
                    <a:lnTo>
                      <a:pt x="80" y="32"/>
                    </a:lnTo>
                    <a:lnTo>
                      <a:pt x="76" y="23"/>
                    </a:lnTo>
                    <a:lnTo>
                      <a:pt x="71" y="17"/>
                    </a:lnTo>
                    <a:lnTo>
                      <a:pt x="66" y="13"/>
                    </a:lnTo>
                    <a:lnTo>
                      <a:pt x="59" y="10"/>
                    </a:lnTo>
                    <a:lnTo>
                      <a:pt x="55" y="10"/>
                    </a:lnTo>
                    <a:lnTo>
                      <a:pt x="48" y="12"/>
                    </a:lnTo>
                    <a:lnTo>
                      <a:pt x="44" y="15"/>
                    </a:lnTo>
                    <a:lnTo>
                      <a:pt x="39" y="19"/>
                    </a:lnTo>
                    <a:lnTo>
                      <a:pt x="36" y="23"/>
                    </a:lnTo>
                    <a:lnTo>
                      <a:pt x="33" y="29"/>
                    </a:lnTo>
                    <a:lnTo>
                      <a:pt x="29" y="38"/>
                    </a:lnTo>
                    <a:lnTo>
                      <a:pt x="27" y="45"/>
                    </a:lnTo>
                    <a:lnTo>
                      <a:pt x="25" y="55"/>
                    </a:lnTo>
                    <a:lnTo>
                      <a:pt x="24" y="64"/>
                    </a:lnTo>
                    <a:lnTo>
                      <a:pt x="24" y="71"/>
                    </a:lnTo>
                    <a:lnTo>
                      <a:pt x="24" y="78"/>
                    </a:lnTo>
                    <a:lnTo>
                      <a:pt x="25" y="85"/>
                    </a:lnTo>
                    <a:lnTo>
                      <a:pt x="27" y="91"/>
                    </a:lnTo>
                    <a:lnTo>
                      <a:pt x="28" y="97"/>
                    </a:lnTo>
                    <a:lnTo>
                      <a:pt x="31" y="105"/>
                    </a:lnTo>
                    <a:lnTo>
                      <a:pt x="34" y="112"/>
                    </a:lnTo>
                    <a:lnTo>
                      <a:pt x="37" y="117"/>
                    </a:lnTo>
                    <a:lnTo>
                      <a:pt x="41" y="121"/>
                    </a:lnTo>
                    <a:lnTo>
                      <a:pt x="45" y="124"/>
                    </a:lnTo>
                    <a:lnTo>
                      <a:pt x="49" y="126"/>
                    </a:lnTo>
                    <a:lnTo>
                      <a:pt x="52" y="127"/>
                    </a:lnTo>
                    <a:lnTo>
                      <a:pt x="56" y="128"/>
                    </a:lnTo>
                    <a:lnTo>
                      <a:pt x="56" y="139"/>
                    </a:lnTo>
                    <a:lnTo>
                      <a:pt x="50" y="139"/>
                    </a:lnTo>
                    <a:lnTo>
                      <a:pt x="13" y="135"/>
                    </a:lnTo>
                    <a:lnTo>
                      <a:pt x="9" y="132"/>
                    </a:lnTo>
                    <a:lnTo>
                      <a:pt x="6" y="128"/>
                    </a:lnTo>
                    <a:lnTo>
                      <a:pt x="3" y="122"/>
                    </a:lnTo>
                    <a:lnTo>
                      <a:pt x="1" y="115"/>
                    </a:lnTo>
                    <a:lnTo>
                      <a:pt x="0" y="110"/>
                    </a:lnTo>
                    <a:lnTo>
                      <a:pt x="2" y="1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15" name="Freeform 71"/>
              <p:cNvSpPr>
                <a:spLocks/>
              </p:cNvSpPr>
              <p:nvPr/>
            </p:nvSpPr>
            <p:spPr bwMode="auto">
              <a:xfrm>
                <a:off x="5107" y="3943"/>
                <a:ext cx="35" cy="33"/>
              </a:xfrm>
              <a:custGeom>
                <a:avLst/>
                <a:gdLst/>
                <a:ahLst/>
                <a:cxnLst>
                  <a:cxn ang="0">
                    <a:pos x="27" y="0"/>
                  </a:cxn>
                  <a:cxn ang="0">
                    <a:pos x="25" y="5"/>
                  </a:cxn>
                  <a:cxn ang="0">
                    <a:pos x="21" y="10"/>
                  </a:cxn>
                  <a:cxn ang="0">
                    <a:pos x="18" y="14"/>
                  </a:cxn>
                  <a:cxn ang="0">
                    <a:pos x="15" y="17"/>
                  </a:cxn>
                  <a:cxn ang="0">
                    <a:pos x="11" y="19"/>
                  </a:cxn>
                  <a:cxn ang="0">
                    <a:pos x="8" y="20"/>
                  </a:cxn>
                  <a:cxn ang="0">
                    <a:pos x="6" y="21"/>
                  </a:cxn>
                  <a:cxn ang="0">
                    <a:pos x="3" y="21"/>
                  </a:cxn>
                  <a:cxn ang="0">
                    <a:pos x="0" y="32"/>
                  </a:cxn>
                  <a:cxn ang="0">
                    <a:pos x="3" y="32"/>
                  </a:cxn>
                  <a:cxn ang="0">
                    <a:pos x="5" y="32"/>
                  </a:cxn>
                  <a:cxn ang="0">
                    <a:pos x="9" y="32"/>
                  </a:cxn>
                  <a:cxn ang="0">
                    <a:pos x="13" y="31"/>
                  </a:cxn>
                  <a:cxn ang="0">
                    <a:pos x="17" y="28"/>
                  </a:cxn>
                  <a:cxn ang="0">
                    <a:pos x="20" y="25"/>
                  </a:cxn>
                  <a:cxn ang="0">
                    <a:pos x="23" y="22"/>
                  </a:cxn>
                  <a:cxn ang="0">
                    <a:pos x="26" y="19"/>
                  </a:cxn>
                  <a:cxn ang="0">
                    <a:pos x="30" y="13"/>
                  </a:cxn>
                  <a:cxn ang="0">
                    <a:pos x="32" y="10"/>
                  </a:cxn>
                  <a:cxn ang="0">
                    <a:pos x="34" y="4"/>
                  </a:cxn>
                  <a:cxn ang="0">
                    <a:pos x="27" y="0"/>
                  </a:cxn>
                </a:cxnLst>
                <a:rect l="0" t="0" r="r" b="b"/>
                <a:pathLst>
                  <a:path w="35" h="33">
                    <a:moveTo>
                      <a:pt x="27" y="0"/>
                    </a:moveTo>
                    <a:lnTo>
                      <a:pt x="25" y="5"/>
                    </a:lnTo>
                    <a:lnTo>
                      <a:pt x="21" y="10"/>
                    </a:lnTo>
                    <a:lnTo>
                      <a:pt x="18" y="14"/>
                    </a:lnTo>
                    <a:lnTo>
                      <a:pt x="15" y="17"/>
                    </a:lnTo>
                    <a:lnTo>
                      <a:pt x="11" y="19"/>
                    </a:lnTo>
                    <a:lnTo>
                      <a:pt x="8" y="20"/>
                    </a:lnTo>
                    <a:lnTo>
                      <a:pt x="6" y="21"/>
                    </a:lnTo>
                    <a:lnTo>
                      <a:pt x="3" y="21"/>
                    </a:lnTo>
                    <a:lnTo>
                      <a:pt x="0" y="32"/>
                    </a:lnTo>
                    <a:lnTo>
                      <a:pt x="3" y="32"/>
                    </a:lnTo>
                    <a:lnTo>
                      <a:pt x="5" y="32"/>
                    </a:lnTo>
                    <a:lnTo>
                      <a:pt x="9" y="32"/>
                    </a:lnTo>
                    <a:lnTo>
                      <a:pt x="13" y="31"/>
                    </a:lnTo>
                    <a:lnTo>
                      <a:pt x="17" y="28"/>
                    </a:lnTo>
                    <a:lnTo>
                      <a:pt x="20" y="25"/>
                    </a:lnTo>
                    <a:lnTo>
                      <a:pt x="23" y="22"/>
                    </a:lnTo>
                    <a:lnTo>
                      <a:pt x="26" y="19"/>
                    </a:lnTo>
                    <a:lnTo>
                      <a:pt x="30" y="13"/>
                    </a:lnTo>
                    <a:lnTo>
                      <a:pt x="32" y="10"/>
                    </a:lnTo>
                    <a:lnTo>
                      <a:pt x="34" y="4"/>
                    </a:lnTo>
                    <a:lnTo>
                      <a:pt x="2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16" name="Freeform 72"/>
              <p:cNvSpPr>
                <a:spLocks/>
              </p:cNvSpPr>
              <p:nvPr/>
            </p:nvSpPr>
            <p:spPr bwMode="auto">
              <a:xfrm>
                <a:off x="5099" y="3896"/>
                <a:ext cx="7" cy="17"/>
              </a:xfrm>
              <a:custGeom>
                <a:avLst/>
                <a:gdLst/>
                <a:ahLst/>
                <a:cxnLst>
                  <a:cxn ang="0">
                    <a:pos x="0" y="0"/>
                  </a:cxn>
                  <a:cxn ang="0">
                    <a:pos x="3" y="0"/>
                  </a:cxn>
                  <a:cxn ang="0">
                    <a:pos x="4" y="1"/>
                  </a:cxn>
                  <a:cxn ang="0">
                    <a:pos x="5" y="3"/>
                  </a:cxn>
                  <a:cxn ang="0">
                    <a:pos x="6" y="6"/>
                  </a:cxn>
                  <a:cxn ang="0">
                    <a:pos x="6" y="8"/>
                  </a:cxn>
                  <a:cxn ang="0">
                    <a:pos x="6" y="10"/>
                  </a:cxn>
                  <a:cxn ang="0">
                    <a:pos x="6" y="12"/>
                  </a:cxn>
                  <a:cxn ang="0">
                    <a:pos x="5" y="14"/>
                  </a:cxn>
                  <a:cxn ang="0">
                    <a:pos x="4" y="16"/>
                  </a:cxn>
                  <a:cxn ang="0">
                    <a:pos x="3" y="16"/>
                  </a:cxn>
                  <a:cxn ang="0">
                    <a:pos x="0" y="16"/>
                  </a:cxn>
                  <a:cxn ang="0">
                    <a:pos x="1" y="15"/>
                  </a:cxn>
                  <a:cxn ang="0">
                    <a:pos x="2" y="15"/>
                  </a:cxn>
                  <a:cxn ang="0">
                    <a:pos x="3" y="15"/>
                  </a:cxn>
                  <a:cxn ang="0">
                    <a:pos x="3" y="15"/>
                  </a:cxn>
                  <a:cxn ang="0">
                    <a:pos x="4" y="14"/>
                  </a:cxn>
                  <a:cxn ang="0">
                    <a:pos x="4" y="13"/>
                  </a:cxn>
                  <a:cxn ang="0">
                    <a:pos x="5" y="12"/>
                  </a:cxn>
                  <a:cxn ang="0">
                    <a:pos x="5" y="11"/>
                  </a:cxn>
                  <a:cxn ang="0">
                    <a:pos x="5" y="10"/>
                  </a:cxn>
                  <a:cxn ang="0">
                    <a:pos x="6" y="9"/>
                  </a:cxn>
                  <a:cxn ang="0">
                    <a:pos x="6" y="8"/>
                  </a:cxn>
                  <a:cxn ang="0">
                    <a:pos x="5" y="6"/>
                  </a:cxn>
                  <a:cxn ang="0">
                    <a:pos x="5" y="5"/>
                  </a:cxn>
                  <a:cxn ang="0">
                    <a:pos x="5" y="4"/>
                  </a:cxn>
                  <a:cxn ang="0">
                    <a:pos x="4" y="3"/>
                  </a:cxn>
                  <a:cxn ang="0">
                    <a:pos x="4" y="2"/>
                  </a:cxn>
                  <a:cxn ang="0">
                    <a:pos x="4" y="1"/>
                  </a:cxn>
                  <a:cxn ang="0">
                    <a:pos x="3" y="1"/>
                  </a:cxn>
                  <a:cxn ang="0">
                    <a:pos x="3" y="1"/>
                  </a:cxn>
                  <a:cxn ang="0">
                    <a:pos x="0" y="1"/>
                  </a:cxn>
                  <a:cxn ang="0">
                    <a:pos x="0" y="0"/>
                  </a:cxn>
                </a:cxnLst>
                <a:rect l="0" t="0" r="r" b="b"/>
                <a:pathLst>
                  <a:path w="7" h="17">
                    <a:moveTo>
                      <a:pt x="0" y="0"/>
                    </a:moveTo>
                    <a:lnTo>
                      <a:pt x="3" y="0"/>
                    </a:lnTo>
                    <a:lnTo>
                      <a:pt x="4" y="1"/>
                    </a:lnTo>
                    <a:lnTo>
                      <a:pt x="5" y="3"/>
                    </a:lnTo>
                    <a:lnTo>
                      <a:pt x="6" y="6"/>
                    </a:lnTo>
                    <a:lnTo>
                      <a:pt x="6" y="8"/>
                    </a:lnTo>
                    <a:lnTo>
                      <a:pt x="6" y="10"/>
                    </a:lnTo>
                    <a:lnTo>
                      <a:pt x="6" y="12"/>
                    </a:lnTo>
                    <a:lnTo>
                      <a:pt x="5" y="14"/>
                    </a:lnTo>
                    <a:lnTo>
                      <a:pt x="4" y="16"/>
                    </a:lnTo>
                    <a:lnTo>
                      <a:pt x="3" y="16"/>
                    </a:lnTo>
                    <a:lnTo>
                      <a:pt x="0" y="16"/>
                    </a:lnTo>
                    <a:lnTo>
                      <a:pt x="1" y="15"/>
                    </a:lnTo>
                    <a:lnTo>
                      <a:pt x="2" y="15"/>
                    </a:lnTo>
                    <a:lnTo>
                      <a:pt x="3" y="15"/>
                    </a:lnTo>
                    <a:lnTo>
                      <a:pt x="3" y="15"/>
                    </a:lnTo>
                    <a:lnTo>
                      <a:pt x="4" y="14"/>
                    </a:lnTo>
                    <a:lnTo>
                      <a:pt x="4" y="13"/>
                    </a:lnTo>
                    <a:lnTo>
                      <a:pt x="5" y="12"/>
                    </a:lnTo>
                    <a:lnTo>
                      <a:pt x="5" y="11"/>
                    </a:lnTo>
                    <a:lnTo>
                      <a:pt x="5" y="10"/>
                    </a:lnTo>
                    <a:lnTo>
                      <a:pt x="6" y="9"/>
                    </a:lnTo>
                    <a:lnTo>
                      <a:pt x="6" y="8"/>
                    </a:lnTo>
                    <a:lnTo>
                      <a:pt x="5" y="6"/>
                    </a:lnTo>
                    <a:lnTo>
                      <a:pt x="5" y="5"/>
                    </a:lnTo>
                    <a:lnTo>
                      <a:pt x="5" y="4"/>
                    </a:lnTo>
                    <a:lnTo>
                      <a:pt x="4" y="3"/>
                    </a:lnTo>
                    <a:lnTo>
                      <a:pt x="4" y="2"/>
                    </a:lnTo>
                    <a:lnTo>
                      <a:pt x="4" y="1"/>
                    </a:lnTo>
                    <a:lnTo>
                      <a:pt x="3" y="1"/>
                    </a:lnTo>
                    <a:lnTo>
                      <a:pt x="3" y="1"/>
                    </a:lnTo>
                    <a:lnTo>
                      <a:pt x="0"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17" name="Freeform 73"/>
              <p:cNvSpPr>
                <a:spLocks/>
              </p:cNvSpPr>
              <p:nvPr/>
            </p:nvSpPr>
            <p:spPr bwMode="auto">
              <a:xfrm>
                <a:off x="5094" y="3896"/>
                <a:ext cx="8" cy="17"/>
              </a:xfrm>
              <a:custGeom>
                <a:avLst/>
                <a:gdLst/>
                <a:ahLst/>
                <a:cxnLst>
                  <a:cxn ang="0">
                    <a:pos x="7" y="1"/>
                  </a:cxn>
                  <a:cxn ang="0">
                    <a:pos x="6" y="1"/>
                  </a:cxn>
                  <a:cxn ang="0">
                    <a:pos x="5" y="2"/>
                  </a:cxn>
                  <a:cxn ang="0">
                    <a:pos x="4" y="4"/>
                  </a:cxn>
                  <a:cxn ang="0">
                    <a:pos x="3" y="5"/>
                  </a:cxn>
                  <a:cxn ang="0">
                    <a:pos x="3" y="7"/>
                  </a:cxn>
                  <a:cxn ang="0">
                    <a:pos x="3" y="9"/>
                  </a:cxn>
                  <a:cxn ang="0">
                    <a:pos x="3" y="11"/>
                  </a:cxn>
                  <a:cxn ang="0">
                    <a:pos x="4" y="11"/>
                  </a:cxn>
                  <a:cxn ang="0">
                    <a:pos x="4" y="13"/>
                  </a:cxn>
                  <a:cxn ang="0">
                    <a:pos x="5" y="14"/>
                  </a:cxn>
                  <a:cxn ang="0">
                    <a:pos x="5" y="15"/>
                  </a:cxn>
                  <a:cxn ang="0">
                    <a:pos x="6" y="15"/>
                  </a:cxn>
                  <a:cxn ang="0">
                    <a:pos x="7" y="15"/>
                  </a:cxn>
                  <a:cxn ang="0">
                    <a:pos x="5" y="16"/>
                  </a:cxn>
                  <a:cxn ang="0">
                    <a:pos x="4" y="16"/>
                  </a:cxn>
                  <a:cxn ang="0">
                    <a:pos x="3" y="16"/>
                  </a:cxn>
                  <a:cxn ang="0">
                    <a:pos x="2" y="15"/>
                  </a:cxn>
                  <a:cxn ang="0">
                    <a:pos x="1" y="14"/>
                  </a:cxn>
                  <a:cxn ang="0">
                    <a:pos x="1" y="12"/>
                  </a:cxn>
                  <a:cxn ang="0">
                    <a:pos x="0" y="11"/>
                  </a:cxn>
                  <a:cxn ang="0">
                    <a:pos x="0" y="10"/>
                  </a:cxn>
                  <a:cxn ang="0">
                    <a:pos x="0" y="9"/>
                  </a:cxn>
                  <a:cxn ang="0">
                    <a:pos x="0" y="7"/>
                  </a:cxn>
                  <a:cxn ang="0">
                    <a:pos x="0" y="5"/>
                  </a:cxn>
                  <a:cxn ang="0">
                    <a:pos x="0" y="4"/>
                  </a:cxn>
                  <a:cxn ang="0">
                    <a:pos x="1" y="3"/>
                  </a:cxn>
                  <a:cxn ang="0">
                    <a:pos x="2" y="1"/>
                  </a:cxn>
                  <a:cxn ang="0">
                    <a:pos x="3" y="1"/>
                  </a:cxn>
                  <a:cxn ang="0">
                    <a:pos x="3" y="0"/>
                  </a:cxn>
                  <a:cxn ang="0">
                    <a:pos x="4" y="0"/>
                  </a:cxn>
                  <a:cxn ang="0">
                    <a:pos x="5" y="0"/>
                  </a:cxn>
                  <a:cxn ang="0">
                    <a:pos x="7" y="1"/>
                  </a:cxn>
                </a:cxnLst>
                <a:rect l="0" t="0" r="r" b="b"/>
                <a:pathLst>
                  <a:path w="8" h="17">
                    <a:moveTo>
                      <a:pt x="7" y="1"/>
                    </a:moveTo>
                    <a:lnTo>
                      <a:pt x="6" y="1"/>
                    </a:lnTo>
                    <a:lnTo>
                      <a:pt x="5" y="2"/>
                    </a:lnTo>
                    <a:lnTo>
                      <a:pt x="4" y="4"/>
                    </a:lnTo>
                    <a:lnTo>
                      <a:pt x="3" y="5"/>
                    </a:lnTo>
                    <a:lnTo>
                      <a:pt x="3" y="7"/>
                    </a:lnTo>
                    <a:lnTo>
                      <a:pt x="3" y="9"/>
                    </a:lnTo>
                    <a:lnTo>
                      <a:pt x="3" y="11"/>
                    </a:lnTo>
                    <a:lnTo>
                      <a:pt x="4" y="11"/>
                    </a:lnTo>
                    <a:lnTo>
                      <a:pt x="4" y="13"/>
                    </a:lnTo>
                    <a:lnTo>
                      <a:pt x="5" y="14"/>
                    </a:lnTo>
                    <a:lnTo>
                      <a:pt x="5" y="15"/>
                    </a:lnTo>
                    <a:lnTo>
                      <a:pt x="6" y="15"/>
                    </a:lnTo>
                    <a:lnTo>
                      <a:pt x="7" y="15"/>
                    </a:lnTo>
                    <a:lnTo>
                      <a:pt x="5" y="16"/>
                    </a:lnTo>
                    <a:lnTo>
                      <a:pt x="4" y="16"/>
                    </a:lnTo>
                    <a:lnTo>
                      <a:pt x="3" y="16"/>
                    </a:lnTo>
                    <a:lnTo>
                      <a:pt x="2" y="15"/>
                    </a:lnTo>
                    <a:lnTo>
                      <a:pt x="1" y="14"/>
                    </a:lnTo>
                    <a:lnTo>
                      <a:pt x="1" y="12"/>
                    </a:lnTo>
                    <a:lnTo>
                      <a:pt x="0" y="11"/>
                    </a:lnTo>
                    <a:lnTo>
                      <a:pt x="0" y="10"/>
                    </a:lnTo>
                    <a:lnTo>
                      <a:pt x="0" y="9"/>
                    </a:lnTo>
                    <a:lnTo>
                      <a:pt x="0" y="7"/>
                    </a:lnTo>
                    <a:lnTo>
                      <a:pt x="0" y="5"/>
                    </a:lnTo>
                    <a:lnTo>
                      <a:pt x="0" y="4"/>
                    </a:lnTo>
                    <a:lnTo>
                      <a:pt x="1" y="3"/>
                    </a:lnTo>
                    <a:lnTo>
                      <a:pt x="2" y="1"/>
                    </a:lnTo>
                    <a:lnTo>
                      <a:pt x="3" y="1"/>
                    </a:lnTo>
                    <a:lnTo>
                      <a:pt x="3" y="0"/>
                    </a:lnTo>
                    <a:lnTo>
                      <a:pt x="4" y="0"/>
                    </a:lnTo>
                    <a:lnTo>
                      <a:pt x="5" y="0"/>
                    </a:lnTo>
                    <a:lnTo>
                      <a:pt x="7"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18" name="Freeform 74"/>
              <p:cNvSpPr>
                <a:spLocks/>
              </p:cNvSpPr>
              <p:nvPr/>
            </p:nvSpPr>
            <p:spPr bwMode="auto">
              <a:xfrm>
                <a:off x="4740" y="3782"/>
                <a:ext cx="327" cy="33"/>
              </a:xfrm>
              <a:custGeom>
                <a:avLst/>
                <a:gdLst/>
                <a:ahLst/>
                <a:cxnLst>
                  <a:cxn ang="0">
                    <a:pos x="326" y="4"/>
                  </a:cxn>
                  <a:cxn ang="0">
                    <a:pos x="301" y="7"/>
                  </a:cxn>
                  <a:cxn ang="0">
                    <a:pos x="277" y="12"/>
                  </a:cxn>
                  <a:cxn ang="0">
                    <a:pos x="253" y="18"/>
                  </a:cxn>
                  <a:cxn ang="0">
                    <a:pos x="229" y="26"/>
                  </a:cxn>
                  <a:cxn ang="0">
                    <a:pos x="214" y="32"/>
                  </a:cxn>
                  <a:cxn ang="0">
                    <a:pos x="234" y="21"/>
                  </a:cxn>
                  <a:cxn ang="0">
                    <a:pos x="205" y="15"/>
                  </a:cxn>
                  <a:cxn ang="0">
                    <a:pos x="169" y="12"/>
                  </a:cxn>
                  <a:cxn ang="0">
                    <a:pos x="128" y="11"/>
                  </a:cxn>
                  <a:cxn ang="0">
                    <a:pos x="73" y="9"/>
                  </a:cxn>
                  <a:cxn ang="0">
                    <a:pos x="33" y="13"/>
                  </a:cxn>
                  <a:cxn ang="0">
                    <a:pos x="0" y="18"/>
                  </a:cxn>
                  <a:cxn ang="0">
                    <a:pos x="44" y="9"/>
                  </a:cxn>
                  <a:cxn ang="0">
                    <a:pos x="88" y="4"/>
                  </a:cxn>
                  <a:cxn ang="0">
                    <a:pos x="93" y="4"/>
                  </a:cxn>
                  <a:cxn ang="0">
                    <a:pos x="197" y="1"/>
                  </a:cxn>
                  <a:cxn ang="0">
                    <a:pos x="214" y="8"/>
                  </a:cxn>
                  <a:cxn ang="0">
                    <a:pos x="260" y="1"/>
                  </a:cxn>
                  <a:cxn ang="0">
                    <a:pos x="271" y="0"/>
                  </a:cxn>
                  <a:cxn ang="0">
                    <a:pos x="294" y="0"/>
                  </a:cxn>
                  <a:cxn ang="0">
                    <a:pos x="307" y="2"/>
                  </a:cxn>
                  <a:cxn ang="0">
                    <a:pos x="326" y="4"/>
                  </a:cxn>
                </a:cxnLst>
                <a:rect l="0" t="0" r="r" b="b"/>
                <a:pathLst>
                  <a:path w="327" h="33">
                    <a:moveTo>
                      <a:pt x="326" y="4"/>
                    </a:moveTo>
                    <a:lnTo>
                      <a:pt x="301" y="7"/>
                    </a:lnTo>
                    <a:lnTo>
                      <a:pt x="277" y="12"/>
                    </a:lnTo>
                    <a:lnTo>
                      <a:pt x="253" y="18"/>
                    </a:lnTo>
                    <a:lnTo>
                      <a:pt x="229" y="26"/>
                    </a:lnTo>
                    <a:lnTo>
                      <a:pt x="214" y="32"/>
                    </a:lnTo>
                    <a:lnTo>
                      <a:pt x="234" y="21"/>
                    </a:lnTo>
                    <a:lnTo>
                      <a:pt x="205" y="15"/>
                    </a:lnTo>
                    <a:lnTo>
                      <a:pt x="169" y="12"/>
                    </a:lnTo>
                    <a:lnTo>
                      <a:pt x="128" y="11"/>
                    </a:lnTo>
                    <a:lnTo>
                      <a:pt x="73" y="9"/>
                    </a:lnTo>
                    <a:lnTo>
                      <a:pt x="33" y="13"/>
                    </a:lnTo>
                    <a:lnTo>
                      <a:pt x="0" y="18"/>
                    </a:lnTo>
                    <a:lnTo>
                      <a:pt x="44" y="9"/>
                    </a:lnTo>
                    <a:lnTo>
                      <a:pt x="88" y="4"/>
                    </a:lnTo>
                    <a:lnTo>
                      <a:pt x="93" y="4"/>
                    </a:lnTo>
                    <a:lnTo>
                      <a:pt x="197" y="1"/>
                    </a:lnTo>
                    <a:lnTo>
                      <a:pt x="214" y="8"/>
                    </a:lnTo>
                    <a:lnTo>
                      <a:pt x="260" y="1"/>
                    </a:lnTo>
                    <a:lnTo>
                      <a:pt x="271" y="0"/>
                    </a:lnTo>
                    <a:lnTo>
                      <a:pt x="294" y="0"/>
                    </a:lnTo>
                    <a:lnTo>
                      <a:pt x="307" y="2"/>
                    </a:lnTo>
                    <a:lnTo>
                      <a:pt x="326"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19" name="Freeform 75"/>
              <p:cNvSpPr>
                <a:spLocks/>
              </p:cNvSpPr>
              <p:nvPr/>
            </p:nvSpPr>
            <p:spPr bwMode="auto">
              <a:xfrm>
                <a:off x="4882" y="3763"/>
                <a:ext cx="16" cy="23"/>
              </a:xfrm>
              <a:custGeom>
                <a:avLst/>
                <a:gdLst/>
                <a:ahLst/>
                <a:cxnLst>
                  <a:cxn ang="0">
                    <a:pos x="3" y="0"/>
                  </a:cxn>
                  <a:cxn ang="0">
                    <a:pos x="8" y="5"/>
                  </a:cxn>
                  <a:cxn ang="0">
                    <a:pos x="11" y="11"/>
                  </a:cxn>
                  <a:cxn ang="0">
                    <a:pos x="15" y="21"/>
                  </a:cxn>
                  <a:cxn ang="0">
                    <a:pos x="10" y="22"/>
                  </a:cxn>
                  <a:cxn ang="0">
                    <a:pos x="8" y="16"/>
                  </a:cxn>
                  <a:cxn ang="0">
                    <a:pos x="5" y="12"/>
                  </a:cxn>
                  <a:cxn ang="0">
                    <a:pos x="0" y="6"/>
                  </a:cxn>
                  <a:cxn ang="0">
                    <a:pos x="3" y="0"/>
                  </a:cxn>
                </a:cxnLst>
                <a:rect l="0" t="0" r="r" b="b"/>
                <a:pathLst>
                  <a:path w="16" h="23">
                    <a:moveTo>
                      <a:pt x="3" y="0"/>
                    </a:moveTo>
                    <a:lnTo>
                      <a:pt x="8" y="5"/>
                    </a:lnTo>
                    <a:lnTo>
                      <a:pt x="11" y="11"/>
                    </a:lnTo>
                    <a:lnTo>
                      <a:pt x="15" y="21"/>
                    </a:lnTo>
                    <a:lnTo>
                      <a:pt x="10" y="22"/>
                    </a:lnTo>
                    <a:lnTo>
                      <a:pt x="8" y="16"/>
                    </a:lnTo>
                    <a:lnTo>
                      <a:pt x="5" y="12"/>
                    </a:lnTo>
                    <a:lnTo>
                      <a:pt x="0" y="6"/>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20" name="Freeform 76"/>
              <p:cNvSpPr>
                <a:spLocks/>
              </p:cNvSpPr>
              <p:nvPr/>
            </p:nvSpPr>
            <p:spPr bwMode="auto">
              <a:xfrm>
                <a:off x="4987" y="3760"/>
                <a:ext cx="30" cy="23"/>
              </a:xfrm>
              <a:custGeom>
                <a:avLst/>
                <a:gdLst/>
                <a:ahLst/>
                <a:cxnLst>
                  <a:cxn ang="0">
                    <a:pos x="6" y="0"/>
                  </a:cxn>
                  <a:cxn ang="0">
                    <a:pos x="13" y="4"/>
                  </a:cxn>
                  <a:cxn ang="0">
                    <a:pos x="19" y="10"/>
                  </a:cxn>
                  <a:cxn ang="0">
                    <a:pos x="29" y="22"/>
                  </a:cxn>
                  <a:cxn ang="0">
                    <a:pos x="26" y="22"/>
                  </a:cxn>
                  <a:cxn ang="0">
                    <a:pos x="20" y="14"/>
                  </a:cxn>
                  <a:cxn ang="0">
                    <a:pos x="15" y="8"/>
                  </a:cxn>
                  <a:cxn ang="0">
                    <a:pos x="9" y="4"/>
                  </a:cxn>
                  <a:cxn ang="0">
                    <a:pos x="0" y="0"/>
                  </a:cxn>
                  <a:cxn ang="0">
                    <a:pos x="6" y="0"/>
                  </a:cxn>
                </a:cxnLst>
                <a:rect l="0" t="0" r="r" b="b"/>
                <a:pathLst>
                  <a:path w="30" h="23">
                    <a:moveTo>
                      <a:pt x="6" y="0"/>
                    </a:moveTo>
                    <a:lnTo>
                      <a:pt x="13" y="4"/>
                    </a:lnTo>
                    <a:lnTo>
                      <a:pt x="19" y="10"/>
                    </a:lnTo>
                    <a:lnTo>
                      <a:pt x="29" y="22"/>
                    </a:lnTo>
                    <a:lnTo>
                      <a:pt x="26" y="22"/>
                    </a:lnTo>
                    <a:lnTo>
                      <a:pt x="20" y="14"/>
                    </a:lnTo>
                    <a:lnTo>
                      <a:pt x="15" y="8"/>
                    </a:lnTo>
                    <a:lnTo>
                      <a:pt x="9" y="4"/>
                    </a:lnTo>
                    <a:lnTo>
                      <a:pt x="0" y="0"/>
                    </a:lnTo>
                    <a:lnTo>
                      <a:pt x="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21" name="Freeform 77"/>
              <p:cNvSpPr>
                <a:spLocks/>
              </p:cNvSpPr>
              <p:nvPr/>
            </p:nvSpPr>
            <p:spPr bwMode="auto">
              <a:xfrm>
                <a:off x="5031" y="3764"/>
                <a:ext cx="21" cy="21"/>
              </a:xfrm>
              <a:custGeom>
                <a:avLst/>
                <a:gdLst/>
                <a:ahLst/>
                <a:cxnLst>
                  <a:cxn ang="0">
                    <a:pos x="10" y="11"/>
                  </a:cxn>
                  <a:cxn ang="0">
                    <a:pos x="8" y="10"/>
                  </a:cxn>
                  <a:cxn ang="0">
                    <a:pos x="8" y="8"/>
                  </a:cxn>
                  <a:cxn ang="0">
                    <a:pos x="8" y="6"/>
                  </a:cxn>
                  <a:cxn ang="0">
                    <a:pos x="8" y="4"/>
                  </a:cxn>
                  <a:cxn ang="0">
                    <a:pos x="9" y="1"/>
                  </a:cxn>
                  <a:cxn ang="0">
                    <a:pos x="0" y="0"/>
                  </a:cxn>
                  <a:cxn ang="0">
                    <a:pos x="13" y="1"/>
                  </a:cxn>
                  <a:cxn ang="0">
                    <a:pos x="16" y="3"/>
                  </a:cxn>
                  <a:cxn ang="0">
                    <a:pos x="18" y="5"/>
                  </a:cxn>
                  <a:cxn ang="0">
                    <a:pos x="19" y="8"/>
                  </a:cxn>
                  <a:cxn ang="0">
                    <a:pos x="20" y="11"/>
                  </a:cxn>
                  <a:cxn ang="0">
                    <a:pos x="20" y="20"/>
                  </a:cxn>
                  <a:cxn ang="0">
                    <a:pos x="11" y="18"/>
                  </a:cxn>
                  <a:cxn ang="0">
                    <a:pos x="11" y="12"/>
                  </a:cxn>
                  <a:cxn ang="0">
                    <a:pos x="10" y="11"/>
                  </a:cxn>
                </a:cxnLst>
                <a:rect l="0" t="0" r="r" b="b"/>
                <a:pathLst>
                  <a:path w="21" h="21">
                    <a:moveTo>
                      <a:pt x="10" y="11"/>
                    </a:moveTo>
                    <a:lnTo>
                      <a:pt x="8" y="10"/>
                    </a:lnTo>
                    <a:lnTo>
                      <a:pt x="8" y="8"/>
                    </a:lnTo>
                    <a:lnTo>
                      <a:pt x="8" y="6"/>
                    </a:lnTo>
                    <a:lnTo>
                      <a:pt x="8" y="4"/>
                    </a:lnTo>
                    <a:lnTo>
                      <a:pt x="9" y="1"/>
                    </a:lnTo>
                    <a:lnTo>
                      <a:pt x="0" y="0"/>
                    </a:lnTo>
                    <a:lnTo>
                      <a:pt x="13" y="1"/>
                    </a:lnTo>
                    <a:lnTo>
                      <a:pt x="16" y="3"/>
                    </a:lnTo>
                    <a:lnTo>
                      <a:pt x="18" y="5"/>
                    </a:lnTo>
                    <a:lnTo>
                      <a:pt x="19" y="8"/>
                    </a:lnTo>
                    <a:lnTo>
                      <a:pt x="20" y="11"/>
                    </a:lnTo>
                    <a:lnTo>
                      <a:pt x="20" y="20"/>
                    </a:lnTo>
                    <a:lnTo>
                      <a:pt x="11" y="18"/>
                    </a:lnTo>
                    <a:lnTo>
                      <a:pt x="11" y="12"/>
                    </a:lnTo>
                    <a:lnTo>
                      <a:pt x="1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22" name="Freeform 78"/>
              <p:cNvSpPr>
                <a:spLocks/>
              </p:cNvSpPr>
              <p:nvPr/>
            </p:nvSpPr>
            <p:spPr bwMode="auto">
              <a:xfrm>
                <a:off x="5022" y="3764"/>
                <a:ext cx="22" cy="19"/>
              </a:xfrm>
              <a:custGeom>
                <a:avLst/>
                <a:gdLst/>
                <a:ahLst/>
                <a:cxnLst>
                  <a:cxn ang="0">
                    <a:pos x="20" y="10"/>
                  </a:cxn>
                  <a:cxn ang="0">
                    <a:pos x="13" y="9"/>
                  </a:cxn>
                  <a:cxn ang="0">
                    <a:pos x="12" y="9"/>
                  </a:cxn>
                  <a:cxn ang="0">
                    <a:pos x="11" y="11"/>
                  </a:cxn>
                  <a:cxn ang="0">
                    <a:pos x="10" y="18"/>
                  </a:cxn>
                  <a:cxn ang="0">
                    <a:pos x="0" y="18"/>
                  </a:cxn>
                  <a:cxn ang="0">
                    <a:pos x="3" y="6"/>
                  </a:cxn>
                  <a:cxn ang="0">
                    <a:pos x="4" y="3"/>
                  </a:cxn>
                  <a:cxn ang="0">
                    <a:pos x="6" y="1"/>
                  </a:cxn>
                  <a:cxn ang="0">
                    <a:pos x="8" y="0"/>
                  </a:cxn>
                  <a:cxn ang="0">
                    <a:pos x="10" y="0"/>
                  </a:cxn>
                  <a:cxn ang="0">
                    <a:pos x="9" y="2"/>
                  </a:cxn>
                  <a:cxn ang="0">
                    <a:pos x="9" y="4"/>
                  </a:cxn>
                  <a:cxn ang="0">
                    <a:pos x="9" y="7"/>
                  </a:cxn>
                  <a:cxn ang="0">
                    <a:pos x="10" y="8"/>
                  </a:cxn>
                  <a:cxn ang="0">
                    <a:pos x="10" y="6"/>
                  </a:cxn>
                  <a:cxn ang="0">
                    <a:pos x="12" y="8"/>
                  </a:cxn>
                  <a:cxn ang="0">
                    <a:pos x="13" y="6"/>
                  </a:cxn>
                  <a:cxn ang="0">
                    <a:pos x="14" y="8"/>
                  </a:cxn>
                  <a:cxn ang="0">
                    <a:pos x="21" y="9"/>
                  </a:cxn>
                  <a:cxn ang="0">
                    <a:pos x="20" y="10"/>
                  </a:cxn>
                </a:cxnLst>
                <a:rect l="0" t="0" r="r" b="b"/>
                <a:pathLst>
                  <a:path w="22" h="19">
                    <a:moveTo>
                      <a:pt x="20" y="10"/>
                    </a:moveTo>
                    <a:lnTo>
                      <a:pt x="13" y="9"/>
                    </a:lnTo>
                    <a:lnTo>
                      <a:pt x="12" y="9"/>
                    </a:lnTo>
                    <a:lnTo>
                      <a:pt x="11" y="11"/>
                    </a:lnTo>
                    <a:lnTo>
                      <a:pt x="10" y="18"/>
                    </a:lnTo>
                    <a:lnTo>
                      <a:pt x="0" y="18"/>
                    </a:lnTo>
                    <a:lnTo>
                      <a:pt x="3" y="6"/>
                    </a:lnTo>
                    <a:lnTo>
                      <a:pt x="4" y="3"/>
                    </a:lnTo>
                    <a:lnTo>
                      <a:pt x="6" y="1"/>
                    </a:lnTo>
                    <a:lnTo>
                      <a:pt x="8" y="0"/>
                    </a:lnTo>
                    <a:lnTo>
                      <a:pt x="10" y="0"/>
                    </a:lnTo>
                    <a:lnTo>
                      <a:pt x="9" y="2"/>
                    </a:lnTo>
                    <a:lnTo>
                      <a:pt x="9" y="4"/>
                    </a:lnTo>
                    <a:lnTo>
                      <a:pt x="9" y="7"/>
                    </a:lnTo>
                    <a:lnTo>
                      <a:pt x="10" y="8"/>
                    </a:lnTo>
                    <a:lnTo>
                      <a:pt x="10" y="6"/>
                    </a:lnTo>
                    <a:lnTo>
                      <a:pt x="12" y="8"/>
                    </a:lnTo>
                    <a:lnTo>
                      <a:pt x="13" y="6"/>
                    </a:lnTo>
                    <a:lnTo>
                      <a:pt x="14" y="8"/>
                    </a:lnTo>
                    <a:lnTo>
                      <a:pt x="21" y="9"/>
                    </a:lnTo>
                    <a:lnTo>
                      <a:pt x="20"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23" name="Freeform 79"/>
              <p:cNvSpPr>
                <a:spLocks/>
              </p:cNvSpPr>
              <p:nvPr/>
            </p:nvSpPr>
            <p:spPr bwMode="auto">
              <a:xfrm>
                <a:off x="4589" y="3785"/>
                <a:ext cx="247" cy="170"/>
              </a:xfrm>
              <a:custGeom>
                <a:avLst/>
                <a:gdLst/>
                <a:ahLst/>
                <a:cxnLst>
                  <a:cxn ang="0">
                    <a:pos x="246" y="2"/>
                  </a:cxn>
                  <a:cxn ang="0">
                    <a:pos x="192" y="0"/>
                  </a:cxn>
                  <a:cxn ang="0">
                    <a:pos x="156" y="0"/>
                  </a:cxn>
                  <a:cxn ang="0">
                    <a:pos x="112" y="5"/>
                  </a:cxn>
                  <a:cxn ang="0">
                    <a:pos x="80" y="13"/>
                  </a:cxn>
                  <a:cxn ang="0">
                    <a:pos x="53" y="25"/>
                  </a:cxn>
                  <a:cxn ang="0">
                    <a:pos x="33" y="39"/>
                  </a:cxn>
                  <a:cxn ang="0">
                    <a:pos x="21" y="50"/>
                  </a:cxn>
                  <a:cxn ang="0">
                    <a:pos x="9" y="63"/>
                  </a:cxn>
                  <a:cxn ang="0">
                    <a:pos x="4" y="72"/>
                  </a:cxn>
                  <a:cxn ang="0">
                    <a:pos x="1" y="80"/>
                  </a:cxn>
                  <a:cxn ang="0">
                    <a:pos x="1" y="85"/>
                  </a:cxn>
                  <a:cxn ang="0">
                    <a:pos x="0" y="92"/>
                  </a:cxn>
                  <a:cxn ang="0">
                    <a:pos x="2" y="113"/>
                  </a:cxn>
                  <a:cxn ang="0">
                    <a:pos x="5" y="130"/>
                  </a:cxn>
                  <a:cxn ang="0">
                    <a:pos x="2" y="137"/>
                  </a:cxn>
                  <a:cxn ang="0">
                    <a:pos x="1" y="142"/>
                  </a:cxn>
                  <a:cxn ang="0">
                    <a:pos x="1" y="145"/>
                  </a:cxn>
                  <a:cxn ang="0">
                    <a:pos x="3" y="149"/>
                  </a:cxn>
                  <a:cxn ang="0">
                    <a:pos x="4" y="153"/>
                  </a:cxn>
                  <a:cxn ang="0">
                    <a:pos x="11" y="160"/>
                  </a:cxn>
                  <a:cxn ang="0">
                    <a:pos x="21" y="165"/>
                  </a:cxn>
                  <a:cxn ang="0">
                    <a:pos x="52" y="168"/>
                  </a:cxn>
                  <a:cxn ang="0">
                    <a:pos x="101" y="169"/>
                  </a:cxn>
                  <a:cxn ang="0">
                    <a:pos x="48" y="165"/>
                  </a:cxn>
                  <a:cxn ang="0">
                    <a:pos x="26" y="162"/>
                  </a:cxn>
                  <a:cxn ang="0">
                    <a:pos x="15" y="159"/>
                  </a:cxn>
                  <a:cxn ang="0">
                    <a:pos x="9" y="156"/>
                  </a:cxn>
                  <a:cxn ang="0">
                    <a:pos x="5" y="149"/>
                  </a:cxn>
                  <a:cxn ang="0">
                    <a:pos x="4" y="145"/>
                  </a:cxn>
                  <a:cxn ang="0">
                    <a:pos x="4" y="141"/>
                  </a:cxn>
                  <a:cxn ang="0">
                    <a:pos x="5" y="138"/>
                  </a:cxn>
                  <a:cxn ang="0">
                    <a:pos x="8" y="133"/>
                  </a:cxn>
                  <a:cxn ang="0">
                    <a:pos x="3" y="106"/>
                  </a:cxn>
                  <a:cxn ang="0">
                    <a:pos x="3" y="92"/>
                  </a:cxn>
                  <a:cxn ang="0">
                    <a:pos x="3" y="85"/>
                  </a:cxn>
                  <a:cxn ang="0">
                    <a:pos x="6" y="79"/>
                  </a:cxn>
                  <a:cxn ang="0">
                    <a:pos x="8" y="71"/>
                  </a:cxn>
                  <a:cxn ang="0">
                    <a:pos x="14" y="66"/>
                  </a:cxn>
                  <a:cxn ang="0">
                    <a:pos x="25" y="51"/>
                  </a:cxn>
                  <a:cxn ang="0">
                    <a:pos x="44" y="36"/>
                  </a:cxn>
                  <a:cxn ang="0">
                    <a:pos x="64" y="26"/>
                  </a:cxn>
                  <a:cxn ang="0">
                    <a:pos x="87" y="15"/>
                  </a:cxn>
                  <a:cxn ang="0">
                    <a:pos x="114" y="8"/>
                  </a:cxn>
                  <a:cxn ang="0">
                    <a:pos x="136" y="5"/>
                  </a:cxn>
                  <a:cxn ang="0">
                    <a:pos x="165" y="2"/>
                  </a:cxn>
                  <a:cxn ang="0">
                    <a:pos x="188" y="2"/>
                  </a:cxn>
                  <a:cxn ang="0">
                    <a:pos x="206" y="2"/>
                  </a:cxn>
                  <a:cxn ang="0">
                    <a:pos x="246" y="2"/>
                  </a:cxn>
                </a:cxnLst>
                <a:rect l="0" t="0" r="r" b="b"/>
                <a:pathLst>
                  <a:path w="247" h="170">
                    <a:moveTo>
                      <a:pt x="246" y="2"/>
                    </a:moveTo>
                    <a:lnTo>
                      <a:pt x="192" y="0"/>
                    </a:lnTo>
                    <a:lnTo>
                      <a:pt x="156" y="0"/>
                    </a:lnTo>
                    <a:lnTo>
                      <a:pt x="112" y="5"/>
                    </a:lnTo>
                    <a:lnTo>
                      <a:pt x="80" y="13"/>
                    </a:lnTo>
                    <a:lnTo>
                      <a:pt x="53" y="25"/>
                    </a:lnTo>
                    <a:lnTo>
                      <a:pt x="33" y="39"/>
                    </a:lnTo>
                    <a:lnTo>
                      <a:pt x="21" y="50"/>
                    </a:lnTo>
                    <a:lnTo>
                      <a:pt x="9" y="63"/>
                    </a:lnTo>
                    <a:lnTo>
                      <a:pt x="4" y="72"/>
                    </a:lnTo>
                    <a:lnTo>
                      <a:pt x="1" y="80"/>
                    </a:lnTo>
                    <a:lnTo>
                      <a:pt x="1" y="85"/>
                    </a:lnTo>
                    <a:lnTo>
                      <a:pt x="0" y="92"/>
                    </a:lnTo>
                    <a:lnTo>
                      <a:pt x="2" y="113"/>
                    </a:lnTo>
                    <a:lnTo>
                      <a:pt x="5" y="130"/>
                    </a:lnTo>
                    <a:lnTo>
                      <a:pt x="2" y="137"/>
                    </a:lnTo>
                    <a:lnTo>
                      <a:pt x="1" y="142"/>
                    </a:lnTo>
                    <a:lnTo>
                      <a:pt x="1" y="145"/>
                    </a:lnTo>
                    <a:lnTo>
                      <a:pt x="3" y="149"/>
                    </a:lnTo>
                    <a:lnTo>
                      <a:pt x="4" y="153"/>
                    </a:lnTo>
                    <a:lnTo>
                      <a:pt x="11" y="160"/>
                    </a:lnTo>
                    <a:lnTo>
                      <a:pt x="21" y="165"/>
                    </a:lnTo>
                    <a:lnTo>
                      <a:pt x="52" y="168"/>
                    </a:lnTo>
                    <a:lnTo>
                      <a:pt x="101" y="169"/>
                    </a:lnTo>
                    <a:lnTo>
                      <a:pt x="48" y="165"/>
                    </a:lnTo>
                    <a:lnTo>
                      <a:pt x="26" y="162"/>
                    </a:lnTo>
                    <a:lnTo>
                      <a:pt x="15" y="159"/>
                    </a:lnTo>
                    <a:lnTo>
                      <a:pt x="9" y="156"/>
                    </a:lnTo>
                    <a:lnTo>
                      <a:pt x="5" y="149"/>
                    </a:lnTo>
                    <a:lnTo>
                      <a:pt x="4" y="145"/>
                    </a:lnTo>
                    <a:lnTo>
                      <a:pt x="4" y="141"/>
                    </a:lnTo>
                    <a:lnTo>
                      <a:pt x="5" y="138"/>
                    </a:lnTo>
                    <a:lnTo>
                      <a:pt x="8" y="133"/>
                    </a:lnTo>
                    <a:lnTo>
                      <a:pt x="3" y="106"/>
                    </a:lnTo>
                    <a:lnTo>
                      <a:pt x="3" y="92"/>
                    </a:lnTo>
                    <a:lnTo>
                      <a:pt x="3" y="85"/>
                    </a:lnTo>
                    <a:lnTo>
                      <a:pt x="6" y="79"/>
                    </a:lnTo>
                    <a:lnTo>
                      <a:pt x="8" y="71"/>
                    </a:lnTo>
                    <a:lnTo>
                      <a:pt x="14" y="66"/>
                    </a:lnTo>
                    <a:lnTo>
                      <a:pt x="25" y="51"/>
                    </a:lnTo>
                    <a:lnTo>
                      <a:pt x="44" y="36"/>
                    </a:lnTo>
                    <a:lnTo>
                      <a:pt x="64" y="26"/>
                    </a:lnTo>
                    <a:lnTo>
                      <a:pt x="87" y="15"/>
                    </a:lnTo>
                    <a:lnTo>
                      <a:pt x="114" y="8"/>
                    </a:lnTo>
                    <a:lnTo>
                      <a:pt x="136" y="5"/>
                    </a:lnTo>
                    <a:lnTo>
                      <a:pt x="165" y="2"/>
                    </a:lnTo>
                    <a:lnTo>
                      <a:pt x="188" y="2"/>
                    </a:lnTo>
                    <a:lnTo>
                      <a:pt x="206" y="2"/>
                    </a:lnTo>
                    <a:lnTo>
                      <a:pt x="246"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24" name="Freeform 80"/>
              <p:cNvSpPr>
                <a:spLocks/>
              </p:cNvSpPr>
              <p:nvPr/>
            </p:nvSpPr>
            <p:spPr bwMode="auto">
              <a:xfrm>
                <a:off x="4701" y="3818"/>
                <a:ext cx="138" cy="169"/>
              </a:xfrm>
              <a:custGeom>
                <a:avLst/>
                <a:gdLst/>
                <a:ahLst/>
                <a:cxnLst>
                  <a:cxn ang="0">
                    <a:pos x="5" y="135"/>
                  </a:cxn>
                  <a:cxn ang="0">
                    <a:pos x="12" y="131"/>
                  </a:cxn>
                  <a:cxn ang="0">
                    <a:pos x="17" y="123"/>
                  </a:cxn>
                  <a:cxn ang="0">
                    <a:pos x="20" y="110"/>
                  </a:cxn>
                  <a:cxn ang="0">
                    <a:pos x="27" y="68"/>
                  </a:cxn>
                  <a:cxn ang="0">
                    <a:pos x="37" y="37"/>
                  </a:cxn>
                  <a:cxn ang="0">
                    <a:pos x="53" y="12"/>
                  </a:cxn>
                  <a:cxn ang="0">
                    <a:pos x="72" y="2"/>
                  </a:cxn>
                  <a:cxn ang="0">
                    <a:pos x="92" y="1"/>
                  </a:cxn>
                  <a:cxn ang="0">
                    <a:pos x="112" y="14"/>
                  </a:cxn>
                  <a:cxn ang="0">
                    <a:pos x="124" y="33"/>
                  </a:cxn>
                  <a:cxn ang="0">
                    <a:pos x="134" y="60"/>
                  </a:cxn>
                  <a:cxn ang="0">
                    <a:pos x="137" y="89"/>
                  </a:cxn>
                  <a:cxn ang="0">
                    <a:pos x="136" y="112"/>
                  </a:cxn>
                  <a:cxn ang="0">
                    <a:pos x="133" y="131"/>
                  </a:cxn>
                  <a:cxn ang="0">
                    <a:pos x="131" y="136"/>
                  </a:cxn>
                  <a:cxn ang="0">
                    <a:pos x="120" y="131"/>
                  </a:cxn>
                  <a:cxn ang="0">
                    <a:pos x="125" y="110"/>
                  </a:cxn>
                  <a:cxn ang="0">
                    <a:pos x="126" y="86"/>
                  </a:cxn>
                  <a:cxn ang="0">
                    <a:pos x="123" y="64"/>
                  </a:cxn>
                  <a:cxn ang="0">
                    <a:pos x="118" y="47"/>
                  </a:cxn>
                  <a:cxn ang="0">
                    <a:pos x="108" y="31"/>
                  </a:cxn>
                  <a:cxn ang="0">
                    <a:pos x="93" y="19"/>
                  </a:cxn>
                  <a:cxn ang="0">
                    <a:pos x="83" y="16"/>
                  </a:cxn>
                  <a:cxn ang="0">
                    <a:pos x="69" y="19"/>
                  </a:cxn>
                  <a:cxn ang="0">
                    <a:pos x="57" y="26"/>
                  </a:cxn>
                  <a:cxn ang="0">
                    <a:pos x="48" y="39"/>
                  </a:cxn>
                  <a:cxn ang="0">
                    <a:pos x="40" y="54"/>
                  </a:cxn>
                  <a:cxn ang="0">
                    <a:pos x="35" y="78"/>
                  </a:cxn>
                  <a:cxn ang="0">
                    <a:pos x="34" y="100"/>
                  </a:cxn>
                  <a:cxn ang="0">
                    <a:pos x="38" y="121"/>
                  </a:cxn>
                  <a:cxn ang="0">
                    <a:pos x="44" y="139"/>
                  </a:cxn>
                  <a:cxn ang="0">
                    <a:pos x="51" y="152"/>
                  </a:cxn>
                  <a:cxn ang="0">
                    <a:pos x="62" y="162"/>
                  </a:cxn>
                  <a:cxn ang="0">
                    <a:pos x="76" y="168"/>
                  </a:cxn>
                  <a:cxn ang="0">
                    <a:pos x="37" y="164"/>
                  </a:cxn>
                  <a:cxn ang="0">
                    <a:pos x="27" y="147"/>
                  </a:cxn>
                  <a:cxn ang="0">
                    <a:pos x="20" y="123"/>
                  </a:cxn>
                  <a:cxn ang="0">
                    <a:pos x="12" y="135"/>
                  </a:cxn>
                  <a:cxn ang="0">
                    <a:pos x="0" y="136"/>
                  </a:cxn>
                </a:cxnLst>
                <a:rect l="0" t="0" r="r" b="b"/>
                <a:pathLst>
                  <a:path w="138" h="169">
                    <a:moveTo>
                      <a:pt x="0" y="136"/>
                    </a:moveTo>
                    <a:lnTo>
                      <a:pt x="5" y="135"/>
                    </a:lnTo>
                    <a:lnTo>
                      <a:pt x="9" y="133"/>
                    </a:lnTo>
                    <a:lnTo>
                      <a:pt x="12" y="131"/>
                    </a:lnTo>
                    <a:lnTo>
                      <a:pt x="15" y="127"/>
                    </a:lnTo>
                    <a:lnTo>
                      <a:pt x="17" y="123"/>
                    </a:lnTo>
                    <a:lnTo>
                      <a:pt x="18" y="118"/>
                    </a:lnTo>
                    <a:lnTo>
                      <a:pt x="20" y="110"/>
                    </a:lnTo>
                    <a:lnTo>
                      <a:pt x="22" y="93"/>
                    </a:lnTo>
                    <a:lnTo>
                      <a:pt x="27" y="68"/>
                    </a:lnTo>
                    <a:lnTo>
                      <a:pt x="31" y="49"/>
                    </a:lnTo>
                    <a:lnTo>
                      <a:pt x="37" y="37"/>
                    </a:lnTo>
                    <a:lnTo>
                      <a:pt x="44" y="24"/>
                    </a:lnTo>
                    <a:lnTo>
                      <a:pt x="53" y="12"/>
                    </a:lnTo>
                    <a:lnTo>
                      <a:pt x="63" y="6"/>
                    </a:lnTo>
                    <a:lnTo>
                      <a:pt x="72" y="2"/>
                    </a:lnTo>
                    <a:lnTo>
                      <a:pt x="81" y="0"/>
                    </a:lnTo>
                    <a:lnTo>
                      <a:pt x="92" y="1"/>
                    </a:lnTo>
                    <a:lnTo>
                      <a:pt x="103" y="6"/>
                    </a:lnTo>
                    <a:lnTo>
                      <a:pt x="112" y="14"/>
                    </a:lnTo>
                    <a:lnTo>
                      <a:pt x="119" y="22"/>
                    </a:lnTo>
                    <a:lnTo>
                      <a:pt x="124" y="33"/>
                    </a:lnTo>
                    <a:lnTo>
                      <a:pt x="130" y="47"/>
                    </a:lnTo>
                    <a:lnTo>
                      <a:pt x="134" y="60"/>
                    </a:lnTo>
                    <a:lnTo>
                      <a:pt x="136" y="77"/>
                    </a:lnTo>
                    <a:lnTo>
                      <a:pt x="137" y="89"/>
                    </a:lnTo>
                    <a:lnTo>
                      <a:pt x="137" y="98"/>
                    </a:lnTo>
                    <a:lnTo>
                      <a:pt x="136" y="112"/>
                    </a:lnTo>
                    <a:lnTo>
                      <a:pt x="135" y="123"/>
                    </a:lnTo>
                    <a:lnTo>
                      <a:pt x="133" y="131"/>
                    </a:lnTo>
                    <a:lnTo>
                      <a:pt x="132" y="135"/>
                    </a:lnTo>
                    <a:lnTo>
                      <a:pt x="131" y="136"/>
                    </a:lnTo>
                    <a:lnTo>
                      <a:pt x="128" y="136"/>
                    </a:lnTo>
                    <a:lnTo>
                      <a:pt x="120" y="131"/>
                    </a:lnTo>
                    <a:lnTo>
                      <a:pt x="123" y="121"/>
                    </a:lnTo>
                    <a:lnTo>
                      <a:pt x="125" y="110"/>
                    </a:lnTo>
                    <a:lnTo>
                      <a:pt x="126" y="98"/>
                    </a:lnTo>
                    <a:lnTo>
                      <a:pt x="126" y="86"/>
                    </a:lnTo>
                    <a:lnTo>
                      <a:pt x="125" y="74"/>
                    </a:lnTo>
                    <a:lnTo>
                      <a:pt x="123" y="64"/>
                    </a:lnTo>
                    <a:lnTo>
                      <a:pt x="121" y="56"/>
                    </a:lnTo>
                    <a:lnTo>
                      <a:pt x="118" y="47"/>
                    </a:lnTo>
                    <a:lnTo>
                      <a:pt x="113" y="39"/>
                    </a:lnTo>
                    <a:lnTo>
                      <a:pt x="108" y="31"/>
                    </a:lnTo>
                    <a:lnTo>
                      <a:pt x="101" y="24"/>
                    </a:lnTo>
                    <a:lnTo>
                      <a:pt x="93" y="19"/>
                    </a:lnTo>
                    <a:lnTo>
                      <a:pt x="88" y="17"/>
                    </a:lnTo>
                    <a:lnTo>
                      <a:pt x="83" y="16"/>
                    </a:lnTo>
                    <a:lnTo>
                      <a:pt x="77" y="16"/>
                    </a:lnTo>
                    <a:lnTo>
                      <a:pt x="69" y="19"/>
                    </a:lnTo>
                    <a:lnTo>
                      <a:pt x="63" y="22"/>
                    </a:lnTo>
                    <a:lnTo>
                      <a:pt x="57" y="26"/>
                    </a:lnTo>
                    <a:lnTo>
                      <a:pt x="52" y="33"/>
                    </a:lnTo>
                    <a:lnTo>
                      <a:pt x="48" y="39"/>
                    </a:lnTo>
                    <a:lnTo>
                      <a:pt x="43" y="46"/>
                    </a:lnTo>
                    <a:lnTo>
                      <a:pt x="40" y="54"/>
                    </a:lnTo>
                    <a:lnTo>
                      <a:pt x="37" y="63"/>
                    </a:lnTo>
                    <a:lnTo>
                      <a:pt x="35" y="78"/>
                    </a:lnTo>
                    <a:lnTo>
                      <a:pt x="34" y="89"/>
                    </a:lnTo>
                    <a:lnTo>
                      <a:pt x="34" y="100"/>
                    </a:lnTo>
                    <a:lnTo>
                      <a:pt x="36" y="112"/>
                    </a:lnTo>
                    <a:lnTo>
                      <a:pt x="38" y="121"/>
                    </a:lnTo>
                    <a:lnTo>
                      <a:pt x="40" y="129"/>
                    </a:lnTo>
                    <a:lnTo>
                      <a:pt x="44" y="139"/>
                    </a:lnTo>
                    <a:lnTo>
                      <a:pt x="47" y="146"/>
                    </a:lnTo>
                    <a:lnTo>
                      <a:pt x="51" y="152"/>
                    </a:lnTo>
                    <a:lnTo>
                      <a:pt x="56" y="156"/>
                    </a:lnTo>
                    <a:lnTo>
                      <a:pt x="62" y="162"/>
                    </a:lnTo>
                    <a:lnTo>
                      <a:pt x="67" y="165"/>
                    </a:lnTo>
                    <a:lnTo>
                      <a:pt x="76" y="168"/>
                    </a:lnTo>
                    <a:lnTo>
                      <a:pt x="43" y="167"/>
                    </a:lnTo>
                    <a:lnTo>
                      <a:pt x="37" y="164"/>
                    </a:lnTo>
                    <a:lnTo>
                      <a:pt x="33" y="160"/>
                    </a:lnTo>
                    <a:lnTo>
                      <a:pt x="27" y="147"/>
                    </a:lnTo>
                    <a:lnTo>
                      <a:pt x="23" y="138"/>
                    </a:lnTo>
                    <a:lnTo>
                      <a:pt x="20" y="123"/>
                    </a:lnTo>
                    <a:lnTo>
                      <a:pt x="17" y="131"/>
                    </a:lnTo>
                    <a:lnTo>
                      <a:pt x="12" y="135"/>
                    </a:lnTo>
                    <a:lnTo>
                      <a:pt x="5" y="136"/>
                    </a:lnTo>
                    <a:lnTo>
                      <a:pt x="0"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25" name="Freeform 81"/>
              <p:cNvSpPr>
                <a:spLocks/>
              </p:cNvSpPr>
              <p:nvPr/>
            </p:nvSpPr>
            <p:spPr bwMode="auto">
              <a:xfrm>
                <a:off x="4737" y="3838"/>
                <a:ext cx="89" cy="149"/>
              </a:xfrm>
              <a:custGeom>
                <a:avLst/>
                <a:gdLst/>
                <a:ahLst/>
                <a:cxnLst>
                  <a:cxn ang="0">
                    <a:pos x="86" y="99"/>
                  </a:cxn>
                  <a:cxn ang="0">
                    <a:pos x="88" y="77"/>
                  </a:cxn>
                  <a:cxn ang="0">
                    <a:pos x="87" y="53"/>
                  </a:cxn>
                  <a:cxn ang="0">
                    <a:pos x="79" y="28"/>
                  </a:cxn>
                  <a:cxn ang="0">
                    <a:pos x="64" y="8"/>
                  </a:cxn>
                  <a:cxn ang="0">
                    <a:pos x="49" y="1"/>
                  </a:cxn>
                  <a:cxn ang="0">
                    <a:pos x="36" y="1"/>
                  </a:cxn>
                  <a:cxn ang="0">
                    <a:pos x="19" y="12"/>
                  </a:cxn>
                  <a:cxn ang="0">
                    <a:pos x="7" y="34"/>
                  </a:cxn>
                  <a:cxn ang="0">
                    <a:pos x="0" y="65"/>
                  </a:cxn>
                  <a:cxn ang="0">
                    <a:pos x="1" y="90"/>
                  </a:cxn>
                  <a:cxn ang="0">
                    <a:pos x="8" y="114"/>
                  </a:cxn>
                  <a:cxn ang="0">
                    <a:pos x="19" y="134"/>
                  </a:cxn>
                  <a:cxn ang="0">
                    <a:pos x="30" y="144"/>
                  </a:cxn>
                  <a:cxn ang="0">
                    <a:pos x="40" y="148"/>
                  </a:cxn>
                  <a:cxn ang="0">
                    <a:pos x="53" y="147"/>
                  </a:cxn>
                  <a:cxn ang="0">
                    <a:pos x="45" y="133"/>
                  </a:cxn>
                  <a:cxn ang="0">
                    <a:pos x="36" y="132"/>
                  </a:cxn>
                  <a:cxn ang="0">
                    <a:pos x="23" y="122"/>
                  </a:cxn>
                  <a:cxn ang="0">
                    <a:pos x="14" y="105"/>
                  </a:cxn>
                  <a:cxn ang="0">
                    <a:pos x="9" y="86"/>
                  </a:cxn>
                  <a:cxn ang="0">
                    <a:pos x="8" y="66"/>
                  </a:cxn>
                  <a:cxn ang="0">
                    <a:pos x="11" y="48"/>
                  </a:cxn>
                  <a:cxn ang="0">
                    <a:pos x="19" y="30"/>
                  </a:cxn>
                  <a:cxn ang="0">
                    <a:pos x="30" y="16"/>
                  </a:cxn>
                  <a:cxn ang="0">
                    <a:pos x="44" y="12"/>
                  </a:cxn>
                  <a:cxn ang="0">
                    <a:pos x="55" y="15"/>
                  </a:cxn>
                  <a:cxn ang="0">
                    <a:pos x="68" y="27"/>
                  </a:cxn>
                  <a:cxn ang="0">
                    <a:pos x="76" y="44"/>
                  </a:cxn>
                  <a:cxn ang="0">
                    <a:pos x="80" y="69"/>
                  </a:cxn>
                  <a:cxn ang="0">
                    <a:pos x="78" y="93"/>
                  </a:cxn>
                  <a:cxn ang="0">
                    <a:pos x="84" y="111"/>
                  </a:cxn>
                </a:cxnLst>
                <a:rect l="0" t="0" r="r" b="b"/>
                <a:pathLst>
                  <a:path w="89" h="149">
                    <a:moveTo>
                      <a:pt x="84" y="111"/>
                    </a:moveTo>
                    <a:lnTo>
                      <a:pt x="86" y="99"/>
                    </a:lnTo>
                    <a:lnTo>
                      <a:pt x="87" y="89"/>
                    </a:lnTo>
                    <a:lnTo>
                      <a:pt x="88" y="77"/>
                    </a:lnTo>
                    <a:lnTo>
                      <a:pt x="88" y="66"/>
                    </a:lnTo>
                    <a:lnTo>
                      <a:pt x="87" y="53"/>
                    </a:lnTo>
                    <a:lnTo>
                      <a:pt x="83" y="39"/>
                    </a:lnTo>
                    <a:lnTo>
                      <a:pt x="79" y="28"/>
                    </a:lnTo>
                    <a:lnTo>
                      <a:pt x="72" y="18"/>
                    </a:lnTo>
                    <a:lnTo>
                      <a:pt x="64" y="8"/>
                    </a:lnTo>
                    <a:lnTo>
                      <a:pt x="57" y="3"/>
                    </a:lnTo>
                    <a:lnTo>
                      <a:pt x="49" y="1"/>
                    </a:lnTo>
                    <a:lnTo>
                      <a:pt x="44" y="0"/>
                    </a:lnTo>
                    <a:lnTo>
                      <a:pt x="36" y="1"/>
                    </a:lnTo>
                    <a:lnTo>
                      <a:pt x="27" y="5"/>
                    </a:lnTo>
                    <a:lnTo>
                      <a:pt x="19" y="12"/>
                    </a:lnTo>
                    <a:lnTo>
                      <a:pt x="12" y="23"/>
                    </a:lnTo>
                    <a:lnTo>
                      <a:pt x="7" y="34"/>
                    </a:lnTo>
                    <a:lnTo>
                      <a:pt x="2" y="49"/>
                    </a:lnTo>
                    <a:lnTo>
                      <a:pt x="0" y="65"/>
                    </a:lnTo>
                    <a:lnTo>
                      <a:pt x="0" y="76"/>
                    </a:lnTo>
                    <a:lnTo>
                      <a:pt x="1" y="90"/>
                    </a:lnTo>
                    <a:lnTo>
                      <a:pt x="4" y="104"/>
                    </a:lnTo>
                    <a:lnTo>
                      <a:pt x="8" y="114"/>
                    </a:lnTo>
                    <a:lnTo>
                      <a:pt x="13" y="126"/>
                    </a:lnTo>
                    <a:lnTo>
                      <a:pt x="19" y="134"/>
                    </a:lnTo>
                    <a:lnTo>
                      <a:pt x="24" y="140"/>
                    </a:lnTo>
                    <a:lnTo>
                      <a:pt x="30" y="144"/>
                    </a:lnTo>
                    <a:lnTo>
                      <a:pt x="37" y="147"/>
                    </a:lnTo>
                    <a:lnTo>
                      <a:pt x="40" y="148"/>
                    </a:lnTo>
                    <a:lnTo>
                      <a:pt x="48" y="148"/>
                    </a:lnTo>
                    <a:lnTo>
                      <a:pt x="53" y="147"/>
                    </a:lnTo>
                    <a:lnTo>
                      <a:pt x="59" y="144"/>
                    </a:lnTo>
                    <a:lnTo>
                      <a:pt x="45" y="133"/>
                    </a:lnTo>
                    <a:lnTo>
                      <a:pt x="41" y="133"/>
                    </a:lnTo>
                    <a:lnTo>
                      <a:pt x="36" y="132"/>
                    </a:lnTo>
                    <a:lnTo>
                      <a:pt x="29" y="127"/>
                    </a:lnTo>
                    <a:lnTo>
                      <a:pt x="23" y="122"/>
                    </a:lnTo>
                    <a:lnTo>
                      <a:pt x="18" y="113"/>
                    </a:lnTo>
                    <a:lnTo>
                      <a:pt x="14" y="105"/>
                    </a:lnTo>
                    <a:lnTo>
                      <a:pt x="11" y="97"/>
                    </a:lnTo>
                    <a:lnTo>
                      <a:pt x="9" y="86"/>
                    </a:lnTo>
                    <a:lnTo>
                      <a:pt x="8" y="75"/>
                    </a:lnTo>
                    <a:lnTo>
                      <a:pt x="8" y="66"/>
                    </a:lnTo>
                    <a:lnTo>
                      <a:pt x="10" y="56"/>
                    </a:lnTo>
                    <a:lnTo>
                      <a:pt x="11" y="48"/>
                    </a:lnTo>
                    <a:lnTo>
                      <a:pt x="14" y="40"/>
                    </a:lnTo>
                    <a:lnTo>
                      <a:pt x="19" y="30"/>
                    </a:lnTo>
                    <a:lnTo>
                      <a:pt x="24" y="22"/>
                    </a:lnTo>
                    <a:lnTo>
                      <a:pt x="30" y="16"/>
                    </a:lnTo>
                    <a:lnTo>
                      <a:pt x="37" y="12"/>
                    </a:lnTo>
                    <a:lnTo>
                      <a:pt x="44" y="12"/>
                    </a:lnTo>
                    <a:lnTo>
                      <a:pt x="49" y="12"/>
                    </a:lnTo>
                    <a:lnTo>
                      <a:pt x="55" y="15"/>
                    </a:lnTo>
                    <a:lnTo>
                      <a:pt x="63" y="20"/>
                    </a:lnTo>
                    <a:lnTo>
                      <a:pt x="68" y="27"/>
                    </a:lnTo>
                    <a:lnTo>
                      <a:pt x="73" y="35"/>
                    </a:lnTo>
                    <a:lnTo>
                      <a:pt x="76" y="44"/>
                    </a:lnTo>
                    <a:lnTo>
                      <a:pt x="79" y="58"/>
                    </a:lnTo>
                    <a:lnTo>
                      <a:pt x="80" y="69"/>
                    </a:lnTo>
                    <a:lnTo>
                      <a:pt x="80" y="78"/>
                    </a:lnTo>
                    <a:lnTo>
                      <a:pt x="78" y="93"/>
                    </a:lnTo>
                    <a:lnTo>
                      <a:pt x="74" y="106"/>
                    </a:lnTo>
                    <a:lnTo>
                      <a:pt x="84" y="1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26" name="Freeform 82"/>
              <p:cNvSpPr>
                <a:spLocks/>
              </p:cNvSpPr>
              <p:nvPr/>
            </p:nvSpPr>
            <p:spPr bwMode="auto">
              <a:xfrm>
                <a:off x="4782" y="3942"/>
                <a:ext cx="40" cy="45"/>
              </a:xfrm>
              <a:custGeom>
                <a:avLst/>
                <a:gdLst/>
                <a:ahLst/>
                <a:cxnLst>
                  <a:cxn ang="0">
                    <a:pos x="30" y="0"/>
                  </a:cxn>
                  <a:cxn ang="0">
                    <a:pos x="28" y="7"/>
                  </a:cxn>
                  <a:cxn ang="0">
                    <a:pos x="24" y="14"/>
                  </a:cxn>
                  <a:cxn ang="0">
                    <a:pos x="20" y="20"/>
                  </a:cxn>
                  <a:cxn ang="0">
                    <a:pos x="15" y="24"/>
                  </a:cxn>
                  <a:cxn ang="0">
                    <a:pos x="8" y="28"/>
                  </a:cxn>
                  <a:cxn ang="0">
                    <a:pos x="4" y="29"/>
                  </a:cxn>
                  <a:cxn ang="0">
                    <a:pos x="0" y="29"/>
                  </a:cxn>
                  <a:cxn ang="0">
                    <a:pos x="3" y="44"/>
                  </a:cxn>
                  <a:cxn ang="0">
                    <a:pos x="9" y="43"/>
                  </a:cxn>
                  <a:cxn ang="0">
                    <a:pos x="14" y="40"/>
                  </a:cxn>
                  <a:cxn ang="0">
                    <a:pos x="20" y="37"/>
                  </a:cxn>
                  <a:cxn ang="0">
                    <a:pos x="25" y="32"/>
                  </a:cxn>
                  <a:cxn ang="0">
                    <a:pos x="30" y="25"/>
                  </a:cxn>
                  <a:cxn ang="0">
                    <a:pos x="33" y="20"/>
                  </a:cxn>
                  <a:cxn ang="0">
                    <a:pos x="36" y="14"/>
                  </a:cxn>
                  <a:cxn ang="0">
                    <a:pos x="39" y="6"/>
                  </a:cxn>
                  <a:cxn ang="0">
                    <a:pos x="30" y="0"/>
                  </a:cxn>
                </a:cxnLst>
                <a:rect l="0" t="0" r="r" b="b"/>
                <a:pathLst>
                  <a:path w="40" h="45">
                    <a:moveTo>
                      <a:pt x="30" y="0"/>
                    </a:moveTo>
                    <a:lnTo>
                      <a:pt x="28" y="7"/>
                    </a:lnTo>
                    <a:lnTo>
                      <a:pt x="24" y="14"/>
                    </a:lnTo>
                    <a:lnTo>
                      <a:pt x="20" y="20"/>
                    </a:lnTo>
                    <a:lnTo>
                      <a:pt x="15" y="24"/>
                    </a:lnTo>
                    <a:lnTo>
                      <a:pt x="8" y="28"/>
                    </a:lnTo>
                    <a:lnTo>
                      <a:pt x="4" y="29"/>
                    </a:lnTo>
                    <a:lnTo>
                      <a:pt x="0" y="29"/>
                    </a:lnTo>
                    <a:lnTo>
                      <a:pt x="3" y="44"/>
                    </a:lnTo>
                    <a:lnTo>
                      <a:pt x="9" y="43"/>
                    </a:lnTo>
                    <a:lnTo>
                      <a:pt x="14" y="40"/>
                    </a:lnTo>
                    <a:lnTo>
                      <a:pt x="20" y="37"/>
                    </a:lnTo>
                    <a:lnTo>
                      <a:pt x="25" y="32"/>
                    </a:lnTo>
                    <a:lnTo>
                      <a:pt x="30" y="25"/>
                    </a:lnTo>
                    <a:lnTo>
                      <a:pt x="33" y="20"/>
                    </a:lnTo>
                    <a:lnTo>
                      <a:pt x="36" y="14"/>
                    </a:lnTo>
                    <a:lnTo>
                      <a:pt x="39" y="6"/>
                    </a:lnTo>
                    <a:lnTo>
                      <a:pt x="3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27" name="Freeform 83"/>
              <p:cNvSpPr>
                <a:spLocks/>
              </p:cNvSpPr>
              <p:nvPr/>
            </p:nvSpPr>
            <p:spPr bwMode="auto">
              <a:xfrm>
                <a:off x="4758" y="3857"/>
                <a:ext cx="56" cy="107"/>
              </a:xfrm>
              <a:custGeom>
                <a:avLst/>
                <a:gdLst/>
                <a:ahLst/>
                <a:cxnLst>
                  <a:cxn ang="0">
                    <a:pos x="13" y="10"/>
                  </a:cxn>
                  <a:cxn ang="0">
                    <a:pos x="12" y="34"/>
                  </a:cxn>
                  <a:cxn ang="0">
                    <a:pos x="25" y="13"/>
                  </a:cxn>
                  <a:cxn ang="0">
                    <a:pos x="25" y="25"/>
                  </a:cxn>
                  <a:cxn ang="0">
                    <a:pos x="26" y="36"/>
                  </a:cxn>
                  <a:cxn ang="0">
                    <a:pos x="28" y="43"/>
                  </a:cxn>
                  <a:cxn ang="0">
                    <a:pos x="30" y="49"/>
                  </a:cxn>
                  <a:cxn ang="0">
                    <a:pos x="33" y="53"/>
                  </a:cxn>
                  <a:cxn ang="0">
                    <a:pos x="36" y="57"/>
                  </a:cxn>
                  <a:cxn ang="0">
                    <a:pos x="44" y="66"/>
                  </a:cxn>
                  <a:cxn ang="0">
                    <a:pos x="36" y="86"/>
                  </a:cxn>
                  <a:cxn ang="0">
                    <a:pos x="29" y="80"/>
                  </a:cxn>
                  <a:cxn ang="0">
                    <a:pos x="23" y="76"/>
                  </a:cxn>
                  <a:cxn ang="0">
                    <a:pos x="22" y="75"/>
                  </a:cxn>
                  <a:cxn ang="0">
                    <a:pos x="19" y="75"/>
                  </a:cxn>
                  <a:cxn ang="0">
                    <a:pos x="15" y="75"/>
                  </a:cxn>
                  <a:cxn ang="0">
                    <a:pos x="10" y="78"/>
                  </a:cxn>
                  <a:cxn ang="0">
                    <a:pos x="4" y="84"/>
                  </a:cxn>
                  <a:cxn ang="0">
                    <a:pos x="0" y="89"/>
                  </a:cxn>
                  <a:cxn ang="0">
                    <a:pos x="4" y="96"/>
                  </a:cxn>
                  <a:cxn ang="0">
                    <a:pos x="8" y="100"/>
                  </a:cxn>
                  <a:cxn ang="0">
                    <a:pos x="13" y="103"/>
                  </a:cxn>
                  <a:cxn ang="0">
                    <a:pos x="17" y="106"/>
                  </a:cxn>
                  <a:cxn ang="0">
                    <a:pos x="22" y="106"/>
                  </a:cxn>
                  <a:cxn ang="0">
                    <a:pos x="27" y="106"/>
                  </a:cxn>
                  <a:cxn ang="0">
                    <a:pos x="32" y="104"/>
                  </a:cxn>
                  <a:cxn ang="0">
                    <a:pos x="37" y="101"/>
                  </a:cxn>
                  <a:cxn ang="0">
                    <a:pos x="42" y="96"/>
                  </a:cxn>
                  <a:cxn ang="0">
                    <a:pos x="46" y="91"/>
                  </a:cxn>
                  <a:cxn ang="0">
                    <a:pos x="49" y="83"/>
                  </a:cxn>
                  <a:cxn ang="0">
                    <a:pos x="52" y="75"/>
                  </a:cxn>
                  <a:cxn ang="0">
                    <a:pos x="54" y="68"/>
                  </a:cxn>
                  <a:cxn ang="0">
                    <a:pos x="55" y="59"/>
                  </a:cxn>
                  <a:cxn ang="0">
                    <a:pos x="55" y="48"/>
                  </a:cxn>
                  <a:cxn ang="0">
                    <a:pos x="54" y="38"/>
                  </a:cxn>
                  <a:cxn ang="0">
                    <a:pos x="52" y="31"/>
                  </a:cxn>
                  <a:cxn ang="0">
                    <a:pos x="50" y="24"/>
                  </a:cxn>
                  <a:cxn ang="0">
                    <a:pos x="46" y="17"/>
                  </a:cxn>
                  <a:cxn ang="0">
                    <a:pos x="41" y="9"/>
                  </a:cxn>
                  <a:cxn ang="0">
                    <a:pos x="34" y="3"/>
                  </a:cxn>
                  <a:cxn ang="0">
                    <a:pos x="28" y="0"/>
                  </a:cxn>
                  <a:cxn ang="0">
                    <a:pos x="22" y="0"/>
                  </a:cxn>
                  <a:cxn ang="0">
                    <a:pos x="15" y="1"/>
                  </a:cxn>
                  <a:cxn ang="0">
                    <a:pos x="12" y="3"/>
                  </a:cxn>
                  <a:cxn ang="0">
                    <a:pos x="13" y="10"/>
                  </a:cxn>
                </a:cxnLst>
                <a:rect l="0" t="0" r="r" b="b"/>
                <a:pathLst>
                  <a:path w="56" h="107">
                    <a:moveTo>
                      <a:pt x="13" y="10"/>
                    </a:moveTo>
                    <a:lnTo>
                      <a:pt x="12" y="34"/>
                    </a:lnTo>
                    <a:lnTo>
                      <a:pt x="25" y="13"/>
                    </a:lnTo>
                    <a:lnTo>
                      <a:pt x="25" y="25"/>
                    </a:lnTo>
                    <a:lnTo>
                      <a:pt x="26" y="36"/>
                    </a:lnTo>
                    <a:lnTo>
                      <a:pt x="28" y="43"/>
                    </a:lnTo>
                    <a:lnTo>
                      <a:pt x="30" y="49"/>
                    </a:lnTo>
                    <a:lnTo>
                      <a:pt x="33" y="53"/>
                    </a:lnTo>
                    <a:lnTo>
                      <a:pt x="36" y="57"/>
                    </a:lnTo>
                    <a:lnTo>
                      <a:pt x="44" y="66"/>
                    </a:lnTo>
                    <a:lnTo>
                      <a:pt x="36" y="86"/>
                    </a:lnTo>
                    <a:lnTo>
                      <a:pt x="29" y="80"/>
                    </a:lnTo>
                    <a:lnTo>
                      <a:pt x="23" y="76"/>
                    </a:lnTo>
                    <a:lnTo>
                      <a:pt x="22" y="75"/>
                    </a:lnTo>
                    <a:lnTo>
                      <a:pt x="19" y="75"/>
                    </a:lnTo>
                    <a:lnTo>
                      <a:pt x="15" y="75"/>
                    </a:lnTo>
                    <a:lnTo>
                      <a:pt x="10" y="78"/>
                    </a:lnTo>
                    <a:lnTo>
                      <a:pt x="4" y="84"/>
                    </a:lnTo>
                    <a:lnTo>
                      <a:pt x="0" y="89"/>
                    </a:lnTo>
                    <a:lnTo>
                      <a:pt x="4" y="96"/>
                    </a:lnTo>
                    <a:lnTo>
                      <a:pt x="8" y="100"/>
                    </a:lnTo>
                    <a:lnTo>
                      <a:pt x="13" y="103"/>
                    </a:lnTo>
                    <a:lnTo>
                      <a:pt x="17" y="106"/>
                    </a:lnTo>
                    <a:lnTo>
                      <a:pt x="22" y="106"/>
                    </a:lnTo>
                    <a:lnTo>
                      <a:pt x="27" y="106"/>
                    </a:lnTo>
                    <a:lnTo>
                      <a:pt x="32" y="104"/>
                    </a:lnTo>
                    <a:lnTo>
                      <a:pt x="37" y="101"/>
                    </a:lnTo>
                    <a:lnTo>
                      <a:pt x="42" y="96"/>
                    </a:lnTo>
                    <a:lnTo>
                      <a:pt x="46" y="91"/>
                    </a:lnTo>
                    <a:lnTo>
                      <a:pt x="49" y="83"/>
                    </a:lnTo>
                    <a:lnTo>
                      <a:pt x="52" y="75"/>
                    </a:lnTo>
                    <a:lnTo>
                      <a:pt x="54" y="68"/>
                    </a:lnTo>
                    <a:lnTo>
                      <a:pt x="55" y="59"/>
                    </a:lnTo>
                    <a:lnTo>
                      <a:pt x="55" y="48"/>
                    </a:lnTo>
                    <a:lnTo>
                      <a:pt x="54" y="38"/>
                    </a:lnTo>
                    <a:lnTo>
                      <a:pt x="52" y="31"/>
                    </a:lnTo>
                    <a:lnTo>
                      <a:pt x="50" y="24"/>
                    </a:lnTo>
                    <a:lnTo>
                      <a:pt x="46" y="17"/>
                    </a:lnTo>
                    <a:lnTo>
                      <a:pt x="41" y="9"/>
                    </a:lnTo>
                    <a:lnTo>
                      <a:pt x="34" y="3"/>
                    </a:lnTo>
                    <a:lnTo>
                      <a:pt x="28" y="0"/>
                    </a:lnTo>
                    <a:lnTo>
                      <a:pt x="22" y="0"/>
                    </a:lnTo>
                    <a:lnTo>
                      <a:pt x="15" y="1"/>
                    </a:lnTo>
                    <a:lnTo>
                      <a:pt x="12" y="3"/>
                    </a:lnTo>
                    <a:lnTo>
                      <a:pt x="13"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28" name="Freeform 84"/>
              <p:cNvSpPr>
                <a:spLocks/>
              </p:cNvSpPr>
              <p:nvPr/>
            </p:nvSpPr>
            <p:spPr bwMode="auto">
              <a:xfrm>
                <a:off x="4750" y="3860"/>
                <a:ext cx="23" cy="89"/>
              </a:xfrm>
              <a:custGeom>
                <a:avLst/>
                <a:gdLst/>
                <a:ahLst/>
                <a:cxnLst>
                  <a:cxn ang="0">
                    <a:pos x="22" y="9"/>
                  </a:cxn>
                  <a:cxn ang="0">
                    <a:pos x="18" y="33"/>
                  </a:cxn>
                  <a:cxn ang="0">
                    <a:pos x="17" y="38"/>
                  </a:cxn>
                  <a:cxn ang="0">
                    <a:pos x="15" y="44"/>
                  </a:cxn>
                  <a:cxn ang="0">
                    <a:pos x="11" y="50"/>
                  </a:cxn>
                  <a:cxn ang="0">
                    <a:pos x="8" y="55"/>
                  </a:cxn>
                  <a:cxn ang="0">
                    <a:pos x="4" y="60"/>
                  </a:cxn>
                  <a:cxn ang="0">
                    <a:pos x="7" y="72"/>
                  </a:cxn>
                  <a:cxn ang="0">
                    <a:pos x="10" y="84"/>
                  </a:cxn>
                  <a:cxn ang="0">
                    <a:pos x="10" y="88"/>
                  </a:cxn>
                  <a:cxn ang="0">
                    <a:pos x="8" y="84"/>
                  </a:cxn>
                  <a:cxn ang="0">
                    <a:pos x="5" y="77"/>
                  </a:cxn>
                  <a:cxn ang="0">
                    <a:pos x="2" y="69"/>
                  </a:cxn>
                  <a:cxn ang="0">
                    <a:pos x="1" y="62"/>
                  </a:cxn>
                  <a:cxn ang="0">
                    <a:pos x="0" y="54"/>
                  </a:cxn>
                  <a:cxn ang="0">
                    <a:pos x="0" y="45"/>
                  </a:cxn>
                  <a:cxn ang="0">
                    <a:pos x="1" y="36"/>
                  </a:cxn>
                  <a:cxn ang="0">
                    <a:pos x="2" y="29"/>
                  </a:cxn>
                  <a:cxn ang="0">
                    <a:pos x="5" y="21"/>
                  </a:cxn>
                  <a:cxn ang="0">
                    <a:pos x="9" y="12"/>
                  </a:cxn>
                  <a:cxn ang="0">
                    <a:pos x="15" y="6"/>
                  </a:cxn>
                  <a:cxn ang="0">
                    <a:pos x="22" y="0"/>
                  </a:cxn>
                  <a:cxn ang="0">
                    <a:pos x="22" y="9"/>
                  </a:cxn>
                </a:cxnLst>
                <a:rect l="0" t="0" r="r" b="b"/>
                <a:pathLst>
                  <a:path w="23" h="89">
                    <a:moveTo>
                      <a:pt x="22" y="9"/>
                    </a:moveTo>
                    <a:lnTo>
                      <a:pt x="18" y="33"/>
                    </a:lnTo>
                    <a:lnTo>
                      <a:pt x="17" y="38"/>
                    </a:lnTo>
                    <a:lnTo>
                      <a:pt x="15" y="44"/>
                    </a:lnTo>
                    <a:lnTo>
                      <a:pt x="11" y="50"/>
                    </a:lnTo>
                    <a:lnTo>
                      <a:pt x="8" y="55"/>
                    </a:lnTo>
                    <a:lnTo>
                      <a:pt x="4" y="60"/>
                    </a:lnTo>
                    <a:lnTo>
                      <a:pt x="7" y="72"/>
                    </a:lnTo>
                    <a:lnTo>
                      <a:pt x="10" y="84"/>
                    </a:lnTo>
                    <a:lnTo>
                      <a:pt x="10" y="88"/>
                    </a:lnTo>
                    <a:lnTo>
                      <a:pt x="8" y="84"/>
                    </a:lnTo>
                    <a:lnTo>
                      <a:pt x="5" y="77"/>
                    </a:lnTo>
                    <a:lnTo>
                      <a:pt x="2" y="69"/>
                    </a:lnTo>
                    <a:lnTo>
                      <a:pt x="1" y="62"/>
                    </a:lnTo>
                    <a:lnTo>
                      <a:pt x="0" y="54"/>
                    </a:lnTo>
                    <a:lnTo>
                      <a:pt x="0" y="45"/>
                    </a:lnTo>
                    <a:lnTo>
                      <a:pt x="1" y="36"/>
                    </a:lnTo>
                    <a:lnTo>
                      <a:pt x="2" y="29"/>
                    </a:lnTo>
                    <a:lnTo>
                      <a:pt x="5" y="21"/>
                    </a:lnTo>
                    <a:lnTo>
                      <a:pt x="9" y="12"/>
                    </a:lnTo>
                    <a:lnTo>
                      <a:pt x="15" y="6"/>
                    </a:lnTo>
                    <a:lnTo>
                      <a:pt x="22" y="0"/>
                    </a:lnTo>
                    <a:lnTo>
                      <a:pt x="22" y="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29" name="Freeform 85"/>
              <p:cNvSpPr>
                <a:spLocks/>
              </p:cNvSpPr>
              <p:nvPr/>
            </p:nvSpPr>
            <p:spPr bwMode="auto">
              <a:xfrm>
                <a:off x="4775" y="3902"/>
                <a:ext cx="8" cy="24"/>
              </a:xfrm>
              <a:custGeom>
                <a:avLst/>
                <a:gdLst/>
                <a:ahLst/>
                <a:cxnLst>
                  <a:cxn ang="0">
                    <a:pos x="0" y="0"/>
                  </a:cxn>
                  <a:cxn ang="0">
                    <a:pos x="2" y="0"/>
                  </a:cxn>
                  <a:cxn ang="0">
                    <a:pos x="4" y="1"/>
                  </a:cxn>
                  <a:cxn ang="0">
                    <a:pos x="5" y="4"/>
                  </a:cxn>
                  <a:cxn ang="0">
                    <a:pos x="6" y="6"/>
                  </a:cxn>
                  <a:cxn ang="0">
                    <a:pos x="7" y="10"/>
                  </a:cxn>
                  <a:cxn ang="0">
                    <a:pos x="7" y="13"/>
                  </a:cxn>
                  <a:cxn ang="0">
                    <a:pos x="6" y="16"/>
                  </a:cxn>
                  <a:cxn ang="0">
                    <a:pos x="6" y="19"/>
                  </a:cxn>
                  <a:cxn ang="0">
                    <a:pos x="4" y="22"/>
                  </a:cxn>
                  <a:cxn ang="0">
                    <a:pos x="3" y="23"/>
                  </a:cxn>
                  <a:cxn ang="0">
                    <a:pos x="1" y="23"/>
                  </a:cxn>
                  <a:cxn ang="0">
                    <a:pos x="0" y="23"/>
                  </a:cxn>
                  <a:cxn ang="0">
                    <a:pos x="0" y="21"/>
                  </a:cxn>
                  <a:cxn ang="0">
                    <a:pos x="2" y="21"/>
                  </a:cxn>
                  <a:cxn ang="0">
                    <a:pos x="4" y="20"/>
                  </a:cxn>
                  <a:cxn ang="0">
                    <a:pos x="5" y="18"/>
                  </a:cxn>
                  <a:cxn ang="0">
                    <a:pos x="5" y="16"/>
                  </a:cxn>
                  <a:cxn ang="0">
                    <a:pos x="6" y="13"/>
                  </a:cxn>
                  <a:cxn ang="0">
                    <a:pos x="6" y="10"/>
                  </a:cxn>
                  <a:cxn ang="0">
                    <a:pos x="6" y="7"/>
                  </a:cxn>
                  <a:cxn ang="0">
                    <a:pos x="5" y="4"/>
                  </a:cxn>
                  <a:cxn ang="0">
                    <a:pos x="4" y="3"/>
                  </a:cxn>
                  <a:cxn ang="0">
                    <a:pos x="2" y="2"/>
                  </a:cxn>
                  <a:cxn ang="0">
                    <a:pos x="0" y="2"/>
                  </a:cxn>
                  <a:cxn ang="0">
                    <a:pos x="0" y="0"/>
                  </a:cxn>
                </a:cxnLst>
                <a:rect l="0" t="0" r="r" b="b"/>
                <a:pathLst>
                  <a:path w="8" h="24">
                    <a:moveTo>
                      <a:pt x="0" y="0"/>
                    </a:moveTo>
                    <a:lnTo>
                      <a:pt x="2" y="0"/>
                    </a:lnTo>
                    <a:lnTo>
                      <a:pt x="4" y="1"/>
                    </a:lnTo>
                    <a:lnTo>
                      <a:pt x="5" y="4"/>
                    </a:lnTo>
                    <a:lnTo>
                      <a:pt x="6" y="6"/>
                    </a:lnTo>
                    <a:lnTo>
                      <a:pt x="7" y="10"/>
                    </a:lnTo>
                    <a:lnTo>
                      <a:pt x="7" y="13"/>
                    </a:lnTo>
                    <a:lnTo>
                      <a:pt x="6" y="16"/>
                    </a:lnTo>
                    <a:lnTo>
                      <a:pt x="6" y="19"/>
                    </a:lnTo>
                    <a:lnTo>
                      <a:pt x="4" y="22"/>
                    </a:lnTo>
                    <a:lnTo>
                      <a:pt x="3" y="23"/>
                    </a:lnTo>
                    <a:lnTo>
                      <a:pt x="1" y="23"/>
                    </a:lnTo>
                    <a:lnTo>
                      <a:pt x="0" y="23"/>
                    </a:lnTo>
                    <a:lnTo>
                      <a:pt x="0" y="21"/>
                    </a:lnTo>
                    <a:lnTo>
                      <a:pt x="2" y="21"/>
                    </a:lnTo>
                    <a:lnTo>
                      <a:pt x="4" y="20"/>
                    </a:lnTo>
                    <a:lnTo>
                      <a:pt x="5" y="18"/>
                    </a:lnTo>
                    <a:lnTo>
                      <a:pt x="5" y="16"/>
                    </a:lnTo>
                    <a:lnTo>
                      <a:pt x="6" y="13"/>
                    </a:lnTo>
                    <a:lnTo>
                      <a:pt x="6" y="10"/>
                    </a:lnTo>
                    <a:lnTo>
                      <a:pt x="6" y="7"/>
                    </a:lnTo>
                    <a:lnTo>
                      <a:pt x="5" y="4"/>
                    </a:lnTo>
                    <a:lnTo>
                      <a:pt x="4" y="3"/>
                    </a:lnTo>
                    <a:lnTo>
                      <a:pt x="2" y="2"/>
                    </a:lnTo>
                    <a:lnTo>
                      <a:pt x="0" y="2"/>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30" name="Freeform 86"/>
              <p:cNvSpPr>
                <a:spLocks/>
              </p:cNvSpPr>
              <p:nvPr/>
            </p:nvSpPr>
            <p:spPr bwMode="auto">
              <a:xfrm>
                <a:off x="4767" y="3902"/>
                <a:ext cx="11" cy="24"/>
              </a:xfrm>
              <a:custGeom>
                <a:avLst/>
                <a:gdLst/>
                <a:ahLst/>
                <a:cxnLst>
                  <a:cxn ang="0">
                    <a:pos x="8" y="2"/>
                  </a:cxn>
                  <a:cxn ang="0">
                    <a:pos x="6" y="3"/>
                  </a:cxn>
                  <a:cxn ang="0">
                    <a:pos x="5" y="4"/>
                  </a:cxn>
                  <a:cxn ang="0">
                    <a:pos x="4" y="7"/>
                  </a:cxn>
                  <a:cxn ang="0">
                    <a:pos x="3" y="9"/>
                  </a:cxn>
                  <a:cxn ang="0">
                    <a:pos x="3" y="12"/>
                  </a:cxn>
                  <a:cxn ang="0">
                    <a:pos x="4" y="15"/>
                  </a:cxn>
                  <a:cxn ang="0">
                    <a:pos x="5" y="17"/>
                  </a:cxn>
                  <a:cxn ang="0">
                    <a:pos x="6" y="19"/>
                  </a:cxn>
                  <a:cxn ang="0">
                    <a:pos x="7" y="20"/>
                  </a:cxn>
                  <a:cxn ang="0">
                    <a:pos x="8" y="21"/>
                  </a:cxn>
                  <a:cxn ang="0">
                    <a:pos x="9" y="21"/>
                  </a:cxn>
                  <a:cxn ang="0">
                    <a:pos x="10" y="21"/>
                  </a:cxn>
                  <a:cxn ang="0">
                    <a:pos x="8" y="23"/>
                  </a:cxn>
                  <a:cxn ang="0">
                    <a:pos x="6" y="23"/>
                  </a:cxn>
                  <a:cxn ang="0">
                    <a:pos x="5" y="22"/>
                  </a:cxn>
                  <a:cxn ang="0">
                    <a:pos x="3" y="20"/>
                  </a:cxn>
                  <a:cxn ang="0">
                    <a:pos x="2" y="18"/>
                  </a:cxn>
                  <a:cxn ang="0">
                    <a:pos x="1" y="16"/>
                  </a:cxn>
                  <a:cxn ang="0">
                    <a:pos x="1" y="15"/>
                  </a:cxn>
                  <a:cxn ang="0">
                    <a:pos x="0" y="12"/>
                  </a:cxn>
                  <a:cxn ang="0">
                    <a:pos x="0" y="11"/>
                  </a:cxn>
                  <a:cxn ang="0">
                    <a:pos x="1" y="8"/>
                  </a:cxn>
                  <a:cxn ang="0">
                    <a:pos x="1" y="5"/>
                  </a:cxn>
                  <a:cxn ang="0">
                    <a:pos x="3" y="3"/>
                  </a:cxn>
                  <a:cxn ang="0">
                    <a:pos x="4" y="1"/>
                  </a:cxn>
                  <a:cxn ang="0">
                    <a:pos x="6" y="0"/>
                  </a:cxn>
                  <a:cxn ang="0">
                    <a:pos x="7" y="0"/>
                  </a:cxn>
                  <a:cxn ang="0">
                    <a:pos x="8" y="2"/>
                  </a:cxn>
                </a:cxnLst>
                <a:rect l="0" t="0" r="r" b="b"/>
                <a:pathLst>
                  <a:path w="11" h="24">
                    <a:moveTo>
                      <a:pt x="8" y="2"/>
                    </a:moveTo>
                    <a:lnTo>
                      <a:pt x="6" y="3"/>
                    </a:lnTo>
                    <a:lnTo>
                      <a:pt x="5" y="4"/>
                    </a:lnTo>
                    <a:lnTo>
                      <a:pt x="4" y="7"/>
                    </a:lnTo>
                    <a:lnTo>
                      <a:pt x="3" y="9"/>
                    </a:lnTo>
                    <a:lnTo>
                      <a:pt x="3" y="12"/>
                    </a:lnTo>
                    <a:lnTo>
                      <a:pt x="4" y="15"/>
                    </a:lnTo>
                    <a:lnTo>
                      <a:pt x="5" y="17"/>
                    </a:lnTo>
                    <a:lnTo>
                      <a:pt x="6" y="19"/>
                    </a:lnTo>
                    <a:lnTo>
                      <a:pt x="7" y="20"/>
                    </a:lnTo>
                    <a:lnTo>
                      <a:pt x="8" y="21"/>
                    </a:lnTo>
                    <a:lnTo>
                      <a:pt x="9" y="21"/>
                    </a:lnTo>
                    <a:lnTo>
                      <a:pt x="10" y="21"/>
                    </a:lnTo>
                    <a:lnTo>
                      <a:pt x="8" y="23"/>
                    </a:lnTo>
                    <a:lnTo>
                      <a:pt x="6" y="23"/>
                    </a:lnTo>
                    <a:lnTo>
                      <a:pt x="5" y="22"/>
                    </a:lnTo>
                    <a:lnTo>
                      <a:pt x="3" y="20"/>
                    </a:lnTo>
                    <a:lnTo>
                      <a:pt x="2" y="18"/>
                    </a:lnTo>
                    <a:lnTo>
                      <a:pt x="1" y="16"/>
                    </a:lnTo>
                    <a:lnTo>
                      <a:pt x="1" y="15"/>
                    </a:lnTo>
                    <a:lnTo>
                      <a:pt x="0" y="12"/>
                    </a:lnTo>
                    <a:lnTo>
                      <a:pt x="0" y="11"/>
                    </a:lnTo>
                    <a:lnTo>
                      <a:pt x="1" y="8"/>
                    </a:lnTo>
                    <a:lnTo>
                      <a:pt x="1" y="5"/>
                    </a:lnTo>
                    <a:lnTo>
                      <a:pt x="3" y="3"/>
                    </a:lnTo>
                    <a:lnTo>
                      <a:pt x="4" y="1"/>
                    </a:lnTo>
                    <a:lnTo>
                      <a:pt x="6" y="0"/>
                    </a:lnTo>
                    <a:lnTo>
                      <a:pt x="7" y="0"/>
                    </a:lnTo>
                    <a:lnTo>
                      <a:pt x="8"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31" name="Freeform 87"/>
              <p:cNvSpPr>
                <a:spLocks/>
              </p:cNvSpPr>
              <p:nvPr/>
            </p:nvSpPr>
            <p:spPr bwMode="auto">
              <a:xfrm>
                <a:off x="4789" y="3914"/>
                <a:ext cx="5" cy="29"/>
              </a:xfrm>
              <a:custGeom>
                <a:avLst/>
                <a:gdLst/>
                <a:ahLst/>
                <a:cxnLst>
                  <a:cxn ang="0">
                    <a:pos x="4" y="28"/>
                  </a:cxn>
                  <a:cxn ang="0">
                    <a:pos x="0" y="0"/>
                  </a:cxn>
                  <a:cxn ang="0">
                    <a:pos x="1" y="25"/>
                  </a:cxn>
                  <a:cxn ang="0">
                    <a:pos x="4" y="28"/>
                  </a:cxn>
                </a:cxnLst>
                <a:rect l="0" t="0" r="r" b="b"/>
                <a:pathLst>
                  <a:path w="5" h="29">
                    <a:moveTo>
                      <a:pt x="4" y="28"/>
                    </a:moveTo>
                    <a:lnTo>
                      <a:pt x="0" y="0"/>
                    </a:lnTo>
                    <a:lnTo>
                      <a:pt x="1" y="25"/>
                    </a:lnTo>
                    <a:lnTo>
                      <a:pt x="4" y="2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32" name="Freeform 88"/>
              <p:cNvSpPr>
                <a:spLocks/>
              </p:cNvSpPr>
              <p:nvPr/>
            </p:nvSpPr>
            <p:spPr bwMode="auto">
              <a:xfrm>
                <a:off x="4755" y="3916"/>
                <a:ext cx="15" cy="16"/>
              </a:xfrm>
              <a:custGeom>
                <a:avLst/>
                <a:gdLst/>
                <a:ahLst/>
                <a:cxnLst>
                  <a:cxn ang="0">
                    <a:pos x="2" y="0"/>
                  </a:cxn>
                  <a:cxn ang="0">
                    <a:pos x="14" y="15"/>
                  </a:cxn>
                  <a:cxn ang="0">
                    <a:pos x="0" y="1"/>
                  </a:cxn>
                  <a:cxn ang="0">
                    <a:pos x="2" y="0"/>
                  </a:cxn>
                </a:cxnLst>
                <a:rect l="0" t="0" r="r" b="b"/>
                <a:pathLst>
                  <a:path w="15" h="16">
                    <a:moveTo>
                      <a:pt x="2" y="0"/>
                    </a:moveTo>
                    <a:lnTo>
                      <a:pt x="14" y="15"/>
                    </a:lnTo>
                    <a:lnTo>
                      <a:pt x="0" y="1"/>
                    </a:lnTo>
                    <a:lnTo>
                      <a:pt x="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33" name="Freeform 89"/>
              <p:cNvSpPr>
                <a:spLocks/>
              </p:cNvSpPr>
              <p:nvPr/>
            </p:nvSpPr>
            <p:spPr bwMode="auto">
              <a:xfrm>
                <a:off x="4596" y="3967"/>
                <a:ext cx="587" cy="29"/>
              </a:xfrm>
              <a:custGeom>
                <a:avLst/>
                <a:gdLst/>
                <a:ahLst/>
                <a:cxnLst>
                  <a:cxn ang="0">
                    <a:pos x="586" y="6"/>
                  </a:cxn>
                  <a:cxn ang="0">
                    <a:pos x="0" y="28"/>
                  </a:cxn>
                  <a:cxn ang="0">
                    <a:pos x="85" y="9"/>
                  </a:cxn>
                  <a:cxn ang="0">
                    <a:pos x="503" y="0"/>
                  </a:cxn>
                  <a:cxn ang="0">
                    <a:pos x="586" y="6"/>
                  </a:cxn>
                </a:cxnLst>
                <a:rect l="0" t="0" r="r" b="b"/>
                <a:pathLst>
                  <a:path w="587" h="29">
                    <a:moveTo>
                      <a:pt x="586" y="6"/>
                    </a:moveTo>
                    <a:lnTo>
                      <a:pt x="0" y="28"/>
                    </a:lnTo>
                    <a:lnTo>
                      <a:pt x="85" y="9"/>
                    </a:lnTo>
                    <a:lnTo>
                      <a:pt x="503" y="0"/>
                    </a:lnTo>
                    <a:lnTo>
                      <a:pt x="586" y="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34" name="Freeform 90"/>
              <p:cNvSpPr>
                <a:spLocks/>
              </p:cNvSpPr>
              <p:nvPr/>
            </p:nvSpPr>
            <p:spPr bwMode="auto">
              <a:xfrm>
                <a:off x="4671" y="3862"/>
                <a:ext cx="33" cy="46"/>
              </a:xfrm>
              <a:custGeom>
                <a:avLst/>
                <a:gdLst/>
                <a:ahLst/>
                <a:cxnLst>
                  <a:cxn ang="0">
                    <a:pos x="31" y="29"/>
                  </a:cxn>
                  <a:cxn ang="0">
                    <a:pos x="28" y="35"/>
                  </a:cxn>
                  <a:cxn ang="0">
                    <a:pos x="25" y="40"/>
                  </a:cxn>
                  <a:cxn ang="0">
                    <a:pos x="20" y="43"/>
                  </a:cxn>
                  <a:cxn ang="0">
                    <a:pos x="15" y="45"/>
                  </a:cxn>
                  <a:cxn ang="0">
                    <a:pos x="11" y="45"/>
                  </a:cxn>
                  <a:cxn ang="0">
                    <a:pos x="7" y="44"/>
                  </a:cxn>
                  <a:cxn ang="0">
                    <a:pos x="4" y="41"/>
                  </a:cxn>
                  <a:cxn ang="0">
                    <a:pos x="1" y="37"/>
                  </a:cxn>
                  <a:cxn ang="0">
                    <a:pos x="0" y="32"/>
                  </a:cxn>
                  <a:cxn ang="0">
                    <a:pos x="0" y="26"/>
                  </a:cxn>
                  <a:cxn ang="0">
                    <a:pos x="0" y="21"/>
                  </a:cxn>
                  <a:cxn ang="0">
                    <a:pos x="1" y="16"/>
                  </a:cxn>
                  <a:cxn ang="0">
                    <a:pos x="3" y="11"/>
                  </a:cxn>
                  <a:cxn ang="0">
                    <a:pos x="7" y="6"/>
                  </a:cxn>
                  <a:cxn ang="0">
                    <a:pos x="12" y="2"/>
                  </a:cxn>
                  <a:cxn ang="0">
                    <a:pos x="17" y="0"/>
                  </a:cxn>
                  <a:cxn ang="0">
                    <a:pos x="20" y="0"/>
                  </a:cxn>
                  <a:cxn ang="0">
                    <a:pos x="26" y="2"/>
                  </a:cxn>
                  <a:cxn ang="0">
                    <a:pos x="29" y="6"/>
                  </a:cxn>
                  <a:cxn ang="0">
                    <a:pos x="31" y="11"/>
                  </a:cxn>
                  <a:cxn ang="0">
                    <a:pos x="32" y="16"/>
                  </a:cxn>
                  <a:cxn ang="0">
                    <a:pos x="30" y="11"/>
                  </a:cxn>
                  <a:cxn ang="0">
                    <a:pos x="28" y="7"/>
                  </a:cxn>
                  <a:cxn ang="0">
                    <a:pos x="24" y="4"/>
                  </a:cxn>
                  <a:cxn ang="0">
                    <a:pos x="20" y="3"/>
                  </a:cxn>
                  <a:cxn ang="0">
                    <a:pos x="15" y="5"/>
                  </a:cxn>
                  <a:cxn ang="0">
                    <a:pos x="11" y="9"/>
                  </a:cxn>
                  <a:cxn ang="0">
                    <a:pos x="8" y="14"/>
                  </a:cxn>
                  <a:cxn ang="0">
                    <a:pos x="7" y="20"/>
                  </a:cxn>
                  <a:cxn ang="0">
                    <a:pos x="6" y="25"/>
                  </a:cxn>
                  <a:cxn ang="0">
                    <a:pos x="10" y="37"/>
                  </a:cxn>
                  <a:cxn ang="0">
                    <a:pos x="10" y="24"/>
                  </a:cxn>
                  <a:cxn ang="0">
                    <a:pos x="14" y="36"/>
                  </a:cxn>
                  <a:cxn ang="0">
                    <a:pos x="14" y="26"/>
                  </a:cxn>
                  <a:cxn ang="0">
                    <a:pos x="18" y="33"/>
                  </a:cxn>
                  <a:cxn ang="0">
                    <a:pos x="19" y="26"/>
                  </a:cxn>
                  <a:cxn ang="0">
                    <a:pos x="22" y="31"/>
                  </a:cxn>
                  <a:cxn ang="0">
                    <a:pos x="22" y="26"/>
                  </a:cxn>
                  <a:cxn ang="0">
                    <a:pos x="24" y="31"/>
                  </a:cxn>
                  <a:cxn ang="0">
                    <a:pos x="27" y="31"/>
                  </a:cxn>
                  <a:cxn ang="0">
                    <a:pos x="29" y="31"/>
                  </a:cxn>
                  <a:cxn ang="0">
                    <a:pos x="31" y="29"/>
                  </a:cxn>
                </a:cxnLst>
                <a:rect l="0" t="0" r="r" b="b"/>
                <a:pathLst>
                  <a:path w="33" h="46">
                    <a:moveTo>
                      <a:pt x="31" y="29"/>
                    </a:moveTo>
                    <a:lnTo>
                      <a:pt x="28" y="35"/>
                    </a:lnTo>
                    <a:lnTo>
                      <a:pt x="25" y="40"/>
                    </a:lnTo>
                    <a:lnTo>
                      <a:pt x="20" y="43"/>
                    </a:lnTo>
                    <a:lnTo>
                      <a:pt x="15" y="45"/>
                    </a:lnTo>
                    <a:lnTo>
                      <a:pt x="11" y="45"/>
                    </a:lnTo>
                    <a:lnTo>
                      <a:pt x="7" y="44"/>
                    </a:lnTo>
                    <a:lnTo>
                      <a:pt x="4" y="41"/>
                    </a:lnTo>
                    <a:lnTo>
                      <a:pt x="1" y="37"/>
                    </a:lnTo>
                    <a:lnTo>
                      <a:pt x="0" y="32"/>
                    </a:lnTo>
                    <a:lnTo>
                      <a:pt x="0" y="26"/>
                    </a:lnTo>
                    <a:lnTo>
                      <a:pt x="0" y="21"/>
                    </a:lnTo>
                    <a:lnTo>
                      <a:pt x="1" y="16"/>
                    </a:lnTo>
                    <a:lnTo>
                      <a:pt x="3" y="11"/>
                    </a:lnTo>
                    <a:lnTo>
                      <a:pt x="7" y="6"/>
                    </a:lnTo>
                    <a:lnTo>
                      <a:pt x="12" y="2"/>
                    </a:lnTo>
                    <a:lnTo>
                      <a:pt x="17" y="0"/>
                    </a:lnTo>
                    <a:lnTo>
                      <a:pt x="20" y="0"/>
                    </a:lnTo>
                    <a:lnTo>
                      <a:pt x="26" y="2"/>
                    </a:lnTo>
                    <a:lnTo>
                      <a:pt x="29" y="6"/>
                    </a:lnTo>
                    <a:lnTo>
                      <a:pt x="31" y="11"/>
                    </a:lnTo>
                    <a:lnTo>
                      <a:pt x="32" y="16"/>
                    </a:lnTo>
                    <a:lnTo>
                      <a:pt x="30" y="11"/>
                    </a:lnTo>
                    <a:lnTo>
                      <a:pt x="28" y="7"/>
                    </a:lnTo>
                    <a:lnTo>
                      <a:pt x="24" y="4"/>
                    </a:lnTo>
                    <a:lnTo>
                      <a:pt x="20" y="3"/>
                    </a:lnTo>
                    <a:lnTo>
                      <a:pt x="15" y="5"/>
                    </a:lnTo>
                    <a:lnTo>
                      <a:pt x="11" y="9"/>
                    </a:lnTo>
                    <a:lnTo>
                      <a:pt x="8" y="14"/>
                    </a:lnTo>
                    <a:lnTo>
                      <a:pt x="7" y="20"/>
                    </a:lnTo>
                    <a:lnTo>
                      <a:pt x="6" y="25"/>
                    </a:lnTo>
                    <a:lnTo>
                      <a:pt x="10" y="37"/>
                    </a:lnTo>
                    <a:lnTo>
                      <a:pt x="10" y="24"/>
                    </a:lnTo>
                    <a:lnTo>
                      <a:pt x="14" y="36"/>
                    </a:lnTo>
                    <a:lnTo>
                      <a:pt x="14" y="26"/>
                    </a:lnTo>
                    <a:lnTo>
                      <a:pt x="18" y="33"/>
                    </a:lnTo>
                    <a:lnTo>
                      <a:pt x="19" y="26"/>
                    </a:lnTo>
                    <a:lnTo>
                      <a:pt x="22" y="31"/>
                    </a:lnTo>
                    <a:lnTo>
                      <a:pt x="22" y="26"/>
                    </a:lnTo>
                    <a:lnTo>
                      <a:pt x="24" y="31"/>
                    </a:lnTo>
                    <a:lnTo>
                      <a:pt x="27" y="31"/>
                    </a:lnTo>
                    <a:lnTo>
                      <a:pt x="29" y="31"/>
                    </a:lnTo>
                    <a:lnTo>
                      <a:pt x="31"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35" name="Freeform 91"/>
              <p:cNvSpPr>
                <a:spLocks/>
              </p:cNvSpPr>
              <p:nvPr/>
            </p:nvSpPr>
            <p:spPr bwMode="auto">
              <a:xfrm>
                <a:off x="4638" y="3946"/>
                <a:ext cx="82" cy="36"/>
              </a:xfrm>
              <a:custGeom>
                <a:avLst/>
                <a:gdLst/>
                <a:ahLst/>
                <a:cxnLst>
                  <a:cxn ang="0">
                    <a:pos x="81" y="0"/>
                  </a:cxn>
                  <a:cxn ang="0">
                    <a:pos x="79" y="9"/>
                  </a:cxn>
                  <a:cxn ang="0">
                    <a:pos x="75" y="16"/>
                  </a:cxn>
                  <a:cxn ang="0">
                    <a:pos x="70" y="23"/>
                  </a:cxn>
                  <a:cxn ang="0">
                    <a:pos x="65" y="29"/>
                  </a:cxn>
                  <a:cxn ang="0">
                    <a:pos x="59" y="32"/>
                  </a:cxn>
                  <a:cxn ang="0">
                    <a:pos x="51" y="34"/>
                  </a:cxn>
                  <a:cxn ang="0">
                    <a:pos x="42" y="35"/>
                  </a:cxn>
                  <a:cxn ang="0">
                    <a:pos x="32" y="35"/>
                  </a:cxn>
                  <a:cxn ang="0">
                    <a:pos x="25" y="33"/>
                  </a:cxn>
                  <a:cxn ang="0">
                    <a:pos x="18" y="30"/>
                  </a:cxn>
                  <a:cxn ang="0">
                    <a:pos x="12" y="25"/>
                  </a:cxn>
                  <a:cxn ang="0">
                    <a:pos x="6" y="17"/>
                  </a:cxn>
                  <a:cxn ang="0">
                    <a:pos x="3" y="11"/>
                  </a:cxn>
                  <a:cxn ang="0">
                    <a:pos x="0" y="5"/>
                  </a:cxn>
                  <a:cxn ang="0">
                    <a:pos x="50" y="8"/>
                  </a:cxn>
                  <a:cxn ang="0">
                    <a:pos x="64" y="8"/>
                  </a:cxn>
                  <a:cxn ang="0">
                    <a:pos x="71" y="7"/>
                  </a:cxn>
                  <a:cxn ang="0">
                    <a:pos x="77" y="5"/>
                  </a:cxn>
                  <a:cxn ang="0">
                    <a:pos x="81" y="0"/>
                  </a:cxn>
                </a:cxnLst>
                <a:rect l="0" t="0" r="r" b="b"/>
                <a:pathLst>
                  <a:path w="82" h="36">
                    <a:moveTo>
                      <a:pt x="81" y="0"/>
                    </a:moveTo>
                    <a:lnTo>
                      <a:pt x="79" y="9"/>
                    </a:lnTo>
                    <a:lnTo>
                      <a:pt x="75" y="16"/>
                    </a:lnTo>
                    <a:lnTo>
                      <a:pt x="70" y="23"/>
                    </a:lnTo>
                    <a:lnTo>
                      <a:pt x="65" y="29"/>
                    </a:lnTo>
                    <a:lnTo>
                      <a:pt x="59" y="32"/>
                    </a:lnTo>
                    <a:lnTo>
                      <a:pt x="51" y="34"/>
                    </a:lnTo>
                    <a:lnTo>
                      <a:pt x="42" y="35"/>
                    </a:lnTo>
                    <a:lnTo>
                      <a:pt x="32" y="35"/>
                    </a:lnTo>
                    <a:lnTo>
                      <a:pt x="25" y="33"/>
                    </a:lnTo>
                    <a:lnTo>
                      <a:pt x="18" y="30"/>
                    </a:lnTo>
                    <a:lnTo>
                      <a:pt x="12" y="25"/>
                    </a:lnTo>
                    <a:lnTo>
                      <a:pt x="6" y="17"/>
                    </a:lnTo>
                    <a:lnTo>
                      <a:pt x="3" y="11"/>
                    </a:lnTo>
                    <a:lnTo>
                      <a:pt x="0" y="5"/>
                    </a:lnTo>
                    <a:lnTo>
                      <a:pt x="50" y="8"/>
                    </a:lnTo>
                    <a:lnTo>
                      <a:pt x="64" y="8"/>
                    </a:lnTo>
                    <a:lnTo>
                      <a:pt x="71" y="7"/>
                    </a:lnTo>
                    <a:lnTo>
                      <a:pt x="77" y="5"/>
                    </a:lnTo>
                    <a:lnTo>
                      <a:pt x="8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36" name="Freeform 92"/>
              <p:cNvSpPr>
                <a:spLocks/>
              </p:cNvSpPr>
              <p:nvPr/>
            </p:nvSpPr>
            <p:spPr bwMode="auto">
              <a:xfrm>
                <a:off x="4591" y="3872"/>
                <a:ext cx="19" cy="21"/>
              </a:xfrm>
              <a:custGeom>
                <a:avLst/>
                <a:gdLst/>
                <a:ahLst/>
                <a:cxnLst>
                  <a:cxn ang="0">
                    <a:pos x="0" y="0"/>
                  </a:cxn>
                  <a:cxn ang="0">
                    <a:pos x="7" y="6"/>
                  </a:cxn>
                  <a:cxn ang="0">
                    <a:pos x="8" y="18"/>
                  </a:cxn>
                  <a:cxn ang="0">
                    <a:pos x="4" y="20"/>
                  </a:cxn>
                  <a:cxn ang="0">
                    <a:pos x="18" y="20"/>
                  </a:cxn>
                  <a:cxn ang="0">
                    <a:pos x="16" y="1"/>
                  </a:cxn>
                  <a:cxn ang="0">
                    <a:pos x="0" y="0"/>
                  </a:cxn>
                </a:cxnLst>
                <a:rect l="0" t="0" r="r" b="b"/>
                <a:pathLst>
                  <a:path w="19" h="21">
                    <a:moveTo>
                      <a:pt x="0" y="0"/>
                    </a:moveTo>
                    <a:lnTo>
                      <a:pt x="7" y="6"/>
                    </a:lnTo>
                    <a:lnTo>
                      <a:pt x="8" y="18"/>
                    </a:lnTo>
                    <a:lnTo>
                      <a:pt x="4" y="20"/>
                    </a:lnTo>
                    <a:lnTo>
                      <a:pt x="18" y="20"/>
                    </a:lnTo>
                    <a:lnTo>
                      <a:pt x="16"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37" name="Freeform 93"/>
              <p:cNvSpPr>
                <a:spLocks/>
              </p:cNvSpPr>
              <p:nvPr/>
            </p:nvSpPr>
            <p:spPr bwMode="auto">
              <a:xfrm>
                <a:off x="4613" y="3873"/>
                <a:ext cx="41" cy="21"/>
              </a:xfrm>
              <a:custGeom>
                <a:avLst/>
                <a:gdLst/>
                <a:ahLst/>
                <a:cxnLst>
                  <a:cxn ang="0">
                    <a:pos x="0" y="0"/>
                  </a:cxn>
                  <a:cxn ang="0">
                    <a:pos x="5" y="4"/>
                  </a:cxn>
                  <a:cxn ang="0">
                    <a:pos x="6" y="19"/>
                  </a:cxn>
                  <a:cxn ang="0">
                    <a:pos x="40" y="20"/>
                  </a:cxn>
                  <a:cxn ang="0">
                    <a:pos x="40" y="17"/>
                  </a:cxn>
                  <a:cxn ang="0">
                    <a:pos x="39" y="13"/>
                  </a:cxn>
                  <a:cxn ang="0">
                    <a:pos x="37" y="8"/>
                  </a:cxn>
                  <a:cxn ang="0">
                    <a:pos x="34" y="4"/>
                  </a:cxn>
                  <a:cxn ang="0">
                    <a:pos x="31" y="3"/>
                  </a:cxn>
                  <a:cxn ang="0">
                    <a:pos x="28" y="1"/>
                  </a:cxn>
                  <a:cxn ang="0">
                    <a:pos x="23" y="0"/>
                  </a:cxn>
                  <a:cxn ang="0">
                    <a:pos x="0" y="0"/>
                  </a:cxn>
                </a:cxnLst>
                <a:rect l="0" t="0" r="r" b="b"/>
                <a:pathLst>
                  <a:path w="41" h="21">
                    <a:moveTo>
                      <a:pt x="0" y="0"/>
                    </a:moveTo>
                    <a:lnTo>
                      <a:pt x="5" y="4"/>
                    </a:lnTo>
                    <a:lnTo>
                      <a:pt x="6" y="19"/>
                    </a:lnTo>
                    <a:lnTo>
                      <a:pt x="40" y="20"/>
                    </a:lnTo>
                    <a:lnTo>
                      <a:pt x="40" y="17"/>
                    </a:lnTo>
                    <a:lnTo>
                      <a:pt x="39" y="13"/>
                    </a:lnTo>
                    <a:lnTo>
                      <a:pt x="37" y="8"/>
                    </a:lnTo>
                    <a:lnTo>
                      <a:pt x="34" y="4"/>
                    </a:lnTo>
                    <a:lnTo>
                      <a:pt x="31" y="3"/>
                    </a:lnTo>
                    <a:lnTo>
                      <a:pt x="28" y="1"/>
                    </a:lnTo>
                    <a:lnTo>
                      <a:pt x="23" y="0"/>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38" name="Freeform 94"/>
              <p:cNvSpPr>
                <a:spLocks/>
              </p:cNvSpPr>
              <p:nvPr/>
            </p:nvSpPr>
            <p:spPr bwMode="auto">
              <a:xfrm>
                <a:off x="4592" y="3891"/>
                <a:ext cx="63" cy="36"/>
              </a:xfrm>
              <a:custGeom>
                <a:avLst/>
                <a:gdLst/>
                <a:ahLst/>
                <a:cxnLst>
                  <a:cxn ang="0">
                    <a:pos x="1" y="4"/>
                  </a:cxn>
                  <a:cxn ang="0">
                    <a:pos x="5" y="8"/>
                  </a:cxn>
                  <a:cxn ang="0">
                    <a:pos x="60" y="8"/>
                  </a:cxn>
                  <a:cxn ang="0">
                    <a:pos x="61" y="5"/>
                  </a:cxn>
                  <a:cxn ang="0">
                    <a:pos x="61" y="1"/>
                  </a:cxn>
                  <a:cxn ang="0">
                    <a:pos x="61" y="0"/>
                  </a:cxn>
                  <a:cxn ang="0">
                    <a:pos x="62" y="5"/>
                  </a:cxn>
                  <a:cxn ang="0">
                    <a:pos x="62" y="10"/>
                  </a:cxn>
                  <a:cxn ang="0">
                    <a:pos x="61" y="13"/>
                  </a:cxn>
                  <a:cxn ang="0">
                    <a:pos x="60" y="19"/>
                  </a:cxn>
                  <a:cxn ang="0">
                    <a:pos x="59" y="23"/>
                  </a:cxn>
                  <a:cxn ang="0">
                    <a:pos x="56" y="27"/>
                  </a:cxn>
                  <a:cxn ang="0">
                    <a:pos x="53" y="30"/>
                  </a:cxn>
                  <a:cxn ang="0">
                    <a:pos x="49" y="32"/>
                  </a:cxn>
                  <a:cxn ang="0">
                    <a:pos x="44" y="33"/>
                  </a:cxn>
                  <a:cxn ang="0">
                    <a:pos x="37" y="35"/>
                  </a:cxn>
                  <a:cxn ang="0">
                    <a:pos x="26" y="35"/>
                  </a:cxn>
                  <a:cxn ang="0">
                    <a:pos x="41" y="32"/>
                  </a:cxn>
                  <a:cxn ang="0">
                    <a:pos x="48" y="31"/>
                  </a:cxn>
                  <a:cxn ang="0">
                    <a:pos x="52" y="28"/>
                  </a:cxn>
                  <a:cxn ang="0">
                    <a:pos x="29" y="28"/>
                  </a:cxn>
                  <a:cxn ang="0">
                    <a:pos x="28" y="20"/>
                  </a:cxn>
                  <a:cxn ang="0">
                    <a:pos x="19" y="11"/>
                  </a:cxn>
                  <a:cxn ang="0">
                    <a:pos x="21" y="32"/>
                  </a:cxn>
                  <a:cxn ang="0">
                    <a:pos x="19" y="28"/>
                  </a:cxn>
                  <a:cxn ang="0">
                    <a:pos x="4" y="28"/>
                  </a:cxn>
                  <a:cxn ang="0">
                    <a:pos x="11" y="26"/>
                  </a:cxn>
                  <a:cxn ang="0">
                    <a:pos x="9" y="11"/>
                  </a:cxn>
                  <a:cxn ang="0">
                    <a:pos x="5" y="11"/>
                  </a:cxn>
                  <a:cxn ang="0">
                    <a:pos x="2" y="9"/>
                  </a:cxn>
                  <a:cxn ang="0">
                    <a:pos x="0" y="6"/>
                  </a:cxn>
                  <a:cxn ang="0">
                    <a:pos x="1" y="4"/>
                  </a:cxn>
                </a:cxnLst>
                <a:rect l="0" t="0" r="r" b="b"/>
                <a:pathLst>
                  <a:path w="63" h="36">
                    <a:moveTo>
                      <a:pt x="1" y="4"/>
                    </a:moveTo>
                    <a:lnTo>
                      <a:pt x="5" y="8"/>
                    </a:lnTo>
                    <a:lnTo>
                      <a:pt x="60" y="8"/>
                    </a:lnTo>
                    <a:lnTo>
                      <a:pt x="61" y="5"/>
                    </a:lnTo>
                    <a:lnTo>
                      <a:pt x="61" y="1"/>
                    </a:lnTo>
                    <a:lnTo>
                      <a:pt x="61" y="0"/>
                    </a:lnTo>
                    <a:lnTo>
                      <a:pt x="62" y="5"/>
                    </a:lnTo>
                    <a:lnTo>
                      <a:pt x="62" y="10"/>
                    </a:lnTo>
                    <a:lnTo>
                      <a:pt x="61" y="13"/>
                    </a:lnTo>
                    <a:lnTo>
                      <a:pt x="60" y="19"/>
                    </a:lnTo>
                    <a:lnTo>
                      <a:pt x="59" y="23"/>
                    </a:lnTo>
                    <a:lnTo>
                      <a:pt x="56" y="27"/>
                    </a:lnTo>
                    <a:lnTo>
                      <a:pt x="53" y="30"/>
                    </a:lnTo>
                    <a:lnTo>
                      <a:pt x="49" y="32"/>
                    </a:lnTo>
                    <a:lnTo>
                      <a:pt x="44" y="33"/>
                    </a:lnTo>
                    <a:lnTo>
                      <a:pt x="37" y="35"/>
                    </a:lnTo>
                    <a:lnTo>
                      <a:pt x="26" y="35"/>
                    </a:lnTo>
                    <a:lnTo>
                      <a:pt x="41" y="32"/>
                    </a:lnTo>
                    <a:lnTo>
                      <a:pt x="48" y="31"/>
                    </a:lnTo>
                    <a:lnTo>
                      <a:pt x="52" y="28"/>
                    </a:lnTo>
                    <a:lnTo>
                      <a:pt x="29" y="28"/>
                    </a:lnTo>
                    <a:lnTo>
                      <a:pt x="28" y="20"/>
                    </a:lnTo>
                    <a:lnTo>
                      <a:pt x="19" y="11"/>
                    </a:lnTo>
                    <a:lnTo>
                      <a:pt x="21" y="32"/>
                    </a:lnTo>
                    <a:lnTo>
                      <a:pt x="19" y="28"/>
                    </a:lnTo>
                    <a:lnTo>
                      <a:pt x="4" y="28"/>
                    </a:lnTo>
                    <a:lnTo>
                      <a:pt x="11" y="26"/>
                    </a:lnTo>
                    <a:lnTo>
                      <a:pt x="9" y="11"/>
                    </a:lnTo>
                    <a:lnTo>
                      <a:pt x="5" y="11"/>
                    </a:lnTo>
                    <a:lnTo>
                      <a:pt x="2" y="9"/>
                    </a:lnTo>
                    <a:lnTo>
                      <a:pt x="0" y="6"/>
                    </a:lnTo>
                    <a:lnTo>
                      <a:pt x="1"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39" name="Freeform 95"/>
              <p:cNvSpPr>
                <a:spLocks/>
              </p:cNvSpPr>
              <p:nvPr/>
            </p:nvSpPr>
            <p:spPr bwMode="auto">
              <a:xfrm>
                <a:off x="4649" y="3810"/>
                <a:ext cx="76" cy="29"/>
              </a:xfrm>
              <a:custGeom>
                <a:avLst/>
                <a:gdLst/>
                <a:ahLst/>
                <a:cxnLst>
                  <a:cxn ang="0">
                    <a:pos x="1" y="27"/>
                  </a:cxn>
                  <a:cxn ang="0">
                    <a:pos x="22" y="14"/>
                  </a:cxn>
                  <a:cxn ang="0">
                    <a:pos x="41" y="6"/>
                  </a:cxn>
                  <a:cxn ang="0">
                    <a:pos x="64" y="0"/>
                  </a:cxn>
                  <a:cxn ang="0">
                    <a:pos x="69" y="0"/>
                  </a:cxn>
                  <a:cxn ang="0">
                    <a:pos x="74" y="4"/>
                  </a:cxn>
                  <a:cxn ang="0">
                    <a:pos x="75" y="6"/>
                  </a:cxn>
                  <a:cxn ang="0">
                    <a:pos x="75" y="9"/>
                  </a:cxn>
                  <a:cxn ang="0">
                    <a:pos x="75" y="13"/>
                  </a:cxn>
                  <a:cxn ang="0">
                    <a:pos x="74" y="15"/>
                  </a:cxn>
                  <a:cxn ang="0">
                    <a:pos x="72" y="18"/>
                  </a:cxn>
                  <a:cxn ang="0">
                    <a:pos x="68" y="21"/>
                  </a:cxn>
                  <a:cxn ang="0">
                    <a:pos x="60" y="24"/>
                  </a:cxn>
                  <a:cxn ang="0">
                    <a:pos x="54" y="26"/>
                  </a:cxn>
                  <a:cxn ang="0">
                    <a:pos x="40" y="27"/>
                  </a:cxn>
                  <a:cxn ang="0">
                    <a:pos x="22" y="28"/>
                  </a:cxn>
                  <a:cxn ang="0">
                    <a:pos x="54" y="24"/>
                  </a:cxn>
                  <a:cxn ang="0">
                    <a:pos x="64" y="21"/>
                  </a:cxn>
                  <a:cxn ang="0">
                    <a:pos x="70" y="17"/>
                  </a:cxn>
                  <a:cxn ang="0">
                    <a:pos x="72" y="14"/>
                  </a:cxn>
                  <a:cxn ang="0">
                    <a:pos x="73" y="11"/>
                  </a:cxn>
                  <a:cxn ang="0">
                    <a:pos x="73" y="9"/>
                  </a:cxn>
                  <a:cxn ang="0">
                    <a:pos x="68" y="9"/>
                  </a:cxn>
                  <a:cxn ang="0">
                    <a:pos x="55" y="10"/>
                  </a:cxn>
                  <a:cxn ang="0">
                    <a:pos x="37" y="14"/>
                  </a:cxn>
                  <a:cxn ang="0">
                    <a:pos x="21" y="19"/>
                  </a:cxn>
                  <a:cxn ang="0">
                    <a:pos x="6" y="25"/>
                  </a:cxn>
                  <a:cxn ang="0">
                    <a:pos x="6" y="27"/>
                  </a:cxn>
                  <a:cxn ang="0">
                    <a:pos x="14" y="27"/>
                  </a:cxn>
                  <a:cxn ang="0">
                    <a:pos x="0" y="28"/>
                  </a:cxn>
                  <a:cxn ang="0">
                    <a:pos x="1" y="27"/>
                  </a:cxn>
                </a:cxnLst>
                <a:rect l="0" t="0" r="r" b="b"/>
                <a:pathLst>
                  <a:path w="76" h="29">
                    <a:moveTo>
                      <a:pt x="1" y="27"/>
                    </a:moveTo>
                    <a:lnTo>
                      <a:pt x="22" y="14"/>
                    </a:lnTo>
                    <a:lnTo>
                      <a:pt x="41" y="6"/>
                    </a:lnTo>
                    <a:lnTo>
                      <a:pt x="64" y="0"/>
                    </a:lnTo>
                    <a:lnTo>
                      <a:pt x="69" y="0"/>
                    </a:lnTo>
                    <a:lnTo>
                      <a:pt x="74" y="4"/>
                    </a:lnTo>
                    <a:lnTo>
                      <a:pt x="75" y="6"/>
                    </a:lnTo>
                    <a:lnTo>
                      <a:pt x="75" y="9"/>
                    </a:lnTo>
                    <a:lnTo>
                      <a:pt x="75" y="13"/>
                    </a:lnTo>
                    <a:lnTo>
                      <a:pt x="74" y="15"/>
                    </a:lnTo>
                    <a:lnTo>
                      <a:pt x="72" y="18"/>
                    </a:lnTo>
                    <a:lnTo>
                      <a:pt x="68" y="21"/>
                    </a:lnTo>
                    <a:lnTo>
                      <a:pt x="60" y="24"/>
                    </a:lnTo>
                    <a:lnTo>
                      <a:pt x="54" y="26"/>
                    </a:lnTo>
                    <a:lnTo>
                      <a:pt x="40" y="27"/>
                    </a:lnTo>
                    <a:lnTo>
                      <a:pt x="22" y="28"/>
                    </a:lnTo>
                    <a:lnTo>
                      <a:pt x="54" y="24"/>
                    </a:lnTo>
                    <a:lnTo>
                      <a:pt x="64" y="21"/>
                    </a:lnTo>
                    <a:lnTo>
                      <a:pt x="70" y="17"/>
                    </a:lnTo>
                    <a:lnTo>
                      <a:pt x="72" y="14"/>
                    </a:lnTo>
                    <a:lnTo>
                      <a:pt x="73" y="11"/>
                    </a:lnTo>
                    <a:lnTo>
                      <a:pt x="73" y="9"/>
                    </a:lnTo>
                    <a:lnTo>
                      <a:pt x="68" y="9"/>
                    </a:lnTo>
                    <a:lnTo>
                      <a:pt x="55" y="10"/>
                    </a:lnTo>
                    <a:lnTo>
                      <a:pt x="37" y="14"/>
                    </a:lnTo>
                    <a:lnTo>
                      <a:pt x="21" y="19"/>
                    </a:lnTo>
                    <a:lnTo>
                      <a:pt x="6" y="25"/>
                    </a:lnTo>
                    <a:lnTo>
                      <a:pt x="6" y="27"/>
                    </a:lnTo>
                    <a:lnTo>
                      <a:pt x="14" y="27"/>
                    </a:lnTo>
                    <a:lnTo>
                      <a:pt x="0" y="28"/>
                    </a:lnTo>
                    <a:lnTo>
                      <a:pt x="1" y="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40" name="Freeform 96"/>
              <p:cNvSpPr>
                <a:spLocks/>
              </p:cNvSpPr>
              <p:nvPr/>
            </p:nvSpPr>
            <p:spPr bwMode="auto">
              <a:xfrm>
                <a:off x="4601" y="3846"/>
                <a:ext cx="145" cy="4"/>
              </a:xfrm>
              <a:custGeom>
                <a:avLst/>
                <a:gdLst/>
                <a:ahLst/>
                <a:cxnLst>
                  <a:cxn ang="0">
                    <a:pos x="3" y="0"/>
                  </a:cxn>
                  <a:cxn ang="0">
                    <a:pos x="144" y="0"/>
                  </a:cxn>
                  <a:cxn ang="0">
                    <a:pos x="144" y="3"/>
                  </a:cxn>
                  <a:cxn ang="0">
                    <a:pos x="0" y="3"/>
                  </a:cxn>
                  <a:cxn ang="0">
                    <a:pos x="3" y="0"/>
                  </a:cxn>
                </a:cxnLst>
                <a:rect l="0" t="0" r="r" b="b"/>
                <a:pathLst>
                  <a:path w="145" h="4">
                    <a:moveTo>
                      <a:pt x="3" y="0"/>
                    </a:moveTo>
                    <a:lnTo>
                      <a:pt x="144" y="0"/>
                    </a:lnTo>
                    <a:lnTo>
                      <a:pt x="144" y="3"/>
                    </a:lnTo>
                    <a:lnTo>
                      <a:pt x="0" y="3"/>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41" name="Freeform 97"/>
              <p:cNvSpPr>
                <a:spLocks/>
              </p:cNvSpPr>
              <p:nvPr/>
            </p:nvSpPr>
            <p:spPr bwMode="auto">
              <a:xfrm>
                <a:off x="5036" y="3791"/>
                <a:ext cx="46" cy="125"/>
              </a:xfrm>
              <a:custGeom>
                <a:avLst/>
                <a:gdLst/>
                <a:ahLst/>
                <a:cxnLst>
                  <a:cxn ang="0">
                    <a:pos x="41" y="0"/>
                  </a:cxn>
                  <a:cxn ang="0">
                    <a:pos x="42" y="2"/>
                  </a:cxn>
                  <a:cxn ang="0">
                    <a:pos x="43" y="4"/>
                  </a:cxn>
                  <a:cxn ang="0">
                    <a:pos x="44" y="8"/>
                  </a:cxn>
                  <a:cxn ang="0">
                    <a:pos x="44" y="12"/>
                  </a:cxn>
                  <a:cxn ang="0">
                    <a:pos x="44" y="18"/>
                  </a:cxn>
                  <a:cxn ang="0">
                    <a:pos x="42" y="26"/>
                  </a:cxn>
                  <a:cxn ang="0">
                    <a:pos x="37" y="42"/>
                  </a:cxn>
                  <a:cxn ang="0">
                    <a:pos x="30" y="62"/>
                  </a:cxn>
                  <a:cxn ang="0">
                    <a:pos x="22" y="83"/>
                  </a:cxn>
                  <a:cxn ang="0">
                    <a:pos x="14" y="100"/>
                  </a:cxn>
                  <a:cxn ang="0">
                    <a:pos x="8" y="112"/>
                  </a:cxn>
                  <a:cxn ang="0">
                    <a:pos x="0" y="124"/>
                  </a:cxn>
                  <a:cxn ang="0">
                    <a:pos x="2" y="124"/>
                  </a:cxn>
                  <a:cxn ang="0">
                    <a:pos x="9" y="112"/>
                  </a:cxn>
                  <a:cxn ang="0">
                    <a:pos x="15" y="100"/>
                  </a:cxn>
                  <a:cxn ang="0">
                    <a:pos x="23" y="82"/>
                  </a:cxn>
                  <a:cxn ang="0">
                    <a:pos x="30" y="64"/>
                  </a:cxn>
                  <a:cxn ang="0">
                    <a:pos x="37" y="47"/>
                  </a:cxn>
                  <a:cxn ang="0">
                    <a:pos x="41" y="32"/>
                  </a:cxn>
                  <a:cxn ang="0">
                    <a:pos x="44" y="21"/>
                  </a:cxn>
                  <a:cxn ang="0">
                    <a:pos x="45" y="12"/>
                  </a:cxn>
                  <a:cxn ang="0">
                    <a:pos x="45" y="8"/>
                  </a:cxn>
                  <a:cxn ang="0">
                    <a:pos x="44" y="4"/>
                  </a:cxn>
                  <a:cxn ang="0">
                    <a:pos x="43" y="2"/>
                  </a:cxn>
                  <a:cxn ang="0">
                    <a:pos x="41" y="0"/>
                  </a:cxn>
                </a:cxnLst>
                <a:rect l="0" t="0" r="r" b="b"/>
                <a:pathLst>
                  <a:path w="46" h="125">
                    <a:moveTo>
                      <a:pt x="41" y="0"/>
                    </a:moveTo>
                    <a:lnTo>
                      <a:pt x="42" y="2"/>
                    </a:lnTo>
                    <a:lnTo>
                      <a:pt x="43" y="4"/>
                    </a:lnTo>
                    <a:lnTo>
                      <a:pt x="44" y="8"/>
                    </a:lnTo>
                    <a:lnTo>
                      <a:pt x="44" y="12"/>
                    </a:lnTo>
                    <a:lnTo>
                      <a:pt x="44" y="18"/>
                    </a:lnTo>
                    <a:lnTo>
                      <a:pt x="42" y="26"/>
                    </a:lnTo>
                    <a:lnTo>
                      <a:pt x="37" y="42"/>
                    </a:lnTo>
                    <a:lnTo>
                      <a:pt x="30" y="62"/>
                    </a:lnTo>
                    <a:lnTo>
                      <a:pt x="22" y="83"/>
                    </a:lnTo>
                    <a:lnTo>
                      <a:pt x="14" y="100"/>
                    </a:lnTo>
                    <a:lnTo>
                      <a:pt x="8" y="112"/>
                    </a:lnTo>
                    <a:lnTo>
                      <a:pt x="0" y="124"/>
                    </a:lnTo>
                    <a:lnTo>
                      <a:pt x="2" y="124"/>
                    </a:lnTo>
                    <a:lnTo>
                      <a:pt x="9" y="112"/>
                    </a:lnTo>
                    <a:lnTo>
                      <a:pt x="15" y="100"/>
                    </a:lnTo>
                    <a:lnTo>
                      <a:pt x="23" y="82"/>
                    </a:lnTo>
                    <a:lnTo>
                      <a:pt x="30" y="64"/>
                    </a:lnTo>
                    <a:lnTo>
                      <a:pt x="37" y="47"/>
                    </a:lnTo>
                    <a:lnTo>
                      <a:pt x="41" y="32"/>
                    </a:lnTo>
                    <a:lnTo>
                      <a:pt x="44" y="21"/>
                    </a:lnTo>
                    <a:lnTo>
                      <a:pt x="45" y="12"/>
                    </a:lnTo>
                    <a:lnTo>
                      <a:pt x="45" y="8"/>
                    </a:lnTo>
                    <a:lnTo>
                      <a:pt x="44" y="4"/>
                    </a:lnTo>
                    <a:lnTo>
                      <a:pt x="43" y="2"/>
                    </a:lnTo>
                    <a:lnTo>
                      <a:pt x="4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42" name="Freeform 98"/>
              <p:cNvSpPr>
                <a:spLocks/>
              </p:cNvSpPr>
              <p:nvPr/>
            </p:nvSpPr>
            <p:spPr bwMode="auto">
              <a:xfrm>
                <a:off x="4911" y="3796"/>
                <a:ext cx="44" cy="119"/>
              </a:xfrm>
              <a:custGeom>
                <a:avLst/>
                <a:gdLst/>
                <a:ahLst/>
                <a:cxnLst>
                  <a:cxn ang="0">
                    <a:pos x="39" y="0"/>
                  </a:cxn>
                  <a:cxn ang="0">
                    <a:pos x="42" y="4"/>
                  </a:cxn>
                  <a:cxn ang="0">
                    <a:pos x="43" y="6"/>
                  </a:cxn>
                  <a:cxn ang="0">
                    <a:pos x="43" y="9"/>
                  </a:cxn>
                  <a:cxn ang="0">
                    <a:pos x="43" y="11"/>
                  </a:cxn>
                  <a:cxn ang="0">
                    <a:pos x="42" y="14"/>
                  </a:cxn>
                  <a:cxn ang="0">
                    <a:pos x="42" y="17"/>
                  </a:cxn>
                  <a:cxn ang="0">
                    <a:pos x="40" y="19"/>
                  </a:cxn>
                  <a:cxn ang="0">
                    <a:pos x="39" y="22"/>
                  </a:cxn>
                  <a:cxn ang="0">
                    <a:pos x="38" y="24"/>
                  </a:cxn>
                  <a:cxn ang="0">
                    <a:pos x="38" y="27"/>
                  </a:cxn>
                  <a:cxn ang="0">
                    <a:pos x="37" y="28"/>
                  </a:cxn>
                  <a:cxn ang="0">
                    <a:pos x="14" y="46"/>
                  </a:cxn>
                  <a:cxn ang="0">
                    <a:pos x="8" y="52"/>
                  </a:cxn>
                  <a:cxn ang="0">
                    <a:pos x="6" y="55"/>
                  </a:cxn>
                  <a:cxn ang="0">
                    <a:pos x="4" y="58"/>
                  </a:cxn>
                  <a:cxn ang="0">
                    <a:pos x="2" y="61"/>
                  </a:cxn>
                  <a:cxn ang="0">
                    <a:pos x="2" y="64"/>
                  </a:cxn>
                  <a:cxn ang="0">
                    <a:pos x="1" y="67"/>
                  </a:cxn>
                  <a:cxn ang="0">
                    <a:pos x="1" y="70"/>
                  </a:cxn>
                  <a:cxn ang="0">
                    <a:pos x="3" y="118"/>
                  </a:cxn>
                  <a:cxn ang="0">
                    <a:pos x="2" y="118"/>
                  </a:cxn>
                  <a:cxn ang="0">
                    <a:pos x="0" y="71"/>
                  </a:cxn>
                  <a:cxn ang="0">
                    <a:pos x="0" y="66"/>
                  </a:cxn>
                  <a:cxn ang="0">
                    <a:pos x="1" y="61"/>
                  </a:cxn>
                  <a:cxn ang="0">
                    <a:pos x="3" y="56"/>
                  </a:cxn>
                  <a:cxn ang="0">
                    <a:pos x="6" y="51"/>
                  </a:cxn>
                  <a:cxn ang="0">
                    <a:pos x="11" y="47"/>
                  </a:cxn>
                  <a:cxn ang="0">
                    <a:pos x="14" y="44"/>
                  </a:cxn>
                  <a:cxn ang="0">
                    <a:pos x="22" y="38"/>
                  </a:cxn>
                  <a:cxn ang="0">
                    <a:pos x="37" y="26"/>
                  </a:cxn>
                  <a:cxn ang="0">
                    <a:pos x="38" y="22"/>
                  </a:cxn>
                  <a:cxn ang="0">
                    <a:pos x="39" y="19"/>
                  </a:cxn>
                  <a:cxn ang="0">
                    <a:pos x="40" y="17"/>
                  </a:cxn>
                  <a:cxn ang="0">
                    <a:pos x="42" y="14"/>
                  </a:cxn>
                  <a:cxn ang="0">
                    <a:pos x="42" y="11"/>
                  </a:cxn>
                  <a:cxn ang="0">
                    <a:pos x="42" y="9"/>
                  </a:cxn>
                  <a:cxn ang="0">
                    <a:pos x="41" y="6"/>
                  </a:cxn>
                  <a:cxn ang="0">
                    <a:pos x="40" y="4"/>
                  </a:cxn>
                  <a:cxn ang="0">
                    <a:pos x="37" y="0"/>
                  </a:cxn>
                  <a:cxn ang="0">
                    <a:pos x="39" y="0"/>
                  </a:cxn>
                </a:cxnLst>
                <a:rect l="0" t="0" r="r" b="b"/>
                <a:pathLst>
                  <a:path w="44" h="119">
                    <a:moveTo>
                      <a:pt x="39" y="0"/>
                    </a:moveTo>
                    <a:lnTo>
                      <a:pt x="42" y="4"/>
                    </a:lnTo>
                    <a:lnTo>
                      <a:pt x="43" y="6"/>
                    </a:lnTo>
                    <a:lnTo>
                      <a:pt x="43" y="9"/>
                    </a:lnTo>
                    <a:lnTo>
                      <a:pt x="43" y="11"/>
                    </a:lnTo>
                    <a:lnTo>
                      <a:pt x="42" y="14"/>
                    </a:lnTo>
                    <a:lnTo>
                      <a:pt x="42" y="17"/>
                    </a:lnTo>
                    <a:lnTo>
                      <a:pt x="40" y="19"/>
                    </a:lnTo>
                    <a:lnTo>
                      <a:pt x="39" y="22"/>
                    </a:lnTo>
                    <a:lnTo>
                      <a:pt x="38" y="24"/>
                    </a:lnTo>
                    <a:lnTo>
                      <a:pt x="38" y="27"/>
                    </a:lnTo>
                    <a:lnTo>
                      <a:pt x="37" y="28"/>
                    </a:lnTo>
                    <a:lnTo>
                      <a:pt x="14" y="46"/>
                    </a:lnTo>
                    <a:lnTo>
                      <a:pt x="8" y="52"/>
                    </a:lnTo>
                    <a:lnTo>
                      <a:pt x="6" y="55"/>
                    </a:lnTo>
                    <a:lnTo>
                      <a:pt x="4" y="58"/>
                    </a:lnTo>
                    <a:lnTo>
                      <a:pt x="2" y="61"/>
                    </a:lnTo>
                    <a:lnTo>
                      <a:pt x="2" y="64"/>
                    </a:lnTo>
                    <a:lnTo>
                      <a:pt x="1" y="67"/>
                    </a:lnTo>
                    <a:lnTo>
                      <a:pt x="1" y="70"/>
                    </a:lnTo>
                    <a:lnTo>
                      <a:pt x="3" y="118"/>
                    </a:lnTo>
                    <a:lnTo>
                      <a:pt x="2" y="118"/>
                    </a:lnTo>
                    <a:lnTo>
                      <a:pt x="0" y="71"/>
                    </a:lnTo>
                    <a:lnTo>
                      <a:pt x="0" y="66"/>
                    </a:lnTo>
                    <a:lnTo>
                      <a:pt x="1" y="61"/>
                    </a:lnTo>
                    <a:lnTo>
                      <a:pt x="3" y="56"/>
                    </a:lnTo>
                    <a:lnTo>
                      <a:pt x="6" y="51"/>
                    </a:lnTo>
                    <a:lnTo>
                      <a:pt x="11" y="47"/>
                    </a:lnTo>
                    <a:lnTo>
                      <a:pt x="14" y="44"/>
                    </a:lnTo>
                    <a:lnTo>
                      <a:pt x="22" y="38"/>
                    </a:lnTo>
                    <a:lnTo>
                      <a:pt x="37" y="26"/>
                    </a:lnTo>
                    <a:lnTo>
                      <a:pt x="38" y="22"/>
                    </a:lnTo>
                    <a:lnTo>
                      <a:pt x="39" y="19"/>
                    </a:lnTo>
                    <a:lnTo>
                      <a:pt x="40" y="17"/>
                    </a:lnTo>
                    <a:lnTo>
                      <a:pt x="42" y="14"/>
                    </a:lnTo>
                    <a:lnTo>
                      <a:pt x="42" y="11"/>
                    </a:lnTo>
                    <a:lnTo>
                      <a:pt x="42" y="9"/>
                    </a:lnTo>
                    <a:lnTo>
                      <a:pt x="41" y="6"/>
                    </a:lnTo>
                    <a:lnTo>
                      <a:pt x="40" y="4"/>
                    </a:lnTo>
                    <a:lnTo>
                      <a:pt x="37" y="0"/>
                    </a:lnTo>
                    <a:lnTo>
                      <a:pt x="3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43" name="Freeform 99"/>
              <p:cNvSpPr>
                <a:spLocks/>
              </p:cNvSpPr>
              <p:nvPr/>
            </p:nvSpPr>
            <p:spPr bwMode="auto">
              <a:xfrm>
                <a:off x="4831" y="3946"/>
                <a:ext cx="224" cy="9"/>
              </a:xfrm>
              <a:custGeom>
                <a:avLst/>
                <a:gdLst/>
                <a:ahLst/>
                <a:cxnLst>
                  <a:cxn ang="0">
                    <a:pos x="215" y="8"/>
                  </a:cxn>
                  <a:cxn ang="0">
                    <a:pos x="0" y="8"/>
                  </a:cxn>
                  <a:cxn ang="0">
                    <a:pos x="0" y="5"/>
                  </a:cxn>
                  <a:cxn ang="0">
                    <a:pos x="218" y="5"/>
                  </a:cxn>
                  <a:cxn ang="0">
                    <a:pos x="221" y="3"/>
                  </a:cxn>
                  <a:cxn ang="0">
                    <a:pos x="223" y="0"/>
                  </a:cxn>
                  <a:cxn ang="0">
                    <a:pos x="223" y="4"/>
                  </a:cxn>
                  <a:cxn ang="0">
                    <a:pos x="215" y="8"/>
                  </a:cxn>
                </a:cxnLst>
                <a:rect l="0" t="0" r="r" b="b"/>
                <a:pathLst>
                  <a:path w="224" h="9">
                    <a:moveTo>
                      <a:pt x="215" y="8"/>
                    </a:moveTo>
                    <a:lnTo>
                      <a:pt x="0" y="8"/>
                    </a:lnTo>
                    <a:lnTo>
                      <a:pt x="0" y="5"/>
                    </a:lnTo>
                    <a:lnTo>
                      <a:pt x="218" y="5"/>
                    </a:lnTo>
                    <a:lnTo>
                      <a:pt x="221" y="3"/>
                    </a:lnTo>
                    <a:lnTo>
                      <a:pt x="223" y="0"/>
                    </a:lnTo>
                    <a:lnTo>
                      <a:pt x="223" y="4"/>
                    </a:lnTo>
                    <a:lnTo>
                      <a:pt x="215" y="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44" name="Freeform 100"/>
              <p:cNvSpPr>
                <a:spLocks/>
              </p:cNvSpPr>
              <p:nvPr/>
            </p:nvSpPr>
            <p:spPr bwMode="auto">
              <a:xfrm>
                <a:off x="4834" y="3914"/>
                <a:ext cx="226" cy="2"/>
              </a:xfrm>
              <a:custGeom>
                <a:avLst/>
                <a:gdLst/>
                <a:ahLst/>
                <a:cxnLst>
                  <a:cxn ang="0">
                    <a:pos x="224" y="0"/>
                  </a:cxn>
                  <a:cxn ang="0">
                    <a:pos x="0" y="0"/>
                  </a:cxn>
                  <a:cxn ang="0">
                    <a:pos x="0" y="1"/>
                  </a:cxn>
                  <a:cxn ang="0">
                    <a:pos x="225" y="1"/>
                  </a:cxn>
                  <a:cxn ang="0">
                    <a:pos x="224" y="0"/>
                  </a:cxn>
                </a:cxnLst>
                <a:rect l="0" t="0" r="r" b="b"/>
                <a:pathLst>
                  <a:path w="226" h="2">
                    <a:moveTo>
                      <a:pt x="224" y="0"/>
                    </a:moveTo>
                    <a:lnTo>
                      <a:pt x="0" y="0"/>
                    </a:lnTo>
                    <a:lnTo>
                      <a:pt x="0" y="1"/>
                    </a:lnTo>
                    <a:lnTo>
                      <a:pt x="225" y="1"/>
                    </a:lnTo>
                    <a:lnTo>
                      <a:pt x="2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45" name="Freeform 101"/>
              <p:cNvSpPr>
                <a:spLocks/>
              </p:cNvSpPr>
              <p:nvPr/>
            </p:nvSpPr>
            <p:spPr bwMode="auto">
              <a:xfrm>
                <a:off x="5030" y="3923"/>
                <a:ext cx="22" cy="22"/>
              </a:xfrm>
              <a:custGeom>
                <a:avLst/>
                <a:gdLst/>
                <a:ahLst/>
                <a:cxnLst>
                  <a:cxn ang="0">
                    <a:pos x="6" y="19"/>
                  </a:cxn>
                  <a:cxn ang="0">
                    <a:pos x="9" y="18"/>
                  </a:cxn>
                  <a:cxn ang="0">
                    <a:pos x="10" y="16"/>
                  </a:cxn>
                  <a:cxn ang="0">
                    <a:pos x="11" y="13"/>
                  </a:cxn>
                  <a:cxn ang="0">
                    <a:pos x="11" y="11"/>
                  </a:cxn>
                  <a:cxn ang="0">
                    <a:pos x="10" y="8"/>
                  </a:cxn>
                  <a:cxn ang="0">
                    <a:pos x="11" y="9"/>
                  </a:cxn>
                  <a:cxn ang="0">
                    <a:pos x="12" y="11"/>
                  </a:cxn>
                  <a:cxn ang="0">
                    <a:pos x="12" y="14"/>
                  </a:cxn>
                  <a:cxn ang="0">
                    <a:pos x="13" y="11"/>
                  </a:cxn>
                  <a:cxn ang="0">
                    <a:pos x="13" y="8"/>
                  </a:cxn>
                  <a:cxn ang="0">
                    <a:pos x="14" y="12"/>
                  </a:cxn>
                  <a:cxn ang="0">
                    <a:pos x="14" y="15"/>
                  </a:cxn>
                  <a:cxn ang="0">
                    <a:pos x="14" y="16"/>
                  </a:cxn>
                  <a:cxn ang="0">
                    <a:pos x="15" y="14"/>
                  </a:cxn>
                  <a:cxn ang="0">
                    <a:pos x="15" y="12"/>
                  </a:cxn>
                  <a:cxn ang="0">
                    <a:pos x="15" y="8"/>
                  </a:cxn>
                  <a:cxn ang="0">
                    <a:pos x="16" y="12"/>
                  </a:cxn>
                  <a:cxn ang="0">
                    <a:pos x="16" y="15"/>
                  </a:cxn>
                  <a:cxn ang="0">
                    <a:pos x="15" y="18"/>
                  </a:cxn>
                  <a:cxn ang="0">
                    <a:pos x="17" y="16"/>
                  </a:cxn>
                  <a:cxn ang="0">
                    <a:pos x="18" y="13"/>
                  </a:cxn>
                  <a:cxn ang="0">
                    <a:pos x="18" y="9"/>
                  </a:cxn>
                  <a:cxn ang="0">
                    <a:pos x="19" y="12"/>
                  </a:cxn>
                  <a:cxn ang="0">
                    <a:pos x="18" y="15"/>
                  </a:cxn>
                  <a:cxn ang="0">
                    <a:pos x="18" y="19"/>
                  </a:cxn>
                  <a:cxn ang="0">
                    <a:pos x="16" y="21"/>
                  </a:cxn>
                  <a:cxn ang="0">
                    <a:pos x="15" y="21"/>
                  </a:cxn>
                  <a:cxn ang="0">
                    <a:pos x="18" y="19"/>
                  </a:cxn>
                  <a:cxn ang="0">
                    <a:pos x="20" y="17"/>
                  </a:cxn>
                  <a:cxn ang="0">
                    <a:pos x="21" y="14"/>
                  </a:cxn>
                  <a:cxn ang="0">
                    <a:pos x="21" y="12"/>
                  </a:cxn>
                  <a:cxn ang="0">
                    <a:pos x="21" y="9"/>
                  </a:cxn>
                  <a:cxn ang="0">
                    <a:pos x="21" y="6"/>
                  </a:cxn>
                  <a:cxn ang="0">
                    <a:pos x="20" y="4"/>
                  </a:cxn>
                  <a:cxn ang="0">
                    <a:pos x="17" y="0"/>
                  </a:cxn>
                  <a:cxn ang="0">
                    <a:pos x="14" y="0"/>
                  </a:cxn>
                  <a:cxn ang="0">
                    <a:pos x="10" y="0"/>
                  </a:cxn>
                  <a:cxn ang="0">
                    <a:pos x="6" y="2"/>
                  </a:cxn>
                  <a:cxn ang="0">
                    <a:pos x="3" y="5"/>
                  </a:cxn>
                  <a:cxn ang="0">
                    <a:pos x="1" y="8"/>
                  </a:cxn>
                  <a:cxn ang="0">
                    <a:pos x="0" y="9"/>
                  </a:cxn>
                  <a:cxn ang="0">
                    <a:pos x="0" y="10"/>
                  </a:cxn>
                  <a:cxn ang="0">
                    <a:pos x="0" y="12"/>
                  </a:cxn>
                  <a:cxn ang="0">
                    <a:pos x="1" y="14"/>
                  </a:cxn>
                  <a:cxn ang="0">
                    <a:pos x="4" y="16"/>
                  </a:cxn>
                  <a:cxn ang="0">
                    <a:pos x="6" y="19"/>
                  </a:cxn>
                </a:cxnLst>
                <a:rect l="0" t="0" r="r" b="b"/>
                <a:pathLst>
                  <a:path w="22" h="22">
                    <a:moveTo>
                      <a:pt x="6" y="19"/>
                    </a:moveTo>
                    <a:lnTo>
                      <a:pt x="9" y="18"/>
                    </a:lnTo>
                    <a:lnTo>
                      <a:pt x="10" y="16"/>
                    </a:lnTo>
                    <a:lnTo>
                      <a:pt x="11" y="13"/>
                    </a:lnTo>
                    <a:lnTo>
                      <a:pt x="11" y="11"/>
                    </a:lnTo>
                    <a:lnTo>
                      <a:pt x="10" y="8"/>
                    </a:lnTo>
                    <a:lnTo>
                      <a:pt x="11" y="9"/>
                    </a:lnTo>
                    <a:lnTo>
                      <a:pt x="12" y="11"/>
                    </a:lnTo>
                    <a:lnTo>
                      <a:pt x="12" y="14"/>
                    </a:lnTo>
                    <a:lnTo>
                      <a:pt x="13" y="11"/>
                    </a:lnTo>
                    <a:lnTo>
                      <a:pt x="13" y="8"/>
                    </a:lnTo>
                    <a:lnTo>
                      <a:pt x="14" y="12"/>
                    </a:lnTo>
                    <a:lnTo>
                      <a:pt x="14" y="15"/>
                    </a:lnTo>
                    <a:lnTo>
                      <a:pt x="14" y="16"/>
                    </a:lnTo>
                    <a:lnTo>
                      <a:pt x="15" y="14"/>
                    </a:lnTo>
                    <a:lnTo>
                      <a:pt x="15" y="12"/>
                    </a:lnTo>
                    <a:lnTo>
                      <a:pt x="15" y="8"/>
                    </a:lnTo>
                    <a:lnTo>
                      <a:pt x="16" y="12"/>
                    </a:lnTo>
                    <a:lnTo>
                      <a:pt x="16" y="15"/>
                    </a:lnTo>
                    <a:lnTo>
                      <a:pt x="15" y="18"/>
                    </a:lnTo>
                    <a:lnTo>
                      <a:pt x="17" y="16"/>
                    </a:lnTo>
                    <a:lnTo>
                      <a:pt x="18" y="13"/>
                    </a:lnTo>
                    <a:lnTo>
                      <a:pt x="18" y="9"/>
                    </a:lnTo>
                    <a:lnTo>
                      <a:pt x="19" y="12"/>
                    </a:lnTo>
                    <a:lnTo>
                      <a:pt x="18" y="15"/>
                    </a:lnTo>
                    <a:lnTo>
                      <a:pt x="18" y="19"/>
                    </a:lnTo>
                    <a:lnTo>
                      <a:pt x="16" y="21"/>
                    </a:lnTo>
                    <a:lnTo>
                      <a:pt x="15" y="21"/>
                    </a:lnTo>
                    <a:lnTo>
                      <a:pt x="18" y="19"/>
                    </a:lnTo>
                    <a:lnTo>
                      <a:pt x="20" y="17"/>
                    </a:lnTo>
                    <a:lnTo>
                      <a:pt x="21" y="14"/>
                    </a:lnTo>
                    <a:lnTo>
                      <a:pt x="21" y="12"/>
                    </a:lnTo>
                    <a:lnTo>
                      <a:pt x="21" y="9"/>
                    </a:lnTo>
                    <a:lnTo>
                      <a:pt x="21" y="6"/>
                    </a:lnTo>
                    <a:lnTo>
                      <a:pt x="20" y="4"/>
                    </a:lnTo>
                    <a:lnTo>
                      <a:pt x="17" y="0"/>
                    </a:lnTo>
                    <a:lnTo>
                      <a:pt x="14" y="0"/>
                    </a:lnTo>
                    <a:lnTo>
                      <a:pt x="10" y="0"/>
                    </a:lnTo>
                    <a:lnTo>
                      <a:pt x="6" y="2"/>
                    </a:lnTo>
                    <a:lnTo>
                      <a:pt x="3" y="5"/>
                    </a:lnTo>
                    <a:lnTo>
                      <a:pt x="1" y="8"/>
                    </a:lnTo>
                    <a:lnTo>
                      <a:pt x="0" y="9"/>
                    </a:lnTo>
                    <a:lnTo>
                      <a:pt x="0" y="10"/>
                    </a:lnTo>
                    <a:lnTo>
                      <a:pt x="0" y="12"/>
                    </a:lnTo>
                    <a:lnTo>
                      <a:pt x="1" y="14"/>
                    </a:lnTo>
                    <a:lnTo>
                      <a:pt x="4" y="16"/>
                    </a:lnTo>
                    <a:lnTo>
                      <a:pt x="6"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46" name="Freeform 102"/>
              <p:cNvSpPr>
                <a:spLocks/>
              </p:cNvSpPr>
              <p:nvPr/>
            </p:nvSpPr>
            <p:spPr bwMode="auto">
              <a:xfrm>
                <a:off x="4923" y="3921"/>
                <a:ext cx="117" cy="13"/>
              </a:xfrm>
              <a:custGeom>
                <a:avLst/>
                <a:gdLst/>
                <a:ahLst/>
                <a:cxnLst>
                  <a:cxn ang="0">
                    <a:pos x="7" y="0"/>
                  </a:cxn>
                  <a:cxn ang="0">
                    <a:pos x="4" y="2"/>
                  </a:cxn>
                  <a:cxn ang="0">
                    <a:pos x="2" y="6"/>
                  </a:cxn>
                  <a:cxn ang="0">
                    <a:pos x="0" y="9"/>
                  </a:cxn>
                  <a:cxn ang="0">
                    <a:pos x="0" y="12"/>
                  </a:cxn>
                  <a:cxn ang="0">
                    <a:pos x="1" y="11"/>
                  </a:cxn>
                  <a:cxn ang="0">
                    <a:pos x="3" y="7"/>
                  </a:cxn>
                  <a:cxn ang="0">
                    <a:pos x="6" y="11"/>
                  </a:cxn>
                  <a:cxn ang="0">
                    <a:pos x="8" y="7"/>
                  </a:cxn>
                  <a:cxn ang="0">
                    <a:pos x="10" y="11"/>
                  </a:cxn>
                  <a:cxn ang="0">
                    <a:pos x="13" y="7"/>
                  </a:cxn>
                  <a:cxn ang="0">
                    <a:pos x="15" y="11"/>
                  </a:cxn>
                  <a:cxn ang="0">
                    <a:pos x="17" y="7"/>
                  </a:cxn>
                  <a:cxn ang="0">
                    <a:pos x="20" y="11"/>
                  </a:cxn>
                  <a:cxn ang="0">
                    <a:pos x="22" y="7"/>
                  </a:cxn>
                  <a:cxn ang="0">
                    <a:pos x="24" y="11"/>
                  </a:cxn>
                  <a:cxn ang="0">
                    <a:pos x="27" y="7"/>
                  </a:cxn>
                  <a:cxn ang="0">
                    <a:pos x="29" y="11"/>
                  </a:cxn>
                  <a:cxn ang="0">
                    <a:pos x="31" y="7"/>
                  </a:cxn>
                  <a:cxn ang="0">
                    <a:pos x="34" y="11"/>
                  </a:cxn>
                  <a:cxn ang="0">
                    <a:pos x="36" y="7"/>
                  </a:cxn>
                  <a:cxn ang="0">
                    <a:pos x="38" y="11"/>
                  </a:cxn>
                  <a:cxn ang="0">
                    <a:pos x="41" y="7"/>
                  </a:cxn>
                  <a:cxn ang="0">
                    <a:pos x="43" y="11"/>
                  </a:cxn>
                  <a:cxn ang="0">
                    <a:pos x="45" y="7"/>
                  </a:cxn>
                  <a:cxn ang="0">
                    <a:pos x="48" y="11"/>
                  </a:cxn>
                  <a:cxn ang="0">
                    <a:pos x="50" y="7"/>
                  </a:cxn>
                  <a:cxn ang="0">
                    <a:pos x="52" y="11"/>
                  </a:cxn>
                  <a:cxn ang="0">
                    <a:pos x="55" y="7"/>
                  </a:cxn>
                  <a:cxn ang="0">
                    <a:pos x="57" y="11"/>
                  </a:cxn>
                  <a:cxn ang="0">
                    <a:pos x="59" y="7"/>
                  </a:cxn>
                  <a:cxn ang="0">
                    <a:pos x="62" y="11"/>
                  </a:cxn>
                  <a:cxn ang="0">
                    <a:pos x="64" y="7"/>
                  </a:cxn>
                  <a:cxn ang="0">
                    <a:pos x="66" y="11"/>
                  </a:cxn>
                  <a:cxn ang="0">
                    <a:pos x="69" y="7"/>
                  </a:cxn>
                  <a:cxn ang="0">
                    <a:pos x="71" y="11"/>
                  </a:cxn>
                  <a:cxn ang="0">
                    <a:pos x="74" y="7"/>
                  </a:cxn>
                  <a:cxn ang="0">
                    <a:pos x="76" y="11"/>
                  </a:cxn>
                  <a:cxn ang="0">
                    <a:pos x="78" y="7"/>
                  </a:cxn>
                  <a:cxn ang="0">
                    <a:pos x="81" y="11"/>
                  </a:cxn>
                  <a:cxn ang="0">
                    <a:pos x="83" y="7"/>
                  </a:cxn>
                  <a:cxn ang="0">
                    <a:pos x="85" y="11"/>
                  </a:cxn>
                  <a:cxn ang="0">
                    <a:pos x="88" y="7"/>
                  </a:cxn>
                  <a:cxn ang="0">
                    <a:pos x="90" y="11"/>
                  </a:cxn>
                  <a:cxn ang="0">
                    <a:pos x="92" y="7"/>
                  </a:cxn>
                  <a:cxn ang="0">
                    <a:pos x="95" y="11"/>
                  </a:cxn>
                  <a:cxn ang="0">
                    <a:pos x="97" y="7"/>
                  </a:cxn>
                  <a:cxn ang="0">
                    <a:pos x="99" y="11"/>
                  </a:cxn>
                  <a:cxn ang="0">
                    <a:pos x="102" y="7"/>
                  </a:cxn>
                  <a:cxn ang="0">
                    <a:pos x="104" y="11"/>
                  </a:cxn>
                  <a:cxn ang="0">
                    <a:pos x="106" y="8"/>
                  </a:cxn>
                  <a:cxn ang="0">
                    <a:pos x="109" y="4"/>
                  </a:cxn>
                  <a:cxn ang="0">
                    <a:pos x="112" y="2"/>
                  </a:cxn>
                  <a:cxn ang="0">
                    <a:pos x="116" y="0"/>
                  </a:cxn>
                  <a:cxn ang="0">
                    <a:pos x="7" y="0"/>
                  </a:cxn>
                </a:cxnLst>
                <a:rect l="0" t="0" r="r" b="b"/>
                <a:pathLst>
                  <a:path w="117" h="13">
                    <a:moveTo>
                      <a:pt x="7" y="0"/>
                    </a:moveTo>
                    <a:lnTo>
                      <a:pt x="4" y="2"/>
                    </a:lnTo>
                    <a:lnTo>
                      <a:pt x="2" y="6"/>
                    </a:lnTo>
                    <a:lnTo>
                      <a:pt x="0" y="9"/>
                    </a:lnTo>
                    <a:lnTo>
                      <a:pt x="0" y="12"/>
                    </a:lnTo>
                    <a:lnTo>
                      <a:pt x="1" y="11"/>
                    </a:lnTo>
                    <a:lnTo>
                      <a:pt x="3" y="7"/>
                    </a:lnTo>
                    <a:lnTo>
                      <a:pt x="6" y="11"/>
                    </a:lnTo>
                    <a:lnTo>
                      <a:pt x="8" y="7"/>
                    </a:lnTo>
                    <a:lnTo>
                      <a:pt x="10" y="11"/>
                    </a:lnTo>
                    <a:lnTo>
                      <a:pt x="13" y="7"/>
                    </a:lnTo>
                    <a:lnTo>
                      <a:pt x="15" y="11"/>
                    </a:lnTo>
                    <a:lnTo>
                      <a:pt x="17" y="7"/>
                    </a:lnTo>
                    <a:lnTo>
                      <a:pt x="20" y="11"/>
                    </a:lnTo>
                    <a:lnTo>
                      <a:pt x="22" y="7"/>
                    </a:lnTo>
                    <a:lnTo>
                      <a:pt x="24" y="11"/>
                    </a:lnTo>
                    <a:lnTo>
                      <a:pt x="27" y="7"/>
                    </a:lnTo>
                    <a:lnTo>
                      <a:pt x="29" y="11"/>
                    </a:lnTo>
                    <a:lnTo>
                      <a:pt x="31" y="7"/>
                    </a:lnTo>
                    <a:lnTo>
                      <a:pt x="34" y="11"/>
                    </a:lnTo>
                    <a:lnTo>
                      <a:pt x="36" y="7"/>
                    </a:lnTo>
                    <a:lnTo>
                      <a:pt x="38" y="11"/>
                    </a:lnTo>
                    <a:lnTo>
                      <a:pt x="41" y="7"/>
                    </a:lnTo>
                    <a:lnTo>
                      <a:pt x="43" y="11"/>
                    </a:lnTo>
                    <a:lnTo>
                      <a:pt x="45" y="7"/>
                    </a:lnTo>
                    <a:lnTo>
                      <a:pt x="48" y="11"/>
                    </a:lnTo>
                    <a:lnTo>
                      <a:pt x="50" y="7"/>
                    </a:lnTo>
                    <a:lnTo>
                      <a:pt x="52" y="11"/>
                    </a:lnTo>
                    <a:lnTo>
                      <a:pt x="55" y="7"/>
                    </a:lnTo>
                    <a:lnTo>
                      <a:pt x="57" y="11"/>
                    </a:lnTo>
                    <a:lnTo>
                      <a:pt x="59" y="7"/>
                    </a:lnTo>
                    <a:lnTo>
                      <a:pt x="62" y="11"/>
                    </a:lnTo>
                    <a:lnTo>
                      <a:pt x="64" y="7"/>
                    </a:lnTo>
                    <a:lnTo>
                      <a:pt x="66" y="11"/>
                    </a:lnTo>
                    <a:lnTo>
                      <a:pt x="69" y="7"/>
                    </a:lnTo>
                    <a:lnTo>
                      <a:pt x="71" y="11"/>
                    </a:lnTo>
                    <a:lnTo>
                      <a:pt x="74" y="7"/>
                    </a:lnTo>
                    <a:lnTo>
                      <a:pt x="76" y="11"/>
                    </a:lnTo>
                    <a:lnTo>
                      <a:pt x="78" y="7"/>
                    </a:lnTo>
                    <a:lnTo>
                      <a:pt x="81" y="11"/>
                    </a:lnTo>
                    <a:lnTo>
                      <a:pt x="83" y="7"/>
                    </a:lnTo>
                    <a:lnTo>
                      <a:pt x="85" y="11"/>
                    </a:lnTo>
                    <a:lnTo>
                      <a:pt x="88" y="7"/>
                    </a:lnTo>
                    <a:lnTo>
                      <a:pt x="90" y="11"/>
                    </a:lnTo>
                    <a:lnTo>
                      <a:pt x="92" y="7"/>
                    </a:lnTo>
                    <a:lnTo>
                      <a:pt x="95" y="11"/>
                    </a:lnTo>
                    <a:lnTo>
                      <a:pt x="97" y="7"/>
                    </a:lnTo>
                    <a:lnTo>
                      <a:pt x="99" y="11"/>
                    </a:lnTo>
                    <a:lnTo>
                      <a:pt x="102" y="7"/>
                    </a:lnTo>
                    <a:lnTo>
                      <a:pt x="104" y="11"/>
                    </a:lnTo>
                    <a:lnTo>
                      <a:pt x="106" y="8"/>
                    </a:lnTo>
                    <a:lnTo>
                      <a:pt x="109" y="4"/>
                    </a:lnTo>
                    <a:lnTo>
                      <a:pt x="112" y="2"/>
                    </a:lnTo>
                    <a:lnTo>
                      <a:pt x="116" y="0"/>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47" name="Freeform 103"/>
              <p:cNvSpPr>
                <a:spLocks/>
              </p:cNvSpPr>
              <p:nvPr/>
            </p:nvSpPr>
            <p:spPr bwMode="auto">
              <a:xfrm>
                <a:off x="4923" y="3933"/>
                <a:ext cx="117" cy="14"/>
              </a:xfrm>
              <a:custGeom>
                <a:avLst/>
                <a:gdLst/>
                <a:ahLst/>
                <a:cxnLst>
                  <a:cxn ang="0">
                    <a:pos x="2" y="13"/>
                  </a:cxn>
                  <a:cxn ang="0">
                    <a:pos x="1" y="11"/>
                  </a:cxn>
                  <a:cxn ang="0">
                    <a:pos x="0" y="7"/>
                  </a:cxn>
                  <a:cxn ang="0">
                    <a:pos x="0" y="3"/>
                  </a:cxn>
                  <a:cxn ang="0">
                    <a:pos x="0" y="0"/>
                  </a:cxn>
                  <a:cxn ang="0">
                    <a:pos x="1" y="2"/>
                  </a:cxn>
                  <a:cxn ang="0">
                    <a:pos x="3" y="6"/>
                  </a:cxn>
                  <a:cxn ang="0">
                    <a:pos x="6" y="2"/>
                  </a:cxn>
                  <a:cxn ang="0">
                    <a:pos x="8" y="6"/>
                  </a:cxn>
                  <a:cxn ang="0">
                    <a:pos x="10" y="2"/>
                  </a:cxn>
                  <a:cxn ang="0">
                    <a:pos x="13" y="6"/>
                  </a:cxn>
                  <a:cxn ang="0">
                    <a:pos x="15" y="2"/>
                  </a:cxn>
                  <a:cxn ang="0">
                    <a:pos x="17" y="6"/>
                  </a:cxn>
                  <a:cxn ang="0">
                    <a:pos x="20" y="2"/>
                  </a:cxn>
                  <a:cxn ang="0">
                    <a:pos x="22" y="6"/>
                  </a:cxn>
                  <a:cxn ang="0">
                    <a:pos x="24" y="2"/>
                  </a:cxn>
                  <a:cxn ang="0">
                    <a:pos x="27" y="6"/>
                  </a:cxn>
                  <a:cxn ang="0">
                    <a:pos x="29" y="2"/>
                  </a:cxn>
                  <a:cxn ang="0">
                    <a:pos x="31" y="6"/>
                  </a:cxn>
                  <a:cxn ang="0">
                    <a:pos x="34" y="2"/>
                  </a:cxn>
                  <a:cxn ang="0">
                    <a:pos x="36" y="6"/>
                  </a:cxn>
                  <a:cxn ang="0">
                    <a:pos x="38" y="2"/>
                  </a:cxn>
                  <a:cxn ang="0">
                    <a:pos x="41" y="6"/>
                  </a:cxn>
                  <a:cxn ang="0">
                    <a:pos x="43" y="2"/>
                  </a:cxn>
                  <a:cxn ang="0">
                    <a:pos x="45" y="6"/>
                  </a:cxn>
                  <a:cxn ang="0">
                    <a:pos x="48" y="2"/>
                  </a:cxn>
                  <a:cxn ang="0">
                    <a:pos x="50" y="6"/>
                  </a:cxn>
                  <a:cxn ang="0">
                    <a:pos x="52" y="2"/>
                  </a:cxn>
                  <a:cxn ang="0">
                    <a:pos x="55" y="6"/>
                  </a:cxn>
                  <a:cxn ang="0">
                    <a:pos x="57" y="2"/>
                  </a:cxn>
                  <a:cxn ang="0">
                    <a:pos x="59" y="6"/>
                  </a:cxn>
                  <a:cxn ang="0">
                    <a:pos x="62" y="2"/>
                  </a:cxn>
                  <a:cxn ang="0">
                    <a:pos x="64" y="6"/>
                  </a:cxn>
                  <a:cxn ang="0">
                    <a:pos x="66" y="2"/>
                  </a:cxn>
                  <a:cxn ang="0">
                    <a:pos x="69" y="6"/>
                  </a:cxn>
                  <a:cxn ang="0">
                    <a:pos x="71" y="2"/>
                  </a:cxn>
                  <a:cxn ang="0">
                    <a:pos x="74" y="6"/>
                  </a:cxn>
                  <a:cxn ang="0">
                    <a:pos x="76" y="2"/>
                  </a:cxn>
                  <a:cxn ang="0">
                    <a:pos x="78" y="6"/>
                  </a:cxn>
                  <a:cxn ang="0">
                    <a:pos x="81" y="2"/>
                  </a:cxn>
                  <a:cxn ang="0">
                    <a:pos x="83" y="6"/>
                  </a:cxn>
                  <a:cxn ang="0">
                    <a:pos x="85" y="2"/>
                  </a:cxn>
                  <a:cxn ang="0">
                    <a:pos x="88" y="6"/>
                  </a:cxn>
                  <a:cxn ang="0">
                    <a:pos x="90" y="2"/>
                  </a:cxn>
                  <a:cxn ang="0">
                    <a:pos x="92" y="6"/>
                  </a:cxn>
                  <a:cxn ang="0">
                    <a:pos x="95" y="2"/>
                  </a:cxn>
                  <a:cxn ang="0">
                    <a:pos x="97" y="6"/>
                  </a:cxn>
                  <a:cxn ang="0">
                    <a:pos x="99" y="2"/>
                  </a:cxn>
                  <a:cxn ang="0">
                    <a:pos x="102" y="6"/>
                  </a:cxn>
                  <a:cxn ang="0">
                    <a:pos x="104" y="2"/>
                  </a:cxn>
                  <a:cxn ang="0">
                    <a:pos x="106" y="5"/>
                  </a:cxn>
                  <a:cxn ang="0">
                    <a:pos x="109" y="9"/>
                  </a:cxn>
                  <a:cxn ang="0">
                    <a:pos x="112" y="11"/>
                  </a:cxn>
                  <a:cxn ang="0">
                    <a:pos x="116" y="13"/>
                  </a:cxn>
                  <a:cxn ang="0">
                    <a:pos x="2" y="13"/>
                  </a:cxn>
                </a:cxnLst>
                <a:rect l="0" t="0" r="r" b="b"/>
                <a:pathLst>
                  <a:path w="117" h="14">
                    <a:moveTo>
                      <a:pt x="2" y="13"/>
                    </a:moveTo>
                    <a:lnTo>
                      <a:pt x="1" y="11"/>
                    </a:lnTo>
                    <a:lnTo>
                      <a:pt x="0" y="7"/>
                    </a:lnTo>
                    <a:lnTo>
                      <a:pt x="0" y="3"/>
                    </a:lnTo>
                    <a:lnTo>
                      <a:pt x="0" y="0"/>
                    </a:lnTo>
                    <a:lnTo>
                      <a:pt x="1" y="2"/>
                    </a:lnTo>
                    <a:lnTo>
                      <a:pt x="3" y="6"/>
                    </a:lnTo>
                    <a:lnTo>
                      <a:pt x="6" y="2"/>
                    </a:lnTo>
                    <a:lnTo>
                      <a:pt x="8" y="6"/>
                    </a:lnTo>
                    <a:lnTo>
                      <a:pt x="10" y="2"/>
                    </a:lnTo>
                    <a:lnTo>
                      <a:pt x="13" y="6"/>
                    </a:lnTo>
                    <a:lnTo>
                      <a:pt x="15" y="2"/>
                    </a:lnTo>
                    <a:lnTo>
                      <a:pt x="17" y="6"/>
                    </a:lnTo>
                    <a:lnTo>
                      <a:pt x="20" y="2"/>
                    </a:lnTo>
                    <a:lnTo>
                      <a:pt x="22" y="6"/>
                    </a:lnTo>
                    <a:lnTo>
                      <a:pt x="24" y="2"/>
                    </a:lnTo>
                    <a:lnTo>
                      <a:pt x="27" y="6"/>
                    </a:lnTo>
                    <a:lnTo>
                      <a:pt x="29" y="2"/>
                    </a:lnTo>
                    <a:lnTo>
                      <a:pt x="31" y="6"/>
                    </a:lnTo>
                    <a:lnTo>
                      <a:pt x="34" y="2"/>
                    </a:lnTo>
                    <a:lnTo>
                      <a:pt x="36" y="6"/>
                    </a:lnTo>
                    <a:lnTo>
                      <a:pt x="38" y="2"/>
                    </a:lnTo>
                    <a:lnTo>
                      <a:pt x="41" y="6"/>
                    </a:lnTo>
                    <a:lnTo>
                      <a:pt x="43" y="2"/>
                    </a:lnTo>
                    <a:lnTo>
                      <a:pt x="45" y="6"/>
                    </a:lnTo>
                    <a:lnTo>
                      <a:pt x="48" y="2"/>
                    </a:lnTo>
                    <a:lnTo>
                      <a:pt x="50" y="6"/>
                    </a:lnTo>
                    <a:lnTo>
                      <a:pt x="52" y="2"/>
                    </a:lnTo>
                    <a:lnTo>
                      <a:pt x="55" y="6"/>
                    </a:lnTo>
                    <a:lnTo>
                      <a:pt x="57" y="2"/>
                    </a:lnTo>
                    <a:lnTo>
                      <a:pt x="59" y="6"/>
                    </a:lnTo>
                    <a:lnTo>
                      <a:pt x="62" y="2"/>
                    </a:lnTo>
                    <a:lnTo>
                      <a:pt x="64" y="6"/>
                    </a:lnTo>
                    <a:lnTo>
                      <a:pt x="66" y="2"/>
                    </a:lnTo>
                    <a:lnTo>
                      <a:pt x="69" y="6"/>
                    </a:lnTo>
                    <a:lnTo>
                      <a:pt x="71" y="2"/>
                    </a:lnTo>
                    <a:lnTo>
                      <a:pt x="74" y="6"/>
                    </a:lnTo>
                    <a:lnTo>
                      <a:pt x="76" y="2"/>
                    </a:lnTo>
                    <a:lnTo>
                      <a:pt x="78" y="6"/>
                    </a:lnTo>
                    <a:lnTo>
                      <a:pt x="81" y="2"/>
                    </a:lnTo>
                    <a:lnTo>
                      <a:pt x="83" y="6"/>
                    </a:lnTo>
                    <a:lnTo>
                      <a:pt x="85" y="2"/>
                    </a:lnTo>
                    <a:lnTo>
                      <a:pt x="88" y="6"/>
                    </a:lnTo>
                    <a:lnTo>
                      <a:pt x="90" y="2"/>
                    </a:lnTo>
                    <a:lnTo>
                      <a:pt x="92" y="6"/>
                    </a:lnTo>
                    <a:lnTo>
                      <a:pt x="95" y="2"/>
                    </a:lnTo>
                    <a:lnTo>
                      <a:pt x="97" y="6"/>
                    </a:lnTo>
                    <a:lnTo>
                      <a:pt x="99" y="2"/>
                    </a:lnTo>
                    <a:lnTo>
                      <a:pt x="102" y="6"/>
                    </a:lnTo>
                    <a:lnTo>
                      <a:pt x="104" y="2"/>
                    </a:lnTo>
                    <a:lnTo>
                      <a:pt x="106" y="5"/>
                    </a:lnTo>
                    <a:lnTo>
                      <a:pt x="109" y="9"/>
                    </a:lnTo>
                    <a:lnTo>
                      <a:pt x="112" y="11"/>
                    </a:lnTo>
                    <a:lnTo>
                      <a:pt x="116" y="13"/>
                    </a:lnTo>
                    <a:lnTo>
                      <a:pt x="2"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48" name="Freeform 104"/>
              <p:cNvSpPr>
                <a:spLocks/>
              </p:cNvSpPr>
              <p:nvPr/>
            </p:nvSpPr>
            <p:spPr bwMode="auto">
              <a:xfrm>
                <a:off x="4832" y="3739"/>
                <a:ext cx="170" cy="53"/>
              </a:xfrm>
              <a:custGeom>
                <a:avLst/>
                <a:gdLst/>
                <a:ahLst/>
                <a:cxnLst>
                  <a:cxn ang="0">
                    <a:pos x="163" y="44"/>
                  </a:cxn>
                  <a:cxn ang="0">
                    <a:pos x="161" y="38"/>
                  </a:cxn>
                  <a:cxn ang="0">
                    <a:pos x="159" y="34"/>
                  </a:cxn>
                  <a:cxn ang="0">
                    <a:pos x="156" y="31"/>
                  </a:cxn>
                  <a:cxn ang="0">
                    <a:pos x="157" y="39"/>
                  </a:cxn>
                  <a:cxn ang="0">
                    <a:pos x="153" y="36"/>
                  </a:cxn>
                  <a:cxn ang="0">
                    <a:pos x="153" y="40"/>
                  </a:cxn>
                  <a:cxn ang="0">
                    <a:pos x="150" y="39"/>
                  </a:cxn>
                  <a:cxn ang="0">
                    <a:pos x="150" y="42"/>
                  </a:cxn>
                  <a:cxn ang="0">
                    <a:pos x="124" y="52"/>
                  </a:cxn>
                  <a:cxn ang="0">
                    <a:pos x="104" y="44"/>
                  </a:cxn>
                  <a:cxn ang="0">
                    <a:pos x="128" y="13"/>
                  </a:cxn>
                  <a:cxn ang="0">
                    <a:pos x="116" y="9"/>
                  </a:cxn>
                  <a:cxn ang="0">
                    <a:pos x="102" y="6"/>
                  </a:cxn>
                  <a:cxn ang="0">
                    <a:pos x="83" y="4"/>
                  </a:cxn>
                  <a:cxn ang="0">
                    <a:pos x="70" y="4"/>
                  </a:cxn>
                  <a:cxn ang="0">
                    <a:pos x="54" y="6"/>
                  </a:cxn>
                  <a:cxn ang="0">
                    <a:pos x="52" y="6"/>
                  </a:cxn>
                  <a:cxn ang="0">
                    <a:pos x="52" y="8"/>
                  </a:cxn>
                  <a:cxn ang="0">
                    <a:pos x="43" y="14"/>
                  </a:cxn>
                  <a:cxn ang="0">
                    <a:pos x="36" y="21"/>
                  </a:cxn>
                  <a:cxn ang="0">
                    <a:pos x="28" y="29"/>
                  </a:cxn>
                  <a:cxn ang="0">
                    <a:pos x="16" y="40"/>
                  </a:cxn>
                  <a:cxn ang="0">
                    <a:pos x="11" y="44"/>
                  </a:cxn>
                  <a:cxn ang="0">
                    <a:pos x="21" y="38"/>
                  </a:cxn>
                  <a:cxn ang="0">
                    <a:pos x="34" y="30"/>
                  </a:cxn>
                  <a:cxn ang="0">
                    <a:pos x="44" y="24"/>
                  </a:cxn>
                  <a:cxn ang="0">
                    <a:pos x="53" y="21"/>
                  </a:cxn>
                  <a:cxn ang="0">
                    <a:pos x="55" y="24"/>
                  </a:cxn>
                  <a:cxn ang="0">
                    <a:pos x="47" y="49"/>
                  </a:cxn>
                  <a:cxn ang="0">
                    <a:pos x="0" y="48"/>
                  </a:cxn>
                  <a:cxn ang="0">
                    <a:pos x="26" y="24"/>
                  </a:cxn>
                  <a:cxn ang="0">
                    <a:pos x="51" y="3"/>
                  </a:cxn>
                  <a:cxn ang="0">
                    <a:pos x="63" y="1"/>
                  </a:cxn>
                  <a:cxn ang="0">
                    <a:pos x="71" y="0"/>
                  </a:cxn>
                  <a:cxn ang="0">
                    <a:pos x="86" y="0"/>
                  </a:cxn>
                  <a:cxn ang="0">
                    <a:pos x="100" y="1"/>
                  </a:cxn>
                  <a:cxn ang="0">
                    <a:pos x="115" y="4"/>
                  </a:cxn>
                  <a:cxn ang="0">
                    <a:pos x="133" y="9"/>
                  </a:cxn>
                  <a:cxn ang="0">
                    <a:pos x="154" y="17"/>
                  </a:cxn>
                  <a:cxn ang="0">
                    <a:pos x="160" y="24"/>
                  </a:cxn>
                  <a:cxn ang="0">
                    <a:pos x="165" y="33"/>
                  </a:cxn>
                  <a:cxn ang="0">
                    <a:pos x="168" y="39"/>
                  </a:cxn>
                  <a:cxn ang="0">
                    <a:pos x="169" y="45"/>
                  </a:cxn>
                  <a:cxn ang="0">
                    <a:pos x="163" y="44"/>
                  </a:cxn>
                </a:cxnLst>
                <a:rect l="0" t="0" r="r" b="b"/>
                <a:pathLst>
                  <a:path w="170" h="53">
                    <a:moveTo>
                      <a:pt x="163" y="44"/>
                    </a:moveTo>
                    <a:lnTo>
                      <a:pt x="161" y="38"/>
                    </a:lnTo>
                    <a:lnTo>
                      <a:pt x="159" y="34"/>
                    </a:lnTo>
                    <a:lnTo>
                      <a:pt x="156" y="31"/>
                    </a:lnTo>
                    <a:lnTo>
                      <a:pt x="157" y="39"/>
                    </a:lnTo>
                    <a:lnTo>
                      <a:pt x="153" y="36"/>
                    </a:lnTo>
                    <a:lnTo>
                      <a:pt x="153" y="40"/>
                    </a:lnTo>
                    <a:lnTo>
                      <a:pt x="150" y="39"/>
                    </a:lnTo>
                    <a:lnTo>
                      <a:pt x="150" y="42"/>
                    </a:lnTo>
                    <a:lnTo>
                      <a:pt x="124" y="52"/>
                    </a:lnTo>
                    <a:lnTo>
                      <a:pt x="104" y="44"/>
                    </a:lnTo>
                    <a:lnTo>
                      <a:pt x="128" y="13"/>
                    </a:lnTo>
                    <a:lnTo>
                      <a:pt x="116" y="9"/>
                    </a:lnTo>
                    <a:lnTo>
                      <a:pt x="102" y="6"/>
                    </a:lnTo>
                    <a:lnTo>
                      <a:pt x="83" y="4"/>
                    </a:lnTo>
                    <a:lnTo>
                      <a:pt x="70" y="4"/>
                    </a:lnTo>
                    <a:lnTo>
                      <a:pt x="54" y="6"/>
                    </a:lnTo>
                    <a:lnTo>
                      <a:pt x="52" y="6"/>
                    </a:lnTo>
                    <a:lnTo>
                      <a:pt x="52" y="8"/>
                    </a:lnTo>
                    <a:lnTo>
                      <a:pt x="43" y="14"/>
                    </a:lnTo>
                    <a:lnTo>
                      <a:pt x="36" y="21"/>
                    </a:lnTo>
                    <a:lnTo>
                      <a:pt x="28" y="29"/>
                    </a:lnTo>
                    <a:lnTo>
                      <a:pt x="16" y="40"/>
                    </a:lnTo>
                    <a:lnTo>
                      <a:pt x="11" y="44"/>
                    </a:lnTo>
                    <a:lnTo>
                      <a:pt x="21" y="38"/>
                    </a:lnTo>
                    <a:lnTo>
                      <a:pt x="34" y="30"/>
                    </a:lnTo>
                    <a:lnTo>
                      <a:pt x="44" y="24"/>
                    </a:lnTo>
                    <a:lnTo>
                      <a:pt x="53" y="21"/>
                    </a:lnTo>
                    <a:lnTo>
                      <a:pt x="55" y="24"/>
                    </a:lnTo>
                    <a:lnTo>
                      <a:pt x="47" y="49"/>
                    </a:lnTo>
                    <a:lnTo>
                      <a:pt x="0" y="48"/>
                    </a:lnTo>
                    <a:lnTo>
                      <a:pt x="26" y="24"/>
                    </a:lnTo>
                    <a:lnTo>
                      <a:pt x="51" y="3"/>
                    </a:lnTo>
                    <a:lnTo>
                      <a:pt x="63" y="1"/>
                    </a:lnTo>
                    <a:lnTo>
                      <a:pt x="71" y="0"/>
                    </a:lnTo>
                    <a:lnTo>
                      <a:pt x="86" y="0"/>
                    </a:lnTo>
                    <a:lnTo>
                      <a:pt x="100" y="1"/>
                    </a:lnTo>
                    <a:lnTo>
                      <a:pt x="115" y="4"/>
                    </a:lnTo>
                    <a:lnTo>
                      <a:pt x="133" y="9"/>
                    </a:lnTo>
                    <a:lnTo>
                      <a:pt x="154" y="17"/>
                    </a:lnTo>
                    <a:lnTo>
                      <a:pt x="160" y="24"/>
                    </a:lnTo>
                    <a:lnTo>
                      <a:pt x="165" y="33"/>
                    </a:lnTo>
                    <a:lnTo>
                      <a:pt x="168" y="39"/>
                    </a:lnTo>
                    <a:lnTo>
                      <a:pt x="169" y="45"/>
                    </a:lnTo>
                    <a:lnTo>
                      <a:pt x="163"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449" name="Freeform 105"/>
              <p:cNvSpPr>
                <a:spLocks/>
              </p:cNvSpPr>
              <p:nvPr/>
            </p:nvSpPr>
            <p:spPr bwMode="auto">
              <a:xfrm>
                <a:off x="4956" y="3953"/>
                <a:ext cx="67" cy="20"/>
              </a:xfrm>
              <a:custGeom>
                <a:avLst/>
                <a:gdLst/>
                <a:ahLst/>
                <a:cxnLst>
                  <a:cxn ang="0">
                    <a:pos x="66" y="0"/>
                  </a:cxn>
                  <a:cxn ang="0">
                    <a:pos x="60" y="10"/>
                  </a:cxn>
                  <a:cxn ang="0">
                    <a:pos x="49" y="19"/>
                  </a:cxn>
                  <a:cxn ang="0">
                    <a:pos x="32" y="17"/>
                  </a:cxn>
                  <a:cxn ang="0">
                    <a:pos x="19" y="19"/>
                  </a:cxn>
                  <a:cxn ang="0">
                    <a:pos x="9" y="10"/>
                  </a:cxn>
                  <a:cxn ang="0">
                    <a:pos x="4" y="4"/>
                  </a:cxn>
                  <a:cxn ang="0">
                    <a:pos x="0" y="0"/>
                  </a:cxn>
                  <a:cxn ang="0">
                    <a:pos x="66" y="0"/>
                  </a:cxn>
                </a:cxnLst>
                <a:rect l="0" t="0" r="r" b="b"/>
                <a:pathLst>
                  <a:path w="67" h="20">
                    <a:moveTo>
                      <a:pt x="66" y="0"/>
                    </a:moveTo>
                    <a:lnTo>
                      <a:pt x="60" y="10"/>
                    </a:lnTo>
                    <a:lnTo>
                      <a:pt x="49" y="19"/>
                    </a:lnTo>
                    <a:lnTo>
                      <a:pt x="32" y="17"/>
                    </a:lnTo>
                    <a:lnTo>
                      <a:pt x="19" y="19"/>
                    </a:lnTo>
                    <a:lnTo>
                      <a:pt x="9" y="10"/>
                    </a:lnTo>
                    <a:lnTo>
                      <a:pt x="4" y="4"/>
                    </a:lnTo>
                    <a:lnTo>
                      <a:pt x="0" y="0"/>
                    </a:lnTo>
                    <a:lnTo>
                      <a:pt x="6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57459" name="Group 115"/>
            <p:cNvGrpSpPr>
              <a:grpSpLocks/>
            </p:cNvGrpSpPr>
            <p:nvPr/>
          </p:nvGrpSpPr>
          <p:grpSpPr bwMode="auto">
            <a:xfrm>
              <a:off x="5118" y="3629"/>
              <a:ext cx="62" cy="162"/>
              <a:chOff x="5118" y="3629"/>
              <a:chExt cx="62" cy="162"/>
            </a:xfrm>
          </p:grpSpPr>
          <p:sp>
            <p:nvSpPr>
              <p:cNvPr id="57451" name="Line 107"/>
              <p:cNvSpPr>
                <a:spLocks noChangeShapeType="1"/>
              </p:cNvSpPr>
              <p:nvPr/>
            </p:nvSpPr>
            <p:spPr bwMode="auto">
              <a:xfrm flipV="1">
                <a:off x="5148" y="3676"/>
                <a:ext cx="0" cy="115"/>
              </a:xfrm>
              <a:prstGeom prst="line">
                <a:avLst/>
              </a:prstGeom>
              <a:noFill/>
              <a:ln w="12700">
                <a:solidFill>
                  <a:schemeClr val="bg2"/>
                </a:solidFill>
                <a:round/>
                <a:headEnd/>
                <a:tailEnd/>
              </a:ln>
              <a:effectLst/>
            </p:spPr>
            <p:txBody>
              <a:bodyPr/>
              <a:lstStyle/>
              <a:p>
                <a:endParaRPr lang="en-US"/>
              </a:p>
            </p:txBody>
          </p:sp>
          <p:grpSp>
            <p:nvGrpSpPr>
              <p:cNvPr id="57458" name="Group 114"/>
              <p:cNvGrpSpPr>
                <a:grpSpLocks/>
              </p:cNvGrpSpPr>
              <p:nvPr/>
            </p:nvGrpSpPr>
            <p:grpSpPr bwMode="auto">
              <a:xfrm>
                <a:off x="5118" y="3629"/>
                <a:ext cx="62" cy="85"/>
                <a:chOff x="5118" y="3629"/>
                <a:chExt cx="62" cy="85"/>
              </a:xfrm>
            </p:grpSpPr>
            <p:sp>
              <p:nvSpPr>
                <p:cNvPr id="57452" name="Line 108"/>
                <p:cNvSpPr>
                  <a:spLocks noChangeShapeType="1"/>
                </p:cNvSpPr>
                <p:nvPr/>
              </p:nvSpPr>
              <p:spPr bwMode="auto">
                <a:xfrm>
                  <a:off x="5153" y="3676"/>
                  <a:ext cx="23" cy="20"/>
                </a:xfrm>
                <a:prstGeom prst="line">
                  <a:avLst/>
                </a:prstGeom>
                <a:noFill/>
                <a:ln w="12700">
                  <a:solidFill>
                    <a:schemeClr val="accent2"/>
                  </a:solidFill>
                  <a:round/>
                  <a:headEnd/>
                  <a:tailEnd/>
                </a:ln>
                <a:effectLst/>
              </p:spPr>
              <p:txBody>
                <a:bodyPr/>
                <a:lstStyle/>
                <a:p>
                  <a:endParaRPr lang="en-US"/>
                </a:p>
              </p:txBody>
            </p:sp>
            <p:sp>
              <p:nvSpPr>
                <p:cNvPr id="57453" name="Line 109"/>
                <p:cNvSpPr>
                  <a:spLocks noChangeShapeType="1"/>
                </p:cNvSpPr>
                <p:nvPr/>
              </p:nvSpPr>
              <p:spPr bwMode="auto">
                <a:xfrm>
                  <a:off x="5121" y="3650"/>
                  <a:ext cx="22" cy="21"/>
                </a:xfrm>
                <a:prstGeom prst="line">
                  <a:avLst/>
                </a:prstGeom>
                <a:noFill/>
                <a:ln w="12700">
                  <a:solidFill>
                    <a:schemeClr val="accent2"/>
                  </a:solidFill>
                  <a:round/>
                  <a:headEnd/>
                  <a:tailEnd/>
                </a:ln>
                <a:effectLst/>
              </p:spPr>
              <p:txBody>
                <a:bodyPr/>
                <a:lstStyle/>
                <a:p>
                  <a:endParaRPr lang="en-US"/>
                </a:p>
              </p:txBody>
            </p:sp>
            <p:sp>
              <p:nvSpPr>
                <p:cNvPr id="57454" name="Line 110"/>
                <p:cNvSpPr>
                  <a:spLocks noChangeShapeType="1"/>
                </p:cNvSpPr>
                <p:nvPr/>
              </p:nvSpPr>
              <p:spPr bwMode="auto">
                <a:xfrm flipV="1">
                  <a:off x="5132" y="3680"/>
                  <a:ext cx="11" cy="34"/>
                </a:xfrm>
                <a:prstGeom prst="line">
                  <a:avLst/>
                </a:prstGeom>
                <a:noFill/>
                <a:ln w="12700">
                  <a:solidFill>
                    <a:schemeClr val="accent2"/>
                  </a:solidFill>
                  <a:round/>
                  <a:headEnd/>
                  <a:tailEnd/>
                </a:ln>
                <a:effectLst/>
              </p:spPr>
              <p:txBody>
                <a:bodyPr/>
                <a:lstStyle/>
                <a:p>
                  <a:endParaRPr lang="en-US"/>
                </a:p>
              </p:txBody>
            </p:sp>
            <p:sp>
              <p:nvSpPr>
                <p:cNvPr id="57455" name="Line 111"/>
                <p:cNvSpPr>
                  <a:spLocks noChangeShapeType="1"/>
                </p:cNvSpPr>
                <p:nvPr/>
              </p:nvSpPr>
              <p:spPr bwMode="auto">
                <a:xfrm flipV="1">
                  <a:off x="5118" y="3676"/>
                  <a:ext cx="21" cy="6"/>
                </a:xfrm>
                <a:prstGeom prst="line">
                  <a:avLst/>
                </a:prstGeom>
                <a:noFill/>
                <a:ln w="12700">
                  <a:solidFill>
                    <a:schemeClr val="accent2"/>
                  </a:solidFill>
                  <a:round/>
                  <a:headEnd/>
                  <a:tailEnd/>
                </a:ln>
                <a:effectLst/>
              </p:spPr>
              <p:txBody>
                <a:bodyPr/>
                <a:lstStyle/>
                <a:p>
                  <a:endParaRPr lang="en-US"/>
                </a:p>
              </p:txBody>
            </p:sp>
            <p:sp>
              <p:nvSpPr>
                <p:cNvPr id="57456" name="Line 112"/>
                <p:cNvSpPr>
                  <a:spLocks noChangeShapeType="1"/>
                </p:cNvSpPr>
                <p:nvPr/>
              </p:nvSpPr>
              <p:spPr bwMode="auto">
                <a:xfrm flipV="1">
                  <a:off x="5156" y="3655"/>
                  <a:ext cx="24" cy="8"/>
                </a:xfrm>
                <a:prstGeom prst="line">
                  <a:avLst/>
                </a:prstGeom>
                <a:noFill/>
                <a:ln w="12700">
                  <a:solidFill>
                    <a:schemeClr val="accent2"/>
                  </a:solidFill>
                  <a:round/>
                  <a:headEnd/>
                  <a:tailEnd/>
                </a:ln>
                <a:effectLst/>
              </p:spPr>
              <p:txBody>
                <a:bodyPr/>
                <a:lstStyle/>
                <a:p>
                  <a:endParaRPr lang="en-US"/>
                </a:p>
              </p:txBody>
            </p:sp>
            <p:sp>
              <p:nvSpPr>
                <p:cNvPr id="57457" name="Line 113"/>
                <p:cNvSpPr>
                  <a:spLocks noChangeShapeType="1"/>
                </p:cNvSpPr>
                <p:nvPr/>
              </p:nvSpPr>
              <p:spPr bwMode="auto">
                <a:xfrm flipH="1">
                  <a:off x="5150" y="3629"/>
                  <a:ext cx="10" cy="32"/>
                </a:xfrm>
                <a:prstGeom prst="line">
                  <a:avLst/>
                </a:prstGeom>
                <a:noFill/>
                <a:ln w="12700">
                  <a:solidFill>
                    <a:schemeClr val="accent2"/>
                  </a:solidFill>
                  <a:round/>
                  <a:headEnd/>
                  <a:tailEnd/>
                </a:ln>
                <a:effectLst/>
              </p:spPr>
              <p:txBody>
                <a:bodyPr/>
                <a:lstStyle/>
                <a:p>
                  <a:endParaRPr lang="en-US"/>
                </a:p>
              </p:txBody>
            </p:sp>
          </p:grpSp>
        </p:grpSp>
        <p:sp>
          <p:nvSpPr>
            <p:cNvPr id="57460" name="Freeform 116"/>
            <p:cNvSpPr>
              <a:spLocks/>
            </p:cNvSpPr>
            <p:nvPr/>
          </p:nvSpPr>
          <p:spPr bwMode="auto">
            <a:xfrm>
              <a:off x="5002" y="3831"/>
              <a:ext cx="27" cy="46"/>
            </a:xfrm>
            <a:custGeom>
              <a:avLst/>
              <a:gdLst/>
              <a:ahLst/>
              <a:cxnLst>
                <a:cxn ang="0">
                  <a:pos x="25" y="0"/>
                </a:cxn>
                <a:cxn ang="0">
                  <a:pos x="2" y="0"/>
                </a:cxn>
                <a:cxn ang="0">
                  <a:pos x="0" y="14"/>
                </a:cxn>
                <a:cxn ang="0">
                  <a:pos x="2" y="15"/>
                </a:cxn>
                <a:cxn ang="0">
                  <a:pos x="3" y="11"/>
                </a:cxn>
                <a:cxn ang="0">
                  <a:pos x="4" y="10"/>
                </a:cxn>
                <a:cxn ang="0">
                  <a:pos x="4" y="9"/>
                </a:cxn>
                <a:cxn ang="0">
                  <a:pos x="5" y="8"/>
                </a:cxn>
                <a:cxn ang="0">
                  <a:pos x="5" y="8"/>
                </a:cxn>
                <a:cxn ang="0">
                  <a:pos x="6" y="8"/>
                </a:cxn>
                <a:cxn ang="0">
                  <a:pos x="6" y="8"/>
                </a:cxn>
                <a:cxn ang="0">
                  <a:pos x="7" y="7"/>
                </a:cxn>
                <a:cxn ang="0">
                  <a:pos x="8" y="8"/>
                </a:cxn>
                <a:cxn ang="0">
                  <a:pos x="20" y="8"/>
                </a:cxn>
                <a:cxn ang="0">
                  <a:pos x="19" y="10"/>
                </a:cxn>
                <a:cxn ang="0">
                  <a:pos x="17" y="12"/>
                </a:cxn>
                <a:cxn ang="0">
                  <a:pos x="16" y="15"/>
                </a:cxn>
                <a:cxn ang="0">
                  <a:pos x="14" y="18"/>
                </a:cxn>
                <a:cxn ang="0">
                  <a:pos x="13" y="21"/>
                </a:cxn>
                <a:cxn ang="0">
                  <a:pos x="11" y="24"/>
                </a:cxn>
                <a:cxn ang="0">
                  <a:pos x="10" y="27"/>
                </a:cxn>
                <a:cxn ang="0">
                  <a:pos x="9" y="30"/>
                </a:cxn>
                <a:cxn ang="0">
                  <a:pos x="8" y="33"/>
                </a:cxn>
                <a:cxn ang="0">
                  <a:pos x="7" y="37"/>
                </a:cxn>
                <a:cxn ang="0">
                  <a:pos x="6" y="40"/>
                </a:cxn>
                <a:cxn ang="0">
                  <a:pos x="6" y="43"/>
                </a:cxn>
                <a:cxn ang="0">
                  <a:pos x="5" y="45"/>
                </a:cxn>
                <a:cxn ang="0">
                  <a:pos x="13" y="45"/>
                </a:cxn>
                <a:cxn ang="0">
                  <a:pos x="14" y="44"/>
                </a:cxn>
                <a:cxn ang="0">
                  <a:pos x="14" y="41"/>
                </a:cxn>
                <a:cxn ang="0">
                  <a:pos x="14" y="38"/>
                </a:cxn>
                <a:cxn ang="0">
                  <a:pos x="15" y="35"/>
                </a:cxn>
                <a:cxn ang="0">
                  <a:pos x="15" y="32"/>
                </a:cxn>
                <a:cxn ang="0">
                  <a:pos x="16" y="29"/>
                </a:cxn>
                <a:cxn ang="0">
                  <a:pos x="17" y="26"/>
                </a:cxn>
                <a:cxn ang="0">
                  <a:pos x="17" y="23"/>
                </a:cxn>
                <a:cxn ang="0">
                  <a:pos x="18" y="21"/>
                </a:cxn>
                <a:cxn ang="0">
                  <a:pos x="19" y="18"/>
                </a:cxn>
                <a:cxn ang="0">
                  <a:pos x="20" y="16"/>
                </a:cxn>
                <a:cxn ang="0">
                  <a:pos x="22" y="13"/>
                </a:cxn>
                <a:cxn ang="0">
                  <a:pos x="23" y="11"/>
                </a:cxn>
                <a:cxn ang="0">
                  <a:pos x="24" y="9"/>
                </a:cxn>
                <a:cxn ang="0">
                  <a:pos x="26" y="7"/>
                </a:cxn>
                <a:cxn ang="0">
                  <a:pos x="25" y="0"/>
                </a:cxn>
              </a:cxnLst>
              <a:rect l="0" t="0" r="r" b="b"/>
              <a:pathLst>
                <a:path w="27" h="46">
                  <a:moveTo>
                    <a:pt x="25" y="0"/>
                  </a:moveTo>
                  <a:lnTo>
                    <a:pt x="2" y="0"/>
                  </a:lnTo>
                  <a:lnTo>
                    <a:pt x="0" y="14"/>
                  </a:lnTo>
                  <a:lnTo>
                    <a:pt x="2" y="15"/>
                  </a:lnTo>
                  <a:lnTo>
                    <a:pt x="3" y="11"/>
                  </a:lnTo>
                  <a:lnTo>
                    <a:pt x="4" y="10"/>
                  </a:lnTo>
                  <a:lnTo>
                    <a:pt x="4" y="9"/>
                  </a:lnTo>
                  <a:lnTo>
                    <a:pt x="5" y="8"/>
                  </a:lnTo>
                  <a:lnTo>
                    <a:pt x="5" y="8"/>
                  </a:lnTo>
                  <a:lnTo>
                    <a:pt x="6" y="8"/>
                  </a:lnTo>
                  <a:lnTo>
                    <a:pt x="6" y="8"/>
                  </a:lnTo>
                  <a:lnTo>
                    <a:pt x="7" y="7"/>
                  </a:lnTo>
                  <a:lnTo>
                    <a:pt x="8" y="8"/>
                  </a:lnTo>
                  <a:lnTo>
                    <a:pt x="20" y="8"/>
                  </a:lnTo>
                  <a:lnTo>
                    <a:pt x="19" y="10"/>
                  </a:lnTo>
                  <a:lnTo>
                    <a:pt x="17" y="12"/>
                  </a:lnTo>
                  <a:lnTo>
                    <a:pt x="16" y="15"/>
                  </a:lnTo>
                  <a:lnTo>
                    <a:pt x="14" y="18"/>
                  </a:lnTo>
                  <a:lnTo>
                    <a:pt x="13" y="21"/>
                  </a:lnTo>
                  <a:lnTo>
                    <a:pt x="11" y="24"/>
                  </a:lnTo>
                  <a:lnTo>
                    <a:pt x="10" y="27"/>
                  </a:lnTo>
                  <a:lnTo>
                    <a:pt x="9" y="30"/>
                  </a:lnTo>
                  <a:lnTo>
                    <a:pt x="8" y="33"/>
                  </a:lnTo>
                  <a:lnTo>
                    <a:pt x="7" y="37"/>
                  </a:lnTo>
                  <a:lnTo>
                    <a:pt x="6" y="40"/>
                  </a:lnTo>
                  <a:lnTo>
                    <a:pt x="6" y="43"/>
                  </a:lnTo>
                  <a:lnTo>
                    <a:pt x="5" y="45"/>
                  </a:lnTo>
                  <a:lnTo>
                    <a:pt x="13" y="45"/>
                  </a:lnTo>
                  <a:lnTo>
                    <a:pt x="14" y="44"/>
                  </a:lnTo>
                  <a:lnTo>
                    <a:pt x="14" y="41"/>
                  </a:lnTo>
                  <a:lnTo>
                    <a:pt x="14" y="38"/>
                  </a:lnTo>
                  <a:lnTo>
                    <a:pt x="15" y="35"/>
                  </a:lnTo>
                  <a:lnTo>
                    <a:pt x="15" y="32"/>
                  </a:lnTo>
                  <a:lnTo>
                    <a:pt x="16" y="29"/>
                  </a:lnTo>
                  <a:lnTo>
                    <a:pt x="17" y="26"/>
                  </a:lnTo>
                  <a:lnTo>
                    <a:pt x="17" y="23"/>
                  </a:lnTo>
                  <a:lnTo>
                    <a:pt x="18" y="21"/>
                  </a:lnTo>
                  <a:lnTo>
                    <a:pt x="19" y="18"/>
                  </a:lnTo>
                  <a:lnTo>
                    <a:pt x="20" y="16"/>
                  </a:lnTo>
                  <a:lnTo>
                    <a:pt x="22" y="13"/>
                  </a:lnTo>
                  <a:lnTo>
                    <a:pt x="23" y="11"/>
                  </a:lnTo>
                  <a:lnTo>
                    <a:pt x="24" y="9"/>
                  </a:lnTo>
                  <a:lnTo>
                    <a:pt x="26" y="7"/>
                  </a:lnTo>
                  <a:lnTo>
                    <a:pt x="25"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57462" name="Line 118"/>
          <p:cNvSpPr>
            <a:spLocks noChangeShapeType="1"/>
          </p:cNvSpPr>
          <p:nvPr/>
        </p:nvSpPr>
        <p:spPr bwMode="auto">
          <a:xfrm flipV="1">
            <a:off x="2011363" y="6142038"/>
            <a:ext cx="5151437" cy="30480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57463" name="Rectangle 119"/>
          <p:cNvSpPr>
            <a:spLocks noChangeArrowheads="1"/>
          </p:cNvSpPr>
          <p:nvPr/>
        </p:nvSpPr>
        <p:spPr bwMode="auto">
          <a:xfrm>
            <a:off x="4541838" y="5792788"/>
            <a:ext cx="8921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latin typeface="Arial" charset="0"/>
                <a:ea typeface="宋体" pitchFamily="2" charset="-122"/>
              </a:rPr>
              <a:t>99 ft.</a:t>
            </a:r>
          </a:p>
        </p:txBody>
      </p:sp>
      <p:sp>
        <p:nvSpPr>
          <p:cNvPr id="57464" name="Line 120"/>
          <p:cNvSpPr>
            <a:spLocks noChangeShapeType="1"/>
          </p:cNvSpPr>
          <p:nvPr/>
        </p:nvSpPr>
        <p:spPr bwMode="auto">
          <a:xfrm>
            <a:off x="7315200" y="5410200"/>
            <a:ext cx="0" cy="129540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moving_car.move( );</a:t>
            </a:r>
            <a:endParaRPr lang="en-US" altLang="zh-CN" b="1">
              <a:solidFill>
                <a:schemeClr val="accent2"/>
              </a:solidFill>
              <a:latin typeface="Arial" charset="0"/>
              <a:ea typeface="宋体" pitchFamily="2" charset="-122"/>
            </a:endParaRPr>
          </a:p>
          <a:p>
            <a:r>
              <a:rPr lang="en-US" altLang="zh-CN" b="1">
                <a:solidFill>
                  <a:schemeClr val="accent2"/>
                </a:solidFill>
                <a:latin typeface="Arial" charset="0"/>
                <a:ea typeface="宋体" pitchFamily="2" charset="-122"/>
              </a:rPr>
              <a:t>ricochet(moving_car);</a:t>
            </a:r>
          </a:p>
          <a:p>
            <a:r>
              <a:rPr lang="en-US" altLang="zh-CN">
                <a:solidFill>
                  <a:srgbClr val="000000"/>
                </a:solidFill>
                <a:latin typeface="Arial" charset="0"/>
                <a:ea typeface="宋体" pitchFamily="2" charset="-122"/>
              </a:rPr>
              <a:t>. . .</a:t>
            </a:r>
          </a:p>
        </p:txBody>
      </p:sp>
      <p:sp>
        <p:nvSpPr>
          <p:cNvPr id="59395"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59396"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59397"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59398"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59399" name="AutoShape 7"/>
          <p:cNvSpPr>
            <a:spLocks noChangeArrowheads="1"/>
          </p:cNvSpPr>
          <p:nvPr/>
        </p:nvSpPr>
        <p:spPr bwMode="auto">
          <a:xfrm>
            <a:off x="3968750" y="1941513"/>
            <a:ext cx="4665663" cy="2852737"/>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59400" name="Rectangle 8"/>
          <p:cNvSpPr>
            <a:spLocks noChangeArrowheads="1"/>
          </p:cNvSpPr>
          <p:nvPr/>
        </p:nvSpPr>
        <p:spPr bwMode="auto">
          <a:xfrm>
            <a:off x="4130675" y="2179638"/>
            <a:ext cx="4419600" cy="2346325"/>
          </a:xfrm>
          <a:prstGeom prst="rect">
            <a:avLst/>
          </a:prstGeom>
          <a:noFill/>
          <a:ln w="12700">
            <a:noFill/>
            <a:miter lim="800000"/>
            <a:headEnd/>
            <a:tailEnd/>
          </a:ln>
          <a:effectLst/>
        </p:spPr>
        <p:txBody>
          <a:bodyPr lIns="90488" tIns="44450" rIns="90488" bIns="44450"/>
          <a:lstStyle/>
          <a:p>
            <a:pPr>
              <a:spcBef>
                <a:spcPct val="20000"/>
              </a:spcBef>
            </a:pPr>
            <a:r>
              <a:rPr lang="en-US" altLang="zh-CN" sz="4000">
                <a:solidFill>
                  <a:srgbClr val="000000"/>
                </a:solidFill>
                <a:ea typeface="宋体" pitchFamily="2" charset="-122"/>
              </a:rPr>
              <a:t>The recursive call will solve the smaller problem.</a:t>
            </a:r>
          </a:p>
        </p:txBody>
      </p:sp>
      <p:pic>
        <p:nvPicPr>
          <p:cNvPr id="59401" name="Picture 9"/>
          <p:cNvPicPr>
            <a:picLocks noChangeArrowheads="1"/>
          </p:cNvPicPr>
          <p:nvPr/>
        </p:nvPicPr>
        <p:blipFill>
          <a:blip r:embed="rId3" cstate="print"/>
          <a:srcRect/>
          <a:stretch>
            <a:fillRect/>
          </a:stretch>
        </p:blipFill>
        <p:spPr bwMode="auto">
          <a:xfrm>
            <a:off x="1492250" y="6176963"/>
            <a:ext cx="533400" cy="668337"/>
          </a:xfrm>
          <a:prstGeom prst="rect">
            <a:avLst/>
          </a:prstGeom>
          <a:noFill/>
          <a:ln w="12700">
            <a:noFill/>
            <a:miter lim="800000"/>
            <a:headEnd/>
            <a:tailEnd/>
          </a:ln>
          <a:effectLst/>
        </p:spPr>
      </p:pic>
      <p:grpSp>
        <p:nvGrpSpPr>
          <p:cNvPr id="59509" name="Group 117"/>
          <p:cNvGrpSpPr>
            <a:grpSpLocks/>
          </p:cNvGrpSpPr>
          <p:nvPr/>
        </p:nvGrpSpPr>
        <p:grpSpPr bwMode="auto">
          <a:xfrm>
            <a:off x="6735763" y="5837238"/>
            <a:ext cx="981075" cy="582612"/>
            <a:chOff x="4243" y="3677"/>
            <a:chExt cx="618" cy="367"/>
          </a:xfrm>
        </p:grpSpPr>
        <p:grpSp>
          <p:nvGrpSpPr>
            <p:cNvPr id="59498" name="Group 106"/>
            <p:cNvGrpSpPr>
              <a:grpSpLocks/>
            </p:cNvGrpSpPr>
            <p:nvPr/>
          </p:nvGrpSpPr>
          <p:grpSpPr bwMode="auto">
            <a:xfrm>
              <a:off x="4243" y="3786"/>
              <a:ext cx="618" cy="258"/>
              <a:chOff x="4243" y="3786"/>
              <a:chExt cx="618" cy="258"/>
            </a:xfrm>
          </p:grpSpPr>
          <p:sp>
            <p:nvSpPr>
              <p:cNvPr id="59402" name="Freeform 10"/>
              <p:cNvSpPr>
                <a:spLocks/>
              </p:cNvSpPr>
              <p:nvPr/>
            </p:nvSpPr>
            <p:spPr bwMode="auto">
              <a:xfrm>
                <a:off x="4643" y="3793"/>
                <a:ext cx="78" cy="55"/>
              </a:xfrm>
              <a:custGeom>
                <a:avLst/>
                <a:gdLst/>
                <a:ahLst/>
                <a:cxnLst>
                  <a:cxn ang="0">
                    <a:pos x="67" y="10"/>
                  </a:cxn>
                  <a:cxn ang="0">
                    <a:pos x="77" y="46"/>
                  </a:cxn>
                  <a:cxn ang="0">
                    <a:pos x="14" y="54"/>
                  </a:cxn>
                  <a:cxn ang="0">
                    <a:pos x="0" y="8"/>
                  </a:cxn>
                  <a:cxn ang="0">
                    <a:pos x="37" y="0"/>
                  </a:cxn>
                  <a:cxn ang="0">
                    <a:pos x="67" y="10"/>
                  </a:cxn>
                </a:cxnLst>
                <a:rect l="0" t="0" r="r" b="b"/>
                <a:pathLst>
                  <a:path w="78" h="55">
                    <a:moveTo>
                      <a:pt x="67" y="10"/>
                    </a:moveTo>
                    <a:lnTo>
                      <a:pt x="77" y="46"/>
                    </a:lnTo>
                    <a:lnTo>
                      <a:pt x="14" y="54"/>
                    </a:lnTo>
                    <a:lnTo>
                      <a:pt x="0" y="8"/>
                    </a:lnTo>
                    <a:lnTo>
                      <a:pt x="37" y="0"/>
                    </a:lnTo>
                    <a:lnTo>
                      <a:pt x="67" y="1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9403" name="Freeform 11"/>
              <p:cNvSpPr>
                <a:spLocks/>
              </p:cNvSpPr>
              <p:nvPr/>
            </p:nvSpPr>
            <p:spPr bwMode="auto">
              <a:xfrm>
                <a:off x="4244" y="3791"/>
                <a:ext cx="616" cy="212"/>
              </a:xfrm>
              <a:custGeom>
                <a:avLst/>
                <a:gdLst/>
                <a:ahLst/>
                <a:cxnLst>
                  <a:cxn ang="0">
                    <a:pos x="614" y="138"/>
                  </a:cxn>
                  <a:cxn ang="0">
                    <a:pos x="608" y="155"/>
                  </a:cxn>
                  <a:cxn ang="0">
                    <a:pos x="597" y="169"/>
                  </a:cxn>
                  <a:cxn ang="0">
                    <a:pos x="579" y="185"/>
                  </a:cxn>
                  <a:cxn ang="0">
                    <a:pos x="556" y="203"/>
                  </a:cxn>
                  <a:cxn ang="0">
                    <a:pos x="546" y="205"/>
                  </a:cxn>
                  <a:cxn ang="0">
                    <a:pos x="468" y="197"/>
                  </a:cxn>
                  <a:cxn ang="0">
                    <a:pos x="460" y="209"/>
                  </a:cxn>
                  <a:cxn ang="0">
                    <a:pos x="238" y="209"/>
                  </a:cxn>
                  <a:cxn ang="0">
                    <a:pos x="131" y="187"/>
                  </a:cxn>
                  <a:cxn ang="0">
                    <a:pos x="124" y="207"/>
                  </a:cxn>
                  <a:cxn ang="0">
                    <a:pos x="117" y="211"/>
                  </a:cxn>
                  <a:cxn ang="0">
                    <a:pos x="12" y="201"/>
                  </a:cxn>
                  <a:cxn ang="0">
                    <a:pos x="4" y="193"/>
                  </a:cxn>
                  <a:cxn ang="0">
                    <a:pos x="2" y="189"/>
                  </a:cxn>
                  <a:cxn ang="0">
                    <a:pos x="2" y="179"/>
                  </a:cxn>
                  <a:cxn ang="0">
                    <a:pos x="4" y="173"/>
                  </a:cxn>
                  <a:cxn ang="0">
                    <a:pos x="0" y="130"/>
                  </a:cxn>
                  <a:cxn ang="0">
                    <a:pos x="2" y="118"/>
                  </a:cxn>
                  <a:cxn ang="0">
                    <a:pos x="11" y="104"/>
                  </a:cxn>
                  <a:cxn ang="0">
                    <a:pos x="24" y="90"/>
                  </a:cxn>
                  <a:cxn ang="0">
                    <a:pos x="46" y="75"/>
                  </a:cxn>
                  <a:cxn ang="0">
                    <a:pos x="72" y="59"/>
                  </a:cxn>
                  <a:cxn ang="0">
                    <a:pos x="106" y="51"/>
                  </a:cxn>
                  <a:cxn ang="0">
                    <a:pos x="145" y="45"/>
                  </a:cxn>
                  <a:cxn ang="0">
                    <a:pos x="164" y="43"/>
                  </a:cxn>
                  <a:cxn ang="0">
                    <a:pos x="212" y="43"/>
                  </a:cxn>
                  <a:cxn ang="0">
                    <a:pos x="250" y="45"/>
                  </a:cxn>
                  <a:cxn ang="0">
                    <a:pos x="400" y="16"/>
                  </a:cxn>
                  <a:cxn ang="0">
                    <a:pos x="417" y="30"/>
                  </a:cxn>
                  <a:cxn ang="0">
                    <a:pos x="426" y="43"/>
                  </a:cxn>
                  <a:cxn ang="0">
                    <a:pos x="474" y="42"/>
                  </a:cxn>
                  <a:cxn ang="0">
                    <a:pos x="475" y="35"/>
                  </a:cxn>
                  <a:cxn ang="0">
                    <a:pos x="474" y="22"/>
                  </a:cxn>
                  <a:cxn ang="0">
                    <a:pos x="468" y="0"/>
                  </a:cxn>
                  <a:cxn ang="0">
                    <a:pos x="491" y="12"/>
                  </a:cxn>
                  <a:cxn ang="0">
                    <a:pos x="511" y="32"/>
                  </a:cxn>
                  <a:cxn ang="0">
                    <a:pos x="520" y="39"/>
                  </a:cxn>
                  <a:cxn ang="0">
                    <a:pos x="530" y="45"/>
                  </a:cxn>
                  <a:cxn ang="0">
                    <a:pos x="556" y="47"/>
                  </a:cxn>
                  <a:cxn ang="0">
                    <a:pos x="584" y="53"/>
                  </a:cxn>
                  <a:cxn ang="0">
                    <a:pos x="601" y="63"/>
                  </a:cxn>
                  <a:cxn ang="0">
                    <a:pos x="609" y="75"/>
                  </a:cxn>
                  <a:cxn ang="0">
                    <a:pos x="610" y="85"/>
                  </a:cxn>
                  <a:cxn ang="0">
                    <a:pos x="610" y="104"/>
                  </a:cxn>
                  <a:cxn ang="0">
                    <a:pos x="609" y="128"/>
                  </a:cxn>
                  <a:cxn ang="0">
                    <a:pos x="615" y="132"/>
                  </a:cxn>
                  <a:cxn ang="0">
                    <a:pos x="614" y="138"/>
                  </a:cxn>
                </a:cxnLst>
                <a:rect l="0" t="0" r="r" b="b"/>
                <a:pathLst>
                  <a:path w="616" h="212">
                    <a:moveTo>
                      <a:pt x="614" y="138"/>
                    </a:moveTo>
                    <a:lnTo>
                      <a:pt x="608" y="155"/>
                    </a:lnTo>
                    <a:lnTo>
                      <a:pt x="597" y="169"/>
                    </a:lnTo>
                    <a:lnTo>
                      <a:pt x="579" y="185"/>
                    </a:lnTo>
                    <a:lnTo>
                      <a:pt x="556" y="203"/>
                    </a:lnTo>
                    <a:lnTo>
                      <a:pt x="546" y="205"/>
                    </a:lnTo>
                    <a:lnTo>
                      <a:pt x="468" y="197"/>
                    </a:lnTo>
                    <a:lnTo>
                      <a:pt x="460" y="209"/>
                    </a:lnTo>
                    <a:lnTo>
                      <a:pt x="238" y="209"/>
                    </a:lnTo>
                    <a:lnTo>
                      <a:pt x="131" y="187"/>
                    </a:lnTo>
                    <a:lnTo>
                      <a:pt x="124" y="207"/>
                    </a:lnTo>
                    <a:lnTo>
                      <a:pt x="117" y="211"/>
                    </a:lnTo>
                    <a:lnTo>
                      <a:pt x="12" y="201"/>
                    </a:lnTo>
                    <a:lnTo>
                      <a:pt x="4" y="193"/>
                    </a:lnTo>
                    <a:lnTo>
                      <a:pt x="2" y="189"/>
                    </a:lnTo>
                    <a:lnTo>
                      <a:pt x="2" y="179"/>
                    </a:lnTo>
                    <a:lnTo>
                      <a:pt x="4" y="173"/>
                    </a:lnTo>
                    <a:lnTo>
                      <a:pt x="0" y="130"/>
                    </a:lnTo>
                    <a:lnTo>
                      <a:pt x="2" y="118"/>
                    </a:lnTo>
                    <a:lnTo>
                      <a:pt x="11" y="104"/>
                    </a:lnTo>
                    <a:lnTo>
                      <a:pt x="24" y="90"/>
                    </a:lnTo>
                    <a:lnTo>
                      <a:pt x="46" y="75"/>
                    </a:lnTo>
                    <a:lnTo>
                      <a:pt x="72" y="59"/>
                    </a:lnTo>
                    <a:lnTo>
                      <a:pt x="106" y="51"/>
                    </a:lnTo>
                    <a:lnTo>
                      <a:pt x="145" y="45"/>
                    </a:lnTo>
                    <a:lnTo>
                      <a:pt x="164" y="43"/>
                    </a:lnTo>
                    <a:lnTo>
                      <a:pt x="212" y="43"/>
                    </a:lnTo>
                    <a:lnTo>
                      <a:pt x="250" y="45"/>
                    </a:lnTo>
                    <a:lnTo>
                      <a:pt x="400" y="16"/>
                    </a:lnTo>
                    <a:lnTo>
                      <a:pt x="417" y="30"/>
                    </a:lnTo>
                    <a:lnTo>
                      <a:pt x="426" y="43"/>
                    </a:lnTo>
                    <a:lnTo>
                      <a:pt x="474" y="42"/>
                    </a:lnTo>
                    <a:lnTo>
                      <a:pt x="475" y="35"/>
                    </a:lnTo>
                    <a:lnTo>
                      <a:pt x="474" y="22"/>
                    </a:lnTo>
                    <a:lnTo>
                      <a:pt x="468" y="0"/>
                    </a:lnTo>
                    <a:lnTo>
                      <a:pt x="491" y="12"/>
                    </a:lnTo>
                    <a:lnTo>
                      <a:pt x="511" y="32"/>
                    </a:lnTo>
                    <a:lnTo>
                      <a:pt x="520" y="39"/>
                    </a:lnTo>
                    <a:lnTo>
                      <a:pt x="530" y="45"/>
                    </a:lnTo>
                    <a:lnTo>
                      <a:pt x="556" y="47"/>
                    </a:lnTo>
                    <a:lnTo>
                      <a:pt x="584" y="53"/>
                    </a:lnTo>
                    <a:lnTo>
                      <a:pt x="601" y="63"/>
                    </a:lnTo>
                    <a:lnTo>
                      <a:pt x="609" y="75"/>
                    </a:lnTo>
                    <a:lnTo>
                      <a:pt x="610" y="85"/>
                    </a:lnTo>
                    <a:lnTo>
                      <a:pt x="610" y="104"/>
                    </a:lnTo>
                    <a:lnTo>
                      <a:pt x="609" y="128"/>
                    </a:lnTo>
                    <a:lnTo>
                      <a:pt x="615" y="132"/>
                    </a:lnTo>
                    <a:lnTo>
                      <a:pt x="614" y="13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59404" name="Freeform 12"/>
              <p:cNvSpPr>
                <a:spLocks/>
              </p:cNvSpPr>
              <p:nvPr/>
            </p:nvSpPr>
            <p:spPr bwMode="auto">
              <a:xfrm>
                <a:off x="4492" y="3961"/>
                <a:ext cx="225" cy="6"/>
              </a:xfrm>
              <a:custGeom>
                <a:avLst/>
                <a:gdLst/>
                <a:ahLst/>
                <a:cxnLst>
                  <a:cxn ang="0">
                    <a:pos x="222" y="5"/>
                  </a:cxn>
                  <a:cxn ang="0">
                    <a:pos x="0" y="5"/>
                  </a:cxn>
                  <a:cxn ang="0">
                    <a:pos x="0" y="0"/>
                  </a:cxn>
                  <a:cxn ang="0">
                    <a:pos x="224" y="0"/>
                  </a:cxn>
                  <a:cxn ang="0">
                    <a:pos x="222" y="5"/>
                  </a:cxn>
                </a:cxnLst>
                <a:rect l="0" t="0" r="r" b="b"/>
                <a:pathLst>
                  <a:path w="225" h="6">
                    <a:moveTo>
                      <a:pt x="222" y="5"/>
                    </a:moveTo>
                    <a:lnTo>
                      <a:pt x="0" y="5"/>
                    </a:lnTo>
                    <a:lnTo>
                      <a:pt x="0" y="0"/>
                    </a:lnTo>
                    <a:lnTo>
                      <a:pt x="224" y="0"/>
                    </a:lnTo>
                    <a:lnTo>
                      <a:pt x="222" y="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9405" name="Freeform 13"/>
              <p:cNvSpPr>
                <a:spLocks/>
              </p:cNvSpPr>
              <p:nvPr/>
            </p:nvSpPr>
            <p:spPr bwMode="auto">
              <a:xfrm>
                <a:off x="4578" y="3969"/>
                <a:ext cx="128" cy="26"/>
              </a:xfrm>
              <a:custGeom>
                <a:avLst/>
                <a:gdLst/>
                <a:ahLst/>
                <a:cxnLst>
                  <a:cxn ang="0">
                    <a:pos x="127" y="7"/>
                  </a:cxn>
                  <a:cxn ang="0">
                    <a:pos x="122" y="2"/>
                  </a:cxn>
                  <a:cxn ang="0">
                    <a:pos x="119" y="0"/>
                  </a:cxn>
                  <a:cxn ang="0">
                    <a:pos x="118" y="0"/>
                  </a:cxn>
                  <a:cxn ang="0">
                    <a:pos x="7" y="0"/>
                  </a:cxn>
                  <a:cxn ang="0">
                    <a:pos x="2" y="5"/>
                  </a:cxn>
                  <a:cxn ang="0">
                    <a:pos x="1" y="10"/>
                  </a:cxn>
                  <a:cxn ang="0">
                    <a:pos x="0" y="12"/>
                  </a:cxn>
                  <a:cxn ang="0">
                    <a:pos x="0" y="18"/>
                  </a:cxn>
                  <a:cxn ang="0">
                    <a:pos x="4" y="22"/>
                  </a:cxn>
                  <a:cxn ang="0">
                    <a:pos x="9" y="25"/>
                  </a:cxn>
                  <a:cxn ang="0">
                    <a:pos x="116" y="25"/>
                  </a:cxn>
                  <a:cxn ang="0">
                    <a:pos x="121" y="24"/>
                  </a:cxn>
                  <a:cxn ang="0">
                    <a:pos x="125" y="20"/>
                  </a:cxn>
                  <a:cxn ang="0">
                    <a:pos x="127" y="16"/>
                  </a:cxn>
                  <a:cxn ang="0">
                    <a:pos x="127" y="11"/>
                  </a:cxn>
                  <a:cxn ang="0">
                    <a:pos x="127" y="7"/>
                  </a:cxn>
                </a:cxnLst>
                <a:rect l="0" t="0" r="r" b="b"/>
                <a:pathLst>
                  <a:path w="128" h="26">
                    <a:moveTo>
                      <a:pt x="127" y="7"/>
                    </a:moveTo>
                    <a:lnTo>
                      <a:pt x="122" y="2"/>
                    </a:lnTo>
                    <a:lnTo>
                      <a:pt x="119" y="0"/>
                    </a:lnTo>
                    <a:lnTo>
                      <a:pt x="118" y="0"/>
                    </a:lnTo>
                    <a:lnTo>
                      <a:pt x="7" y="0"/>
                    </a:lnTo>
                    <a:lnTo>
                      <a:pt x="2" y="5"/>
                    </a:lnTo>
                    <a:lnTo>
                      <a:pt x="1" y="10"/>
                    </a:lnTo>
                    <a:lnTo>
                      <a:pt x="0" y="12"/>
                    </a:lnTo>
                    <a:lnTo>
                      <a:pt x="0" y="18"/>
                    </a:lnTo>
                    <a:lnTo>
                      <a:pt x="4" y="22"/>
                    </a:lnTo>
                    <a:lnTo>
                      <a:pt x="9" y="25"/>
                    </a:lnTo>
                    <a:lnTo>
                      <a:pt x="116" y="25"/>
                    </a:lnTo>
                    <a:lnTo>
                      <a:pt x="121" y="24"/>
                    </a:lnTo>
                    <a:lnTo>
                      <a:pt x="125" y="20"/>
                    </a:lnTo>
                    <a:lnTo>
                      <a:pt x="127" y="16"/>
                    </a:lnTo>
                    <a:lnTo>
                      <a:pt x="127" y="11"/>
                    </a:lnTo>
                    <a:lnTo>
                      <a:pt x="127" y="7"/>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9406" name="Freeform 14"/>
              <p:cNvSpPr>
                <a:spLocks/>
              </p:cNvSpPr>
              <p:nvPr/>
            </p:nvSpPr>
            <p:spPr bwMode="auto">
              <a:xfrm>
                <a:off x="4579" y="3974"/>
                <a:ext cx="108" cy="16"/>
              </a:xfrm>
              <a:custGeom>
                <a:avLst/>
                <a:gdLst/>
                <a:ahLst/>
                <a:cxnLst>
                  <a:cxn ang="0">
                    <a:pos x="104" y="7"/>
                  </a:cxn>
                  <a:cxn ang="0">
                    <a:pos x="104" y="5"/>
                  </a:cxn>
                  <a:cxn ang="0">
                    <a:pos x="107" y="0"/>
                  </a:cxn>
                  <a:cxn ang="0">
                    <a:pos x="103" y="5"/>
                  </a:cxn>
                  <a:cxn ang="0">
                    <a:pos x="103" y="7"/>
                  </a:cxn>
                  <a:cxn ang="0">
                    <a:pos x="0" y="7"/>
                  </a:cxn>
                  <a:cxn ang="0">
                    <a:pos x="0" y="8"/>
                  </a:cxn>
                  <a:cxn ang="0">
                    <a:pos x="103" y="8"/>
                  </a:cxn>
                  <a:cxn ang="0">
                    <a:pos x="103" y="10"/>
                  </a:cxn>
                  <a:cxn ang="0">
                    <a:pos x="107" y="15"/>
                  </a:cxn>
                  <a:cxn ang="0">
                    <a:pos x="104" y="10"/>
                  </a:cxn>
                  <a:cxn ang="0">
                    <a:pos x="104" y="8"/>
                  </a:cxn>
                  <a:cxn ang="0">
                    <a:pos x="104" y="7"/>
                  </a:cxn>
                </a:cxnLst>
                <a:rect l="0" t="0" r="r" b="b"/>
                <a:pathLst>
                  <a:path w="108" h="16">
                    <a:moveTo>
                      <a:pt x="104" y="7"/>
                    </a:moveTo>
                    <a:lnTo>
                      <a:pt x="104" y="5"/>
                    </a:lnTo>
                    <a:lnTo>
                      <a:pt x="107" y="0"/>
                    </a:lnTo>
                    <a:lnTo>
                      <a:pt x="103" y="5"/>
                    </a:lnTo>
                    <a:lnTo>
                      <a:pt x="103" y="7"/>
                    </a:lnTo>
                    <a:lnTo>
                      <a:pt x="0" y="7"/>
                    </a:lnTo>
                    <a:lnTo>
                      <a:pt x="0" y="8"/>
                    </a:lnTo>
                    <a:lnTo>
                      <a:pt x="103" y="8"/>
                    </a:lnTo>
                    <a:lnTo>
                      <a:pt x="103" y="10"/>
                    </a:lnTo>
                    <a:lnTo>
                      <a:pt x="107" y="15"/>
                    </a:lnTo>
                    <a:lnTo>
                      <a:pt x="104" y="10"/>
                    </a:lnTo>
                    <a:lnTo>
                      <a:pt x="104" y="8"/>
                    </a:lnTo>
                    <a:lnTo>
                      <a:pt x="104"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9407" name="Freeform 15"/>
              <p:cNvSpPr>
                <a:spLocks/>
              </p:cNvSpPr>
              <p:nvPr/>
            </p:nvSpPr>
            <p:spPr bwMode="auto">
              <a:xfrm>
                <a:off x="4691" y="3985"/>
                <a:ext cx="9" cy="10"/>
              </a:xfrm>
              <a:custGeom>
                <a:avLst/>
                <a:gdLst/>
                <a:ahLst/>
                <a:cxnLst>
                  <a:cxn ang="0">
                    <a:pos x="8" y="5"/>
                  </a:cxn>
                  <a:cxn ang="0">
                    <a:pos x="5" y="9"/>
                  </a:cxn>
                  <a:cxn ang="0">
                    <a:pos x="0" y="6"/>
                  </a:cxn>
                  <a:cxn ang="0">
                    <a:pos x="3" y="4"/>
                  </a:cxn>
                  <a:cxn ang="0">
                    <a:pos x="4" y="0"/>
                  </a:cxn>
                  <a:cxn ang="0">
                    <a:pos x="4" y="4"/>
                  </a:cxn>
                  <a:cxn ang="0">
                    <a:pos x="7" y="2"/>
                  </a:cxn>
                  <a:cxn ang="0">
                    <a:pos x="6" y="5"/>
                  </a:cxn>
                  <a:cxn ang="0">
                    <a:pos x="8" y="5"/>
                  </a:cxn>
                </a:cxnLst>
                <a:rect l="0" t="0" r="r" b="b"/>
                <a:pathLst>
                  <a:path w="9" h="10">
                    <a:moveTo>
                      <a:pt x="8" y="5"/>
                    </a:moveTo>
                    <a:lnTo>
                      <a:pt x="5" y="9"/>
                    </a:lnTo>
                    <a:lnTo>
                      <a:pt x="0" y="6"/>
                    </a:lnTo>
                    <a:lnTo>
                      <a:pt x="3" y="4"/>
                    </a:lnTo>
                    <a:lnTo>
                      <a:pt x="4" y="0"/>
                    </a:lnTo>
                    <a:lnTo>
                      <a:pt x="4" y="4"/>
                    </a:lnTo>
                    <a:lnTo>
                      <a:pt x="7" y="2"/>
                    </a:lnTo>
                    <a:lnTo>
                      <a:pt x="6" y="5"/>
                    </a:lnTo>
                    <a:lnTo>
                      <a:pt x="8" y="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9408" name="Freeform 16"/>
              <p:cNvSpPr>
                <a:spLocks/>
              </p:cNvSpPr>
              <p:nvPr/>
            </p:nvSpPr>
            <p:spPr bwMode="auto">
              <a:xfrm>
                <a:off x="4730" y="3892"/>
                <a:ext cx="71" cy="122"/>
              </a:xfrm>
              <a:custGeom>
                <a:avLst/>
                <a:gdLst/>
                <a:ahLst/>
                <a:cxnLst>
                  <a:cxn ang="0">
                    <a:pos x="52" y="7"/>
                  </a:cxn>
                  <a:cxn ang="0">
                    <a:pos x="62" y="23"/>
                  </a:cxn>
                  <a:cxn ang="0">
                    <a:pos x="70" y="52"/>
                  </a:cxn>
                  <a:cxn ang="0">
                    <a:pos x="68" y="83"/>
                  </a:cxn>
                  <a:cxn ang="0">
                    <a:pos x="58" y="107"/>
                  </a:cxn>
                  <a:cxn ang="0">
                    <a:pos x="44" y="120"/>
                  </a:cxn>
                  <a:cxn ang="0">
                    <a:pos x="31" y="121"/>
                  </a:cxn>
                  <a:cxn ang="0">
                    <a:pos x="14" y="113"/>
                  </a:cxn>
                  <a:cxn ang="0">
                    <a:pos x="5" y="91"/>
                  </a:cxn>
                  <a:cxn ang="0">
                    <a:pos x="0" y="64"/>
                  </a:cxn>
                  <a:cxn ang="0">
                    <a:pos x="4" y="35"/>
                  </a:cxn>
                  <a:cxn ang="0">
                    <a:pos x="14" y="11"/>
                  </a:cxn>
                  <a:cxn ang="0">
                    <a:pos x="27" y="1"/>
                  </a:cxn>
                  <a:cxn ang="0">
                    <a:pos x="42" y="0"/>
                  </a:cxn>
                  <a:cxn ang="0">
                    <a:pos x="52" y="7"/>
                  </a:cxn>
                </a:cxnLst>
                <a:rect l="0" t="0" r="r" b="b"/>
                <a:pathLst>
                  <a:path w="71" h="122">
                    <a:moveTo>
                      <a:pt x="52" y="7"/>
                    </a:moveTo>
                    <a:lnTo>
                      <a:pt x="62" y="23"/>
                    </a:lnTo>
                    <a:lnTo>
                      <a:pt x="70" y="52"/>
                    </a:lnTo>
                    <a:lnTo>
                      <a:pt x="68" y="83"/>
                    </a:lnTo>
                    <a:lnTo>
                      <a:pt x="58" y="107"/>
                    </a:lnTo>
                    <a:lnTo>
                      <a:pt x="44" y="120"/>
                    </a:lnTo>
                    <a:lnTo>
                      <a:pt x="31" y="121"/>
                    </a:lnTo>
                    <a:lnTo>
                      <a:pt x="14" y="113"/>
                    </a:lnTo>
                    <a:lnTo>
                      <a:pt x="5" y="91"/>
                    </a:lnTo>
                    <a:lnTo>
                      <a:pt x="0" y="64"/>
                    </a:lnTo>
                    <a:lnTo>
                      <a:pt x="4" y="35"/>
                    </a:lnTo>
                    <a:lnTo>
                      <a:pt x="14" y="11"/>
                    </a:lnTo>
                    <a:lnTo>
                      <a:pt x="27" y="1"/>
                    </a:lnTo>
                    <a:lnTo>
                      <a:pt x="42" y="0"/>
                    </a:lnTo>
                    <a:lnTo>
                      <a:pt x="52"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9409" name="Freeform 17"/>
              <p:cNvSpPr>
                <a:spLocks/>
              </p:cNvSpPr>
              <p:nvPr/>
            </p:nvSpPr>
            <p:spPr bwMode="auto">
              <a:xfrm>
                <a:off x="4736" y="3898"/>
                <a:ext cx="59" cy="111"/>
              </a:xfrm>
              <a:custGeom>
                <a:avLst/>
                <a:gdLst/>
                <a:ahLst/>
                <a:cxnLst>
                  <a:cxn ang="0">
                    <a:pos x="47" y="13"/>
                  </a:cxn>
                  <a:cxn ang="0">
                    <a:pos x="53" y="22"/>
                  </a:cxn>
                  <a:cxn ang="0">
                    <a:pos x="57" y="37"/>
                  </a:cxn>
                  <a:cxn ang="0">
                    <a:pos x="58" y="55"/>
                  </a:cxn>
                  <a:cxn ang="0">
                    <a:pos x="57" y="73"/>
                  </a:cxn>
                  <a:cxn ang="0">
                    <a:pos x="53" y="87"/>
                  </a:cxn>
                  <a:cxn ang="0">
                    <a:pos x="46" y="100"/>
                  </a:cxn>
                  <a:cxn ang="0">
                    <a:pos x="39" y="107"/>
                  </a:cxn>
                  <a:cxn ang="0">
                    <a:pos x="32" y="110"/>
                  </a:cxn>
                  <a:cxn ang="0">
                    <a:pos x="24" y="110"/>
                  </a:cxn>
                  <a:cxn ang="0">
                    <a:pos x="15" y="104"/>
                  </a:cxn>
                  <a:cxn ang="0">
                    <a:pos x="8" y="94"/>
                  </a:cxn>
                  <a:cxn ang="0">
                    <a:pos x="4" y="81"/>
                  </a:cxn>
                  <a:cxn ang="0">
                    <a:pos x="0" y="65"/>
                  </a:cxn>
                  <a:cxn ang="0">
                    <a:pos x="0" y="50"/>
                  </a:cxn>
                  <a:cxn ang="0">
                    <a:pos x="2" y="33"/>
                  </a:cxn>
                  <a:cxn ang="0">
                    <a:pos x="8" y="17"/>
                  </a:cxn>
                  <a:cxn ang="0">
                    <a:pos x="16" y="5"/>
                  </a:cxn>
                  <a:cxn ang="0">
                    <a:pos x="24" y="1"/>
                  </a:cxn>
                  <a:cxn ang="0">
                    <a:pos x="32" y="0"/>
                  </a:cxn>
                  <a:cxn ang="0">
                    <a:pos x="42" y="5"/>
                  </a:cxn>
                  <a:cxn ang="0">
                    <a:pos x="47" y="13"/>
                  </a:cxn>
                </a:cxnLst>
                <a:rect l="0" t="0" r="r" b="b"/>
                <a:pathLst>
                  <a:path w="59" h="111">
                    <a:moveTo>
                      <a:pt x="47" y="13"/>
                    </a:moveTo>
                    <a:lnTo>
                      <a:pt x="53" y="22"/>
                    </a:lnTo>
                    <a:lnTo>
                      <a:pt x="57" y="37"/>
                    </a:lnTo>
                    <a:lnTo>
                      <a:pt x="58" y="55"/>
                    </a:lnTo>
                    <a:lnTo>
                      <a:pt x="57" y="73"/>
                    </a:lnTo>
                    <a:lnTo>
                      <a:pt x="53" y="87"/>
                    </a:lnTo>
                    <a:lnTo>
                      <a:pt x="46" y="100"/>
                    </a:lnTo>
                    <a:lnTo>
                      <a:pt x="39" y="107"/>
                    </a:lnTo>
                    <a:lnTo>
                      <a:pt x="32" y="110"/>
                    </a:lnTo>
                    <a:lnTo>
                      <a:pt x="24" y="110"/>
                    </a:lnTo>
                    <a:lnTo>
                      <a:pt x="15" y="104"/>
                    </a:lnTo>
                    <a:lnTo>
                      <a:pt x="8" y="94"/>
                    </a:lnTo>
                    <a:lnTo>
                      <a:pt x="4" y="81"/>
                    </a:lnTo>
                    <a:lnTo>
                      <a:pt x="0" y="65"/>
                    </a:lnTo>
                    <a:lnTo>
                      <a:pt x="0" y="50"/>
                    </a:lnTo>
                    <a:lnTo>
                      <a:pt x="2" y="33"/>
                    </a:lnTo>
                    <a:lnTo>
                      <a:pt x="8" y="17"/>
                    </a:lnTo>
                    <a:lnTo>
                      <a:pt x="16" y="5"/>
                    </a:lnTo>
                    <a:lnTo>
                      <a:pt x="24" y="1"/>
                    </a:lnTo>
                    <a:lnTo>
                      <a:pt x="32" y="0"/>
                    </a:lnTo>
                    <a:lnTo>
                      <a:pt x="42" y="5"/>
                    </a:lnTo>
                    <a:lnTo>
                      <a:pt x="47" y="1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9410" name="Freeform 18"/>
              <p:cNvSpPr>
                <a:spLocks/>
              </p:cNvSpPr>
              <p:nvPr/>
            </p:nvSpPr>
            <p:spPr bwMode="auto">
              <a:xfrm>
                <a:off x="4741" y="3932"/>
                <a:ext cx="26" cy="42"/>
              </a:xfrm>
              <a:custGeom>
                <a:avLst/>
                <a:gdLst/>
                <a:ahLst/>
                <a:cxnLst>
                  <a:cxn ang="0">
                    <a:pos x="25" y="2"/>
                  </a:cxn>
                  <a:cxn ang="0">
                    <a:pos x="21" y="10"/>
                  </a:cxn>
                  <a:cxn ang="0">
                    <a:pos x="20" y="15"/>
                  </a:cxn>
                  <a:cxn ang="0">
                    <a:pos x="20" y="20"/>
                  </a:cxn>
                  <a:cxn ang="0">
                    <a:pos x="21" y="28"/>
                  </a:cxn>
                  <a:cxn ang="0">
                    <a:pos x="13" y="41"/>
                  </a:cxn>
                  <a:cxn ang="0">
                    <a:pos x="10" y="36"/>
                  </a:cxn>
                  <a:cxn ang="0">
                    <a:pos x="7" y="30"/>
                  </a:cxn>
                  <a:cxn ang="0">
                    <a:pos x="4" y="26"/>
                  </a:cxn>
                  <a:cxn ang="0">
                    <a:pos x="0" y="9"/>
                  </a:cxn>
                  <a:cxn ang="0">
                    <a:pos x="5" y="8"/>
                  </a:cxn>
                  <a:cxn ang="0">
                    <a:pos x="9" y="5"/>
                  </a:cxn>
                  <a:cxn ang="0">
                    <a:pos x="13" y="0"/>
                  </a:cxn>
                  <a:cxn ang="0">
                    <a:pos x="25" y="2"/>
                  </a:cxn>
                </a:cxnLst>
                <a:rect l="0" t="0" r="r" b="b"/>
                <a:pathLst>
                  <a:path w="26" h="42">
                    <a:moveTo>
                      <a:pt x="25" y="2"/>
                    </a:moveTo>
                    <a:lnTo>
                      <a:pt x="21" y="10"/>
                    </a:lnTo>
                    <a:lnTo>
                      <a:pt x="20" y="15"/>
                    </a:lnTo>
                    <a:lnTo>
                      <a:pt x="20" y="20"/>
                    </a:lnTo>
                    <a:lnTo>
                      <a:pt x="21" y="28"/>
                    </a:lnTo>
                    <a:lnTo>
                      <a:pt x="13" y="41"/>
                    </a:lnTo>
                    <a:lnTo>
                      <a:pt x="10" y="36"/>
                    </a:lnTo>
                    <a:lnTo>
                      <a:pt x="7" y="30"/>
                    </a:lnTo>
                    <a:lnTo>
                      <a:pt x="4" y="26"/>
                    </a:lnTo>
                    <a:lnTo>
                      <a:pt x="0" y="9"/>
                    </a:lnTo>
                    <a:lnTo>
                      <a:pt x="5" y="8"/>
                    </a:lnTo>
                    <a:lnTo>
                      <a:pt x="9" y="5"/>
                    </a:lnTo>
                    <a:lnTo>
                      <a:pt x="13" y="0"/>
                    </a:lnTo>
                    <a:lnTo>
                      <a:pt x="25" y="2"/>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9411" name="Freeform 19"/>
              <p:cNvSpPr>
                <a:spLocks/>
              </p:cNvSpPr>
              <p:nvPr/>
            </p:nvSpPr>
            <p:spPr bwMode="auto">
              <a:xfrm>
                <a:off x="4753" y="3908"/>
                <a:ext cx="20" cy="25"/>
              </a:xfrm>
              <a:custGeom>
                <a:avLst/>
                <a:gdLst/>
                <a:ahLst/>
                <a:cxnLst>
                  <a:cxn ang="0">
                    <a:pos x="0" y="22"/>
                  </a:cxn>
                  <a:cxn ang="0">
                    <a:pos x="17" y="24"/>
                  </a:cxn>
                  <a:cxn ang="0">
                    <a:pos x="19" y="18"/>
                  </a:cxn>
                  <a:cxn ang="0">
                    <a:pos x="12" y="0"/>
                  </a:cxn>
                  <a:cxn ang="0">
                    <a:pos x="0" y="22"/>
                  </a:cxn>
                </a:cxnLst>
                <a:rect l="0" t="0" r="r" b="b"/>
                <a:pathLst>
                  <a:path w="20" h="25">
                    <a:moveTo>
                      <a:pt x="0" y="22"/>
                    </a:moveTo>
                    <a:lnTo>
                      <a:pt x="17" y="24"/>
                    </a:lnTo>
                    <a:lnTo>
                      <a:pt x="19" y="18"/>
                    </a:lnTo>
                    <a:lnTo>
                      <a:pt x="12" y="0"/>
                    </a:lnTo>
                    <a:lnTo>
                      <a:pt x="0" y="2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9412" name="Freeform 20"/>
              <p:cNvSpPr>
                <a:spLocks/>
              </p:cNvSpPr>
              <p:nvPr/>
            </p:nvSpPr>
            <p:spPr bwMode="auto">
              <a:xfrm>
                <a:off x="4738" y="3939"/>
                <a:ext cx="7" cy="27"/>
              </a:xfrm>
              <a:custGeom>
                <a:avLst/>
                <a:gdLst/>
                <a:ahLst/>
                <a:cxnLst>
                  <a:cxn ang="0">
                    <a:pos x="2" y="0"/>
                  </a:cxn>
                  <a:cxn ang="0">
                    <a:pos x="6" y="26"/>
                  </a:cxn>
                  <a:cxn ang="0">
                    <a:pos x="1" y="22"/>
                  </a:cxn>
                  <a:cxn ang="0">
                    <a:pos x="0" y="12"/>
                  </a:cxn>
                  <a:cxn ang="0">
                    <a:pos x="1" y="3"/>
                  </a:cxn>
                  <a:cxn ang="0">
                    <a:pos x="2" y="0"/>
                  </a:cxn>
                </a:cxnLst>
                <a:rect l="0" t="0" r="r" b="b"/>
                <a:pathLst>
                  <a:path w="7" h="27">
                    <a:moveTo>
                      <a:pt x="2" y="0"/>
                    </a:moveTo>
                    <a:lnTo>
                      <a:pt x="6" y="26"/>
                    </a:lnTo>
                    <a:lnTo>
                      <a:pt x="1" y="22"/>
                    </a:lnTo>
                    <a:lnTo>
                      <a:pt x="0" y="12"/>
                    </a:lnTo>
                    <a:lnTo>
                      <a:pt x="1" y="3"/>
                    </a:lnTo>
                    <a:lnTo>
                      <a:pt x="2"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9413" name="Freeform 21"/>
              <p:cNvSpPr>
                <a:spLocks/>
              </p:cNvSpPr>
              <p:nvPr/>
            </p:nvSpPr>
            <p:spPr bwMode="auto">
              <a:xfrm>
                <a:off x="4753" y="3961"/>
                <a:ext cx="18" cy="32"/>
              </a:xfrm>
              <a:custGeom>
                <a:avLst/>
                <a:gdLst/>
                <a:ahLst/>
                <a:cxnLst>
                  <a:cxn ang="0">
                    <a:pos x="0" y="21"/>
                  </a:cxn>
                  <a:cxn ang="0">
                    <a:pos x="12" y="0"/>
                  </a:cxn>
                  <a:cxn ang="0">
                    <a:pos x="17" y="21"/>
                  </a:cxn>
                  <a:cxn ang="0">
                    <a:pos x="2" y="31"/>
                  </a:cxn>
                  <a:cxn ang="0">
                    <a:pos x="0" y="21"/>
                  </a:cxn>
                </a:cxnLst>
                <a:rect l="0" t="0" r="r" b="b"/>
                <a:pathLst>
                  <a:path w="18" h="32">
                    <a:moveTo>
                      <a:pt x="0" y="21"/>
                    </a:moveTo>
                    <a:lnTo>
                      <a:pt x="12" y="0"/>
                    </a:lnTo>
                    <a:lnTo>
                      <a:pt x="17" y="21"/>
                    </a:lnTo>
                    <a:lnTo>
                      <a:pt x="2" y="31"/>
                    </a:lnTo>
                    <a:lnTo>
                      <a:pt x="0"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9414" name="Freeform 22"/>
              <p:cNvSpPr>
                <a:spLocks/>
              </p:cNvSpPr>
              <p:nvPr/>
            </p:nvSpPr>
            <p:spPr bwMode="auto">
              <a:xfrm>
                <a:off x="4723" y="3874"/>
                <a:ext cx="82" cy="133"/>
              </a:xfrm>
              <a:custGeom>
                <a:avLst/>
                <a:gdLst/>
                <a:ahLst/>
                <a:cxnLst>
                  <a:cxn ang="0">
                    <a:pos x="75" y="66"/>
                  </a:cxn>
                  <a:cxn ang="0">
                    <a:pos x="68" y="38"/>
                  </a:cxn>
                  <a:cxn ang="0">
                    <a:pos x="56" y="21"/>
                  </a:cxn>
                  <a:cxn ang="0">
                    <a:pos x="38" y="15"/>
                  </a:cxn>
                  <a:cxn ang="0">
                    <a:pos x="22" y="27"/>
                  </a:cxn>
                  <a:cxn ang="0">
                    <a:pos x="12" y="48"/>
                  </a:cxn>
                  <a:cxn ang="0">
                    <a:pos x="8" y="72"/>
                  </a:cxn>
                  <a:cxn ang="0">
                    <a:pos x="9" y="93"/>
                  </a:cxn>
                  <a:cxn ang="0">
                    <a:pos x="14" y="112"/>
                  </a:cxn>
                  <a:cxn ang="0">
                    <a:pos x="20" y="128"/>
                  </a:cxn>
                  <a:cxn ang="0">
                    <a:pos x="13" y="132"/>
                  </a:cxn>
                  <a:cxn ang="0">
                    <a:pos x="3" y="101"/>
                  </a:cxn>
                  <a:cxn ang="0">
                    <a:pos x="0" y="71"/>
                  </a:cxn>
                  <a:cxn ang="0">
                    <a:pos x="9" y="30"/>
                  </a:cxn>
                  <a:cxn ang="0">
                    <a:pos x="27" y="4"/>
                  </a:cxn>
                  <a:cxn ang="0">
                    <a:pos x="52" y="0"/>
                  </a:cxn>
                  <a:cxn ang="0">
                    <a:pos x="68" y="16"/>
                  </a:cxn>
                  <a:cxn ang="0">
                    <a:pos x="78" y="37"/>
                  </a:cxn>
                  <a:cxn ang="0">
                    <a:pos x="81" y="66"/>
                  </a:cxn>
                  <a:cxn ang="0">
                    <a:pos x="75" y="66"/>
                  </a:cxn>
                </a:cxnLst>
                <a:rect l="0" t="0" r="r" b="b"/>
                <a:pathLst>
                  <a:path w="82" h="133">
                    <a:moveTo>
                      <a:pt x="75" y="66"/>
                    </a:moveTo>
                    <a:lnTo>
                      <a:pt x="68" y="38"/>
                    </a:lnTo>
                    <a:lnTo>
                      <a:pt x="56" y="21"/>
                    </a:lnTo>
                    <a:lnTo>
                      <a:pt x="38" y="15"/>
                    </a:lnTo>
                    <a:lnTo>
                      <a:pt x="22" y="27"/>
                    </a:lnTo>
                    <a:lnTo>
                      <a:pt x="12" y="48"/>
                    </a:lnTo>
                    <a:lnTo>
                      <a:pt x="8" y="72"/>
                    </a:lnTo>
                    <a:lnTo>
                      <a:pt x="9" y="93"/>
                    </a:lnTo>
                    <a:lnTo>
                      <a:pt x="14" y="112"/>
                    </a:lnTo>
                    <a:lnTo>
                      <a:pt x="20" y="128"/>
                    </a:lnTo>
                    <a:lnTo>
                      <a:pt x="13" y="132"/>
                    </a:lnTo>
                    <a:lnTo>
                      <a:pt x="3" y="101"/>
                    </a:lnTo>
                    <a:lnTo>
                      <a:pt x="0" y="71"/>
                    </a:lnTo>
                    <a:lnTo>
                      <a:pt x="9" y="30"/>
                    </a:lnTo>
                    <a:lnTo>
                      <a:pt x="27" y="4"/>
                    </a:lnTo>
                    <a:lnTo>
                      <a:pt x="52" y="0"/>
                    </a:lnTo>
                    <a:lnTo>
                      <a:pt x="68" y="16"/>
                    </a:lnTo>
                    <a:lnTo>
                      <a:pt x="78" y="37"/>
                    </a:lnTo>
                    <a:lnTo>
                      <a:pt x="81" y="66"/>
                    </a:lnTo>
                    <a:lnTo>
                      <a:pt x="75" y="66"/>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9415" name="Freeform 23"/>
              <p:cNvSpPr>
                <a:spLocks/>
              </p:cNvSpPr>
              <p:nvPr/>
            </p:nvSpPr>
            <p:spPr bwMode="auto">
              <a:xfrm>
                <a:off x="4396" y="3897"/>
                <a:ext cx="79" cy="129"/>
              </a:xfrm>
              <a:custGeom>
                <a:avLst/>
                <a:gdLst/>
                <a:ahLst/>
                <a:cxnLst>
                  <a:cxn ang="0">
                    <a:pos x="65" y="11"/>
                  </a:cxn>
                  <a:cxn ang="0">
                    <a:pos x="74" y="33"/>
                  </a:cxn>
                  <a:cxn ang="0">
                    <a:pos x="78" y="61"/>
                  </a:cxn>
                  <a:cxn ang="0">
                    <a:pos x="75" y="90"/>
                  </a:cxn>
                  <a:cxn ang="0">
                    <a:pos x="63" y="116"/>
                  </a:cxn>
                  <a:cxn ang="0">
                    <a:pos x="43" y="128"/>
                  </a:cxn>
                  <a:cxn ang="0">
                    <a:pos x="18" y="119"/>
                  </a:cxn>
                  <a:cxn ang="0">
                    <a:pos x="5" y="95"/>
                  </a:cxn>
                  <a:cxn ang="0">
                    <a:pos x="1" y="73"/>
                  </a:cxn>
                  <a:cxn ang="0">
                    <a:pos x="0" y="43"/>
                  </a:cxn>
                  <a:cxn ang="0">
                    <a:pos x="9" y="15"/>
                  </a:cxn>
                  <a:cxn ang="0">
                    <a:pos x="29" y="1"/>
                  </a:cxn>
                  <a:cxn ang="0">
                    <a:pos x="52" y="0"/>
                  </a:cxn>
                  <a:cxn ang="0">
                    <a:pos x="65" y="11"/>
                  </a:cxn>
                </a:cxnLst>
                <a:rect l="0" t="0" r="r" b="b"/>
                <a:pathLst>
                  <a:path w="79" h="129">
                    <a:moveTo>
                      <a:pt x="65" y="11"/>
                    </a:moveTo>
                    <a:lnTo>
                      <a:pt x="74" y="33"/>
                    </a:lnTo>
                    <a:lnTo>
                      <a:pt x="78" y="61"/>
                    </a:lnTo>
                    <a:lnTo>
                      <a:pt x="75" y="90"/>
                    </a:lnTo>
                    <a:lnTo>
                      <a:pt x="63" y="116"/>
                    </a:lnTo>
                    <a:lnTo>
                      <a:pt x="43" y="128"/>
                    </a:lnTo>
                    <a:lnTo>
                      <a:pt x="18" y="119"/>
                    </a:lnTo>
                    <a:lnTo>
                      <a:pt x="5" y="95"/>
                    </a:lnTo>
                    <a:lnTo>
                      <a:pt x="1" y="73"/>
                    </a:lnTo>
                    <a:lnTo>
                      <a:pt x="0" y="43"/>
                    </a:lnTo>
                    <a:lnTo>
                      <a:pt x="9" y="15"/>
                    </a:lnTo>
                    <a:lnTo>
                      <a:pt x="29" y="1"/>
                    </a:lnTo>
                    <a:lnTo>
                      <a:pt x="52" y="0"/>
                    </a:lnTo>
                    <a:lnTo>
                      <a:pt x="65"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9416" name="Freeform 24"/>
              <p:cNvSpPr>
                <a:spLocks/>
              </p:cNvSpPr>
              <p:nvPr/>
            </p:nvSpPr>
            <p:spPr bwMode="auto">
              <a:xfrm>
                <a:off x="4402" y="3902"/>
                <a:ext cx="67" cy="112"/>
              </a:xfrm>
              <a:custGeom>
                <a:avLst/>
                <a:gdLst/>
                <a:ahLst/>
                <a:cxnLst>
                  <a:cxn ang="0">
                    <a:pos x="53" y="11"/>
                  </a:cxn>
                  <a:cxn ang="0">
                    <a:pos x="60" y="27"/>
                  </a:cxn>
                  <a:cxn ang="0">
                    <a:pos x="65" y="44"/>
                  </a:cxn>
                  <a:cxn ang="0">
                    <a:pos x="66" y="60"/>
                  </a:cxn>
                  <a:cxn ang="0">
                    <a:pos x="64" y="78"/>
                  </a:cxn>
                  <a:cxn ang="0">
                    <a:pos x="57" y="95"/>
                  </a:cxn>
                  <a:cxn ang="0">
                    <a:pos x="48" y="106"/>
                  </a:cxn>
                  <a:cxn ang="0">
                    <a:pos x="38" y="111"/>
                  </a:cxn>
                  <a:cxn ang="0">
                    <a:pos x="23" y="110"/>
                  </a:cxn>
                  <a:cxn ang="0">
                    <a:pos x="12" y="98"/>
                  </a:cxn>
                  <a:cxn ang="0">
                    <a:pos x="5" y="87"/>
                  </a:cxn>
                  <a:cxn ang="0">
                    <a:pos x="1" y="69"/>
                  </a:cxn>
                  <a:cxn ang="0">
                    <a:pos x="0" y="55"/>
                  </a:cxn>
                  <a:cxn ang="0">
                    <a:pos x="2" y="34"/>
                  </a:cxn>
                  <a:cxn ang="0">
                    <a:pos x="9" y="17"/>
                  </a:cxn>
                  <a:cxn ang="0">
                    <a:pos x="21" y="5"/>
                  </a:cxn>
                  <a:cxn ang="0">
                    <a:pos x="32" y="0"/>
                  </a:cxn>
                  <a:cxn ang="0">
                    <a:pos x="43" y="4"/>
                  </a:cxn>
                  <a:cxn ang="0">
                    <a:pos x="53" y="10"/>
                  </a:cxn>
                  <a:cxn ang="0">
                    <a:pos x="53" y="11"/>
                  </a:cxn>
                </a:cxnLst>
                <a:rect l="0" t="0" r="r" b="b"/>
                <a:pathLst>
                  <a:path w="67" h="112">
                    <a:moveTo>
                      <a:pt x="53" y="11"/>
                    </a:moveTo>
                    <a:lnTo>
                      <a:pt x="60" y="27"/>
                    </a:lnTo>
                    <a:lnTo>
                      <a:pt x="65" y="44"/>
                    </a:lnTo>
                    <a:lnTo>
                      <a:pt x="66" y="60"/>
                    </a:lnTo>
                    <a:lnTo>
                      <a:pt x="64" y="78"/>
                    </a:lnTo>
                    <a:lnTo>
                      <a:pt x="57" y="95"/>
                    </a:lnTo>
                    <a:lnTo>
                      <a:pt x="48" y="106"/>
                    </a:lnTo>
                    <a:lnTo>
                      <a:pt x="38" y="111"/>
                    </a:lnTo>
                    <a:lnTo>
                      <a:pt x="23" y="110"/>
                    </a:lnTo>
                    <a:lnTo>
                      <a:pt x="12" y="98"/>
                    </a:lnTo>
                    <a:lnTo>
                      <a:pt x="5" y="87"/>
                    </a:lnTo>
                    <a:lnTo>
                      <a:pt x="1" y="69"/>
                    </a:lnTo>
                    <a:lnTo>
                      <a:pt x="0" y="55"/>
                    </a:lnTo>
                    <a:lnTo>
                      <a:pt x="2" y="34"/>
                    </a:lnTo>
                    <a:lnTo>
                      <a:pt x="9" y="17"/>
                    </a:lnTo>
                    <a:lnTo>
                      <a:pt x="21" y="5"/>
                    </a:lnTo>
                    <a:lnTo>
                      <a:pt x="32" y="0"/>
                    </a:lnTo>
                    <a:lnTo>
                      <a:pt x="43" y="4"/>
                    </a:lnTo>
                    <a:lnTo>
                      <a:pt x="53" y="10"/>
                    </a:lnTo>
                    <a:lnTo>
                      <a:pt x="53" y="1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9417" name="Freeform 25"/>
              <p:cNvSpPr>
                <a:spLocks/>
              </p:cNvSpPr>
              <p:nvPr/>
            </p:nvSpPr>
            <p:spPr bwMode="auto">
              <a:xfrm>
                <a:off x="4383" y="3872"/>
                <a:ext cx="102" cy="155"/>
              </a:xfrm>
              <a:custGeom>
                <a:avLst/>
                <a:gdLst/>
                <a:ahLst/>
                <a:cxnLst>
                  <a:cxn ang="0">
                    <a:pos x="90" y="125"/>
                  </a:cxn>
                  <a:cxn ang="0">
                    <a:pos x="94" y="121"/>
                  </a:cxn>
                  <a:cxn ang="0">
                    <a:pos x="100" y="102"/>
                  </a:cxn>
                  <a:cxn ang="0">
                    <a:pos x="101" y="61"/>
                  </a:cxn>
                  <a:cxn ang="0">
                    <a:pos x="85" y="22"/>
                  </a:cxn>
                  <a:cxn ang="0">
                    <a:pos x="61" y="0"/>
                  </a:cxn>
                  <a:cxn ang="0">
                    <a:pos x="31" y="9"/>
                  </a:cxn>
                  <a:cxn ang="0">
                    <a:pos x="11" y="37"/>
                  </a:cxn>
                  <a:cxn ang="0">
                    <a:pos x="0" y="83"/>
                  </a:cxn>
                  <a:cxn ang="0">
                    <a:pos x="4" y="125"/>
                  </a:cxn>
                  <a:cxn ang="0">
                    <a:pos x="14" y="143"/>
                  </a:cxn>
                  <a:cxn ang="0">
                    <a:pos x="27" y="154"/>
                  </a:cxn>
                  <a:cxn ang="0">
                    <a:pos x="32" y="145"/>
                  </a:cxn>
                  <a:cxn ang="0">
                    <a:pos x="17" y="117"/>
                  </a:cxn>
                  <a:cxn ang="0">
                    <a:pos x="12" y="92"/>
                  </a:cxn>
                  <a:cxn ang="0">
                    <a:pos x="14" y="65"/>
                  </a:cxn>
                  <a:cxn ang="0">
                    <a:pos x="25" y="37"/>
                  </a:cxn>
                  <a:cxn ang="0">
                    <a:pos x="43" y="20"/>
                  </a:cxn>
                  <a:cxn ang="0">
                    <a:pos x="70" y="27"/>
                  </a:cxn>
                  <a:cxn ang="0">
                    <a:pos x="86" y="51"/>
                  </a:cxn>
                  <a:cxn ang="0">
                    <a:pos x="90" y="76"/>
                  </a:cxn>
                  <a:cxn ang="0">
                    <a:pos x="90" y="99"/>
                  </a:cxn>
                  <a:cxn ang="0">
                    <a:pos x="86" y="122"/>
                  </a:cxn>
                  <a:cxn ang="0">
                    <a:pos x="90" y="125"/>
                  </a:cxn>
                </a:cxnLst>
                <a:rect l="0" t="0" r="r" b="b"/>
                <a:pathLst>
                  <a:path w="102" h="155">
                    <a:moveTo>
                      <a:pt x="90" y="125"/>
                    </a:moveTo>
                    <a:lnTo>
                      <a:pt x="94" y="121"/>
                    </a:lnTo>
                    <a:lnTo>
                      <a:pt x="100" y="102"/>
                    </a:lnTo>
                    <a:lnTo>
                      <a:pt x="101" y="61"/>
                    </a:lnTo>
                    <a:lnTo>
                      <a:pt x="85" y="22"/>
                    </a:lnTo>
                    <a:lnTo>
                      <a:pt x="61" y="0"/>
                    </a:lnTo>
                    <a:lnTo>
                      <a:pt x="31" y="9"/>
                    </a:lnTo>
                    <a:lnTo>
                      <a:pt x="11" y="37"/>
                    </a:lnTo>
                    <a:lnTo>
                      <a:pt x="0" y="83"/>
                    </a:lnTo>
                    <a:lnTo>
                      <a:pt x="4" y="125"/>
                    </a:lnTo>
                    <a:lnTo>
                      <a:pt x="14" y="143"/>
                    </a:lnTo>
                    <a:lnTo>
                      <a:pt x="27" y="154"/>
                    </a:lnTo>
                    <a:lnTo>
                      <a:pt x="32" y="145"/>
                    </a:lnTo>
                    <a:lnTo>
                      <a:pt x="17" y="117"/>
                    </a:lnTo>
                    <a:lnTo>
                      <a:pt x="12" y="92"/>
                    </a:lnTo>
                    <a:lnTo>
                      <a:pt x="14" y="65"/>
                    </a:lnTo>
                    <a:lnTo>
                      <a:pt x="25" y="37"/>
                    </a:lnTo>
                    <a:lnTo>
                      <a:pt x="43" y="20"/>
                    </a:lnTo>
                    <a:lnTo>
                      <a:pt x="70" y="27"/>
                    </a:lnTo>
                    <a:lnTo>
                      <a:pt x="86" y="51"/>
                    </a:lnTo>
                    <a:lnTo>
                      <a:pt x="90" y="76"/>
                    </a:lnTo>
                    <a:lnTo>
                      <a:pt x="90" y="99"/>
                    </a:lnTo>
                    <a:lnTo>
                      <a:pt x="86" y="122"/>
                    </a:lnTo>
                    <a:lnTo>
                      <a:pt x="90" y="125"/>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9418" name="Freeform 26"/>
              <p:cNvSpPr>
                <a:spLocks/>
              </p:cNvSpPr>
              <p:nvPr/>
            </p:nvSpPr>
            <p:spPr bwMode="auto">
              <a:xfrm>
                <a:off x="4406" y="3913"/>
                <a:ext cx="54" cy="84"/>
              </a:xfrm>
              <a:custGeom>
                <a:avLst/>
                <a:gdLst/>
                <a:ahLst/>
                <a:cxnLst>
                  <a:cxn ang="0">
                    <a:pos x="32" y="0"/>
                  </a:cxn>
                  <a:cxn ang="0">
                    <a:pos x="53" y="56"/>
                  </a:cxn>
                  <a:cxn ang="0">
                    <a:pos x="41" y="83"/>
                  </a:cxn>
                  <a:cxn ang="0">
                    <a:pos x="8" y="79"/>
                  </a:cxn>
                  <a:cxn ang="0">
                    <a:pos x="0" y="54"/>
                  </a:cxn>
                  <a:cxn ang="0">
                    <a:pos x="18" y="2"/>
                  </a:cxn>
                  <a:cxn ang="0">
                    <a:pos x="32" y="0"/>
                  </a:cxn>
                </a:cxnLst>
                <a:rect l="0" t="0" r="r" b="b"/>
                <a:pathLst>
                  <a:path w="54" h="84">
                    <a:moveTo>
                      <a:pt x="32" y="0"/>
                    </a:moveTo>
                    <a:lnTo>
                      <a:pt x="53" y="56"/>
                    </a:lnTo>
                    <a:lnTo>
                      <a:pt x="41" y="83"/>
                    </a:lnTo>
                    <a:lnTo>
                      <a:pt x="8" y="79"/>
                    </a:lnTo>
                    <a:lnTo>
                      <a:pt x="0" y="54"/>
                    </a:lnTo>
                    <a:lnTo>
                      <a:pt x="18" y="2"/>
                    </a:lnTo>
                    <a:lnTo>
                      <a:pt x="32"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9419" name="Freeform 27"/>
              <p:cNvSpPr>
                <a:spLocks/>
              </p:cNvSpPr>
              <p:nvPr/>
            </p:nvSpPr>
            <p:spPr bwMode="auto">
              <a:xfrm>
                <a:off x="4418" y="3933"/>
                <a:ext cx="24" cy="48"/>
              </a:xfrm>
              <a:custGeom>
                <a:avLst/>
                <a:gdLst/>
                <a:ahLst/>
                <a:cxnLst>
                  <a:cxn ang="0">
                    <a:pos x="17" y="0"/>
                  </a:cxn>
                  <a:cxn ang="0">
                    <a:pos x="0" y="27"/>
                  </a:cxn>
                  <a:cxn ang="0">
                    <a:pos x="8" y="44"/>
                  </a:cxn>
                  <a:cxn ang="0">
                    <a:pos x="14" y="44"/>
                  </a:cxn>
                  <a:cxn ang="0">
                    <a:pos x="21" y="47"/>
                  </a:cxn>
                  <a:cxn ang="0">
                    <a:pos x="23" y="28"/>
                  </a:cxn>
                  <a:cxn ang="0">
                    <a:pos x="19" y="19"/>
                  </a:cxn>
                  <a:cxn ang="0">
                    <a:pos x="17" y="13"/>
                  </a:cxn>
                  <a:cxn ang="0">
                    <a:pos x="17" y="7"/>
                  </a:cxn>
                  <a:cxn ang="0">
                    <a:pos x="17" y="0"/>
                  </a:cxn>
                </a:cxnLst>
                <a:rect l="0" t="0" r="r" b="b"/>
                <a:pathLst>
                  <a:path w="24" h="48">
                    <a:moveTo>
                      <a:pt x="17" y="0"/>
                    </a:moveTo>
                    <a:lnTo>
                      <a:pt x="0" y="27"/>
                    </a:lnTo>
                    <a:lnTo>
                      <a:pt x="8" y="44"/>
                    </a:lnTo>
                    <a:lnTo>
                      <a:pt x="14" y="44"/>
                    </a:lnTo>
                    <a:lnTo>
                      <a:pt x="21" y="47"/>
                    </a:lnTo>
                    <a:lnTo>
                      <a:pt x="23" y="28"/>
                    </a:lnTo>
                    <a:lnTo>
                      <a:pt x="19" y="19"/>
                    </a:lnTo>
                    <a:lnTo>
                      <a:pt x="17" y="13"/>
                    </a:lnTo>
                    <a:lnTo>
                      <a:pt x="17" y="7"/>
                    </a:lnTo>
                    <a:lnTo>
                      <a:pt x="17"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9420" name="Freeform 28"/>
              <p:cNvSpPr>
                <a:spLocks/>
              </p:cNvSpPr>
              <p:nvPr/>
            </p:nvSpPr>
            <p:spPr bwMode="auto">
              <a:xfrm>
                <a:off x="4420" y="3911"/>
                <a:ext cx="19" cy="37"/>
              </a:xfrm>
              <a:custGeom>
                <a:avLst/>
                <a:gdLst/>
                <a:ahLst/>
                <a:cxnLst>
                  <a:cxn ang="0">
                    <a:pos x="18" y="8"/>
                  </a:cxn>
                  <a:cxn ang="0">
                    <a:pos x="3" y="36"/>
                  </a:cxn>
                  <a:cxn ang="0">
                    <a:pos x="0" y="8"/>
                  </a:cxn>
                  <a:cxn ang="0">
                    <a:pos x="15" y="0"/>
                  </a:cxn>
                  <a:cxn ang="0">
                    <a:pos x="18" y="8"/>
                  </a:cxn>
                </a:cxnLst>
                <a:rect l="0" t="0" r="r" b="b"/>
                <a:pathLst>
                  <a:path w="19" h="37">
                    <a:moveTo>
                      <a:pt x="18" y="8"/>
                    </a:moveTo>
                    <a:lnTo>
                      <a:pt x="3" y="36"/>
                    </a:lnTo>
                    <a:lnTo>
                      <a:pt x="0" y="8"/>
                    </a:lnTo>
                    <a:lnTo>
                      <a:pt x="15" y="0"/>
                    </a:lnTo>
                    <a:lnTo>
                      <a:pt x="18" y="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9421" name="Freeform 29"/>
              <p:cNvSpPr>
                <a:spLocks/>
              </p:cNvSpPr>
              <p:nvPr/>
            </p:nvSpPr>
            <p:spPr bwMode="auto">
              <a:xfrm>
                <a:off x="4405" y="3960"/>
                <a:ext cx="19" cy="39"/>
              </a:xfrm>
              <a:custGeom>
                <a:avLst/>
                <a:gdLst/>
                <a:ahLst/>
                <a:cxnLst>
                  <a:cxn ang="0">
                    <a:pos x="8" y="0"/>
                  </a:cxn>
                  <a:cxn ang="0">
                    <a:pos x="18" y="21"/>
                  </a:cxn>
                  <a:cxn ang="0">
                    <a:pos x="10" y="38"/>
                  </a:cxn>
                  <a:cxn ang="0">
                    <a:pos x="4" y="27"/>
                  </a:cxn>
                  <a:cxn ang="0">
                    <a:pos x="0" y="8"/>
                  </a:cxn>
                  <a:cxn ang="0">
                    <a:pos x="8" y="0"/>
                  </a:cxn>
                </a:cxnLst>
                <a:rect l="0" t="0" r="r" b="b"/>
                <a:pathLst>
                  <a:path w="19" h="39">
                    <a:moveTo>
                      <a:pt x="8" y="0"/>
                    </a:moveTo>
                    <a:lnTo>
                      <a:pt x="18" y="21"/>
                    </a:lnTo>
                    <a:lnTo>
                      <a:pt x="10" y="38"/>
                    </a:lnTo>
                    <a:lnTo>
                      <a:pt x="4" y="27"/>
                    </a:lnTo>
                    <a:lnTo>
                      <a:pt x="0" y="8"/>
                    </a:lnTo>
                    <a:lnTo>
                      <a:pt x="8"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9422" name="Freeform 30"/>
              <p:cNvSpPr>
                <a:spLocks/>
              </p:cNvSpPr>
              <p:nvPr/>
            </p:nvSpPr>
            <p:spPr bwMode="auto">
              <a:xfrm>
                <a:off x="4441" y="3955"/>
                <a:ext cx="20" cy="42"/>
              </a:xfrm>
              <a:custGeom>
                <a:avLst/>
                <a:gdLst/>
                <a:ahLst/>
                <a:cxnLst>
                  <a:cxn ang="0">
                    <a:pos x="0" y="30"/>
                  </a:cxn>
                  <a:cxn ang="0">
                    <a:pos x="3" y="0"/>
                  </a:cxn>
                  <a:cxn ang="0">
                    <a:pos x="19" y="15"/>
                  </a:cxn>
                  <a:cxn ang="0">
                    <a:pos x="8" y="41"/>
                  </a:cxn>
                  <a:cxn ang="0">
                    <a:pos x="0" y="30"/>
                  </a:cxn>
                </a:cxnLst>
                <a:rect l="0" t="0" r="r" b="b"/>
                <a:pathLst>
                  <a:path w="20" h="42">
                    <a:moveTo>
                      <a:pt x="0" y="30"/>
                    </a:moveTo>
                    <a:lnTo>
                      <a:pt x="3" y="0"/>
                    </a:lnTo>
                    <a:lnTo>
                      <a:pt x="19" y="15"/>
                    </a:lnTo>
                    <a:lnTo>
                      <a:pt x="8" y="41"/>
                    </a:lnTo>
                    <a:lnTo>
                      <a:pt x="0" y="3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9423" name="Freeform 31"/>
              <p:cNvSpPr>
                <a:spLocks/>
              </p:cNvSpPr>
              <p:nvPr/>
            </p:nvSpPr>
            <p:spPr bwMode="auto">
              <a:xfrm>
                <a:off x="4608" y="3800"/>
                <a:ext cx="159" cy="63"/>
              </a:xfrm>
              <a:custGeom>
                <a:avLst/>
                <a:gdLst/>
                <a:ahLst/>
                <a:cxnLst>
                  <a:cxn ang="0">
                    <a:pos x="0" y="62"/>
                  </a:cxn>
                  <a:cxn ang="0">
                    <a:pos x="32" y="53"/>
                  </a:cxn>
                  <a:cxn ang="0">
                    <a:pos x="69" y="44"/>
                  </a:cxn>
                  <a:cxn ang="0">
                    <a:pos x="99" y="41"/>
                  </a:cxn>
                  <a:cxn ang="0">
                    <a:pos x="126" y="39"/>
                  </a:cxn>
                  <a:cxn ang="0">
                    <a:pos x="158" y="37"/>
                  </a:cxn>
                  <a:cxn ang="0">
                    <a:pos x="146" y="30"/>
                  </a:cxn>
                  <a:cxn ang="0">
                    <a:pos x="137" y="21"/>
                  </a:cxn>
                  <a:cxn ang="0">
                    <a:pos x="127" y="11"/>
                  </a:cxn>
                  <a:cxn ang="0">
                    <a:pos x="117" y="4"/>
                  </a:cxn>
                  <a:cxn ang="0">
                    <a:pos x="110" y="0"/>
                  </a:cxn>
                  <a:cxn ang="0">
                    <a:pos x="116" y="18"/>
                  </a:cxn>
                  <a:cxn ang="0">
                    <a:pos x="117" y="25"/>
                  </a:cxn>
                  <a:cxn ang="0">
                    <a:pos x="116" y="30"/>
                  </a:cxn>
                  <a:cxn ang="0">
                    <a:pos x="115" y="34"/>
                  </a:cxn>
                  <a:cxn ang="0">
                    <a:pos x="113" y="35"/>
                  </a:cxn>
                  <a:cxn ang="0">
                    <a:pos x="93" y="35"/>
                  </a:cxn>
                  <a:cxn ang="0">
                    <a:pos x="57" y="43"/>
                  </a:cxn>
                  <a:cxn ang="0">
                    <a:pos x="20" y="51"/>
                  </a:cxn>
                  <a:cxn ang="0">
                    <a:pos x="0" y="62"/>
                  </a:cxn>
                </a:cxnLst>
                <a:rect l="0" t="0" r="r" b="b"/>
                <a:pathLst>
                  <a:path w="159" h="63">
                    <a:moveTo>
                      <a:pt x="0" y="62"/>
                    </a:moveTo>
                    <a:lnTo>
                      <a:pt x="32" y="53"/>
                    </a:lnTo>
                    <a:lnTo>
                      <a:pt x="69" y="44"/>
                    </a:lnTo>
                    <a:lnTo>
                      <a:pt x="99" y="41"/>
                    </a:lnTo>
                    <a:lnTo>
                      <a:pt x="126" y="39"/>
                    </a:lnTo>
                    <a:lnTo>
                      <a:pt x="158" y="37"/>
                    </a:lnTo>
                    <a:lnTo>
                      <a:pt x="146" y="30"/>
                    </a:lnTo>
                    <a:lnTo>
                      <a:pt x="137" y="21"/>
                    </a:lnTo>
                    <a:lnTo>
                      <a:pt x="127" y="11"/>
                    </a:lnTo>
                    <a:lnTo>
                      <a:pt x="117" y="4"/>
                    </a:lnTo>
                    <a:lnTo>
                      <a:pt x="110" y="0"/>
                    </a:lnTo>
                    <a:lnTo>
                      <a:pt x="116" y="18"/>
                    </a:lnTo>
                    <a:lnTo>
                      <a:pt x="117" y="25"/>
                    </a:lnTo>
                    <a:lnTo>
                      <a:pt x="116" y="30"/>
                    </a:lnTo>
                    <a:lnTo>
                      <a:pt x="115" y="34"/>
                    </a:lnTo>
                    <a:lnTo>
                      <a:pt x="113" y="35"/>
                    </a:lnTo>
                    <a:lnTo>
                      <a:pt x="93" y="35"/>
                    </a:lnTo>
                    <a:lnTo>
                      <a:pt x="57" y="43"/>
                    </a:lnTo>
                    <a:lnTo>
                      <a:pt x="20" y="51"/>
                    </a:lnTo>
                    <a:lnTo>
                      <a:pt x="0" y="6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9424" name="Freeform 32"/>
              <p:cNvSpPr>
                <a:spLocks/>
              </p:cNvSpPr>
              <p:nvPr/>
            </p:nvSpPr>
            <p:spPr bwMode="auto">
              <a:xfrm>
                <a:off x="4381" y="3839"/>
                <a:ext cx="254" cy="23"/>
              </a:xfrm>
              <a:custGeom>
                <a:avLst/>
                <a:gdLst/>
                <a:ahLst/>
                <a:cxnLst>
                  <a:cxn ang="0">
                    <a:pos x="0" y="13"/>
                  </a:cxn>
                  <a:cxn ang="0">
                    <a:pos x="54" y="6"/>
                  </a:cxn>
                  <a:cxn ang="0">
                    <a:pos x="87" y="5"/>
                  </a:cxn>
                  <a:cxn ang="0">
                    <a:pos x="131" y="7"/>
                  </a:cxn>
                  <a:cxn ang="0">
                    <a:pos x="220" y="19"/>
                  </a:cxn>
                  <a:cxn ang="0">
                    <a:pos x="231" y="22"/>
                  </a:cxn>
                  <a:cxn ang="0">
                    <a:pos x="253" y="9"/>
                  </a:cxn>
                  <a:cxn ang="0">
                    <a:pos x="218" y="3"/>
                  </a:cxn>
                  <a:cxn ang="0">
                    <a:pos x="163" y="1"/>
                  </a:cxn>
                  <a:cxn ang="0">
                    <a:pos x="122" y="0"/>
                  </a:cxn>
                  <a:cxn ang="0">
                    <a:pos x="66" y="0"/>
                  </a:cxn>
                  <a:cxn ang="0">
                    <a:pos x="0" y="13"/>
                  </a:cxn>
                </a:cxnLst>
                <a:rect l="0" t="0" r="r" b="b"/>
                <a:pathLst>
                  <a:path w="254" h="23">
                    <a:moveTo>
                      <a:pt x="0" y="13"/>
                    </a:moveTo>
                    <a:lnTo>
                      <a:pt x="54" y="6"/>
                    </a:lnTo>
                    <a:lnTo>
                      <a:pt x="87" y="5"/>
                    </a:lnTo>
                    <a:lnTo>
                      <a:pt x="131" y="7"/>
                    </a:lnTo>
                    <a:lnTo>
                      <a:pt x="220" y="19"/>
                    </a:lnTo>
                    <a:lnTo>
                      <a:pt x="231" y="22"/>
                    </a:lnTo>
                    <a:lnTo>
                      <a:pt x="253" y="9"/>
                    </a:lnTo>
                    <a:lnTo>
                      <a:pt x="218" y="3"/>
                    </a:lnTo>
                    <a:lnTo>
                      <a:pt x="163" y="1"/>
                    </a:lnTo>
                    <a:lnTo>
                      <a:pt x="122" y="0"/>
                    </a:lnTo>
                    <a:lnTo>
                      <a:pt x="66" y="0"/>
                    </a:lnTo>
                    <a:lnTo>
                      <a:pt x="0" y="13"/>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9425" name="Freeform 33"/>
              <p:cNvSpPr>
                <a:spLocks/>
              </p:cNvSpPr>
              <p:nvPr/>
            </p:nvSpPr>
            <p:spPr bwMode="auto">
              <a:xfrm>
                <a:off x="4267" y="3920"/>
                <a:ext cx="7" cy="22"/>
              </a:xfrm>
              <a:custGeom>
                <a:avLst/>
                <a:gdLst/>
                <a:ahLst/>
                <a:cxnLst>
                  <a:cxn ang="0">
                    <a:pos x="0" y="0"/>
                  </a:cxn>
                  <a:cxn ang="0">
                    <a:pos x="2" y="21"/>
                  </a:cxn>
                  <a:cxn ang="0">
                    <a:pos x="6" y="21"/>
                  </a:cxn>
                  <a:cxn ang="0">
                    <a:pos x="3" y="0"/>
                  </a:cxn>
                  <a:cxn ang="0">
                    <a:pos x="0" y="0"/>
                  </a:cxn>
                </a:cxnLst>
                <a:rect l="0" t="0" r="r" b="b"/>
                <a:pathLst>
                  <a:path w="7" h="22">
                    <a:moveTo>
                      <a:pt x="0" y="0"/>
                    </a:moveTo>
                    <a:lnTo>
                      <a:pt x="2" y="21"/>
                    </a:lnTo>
                    <a:lnTo>
                      <a:pt x="6" y="21"/>
                    </a:lnTo>
                    <a:lnTo>
                      <a:pt x="3" y="0"/>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9426" name="Freeform 34"/>
              <p:cNvSpPr>
                <a:spLocks/>
              </p:cNvSpPr>
              <p:nvPr/>
            </p:nvSpPr>
            <p:spPr bwMode="auto">
              <a:xfrm>
                <a:off x="4270" y="3950"/>
                <a:ext cx="8" cy="17"/>
              </a:xfrm>
              <a:custGeom>
                <a:avLst/>
                <a:gdLst/>
                <a:ahLst/>
                <a:cxnLst>
                  <a:cxn ang="0">
                    <a:pos x="0" y="0"/>
                  </a:cxn>
                  <a:cxn ang="0">
                    <a:pos x="2" y="16"/>
                  </a:cxn>
                  <a:cxn ang="0">
                    <a:pos x="7" y="16"/>
                  </a:cxn>
                  <a:cxn ang="0">
                    <a:pos x="5" y="5"/>
                  </a:cxn>
                  <a:cxn ang="0">
                    <a:pos x="0" y="0"/>
                  </a:cxn>
                </a:cxnLst>
                <a:rect l="0" t="0" r="r" b="b"/>
                <a:pathLst>
                  <a:path w="8" h="17">
                    <a:moveTo>
                      <a:pt x="0" y="0"/>
                    </a:moveTo>
                    <a:lnTo>
                      <a:pt x="2" y="16"/>
                    </a:lnTo>
                    <a:lnTo>
                      <a:pt x="7" y="16"/>
                    </a:lnTo>
                    <a:lnTo>
                      <a:pt x="5" y="5"/>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9427" name="Freeform 35"/>
              <p:cNvSpPr>
                <a:spLocks/>
              </p:cNvSpPr>
              <p:nvPr/>
            </p:nvSpPr>
            <p:spPr bwMode="auto">
              <a:xfrm>
                <a:off x="4252" y="3948"/>
                <a:ext cx="8" cy="19"/>
              </a:xfrm>
              <a:custGeom>
                <a:avLst/>
                <a:gdLst/>
                <a:ahLst/>
                <a:cxnLst>
                  <a:cxn ang="0">
                    <a:pos x="2" y="18"/>
                  </a:cxn>
                  <a:cxn ang="0">
                    <a:pos x="0" y="0"/>
                  </a:cxn>
                  <a:cxn ang="0">
                    <a:pos x="4" y="0"/>
                  </a:cxn>
                  <a:cxn ang="0">
                    <a:pos x="7" y="18"/>
                  </a:cxn>
                  <a:cxn ang="0">
                    <a:pos x="2" y="18"/>
                  </a:cxn>
                </a:cxnLst>
                <a:rect l="0" t="0" r="r" b="b"/>
                <a:pathLst>
                  <a:path w="8" h="19">
                    <a:moveTo>
                      <a:pt x="2" y="18"/>
                    </a:moveTo>
                    <a:lnTo>
                      <a:pt x="0" y="0"/>
                    </a:lnTo>
                    <a:lnTo>
                      <a:pt x="4" y="0"/>
                    </a:lnTo>
                    <a:lnTo>
                      <a:pt x="7" y="18"/>
                    </a:lnTo>
                    <a:lnTo>
                      <a:pt x="2" y="18"/>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9428" name="Freeform 36"/>
              <p:cNvSpPr>
                <a:spLocks/>
              </p:cNvSpPr>
              <p:nvPr/>
            </p:nvSpPr>
            <p:spPr bwMode="auto">
              <a:xfrm>
                <a:off x="4247" y="3920"/>
                <a:ext cx="8" cy="20"/>
              </a:xfrm>
              <a:custGeom>
                <a:avLst/>
                <a:gdLst/>
                <a:ahLst/>
                <a:cxnLst>
                  <a:cxn ang="0">
                    <a:pos x="3" y="19"/>
                  </a:cxn>
                  <a:cxn ang="0">
                    <a:pos x="0" y="0"/>
                  </a:cxn>
                  <a:cxn ang="0">
                    <a:pos x="5" y="0"/>
                  </a:cxn>
                  <a:cxn ang="0">
                    <a:pos x="7" y="19"/>
                  </a:cxn>
                  <a:cxn ang="0">
                    <a:pos x="3" y="19"/>
                  </a:cxn>
                </a:cxnLst>
                <a:rect l="0" t="0" r="r" b="b"/>
                <a:pathLst>
                  <a:path w="8" h="20">
                    <a:moveTo>
                      <a:pt x="3" y="19"/>
                    </a:moveTo>
                    <a:lnTo>
                      <a:pt x="0" y="0"/>
                    </a:lnTo>
                    <a:lnTo>
                      <a:pt x="5" y="0"/>
                    </a:lnTo>
                    <a:lnTo>
                      <a:pt x="7" y="19"/>
                    </a:lnTo>
                    <a:lnTo>
                      <a:pt x="3"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9429" name="Freeform 37"/>
              <p:cNvSpPr>
                <a:spLocks/>
              </p:cNvSpPr>
              <p:nvPr/>
            </p:nvSpPr>
            <p:spPr bwMode="auto">
              <a:xfrm>
                <a:off x="4246" y="3964"/>
                <a:ext cx="131" cy="42"/>
              </a:xfrm>
              <a:custGeom>
                <a:avLst/>
                <a:gdLst/>
                <a:ahLst/>
                <a:cxnLst>
                  <a:cxn ang="0">
                    <a:pos x="130" y="0"/>
                  </a:cxn>
                  <a:cxn ang="0">
                    <a:pos x="125" y="17"/>
                  </a:cxn>
                  <a:cxn ang="0">
                    <a:pos x="120" y="23"/>
                  </a:cxn>
                  <a:cxn ang="0">
                    <a:pos x="114" y="24"/>
                  </a:cxn>
                  <a:cxn ang="0">
                    <a:pos x="106" y="23"/>
                  </a:cxn>
                  <a:cxn ang="0">
                    <a:pos x="11" y="15"/>
                  </a:cxn>
                  <a:cxn ang="0">
                    <a:pos x="5" y="13"/>
                  </a:cxn>
                  <a:cxn ang="0">
                    <a:pos x="3" y="10"/>
                  </a:cxn>
                  <a:cxn ang="0">
                    <a:pos x="1" y="5"/>
                  </a:cxn>
                  <a:cxn ang="0">
                    <a:pos x="0" y="13"/>
                  </a:cxn>
                  <a:cxn ang="0">
                    <a:pos x="2" y="21"/>
                  </a:cxn>
                  <a:cxn ang="0">
                    <a:pos x="5" y="24"/>
                  </a:cxn>
                  <a:cxn ang="0">
                    <a:pos x="10" y="28"/>
                  </a:cxn>
                  <a:cxn ang="0">
                    <a:pos x="19" y="31"/>
                  </a:cxn>
                  <a:cxn ang="0">
                    <a:pos x="108" y="41"/>
                  </a:cxn>
                  <a:cxn ang="0">
                    <a:pos x="118" y="40"/>
                  </a:cxn>
                  <a:cxn ang="0">
                    <a:pos x="125" y="33"/>
                  </a:cxn>
                  <a:cxn ang="0">
                    <a:pos x="128" y="24"/>
                  </a:cxn>
                  <a:cxn ang="0">
                    <a:pos x="130" y="9"/>
                  </a:cxn>
                  <a:cxn ang="0">
                    <a:pos x="130" y="0"/>
                  </a:cxn>
                </a:cxnLst>
                <a:rect l="0" t="0" r="r" b="b"/>
                <a:pathLst>
                  <a:path w="131" h="42">
                    <a:moveTo>
                      <a:pt x="130" y="0"/>
                    </a:moveTo>
                    <a:lnTo>
                      <a:pt x="125" y="17"/>
                    </a:lnTo>
                    <a:lnTo>
                      <a:pt x="120" y="23"/>
                    </a:lnTo>
                    <a:lnTo>
                      <a:pt x="114" y="24"/>
                    </a:lnTo>
                    <a:lnTo>
                      <a:pt x="106" y="23"/>
                    </a:lnTo>
                    <a:lnTo>
                      <a:pt x="11" y="15"/>
                    </a:lnTo>
                    <a:lnTo>
                      <a:pt x="5" y="13"/>
                    </a:lnTo>
                    <a:lnTo>
                      <a:pt x="3" y="10"/>
                    </a:lnTo>
                    <a:lnTo>
                      <a:pt x="1" y="5"/>
                    </a:lnTo>
                    <a:lnTo>
                      <a:pt x="0" y="13"/>
                    </a:lnTo>
                    <a:lnTo>
                      <a:pt x="2" y="21"/>
                    </a:lnTo>
                    <a:lnTo>
                      <a:pt x="5" y="24"/>
                    </a:lnTo>
                    <a:lnTo>
                      <a:pt x="10" y="28"/>
                    </a:lnTo>
                    <a:lnTo>
                      <a:pt x="19" y="31"/>
                    </a:lnTo>
                    <a:lnTo>
                      <a:pt x="108" y="41"/>
                    </a:lnTo>
                    <a:lnTo>
                      <a:pt x="118" y="40"/>
                    </a:lnTo>
                    <a:lnTo>
                      <a:pt x="125" y="33"/>
                    </a:lnTo>
                    <a:lnTo>
                      <a:pt x="128" y="24"/>
                    </a:lnTo>
                    <a:lnTo>
                      <a:pt x="130" y="9"/>
                    </a:lnTo>
                    <a:lnTo>
                      <a:pt x="13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9430" name="Freeform 38"/>
              <p:cNvSpPr>
                <a:spLocks/>
              </p:cNvSpPr>
              <p:nvPr/>
            </p:nvSpPr>
            <p:spPr bwMode="auto">
              <a:xfrm>
                <a:off x="4333" y="3915"/>
                <a:ext cx="26" cy="25"/>
              </a:xfrm>
              <a:custGeom>
                <a:avLst/>
                <a:gdLst/>
                <a:ahLst/>
                <a:cxnLst>
                  <a:cxn ang="0">
                    <a:pos x="0" y="19"/>
                  </a:cxn>
                  <a:cxn ang="0">
                    <a:pos x="0" y="16"/>
                  </a:cxn>
                  <a:cxn ang="0">
                    <a:pos x="1" y="10"/>
                  </a:cxn>
                  <a:cxn ang="0">
                    <a:pos x="4" y="5"/>
                  </a:cxn>
                  <a:cxn ang="0">
                    <a:pos x="7" y="2"/>
                  </a:cxn>
                  <a:cxn ang="0">
                    <a:pos x="11" y="0"/>
                  </a:cxn>
                  <a:cxn ang="0">
                    <a:pos x="15" y="0"/>
                  </a:cxn>
                  <a:cxn ang="0">
                    <a:pos x="19" y="3"/>
                  </a:cxn>
                  <a:cxn ang="0">
                    <a:pos x="22" y="6"/>
                  </a:cxn>
                  <a:cxn ang="0">
                    <a:pos x="24" y="10"/>
                  </a:cxn>
                  <a:cxn ang="0">
                    <a:pos x="25" y="14"/>
                  </a:cxn>
                  <a:cxn ang="0">
                    <a:pos x="25" y="16"/>
                  </a:cxn>
                  <a:cxn ang="0">
                    <a:pos x="25" y="19"/>
                  </a:cxn>
                  <a:cxn ang="0">
                    <a:pos x="24" y="23"/>
                  </a:cxn>
                  <a:cxn ang="0">
                    <a:pos x="19" y="24"/>
                  </a:cxn>
                  <a:cxn ang="0">
                    <a:pos x="17" y="22"/>
                  </a:cxn>
                  <a:cxn ang="0">
                    <a:pos x="16" y="19"/>
                  </a:cxn>
                  <a:cxn ang="0">
                    <a:pos x="15" y="14"/>
                  </a:cxn>
                  <a:cxn ang="0">
                    <a:pos x="16" y="10"/>
                  </a:cxn>
                  <a:cxn ang="0">
                    <a:pos x="17" y="7"/>
                  </a:cxn>
                  <a:cxn ang="0">
                    <a:pos x="14" y="5"/>
                  </a:cxn>
                  <a:cxn ang="0">
                    <a:pos x="11" y="4"/>
                  </a:cxn>
                  <a:cxn ang="0">
                    <a:pos x="7" y="4"/>
                  </a:cxn>
                  <a:cxn ang="0">
                    <a:pos x="4" y="6"/>
                  </a:cxn>
                  <a:cxn ang="0">
                    <a:pos x="2" y="10"/>
                  </a:cxn>
                  <a:cxn ang="0">
                    <a:pos x="1" y="14"/>
                  </a:cxn>
                  <a:cxn ang="0">
                    <a:pos x="0" y="19"/>
                  </a:cxn>
                </a:cxnLst>
                <a:rect l="0" t="0" r="r" b="b"/>
                <a:pathLst>
                  <a:path w="26" h="25">
                    <a:moveTo>
                      <a:pt x="0" y="19"/>
                    </a:moveTo>
                    <a:lnTo>
                      <a:pt x="0" y="16"/>
                    </a:lnTo>
                    <a:lnTo>
                      <a:pt x="1" y="10"/>
                    </a:lnTo>
                    <a:lnTo>
                      <a:pt x="4" y="5"/>
                    </a:lnTo>
                    <a:lnTo>
                      <a:pt x="7" y="2"/>
                    </a:lnTo>
                    <a:lnTo>
                      <a:pt x="11" y="0"/>
                    </a:lnTo>
                    <a:lnTo>
                      <a:pt x="15" y="0"/>
                    </a:lnTo>
                    <a:lnTo>
                      <a:pt x="19" y="3"/>
                    </a:lnTo>
                    <a:lnTo>
                      <a:pt x="22" y="6"/>
                    </a:lnTo>
                    <a:lnTo>
                      <a:pt x="24" y="10"/>
                    </a:lnTo>
                    <a:lnTo>
                      <a:pt x="25" y="14"/>
                    </a:lnTo>
                    <a:lnTo>
                      <a:pt x="25" y="16"/>
                    </a:lnTo>
                    <a:lnTo>
                      <a:pt x="25" y="19"/>
                    </a:lnTo>
                    <a:lnTo>
                      <a:pt x="24" y="23"/>
                    </a:lnTo>
                    <a:lnTo>
                      <a:pt x="19" y="24"/>
                    </a:lnTo>
                    <a:lnTo>
                      <a:pt x="17" y="22"/>
                    </a:lnTo>
                    <a:lnTo>
                      <a:pt x="16" y="19"/>
                    </a:lnTo>
                    <a:lnTo>
                      <a:pt x="15" y="14"/>
                    </a:lnTo>
                    <a:lnTo>
                      <a:pt x="16" y="10"/>
                    </a:lnTo>
                    <a:lnTo>
                      <a:pt x="17" y="7"/>
                    </a:lnTo>
                    <a:lnTo>
                      <a:pt x="14" y="5"/>
                    </a:lnTo>
                    <a:lnTo>
                      <a:pt x="11" y="4"/>
                    </a:lnTo>
                    <a:lnTo>
                      <a:pt x="7" y="4"/>
                    </a:lnTo>
                    <a:lnTo>
                      <a:pt x="4" y="6"/>
                    </a:lnTo>
                    <a:lnTo>
                      <a:pt x="2" y="10"/>
                    </a:lnTo>
                    <a:lnTo>
                      <a:pt x="1" y="14"/>
                    </a:lnTo>
                    <a:lnTo>
                      <a:pt x="0" y="19"/>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59431" name="Freeform 39"/>
              <p:cNvSpPr>
                <a:spLocks/>
              </p:cNvSpPr>
              <p:nvPr/>
            </p:nvSpPr>
            <p:spPr bwMode="auto">
              <a:xfrm>
                <a:off x="4336" y="3923"/>
                <a:ext cx="11" cy="15"/>
              </a:xfrm>
              <a:custGeom>
                <a:avLst/>
                <a:gdLst/>
                <a:ahLst/>
                <a:cxnLst>
                  <a:cxn ang="0">
                    <a:pos x="10" y="1"/>
                  </a:cxn>
                  <a:cxn ang="0">
                    <a:pos x="9" y="7"/>
                  </a:cxn>
                  <a:cxn ang="0">
                    <a:pos x="9" y="13"/>
                  </a:cxn>
                  <a:cxn ang="0">
                    <a:pos x="6" y="6"/>
                  </a:cxn>
                  <a:cxn ang="0">
                    <a:pos x="6" y="14"/>
                  </a:cxn>
                  <a:cxn ang="0">
                    <a:pos x="2" y="7"/>
                  </a:cxn>
                  <a:cxn ang="0">
                    <a:pos x="2" y="14"/>
                  </a:cxn>
                  <a:cxn ang="0">
                    <a:pos x="0" y="9"/>
                  </a:cxn>
                  <a:cxn ang="0">
                    <a:pos x="0" y="5"/>
                  </a:cxn>
                  <a:cxn ang="0">
                    <a:pos x="2" y="2"/>
                  </a:cxn>
                  <a:cxn ang="0">
                    <a:pos x="5" y="0"/>
                  </a:cxn>
                  <a:cxn ang="0">
                    <a:pos x="7" y="0"/>
                  </a:cxn>
                  <a:cxn ang="0">
                    <a:pos x="10" y="1"/>
                  </a:cxn>
                </a:cxnLst>
                <a:rect l="0" t="0" r="r" b="b"/>
                <a:pathLst>
                  <a:path w="11" h="15">
                    <a:moveTo>
                      <a:pt x="10" y="1"/>
                    </a:moveTo>
                    <a:lnTo>
                      <a:pt x="9" y="7"/>
                    </a:lnTo>
                    <a:lnTo>
                      <a:pt x="9" y="13"/>
                    </a:lnTo>
                    <a:lnTo>
                      <a:pt x="6" y="6"/>
                    </a:lnTo>
                    <a:lnTo>
                      <a:pt x="6" y="14"/>
                    </a:lnTo>
                    <a:lnTo>
                      <a:pt x="2" y="7"/>
                    </a:lnTo>
                    <a:lnTo>
                      <a:pt x="2" y="14"/>
                    </a:lnTo>
                    <a:lnTo>
                      <a:pt x="0" y="9"/>
                    </a:lnTo>
                    <a:lnTo>
                      <a:pt x="0" y="5"/>
                    </a:lnTo>
                    <a:lnTo>
                      <a:pt x="2" y="2"/>
                    </a:lnTo>
                    <a:lnTo>
                      <a:pt x="5" y="0"/>
                    </a:lnTo>
                    <a:lnTo>
                      <a:pt x="7" y="0"/>
                    </a:lnTo>
                    <a:lnTo>
                      <a:pt x="10" y="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9432" name="Freeform 40"/>
              <p:cNvSpPr>
                <a:spLocks/>
              </p:cNvSpPr>
              <p:nvPr/>
            </p:nvSpPr>
            <p:spPr bwMode="auto">
              <a:xfrm>
                <a:off x="4306" y="3864"/>
                <a:ext cx="72" cy="23"/>
              </a:xfrm>
              <a:custGeom>
                <a:avLst/>
                <a:gdLst/>
                <a:ahLst/>
                <a:cxnLst>
                  <a:cxn ang="0">
                    <a:pos x="0" y="21"/>
                  </a:cxn>
                  <a:cxn ang="0">
                    <a:pos x="15" y="22"/>
                  </a:cxn>
                  <a:cxn ang="0">
                    <a:pos x="25" y="21"/>
                  </a:cxn>
                  <a:cxn ang="0">
                    <a:pos x="35" y="20"/>
                  </a:cxn>
                  <a:cxn ang="0">
                    <a:pos x="44" y="20"/>
                  </a:cxn>
                  <a:cxn ang="0">
                    <a:pos x="53" y="18"/>
                  </a:cxn>
                  <a:cxn ang="0">
                    <a:pos x="62" y="16"/>
                  </a:cxn>
                  <a:cxn ang="0">
                    <a:pos x="67" y="11"/>
                  </a:cxn>
                  <a:cxn ang="0">
                    <a:pos x="70" y="8"/>
                  </a:cxn>
                  <a:cxn ang="0">
                    <a:pos x="71" y="5"/>
                  </a:cxn>
                  <a:cxn ang="0">
                    <a:pos x="71" y="1"/>
                  </a:cxn>
                  <a:cxn ang="0">
                    <a:pos x="70" y="0"/>
                  </a:cxn>
                  <a:cxn ang="0">
                    <a:pos x="52" y="2"/>
                  </a:cxn>
                  <a:cxn ang="0">
                    <a:pos x="36" y="6"/>
                  </a:cxn>
                  <a:cxn ang="0">
                    <a:pos x="21" y="11"/>
                  </a:cxn>
                  <a:cxn ang="0">
                    <a:pos x="8" y="16"/>
                  </a:cxn>
                  <a:cxn ang="0">
                    <a:pos x="0" y="21"/>
                  </a:cxn>
                </a:cxnLst>
                <a:rect l="0" t="0" r="r" b="b"/>
                <a:pathLst>
                  <a:path w="72" h="23">
                    <a:moveTo>
                      <a:pt x="0" y="21"/>
                    </a:moveTo>
                    <a:lnTo>
                      <a:pt x="15" y="22"/>
                    </a:lnTo>
                    <a:lnTo>
                      <a:pt x="25" y="21"/>
                    </a:lnTo>
                    <a:lnTo>
                      <a:pt x="35" y="20"/>
                    </a:lnTo>
                    <a:lnTo>
                      <a:pt x="44" y="20"/>
                    </a:lnTo>
                    <a:lnTo>
                      <a:pt x="53" y="18"/>
                    </a:lnTo>
                    <a:lnTo>
                      <a:pt x="62" y="16"/>
                    </a:lnTo>
                    <a:lnTo>
                      <a:pt x="67" y="11"/>
                    </a:lnTo>
                    <a:lnTo>
                      <a:pt x="70" y="8"/>
                    </a:lnTo>
                    <a:lnTo>
                      <a:pt x="71" y="5"/>
                    </a:lnTo>
                    <a:lnTo>
                      <a:pt x="71" y="1"/>
                    </a:lnTo>
                    <a:lnTo>
                      <a:pt x="70" y="0"/>
                    </a:lnTo>
                    <a:lnTo>
                      <a:pt x="52" y="2"/>
                    </a:lnTo>
                    <a:lnTo>
                      <a:pt x="36" y="6"/>
                    </a:lnTo>
                    <a:lnTo>
                      <a:pt x="21" y="11"/>
                    </a:lnTo>
                    <a:lnTo>
                      <a:pt x="8" y="16"/>
                    </a:lnTo>
                    <a:lnTo>
                      <a:pt x="0" y="2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9433" name="Freeform 41"/>
              <p:cNvSpPr>
                <a:spLocks/>
              </p:cNvSpPr>
              <p:nvPr/>
            </p:nvSpPr>
            <p:spPr bwMode="auto">
              <a:xfrm>
                <a:off x="4306" y="3863"/>
                <a:ext cx="73" cy="24"/>
              </a:xfrm>
              <a:custGeom>
                <a:avLst/>
                <a:gdLst/>
                <a:ahLst/>
                <a:cxnLst>
                  <a:cxn ang="0">
                    <a:pos x="11" y="23"/>
                  </a:cxn>
                  <a:cxn ang="0">
                    <a:pos x="23" y="17"/>
                  </a:cxn>
                  <a:cxn ang="0">
                    <a:pos x="35" y="12"/>
                  </a:cxn>
                  <a:cxn ang="0">
                    <a:pos x="47" y="9"/>
                  </a:cxn>
                  <a:cxn ang="0">
                    <a:pos x="57" y="8"/>
                  </a:cxn>
                  <a:cxn ang="0">
                    <a:pos x="66" y="9"/>
                  </a:cxn>
                  <a:cxn ang="0">
                    <a:pos x="65" y="12"/>
                  </a:cxn>
                  <a:cxn ang="0">
                    <a:pos x="64" y="14"/>
                  </a:cxn>
                  <a:cxn ang="0">
                    <a:pos x="60" y="16"/>
                  </a:cxn>
                  <a:cxn ang="0">
                    <a:pos x="56" y="20"/>
                  </a:cxn>
                  <a:cxn ang="0">
                    <a:pos x="64" y="16"/>
                  </a:cxn>
                  <a:cxn ang="0">
                    <a:pos x="69" y="12"/>
                  </a:cxn>
                  <a:cxn ang="0">
                    <a:pos x="71" y="9"/>
                  </a:cxn>
                  <a:cxn ang="0">
                    <a:pos x="72" y="6"/>
                  </a:cxn>
                  <a:cxn ang="0">
                    <a:pos x="72" y="3"/>
                  </a:cxn>
                  <a:cxn ang="0">
                    <a:pos x="71" y="0"/>
                  </a:cxn>
                  <a:cxn ang="0">
                    <a:pos x="57" y="0"/>
                  </a:cxn>
                  <a:cxn ang="0">
                    <a:pos x="44" y="3"/>
                  </a:cxn>
                  <a:cxn ang="0">
                    <a:pos x="30" y="8"/>
                  </a:cxn>
                  <a:cxn ang="0">
                    <a:pos x="11" y="17"/>
                  </a:cxn>
                  <a:cxn ang="0">
                    <a:pos x="0" y="23"/>
                  </a:cxn>
                  <a:cxn ang="0">
                    <a:pos x="11" y="23"/>
                  </a:cxn>
                </a:cxnLst>
                <a:rect l="0" t="0" r="r" b="b"/>
                <a:pathLst>
                  <a:path w="73" h="24">
                    <a:moveTo>
                      <a:pt x="11" y="23"/>
                    </a:moveTo>
                    <a:lnTo>
                      <a:pt x="23" y="17"/>
                    </a:lnTo>
                    <a:lnTo>
                      <a:pt x="35" y="12"/>
                    </a:lnTo>
                    <a:lnTo>
                      <a:pt x="47" y="9"/>
                    </a:lnTo>
                    <a:lnTo>
                      <a:pt x="57" y="8"/>
                    </a:lnTo>
                    <a:lnTo>
                      <a:pt x="66" y="9"/>
                    </a:lnTo>
                    <a:lnTo>
                      <a:pt x="65" y="12"/>
                    </a:lnTo>
                    <a:lnTo>
                      <a:pt x="64" y="14"/>
                    </a:lnTo>
                    <a:lnTo>
                      <a:pt x="60" y="16"/>
                    </a:lnTo>
                    <a:lnTo>
                      <a:pt x="56" y="20"/>
                    </a:lnTo>
                    <a:lnTo>
                      <a:pt x="64" y="16"/>
                    </a:lnTo>
                    <a:lnTo>
                      <a:pt x="69" y="12"/>
                    </a:lnTo>
                    <a:lnTo>
                      <a:pt x="71" y="9"/>
                    </a:lnTo>
                    <a:lnTo>
                      <a:pt x="72" y="6"/>
                    </a:lnTo>
                    <a:lnTo>
                      <a:pt x="72" y="3"/>
                    </a:lnTo>
                    <a:lnTo>
                      <a:pt x="71" y="0"/>
                    </a:lnTo>
                    <a:lnTo>
                      <a:pt x="57" y="0"/>
                    </a:lnTo>
                    <a:lnTo>
                      <a:pt x="44" y="3"/>
                    </a:lnTo>
                    <a:lnTo>
                      <a:pt x="30" y="8"/>
                    </a:lnTo>
                    <a:lnTo>
                      <a:pt x="11" y="17"/>
                    </a:lnTo>
                    <a:lnTo>
                      <a:pt x="0" y="23"/>
                    </a:lnTo>
                    <a:lnTo>
                      <a:pt x="11"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9434" name="Freeform 42"/>
              <p:cNvSpPr>
                <a:spLocks/>
              </p:cNvSpPr>
              <p:nvPr/>
            </p:nvSpPr>
            <p:spPr bwMode="auto">
              <a:xfrm>
                <a:off x="4842" y="3870"/>
                <a:ext cx="12" cy="17"/>
              </a:xfrm>
              <a:custGeom>
                <a:avLst/>
                <a:gdLst/>
                <a:ahLst/>
                <a:cxnLst>
                  <a:cxn ang="0">
                    <a:pos x="7" y="0"/>
                  </a:cxn>
                  <a:cxn ang="0">
                    <a:pos x="3" y="6"/>
                  </a:cxn>
                  <a:cxn ang="0">
                    <a:pos x="2" y="10"/>
                  </a:cxn>
                  <a:cxn ang="0">
                    <a:pos x="2" y="12"/>
                  </a:cxn>
                  <a:cxn ang="0">
                    <a:pos x="6" y="11"/>
                  </a:cxn>
                  <a:cxn ang="0">
                    <a:pos x="8" y="11"/>
                  </a:cxn>
                  <a:cxn ang="0">
                    <a:pos x="10" y="10"/>
                  </a:cxn>
                  <a:cxn ang="0">
                    <a:pos x="11" y="7"/>
                  </a:cxn>
                  <a:cxn ang="0">
                    <a:pos x="11" y="11"/>
                  </a:cxn>
                  <a:cxn ang="0">
                    <a:pos x="10" y="15"/>
                  </a:cxn>
                  <a:cxn ang="0">
                    <a:pos x="0" y="16"/>
                  </a:cxn>
                  <a:cxn ang="0">
                    <a:pos x="0" y="11"/>
                  </a:cxn>
                  <a:cxn ang="0">
                    <a:pos x="1" y="8"/>
                  </a:cxn>
                  <a:cxn ang="0">
                    <a:pos x="2" y="5"/>
                  </a:cxn>
                  <a:cxn ang="0">
                    <a:pos x="3" y="4"/>
                  </a:cxn>
                  <a:cxn ang="0">
                    <a:pos x="7" y="0"/>
                  </a:cxn>
                </a:cxnLst>
                <a:rect l="0" t="0" r="r" b="b"/>
                <a:pathLst>
                  <a:path w="12" h="17">
                    <a:moveTo>
                      <a:pt x="7" y="0"/>
                    </a:moveTo>
                    <a:lnTo>
                      <a:pt x="3" y="6"/>
                    </a:lnTo>
                    <a:lnTo>
                      <a:pt x="2" y="10"/>
                    </a:lnTo>
                    <a:lnTo>
                      <a:pt x="2" y="12"/>
                    </a:lnTo>
                    <a:lnTo>
                      <a:pt x="6" y="11"/>
                    </a:lnTo>
                    <a:lnTo>
                      <a:pt x="8" y="11"/>
                    </a:lnTo>
                    <a:lnTo>
                      <a:pt x="10" y="10"/>
                    </a:lnTo>
                    <a:lnTo>
                      <a:pt x="11" y="7"/>
                    </a:lnTo>
                    <a:lnTo>
                      <a:pt x="11" y="11"/>
                    </a:lnTo>
                    <a:lnTo>
                      <a:pt x="10" y="15"/>
                    </a:lnTo>
                    <a:lnTo>
                      <a:pt x="0" y="16"/>
                    </a:lnTo>
                    <a:lnTo>
                      <a:pt x="0" y="11"/>
                    </a:lnTo>
                    <a:lnTo>
                      <a:pt x="1" y="8"/>
                    </a:lnTo>
                    <a:lnTo>
                      <a:pt x="2" y="5"/>
                    </a:lnTo>
                    <a:lnTo>
                      <a:pt x="3" y="4"/>
                    </a:lnTo>
                    <a:lnTo>
                      <a:pt x="7"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9435" name="Freeform 43"/>
              <p:cNvSpPr>
                <a:spLocks/>
              </p:cNvSpPr>
              <p:nvPr/>
            </p:nvSpPr>
            <p:spPr bwMode="auto">
              <a:xfrm>
                <a:off x="4684" y="3812"/>
                <a:ext cx="12" cy="11"/>
              </a:xfrm>
              <a:custGeom>
                <a:avLst/>
                <a:gdLst/>
                <a:ahLst/>
                <a:cxnLst>
                  <a:cxn ang="0">
                    <a:pos x="11" y="1"/>
                  </a:cxn>
                  <a:cxn ang="0">
                    <a:pos x="2" y="0"/>
                  </a:cxn>
                  <a:cxn ang="0">
                    <a:pos x="1" y="1"/>
                  </a:cxn>
                  <a:cxn ang="0">
                    <a:pos x="0" y="3"/>
                  </a:cxn>
                  <a:cxn ang="0">
                    <a:pos x="0" y="5"/>
                  </a:cxn>
                  <a:cxn ang="0">
                    <a:pos x="1" y="8"/>
                  </a:cxn>
                  <a:cxn ang="0">
                    <a:pos x="2" y="10"/>
                  </a:cxn>
                  <a:cxn ang="0">
                    <a:pos x="3" y="8"/>
                  </a:cxn>
                  <a:cxn ang="0">
                    <a:pos x="5" y="8"/>
                  </a:cxn>
                  <a:cxn ang="0">
                    <a:pos x="10" y="10"/>
                  </a:cxn>
                  <a:cxn ang="0">
                    <a:pos x="11" y="1"/>
                  </a:cxn>
                </a:cxnLst>
                <a:rect l="0" t="0" r="r" b="b"/>
                <a:pathLst>
                  <a:path w="12" h="11">
                    <a:moveTo>
                      <a:pt x="11" y="1"/>
                    </a:moveTo>
                    <a:lnTo>
                      <a:pt x="2" y="0"/>
                    </a:lnTo>
                    <a:lnTo>
                      <a:pt x="1" y="1"/>
                    </a:lnTo>
                    <a:lnTo>
                      <a:pt x="0" y="3"/>
                    </a:lnTo>
                    <a:lnTo>
                      <a:pt x="0" y="5"/>
                    </a:lnTo>
                    <a:lnTo>
                      <a:pt x="1" y="8"/>
                    </a:lnTo>
                    <a:lnTo>
                      <a:pt x="2" y="10"/>
                    </a:lnTo>
                    <a:lnTo>
                      <a:pt x="3" y="8"/>
                    </a:lnTo>
                    <a:lnTo>
                      <a:pt x="5" y="8"/>
                    </a:lnTo>
                    <a:lnTo>
                      <a:pt x="10" y="10"/>
                    </a:lnTo>
                    <a:lnTo>
                      <a:pt x="11" y="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9436" name="Freeform 44"/>
              <p:cNvSpPr>
                <a:spLocks/>
              </p:cNvSpPr>
              <p:nvPr/>
            </p:nvSpPr>
            <p:spPr bwMode="auto">
              <a:xfrm>
                <a:off x="4487" y="3789"/>
                <a:ext cx="167" cy="53"/>
              </a:xfrm>
              <a:custGeom>
                <a:avLst/>
                <a:gdLst/>
                <a:ahLst/>
                <a:cxnLst>
                  <a:cxn ang="0">
                    <a:pos x="156" y="21"/>
                  </a:cxn>
                  <a:cxn ang="0">
                    <a:pos x="160" y="27"/>
                  </a:cxn>
                  <a:cxn ang="0">
                    <a:pos x="163" y="34"/>
                  </a:cxn>
                  <a:cxn ang="0">
                    <a:pos x="166" y="44"/>
                  </a:cxn>
                  <a:cxn ang="0">
                    <a:pos x="127" y="52"/>
                  </a:cxn>
                  <a:cxn ang="0">
                    <a:pos x="0" y="46"/>
                  </a:cxn>
                  <a:cxn ang="0">
                    <a:pos x="32" y="18"/>
                  </a:cxn>
                  <a:cxn ang="0">
                    <a:pos x="51" y="2"/>
                  </a:cxn>
                  <a:cxn ang="0">
                    <a:pos x="77" y="0"/>
                  </a:cxn>
                  <a:cxn ang="0">
                    <a:pos x="97" y="1"/>
                  </a:cxn>
                  <a:cxn ang="0">
                    <a:pos x="112" y="4"/>
                  </a:cxn>
                  <a:cxn ang="0">
                    <a:pos x="130" y="9"/>
                  </a:cxn>
                  <a:cxn ang="0">
                    <a:pos x="144" y="15"/>
                  </a:cxn>
                  <a:cxn ang="0">
                    <a:pos x="149" y="17"/>
                  </a:cxn>
                  <a:cxn ang="0">
                    <a:pos x="156" y="21"/>
                  </a:cxn>
                </a:cxnLst>
                <a:rect l="0" t="0" r="r" b="b"/>
                <a:pathLst>
                  <a:path w="167" h="53">
                    <a:moveTo>
                      <a:pt x="156" y="21"/>
                    </a:moveTo>
                    <a:lnTo>
                      <a:pt x="160" y="27"/>
                    </a:lnTo>
                    <a:lnTo>
                      <a:pt x="163" y="34"/>
                    </a:lnTo>
                    <a:lnTo>
                      <a:pt x="166" y="44"/>
                    </a:lnTo>
                    <a:lnTo>
                      <a:pt x="127" y="52"/>
                    </a:lnTo>
                    <a:lnTo>
                      <a:pt x="0" y="46"/>
                    </a:lnTo>
                    <a:lnTo>
                      <a:pt x="32" y="18"/>
                    </a:lnTo>
                    <a:lnTo>
                      <a:pt x="51" y="2"/>
                    </a:lnTo>
                    <a:lnTo>
                      <a:pt x="77" y="0"/>
                    </a:lnTo>
                    <a:lnTo>
                      <a:pt x="97" y="1"/>
                    </a:lnTo>
                    <a:lnTo>
                      <a:pt x="112" y="4"/>
                    </a:lnTo>
                    <a:lnTo>
                      <a:pt x="130" y="9"/>
                    </a:lnTo>
                    <a:lnTo>
                      <a:pt x="144" y="15"/>
                    </a:lnTo>
                    <a:lnTo>
                      <a:pt x="149" y="17"/>
                    </a:lnTo>
                    <a:lnTo>
                      <a:pt x="156"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59437" name="Freeform 45"/>
              <p:cNvSpPr>
                <a:spLocks/>
              </p:cNvSpPr>
              <p:nvPr/>
            </p:nvSpPr>
            <p:spPr bwMode="auto">
              <a:xfrm>
                <a:off x="4496" y="3793"/>
                <a:ext cx="100" cy="40"/>
              </a:xfrm>
              <a:custGeom>
                <a:avLst/>
                <a:gdLst/>
                <a:ahLst/>
                <a:cxnLst>
                  <a:cxn ang="0">
                    <a:pos x="0" y="39"/>
                  </a:cxn>
                  <a:cxn ang="0">
                    <a:pos x="21" y="19"/>
                  </a:cxn>
                  <a:cxn ang="0">
                    <a:pos x="31" y="10"/>
                  </a:cxn>
                  <a:cxn ang="0">
                    <a:pos x="43" y="1"/>
                  </a:cxn>
                  <a:cxn ang="0">
                    <a:pos x="59" y="0"/>
                  </a:cxn>
                  <a:cxn ang="0">
                    <a:pos x="75" y="1"/>
                  </a:cxn>
                  <a:cxn ang="0">
                    <a:pos x="99" y="4"/>
                  </a:cxn>
                  <a:cxn ang="0">
                    <a:pos x="71" y="7"/>
                  </a:cxn>
                  <a:cxn ang="0">
                    <a:pos x="45" y="14"/>
                  </a:cxn>
                  <a:cxn ang="0">
                    <a:pos x="26" y="21"/>
                  </a:cxn>
                  <a:cxn ang="0">
                    <a:pos x="16" y="28"/>
                  </a:cxn>
                  <a:cxn ang="0">
                    <a:pos x="0" y="39"/>
                  </a:cxn>
                </a:cxnLst>
                <a:rect l="0" t="0" r="r" b="b"/>
                <a:pathLst>
                  <a:path w="100" h="40">
                    <a:moveTo>
                      <a:pt x="0" y="39"/>
                    </a:moveTo>
                    <a:lnTo>
                      <a:pt x="21" y="19"/>
                    </a:lnTo>
                    <a:lnTo>
                      <a:pt x="31" y="10"/>
                    </a:lnTo>
                    <a:lnTo>
                      <a:pt x="43" y="1"/>
                    </a:lnTo>
                    <a:lnTo>
                      <a:pt x="59" y="0"/>
                    </a:lnTo>
                    <a:lnTo>
                      <a:pt x="75" y="1"/>
                    </a:lnTo>
                    <a:lnTo>
                      <a:pt x="99" y="4"/>
                    </a:lnTo>
                    <a:lnTo>
                      <a:pt x="71" y="7"/>
                    </a:lnTo>
                    <a:lnTo>
                      <a:pt x="45" y="14"/>
                    </a:lnTo>
                    <a:lnTo>
                      <a:pt x="26" y="21"/>
                    </a:lnTo>
                    <a:lnTo>
                      <a:pt x="16" y="28"/>
                    </a:lnTo>
                    <a:lnTo>
                      <a:pt x="0"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59438" name="Freeform 46"/>
              <p:cNvSpPr>
                <a:spLocks/>
              </p:cNvSpPr>
              <p:nvPr/>
            </p:nvSpPr>
            <p:spPr bwMode="auto">
              <a:xfrm>
                <a:off x="4510" y="3798"/>
                <a:ext cx="59" cy="24"/>
              </a:xfrm>
              <a:custGeom>
                <a:avLst/>
                <a:gdLst/>
                <a:ahLst/>
                <a:cxnLst>
                  <a:cxn ang="0">
                    <a:pos x="0" y="23"/>
                  </a:cxn>
                  <a:cxn ang="0">
                    <a:pos x="11" y="15"/>
                  </a:cxn>
                  <a:cxn ang="0">
                    <a:pos x="30" y="6"/>
                  </a:cxn>
                  <a:cxn ang="0">
                    <a:pos x="58" y="0"/>
                  </a:cxn>
                  <a:cxn ang="0">
                    <a:pos x="41" y="0"/>
                  </a:cxn>
                  <a:cxn ang="0">
                    <a:pos x="32" y="0"/>
                  </a:cxn>
                  <a:cxn ang="0">
                    <a:pos x="26" y="2"/>
                  </a:cxn>
                  <a:cxn ang="0">
                    <a:pos x="12" y="13"/>
                  </a:cxn>
                  <a:cxn ang="0">
                    <a:pos x="0" y="23"/>
                  </a:cxn>
                </a:cxnLst>
                <a:rect l="0" t="0" r="r" b="b"/>
                <a:pathLst>
                  <a:path w="59" h="24">
                    <a:moveTo>
                      <a:pt x="0" y="23"/>
                    </a:moveTo>
                    <a:lnTo>
                      <a:pt x="11" y="15"/>
                    </a:lnTo>
                    <a:lnTo>
                      <a:pt x="30" y="6"/>
                    </a:lnTo>
                    <a:lnTo>
                      <a:pt x="58" y="0"/>
                    </a:lnTo>
                    <a:lnTo>
                      <a:pt x="41" y="0"/>
                    </a:lnTo>
                    <a:lnTo>
                      <a:pt x="32" y="0"/>
                    </a:lnTo>
                    <a:lnTo>
                      <a:pt x="26" y="2"/>
                    </a:lnTo>
                    <a:lnTo>
                      <a:pt x="12" y="13"/>
                    </a:lnTo>
                    <a:lnTo>
                      <a:pt x="0" y="2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9439" name="Freeform 47"/>
              <p:cNvSpPr>
                <a:spLocks/>
              </p:cNvSpPr>
              <p:nvPr/>
            </p:nvSpPr>
            <p:spPr bwMode="auto">
              <a:xfrm>
                <a:off x="4626" y="3823"/>
                <a:ext cx="22" cy="12"/>
              </a:xfrm>
              <a:custGeom>
                <a:avLst/>
                <a:gdLst/>
                <a:ahLst/>
                <a:cxnLst>
                  <a:cxn ang="0">
                    <a:pos x="21" y="5"/>
                  </a:cxn>
                  <a:cxn ang="0">
                    <a:pos x="19" y="0"/>
                  </a:cxn>
                  <a:cxn ang="0">
                    <a:pos x="18" y="5"/>
                  </a:cxn>
                  <a:cxn ang="0">
                    <a:pos x="15" y="2"/>
                  </a:cxn>
                  <a:cxn ang="0">
                    <a:pos x="14" y="6"/>
                  </a:cxn>
                  <a:cxn ang="0">
                    <a:pos x="12" y="5"/>
                  </a:cxn>
                  <a:cxn ang="0">
                    <a:pos x="12" y="7"/>
                  </a:cxn>
                  <a:cxn ang="0">
                    <a:pos x="0" y="11"/>
                  </a:cxn>
                  <a:cxn ang="0">
                    <a:pos x="21" y="5"/>
                  </a:cxn>
                </a:cxnLst>
                <a:rect l="0" t="0" r="r" b="b"/>
                <a:pathLst>
                  <a:path w="22" h="12">
                    <a:moveTo>
                      <a:pt x="21" y="5"/>
                    </a:moveTo>
                    <a:lnTo>
                      <a:pt x="19" y="0"/>
                    </a:lnTo>
                    <a:lnTo>
                      <a:pt x="18" y="5"/>
                    </a:lnTo>
                    <a:lnTo>
                      <a:pt x="15" y="2"/>
                    </a:lnTo>
                    <a:lnTo>
                      <a:pt x="14" y="6"/>
                    </a:lnTo>
                    <a:lnTo>
                      <a:pt x="12" y="5"/>
                    </a:lnTo>
                    <a:lnTo>
                      <a:pt x="12" y="7"/>
                    </a:lnTo>
                    <a:lnTo>
                      <a:pt x="0" y="11"/>
                    </a:lnTo>
                    <a:lnTo>
                      <a:pt x="21" y="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9440" name="Freeform 48"/>
              <p:cNvSpPr>
                <a:spLocks/>
              </p:cNvSpPr>
              <p:nvPr/>
            </p:nvSpPr>
            <p:spPr bwMode="auto">
              <a:xfrm>
                <a:off x="4789" y="3884"/>
                <a:ext cx="65" cy="60"/>
              </a:xfrm>
              <a:custGeom>
                <a:avLst/>
                <a:gdLst/>
                <a:ahLst/>
                <a:cxnLst>
                  <a:cxn ang="0">
                    <a:pos x="64" y="19"/>
                  </a:cxn>
                  <a:cxn ang="0">
                    <a:pos x="53" y="10"/>
                  </a:cxn>
                  <a:cxn ang="0">
                    <a:pos x="47" y="8"/>
                  </a:cxn>
                  <a:cxn ang="0">
                    <a:pos x="20" y="10"/>
                  </a:cxn>
                  <a:cxn ang="0">
                    <a:pos x="11" y="6"/>
                  </a:cxn>
                  <a:cxn ang="0">
                    <a:pos x="0" y="0"/>
                  </a:cxn>
                  <a:cxn ang="0">
                    <a:pos x="20" y="59"/>
                  </a:cxn>
                  <a:cxn ang="0">
                    <a:pos x="64" y="31"/>
                  </a:cxn>
                  <a:cxn ang="0">
                    <a:pos x="64" y="19"/>
                  </a:cxn>
                </a:cxnLst>
                <a:rect l="0" t="0" r="r" b="b"/>
                <a:pathLst>
                  <a:path w="65" h="60">
                    <a:moveTo>
                      <a:pt x="64" y="19"/>
                    </a:moveTo>
                    <a:lnTo>
                      <a:pt x="53" y="10"/>
                    </a:lnTo>
                    <a:lnTo>
                      <a:pt x="47" y="8"/>
                    </a:lnTo>
                    <a:lnTo>
                      <a:pt x="20" y="10"/>
                    </a:lnTo>
                    <a:lnTo>
                      <a:pt x="11" y="6"/>
                    </a:lnTo>
                    <a:lnTo>
                      <a:pt x="0" y="0"/>
                    </a:lnTo>
                    <a:lnTo>
                      <a:pt x="20" y="59"/>
                    </a:lnTo>
                    <a:lnTo>
                      <a:pt x="64" y="31"/>
                    </a:lnTo>
                    <a:lnTo>
                      <a:pt x="64"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9441" name="Freeform 49"/>
              <p:cNvSpPr>
                <a:spLocks/>
              </p:cNvSpPr>
              <p:nvPr/>
            </p:nvSpPr>
            <p:spPr bwMode="auto">
              <a:xfrm>
                <a:off x="4802" y="3933"/>
                <a:ext cx="58" cy="62"/>
              </a:xfrm>
              <a:custGeom>
                <a:avLst/>
                <a:gdLst/>
                <a:ahLst/>
                <a:cxnLst>
                  <a:cxn ang="0">
                    <a:pos x="8" y="15"/>
                  </a:cxn>
                  <a:cxn ang="0">
                    <a:pos x="57" y="0"/>
                  </a:cxn>
                  <a:cxn ang="0">
                    <a:pos x="48" y="17"/>
                  </a:cxn>
                  <a:cxn ang="0">
                    <a:pos x="36" y="30"/>
                  </a:cxn>
                  <a:cxn ang="0">
                    <a:pos x="4" y="57"/>
                  </a:cxn>
                  <a:cxn ang="0">
                    <a:pos x="0" y="61"/>
                  </a:cxn>
                  <a:cxn ang="0">
                    <a:pos x="1" y="36"/>
                  </a:cxn>
                  <a:cxn ang="0">
                    <a:pos x="8" y="15"/>
                  </a:cxn>
                </a:cxnLst>
                <a:rect l="0" t="0" r="r" b="b"/>
                <a:pathLst>
                  <a:path w="58" h="62">
                    <a:moveTo>
                      <a:pt x="8" y="15"/>
                    </a:moveTo>
                    <a:lnTo>
                      <a:pt x="57" y="0"/>
                    </a:lnTo>
                    <a:lnTo>
                      <a:pt x="48" y="17"/>
                    </a:lnTo>
                    <a:lnTo>
                      <a:pt x="36" y="30"/>
                    </a:lnTo>
                    <a:lnTo>
                      <a:pt x="4" y="57"/>
                    </a:lnTo>
                    <a:lnTo>
                      <a:pt x="0" y="61"/>
                    </a:lnTo>
                    <a:lnTo>
                      <a:pt x="1" y="36"/>
                    </a:lnTo>
                    <a:lnTo>
                      <a:pt x="8" y="15"/>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9442" name="Freeform 50"/>
              <p:cNvSpPr>
                <a:spLocks/>
              </p:cNvSpPr>
              <p:nvPr/>
            </p:nvSpPr>
            <p:spPr bwMode="auto">
              <a:xfrm>
                <a:off x="4474" y="3893"/>
                <a:ext cx="254" cy="71"/>
              </a:xfrm>
              <a:custGeom>
                <a:avLst/>
                <a:gdLst/>
                <a:ahLst/>
                <a:cxnLst>
                  <a:cxn ang="0">
                    <a:pos x="253" y="6"/>
                  </a:cxn>
                  <a:cxn ang="0">
                    <a:pos x="244" y="17"/>
                  </a:cxn>
                  <a:cxn ang="0">
                    <a:pos x="236" y="21"/>
                  </a:cxn>
                  <a:cxn ang="0">
                    <a:pos x="191" y="27"/>
                  </a:cxn>
                  <a:cxn ang="0">
                    <a:pos x="149" y="32"/>
                  </a:cxn>
                  <a:cxn ang="0">
                    <a:pos x="121" y="32"/>
                  </a:cxn>
                  <a:cxn ang="0">
                    <a:pos x="98" y="32"/>
                  </a:cxn>
                  <a:cxn ang="0">
                    <a:pos x="91" y="25"/>
                  </a:cxn>
                  <a:cxn ang="0">
                    <a:pos x="88" y="21"/>
                  </a:cxn>
                  <a:cxn ang="0">
                    <a:pos x="13" y="10"/>
                  </a:cxn>
                  <a:cxn ang="0">
                    <a:pos x="0" y="0"/>
                  </a:cxn>
                  <a:cxn ang="0">
                    <a:pos x="13" y="53"/>
                  </a:cxn>
                  <a:cxn ang="0">
                    <a:pos x="16" y="70"/>
                  </a:cxn>
                  <a:cxn ang="0">
                    <a:pos x="243" y="70"/>
                  </a:cxn>
                  <a:cxn ang="0">
                    <a:pos x="253" y="6"/>
                  </a:cxn>
                </a:cxnLst>
                <a:rect l="0" t="0" r="r" b="b"/>
                <a:pathLst>
                  <a:path w="254" h="71">
                    <a:moveTo>
                      <a:pt x="253" y="6"/>
                    </a:moveTo>
                    <a:lnTo>
                      <a:pt x="244" y="17"/>
                    </a:lnTo>
                    <a:lnTo>
                      <a:pt x="236" y="21"/>
                    </a:lnTo>
                    <a:lnTo>
                      <a:pt x="191" y="27"/>
                    </a:lnTo>
                    <a:lnTo>
                      <a:pt x="149" y="32"/>
                    </a:lnTo>
                    <a:lnTo>
                      <a:pt x="121" y="32"/>
                    </a:lnTo>
                    <a:lnTo>
                      <a:pt x="98" y="32"/>
                    </a:lnTo>
                    <a:lnTo>
                      <a:pt x="91" y="25"/>
                    </a:lnTo>
                    <a:lnTo>
                      <a:pt x="88" y="21"/>
                    </a:lnTo>
                    <a:lnTo>
                      <a:pt x="13" y="10"/>
                    </a:lnTo>
                    <a:lnTo>
                      <a:pt x="0" y="0"/>
                    </a:lnTo>
                    <a:lnTo>
                      <a:pt x="13" y="53"/>
                    </a:lnTo>
                    <a:lnTo>
                      <a:pt x="16" y="70"/>
                    </a:lnTo>
                    <a:lnTo>
                      <a:pt x="243" y="70"/>
                    </a:lnTo>
                    <a:lnTo>
                      <a:pt x="253" y="6"/>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9443" name="Freeform 51"/>
              <p:cNvSpPr>
                <a:spLocks/>
              </p:cNvSpPr>
              <p:nvPr/>
            </p:nvSpPr>
            <p:spPr bwMode="auto">
              <a:xfrm>
                <a:off x="4486" y="3975"/>
                <a:ext cx="227" cy="27"/>
              </a:xfrm>
              <a:custGeom>
                <a:avLst/>
                <a:gdLst/>
                <a:ahLst/>
                <a:cxnLst>
                  <a:cxn ang="0">
                    <a:pos x="226" y="0"/>
                  </a:cxn>
                  <a:cxn ang="0">
                    <a:pos x="217" y="0"/>
                  </a:cxn>
                  <a:cxn ang="0">
                    <a:pos x="217" y="11"/>
                  </a:cxn>
                  <a:cxn ang="0">
                    <a:pos x="213" y="17"/>
                  </a:cxn>
                  <a:cxn ang="0">
                    <a:pos x="208" y="19"/>
                  </a:cxn>
                  <a:cxn ang="0">
                    <a:pos x="94" y="19"/>
                  </a:cxn>
                  <a:cxn ang="0">
                    <a:pos x="90" y="6"/>
                  </a:cxn>
                  <a:cxn ang="0">
                    <a:pos x="0" y="6"/>
                  </a:cxn>
                  <a:cxn ang="0">
                    <a:pos x="0" y="26"/>
                  </a:cxn>
                  <a:cxn ang="0">
                    <a:pos x="218" y="26"/>
                  </a:cxn>
                  <a:cxn ang="0">
                    <a:pos x="225" y="17"/>
                  </a:cxn>
                  <a:cxn ang="0">
                    <a:pos x="226" y="0"/>
                  </a:cxn>
                </a:cxnLst>
                <a:rect l="0" t="0" r="r" b="b"/>
                <a:pathLst>
                  <a:path w="227" h="27">
                    <a:moveTo>
                      <a:pt x="226" y="0"/>
                    </a:moveTo>
                    <a:lnTo>
                      <a:pt x="217" y="0"/>
                    </a:lnTo>
                    <a:lnTo>
                      <a:pt x="217" y="11"/>
                    </a:lnTo>
                    <a:lnTo>
                      <a:pt x="213" y="17"/>
                    </a:lnTo>
                    <a:lnTo>
                      <a:pt x="208" y="19"/>
                    </a:lnTo>
                    <a:lnTo>
                      <a:pt x="94" y="19"/>
                    </a:lnTo>
                    <a:lnTo>
                      <a:pt x="90" y="6"/>
                    </a:lnTo>
                    <a:lnTo>
                      <a:pt x="0" y="6"/>
                    </a:lnTo>
                    <a:lnTo>
                      <a:pt x="0" y="26"/>
                    </a:lnTo>
                    <a:lnTo>
                      <a:pt x="218" y="26"/>
                    </a:lnTo>
                    <a:lnTo>
                      <a:pt x="225" y="17"/>
                    </a:lnTo>
                    <a:lnTo>
                      <a:pt x="226"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59444" name="Freeform 52"/>
              <p:cNvSpPr>
                <a:spLocks/>
              </p:cNvSpPr>
              <p:nvPr/>
            </p:nvSpPr>
            <p:spPr bwMode="auto">
              <a:xfrm>
                <a:off x="4744" y="3837"/>
                <a:ext cx="108" cy="54"/>
              </a:xfrm>
              <a:custGeom>
                <a:avLst/>
                <a:gdLst/>
                <a:ahLst/>
                <a:cxnLst>
                  <a:cxn ang="0">
                    <a:pos x="0" y="2"/>
                  </a:cxn>
                  <a:cxn ang="0">
                    <a:pos x="47" y="4"/>
                  </a:cxn>
                  <a:cxn ang="0">
                    <a:pos x="74" y="10"/>
                  </a:cxn>
                  <a:cxn ang="0">
                    <a:pos x="92" y="18"/>
                  </a:cxn>
                  <a:cxn ang="0">
                    <a:pos x="99" y="24"/>
                  </a:cxn>
                  <a:cxn ang="0">
                    <a:pos x="103" y="29"/>
                  </a:cxn>
                  <a:cxn ang="0">
                    <a:pos x="85" y="36"/>
                  </a:cxn>
                  <a:cxn ang="0">
                    <a:pos x="75" y="37"/>
                  </a:cxn>
                  <a:cxn ang="0">
                    <a:pos x="63" y="38"/>
                  </a:cxn>
                  <a:cxn ang="0">
                    <a:pos x="48" y="36"/>
                  </a:cxn>
                  <a:cxn ang="0">
                    <a:pos x="35" y="27"/>
                  </a:cxn>
                  <a:cxn ang="0">
                    <a:pos x="48" y="37"/>
                  </a:cxn>
                  <a:cxn ang="0">
                    <a:pos x="57" y="49"/>
                  </a:cxn>
                  <a:cxn ang="0">
                    <a:pos x="61" y="52"/>
                  </a:cxn>
                  <a:cxn ang="0">
                    <a:pos x="67" y="53"/>
                  </a:cxn>
                  <a:cxn ang="0">
                    <a:pos x="81" y="51"/>
                  </a:cxn>
                  <a:cxn ang="0">
                    <a:pos x="97" y="47"/>
                  </a:cxn>
                  <a:cxn ang="0">
                    <a:pos x="98" y="43"/>
                  </a:cxn>
                  <a:cxn ang="0">
                    <a:pos x="101" y="37"/>
                  </a:cxn>
                  <a:cxn ang="0">
                    <a:pos x="105" y="33"/>
                  </a:cxn>
                  <a:cxn ang="0">
                    <a:pos x="107" y="30"/>
                  </a:cxn>
                  <a:cxn ang="0">
                    <a:pos x="103" y="22"/>
                  </a:cxn>
                  <a:cxn ang="0">
                    <a:pos x="96" y="15"/>
                  </a:cxn>
                  <a:cxn ang="0">
                    <a:pos x="85" y="10"/>
                  </a:cxn>
                  <a:cxn ang="0">
                    <a:pos x="74" y="5"/>
                  </a:cxn>
                  <a:cxn ang="0">
                    <a:pos x="59" y="2"/>
                  </a:cxn>
                  <a:cxn ang="0">
                    <a:pos x="43" y="0"/>
                  </a:cxn>
                  <a:cxn ang="0">
                    <a:pos x="18" y="0"/>
                  </a:cxn>
                  <a:cxn ang="0">
                    <a:pos x="0" y="2"/>
                  </a:cxn>
                </a:cxnLst>
                <a:rect l="0" t="0" r="r" b="b"/>
                <a:pathLst>
                  <a:path w="108" h="54">
                    <a:moveTo>
                      <a:pt x="0" y="2"/>
                    </a:moveTo>
                    <a:lnTo>
                      <a:pt x="47" y="4"/>
                    </a:lnTo>
                    <a:lnTo>
                      <a:pt x="74" y="10"/>
                    </a:lnTo>
                    <a:lnTo>
                      <a:pt x="92" y="18"/>
                    </a:lnTo>
                    <a:lnTo>
                      <a:pt x="99" y="24"/>
                    </a:lnTo>
                    <a:lnTo>
                      <a:pt x="103" y="29"/>
                    </a:lnTo>
                    <a:lnTo>
                      <a:pt x="85" y="36"/>
                    </a:lnTo>
                    <a:lnTo>
                      <a:pt x="75" y="37"/>
                    </a:lnTo>
                    <a:lnTo>
                      <a:pt x="63" y="38"/>
                    </a:lnTo>
                    <a:lnTo>
                      <a:pt x="48" y="36"/>
                    </a:lnTo>
                    <a:lnTo>
                      <a:pt x="35" y="27"/>
                    </a:lnTo>
                    <a:lnTo>
                      <a:pt x="48" y="37"/>
                    </a:lnTo>
                    <a:lnTo>
                      <a:pt x="57" y="49"/>
                    </a:lnTo>
                    <a:lnTo>
                      <a:pt x="61" y="52"/>
                    </a:lnTo>
                    <a:lnTo>
                      <a:pt x="67" y="53"/>
                    </a:lnTo>
                    <a:lnTo>
                      <a:pt x="81" y="51"/>
                    </a:lnTo>
                    <a:lnTo>
                      <a:pt x="97" y="47"/>
                    </a:lnTo>
                    <a:lnTo>
                      <a:pt x="98" y="43"/>
                    </a:lnTo>
                    <a:lnTo>
                      <a:pt x="101" y="37"/>
                    </a:lnTo>
                    <a:lnTo>
                      <a:pt x="105" y="33"/>
                    </a:lnTo>
                    <a:lnTo>
                      <a:pt x="107" y="30"/>
                    </a:lnTo>
                    <a:lnTo>
                      <a:pt x="103" y="22"/>
                    </a:lnTo>
                    <a:lnTo>
                      <a:pt x="96" y="15"/>
                    </a:lnTo>
                    <a:lnTo>
                      <a:pt x="85" y="10"/>
                    </a:lnTo>
                    <a:lnTo>
                      <a:pt x="74" y="5"/>
                    </a:lnTo>
                    <a:lnTo>
                      <a:pt x="59" y="2"/>
                    </a:lnTo>
                    <a:lnTo>
                      <a:pt x="43" y="0"/>
                    </a:lnTo>
                    <a:lnTo>
                      <a:pt x="18" y="0"/>
                    </a:lnTo>
                    <a:lnTo>
                      <a:pt x="0" y="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9445" name="Freeform 53"/>
              <p:cNvSpPr>
                <a:spLocks/>
              </p:cNvSpPr>
              <p:nvPr/>
            </p:nvSpPr>
            <p:spPr bwMode="auto">
              <a:xfrm>
                <a:off x="4819" y="3920"/>
                <a:ext cx="40" cy="25"/>
              </a:xfrm>
              <a:custGeom>
                <a:avLst/>
                <a:gdLst/>
                <a:ahLst/>
                <a:cxnLst>
                  <a:cxn ang="0">
                    <a:pos x="34" y="0"/>
                  </a:cxn>
                  <a:cxn ang="0">
                    <a:pos x="35" y="4"/>
                  </a:cxn>
                  <a:cxn ang="0">
                    <a:pos x="27" y="11"/>
                  </a:cxn>
                  <a:cxn ang="0">
                    <a:pos x="0" y="24"/>
                  </a:cxn>
                  <a:cxn ang="0">
                    <a:pos x="29" y="12"/>
                  </a:cxn>
                  <a:cxn ang="0">
                    <a:pos x="39" y="7"/>
                  </a:cxn>
                  <a:cxn ang="0">
                    <a:pos x="38" y="3"/>
                  </a:cxn>
                  <a:cxn ang="0">
                    <a:pos x="36" y="1"/>
                  </a:cxn>
                  <a:cxn ang="0">
                    <a:pos x="34" y="0"/>
                  </a:cxn>
                </a:cxnLst>
                <a:rect l="0" t="0" r="r" b="b"/>
                <a:pathLst>
                  <a:path w="40" h="25">
                    <a:moveTo>
                      <a:pt x="34" y="0"/>
                    </a:moveTo>
                    <a:lnTo>
                      <a:pt x="35" y="4"/>
                    </a:lnTo>
                    <a:lnTo>
                      <a:pt x="27" y="11"/>
                    </a:lnTo>
                    <a:lnTo>
                      <a:pt x="0" y="24"/>
                    </a:lnTo>
                    <a:lnTo>
                      <a:pt x="29" y="12"/>
                    </a:lnTo>
                    <a:lnTo>
                      <a:pt x="39" y="7"/>
                    </a:lnTo>
                    <a:lnTo>
                      <a:pt x="38" y="3"/>
                    </a:lnTo>
                    <a:lnTo>
                      <a:pt x="36" y="1"/>
                    </a:lnTo>
                    <a:lnTo>
                      <a:pt x="3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9446" name="Freeform 54"/>
              <p:cNvSpPr>
                <a:spLocks/>
              </p:cNvSpPr>
              <p:nvPr/>
            </p:nvSpPr>
            <p:spPr bwMode="auto">
              <a:xfrm>
                <a:off x="4847" y="3891"/>
                <a:ext cx="7" cy="7"/>
              </a:xfrm>
              <a:custGeom>
                <a:avLst/>
                <a:gdLst/>
                <a:ahLst/>
                <a:cxnLst>
                  <a:cxn ang="0">
                    <a:pos x="0" y="0"/>
                  </a:cxn>
                  <a:cxn ang="0">
                    <a:pos x="6" y="6"/>
                  </a:cxn>
                  <a:cxn ang="0">
                    <a:pos x="6" y="0"/>
                  </a:cxn>
                  <a:cxn ang="0">
                    <a:pos x="0" y="0"/>
                  </a:cxn>
                </a:cxnLst>
                <a:rect l="0" t="0" r="r" b="b"/>
                <a:pathLst>
                  <a:path w="7" h="7">
                    <a:moveTo>
                      <a:pt x="0" y="0"/>
                    </a:moveTo>
                    <a:lnTo>
                      <a:pt x="6" y="6"/>
                    </a:lnTo>
                    <a:lnTo>
                      <a:pt x="6"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9447" name="Freeform 55"/>
              <p:cNvSpPr>
                <a:spLocks/>
              </p:cNvSpPr>
              <p:nvPr/>
            </p:nvSpPr>
            <p:spPr bwMode="auto">
              <a:xfrm>
                <a:off x="4708" y="3790"/>
                <a:ext cx="37" cy="22"/>
              </a:xfrm>
              <a:custGeom>
                <a:avLst/>
                <a:gdLst/>
                <a:ahLst/>
                <a:cxnLst>
                  <a:cxn ang="0">
                    <a:pos x="5" y="6"/>
                  </a:cxn>
                  <a:cxn ang="0">
                    <a:pos x="20" y="13"/>
                  </a:cxn>
                  <a:cxn ang="0">
                    <a:pos x="36" y="21"/>
                  </a:cxn>
                  <a:cxn ang="0">
                    <a:pos x="20" y="9"/>
                  </a:cxn>
                  <a:cxn ang="0">
                    <a:pos x="5" y="2"/>
                  </a:cxn>
                  <a:cxn ang="0">
                    <a:pos x="0" y="0"/>
                  </a:cxn>
                  <a:cxn ang="0">
                    <a:pos x="5" y="6"/>
                  </a:cxn>
                </a:cxnLst>
                <a:rect l="0" t="0" r="r" b="b"/>
                <a:pathLst>
                  <a:path w="37" h="22">
                    <a:moveTo>
                      <a:pt x="5" y="6"/>
                    </a:moveTo>
                    <a:lnTo>
                      <a:pt x="20" y="13"/>
                    </a:lnTo>
                    <a:lnTo>
                      <a:pt x="36" y="21"/>
                    </a:lnTo>
                    <a:lnTo>
                      <a:pt x="20" y="9"/>
                    </a:lnTo>
                    <a:lnTo>
                      <a:pt x="5" y="2"/>
                    </a:lnTo>
                    <a:lnTo>
                      <a:pt x="0" y="0"/>
                    </a:lnTo>
                    <a:lnTo>
                      <a:pt x="5"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9448" name="Freeform 56"/>
              <p:cNvSpPr>
                <a:spLocks/>
              </p:cNvSpPr>
              <p:nvPr/>
            </p:nvSpPr>
            <p:spPr bwMode="auto">
              <a:xfrm>
                <a:off x="4562" y="3876"/>
                <a:ext cx="175" cy="44"/>
              </a:xfrm>
              <a:custGeom>
                <a:avLst/>
                <a:gdLst/>
                <a:ahLst/>
                <a:cxnLst>
                  <a:cxn ang="0">
                    <a:pos x="174" y="0"/>
                  </a:cxn>
                  <a:cxn ang="0">
                    <a:pos x="166" y="12"/>
                  </a:cxn>
                  <a:cxn ang="0">
                    <a:pos x="155" y="32"/>
                  </a:cxn>
                  <a:cxn ang="0">
                    <a:pos x="97" y="36"/>
                  </a:cxn>
                  <a:cxn ang="0">
                    <a:pos x="51" y="41"/>
                  </a:cxn>
                  <a:cxn ang="0">
                    <a:pos x="24" y="43"/>
                  </a:cxn>
                  <a:cxn ang="0">
                    <a:pos x="7" y="43"/>
                  </a:cxn>
                  <a:cxn ang="0">
                    <a:pos x="4" y="41"/>
                  </a:cxn>
                  <a:cxn ang="0">
                    <a:pos x="1" y="37"/>
                  </a:cxn>
                  <a:cxn ang="0">
                    <a:pos x="0" y="31"/>
                  </a:cxn>
                  <a:cxn ang="0">
                    <a:pos x="3" y="36"/>
                  </a:cxn>
                  <a:cxn ang="0">
                    <a:pos x="6" y="38"/>
                  </a:cxn>
                  <a:cxn ang="0">
                    <a:pos x="11" y="38"/>
                  </a:cxn>
                  <a:cxn ang="0">
                    <a:pos x="96" y="30"/>
                  </a:cxn>
                  <a:cxn ang="0">
                    <a:pos x="152" y="19"/>
                  </a:cxn>
                  <a:cxn ang="0">
                    <a:pos x="162" y="14"/>
                  </a:cxn>
                  <a:cxn ang="0">
                    <a:pos x="166" y="11"/>
                  </a:cxn>
                  <a:cxn ang="0">
                    <a:pos x="174" y="0"/>
                  </a:cxn>
                </a:cxnLst>
                <a:rect l="0" t="0" r="r" b="b"/>
                <a:pathLst>
                  <a:path w="175" h="44">
                    <a:moveTo>
                      <a:pt x="174" y="0"/>
                    </a:moveTo>
                    <a:lnTo>
                      <a:pt x="166" y="12"/>
                    </a:lnTo>
                    <a:lnTo>
                      <a:pt x="155" y="32"/>
                    </a:lnTo>
                    <a:lnTo>
                      <a:pt x="97" y="36"/>
                    </a:lnTo>
                    <a:lnTo>
                      <a:pt x="51" y="41"/>
                    </a:lnTo>
                    <a:lnTo>
                      <a:pt x="24" y="43"/>
                    </a:lnTo>
                    <a:lnTo>
                      <a:pt x="7" y="43"/>
                    </a:lnTo>
                    <a:lnTo>
                      <a:pt x="4" y="41"/>
                    </a:lnTo>
                    <a:lnTo>
                      <a:pt x="1" y="37"/>
                    </a:lnTo>
                    <a:lnTo>
                      <a:pt x="0" y="31"/>
                    </a:lnTo>
                    <a:lnTo>
                      <a:pt x="3" y="36"/>
                    </a:lnTo>
                    <a:lnTo>
                      <a:pt x="6" y="38"/>
                    </a:lnTo>
                    <a:lnTo>
                      <a:pt x="11" y="38"/>
                    </a:lnTo>
                    <a:lnTo>
                      <a:pt x="96" y="30"/>
                    </a:lnTo>
                    <a:lnTo>
                      <a:pt x="152" y="19"/>
                    </a:lnTo>
                    <a:lnTo>
                      <a:pt x="162" y="14"/>
                    </a:lnTo>
                    <a:lnTo>
                      <a:pt x="166" y="11"/>
                    </a:lnTo>
                    <a:lnTo>
                      <a:pt x="17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9449" name="Freeform 57"/>
              <p:cNvSpPr>
                <a:spLocks/>
              </p:cNvSpPr>
              <p:nvPr/>
            </p:nvSpPr>
            <p:spPr bwMode="auto">
              <a:xfrm>
                <a:off x="4432" y="3862"/>
                <a:ext cx="139" cy="46"/>
              </a:xfrm>
              <a:custGeom>
                <a:avLst/>
                <a:gdLst/>
                <a:ahLst/>
                <a:cxnLst>
                  <a:cxn ang="0">
                    <a:pos x="0" y="0"/>
                  </a:cxn>
                  <a:cxn ang="0">
                    <a:pos x="12" y="1"/>
                  </a:cxn>
                  <a:cxn ang="0">
                    <a:pos x="24" y="5"/>
                  </a:cxn>
                  <a:cxn ang="0">
                    <a:pos x="34" y="13"/>
                  </a:cxn>
                  <a:cxn ang="0">
                    <a:pos x="43" y="23"/>
                  </a:cxn>
                  <a:cxn ang="0">
                    <a:pos x="49" y="33"/>
                  </a:cxn>
                  <a:cxn ang="0">
                    <a:pos x="67" y="37"/>
                  </a:cxn>
                  <a:cxn ang="0">
                    <a:pos x="89" y="39"/>
                  </a:cxn>
                  <a:cxn ang="0">
                    <a:pos x="109" y="42"/>
                  </a:cxn>
                  <a:cxn ang="0">
                    <a:pos x="131" y="45"/>
                  </a:cxn>
                  <a:cxn ang="0">
                    <a:pos x="133" y="38"/>
                  </a:cxn>
                  <a:cxn ang="0">
                    <a:pos x="138" y="30"/>
                  </a:cxn>
                  <a:cxn ang="0">
                    <a:pos x="129" y="35"/>
                  </a:cxn>
                  <a:cxn ang="0">
                    <a:pos x="121" y="36"/>
                  </a:cxn>
                  <a:cxn ang="0">
                    <a:pos x="109" y="36"/>
                  </a:cxn>
                  <a:cxn ang="0">
                    <a:pos x="53" y="24"/>
                  </a:cxn>
                  <a:cxn ang="0">
                    <a:pos x="46" y="21"/>
                  </a:cxn>
                  <a:cxn ang="0">
                    <a:pos x="33" y="7"/>
                  </a:cxn>
                  <a:cxn ang="0">
                    <a:pos x="21" y="3"/>
                  </a:cxn>
                  <a:cxn ang="0">
                    <a:pos x="12" y="0"/>
                  </a:cxn>
                  <a:cxn ang="0">
                    <a:pos x="0" y="0"/>
                  </a:cxn>
                </a:cxnLst>
                <a:rect l="0" t="0" r="r" b="b"/>
                <a:pathLst>
                  <a:path w="139" h="46">
                    <a:moveTo>
                      <a:pt x="0" y="0"/>
                    </a:moveTo>
                    <a:lnTo>
                      <a:pt x="12" y="1"/>
                    </a:lnTo>
                    <a:lnTo>
                      <a:pt x="24" y="5"/>
                    </a:lnTo>
                    <a:lnTo>
                      <a:pt x="34" y="13"/>
                    </a:lnTo>
                    <a:lnTo>
                      <a:pt x="43" y="23"/>
                    </a:lnTo>
                    <a:lnTo>
                      <a:pt x="49" y="33"/>
                    </a:lnTo>
                    <a:lnTo>
                      <a:pt x="67" y="37"/>
                    </a:lnTo>
                    <a:lnTo>
                      <a:pt x="89" y="39"/>
                    </a:lnTo>
                    <a:lnTo>
                      <a:pt x="109" y="42"/>
                    </a:lnTo>
                    <a:lnTo>
                      <a:pt x="131" y="45"/>
                    </a:lnTo>
                    <a:lnTo>
                      <a:pt x="133" y="38"/>
                    </a:lnTo>
                    <a:lnTo>
                      <a:pt x="138" y="30"/>
                    </a:lnTo>
                    <a:lnTo>
                      <a:pt x="129" y="35"/>
                    </a:lnTo>
                    <a:lnTo>
                      <a:pt x="121" y="36"/>
                    </a:lnTo>
                    <a:lnTo>
                      <a:pt x="109" y="36"/>
                    </a:lnTo>
                    <a:lnTo>
                      <a:pt x="53" y="24"/>
                    </a:lnTo>
                    <a:lnTo>
                      <a:pt x="46" y="21"/>
                    </a:lnTo>
                    <a:lnTo>
                      <a:pt x="33" y="7"/>
                    </a:lnTo>
                    <a:lnTo>
                      <a:pt x="21" y="3"/>
                    </a:lnTo>
                    <a:lnTo>
                      <a:pt x="12"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9450" name="Freeform 58"/>
              <p:cNvSpPr>
                <a:spLocks/>
              </p:cNvSpPr>
              <p:nvPr/>
            </p:nvSpPr>
            <p:spPr bwMode="auto">
              <a:xfrm>
                <a:off x="4258" y="3924"/>
                <a:ext cx="121" cy="59"/>
              </a:xfrm>
              <a:custGeom>
                <a:avLst/>
                <a:gdLst/>
                <a:ahLst/>
                <a:cxnLst>
                  <a:cxn ang="0">
                    <a:pos x="120" y="0"/>
                  </a:cxn>
                  <a:cxn ang="0">
                    <a:pos x="111" y="34"/>
                  </a:cxn>
                  <a:cxn ang="0">
                    <a:pos x="108" y="47"/>
                  </a:cxn>
                  <a:cxn ang="0">
                    <a:pos x="103" y="53"/>
                  </a:cxn>
                  <a:cxn ang="0">
                    <a:pos x="94" y="53"/>
                  </a:cxn>
                  <a:cxn ang="0">
                    <a:pos x="0" y="49"/>
                  </a:cxn>
                  <a:cxn ang="0">
                    <a:pos x="104" y="58"/>
                  </a:cxn>
                  <a:cxn ang="0">
                    <a:pos x="108" y="53"/>
                  </a:cxn>
                  <a:cxn ang="0">
                    <a:pos x="112" y="47"/>
                  </a:cxn>
                  <a:cxn ang="0">
                    <a:pos x="115" y="28"/>
                  </a:cxn>
                  <a:cxn ang="0">
                    <a:pos x="120" y="0"/>
                  </a:cxn>
                </a:cxnLst>
                <a:rect l="0" t="0" r="r" b="b"/>
                <a:pathLst>
                  <a:path w="121" h="59">
                    <a:moveTo>
                      <a:pt x="120" y="0"/>
                    </a:moveTo>
                    <a:lnTo>
                      <a:pt x="111" y="34"/>
                    </a:lnTo>
                    <a:lnTo>
                      <a:pt x="108" y="47"/>
                    </a:lnTo>
                    <a:lnTo>
                      <a:pt x="103" y="53"/>
                    </a:lnTo>
                    <a:lnTo>
                      <a:pt x="94" y="53"/>
                    </a:lnTo>
                    <a:lnTo>
                      <a:pt x="0" y="49"/>
                    </a:lnTo>
                    <a:lnTo>
                      <a:pt x="104" y="58"/>
                    </a:lnTo>
                    <a:lnTo>
                      <a:pt x="108" y="53"/>
                    </a:lnTo>
                    <a:lnTo>
                      <a:pt x="112" y="47"/>
                    </a:lnTo>
                    <a:lnTo>
                      <a:pt x="115" y="28"/>
                    </a:lnTo>
                    <a:lnTo>
                      <a:pt x="12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9451" name="Freeform 59"/>
              <p:cNvSpPr>
                <a:spLocks/>
              </p:cNvSpPr>
              <p:nvPr/>
            </p:nvSpPr>
            <p:spPr bwMode="auto">
              <a:xfrm>
                <a:off x="4371" y="3887"/>
                <a:ext cx="26" cy="22"/>
              </a:xfrm>
              <a:custGeom>
                <a:avLst/>
                <a:gdLst/>
                <a:ahLst/>
                <a:cxnLst>
                  <a:cxn ang="0">
                    <a:pos x="25" y="0"/>
                  </a:cxn>
                  <a:cxn ang="0">
                    <a:pos x="16" y="17"/>
                  </a:cxn>
                  <a:cxn ang="0">
                    <a:pos x="0" y="21"/>
                  </a:cxn>
                  <a:cxn ang="0">
                    <a:pos x="25" y="0"/>
                  </a:cxn>
                </a:cxnLst>
                <a:rect l="0" t="0" r="r" b="b"/>
                <a:pathLst>
                  <a:path w="26" h="22">
                    <a:moveTo>
                      <a:pt x="25" y="0"/>
                    </a:moveTo>
                    <a:lnTo>
                      <a:pt x="16" y="17"/>
                    </a:lnTo>
                    <a:lnTo>
                      <a:pt x="0" y="21"/>
                    </a:lnTo>
                    <a:lnTo>
                      <a:pt x="25"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9452" name="Freeform 60"/>
              <p:cNvSpPr>
                <a:spLocks/>
              </p:cNvSpPr>
              <p:nvPr/>
            </p:nvSpPr>
            <p:spPr bwMode="auto">
              <a:xfrm>
                <a:off x="4278" y="3833"/>
                <a:ext cx="200" cy="42"/>
              </a:xfrm>
              <a:custGeom>
                <a:avLst/>
                <a:gdLst/>
                <a:ahLst/>
                <a:cxnLst>
                  <a:cxn ang="0">
                    <a:pos x="187" y="6"/>
                  </a:cxn>
                  <a:cxn ang="0">
                    <a:pos x="154" y="6"/>
                  </a:cxn>
                  <a:cxn ang="0">
                    <a:pos x="116" y="13"/>
                  </a:cxn>
                  <a:cxn ang="0">
                    <a:pos x="72" y="21"/>
                  </a:cxn>
                  <a:cxn ang="0">
                    <a:pos x="48" y="32"/>
                  </a:cxn>
                  <a:cxn ang="0">
                    <a:pos x="80" y="13"/>
                  </a:cxn>
                  <a:cxn ang="0">
                    <a:pos x="48" y="21"/>
                  </a:cxn>
                  <a:cxn ang="0">
                    <a:pos x="17" y="35"/>
                  </a:cxn>
                  <a:cxn ang="0">
                    <a:pos x="0" y="41"/>
                  </a:cxn>
                  <a:cxn ang="0">
                    <a:pos x="33" y="21"/>
                  </a:cxn>
                  <a:cxn ang="0">
                    <a:pos x="66" y="9"/>
                  </a:cxn>
                  <a:cxn ang="0">
                    <a:pos x="106" y="4"/>
                  </a:cxn>
                  <a:cxn ang="0">
                    <a:pos x="144" y="0"/>
                  </a:cxn>
                  <a:cxn ang="0">
                    <a:pos x="199" y="4"/>
                  </a:cxn>
                  <a:cxn ang="0">
                    <a:pos x="187" y="6"/>
                  </a:cxn>
                </a:cxnLst>
                <a:rect l="0" t="0" r="r" b="b"/>
                <a:pathLst>
                  <a:path w="200" h="42">
                    <a:moveTo>
                      <a:pt x="187" y="6"/>
                    </a:moveTo>
                    <a:lnTo>
                      <a:pt x="154" y="6"/>
                    </a:lnTo>
                    <a:lnTo>
                      <a:pt x="116" y="13"/>
                    </a:lnTo>
                    <a:lnTo>
                      <a:pt x="72" y="21"/>
                    </a:lnTo>
                    <a:lnTo>
                      <a:pt x="48" y="32"/>
                    </a:lnTo>
                    <a:lnTo>
                      <a:pt x="80" y="13"/>
                    </a:lnTo>
                    <a:lnTo>
                      <a:pt x="48" y="21"/>
                    </a:lnTo>
                    <a:lnTo>
                      <a:pt x="17" y="35"/>
                    </a:lnTo>
                    <a:lnTo>
                      <a:pt x="0" y="41"/>
                    </a:lnTo>
                    <a:lnTo>
                      <a:pt x="33" y="21"/>
                    </a:lnTo>
                    <a:lnTo>
                      <a:pt x="66" y="9"/>
                    </a:lnTo>
                    <a:lnTo>
                      <a:pt x="106" y="4"/>
                    </a:lnTo>
                    <a:lnTo>
                      <a:pt x="144" y="0"/>
                    </a:lnTo>
                    <a:lnTo>
                      <a:pt x="199" y="4"/>
                    </a:lnTo>
                    <a:lnTo>
                      <a:pt x="187"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59453" name="Freeform 61"/>
              <p:cNvSpPr>
                <a:spLocks/>
              </p:cNvSpPr>
              <p:nvPr/>
            </p:nvSpPr>
            <p:spPr bwMode="auto">
              <a:xfrm>
                <a:off x="4803" y="3869"/>
                <a:ext cx="45" cy="18"/>
              </a:xfrm>
              <a:custGeom>
                <a:avLst/>
                <a:gdLst/>
                <a:ahLst/>
                <a:cxnLst>
                  <a:cxn ang="0">
                    <a:pos x="44" y="0"/>
                  </a:cxn>
                  <a:cxn ang="0">
                    <a:pos x="35" y="6"/>
                  </a:cxn>
                  <a:cxn ang="0">
                    <a:pos x="25" y="9"/>
                  </a:cxn>
                  <a:cxn ang="0">
                    <a:pos x="15" y="12"/>
                  </a:cxn>
                  <a:cxn ang="0">
                    <a:pos x="0" y="15"/>
                  </a:cxn>
                  <a:cxn ang="0">
                    <a:pos x="12" y="17"/>
                  </a:cxn>
                  <a:cxn ang="0">
                    <a:pos x="29" y="15"/>
                  </a:cxn>
                  <a:cxn ang="0">
                    <a:pos x="37" y="10"/>
                  </a:cxn>
                  <a:cxn ang="0">
                    <a:pos x="39" y="8"/>
                  </a:cxn>
                  <a:cxn ang="0">
                    <a:pos x="41" y="4"/>
                  </a:cxn>
                  <a:cxn ang="0">
                    <a:pos x="44" y="0"/>
                  </a:cxn>
                </a:cxnLst>
                <a:rect l="0" t="0" r="r" b="b"/>
                <a:pathLst>
                  <a:path w="45" h="18">
                    <a:moveTo>
                      <a:pt x="44" y="0"/>
                    </a:moveTo>
                    <a:lnTo>
                      <a:pt x="35" y="6"/>
                    </a:lnTo>
                    <a:lnTo>
                      <a:pt x="25" y="9"/>
                    </a:lnTo>
                    <a:lnTo>
                      <a:pt x="15" y="12"/>
                    </a:lnTo>
                    <a:lnTo>
                      <a:pt x="0" y="15"/>
                    </a:lnTo>
                    <a:lnTo>
                      <a:pt x="12" y="17"/>
                    </a:lnTo>
                    <a:lnTo>
                      <a:pt x="29" y="15"/>
                    </a:lnTo>
                    <a:lnTo>
                      <a:pt x="37" y="10"/>
                    </a:lnTo>
                    <a:lnTo>
                      <a:pt x="39" y="8"/>
                    </a:lnTo>
                    <a:lnTo>
                      <a:pt x="41" y="4"/>
                    </a:lnTo>
                    <a:lnTo>
                      <a:pt x="4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9454" name="Freeform 62"/>
              <p:cNvSpPr>
                <a:spLocks/>
              </p:cNvSpPr>
              <p:nvPr/>
            </p:nvSpPr>
            <p:spPr bwMode="auto">
              <a:xfrm>
                <a:off x="4637" y="3894"/>
                <a:ext cx="85" cy="18"/>
              </a:xfrm>
              <a:custGeom>
                <a:avLst/>
                <a:gdLst/>
                <a:ahLst/>
                <a:cxnLst>
                  <a:cxn ang="0">
                    <a:pos x="84" y="0"/>
                  </a:cxn>
                  <a:cxn ang="0">
                    <a:pos x="75" y="4"/>
                  </a:cxn>
                  <a:cxn ang="0">
                    <a:pos x="59" y="8"/>
                  </a:cxn>
                  <a:cxn ang="0">
                    <a:pos x="41" y="12"/>
                  </a:cxn>
                  <a:cxn ang="0">
                    <a:pos x="0" y="17"/>
                  </a:cxn>
                  <a:cxn ang="0">
                    <a:pos x="47" y="13"/>
                  </a:cxn>
                  <a:cxn ang="0">
                    <a:pos x="69" y="11"/>
                  </a:cxn>
                  <a:cxn ang="0">
                    <a:pos x="80" y="8"/>
                  </a:cxn>
                  <a:cxn ang="0">
                    <a:pos x="81" y="4"/>
                  </a:cxn>
                  <a:cxn ang="0">
                    <a:pos x="84" y="0"/>
                  </a:cxn>
                </a:cxnLst>
                <a:rect l="0" t="0" r="r" b="b"/>
                <a:pathLst>
                  <a:path w="85" h="18">
                    <a:moveTo>
                      <a:pt x="84" y="0"/>
                    </a:moveTo>
                    <a:lnTo>
                      <a:pt x="75" y="4"/>
                    </a:lnTo>
                    <a:lnTo>
                      <a:pt x="59" y="8"/>
                    </a:lnTo>
                    <a:lnTo>
                      <a:pt x="41" y="12"/>
                    </a:lnTo>
                    <a:lnTo>
                      <a:pt x="0" y="17"/>
                    </a:lnTo>
                    <a:lnTo>
                      <a:pt x="47" y="13"/>
                    </a:lnTo>
                    <a:lnTo>
                      <a:pt x="69" y="11"/>
                    </a:lnTo>
                    <a:lnTo>
                      <a:pt x="80" y="8"/>
                    </a:lnTo>
                    <a:lnTo>
                      <a:pt x="81" y="4"/>
                    </a:lnTo>
                    <a:lnTo>
                      <a:pt x="8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9455" name="Freeform 63"/>
              <p:cNvSpPr>
                <a:spLocks/>
              </p:cNvSpPr>
              <p:nvPr/>
            </p:nvSpPr>
            <p:spPr bwMode="auto">
              <a:xfrm>
                <a:off x="4473" y="3881"/>
                <a:ext cx="90" cy="24"/>
              </a:xfrm>
              <a:custGeom>
                <a:avLst/>
                <a:gdLst/>
                <a:ahLst/>
                <a:cxnLst>
                  <a:cxn ang="0">
                    <a:pos x="0" y="0"/>
                  </a:cxn>
                  <a:cxn ang="0">
                    <a:pos x="5" y="5"/>
                  </a:cxn>
                  <a:cxn ang="0">
                    <a:pos x="10" y="13"/>
                  </a:cxn>
                  <a:cxn ang="0">
                    <a:pos x="29" y="16"/>
                  </a:cxn>
                  <a:cxn ang="0">
                    <a:pos x="85" y="23"/>
                  </a:cxn>
                  <a:cxn ang="0">
                    <a:pos x="89" y="17"/>
                  </a:cxn>
                  <a:cxn ang="0">
                    <a:pos x="82" y="19"/>
                  </a:cxn>
                  <a:cxn ang="0">
                    <a:pos x="73" y="19"/>
                  </a:cxn>
                  <a:cxn ang="0">
                    <a:pos x="51" y="16"/>
                  </a:cxn>
                  <a:cxn ang="0">
                    <a:pos x="10" y="10"/>
                  </a:cxn>
                  <a:cxn ang="0">
                    <a:pos x="6" y="6"/>
                  </a:cxn>
                  <a:cxn ang="0">
                    <a:pos x="4" y="3"/>
                  </a:cxn>
                  <a:cxn ang="0">
                    <a:pos x="0" y="0"/>
                  </a:cxn>
                </a:cxnLst>
                <a:rect l="0" t="0" r="r" b="b"/>
                <a:pathLst>
                  <a:path w="90" h="24">
                    <a:moveTo>
                      <a:pt x="0" y="0"/>
                    </a:moveTo>
                    <a:lnTo>
                      <a:pt x="5" y="5"/>
                    </a:lnTo>
                    <a:lnTo>
                      <a:pt x="10" y="13"/>
                    </a:lnTo>
                    <a:lnTo>
                      <a:pt x="29" y="16"/>
                    </a:lnTo>
                    <a:lnTo>
                      <a:pt x="85" y="23"/>
                    </a:lnTo>
                    <a:lnTo>
                      <a:pt x="89" y="17"/>
                    </a:lnTo>
                    <a:lnTo>
                      <a:pt x="82" y="19"/>
                    </a:lnTo>
                    <a:lnTo>
                      <a:pt x="73" y="19"/>
                    </a:lnTo>
                    <a:lnTo>
                      <a:pt x="51" y="16"/>
                    </a:lnTo>
                    <a:lnTo>
                      <a:pt x="10" y="10"/>
                    </a:lnTo>
                    <a:lnTo>
                      <a:pt x="6" y="6"/>
                    </a:lnTo>
                    <a:lnTo>
                      <a:pt x="4" y="3"/>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9456" name="Freeform 64"/>
              <p:cNvSpPr>
                <a:spLocks/>
              </p:cNvSpPr>
              <p:nvPr/>
            </p:nvSpPr>
            <p:spPr bwMode="auto">
              <a:xfrm>
                <a:off x="4327" y="3834"/>
                <a:ext cx="128" cy="18"/>
              </a:xfrm>
              <a:custGeom>
                <a:avLst/>
                <a:gdLst/>
                <a:ahLst/>
                <a:cxnLst>
                  <a:cxn ang="0">
                    <a:pos x="105" y="4"/>
                  </a:cxn>
                  <a:cxn ang="0">
                    <a:pos x="60" y="7"/>
                  </a:cxn>
                  <a:cxn ang="0">
                    <a:pos x="28" y="12"/>
                  </a:cxn>
                  <a:cxn ang="0">
                    <a:pos x="0" y="17"/>
                  </a:cxn>
                  <a:cxn ang="0">
                    <a:pos x="31" y="7"/>
                  </a:cxn>
                  <a:cxn ang="0">
                    <a:pos x="73" y="0"/>
                  </a:cxn>
                  <a:cxn ang="0">
                    <a:pos x="127" y="2"/>
                  </a:cxn>
                  <a:cxn ang="0">
                    <a:pos x="105" y="4"/>
                  </a:cxn>
                </a:cxnLst>
                <a:rect l="0" t="0" r="r" b="b"/>
                <a:pathLst>
                  <a:path w="128" h="18">
                    <a:moveTo>
                      <a:pt x="105" y="4"/>
                    </a:moveTo>
                    <a:lnTo>
                      <a:pt x="60" y="7"/>
                    </a:lnTo>
                    <a:lnTo>
                      <a:pt x="28" y="12"/>
                    </a:lnTo>
                    <a:lnTo>
                      <a:pt x="0" y="17"/>
                    </a:lnTo>
                    <a:lnTo>
                      <a:pt x="31" y="7"/>
                    </a:lnTo>
                    <a:lnTo>
                      <a:pt x="73" y="0"/>
                    </a:lnTo>
                    <a:lnTo>
                      <a:pt x="127" y="2"/>
                    </a:lnTo>
                    <a:lnTo>
                      <a:pt x="105"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59457" name="Freeform 65"/>
              <p:cNvSpPr>
                <a:spLocks/>
              </p:cNvSpPr>
              <p:nvPr/>
            </p:nvSpPr>
            <p:spPr bwMode="auto">
              <a:xfrm>
                <a:off x="4744" y="3837"/>
                <a:ext cx="117" cy="160"/>
              </a:xfrm>
              <a:custGeom>
                <a:avLst/>
                <a:gdLst/>
                <a:ahLst/>
                <a:cxnLst>
                  <a:cxn ang="0">
                    <a:pos x="113" y="87"/>
                  </a:cxn>
                  <a:cxn ang="0">
                    <a:pos x="109" y="92"/>
                  </a:cxn>
                  <a:cxn ang="0">
                    <a:pos x="83" y="104"/>
                  </a:cxn>
                  <a:cxn ang="0">
                    <a:pos x="108" y="95"/>
                  </a:cxn>
                  <a:cxn ang="0">
                    <a:pos x="110" y="102"/>
                  </a:cxn>
                  <a:cxn ang="0">
                    <a:pos x="104" y="114"/>
                  </a:cxn>
                  <a:cxn ang="0">
                    <a:pos x="95" y="124"/>
                  </a:cxn>
                  <a:cxn ang="0">
                    <a:pos x="56" y="159"/>
                  </a:cxn>
                  <a:cxn ang="0">
                    <a:pos x="96" y="126"/>
                  </a:cxn>
                  <a:cxn ang="0">
                    <a:pos x="105" y="116"/>
                  </a:cxn>
                  <a:cxn ang="0">
                    <a:pos x="112" y="104"/>
                  </a:cxn>
                  <a:cxn ang="0">
                    <a:pos x="116" y="90"/>
                  </a:cxn>
                  <a:cxn ang="0">
                    <a:pos x="114" y="84"/>
                  </a:cxn>
                  <a:cxn ang="0">
                    <a:pos x="112" y="46"/>
                  </a:cxn>
                  <a:cxn ang="0">
                    <a:pos x="110" y="33"/>
                  </a:cxn>
                  <a:cxn ang="0">
                    <a:pos x="105" y="23"/>
                  </a:cxn>
                  <a:cxn ang="0">
                    <a:pos x="98" y="14"/>
                  </a:cxn>
                  <a:cxn ang="0">
                    <a:pos x="82" y="7"/>
                  </a:cxn>
                  <a:cxn ang="0">
                    <a:pos x="56" y="1"/>
                  </a:cxn>
                  <a:cxn ang="0">
                    <a:pos x="25" y="0"/>
                  </a:cxn>
                  <a:cxn ang="0">
                    <a:pos x="30" y="1"/>
                  </a:cxn>
                  <a:cxn ang="0">
                    <a:pos x="68" y="6"/>
                  </a:cxn>
                  <a:cxn ang="0">
                    <a:pos x="93" y="15"/>
                  </a:cxn>
                  <a:cxn ang="0">
                    <a:pos x="105" y="27"/>
                  </a:cxn>
                  <a:cxn ang="0">
                    <a:pos x="110" y="40"/>
                  </a:cxn>
                  <a:cxn ang="0">
                    <a:pos x="108" y="47"/>
                  </a:cxn>
                  <a:cxn ang="0">
                    <a:pos x="100" y="48"/>
                  </a:cxn>
                  <a:cxn ang="0">
                    <a:pos x="99" y="44"/>
                  </a:cxn>
                  <a:cxn ang="0">
                    <a:pos x="101" y="39"/>
                  </a:cxn>
                  <a:cxn ang="0">
                    <a:pos x="105" y="34"/>
                  </a:cxn>
                  <a:cxn ang="0">
                    <a:pos x="99" y="42"/>
                  </a:cxn>
                  <a:cxn ang="0">
                    <a:pos x="98" y="45"/>
                  </a:cxn>
                  <a:cxn ang="0">
                    <a:pos x="99" y="52"/>
                  </a:cxn>
                  <a:cxn ang="0">
                    <a:pos x="101" y="54"/>
                  </a:cxn>
                  <a:cxn ang="0">
                    <a:pos x="110" y="55"/>
                  </a:cxn>
                  <a:cxn ang="0">
                    <a:pos x="67" y="99"/>
                  </a:cxn>
                  <a:cxn ang="0">
                    <a:pos x="110" y="83"/>
                  </a:cxn>
                </a:cxnLst>
                <a:rect l="0" t="0" r="r" b="b"/>
                <a:pathLst>
                  <a:path w="117" h="160">
                    <a:moveTo>
                      <a:pt x="110" y="83"/>
                    </a:moveTo>
                    <a:lnTo>
                      <a:pt x="113" y="87"/>
                    </a:lnTo>
                    <a:lnTo>
                      <a:pt x="114" y="89"/>
                    </a:lnTo>
                    <a:lnTo>
                      <a:pt x="109" y="92"/>
                    </a:lnTo>
                    <a:lnTo>
                      <a:pt x="99" y="97"/>
                    </a:lnTo>
                    <a:lnTo>
                      <a:pt x="83" y="104"/>
                    </a:lnTo>
                    <a:lnTo>
                      <a:pt x="101" y="98"/>
                    </a:lnTo>
                    <a:lnTo>
                      <a:pt x="108" y="95"/>
                    </a:lnTo>
                    <a:lnTo>
                      <a:pt x="113" y="94"/>
                    </a:lnTo>
                    <a:lnTo>
                      <a:pt x="110" y="102"/>
                    </a:lnTo>
                    <a:lnTo>
                      <a:pt x="108" y="108"/>
                    </a:lnTo>
                    <a:lnTo>
                      <a:pt x="104" y="114"/>
                    </a:lnTo>
                    <a:lnTo>
                      <a:pt x="101" y="118"/>
                    </a:lnTo>
                    <a:lnTo>
                      <a:pt x="95" y="124"/>
                    </a:lnTo>
                    <a:lnTo>
                      <a:pt x="63" y="154"/>
                    </a:lnTo>
                    <a:lnTo>
                      <a:pt x="56" y="159"/>
                    </a:lnTo>
                    <a:lnTo>
                      <a:pt x="63" y="155"/>
                    </a:lnTo>
                    <a:lnTo>
                      <a:pt x="96" y="126"/>
                    </a:lnTo>
                    <a:lnTo>
                      <a:pt x="101" y="121"/>
                    </a:lnTo>
                    <a:lnTo>
                      <a:pt x="105" y="116"/>
                    </a:lnTo>
                    <a:lnTo>
                      <a:pt x="108" y="111"/>
                    </a:lnTo>
                    <a:lnTo>
                      <a:pt x="112" y="104"/>
                    </a:lnTo>
                    <a:lnTo>
                      <a:pt x="116" y="92"/>
                    </a:lnTo>
                    <a:lnTo>
                      <a:pt x="116" y="90"/>
                    </a:lnTo>
                    <a:lnTo>
                      <a:pt x="116" y="89"/>
                    </a:lnTo>
                    <a:lnTo>
                      <a:pt x="114" y="84"/>
                    </a:lnTo>
                    <a:lnTo>
                      <a:pt x="111" y="80"/>
                    </a:lnTo>
                    <a:lnTo>
                      <a:pt x="112" y="46"/>
                    </a:lnTo>
                    <a:lnTo>
                      <a:pt x="111" y="39"/>
                    </a:lnTo>
                    <a:lnTo>
                      <a:pt x="110" y="33"/>
                    </a:lnTo>
                    <a:lnTo>
                      <a:pt x="108" y="28"/>
                    </a:lnTo>
                    <a:lnTo>
                      <a:pt x="105" y="23"/>
                    </a:lnTo>
                    <a:lnTo>
                      <a:pt x="102" y="19"/>
                    </a:lnTo>
                    <a:lnTo>
                      <a:pt x="98" y="14"/>
                    </a:lnTo>
                    <a:lnTo>
                      <a:pt x="92" y="11"/>
                    </a:lnTo>
                    <a:lnTo>
                      <a:pt x="82" y="7"/>
                    </a:lnTo>
                    <a:lnTo>
                      <a:pt x="70" y="4"/>
                    </a:lnTo>
                    <a:lnTo>
                      <a:pt x="56" y="1"/>
                    </a:lnTo>
                    <a:lnTo>
                      <a:pt x="42" y="0"/>
                    </a:lnTo>
                    <a:lnTo>
                      <a:pt x="25" y="0"/>
                    </a:lnTo>
                    <a:lnTo>
                      <a:pt x="0" y="2"/>
                    </a:lnTo>
                    <a:lnTo>
                      <a:pt x="30" y="1"/>
                    </a:lnTo>
                    <a:lnTo>
                      <a:pt x="49" y="3"/>
                    </a:lnTo>
                    <a:lnTo>
                      <a:pt x="68" y="6"/>
                    </a:lnTo>
                    <a:lnTo>
                      <a:pt x="81" y="10"/>
                    </a:lnTo>
                    <a:lnTo>
                      <a:pt x="93" y="15"/>
                    </a:lnTo>
                    <a:lnTo>
                      <a:pt x="100" y="20"/>
                    </a:lnTo>
                    <a:lnTo>
                      <a:pt x="105" y="27"/>
                    </a:lnTo>
                    <a:lnTo>
                      <a:pt x="108" y="33"/>
                    </a:lnTo>
                    <a:lnTo>
                      <a:pt x="110" y="40"/>
                    </a:lnTo>
                    <a:lnTo>
                      <a:pt x="110" y="44"/>
                    </a:lnTo>
                    <a:lnTo>
                      <a:pt x="108" y="47"/>
                    </a:lnTo>
                    <a:lnTo>
                      <a:pt x="103" y="47"/>
                    </a:lnTo>
                    <a:lnTo>
                      <a:pt x="100" y="48"/>
                    </a:lnTo>
                    <a:lnTo>
                      <a:pt x="99" y="48"/>
                    </a:lnTo>
                    <a:lnTo>
                      <a:pt x="99" y="44"/>
                    </a:lnTo>
                    <a:lnTo>
                      <a:pt x="100" y="41"/>
                    </a:lnTo>
                    <a:lnTo>
                      <a:pt x="101" y="39"/>
                    </a:lnTo>
                    <a:lnTo>
                      <a:pt x="103" y="36"/>
                    </a:lnTo>
                    <a:lnTo>
                      <a:pt x="105" y="34"/>
                    </a:lnTo>
                    <a:lnTo>
                      <a:pt x="101" y="39"/>
                    </a:lnTo>
                    <a:lnTo>
                      <a:pt x="99" y="42"/>
                    </a:lnTo>
                    <a:lnTo>
                      <a:pt x="98" y="44"/>
                    </a:lnTo>
                    <a:lnTo>
                      <a:pt x="98" y="45"/>
                    </a:lnTo>
                    <a:lnTo>
                      <a:pt x="98" y="48"/>
                    </a:lnTo>
                    <a:lnTo>
                      <a:pt x="99" y="52"/>
                    </a:lnTo>
                    <a:lnTo>
                      <a:pt x="100" y="53"/>
                    </a:lnTo>
                    <a:lnTo>
                      <a:pt x="101" y="54"/>
                    </a:lnTo>
                    <a:lnTo>
                      <a:pt x="104" y="55"/>
                    </a:lnTo>
                    <a:lnTo>
                      <a:pt x="110" y="55"/>
                    </a:lnTo>
                    <a:lnTo>
                      <a:pt x="109" y="80"/>
                    </a:lnTo>
                    <a:lnTo>
                      <a:pt x="67" y="99"/>
                    </a:lnTo>
                    <a:lnTo>
                      <a:pt x="67" y="100"/>
                    </a:lnTo>
                    <a:lnTo>
                      <a:pt x="110" y="8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58" name="Freeform 66"/>
              <p:cNvSpPr>
                <a:spLocks/>
              </p:cNvSpPr>
              <p:nvPr/>
            </p:nvSpPr>
            <p:spPr bwMode="auto">
              <a:xfrm>
                <a:off x="4617" y="3786"/>
                <a:ext cx="152" cy="49"/>
              </a:xfrm>
              <a:custGeom>
                <a:avLst/>
                <a:gdLst/>
                <a:ahLst/>
                <a:cxnLst>
                  <a:cxn ang="0">
                    <a:pos x="151" y="47"/>
                  </a:cxn>
                  <a:cxn ang="0">
                    <a:pos x="145" y="43"/>
                  </a:cxn>
                  <a:cxn ang="0">
                    <a:pos x="139" y="37"/>
                  </a:cxn>
                  <a:cxn ang="0">
                    <a:pos x="120" y="20"/>
                  </a:cxn>
                  <a:cxn ang="0">
                    <a:pos x="108" y="11"/>
                  </a:cxn>
                  <a:cxn ang="0">
                    <a:pos x="101" y="7"/>
                  </a:cxn>
                  <a:cxn ang="0">
                    <a:pos x="96" y="4"/>
                  </a:cxn>
                  <a:cxn ang="0">
                    <a:pos x="91" y="3"/>
                  </a:cxn>
                  <a:cxn ang="0">
                    <a:pos x="80" y="0"/>
                  </a:cxn>
                  <a:cxn ang="0">
                    <a:pos x="63" y="0"/>
                  </a:cxn>
                  <a:cxn ang="0">
                    <a:pos x="49" y="0"/>
                  </a:cxn>
                  <a:cxn ang="0">
                    <a:pos x="21" y="4"/>
                  </a:cxn>
                  <a:cxn ang="0">
                    <a:pos x="0" y="12"/>
                  </a:cxn>
                  <a:cxn ang="0">
                    <a:pos x="23" y="24"/>
                  </a:cxn>
                  <a:cxn ang="0">
                    <a:pos x="44" y="19"/>
                  </a:cxn>
                  <a:cxn ang="0">
                    <a:pos x="60" y="18"/>
                  </a:cxn>
                  <a:cxn ang="0">
                    <a:pos x="74" y="19"/>
                  </a:cxn>
                  <a:cxn ang="0">
                    <a:pos x="93" y="22"/>
                  </a:cxn>
                  <a:cxn ang="0">
                    <a:pos x="95" y="28"/>
                  </a:cxn>
                  <a:cxn ang="0">
                    <a:pos x="97" y="36"/>
                  </a:cxn>
                  <a:cxn ang="0">
                    <a:pos x="98" y="44"/>
                  </a:cxn>
                  <a:cxn ang="0">
                    <a:pos x="98" y="48"/>
                  </a:cxn>
                  <a:cxn ang="0">
                    <a:pos x="103" y="48"/>
                  </a:cxn>
                  <a:cxn ang="0">
                    <a:pos x="104" y="46"/>
                  </a:cxn>
                  <a:cxn ang="0">
                    <a:pos x="105" y="44"/>
                  </a:cxn>
                  <a:cxn ang="0">
                    <a:pos x="105" y="40"/>
                  </a:cxn>
                  <a:cxn ang="0">
                    <a:pos x="104" y="33"/>
                  </a:cxn>
                  <a:cxn ang="0">
                    <a:pos x="101" y="24"/>
                  </a:cxn>
                  <a:cxn ang="0">
                    <a:pos x="98" y="16"/>
                  </a:cxn>
                  <a:cxn ang="0">
                    <a:pos x="96" y="10"/>
                  </a:cxn>
                  <a:cxn ang="0">
                    <a:pos x="93" y="6"/>
                  </a:cxn>
                  <a:cxn ang="0">
                    <a:pos x="102" y="10"/>
                  </a:cxn>
                  <a:cxn ang="0">
                    <a:pos x="114" y="16"/>
                  </a:cxn>
                  <a:cxn ang="0">
                    <a:pos x="124" y="25"/>
                  </a:cxn>
                  <a:cxn ang="0">
                    <a:pos x="142" y="42"/>
                  </a:cxn>
                  <a:cxn ang="0">
                    <a:pos x="151" y="47"/>
                  </a:cxn>
                </a:cxnLst>
                <a:rect l="0" t="0" r="r" b="b"/>
                <a:pathLst>
                  <a:path w="152" h="49">
                    <a:moveTo>
                      <a:pt x="151" y="47"/>
                    </a:moveTo>
                    <a:lnTo>
                      <a:pt x="145" y="43"/>
                    </a:lnTo>
                    <a:lnTo>
                      <a:pt x="139" y="37"/>
                    </a:lnTo>
                    <a:lnTo>
                      <a:pt x="120" y="20"/>
                    </a:lnTo>
                    <a:lnTo>
                      <a:pt x="108" y="11"/>
                    </a:lnTo>
                    <a:lnTo>
                      <a:pt x="101" y="7"/>
                    </a:lnTo>
                    <a:lnTo>
                      <a:pt x="96" y="4"/>
                    </a:lnTo>
                    <a:lnTo>
                      <a:pt x="91" y="3"/>
                    </a:lnTo>
                    <a:lnTo>
                      <a:pt x="80" y="0"/>
                    </a:lnTo>
                    <a:lnTo>
                      <a:pt x="63" y="0"/>
                    </a:lnTo>
                    <a:lnTo>
                      <a:pt x="49" y="0"/>
                    </a:lnTo>
                    <a:lnTo>
                      <a:pt x="21" y="4"/>
                    </a:lnTo>
                    <a:lnTo>
                      <a:pt x="0" y="12"/>
                    </a:lnTo>
                    <a:lnTo>
                      <a:pt x="23" y="24"/>
                    </a:lnTo>
                    <a:lnTo>
                      <a:pt x="44" y="19"/>
                    </a:lnTo>
                    <a:lnTo>
                      <a:pt x="60" y="18"/>
                    </a:lnTo>
                    <a:lnTo>
                      <a:pt x="74" y="19"/>
                    </a:lnTo>
                    <a:lnTo>
                      <a:pt x="93" y="22"/>
                    </a:lnTo>
                    <a:lnTo>
                      <a:pt x="95" y="28"/>
                    </a:lnTo>
                    <a:lnTo>
                      <a:pt x="97" y="36"/>
                    </a:lnTo>
                    <a:lnTo>
                      <a:pt x="98" y="44"/>
                    </a:lnTo>
                    <a:lnTo>
                      <a:pt x="98" y="48"/>
                    </a:lnTo>
                    <a:lnTo>
                      <a:pt x="103" y="48"/>
                    </a:lnTo>
                    <a:lnTo>
                      <a:pt x="104" y="46"/>
                    </a:lnTo>
                    <a:lnTo>
                      <a:pt x="105" y="44"/>
                    </a:lnTo>
                    <a:lnTo>
                      <a:pt x="105" y="40"/>
                    </a:lnTo>
                    <a:lnTo>
                      <a:pt x="104" y="33"/>
                    </a:lnTo>
                    <a:lnTo>
                      <a:pt x="101" y="24"/>
                    </a:lnTo>
                    <a:lnTo>
                      <a:pt x="98" y="16"/>
                    </a:lnTo>
                    <a:lnTo>
                      <a:pt x="96" y="10"/>
                    </a:lnTo>
                    <a:lnTo>
                      <a:pt x="93" y="6"/>
                    </a:lnTo>
                    <a:lnTo>
                      <a:pt x="102" y="10"/>
                    </a:lnTo>
                    <a:lnTo>
                      <a:pt x="114" y="16"/>
                    </a:lnTo>
                    <a:lnTo>
                      <a:pt x="124" y="25"/>
                    </a:lnTo>
                    <a:lnTo>
                      <a:pt x="142" y="42"/>
                    </a:lnTo>
                    <a:lnTo>
                      <a:pt x="151"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59" name="Freeform 67"/>
              <p:cNvSpPr>
                <a:spLocks/>
              </p:cNvSpPr>
              <p:nvPr/>
            </p:nvSpPr>
            <p:spPr bwMode="auto">
              <a:xfrm>
                <a:off x="4738" y="3901"/>
                <a:ext cx="56" cy="105"/>
              </a:xfrm>
              <a:custGeom>
                <a:avLst/>
                <a:gdLst/>
                <a:ahLst/>
                <a:cxnLst>
                  <a:cxn ang="0">
                    <a:pos x="32" y="0"/>
                  </a:cxn>
                  <a:cxn ang="0">
                    <a:pos x="20" y="26"/>
                  </a:cxn>
                  <a:cxn ang="0">
                    <a:pos x="32" y="28"/>
                  </a:cxn>
                  <a:cxn ang="0">
                    <a:pos x="28" y="42"/>
                  </a:cxn>
                  <a:cxn ang="0">
                    <a:pos x="27" y="48"/>
                  </a:cxn>
                  <a:cxn ang="0">
                    <a:pos x="26" y="51"/>
                  </a:cxn>
                  <a:cxn ang="0">
                    <a:pos x="26" y="56"/>
                  </a:cxn>
                  <a:cxn ang="0">
                    <a:pos x="27" y="61"/>
                  </a:cxn>
                  <a:cxn ang="0">
                    <a:pos x="28" y="67"/>
                  </a:cxn>
                  <a:cxn ang="0">
                    <a:pos x="31" y="79"/>
                  </a:cxn>
                  <a:cxn ang="0">
                    <a:pos x="20" y="88"/>
                  </a:cxn>
                  <a:cxn ang="0">
                    <a:pos x="25" y="66"/>
                  </a:cxn>
                  <a:cxn ang="0">
                    <a:pos x="18" y="88"/>
                  </a:cxn>
                  <a:cxn ang="0">
                    <a:pos x="15" y="77"/>
                  </a:cxn>
                  <a:cxn ang="0">
                    <a:pos x="13" y="72"/>
                  </a:cxn>
                  <a:cxn ang="0">
                    <a:pos x="11" y="68"/>
                  </a:cxn>
                  <a:cxn ang="0">
                    <a:pos x="9" y="65"/>
                  </a:cxn>
                  <a:cxn ang="0">
                    <a:pos x="6" y="62"/>
                  </a:cxn>
                  <a:cxn ang="0">
                    <a:pos x="4" y="60"/>
                  </a:cxn>
                  <a:cxn ang="0">
                    <a:pos x="2" y="59"/>
                  </a:cxn>
                  <a:cxn ang="0">
                    <a:pos x="1" y="54"/>
                  </a:cxn>
                  <a:cxn ang="0">
                    <a:pos x="1" y="49"/>
                  </a:cxn>
                  <a:cxn ang="0">
                    <a:pos x="1" y="41"/>
                  </a:cxn>
                  <a:cxn ang="0">
                    <a:pos x="2" y="34"/>
                  </a:cxn>
                  <a:cxn ang="0">
                    <a:pos x="3" y="27"/>
                  </a:cxn>
                  <a:cxn ang="0">
                    <a:pos x="1" y="37"/>
                  </a:cxn>
                  <a:cxn ang="0">
                    <a:pos x="0" y="46"/>
                  </a:cxn>
                  <a:cxn ang="0">
                    <a:pos x="0" y="54"/>
                  </a:cxn>
                  <a:cxn ang="0">
                    <a:pos x="1" y="62"/>
                  </a:cxn>
                  <a:cxn ang="0">
                    <a:pos x="2" y="71"/>
                  </a:cxn>
                  <a:cxn ang="0">
                    <a:pos x="4" y="78"/>
                  </a:cxn>
                  <a:cxn ang="0">
                    <a:pos x="6" y="85"/>
                  </a:cxn>
                  <a:cxn ang="0">
                    <a:pos x="9" y="90"/>
                  </a:cxn>
                  <a:cxn ang="0">
                    <a:pos x="13" y="96"/>
                  </a:cxn>
                  <a:cxn ang="0">
                    <a:pos x="16" y="100"/>
                  </a:cxn>
                  <a:cxn ang="0">
                    <a:pos x="20" y="102"/>
                  </a:cxn>
                  <a:cxn ang="0">
                    <a:pos x="25" y="104"/>
                  </a:cxn>
                  <a:cxn ang="0">
                    <a:pos x="29" y="104"/>
                  </a:cxn>
                  <a:cxn ang="0">
                    <a:pos x="34" y="103"/>
                  </a:cxn>
                  <a:cxn ang="0">
                    <a:pos x="38" y="101"/>
                  </a:cxn>
                  <a:cxn ang="0">
                    <a:pos x="42" y="96"/>
                  </a:cxn>
                  <a:cxn ang="0">
                    <a:pos x="46" y="91"/>
                  </a:cxn>
                  <a:cxn ang="0">
                    <a:pos x="49" y="84"/>
                  </a:cxn>
                  <a:cxn ang="0">
                    <a:pos x="51" y="77"/>
                  </a:cxn>
                  <a:cxn ang="0">
                    <a:pos x="53" y="69"/>
                  </a:cxn>
                  <a:cxn ang="0">
                    <a:pos x="54" y="62"/>
                  </a:cxn>
                  <a:cxn ang="0">
                    <a:pos x="55" y="53"/>
                  </a:cxn>
                  <a:cxn ang="0">
                    <a:pos x="55" y="46"/>
                  </a:cxn>
                  <a:cxn ang="0">
                    <a:pos x="54" y="35"/>
                  </a:cxn>
                  <a:cxn ang="0">
                    <a:pos x="53" y="29"/>
                  </a:cxn>
                  <a:cxn ang="0">
                    <a:pos x="50" y="21"/>
                  </a:cxn>
                  <a:cxn ang="0">
                    <a:pos x="48" y="16"/>
                  </a:cxn>
                  <a:cxn ang="0">
                    <a:pos x="45" y="11"/>
                  </a:cxn>
                  <a:cxn ang="0">
                    <a:pos x="42" y="7"/>
                  </a:cxn>
                  <a:cxn ang="0">
                    <a:pos x="38" y="3"/>
                  </a:cxn>
                  <a:cxn ang="0">
                    <a:pos x="35" y="1"/>
                  </a:cxn>
                  <a:cxn ang="0">
                    <a:pos x="32" y="0"/>
                  </a:cxn>
                </a:cxnLst>
                <a:rect l="0" t="0" r="r" b="b"/>
                <a:pathLst>
                  <a:path w="56" h="105">
                    <a:moveTo>
                      <a:pt x="32" y="0"/>
                    </a:moveTo>
                    <a:lnTo>
                      <a:pt x="20" y="26"/>
                    </a:lnTo>
                    <a:lnTo>
                      <a:pt x="32" y="28"/>
                    </a:lnTo>
                    <a:lnTo>
                      <a:pt x="28" y="42"/>
                    </a:lnTo>
                    <a:lnTo>
                      <a:pt x="27" y="48"/>
                    </a:lnTo>
                    <a:lnTo>
                      <a:pt x="26" y="51"/>
                    </a:lnTo>
                    <a:lnTo>
                      <a:pt x="26" y="56"/>
                    </a:lnTo>
                    <a:lnTo>
                      <a:pt x="27" y="61"/>
                    </a:lnTo>
                    <a:lnTo>
                      <a:pt x="28" y="67"/>
                    </a:lnTo>
                    <a:lnTo>
                      <a:pt x="31" y="79"/>
                    </a:lnTo>
                    <a:lnTo>
                      <a:pt x="20" y="88"/>
                    </a:lnTo>
                    <a:lnTo>
                      <a:pt x="25" y="66"/>
                    </a:lnTo>
                    <a:lnTo>
                      <a:pt x="18" y="88"/>
                    </a:lnTo>
                    <a:lnTo>
                      <a:pt x="15" y="77"/>
                    </a:lnTo>
                    <a:lnTo>
                      <a:pt x="13" y="72"/>
                    </a:lnTo>
                    <a:lnTo>
                      <a:pt x="11" y="68"/>
                    </a:lnTo>
                    <a:lnTo>
                      <a:pt x="9" y="65"/>
                    </a:lnTo>
                    <a:lnTo>
                      <a:pt x="6" y="62"/>
                    </a:lnTo>
                    <a:lnTo>
                      <a:pt x="4" y="60"/>
                    </a:lnTo>
                    <a:lnTo>
                      <a:pt x="2" y="59"/>
                    </a:lnTo>
                    <a:lnTo>
                      <a:pt x="1" y="54"/>
                    </a:lnTo>
                    <a:lnTo>
                      <a:pt x="1" y="49"/>
                    </a:lnTo>
                    <a:lnTo>
                      <a:pt x="1" y="41"/>
                    </a:lnTo>
                    <a:lnTo>
                      <a:pt x="2" y="34"/>
                    </a:lnTo>
                    <a:lnTo>
                      <a:pt x="3" y="27"/>
                    </a:lnTo>
                    <a:lnTo>
                      <a:pt x="1" y="37"/>
                    </a:lnTo>
                    <a:lnTo>
                      <a:pt x="0" y="46"/>
                    </a:lnTo>
                    <a:lnTo>
                      <a:pt x="0" y="54"/>
                    </a:lnTo>
                    <a:lnTo>
                      <a:pt x="1" y="62"/>
                    </a:lnTo>
                    <a:lnTo>
                      <a:pt x="2" y="71"/>
                    </a:lnTo>
                    <a:lnTo>
                      <a:pt x="4" y="78"/>
                    </a:lnTo>
                    <a:lnTo>
                      <a:pt x="6" y="85"/>
                    </a:lnTo>
                    <a:lnTo>
                      <a:pt x="9" y="90"/>
                    </a:lnTo>
                    <a:lnTo>
                      <a:pt x="13" y="96"/>
                    </a:lnTo>
                    <a:lnTo>
                      <a:pt x="16" y="100"/>
                    </a:lnTo>
                    <a:lnTo>
                      <a:pt x="20" y="102"/>
                    </a:lnTo>
                    <a:lnTo>
                      <a:pt x="25" y="104"/>
                    </a:lnTo>
                    <a:lnTo>
                      <a:pt x="29" y="104"/>
                    </a:lnTo>
                    <a:lnTo>
                      <a:pt x="34" y="103"/>
                    </a:lnTo>
                    <a:lnTo>
                      <a:pt x="38" y="101"/>
                    </a:lnTo>
                    <a:lnTo>
                      <a:pt x="42" y="96"/>
                    </a:lnTo>
                    <a:lnTo>
                      <a:pt x="46" y="91"/>
                    </a:lnTo>
                    <a:lnTo>
                      <a:pt x="49" y="84"/>
                    </a:lnTo>
                    <a:lnTo>
                      <a:pt x="51" y="77"/>
                    </a:lnTo>
                    <a:lnTo>
                      <a:pt x="53" y="69"/>
                    </a:lnTo>
                    <a:lnTo>
                      <a:pt x="54" y="62"/>
                    </a:lnTo>
                    <a:lnTo>
                      <a:pt x="55" y="53"/>
                    </a:lnTo>
                    <a:lnTo>
                      <a:pt x="55" y="46"/>
                    </a:lnTo>
                    <a:lnTo>
                      <a:pt x="54" y="35"/>
                    </a:lnTo>
                    <a:lnTo>
                      <a:pt x="53" y="29"/>
                    </a:lnTo>
                    <a:lnTo>
                      <a:pt x="50" y="21"/>
                    </a:lnTo>
                    <a:lnTo>
                      <a:pt x="48" y="16"/>
                    </a:lnTo>
                    <a:lnTo>
                      <a:pt x="45" y="11"/>
                    </a:lnTo>
                    <a:lnTo>
                      <a:pt x="42" y="7"/>
                    </a:lnTo>
                    <a:lnTo>
                      <a:pt x="38" y="3"/>
                    </a:lnTo>
                    <a:lnTo>
                      <a:pt x="35" y="1"/>
                    </a:lnTo>
                    <a:lnTo>
                      <a:pt x="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60" name="Freeform 68"/>
              <p:cNvSpPr>
                <a:spLocks/>
              </p:cNvSpPr>
              <p:nvPr/>
            </p:nvSpPr>
            <p:spPr bwMode="auto">
              <a:xfrm>
                <a:off x="4739" y="3900"/>
                <a:ext cx="34" cy="41"/>
              </a:xfrm>
              <a:custGeom>
                <a:avLst/>
                <a:gdLst/>
                <a:ahLst/>
                <a:cxnLst>
                  <a:cxn ang="0">
                    <a:pos x="0" y="40"/>
                  </a:cxn>
                  <a:cxn ang="0">
                    <a:pos x="7" y="38"/>
                  </a:cxn>
                  <a:cxn ang="0">
                    <a:pos x="10" y="36"/>
                  </a:cxn>
                  <a:cxn ang="0">
                    <a:pos x="12" y="33"/>
                  </a:cxn>
                  <a:cxn ang="0">
                    <a:pos x="14" y="30"/>
                  </a:cxn>
                  <a:cxn ang="0">
                    <a:pos x="33" y="1"/>
                  </a:cxn>
                  <a:cxn ang="0">
                    <a:pos x="30" y="0"/>
                  </a:cxn>
                  <a:cxn ang="0">
                    <a:pos x="28" y="0"/>
                  </a:cxn>
                  <a:cxn ang="0">
                    <a:pos x="25" y="0"/>
                  </a:cxn>
                  <a:cxn ang="0">
                    <a:pos x="21" y="1"/>
                  </a:cxn>
                  <a:cxn ang="0">
                    <a:pos x="17" y="3"/>
                  </a:cxn>
                  <a:cxn ang="0">
                    <a:pos x="13" y="6"/>
                  </a:cxn>
                  <a:cxn ang="0">
                    <a:pos x="10" y="10"/>
                  </a:cxn>
                  <a:cxn ang="0">
                    <a:pos x="6" y="16"/>
                  </a:cxn>
                  <a:cxn ang="0">
                    <a:pos x="4" y="22"/>
                  </a:cxn>
                  <a:cxn ang="0">
                    <a:pos x="2" y="30"/>
                  </a:cxn>
                  <a:cxn ang="0">
                    <a:pos x="0" y="40"/>
                  </a:cxn>
                </a:cxnLst>
                <a:rect l="0" t="0" r="r" b="b"/>
                <a:pathLst>
                  <a:path w="34" h="41">
                    <a:moveTo>
                      <a:pt x="0" y="40"/>
                    </a:moveTo>
                    <a:lnTo>
                      <a:pt x="7" y="38"/>
                    </a:lnTo>
                    <a:lnTo>
                      <a:pt x="10" y="36"/>
                    </a:lnTo>
                    <a:lnTo>
                      <a:pt x="12" y="33"/>
                    </a:lnTo>
                    <a:lnTo>
                      <a:pt x="14" y="30"/>
                    </a:lnTo>
                    <a:lnTo>
                      <a:pt x="33" y="1"/>
                    </a:lnTo>
                    <a:lnTo>
                      <a:pt x="30" y="0"/>
                    </a:lnTo>
                    <a:lnTo>
                      <a:pt x="28" y="0"/>
                    </a:lnTo>
                    <a:lnTo>
                      <a:pt x="25" y="0"/>
                    </a:lnTo>
                    <a:lnTo>
                      <a:pt x="21" y="1"/>
                    </a:lnTo>
                    <a:lnTo>
                      <a:pt x="17" y="3"/>
                    </a:lnTo>
                    <a:lnTo>
                      <a:pt x="13" y="6"/>
                    </a:lnTo>
                    <a:lnTo>
                      <a:pt x="10" y="10"/>
                    </a:lnTo>
                    <a:lnTo>
                      <a:pt x="6" y="16"/>
                    </a:lnTo>
                    <a:lnTo>
                      <a:pt x="4" y="22"/>
                    </a:lnTo>
                    <a:lnTo>
                      <a:pt x="2" y="30"/>
                    </a:lnTo>
                    <a:lnTo>
                      <a:pt x="0" y="4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61" name="Freeform 69"/>
              <p:cNvSpPr>
                <a:spLocks/>
              </p:cNvSpPr>
              <p:nvPr/>
            </p:nvSpPr>
            <p:spPr bwMode="auto">
              <a:xfrm>
                <a:off x="4700" y="3866"/>
                <a:ext cx="113" cy="137"/>
              </a:xfrm>
              <a:custGeom>
                <a:avLst/>
                <a:gdLst/>
                <a:ahLst/>
                <a:cxnLst>
                  <a:cxn ang="0">
                    <a:pos x="98" y="130"/>
                  </a:cxn>
                  <a:cxn ang="0">
                    <a:pos x="103" y="126"/>
                  </a:cxn>
                  <a:cxn ang="0">
                    <a:pos x="107" y="121"/>
                  </a:cxn>
                  <a:cxn ang="0">
                    <a:pos x="109" y="113"/>
                  </a:cxn>
                  <a:cxn ang="0">
                    <a:pos x="111" y="102"/>
                  </a:cxn>
                  <a:cxn ang="0">
                    <a:pos x="112" y="89"/>
                  </a:cxn>
                  <a:cxn ang="0">
                    <a:pos x="111" y="74"/>
                  </a:cxn>
                  <a:cxn ang="0">
                    <a:pos x="109" y="58"/>
                  </a:cxn>
                  <a:cxn ang="0">
                    <a:pos x="103" y="36"/>
                  </a:cxn>
                  <a:cxn ang="0">
                    <a:pos x="90" y="12"/>
                  </a:cxn>
                  <a:cxn ang="0">
                    <a:pos x="72" y="2"/>
                  </a:cxn>
                  <a:cxn ang="0">
                    <a:pos x="56" y="2"/>
                  </a:cxn>
                  <a:cxn ang="0">
                    <a:pos x="37" y="16"/>
                  </a:cxn>
                  <a:cxn ang="0">
                    <a:pos x="25" y="38"/>
                  </a:cxn>
                  <a:cxn ang="0">
                    <a:pos x="17" y="70"/>
                  </a:cxn>
                  <a:cxn ang="0">
                    <a:pos x="13" y="97"/>
                  </a:cxn>
                  <a:cxn ang="0">
                    <a:pos x="11" y="112"/>
                  </a:cxn>
                  <a:cxn ang="0">
                    <a:pos x="8" y="128"/>
                  </a:cxn>
                  <a:cxn ang="0">
                    <a:pos x="3" y="135"/>
                  </a:cxn>
                  <a:cxn ang="0">
                    <a:pos x="5" y="135"/>
                  </a:cxn>
                  <a:cxn ang="0">
                    <a:pos x="9" y="129"/>
                  </a:cxn>
                  <a:cxn ang="0">
                    <a:pos x="30" y="112"/>
                  </a:cxn>
                  <a:cxn ang="0">
                    <a:pos x="27" y="82"/>
                  </a:cxn>
                  <a:cxn ang="0">
                    <a:pos x="29" y="66"/>
                  </a:cxn>
                  <a:cxn ang="0">
                    <a:pos x="33" y="49"/>
                  </a:cxn>
                  <a:cxn ang="0">
                    <a:pos x="41" y="29"/>
                  </a:cxn>
                  <a:cxn ang="0">
                    <a:pos x="55" y="17"/>
                  </a:cxn>
                  <a:cxn ang="0">
                    <a:pos x="72" y="16"/>
                  </a:cxn>
                  <a:cxn ang="0">
                    <a:pos x="89" y="31"/>
                  </a:cxn>
                  <a:cxn ang="0">
                    <a:pos x="98" y="51"/>
                  </a:cxn>
                  <a:cxn ang="0">
                    <a:pos x="102" y="69"/>
                  </a:cxn>
                  <a:cxn ang="0">
                    <a:pos x="103" y="88"/>
                  </a:cxn>
                  <a:cxn ang="0">
                    <a:pos x="102" y="106"/>
                  </a:cxn>
                  <a:cxn ang="0">
                    <a:pos x="97" y="124"/>
                  </a:cxn>
                </a:cxnLst>
                <a:rect l="0" t="0" r="r" b="b"/>
                <a:pathLst>
                  <a:path w="113" h="137">
                    <a:moveTo>
                      <a:pt x="95" y="130"/>
                    </a:moveTo>
                    <a:lnTo>
                      <a:pt x="98" y="130"/>
                    </a:lnTo>
                    <a:lnTo>
                      <a:pt x="100" y="128"/>
                    </a:lnTo>
                    <a:lnTo>
                      <a:pt x="103" y="126"/>
                    </a:lnTo>
                    <a:lnTo>
                      <a:pt x="105" y="124"/>
                    </a:lnTo>
                    <a:lnTo>
                      <a:pt x="107" y="121"/>
                    </a:lnTo>
                    <a:lnTo>
                      <a:pt x="108" y="118"/>
                    </a:lnTo>
                    <a:lnTo>
                      <a:pt x="109" y="113"/>
                    </a:lnTo>
                    <a:lnTo>
                      <a:pt x="110" y="109"/>
                    </a:lnTo>
                    <a:lnTo>
                      <a:pt x="111" y="102"/>
                    </a:lnTo>
                    <a:lnTo>
                      <a:pt x="111" y="95"/>
                    </a:lnTo>
                    <a:lnTo>
                      <a:pt x="112" y="89"/>
                    </a:lnTo>
                    <a:lnTo>
                      <a:pt x="112" y="82"/>
                    </a:lnTo>
                    <a:lnTo>
                      <a:pt x="111" y="74"/>
                    </a:lnTo>
                    <a:lnTo>
                      <a:pt x="111" y="69"/>
                    </a:lnTo>
                    <a:lnTo>
                      <a:pt x="109" y="58"/>
                    </a:lnTo>
                    <a:lnTo>
                      <a:pt x="107" y="46"/>
                    </a:lnTo>
                    <a:lnTo>
                      <a:pt x="103" y="36"/>
                    </a:lnTo>
                    <a:lnTo>
                      <a:pt x="97" y="23"/>
                    </a:lnTo>
                    <a:lnTo>
                      <a:pt x="90" y="12"/>
                    </a:lnTo>
                    <a:lnTo>
                      <a:pt x="82" y="5"/>
                    </a:lnTo>
                    <a:lnTo>
                      <a:pt x="72" y="2"/>
                    </a:lnTo>
                    <a:lnTo>
                      <a:pt x="64" y="0"/>
                    </a:lnTo>
                    <a:lnTo>
                      <a:pt x="56" y="2"/>
                    </a:lnTo>
                    <a:lnTo>
                      <a:pt x="45" y="8"/>
                    </a:lnTo>
                    <a:lnTo>
                      <a:pt x="37" y="16"/>
                    </a:lnTo>
                    <a:lnTo>
                      <a:pt x="31" y="25"/>
                    </a:lnTo>
                    <a:lnTo>
                      <a:pt x="25" y="38"/>
                    </a:lnTo>
                    <a:lnTo>
                      <a:pt x="21" y="53"/>
                    </a:lnTo>
                    <a:lnTo>
                      <a:pt x="17" y="70"/>
                    </a:lnTo>
                    <a:lnTo>
                      <a:pt x="13" y="88"/>
                    </a:lnTo>
                    <a:lnTo>
                      <a:pt x="13" y="97"/>
                    </a:lnTo>
                    <a:lnTo>
                      <a:pt x="12" y="104"/>
                    </a:lnTo>
                    <a:lnTo>
                      <a:pt x="11" y="112"/>
                    </a:lnTo>
                    <a:lnTo>
                      <a:pt x="10" y="120"/>
                    </a:lnTo>
                    <a:lnTo>
                      <a:pt x="8" y="128"/>
                    </a:lnTo>
                    <a:lnTo>
                      <a:pt x="6" y="132"/>
                    </a:lnTo>
                    <a:lnTo>
                      <a:pt x="3" y="135"/>
                    </a:lnTo>
                    <a:lnTo>
                      <a:pt x="0" y="136"/>
                    </a:lnTo>
                    <a:lnTo>
                      <a:pt x="5" y="135"/>
                    </a:lnTo>
                    <a:lnTo>
                      <a:pt x="8" y="132"/>
                    </a:lnTo>
                    <a:lnTo>
                      <a:pt x="9" y="129"/>
                    </a:lnTo>
                    <a:lnTo>
                      <a:pt x="35" y="126"/>
                    </a:lnTo>
                    <a:lnTo>
                      <a:pt x="30" y="112"/>
                    </a:lnTo>
                    <a:lnTo>
                      <a:pt x="27" y="95"/>
                    </a:lnTo>
                    <a:lnTo>
                      <a:pt x="27" y="82"/>
                    </a:lnTo>
                    <a:lnTo>
                      <a:pt x="28" y="73"/>
                    </a:lnTo>
                    <a:lnTo>
                      <a:pt x="29" y="66"/>
                    </a:lnTo>
                    <a:lnTo>
                      <a:pt x="30" y="59"/>
                    </a:lnTo>
                    <a:lnTo>
                      <a:pt x="33" y="49"/>
                    </a:lnTo>
                    <a:lnTo>
                      <a:pt x="37" y="39"/>
                    </a:lnTo>
                    <a:lnTo>
                      <a:pt x="41" y="29"/>
                    </a:lnTo>
                    <a:lnTo>
                      <a:pt x="47" y="22"/>
                    </a:lnTo>
                    <a:lnTo>
                      <a:pt x="55" y="17"/>
                    </a:lnTo>
                    <a:lnTo>
                      <a:pt x="64" y="15"/>
                    </a:lnTo>
                    <a:lnTo>
                      <a:pt x="72" y="16"/>
                    </a:lnTo>
                    <a:lnTo>
                      <a:pt x="81" y="21"/>
                    </a:lnTo>
                    <a:lnTo>
                      <a:pt x="89" y="31"/>
                    </a:lnTo>
                    <a:lnTo>
                      <a:pt x="95" y="41"/>
                    </a:lnTo>
                    <a:lnTo>
                      <a:pt x="98" y="51"/>
                    </a:lnTo>
                    <a:lnTo>
                      <a:pt x="100" y="61"/>
                    </a:lnTo>
                    <a:lnTo>
                      <a:pt x="102" y="69"/>
                    </a:lnTo>
                    <a:lnTo>
                      <a:pt x="103" y="79"/>
                    </a:lnTo>
                    <a:lnTo>
                      <a:pt x="103" y="88"/>
                    </a:lnTo>
                    <a:lnTo>
                      <a:pt x="103" y="98"/>
                    </a:lnTo>
                    <a:lnTo>
                      <a:pt x="102" y="106"/>
                    </a:lnTo>
                    <a:lnTo>
                      <a:pt x="100" y="115"/>
                    </a:lnTo>
                    <a:lnTo>
                      <a:pt x="97" y="124"/>
                    </a:lnTo>
                    <a:lnTo>
                      <a:pt x="95" y="13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62" name="Freeform 70"/>
              <p:cNvSpPr>
                <a:spLocks/>
              </p:cNvSpPr>
              <p:nvPr/>
            </p:nvSpPr>
            <p:spPr bwMode="auto">
              <a:xfrm>
                <a:off x="4709" y="3884"/>
                <a:ext cx="95" cy="140"/>
              </a:xfrm>
              <a:custGeom>
                <a:avLst/>
                <a:gdLst/>
                <a:ahLst/>
                <a:cxnLst>
                  <a:cxn ang="0">
                    <a:pos x="20" y="92"/>
                  </a:cxn>
                  <a:cxn ang="0">
                    <a:pos x="19" y="74"/>
                  </a:cxn>
                  <a:cxn ang="0">
                    <a:pos x="19" y="57"/>
                  </a:cxn>
                  <a:cxn ang="0">
                    <a:pos x="22" y="38"/>
                  </a:cxn>
                  <a:cxn ang="0">
                    <a:pos x="30" y="20"/>
                  </a:cxn>
                  <a:cxn ang="0">
                    <a:pos x="41" y="6"/>
                  </a:cxn>
                  <a:cxn ang="0">
                    <a:pos x="54" y="0"/>
                  </a:cxn>
                  <a:cxn ang="0">
                    <a:pos x="68" y="4"/>
                  </a:cxn>
                  <a:cxn ang="0">
                    <a:pos x="79" y="14"/>
                  </a:cxn>
                  <a:cxn ang="0">
                    <a:pos x="87" y="29"/>
                  </a:cxn>
                  <a:cxn ang="0">
                    <a:pos x="93" y="52"/>
                  </a:cxn>
                  <a:cxn ang="0">
                    <a:pos x="94" y="70"/>
                  </a:cxn>
                  <a:cxn ang="0">
                    <a:pos x="91" y="95"/>
                  </a:cxn>
                  <a:cxn ang="0">
                    <a:pos x="85" y="115"/>
                  </a:cxn>
                  <a:cxn ang="0">
                    <a:pos x="82" y="102"/>
                  </a:cxn>
                  <a:cxn ang="0">
                    <a:pos x="86" y="87"/>
                  </a:cxn>
                  <a:cxn ang="0">
                    <a:pos x="88" y="70"/>
                  </a:cxn>
                  <a:cxn ang="0">
                    <a:pos x="86" y="54"/>
                  </a:cxn>
                  <a:cxn ang="0">
                    <a:pos x="83" y="39"/>
                  </a:cxn>
                  <a:cxn ang="0">
                    <a:pos x="76" y="23"/>
                  </a:cxn>
                  <a:cxn ang="0">
                    <a:pos x="66" y="13"/>
                  </a:cxn>
                  <a:cxn ang="0">
                    <a:pos x="55" y="10"/>
                  </a:cxn>
                  <a:cxn ang="0">
                    <a:pos x="44" y="15"/>
                  </a:cxn>
                  <a:cxn ang="0">
                    <a:pos x="36" y="23"/>
                  </a:cxn>
                  <a:cxn ang="0">
                    <a:pos x="29" y="38"/>
                  </a:cxn>
                  <a:cxn ang="0">
                    <a:pos x="25" y="55"/>
                  </a:cxn>
                  <a:cxn ang="0">
                    <a:pos x="24" y="71"/>
                  </a:cxn>
                  <a:cxn ang="0">
                    <a:pos x="25" y="85"/>
                  </a:cxn>
                  <a:cxn ang="0">
                    <a:pos x="28" y="97"/>
                  </a:cxn>
                  <a:cxn ang="0">
                    <a:pos x="34" y="112"/>
                  </a:cxn>
                  <a:cxn ang="0">
                    <a:pos x="41" y="121"/>
                  </a:cxn>
                  <a:cxn ang="0">
                    <a:pos x="49" y="126"/>
                  </a:cxn>
                  <a:cxn ang="0">
                    <a:pos x="56" y="128"/>
                  </a:cxn>
                  <a:cxn ang="0">
                    <a:pos x="50" y="139"/>
                  </a:cxn>
                  <a:cxn ang="0">
                    <a:pos x="9" y="132"/>
                  </a:cxn>
                  <a:cxn ang="0">
                    <a:pos x="3" y="122"/>
                  </a:cxn>
                  <a:cxn ang="0">
                    <a:pos x="0" y="110"/>
                  </a:cxn>
                </a:cxnLst>
                <a:rect l="0" t="0" r="r" b="b"/>
                <a:pathLst>
                  <a:path w="95" h="140">
                    <a:moveTo>
                      <a:pt x="2" y="101"/>
                    </a:moveTo>
                    <a:lnTo>
                      <a:pt x="20" y="92"/>
                    </a:lnTo>
                    <a:lnTo>
                      <a:pt x="19" y="83"/>
                    </a:lnTo>
                    <a:lnTo>
                      <a:pt x="19" y="74"/>
                    </a:lnTo>
                    <a:lnTo>
                      <a:pt x="19" y="65"/>
                    </a:lnTo>
                    <a:lnTo>
                      <a:pt x="19" y="57"/>
                    </a:lnTo>
                    <a:lnTo>
                      <a:pt x="20" y="48"/>
                    </a:lnTo>
                    <a:lnTo>
                      <a:pt x="22" y="38"/>
                    </a:lnTo>
                    <a:lnTo>
                      <a:pt x="26" y="27"/>
                    </a:lnTo>
                    <a:lnTo>
                      <a:pt x="30" y="20"/>
                    </a:lnTo>
                    <a:lnTo>
                      <a:pt x="35" y="12"/>
                    </a:lnTo>
                    <a:lnTo>
                      <a:pt x="41" y="6"/>
                    </a:lnTo>
                    <a:lnTo>
                      <a:pt x="47" y="2"/>
                    </a:lnTo>
                    <a:lnTo>
                      <a:pt x="54" y="0"/>
                    </a:lnTo>
                    <a:lnTo>
                      <a:pt x="61" y="0"/>
                    </a:lnTo>
                    <a:lnTo>
                      <a:pt x="68" y="4"/>
                    </a:lnTo>
                    <a:lnTo>
                      <a:pt x="74" y="8"/>
                    </a:lnTo>
                    <a:lnTo>
                      <a:pt x="79" y="14"/>
                    </a:lnTo>
                    <a:lnTo>
                      <a:pt x="84" y="22"/>
                    </a:lnTo>
                    <a:lnTo>
                      <a:pt x="87" y="29"/>
                    </a:lnTo>
                    <a:lnTo>
                      <a:pt x="91" y="43"/>
                    </a:lnTo>
                    <a:lnTo>
                      <a:pt x="93" y="52"/>
                    </a:lnTo>
                    <a:lnTo>
                      <a:pt x="93" y="62"/>
                    </a:lnTo>
                    <a:lnTo>
                      <a:pt x="94" y="70"/>
                    </a:lnTo>
                    <a:lnTo>
                      <a:pt x="93" y="83"/>
                    </a:lnTo>
                    <a:lnTo>
                      <a:pt x="91" y="95"/>
                    </a:lnTo>
                    <a:lnTo>
                      <a:pt x="88" y="107"/>
                    </a:lnTo>
                    <a:lnTo>
                      <a:pt x="85" y="115"/>
                    </a:lnTo>
                    <a:lnTo>
                      <a:pt x="80" y="108"/>
                    </a:lnTo>
                    <a:lnTo>
                      <a:pt x="82" y="102"/>
                    </a:lnTo>
                    <a:lnTo>
                      <a:pt x="84" y="96"/>
                    </a:lnTo>
                    <a:lnTo>
                      <a:pt x="86" y="87"/>
                    </a:lnTo>
                    <a:lnTo>
                      <a:pt x="87" y="78"/>
                    </a:lnTo>
                    <a:lnTo>
                      <a:pt x="88" y="70"/>
                    </a:lnTo>
                    <a:lnTo>
                      <a:pt x="87" y="62"/>
                    </a:lnTo>
                    <a:lnTo>
                      <a:pt x="86" y="54"/>
                    </a:lnTo>
                    <a:lnTo>
                      <a:pt x="85" y="46"/>
                    </a:lnTo>
                    <a:lnTo>
                      <a:pt x="83" y="39"/>
                    </a:lnTo>
                    <a:lnTo>
                      <a:pt x="80" y="32"/>
                    </a:lnTo>
                    <a:lnTo>
                      <a:pt x="76" y="23"/>
                    </a:lnTo>
                    <a:lnTo>
                      <a:pt x="71" y="17"/>
                    </a:lnTo>
                    <a:lnTo>
                      <a:pt x="66" y="13"/>
                    </a:lnTo>
                    <a:lnTo>
                      <a:pt x="59" y="10"/>
                    </a:lnTo>
                    <a:lnTo>
                      <a:pt x="55" y="10"/>
                    </a:lnTo>
                    <a:lnTo>
                      <a:pt x="48" y="12"/>
                    </a:lnTo>
                    <a:lnTo>
                      <a:pt x="44" y="15"/>
                    </a:lnTo>
                    <a:lnTo>
                      <a:pt x="39" y="19"/>
                    </a:lnTo>
                    <a:lnTo>
                      <a:pt x="36" y="23"/>
                    </a:lnTo>
                    <a:lnTo>
                      <a:pt x="33" y="29"/>
                    </a:lnTo>
                    <a:lnTo>
                      <a:pt x="29" y="38"/>
                    </a:lnTo>
                    <a:lnTo>
                      <a:pt x="27" y="45"/>
                    </a:lnTo>
                    <a:lnTo>
                      <a:pt x="25" y="55"/>
                    </a:lnTo>
                    <a:lnTo>
                      <a:pt x="24" y="64"/>
                    </a:lnTo>
                    <a:lnTo>
                      <a:pt x="24" y="71"/>
                    </a:lnTo>
                    <a:lnTo>
                      <a:pt x="24" y="78"/>
                    </a:lnTo>
                    <a:lnTo>
                      <a:pt x="25" y="85"/>
                    </a:lnTo>
                    <a:lnTo>
                      <a:pt x="27" y="91"/>
                    </a:lnTo>
                    <a:lnTo>
                      <a:pt x="28" y="97"/>
                    </a:lnTo>
                    <a:lnTo>
                      <a:pt x="31" y="105"/>
                    </a:lnTo>
                    <a:lnTo>
                      <a:pt x="34" y="112"/>
                    </a:lnTo>
                    <a:lnTo>
                      <a:pt x="37" y="117"/>
                    </a:lnTo>
                    <a:lnTo>
                      <a:pt x="41" y="121"/>
                    </a:lnTo>
                    <a:lnTo>
                      <a:pt x="45" y="124"/>
                    </a:lnTo>
                    <a:lnTo>
                      <a:pt x="49" y="126"/>
                    </a:lnTo>
                    <a:lnTo>
                      <a:pt x="52" y="127"/>
                    </a:lnTo>
                    <a:lnTo>
                      <a:pt x="56" y="128"/>
                    </a:lnTo>
                    <a:lnTo>
                      <a:pt x="56" y="139"/>
                    </a:lnTo>
                    <a:lnTo>
                      <a:pt x="50" y="139"/>
                    </a:lnTo>
                    <a:lnTo>
                      <a:pt x="13" y="135"/>
                    </a:lnTo>
                    <a:lnTo>
                      <a:pt x="9" y="132"/>
                    </a:lnTo>
                    <a:lnTo>
                      <a:pt x="6" y="128"/>
                    </a:lnTo>
                    <a:lnTo>
                      <a:pt x="3" y="122"/>
                    </a:lnTo>
                    <a:lnTo>
                      <a:pt x="1" y="115"/>
                    </a:lnTo>
                    <a:lnTo>
                      <a:pt x="0" y="110"/>
                    </a:lnTo>
                    <a:lnTo>
                      <a:pt x="2" y="1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63" name="Freeform 71"/>
              <p:cNvSpPr>
                <a:spLocks/>
              </p:cNvSpPr>
              <p:nvPr/>
            </p:nvSpPr>
            <p:spPr bwMode="auto">
              <a:xfrm>
                <a:off x="4761" y="3991"/>
                <a:ext cx="35" cy="33"/>
              </a:xfrm>
              <a:custGeom>
                <a:avLst/>
                <a:gdLst/>
                <a:ahLst/>
                <a:cxnLst>
                  <a:cxn ang="0">
                    <a:pos x="27" y="0"/>
                  </a:cxn>
                  <a:cxn ang="0">
                    <a:pos x="25" y="5"/>
                  </a:cxn>
                  <a:cxn ang="0">
                    <a:pos x="21" y="10"/>
                  </a:cxn>
                  <a:cxn ang="0">
                    <a:pos x="18" y="14"/>
                  </a:cxn>
                  <a:cxn ang="0">
                    <a:pos x="15" y="17"/>
                  </a:cxn>
                  <a:cxn ang="0">
                    <a:pos x="11" y="19"/>
                  </a:cxn>
                  <a:cxn ang="0">
                    <a:pos x="8" y="20"/>
                  </a:cxn>
                  <a:cxn ang="0">
                    <a:pos x="6" y="21"/>
                  </a:cxn>
                  <a:cxn ang="0">
                    <a:pos x="3" y="21"/>
                  </a:cxn>
                  <a:cxn ang="0">
                    <a:pos x="0" y="32"/>
                  </a:cxn>
                  <a:cxn ang="0">
                    <a:pos x="3" y="32"/>
                  </a:cxn>
                  <a:cxn ang="0">
                    <a:pos x="5" y="32"/>
                  </a:cxn>
                  <a:cxn ang="0">
                    <a:pos x="9" y="32"/>
                  </a:cxn>
                  <a:cxn ang="0">
                    <a:pos x="13" y="31"/>
                  </a:cxn>
                  <a:cxn ang="0">
                    <a:pos x="17" y="28"/>
                  </a:cxn>
                  <a:cxn ang="0">
                    <a:pos x="20" y="25"/>
                  </a:cxn>
                  <a:cxn ang="0">
                    <a:pos x="23" y="22"/>
                  </a:cxn>
                  <a:cxn ang="0">
                    <a:pos x="26" y="19"/>
                  </a:cxn>
                  <a:cxn ang="0">
                    <a:pos x="30" y="13"/>
                  </a:cxn>
                  <a:cxn ang="0">
                    <a:pos x="32" y="10"/>
                  </a:cxn>
                  <a:cxn ang="0">
                    <a:pos x="34" y="4"/>
                  </a:cxn>
                  <a:cxn ang="0">
                    <a:pos x="27" y="0"/>
                  </a:cxn>
                </a:cxnLst>
                <a:rect l="0" t="0" r="r" b="b"/>
                <a:pathLst>
                  <a:path w="35" h="33">
                    <a:moveTo>
                      <a:pt x="27" y="0"/>
                    </a:moveTo>
                    <a:lnTo>
                      <a:pt x="25" y="5"/>
                    </a:lnTo>
                    <a:lnTo>
                      <a:pt x="21" y="10"/>
                    </a:lnTo>
                    <a:lnTo>
                      <a:pt x="18" y="14"/>
                    </a:lnTo>
                    <a:lnTo>
                      <a:pt x="15" y="17"/>
                    </a:lnTo>
                    <a:lnTo>
                      <a:pt x="11" y="19"/>
                    </a:lnTo>
                    <a:lnTo>
                      <a:pt x="8" y="20"/>
                    </a:lnTo>
                    <a:lnTo>
                      <a:pt x="6" y="21"/>
                    </a:lnTo>
                    <a:lnTo>
                      <a:pt x="3" y="21"/>
                    </a:lnTo>
                    <a:lnTo>
                      <a:pt x="0" y="32"/>
                    </a:lnTo>
                    <a:lnTo>
                      <a:pt x="3" y="32"/>
                    </a:lnTo>
                    <a:lnTo>
                      <a:pt x="5" y="32"/>
                    </a:lnTo>
                    <a:lnTo>
                      <a:pt x="9" y="32"/>
                    </a:lnTo>
                    <a:lnTo>
                      <a:pt x="13" y="31"/>
                    </a:lnTo>
                    <a:lnTo>
                      <a:pt x="17" y="28"/>
                    </a:lnTo>
                    <a:lnTo>
                      <a:pt x="20" y="25"/>
                    </a:lnTo>
                    <a:lnTo>
                      <a:pt x="23" y="22"/>
                    </a:lnTo>
                    <a:lnTo>
                      <a:pt x="26" y="19"/>
                    </a:lnTo>
                    <a:lnTo>
                      <a:pt x="30" y="13"/>
                    </a:lnTo>
                    <a:lnTo>
                      <a:pt x="32" y="10"/>
                    </a:lnTo>
                    <a:lnTo>
                      <a:pt x="34" y="4"/>
                    </a:lnTo>
                    <a:lnTo>
                      <a:pt x="2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64" name="Freeform 72"/>
              <p:cNvSpPr>
                <a:spLocks/>
              </p:cNvSpPr>
              <p:nvPr/>
            </p:nvSpPr>
            <p:spPr bwMode="auto">
              <a:xfrm>
                <a:off x="4753" y="3944"/>
                <a:ext cx="7" cy="17"/>
              </a:xfrm>
              <a:custGeom>
                <a:avLst/>
                <a:gdLst/>
                <a:ahLst/>
                <a:cxnLst>
                  <a:cxn ang="0">
                    <a:pos x="0" y="0"/>
                  </a:cxn>
                  <a:cxn ang="0">
                    <a:pos x="3" y="0"/>
                  </a:cxn>
                  <a:cxn ang="0">
                    <a:pos x="4" y="1"/>
                  </a:cxn>
                  <a:cxn ang="0">
                    <a:pos x="5" y="3"/>
                  </a:cxn>
                  <a:cxn ang="0">
                    <a:pos x="6" y="6"/>
                  </a:cxn>
                  <a:cxn ang="0">
                    <a:pos x="6" y="8"/>
                  </a:cxn>
                  <a:cxn ang="0">
                    <a:pos x="6" y="10"/>
                  </a:cxn>
                  <a:cxn ang="0">
                    <a:pos x="6" y="12"/>
                  </a:cxn>
                  <a:cxn ang="0">
                    <a:pos x="5" y="14"/>
                  </a:cxn>
                  <a:cxn ang="0">
                    <a:pos x="4" y="16"/>
                  </a:cxn>
                  <a:cxn ang="0">
                    <a:pos x="3" y="16"/>
                  </a:cxn>
                  <a:cxn ang="0">
                    <a:pos x="0" y="16"/>
                  </a:cxn>
                  <a:cxn ang="0">
                    <a:pos x="1" y="15"/>
                  </a:cxn>
                  <a:cxn ang="0">
                    <a:pos x="2" y="15"/>
                  </a:cxn>
                  <a:cxn ang="0">
                    <a:pos x="3" y="15"/>
                  </a:cxn>
                  <a:cxn ang="0">
                    <a:pos x="3" y="15"/>
                  </a:cxn>
                  <a:cxn ang="0">
                    <a:pos x="4" y="14"/>
                  </a:cxn>
                  <a:cxn ang="0">
                    <a:pos x="4" y="13"/>
                  </a:cxn>
                  <a:cxn ang="0">
                    <a:pos x="5" y="12"/>
                  </a:cxn>
                  <a:cxn ang="0">
                    <a:pos x="5" y="11"/>
                  </a:cxn>
                  <a:cxn ang="0">
                    <a:pos x="5" y="10"/>
                  </a:cxn>
                  <a:cxn ang="0">
                    <a:pos x="6" y="9"/>
                  </a:cxn>
                  <a:cxn ang="0">
                    <a:pos x="6" y="8"/>
                  </a:cxn>
                  <a:cxn ang="0">
                    <a:pos x="5" y="6"/>
                  </a:cxn>
                  <a:cxn ang="0">
                    <a:pos x="5" y="5"/>
                  </a:cxn>
                  <a:cxn ang="0">
                    <a:pos x="5" y="4"/>
                  </a:cxn>
                  <a:cxn ang="0">
                    <a:pos x="4" y="3"/>
                  </a:cxn>
                  <a:cxn ang="0">
                    <a:pos x="4" y="2"/>
                  </a:cxn>
                  <a:cxn ang="0">
                    <a:pos x="4" y="1"/>
                  </a:cxn>
                  <a:cxn ang="0">
                    <a:pos x="3" y="1"/>
                  </a:cxn>
                  <a:cxn ang="0">
                    <a:pos x="3" y="1"/>
                  </a:cxn>
                  <a:cxn ang="0">
                    <a:pos x="0" y="1"/>
                  </a:cxn>
                  <a:cxn ang="0">
                    <a:pos x="0" y="0"/>
                  </a:cxn>
                </a:cxnLst>
                <a:rect l="0" t="0" r="r" b="b"/>
                <a:pathLst>
                  <a:path w="7" h="17">
                    <a:moveTo>
                      <a:pt x="0" y="0"/>
                    </a:moveTo>
                    <a:lnTo>
                      <a:pt x="3" y="0"/>
                    </a:lnTo>
                    <a:lnTo>
                      <a:pt x="4" y="1"/>
                    </a:lnTo>
                    <a:lnTo>
                      <a:pt x="5" y="3"/>
                    </a:lnTo>
                    <a:lnTo>
                      <a:pt x="6" y="6"/>
                    </a:lnTo>
                    <a:lnTo>
                      <a:pt x="6" y="8"/>
                    </a:lnTo>
                    <a:lnTo>
                      <a:pt x="6" y="10"/>
                    </a:lnTo>
                    <a:lnTo>
                      <a:pt x="6" y="12"/>
                    </a:lnTo>
                    <a:lnTo>
                      <a:pt x="5" y="14"/>
                    </a:lnTo>
                    <a:lnTo>
                      <a:pt x="4" y="16"/>
                    </a:lnTo>
                    <a:lnTo>
                      <a:pt x="3" y="16"/>
                    </a:lnTo>
                    <a:lnTo>
                      <a:pt x="0" y="16"/>
                    </a:lnTo>
                    <a:lnTo>
                      <a:pt x="1" y="15"/>
                    </a:lnTo>
                    <a:lnTo>
                      <a:pt x="2" y="15"/>
                    </a:lnTo>
                    <a:lnTo>
                      <a:pt x="3" y="15"/>
                    </a:lnTo>
                    <a:lnTo>
                      <a:pt x="3" y="15"/>
                    </a:lnTo>
                    <a:lnTo>
                      <a:pt x="4" y="14"/>
                    </a:lnTo>
                    <a:lnTo>
                      <a:pt x="4" y="13"/>
                    </a:lnTo>
                    <a:lnTo>
                      <a:pt x="5" y="12"/>
                    </a:lnTo>
                    <a:lnTo>
                      <a:pt x="5" y="11"/>
                    </a:lnTo>
                    <a:lnTo>
                      <a:pt x="5" y="10"/>
                    </a:lnTo>
                    <a:lnTo>
                      <a:pt x="6" y="9"/>
                    </a:lnTo>
                    <a:lnTo>
                      <a:pt x="6" y="8"/>
                    </a:lnTo>
                    <a:lnTo>
                      <a:pt x="5" y="6"/>
                    </a:lnTo>
                    <a:lnTo>
                      <a:pt x="5" y="5"/>
                    </a:lnTo>
                    <a:lnTo>
                      <a:pt x="5" y="4"/>
                    </a:lnTo>
                    <a:lnTo>
                      <a:pt x="4" y="3"/>
                    </a:lnTo>
                    <a:lnTo>
                      <a:pt x="4" y="2"/>
                    </a:lnTo>
                    <a:lnTo>
                      <a:pt x="4" y="1"/>
                    </a:lnTo>
                    <a:lnTo>
                      <a:pt x="3" y="1"/>
                    </a:lnTo>
                    <a:lnTo>
                      <a:pt x="3" y="1"/>
                    </a:lnTo>
                    <a:lnTo>
                      <a:pt x="0"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65" name="Freeform 73"/>
              <p:cNvSpPr>
                <a:spLocks/>
              </p:cNvSpPr>
              <p:nvPr/>
            </p:nvSpPr>
            <p:spPr bwMode="auto">
              <a:xfrm>
                <a:off x="4748" y="3944"/>
                <a:ext cx="8" cy="17"/>
              </a:xfrm>
              <a:custGeom>
                <a:avLst/>
                <a:gdLst/>
                <a:ahLst/>
                <a:cxnLst>
                  <a:cxn ang="0">
                    <a:pos x="7" y="1"/>
                  </a:cxn>
                  <a:cxn ang="0">
                    <a:pos x="6" y="1"/>
                  </a:cxn>
                  <a:cxn ang="0">
                    <a:pos x="5" y="2"/>
                  </a:cxn>
                  <a:cxn ang="0">
                    <a:pos x="4" y="4"/>
                  </a:cxn>
                  <a:cxn ang="0">
                    <a:pos x="3" y="5"/>
                  </a:cxn>
                  <a:cxn ang="0">
                    <a:pos x="3" y="7"/>
                  </a:cxn>
                  <a:cxn ang="0">
                    <a:pos x="3" y="9"/>
                  </a:cxn>
                  <a:cxn ang="0">
                    <a:pos x="3" y="11"/>
                  </a:cxn>
                  <a:cxn ang="0">
                    <a:pos x="4" y="11"/>
                  </a:cxn>
                  <a:cxn ang="0">
                    <a:pos x="4" y="13"/>
                  </a:cxn>
                  <a:cxn ang="0">
                    <a:pos x="5" y="14"/>
                  </a:cxn>
                  <a:cxn ang="0">
                    <a:pos x="5" y="15"/>
                  </a:cxn>
                  <a:cxn ang="0">
                    <a:pos x="6" y="15"/>
                  </a:cxn>
                  <a:cxn ang="0">
                    <a:pos x="7" y="15"/>
                  </a:cxn>
                  <a:cxn ang="0">
                    <a:pos x="5" y="16"/>
                  </a:cxn>
                  <a:cxn ang="0">
                    <a:pos x="4" y="16"/>
                  </a:cxn>
                  <a:cxn ang="0">
                    <a:pos x="3" y="16"/>
                  </a:cxn>
                  <a:cxn ang="0">
                    <a:pos x="2" y="15"/>
                  </a:cxn>
                  <a:cxn ang="0">
                    <a:pos x="1" y="14"/>
                  </a:cxn>
                  <a:cxn ang="0">
                    <a:pos x="1" y="12"/>
                  </a:cxn>
                  <a:cxn ang="0">
                    <a:pos x="0" y="11"/>
                  </a:cxn>
                  <a:cxn ang="0">
                    <a:pos x="0" y="10"/>
                  </a:cxn>
                  <a:cxn ang="0">
                    <a:pos x="0" y="9"/>
                  </a:cxn>
                  <a:cxn ang="0">
                    <a:pos x="0" y="7"/>
                  </a:cxn>
                  <a:cxn ang="0">
                    <a:pos x="0" y="5"/>
                  </a:cxn>
                  <a:cxn ang="0">
                    <a:pos x="0" y="4"/>
                  </a:cxn>
                  <a:cxn ang="0">
                    <a:pos x="1" y="3"/>
                  </a:cxn>
                  <a:cxn ang="0">
                    <a:pos x="2" y="1"/>
                  </a:cxn>
                  <a:cxn ang="0">
                    <a:pos x="3" y="1"/>
                  </a:cxn>
                  <a:cxn ang="0">
                    <a:pos x="3" y="0"/>
                  </a:cxn>
                  <a:cxn ang="0">
                    <a:pos x="4" y="0"/>
                  </a:cxn>
                  <a:cxn ang="0">
                    <a:pos x="5" y="0"/>
                  </a:cxn>
                  <a:cxn ang="0">
                    <a:pos x="7" y="1"/>
                  </a:cxn>
                </a:cxnLst>
                <a:rect l="0" t="0" r="r" b="b"/>
                <a:pathLst>
                  <a:path w="8" h="17">
                    <a:moveTo>
                      <a:pt x="7" y="1"/>
                    </a:moveTo>
                    <a:lnTo>
                      <a:pt x="6" y="1"/>
                    </a:lnTo>
                    <a:lnTo>
                      <a:pt x="5" y="2"/>
                    </a:lnTo>
                    <a:lnTo>
                      <a:pt x="4" y="4"/>
                    </a:lnTo>
                    <a:lnTo>
                      <a:pt x="3" y="5"/>
                    </a:lnTo>
                    <a:lnTo>
                      <a:pt x="3" y="7"/>
                    </a:lnTo>
                    <a:lnTo>
                      <a:pt x="3" y="9"/>
                    </a:lnTo>
                    <a:lnTo>
                      <a:pt x="3" y="11"/>
                    </a:lnTo>
                    <a:lnTo>
                      <a:pt x="4" y="11"/>
                    </a:lnTo>
                    <a:lnTo>
                      <a:pt x="4" y="13"/>
                    </a:lnTo>
                    <a:lnTo>
                      <a:pt x="5" y="14"/>
                    </a:lnTo>
                    <a:lnTo>
                      <a:pt x="5" y="15"/>
                    </a:lnTo>
                    <a:lnTo>
                      <a:pt x="6" y="15"/>
                    </a:lnTo>
                    <a:lnTo>
                      <a:pt x="7" y="15"/>
                    </a:lnTo>
                    <a:lnTo>
                      <a:pt x="5" y="16"/>
                    </a:lnTo>
                    <a:lnTo>
                      <a:pt x="4" y="16"/>
                    </a:lnTo>
                    <a:lnTo>
                      <a:pt x="3" y="16"/>
                    </a:lnTo>
                    <a:lnTo>
                      <a:pt x="2" y="15"/>
                    </a:lnTo>
                    <a:lnTo>
                      <a:pt x="1" y="14"/>
                    </a:lnTo>
                    <a:lnTo>
                      <a:pt x="1" y="12"/>
                    </a:lnTo>
                    <a:lnTo>
                      <a:pt x="0" y="11"/>
                    </a:lnTo>
                    <a:lnTo>
                      <a:pt x="0" y="10"/>
                    </a:lnTo>
                    <a:lnTo>
                      <a:pt x="0" y="9"/>
                    </a:lnTo>
                    <a:lnTo>
                      <a:pt x="0" y="7"/>
                    </a:lnTo>
                    <a:lnTo>
                      <a:pt x="0" y="5"/>
                    </a:lnTo>
                    <a:lnTo>
                      <a:pt x="0" y="4"/>
                    </a:lnTo>
                    <a:lnTo>
                      <a:pt x="1" y="3"/>
                    </a:lnTo>
                    <a:lnTo>
                      <a:pt x="2" y="1"/>
                    </a:lnTo>
                    <a:lnTo>
                      <a:pt x="3" y="1"/>
                    </a:lnTo>
                    <a:lnTo>
                      <a:pt x="3" y="0"/>
                    </a:lnTo>
                    <a:lnTo>
                      <a:pt x="4" y="0"/>
                    </a:lnTo>
                    <a:lnTo>
                      <a:pt x="5" y="0"/>
                    </a:lnTo>
                    <a:lnTo>
                      <a:pt x="7"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66" name="Freeform 74"/>
              <p:cNvSpPr>
                <a:spLocks/>
              </p:cNvSpPr>
              <p:nvPr/>
            </p:nvSpPr>
            <p:spPr bwMode="auto">
              <a:xfrm>
                <a:off x="4394" y="3830"/>
                <a:ext cx="327" cy="33"/>
              </a:xfrm>
              <a:custGeom>
                <a:avLst/>
                <a:gdLst/>
                <a:ahLst/>
                <a:cxnLst>
                  <a:cxn ang="0">
                    <a:pos x="326" y="4"/>
                  </a:cxn>
                  <a:cxn ang="0">
                    <a:pos x="301" y="7"/>
                  </a:cxn>
                  <a:cxn ang="0">
                    <a:pos x="277" y="12"/>
                  </a:cxn>
                  <a:cxn ang="0">
                    <a:pos x="253" y="18"/>
                  </a:cxn>
                  <a:cxn ang="0">
                    <a:pos x="229" y="26"/>
                  </a:cxn>
                  <a:cxn ang="0">
                    <a:pos x="214" y="32"/>
                  </a:cxn>
                  <a:cxn ang="0">
                    <a:pos x="234" y="21"/>
                  </a:cxn>
                  <a:cxn ang="0">
                    <a:pos x="205" y="15"/>
                  </a:cxn>
                  <a:cxn ang="0">
                    <a:pos x="169" y="12"/>
                  </a:cxn>
                  <a:cxn ang="0">
                    <a:pos x="128" y="11"/>
                  </a:cxn>
                  <a:cxn ang="0">
                    <a:pos x="73" y="9"/>
                  </a:cxn>
                  <a:cxn ang="0">
                    <a:pos x="33" y="13"/>
                  </a:cxn>
                  <a:cxn ang="0">
                    <a:pos x="0" y="18"/>
                  </a:cxn>
                  <a:cxn ang="0">
                    <a:pos x="44" y="9"/>
                  </a:cxn>
                  <a:cxn ang="0">
                    <a:pos x="88" y="4"/>
                  </a:cxn>
                  <a:cxn ang="0">
                    <a:pos x="93" y="4"/>
                  </a:cxn>
                  <a:cxn ang="0">
                    <a:pos x="197" y="1"/>
                  </a:cxn>
                  <a:cxn ang="0">
                    <a:pos x="214" y="8"/>
                  </a:cxn>
                  <a:cxn ang="0">
                    <a:pos x="260" y="1"/>
                  </a:cxn>
                  <a:cxn ang="0">
                    <a:pos x="271" y="0"/>
                  </a:cxn>
                  <a:cxn ang="0">
                    <a:pos x="294" y="0"/>
                  </a:cxn>
                  <a:cxn ang="0">
                    <a:pos x="307" y="2"/>
                  </a:cxn>
                  <a:cxn ang="0">
                    <a:pos x="326" y="4"/>
                  </a:cxn>
                </a:cxnLst>
                <a:rect l="0" t="0" r="r" b="b"/>
                <a:pathLst>
                  <a:path w="327" h="33">
                    <a:moveTo>
                      <a:pt x="326" y="4"/>
                    </a:moveTo>
                    <a:lnTo>
                      <a:pt x="301" y="7"/>
                    </a:lnTo>
                    <a:lnTo>
                      <a:pt x="277" y="12"/>
                    </a:lnTo>
                    <a:lnTo>
                      <a:pt x="253" y="18"/>
                    </a:lnTo>
                    <a:lnTo>
                      <a:pt x="229" y="26"/>
                    </a:lnTo>
                    <a:lnTo>
                      <a:pt x="214" y="32"/>
                    </a:lnTo>
                    <a:lnTo>
                      <a:pt x="234" y="21"/>
                    </a:lnTo>
                    <a:lnTo>
                      <a:pt x="205" y="15"/>
                    </a:lnTo>
                    <a:lnTo>
                      <a:pt x="169" y="12"/>
                    </a:lnTo>
                    <a:lnTo>
                      <a:pt x="128" y="11"/>
                    </a:lnTo>
                    <a:lnTo>
                      <a:pt x="73" y="9"/>
                    </a:lnTo>
                    <a:lnTo>
                      <a:pt x="33" y="13"/>
                    </a:lnTo>
                    <a:lnTo>
                      <a:pt x="0" y="18"/>
                    </a:lnTo>
                    <a:lnTo>
                      <a:pt x="44" y="9"/>
                    </a:lnTo>
                    <a:lnTo>
                      <a:pt x="88" y="4"/>
                    </a:lnTo>
                    <a:lnTo>
                      <a:pt x="93" y="4"/>
                    </a:lnTo>
                    <a:lnTo>
                      <a:pt x="197" y="1"/>
                    </a:lnTo>
                    <a:lnTo>
                      <a:pt x="214" y="8"/>
                    </a:lnTo>
                    <a:lnTo>
                      <a:pt x="260" y="1"/>
                    </a:lnTo>
                    <a:lnTo>
                      <a:pt x="271" y="0"/>
                    </a:lnTo>
                    <a:lnTo>
                      <a:pt x="294" y="0"/>
                    </a:lnTo>
                    <a:lnTo>
                      <a:pt x="307" y="2"/>
                    </a:lnTo>
                    <a:lnTo>
                      <a:pt x="326"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67" name="Freeform 75"/>
              <p:cNvSpPr>
                <a:spLocks/>
              </p:cNvSpPr>
              <p:nvPr/>
            </p:nvSpPr>
            <p:spPr bwMode="auto">
              <a:xfrm>
                <a:off x="4536" y="3811"/>
                <a:ext cx="16" cy="23"/>
              </a:xfrm>
              <a:custGeom>
                <a:avLst/>
                <a:gdLst/>
                <a:ahLst/>
                <a:cxnLst>
                  <a:cxn ang="0">
                    <a:pos x="3" y="0"/>
                  </a:cxn>
                  <a:cxn ang="0">
                    <a:pos x="8" y="5"/>
                  </a:cxn>
                  <a:cxn ang="0">
                    <a:pos x="11" y="11"/>
                  </a:cxn>
                  <a:cxn ang="0">
                    <a:pos x="15" y="21"/>
                  </a:cxn>
                  <a:cxn ang="0">
                    <a:pos x="10" y="22"/>
                  </a:cxn>
                  <a:cxn ang="0">
                    <a:pos x="8" y="16"/>
                  </a:cxn>
                  <a:cxn ang="0">
                    <a:pos x="5" y="12"/>
                  </a:cxn>
                  <a:cxn ang="0">
                    <a:pos x="0" y="6"/>
                  </a:cxn>
                  <a:cxn ang="0">
                    <a:pos x="3" y="0"/>
                  </a:cxn>
                </a:cxnLst>
                <a:rect l="0" t="0" r="r" b="b"/>
                <a:pathLst>
                  <a:path w="16" h="23">
                    <a:moveTo>
                      <a:pt x="3" y="0"/>
                    </a:moveTo>
                    <a:lnTo>
                      <a:pt x="8" y="5"/>
                    </a:lnTo>
                    <a:lnTo>
                      <a:pt x="11" y="11"/>
                    </a:lnTo>
                    <a:lnTo>
                      <a:pt x="15" y="21"/>
                    </a:lnTo>
                    <a:lnTo>
                      <a:pt x="10" y="22"/>
                    </a:lnTo>
                    <a:lnTo>
                      <a:pt x="8" y="16"/>
                    </a:lnTo>
                    <a:lnTo>
                      <a:pt x="5" y="12"/>
                    </a:lnTo>
                    <a:lnTo>
                      <a:pt x="0" y="6"/>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68" name="Freeform 76"/>
              <p:cNvSpPr>
                <a:spLocks/>
              </p:cNvSpPr>
              <p:nvPr/>
            </p:nvSpPr>
            <p:spPr bwMode="auto">
              <a:xfrm>
                <a:off x="4641" y="3808"/>
                <a:ext cx="30" cy="23"/>
              </a:xfrm>
              <a:custGeom>
                <a:avLst/>
                <a:gdLst/>
                <a:ahLst/>
                <a:cxnLst>
                  <a:cxn ang="0">
                    <a:pos x="6" y="0"/>
                  </a:cxn>
                  <a:cxn ang="0">
                    <a:pos x="13" y="4"/>
                  </a:cxn>
                  <a:cxn ang="0">
                    <a:pos x="19" y="10"/>
                  </a:cxn>
                  <a:cxn ang="0">
                    <a:pos x="29" y="22"/>
                  </a:cxn>
                  <a:cxn ang="0">
                    <a:pos x="26" y="22"/>
                  </a:cxn>
                  <a:cxn ang="0">
                    <a:pos x="20" y="14"/>
                  </a:cxn>
                  <a:cxn ang="0">
                    <a:pos x="15" y="8"/>
                  </a:cxn>
                  <a:cxn ang="0">
                    <a:pos x="9" y="4"/>
                  </a:cxn>
                  <a:cxn ang="0">
                    <a:pos x="0" y="0"/>
                  </a:cxn>
                  <a:cxn ang="0">
                    <a:pos x="6" y="0"/>
                  </a:cxn>
                </a:cxnLst>
                <a:rect l="0" t="0" r="r" b="b"/>
                <a:pathLst>
                  <a:path w="30" h="23">
                    <a:moveTo>
                      <a:pt x="6" y="0"/>
                    </a:moveTo>
                    <a:lnTo>
                      <a:pt x="13" y="4"/>
                    </a:lnTo>
                    <a:lnTo>
                      <a:pt x="19" y="10"/>
                    </a:lnTo>
                    <a:lnTo>
                      <a:pt x="29" y="22"/>
                    </a:lnTo>
                    <a:lnTo>
                      <a:pt x="26" y="22"/>
                    </a:lnTo>
                    <a:lnTo>
                      <a:pt x="20" y="14"/>
                    </a:lnTo>
                    <a:lnTo>
                      <a:pt x="15" y="8"/>
                    </a:lnTo>
                    <a:lnTo>
                      <a:pt x="9" y="4"/>
                    </a:lnTo>
                    <a:lnTo>
                      <a:pt x="0" y="0"/>
                    </a:lnTo>
                    <a:lnTo>
                      <a:pt x="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69" name="Freeform 77"/>
              <p:cNvSpPr>
                <a:spLocks/>
              </p:cNvSpPr>
              <p:nvPr/>
            </p:nvSpPr>
            <p:spPr bwMode="auto">
              <a:xfrm>
                <a:off x="4685" y="3812"/>
                <a:ext cx="21" cy="21"/>
              </a:xfrm>
              <a:custGeom>
                <a:avLst/>
                <a:gdLst/>
                <a:ahLst/>
                <a:cxnLst>
                  <a:cxn ang="0">
                    <a:pos x="10" y="11"/>
                  </a:cxn>
                  <a:cxn ang="0">
                    <a:pos x="8" y="10"/>
                  </a:cxn>
                  <a:cxn ang="0">
                    <a:pos x="8" y="8"/>
                  </a:cxn>
                  <a:cxn ang="0">
                    <a:pos x="8" y="6"/>
                  </a:cxn>
                  <a:cxn ang="0">
                    <a:pos x="8" y="4"/>
                  </a:cxn>
                  <a:cxn ang="0">
                    <a:pos x="9" y="1"/>
                  </a:cxn>
                  <a:cxn ang="0">
                    <a:pos x="0" y="0"/>
                  </a:cxn>
                  <a:cxn ang="0">
                    <a:pos x="13" y="1"/>
                  </a:cxn>
                  <a:cxn ang="0">
                    <a:pos x="16" y="3"/>
                  </a:cxn>
                  <a:cxn ang="0">
                    <a:pos x="18" y="5"/>
                  </a:cxn>
                  <a:cxn ang="0">
                    <a:pos x="19" y="8"/>
                  </a:cxn>
                  <a:cxn ang="0">
                    <a:pos x="20" y="11"/>
                  </a:cxn>
                  <a:cxn ang="0">
                    <a:pos x="20" y="20"/>
                  </a:cxn>
                  <a:cxn ang="0">
                    <a:pos x="11" y="18"/>
                  </a:cxn>
                  <a:cxn ang="0">
                    <a:pos x="11" y="12"/>
                  </a:cxn>
                  <a:cxn ang="0">
                    <a:pos x="10" y="11"/>
                  </a:cxn>
                </a:cxnLst>
                <a:rect l="0" t="0" r="r" b="b"/>
                <a:pathLst>
                  <a:path w="21" h="21">
                    <a:moveTo>
                      <a:pt x="10" y="11"/>
                    </a:moveTo>
                    <a:lnTo>
                      <a:pt x="8" y="10"/>
                    </a:lnTo>
                    <a:lnTo>
                      <a:pt x="8" y="8"/>
                    </a:lnTo>
                    <a:lnTo>
                      <a:pt x="8" y="6"/>
                    </a:lnTo>
                    <a:lnTo>
                      <a:pt x="8" y="4"/>
                    </a:lnTo>
                    <a:lnTo>
                      <a:pt x="9" y="1"/>
                    </a:lnTo>
                    <a:lnTo>
                      <a:pt x="0" y="0"/>
                    </a:lnTo>
                    <a:lnTo>
                      <a:pt x="13" y="1"/>
                    </a:lnTo>
                    <a:lnTo>
                      <a:pt x="16" y="3"/>
                    </a:lnTo>
                    <a:lnTo>
                      <a:pt x="18" y="5"/>
                    </a:lnTo>
                    <a:lnTo>
                      <a:pt x="19" y="8"/>
                    </a:lnTo>
                    <a:lnTo>
                      <a:pt x="20" y="11"/>
                    </a:lnTo>
                    <a:lnTo>
                      <a:pt x="20" y="20"/>
                    </a:lnTo>
                    <a:lnTo>
                      <a:pt x="11" y="18"/>
                    </a:lnTo>
                    <a:lnTo>
                      <a:pt x="11" y="12"/>
                    </a:lnTo>
                    <a:lnTo>
                      <a:pt x="1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70" name="Freeform 78"/>
              <p:cNvSpPr>
                <a:spLocks/>
              </p:cNvSpPr>
              <p:nvPr/>
            </p:nvSpPr>
            <p:spPr bwMode="auto">
              <a:xfrm>
                <a:off x="4676" y="3812"/>
                <a:ext cx="22" cy="19"/>
              </a:xfrm>
              <a:custGeom>
                <a:avLst/>
                <a:gdLst/>
                <a:ahLst/>
                <a:cxnLst>
                  <a:cxn ang="0">
                    <a:pos x="20" y="10"/>
                  </a:cxn>
                  <a:cxn ang="0">
                    <a:pos x="13" y="9"/>
                  </a:cxn>
                  <a:cxn ang="0">
                    <a:pos x="12" y="9"/>
                  </a:cxn>
                  <a:cxn ang="0">
                    <a:pos x="11" y="11"/>
                  </a:cxn>
                  <a:cxn ang="0">
                    <a:pos x="10" y="18"/>
                  </a:cxn>
                  <a:cxn ang="0">
                    <a:pos x="0" y="18"/>
                  </a:cxn>
                  <a:cxn ang="0">
                    <a:pos x="3" y="6"/>
                  </a:cxn>
                  <a:cxn ang="0">
                    <a:pos x="4" y="3"/>
                  </a:cxn>
                  <a:cxn ang="0">
                    <a:pos x="6" y="1"/>
                  </a:cxn>
                  <a:cxn ang="0">
                    <a:pos x="8" y="0"/>
                  </a:cxn>
                  <a:cxn ang="0">
                    <a:pos x="10" y="0"/>
                  </a:cxn>
                  <a:cxn ang="0">
                    <a:pos x="9" y="2"/>
                  </a:cxn>
                  <a:cxn ang="0">
                    <a:pos x="9" y="4"/>
                  </a:cxn>
                  <a:cxn ang="0">
                    <a:pos x="9" y="7"/>
                  </a:cxn>
                  <a:cxn ang="0">
                    <a:pos x="10" y="8"/>
                  </a:cxn>
                  <a:cxn ang="0">
                    <a:pos x="10" y="6"/>
                  </a:cxn>
                  <a:cxn ang="0">
                    <a:pos x="12" y="8"/>
                  </a:cxn>
                  <a:cxn ang="0">
                    <a:pos x="13" y="6"/>
                  </a:cxn>
                  <a:cxn ang="0">
                    <a:pos x="14" y="8"/>
                  </a:cxn>
                  <a:cxn ang="0">
                    <a:pos x="21" y="9"/>
                  </a:cxn>
                  <a:cxn ang="0">
                    <a:pos x="20" y="10"/>
                  </a:cxn>
                </a:cxnLst>
                <a:rect l="0" t="0" r="r" b="b"/>
                <a:pathLst>
                  <a:path w="22" h="19">
                    <a:moveTo>
                      <a:pt x="20" y="10"/>
                    </a:moveTo>
                    <a:lnTo>
                      <a:pt x="13" y="9"/>
                    </a:lnTo>
                    <a:lnTo>
                      <a:pt x="12" y="9"/>
                    </a:lnTo>
                    <a:lnTo>
                      <a:pt x="11" y="11"/>
                    </a:lnTo>
                    <a:lnTo>
                      <a:pt x="10" y="18"/>
                    </a:lnTo>
                    <a:lnTo>
                      <a:pt x="0" y="18"/>
                    </a:lnTo>
                    <a:lnTo>
                      <a:pt x="3" y="6"/>
                    </a:lnTo>
                    <a:lnTo>
                      <a:pt x="4" y="3"/>
                    </a:lnTo>
                    <a:lnTo>
                      <a:pt x="6" y="1"/>
                    </a:lnTo>
                    <a:lnTo>
                      <a:pt x="8" y="0"/>
                    </a:lnTo>
                    <a:lnTo>
                      <a:pt x="10" y="0"/>
                    </a:lnTo>
                    <a:lnTo>
                      <a:pt x="9" y="2"/>
                    </a:lnTo>
                    <a:lnTo>
                      <a:pt x="9" y="4"/>
                    </a:lnTo>
                    <a:lnTo>
                      <a:pt x="9" y="7"/>
                    </a:lnTo>
                    <a:lnTo>
                      <a:pt x="10" y="8"/>
                    </a:lnTo>
                    <a:lnTo>
                      <a:pt x="10" y="6"/>
                    </a:lnTo>
                    <a:lnTo>
                      <a:pt x="12" y="8"/>
                    </a:lnTo>
                    <a:lnTo>
                      <a:pt x="13" y="6"/>
                    </a:lnTo>
                    <a:lnTo>
                      <a:pt x="14" y="8"/>
                    </a:lnTo>
                    <a:lnTo>
                      <a:pt x="21" y="9"/>
                    </a:lnTo>
                    <a:lnTo>
                      <a:pt x="20"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71" name="Freeform 79"/>
              <p:cNvSpPr>
                <a:spLocks/>
              </p:cNvSpPr>
              <p:nvPr/>
            </p:nvSpPr>
            <p:spPr bwMode="auto">
              <a:xfrm>
                <a:off x="4243" y="3833"/>
                <a:ext cx="247" cy="170"/>
              </a:xfrm>
              <a:custGeom>
                <a:avLst/>
                <a:gdLst/>
                <a:ahLst/>
                <a:cxnLst>
                  <a:cxn ang="0">
                    <a:pos x="246" y="2"/>
                  </a:cxn>
                  <a:cxn ang="0">
                    <a:pos x="192" y="0"/>
                  </a:cxn>
                  <a:cxn ang="0">
                    <a:pos x="156" y="0"/>
                  </a:cxn>
                  <a:cxn ang="0">
                    <a:pos x="112" y="5"/>
                  </a:cxn>
                  <a:cxn ang="0">
                    <a:pos x="80" y="13"/>
                  </a:cxn>
                  <a:cxn ang="0">
                    <a:pos x="53" y="25"/>
                  </a:cxn>
                  <a:cxn ang="0">
                    <a:pos x="33" y="39"/>
                  </a:cxn>
                  <a:cxn ang="0">
                    <a:pos x="21" y="50"/>
                  </a:cxn>
                  <a:cxn ang="0">
                    <a:pos x="9" y="63"/>
                  </a:cxn>
                  <a:cxn ang="0">
                    <a:pos x="4" y="72"/>
                  </a:cxn>
                  <a:cxn ang="0">
                    <a:pos x="1" y="80"/>
                  </a:cxn>
                  <a:cxn ang="0">
                    <a:pos x="1" y="85"/>
                  </a:cxn>
                  <a:cxn ang="0">
                    <a:pos x="0" y="92"/>
                  </a:cxn>
                  <a:cxn ang="0">
                    <a:pos x="2" y="113"/>
                  </a:cxn>
                  <a:cxn ang="0">
                    <a:pos x="5" y="130"/>
                  </a:cxn>
                  <a:cxn ang="0">
                    <a:pos x="2" y="137"/>
                  </a:cxn>
                  <a:cxn ang="0">
                    <a:pos x="1" y="142"/>
                  </a:cxn>
                  <a:cxn ang="0">
                    <a:pos x="1" y="145"/>
                  </a:cxn>
                  <a:cxn ang="0">
                    <a:pos x="3" y="149"/>
                  </a:cxn>
                  <a:cxn ang="0">
                    <a:pos x="4" y="153"/>
                  </a:cxn>
                  <a:cxn ang="0">
                    <a:pos x="11" y="160"/>
                  </a:cxn>
                  <a:cxn ang="0">
                    <a:pos x="21" y="165"/>
                  </a:cxn>
                  <a:cxn ang="0">
                    <a:pos x="52" y="168"/>
                  </a:cxn>
                  <a:cxn ang="0">
                    <a:pos x="101" y="169"/>
                  </a:cxn>
                  <a:cxn ang="0">
                    <a:pos x="48" y="165"/>
                  </a:cxn>
                  <a:cxn ang="0">
                    <a:pos x="26" y="162"/>
                  </a:cxn>
                  <a:cxn ang="0">
                    <a:pos x="15" y="159"/>
                  </a:cxn>
                  <a:cxn ang="0">
                    <a:pos x="9" y="156"/>
                  </a:cxn>
                  <a:cxn ang="0">
                    <a:pos x="5" y="149"/>
                  </a:cxn>
                  <a:cxn ang="0">
                    <a:pos x="4" y="145"/>
                  </a:cxn>
                  <a:cxn ang="0">
                    <a:pos x="4" y="141"/>
                  </a:cxn>
                  <a:cxn ang="0">
                    <a:pos x="5" y="138"/>
                  </a:cxn>
                  <a:cxn ang="0">
                    <a:pos x="8" y="133"/>
                  </a:cxn>
                  <a:cxn ang="0">
                    <a:pos x="3" y="106"/>
                  </a:cxn>
                  <a:cxn ang="0">
                    <a:pos x="3" y="92"/>
                  </a:cxn>
                  <a:cxn ang="0">
                    <a:pos x="3" y="85"/>
                  </a:cxn>
                  <a:cxn ang="0">
                    <a:pos x="6" y="79"/>
                  </a:cxn>
                  <a:cxn ang="0">
                    <a:pos x="8" y="71"/>
                  </a:cxn>
                  <a:cxn ang="0">
                    <a:pos x="14" y="66"/>
                  </a:cxn>
                  <a:cxn ang="0">
                    <a:pos x="25" y="51"/>
                  </a:cxn>
                  <a:cxn ang="0">
                    <a:pos x="44" y="36"/>
                  </a:cxn>
                  <a:cxn ang="0">
                    <a:pos x="64" y="26"/>
                  </a:cxn>
                  <a:cxn ang="0">
                    <a:pos x="87" y="15"/>
                  </a:cxn>
                  <a:cxn ang="0">
                    <a:pos x="114" y="8"/>
                  </a:cxn>
                  <a:cxn ang="0">
                    <a:pos x="136" y="5"/>
                  </a:cxn>
                  <a:cxn ang="0">
                    <a:pos x="165" y="2"/>
                  </a:cxn>
                  <a:cxn ang="0">
                    <a:pos x="188" y="2"/>
                  </a:cxn>
                  <a:cxn ang="0">
                    <a:pos x="206" y="2"/>
                  </a:cxn>
                  <a:cxn ang="0">
                    <a:pos x="246" y="2"/>
                  </a:cxn>
                </a:cxnLst>
                <a:rect l="0" t="0" r="r" b="b"/>
                <a:pathLst>
                  <a:path w="247" h="170">
                    <a:moveTo>
                      <a:pt x="246" y="2"/>
                    </a:moveTo>
                    <a:lnTo>
                      <a:pt x="192" y="0"/>
                    </a:lnTo>
                    <a:lnTo>
                      <a:pt x="156" y="0"/>
                    </a:lnTo>
                    <a:lnTo>
                      <a:pt x="112" y="5"/>
                    </a:lnTo>
                    <a:lnTo>
                      <a:pt x="80" y="13"/>
                    </a:lnTo>
                    <a:lnTo>
                      <a:pt x="53" y="25"/>
                    </a:lnTo>
                    <a:lnTo>
                      <a:pt x="33" y="39"/>
                    </a:lnTo>
                    <a:lnTo>
                      <a:pt x="21" y="50"/>
                    </a:lnTo>
                    <a:lnTo>
                      <a:pt x="9" y="63"/>
                    </a:lnTo>
                    <a:lnTo>
                      <a:pt x="4" y="72"/>
                    </a:lnTo>
                    <a:lnTo>
                      <a:pt x="1" y="80"/>
                    </a:lnTo>
                    <a:lnTo>
                      <a:pt x="1" y="85"/>
                    </a:lnTo>
                    <a:lnTo>
                      <a:pt x="0" y="92"/>
                    </a:lnTo>
                    <a:lnTo>
                      <a:pt x="2" y="113"/>
                    </a:lnTo>
                    <a:lnTo>
                      <a:pt x="5" y="130"/>
                    </a:lnTo>
                    <a:lnTo>
                      <a:pt x="2" y="137"/>
                    </a:lnTo>
                    <a:lnTo>
                      <a:pt x="1" y="142"/>
                    </a:lnTo>
                    <a:lnTo>
                      <a:pt x="1" y="145"/>
                    </a:lnTo>
                    <a:lnTo>
                      <a:pt x="3" y="149"/>
                    </a:lnTo>
                    <a:lnTo>
                      <a:pt x="4" y="153"/>
                    </a:lnTo>
                    <a:lnTo>
                      <a:pt x="11" y="160"/>
                    </a:lnTo>
                    <a:lnTo>
                      <a:pt x="21" y="165"/>
                    </a:lnTo>
                    <a:lnTo>
                      <a:pt x="52" y="168"/>
                    </a:lnTo>
                    <a:lnTo>
                      <a:pt x="101" y="169"/>
                    </a:lnTo>
                    <a:lnTo>
                      <a:pt x="48" y="165"/>
                    </a:lnTo>
                    <a:lnTo>
                      <a:pt x="26" y="162"/>
                    </a:lnTo>
                    <a:lnTo>
                      <a:pt x="15" y="159"/>
                    </a:lnTo>
                    <a:lnTo>
                      <a:pt x="9" y="156"/>
                    </a:lnTo>
                    <a:lnTo>
                      <a:pt x="5" y="149"/>
                    </a:lnTo>
                    <a:lnTo>
                      <a:pt x="4" y="145"/>
                    </a:lnTo>
                    <a:lnTo>
                      <a:pt x="4" y="141"/>
                    </a:lnTo>
                    <a:lnTo>
                      <a:pt x="5" y="138"/>
                    </a:lnTo>
                    <a:lnTo>
                      <a:pt x="8" y="133"/>
                    </a:lnTo>
                    <a:lnTo>
                      <a:pt x="3" y="106"/>
                    </a:lnTo>
                    <a:lnTo>
                      <a:pt x="3" y="92"/>
                    </a:lnTo>
                    <a:lnTo>
                      <a:pt x="3" y="85"/>
                    </a:lnTo>
                    <a:lnTo>
                      <a:pt x="6" y="79"/>
                    </a:lnTo>
                    <a:lnTo>
                      <a:pt x="8" y="71"/>
                    </a:lnTo>
                    <a:lnTo>
                      <a:pt x="14" y="66"/>
                    </a:lnTo>
                    <a:lnTo>
                      <a:pt x="25" y="51"/>
                    </a:lnTo>
                    <a:lnTo>
                      <a:pt x="44" y="36"/>
                    </a:lnTo>
                    <a:lnTo>
                      <a:pt x="64" y="26"/>
                    </a:lnTo>
                    <a:lnTo>
                      <a:pt x="87" y="15"/>
                    </a:lnTo>
                    <a:lnTo>
                      <a:pt x="114" y="8"/>
                    </a:lnTo>
                    <a:lnTo>
                      <a:pt x="136" y="5"/>
                    </a:lnTo>
                    <a:lnTo>
                      <a:pt x="165" y="2"/>
                    </a:lnTo>
                    <a:lnTo>
                      <a:pt x="188" y="2"/>
                    </a:lnTo>
                    <a:lnTo>
                      <a:pt x="206" y="2"/>
                    </a:lnTo>
                    <a:lnTo>
                      <a:pt x="246"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72" name="Freeform 80"/>
              <p:cNvSpPr>
                <a:spLocks/>
              </p:cNvSpPr>
              <p:nvPr/>
            </p:nvSpPr>
            <p:spPr bwMode="auto">
              <a:xfrm>
                <a:off x="4355" y="3866"/>
                <a:ext cx="138" cy="169"/>
              </a:xfrm>
              <a:custGeom>
                <a:avLst/>
                <a:gdLst/>
                <a:ahLst/>
                <a:cxnLst>
                  <a:cxn ang="0">
                    <a:pos x="5" y="135"/>
                  </a:cxn>
                  <a:cxn ang="0">
                    <a:pos x="12" y="131"/>
                  </a:cxn>
                  <a:cxn ang="0">
                    <a:pos x="17" y="123"/>
                  </a:cxn>
                  <a:cxn ang="0">
                    <a:pos x="20" y="110"/>
                  </a:cxn>
                  <a:cxn ang="0">
                    <a:pos x="27" y="68"/>
                  </a:cxn>
                  <a:cxn ang="0">
                    <a:pos x="37" y="37"/>
                  </a:cxn>
                  <a:cxn ang="0">
                    <a:pos x="53" y="12"/>
                  </a:cxn>
                  <a:cxn ang="0">
                    <a:pos x="72" y="2"/>
                  </a:cxn>
                  <a:cxn ang="0">
                    <a:pos x="92" y="1"/>
                  </a:cxn>
                  <a:cxn ang="0">
                    <a:pos x="112" y="14"/>
                  </a:cxn>
                  <a:cxn ang="0">
                    <a:pos x="124" y="33"/>
                  </a:cxn>
                  <a:cxn ang="0">
                    <a:pos x="134" y="60"/>
                  </a:cxn>
                  <a:cxn ang="0">
                    <a:pos x="137" y="89"/>
                  </a:cxn>
                  <a:cxn ang="0">
                    <a:pos x="136" y="112"/>
                  </a:cxn>
                  <a:cxn ang="0">
                    <a:pos x="133" y="131"/>
                  </a:cxn>
                  <a:cxn ang="0">
                    <a:pos x="131" y="136"/>
                  </a:cxn>
                  <a:cxn ang="0">
                    <a:pos x="120" y="131"/>
                  </a:cxn>
                  <a:cxn ang="0">
                    <a:pos x="125" y="110"/>
                  </a:cxn>
                  <a:cxn ang="0">
                    <a:pos x="126" y="86"/>
                  </a:cxn>
                  <a:cxn ang="0">
                    <a:pos x="123" y="64"/>
                  </a:cxn>
                  <a:cxn ang="0">
                    <a:pos x="118" y="47"/>
                  </a:cxn>
                  <a:cxn ang="0">
                    <a:pos x="108" y="31"/>
                  </a:cxn>
                  <a:cxn ang="0">
                    <a:pos x="93" y="19"/>
                  </a:cxn>
                  <a:cxn ang="0">
                    <a:pos x="83" y="16"/>
                  </a:cxn>
                  <a:cxn ang="0">
                    <a:pos x="69" y="19"/>
                  </a:cxn>
                  <a:cxn ang="0">
                    <a:pos x="57" y="26"/>
                  </a:cxn>
                  <a:cxn ang="0">
                    <a:pos x="48" y="39"/>
                  </a:cxn>
                  <a:cxn ang="0">
                    <a:pos x="40" y="54"/>
                  </a:cxn>
                  <a:cxn ang="0">
                    <a:pos x="35" y="78"/>
                  </a:cxn>
                  <a:cxn ang="0">
                    <a:pos x="34" y="100"/>
                  </a:cxn>
                  <a:cxn ang="0">
                    <a:pos x="38" y="121"/>
                  </a:cxn>
                  <a:cxn ang="0">
                    <a:pos x="44" y="139"/>
                  </a:cxn>
                  <a:cxn ang="0">
                    <a:pos x="51" y="152"/>
                  </a:cxn>
                  <a:cxn ang="0">
                    <a:pos x="62" y="162"/>
                  </a:cxn>
                  <a:cxn ang="0">
                    <a:pos x="76" y="168"/>
                  </a:cxn>
                  <a:cxn ang="0">
                    <a:pos x="37" y="164"/>
                  </a:cxn>
                  <a:cxn ang="0">
                    <a:pos x="27" y="147"/>
                  </a:cxn>
                  <a:cxn ang="0">
                    <a:pos x="20" y="123"/>
                  </a:cxn>
                  <a:cxn ang="0">
                    <a:pos x="12" y="135"/>
                  </a:cxn>
                  <a:cxn ang="0">
                    <a:pos x="0" y="136"/>
                  </a:cxn>
                </a:cxnLst>
                <a:rect l="0" t="0" r="r" b="b"/>
                <a:pathLst>
                  <a:path w="138" h="169">
                    <a:moveTo>
                      <a:pt x="0" y="136"/>
                    </a:moveTo>
                    <a:lnTo>
                      <a:pt x="5" y="135"/>
                    </a:lnTo>
                    <a:lnTo>
                      <a:pt x="9" y="133"/>
                    </a:lnTo>
                    <a:lnTo>
                      <a:pt x="12" y="131"/>
                    </a:lnTo>
                    <a:lnTo>
                      <a:pt x="15" y="127"/>
                    </a:lnTo>
                    <a:lnTo>
                      <a:pt x="17" y="123"/>
                    </a:lnTo>
                    <a:lnTo>
                      <a:pt x="18" y="118"/>
                    </a:lnTo>
                    <a:lnTo>
                      <a:pt x="20" y="110"/>
                    </a:lnTo>
                    <a:lnTo>
                      <a:pt x="22" y="93"/>
                    </a:lnTo>
                    <a:lnTo>
                      <a:pt x="27" y="68"/>
                    </a:lnTo>
                    <a:lnTo>
                      <a:pt x="31" y="49"/>
                    </a:lnTo>
                    <a:lnTo>
                      <a:pt x="37" y="37"/>
                    </a:lnTo>
                    <a:lnTo>
                      <a:pt x="44" y="24"/>
                    </a:lnTo>
                    <a:lnTo>
                      <a:pt x="53" y="12"/>
                    </a:lnTo>
                    <a:lnTo>
                      <a:pt x="63" y="6"/>
                    </a:lnTo>
                    <a:lnTo>
                      <a:pt x="72" y="2"/>
                    </a:lnTo>
                    <a:lnTo>
                      <a:pt x="81" y="0"/>
                    </a:lnTo>
                    <a:lnTo>
                      <a:pt x="92" y="1"/>
                    </a:lnTo>
                    <a:lnTo>
                      <a:pt x="103" y="6"/>
                    </a:lnTo>
                    <a:lnTo>
                      <a:pt x="112" y="14"/>
                    </a:lnTo>
                    <a:lnTo>
                      <a:pt x="119" y="22"/>
                    </a:lnTo>
                    <a:lnTo>
                      <a:pt x="124" y="33"/>
                    </a:lnTo>
                    <a:lnTo>
                      <a:pt x="130" y="47"/>
                    </a:lnTo>
                    <a:lnTo>
                      <a:pt x="134" y="60"/>
                    </a:lnTo>
                    <a:lnTo>
                      <a:pt x="136" y="77"/>
                    </a:lnTo>
                    <a:lnTo>
                      <a:pt x="137" y="89"/>
                    </a:lnTo>
                    <a:lnTo>
                      <a:pt x="137" y="98"/>
                    </a:lnTo>
                    <a:lnTo>
                      <a:pt x="136" y="112"/>
                    </a:lnTo>
                    <a:lnTo>
                      <a:pt x="135" y="123"/>
                    </a:lnTo>
                    <a:lnTo>
                      <a:pt x="133" y="131"/>
                    </a:lnTo>
                    <a:lnTo>
                      <a:pt x="132" y="135"/>
                    </a:lnTo>
                    <a:lnTo>
                      <a:pt x="131" y="136"/>
                    </a:lnTo>
                    <a:lnTo>
                      <a:pt x="128" y="136"/>
                    </a:lnTo>
                    <a:lnTo>
                      <a:pt x="120" y="131"/>
                    </a:lnTo>
                    <a:lnTo>
                      <a:pt x="123" y="121"/>
                    </a:lnTo>
                    <a:lnTo>
                      <a:pt x="125" y="110"/>
                    </a:lnTo>
                    <a:lnTo>
                      <a:pt x="126" y="98"/>
                    </a:lnTo>
                    <a:lnTo>
                      <a:pt x="126" y="86"/>
                    </a:lnTo>
                    <a:lnTo>
                      <a:pt x="125" y="74"/>
                    </a:lnTo>
                    <a:lnTo>
                      <a:pt x="123" y="64"/>
                    </a:lnTo>
                    <a:lnTo>
                      <a:pt x="121" y="56"/>
                    </a:lnTo>
                    <a:lnTo>
                      <a:pt x="118" y="47"/>
                    </a:lnTo>
                    <a:lnTo>
                      <a:pt x="113" y="39"/>
                    </a:lnTo>
                    <a:lnTo>
                      <a:pt x="108" y="31"/>
                    </a:lnTo>
                    <a:lnTo>
                      <a:pt x="101" y="24"/>
                    </a:lnTo>
                    <a:lnTo>
                      <a:pt x="93" y="19"/>
                    </a:lnTo>
                    <a:lnTo>
                      <a:pt x="88" y="17"/>
                    </a:lnTo>
                    <a:lnTo>
                      <a:pt x="83" y="16"/>
                    </a:lnTo>
                    <a:lnTo>
                      <a:pt x="77" y="16"/>
                    </a:lnTo>
                    <a:lnTo>
                      <a:pt x="69" y="19"/>
                    </a:lnTo>
                    <a:lnTo>
                      <a:pt x="63" y="22"/>
                    </a:lnTo>
                    <a:lnTo>
                      <a:pt x="57" y="26"/>
                    </a:lnTo>
                    <a:lnTo>
                      <a:pt x="52" y="33"/>
                    </a:lnTo>
                    <a:lnTo>
                      <a:pt x="48" y="39"/>
                    </a:lnTo>
                    <a:lnTo>
                      <a:pt x="43" y="46"/>
                    </a:lnTo>
                    <a:lnTo>
                      <a:pt x="40" y="54"/>
                    </a:lnTo>
                    <a:lnTo>
                      <a:pt x="37" y="63"/>
                    </a:lnTo>
                    <a:lnTo>
                      <a:pt x="35" y="78"/>
                    </a:lnTo>
                    <a:lnTo>
                      <a:pt x="34" y="89"/>
                    </a:lnTo>
                    <a:lnTo>
                      <a:pt x="34" y="100"/>
                    </a:lnTo>
                    <a:lnTo>
                      <a:pt x="36" y="112"/>
                    </a:lnTo>
                    <a:lnTo>
                      <a:pt x="38" y="121"/>
                    </a:lnTo>
                    <a:lnTo>
                      <a:pt x="40" y="129"/>
                    </a:lnTo>
                    <a:lnTo>
                      <a:pt x="44" y="139"/>
                    </a:lnTo>
                    <a:lnTo>
                      <a:pt x="47" y="146"/>
                    </a:lnTo>
                    <a:lnTo>
                      <a:pt x="51" y="152"/>
                    </a:lnTo>
                    <a:lnTo>
                      <a:pt x="56" y="156"/>
                    </a:lnTo>
                    <a:lnTo>
                      <a:pt x="62" y="162"/>
                    </a:lnTo>
                    <a:lnTo>
                      <a:pt x="67" y="165"/>
                    </a:lnTo>
                    <a:lnTo>
                      <a:pt x="76" y="168"/>
                    </a:lnTo>
                    <a:lnTo>
                      <a:pt x="43" y="167"/>
                    </a:lnTo>
                    <a:lnTo>
                      <a:pt x="37" y="164"/>
                    </a:lnTo>
                    <a:lnTo>
                      <a:pt x="33" y="160"/>
                    </a:lnTo>
                    <a:lnTo>
                      <a:pt x="27" y="147"/>
                    </a:lnTo>
                    <a:lnTo>
                      <a:pt x="23" y="138"/>
                    </a:lnTo>
                    <a:lnTo>
                      <a:pt x="20" y="123"/>
                    </a:lnTo>
                    <a:lnTo>
                      <a:pt x="17" y="131"/>
                    </a:lnTo>
                    <a:lnTo>
                      <a:pt x="12" y="135"/>
                    </a:lnTo>
                    <a:lnTo>
                      <a:pt x="5" y="136"/>
                    </a:lnTo>
                    <a:lnTo>
                      <a:pt x="0"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73" name="Freeform 81"/>
              <p:cNvSpPr>
                <a:spLocks/>
              </p:cNvSpPr>
              <p:nvPr/>
            </p:nvSpPr>
            <p:spPr bwMode="auto">
              <a:xfrm>
                <a:off x="4391" y="3886"/>
                <a:ext cx="89" cy="149"/>
              </a:xfrm>
              <a:custGeom>
                <a:avLst/>
                <a:gdLst/>
                <a:ahLst/>
                <a:cxnLst>
                  <a:cxn ang="0">
                    <a:pos x="86" y="99"/>
                  </a:cxn>
                  <a:cxn ang="0">
                    <a:pos x="88" y="77"/>
                  </a:cxn>
                  <a:cxn ang="0">
                    <a:pos x="87" y="53"/>
                  </a:cxn>
                  <a:cxn ang="0">
                    <a:pos x="79" y="28"/>
                  </a:cxn>
                  <a:cxn ang="0">
                    <a:pos x="64" y="8"/>
                  </a:cxn>
                  <a:cxn ang="0">
                    <a:pos x="49" y="1"/>
                  </a:cxn>
                  <a:cxn ang="0">
                    <a:pos x="36" y="1"/>
                  </a:cxn>
                  <a:cxn ang="0">
                    <a:pos x="19" y="12"/>
                  </a:cxn>
                  <a:cxn ang="0">
                    <a:pos x="7" y="34"/>
                  </a:cxn>
                  <a:cxn ang="0">
                    <a:pos x="0" y="65"/>
                  </a:cxn>
                  <a:cxn ang="0">
                    <a:pos x="1" y="90"/>
                  </a:cxn>
                  <a:cxn ang="0">
                    <a:pos x="8" y="114"/>
                  </a:cxn>
                  <a:cxn ang="0">
                    <a:pos x="19" y="134"/>
                  </a:cxn>
                  <a:cxn ang="0">
                    <a:pos x="30" y="144"/>
                  </a:cxn>
                  <a:cxn ang="0">
                    <a:pos x="40" y="148"/>
                  </a:cxn>
                  <a:cxn ang="0">
                    <a:pos x="53" y="147"/>
                  </a:cxn>
                  <a:cxn ang="0">
                    <a:pos x="45" y="133"/>
                  </a:cxn>
                  <a:cxn ang="0">
                    <a:pos x="36" y="132"/>
                  </a:cxn>
                  <a:cxn ang="0">
                    <a:pos x="23" y="122"/>
                  </a:cxn>
                  <a:cxn ang="0">
                    <a:pos x="14" y="105"/>
                  </a:cxn>
                  <a:cxn ang="0">
                    <a:pos x="9" y="86"/>
                  </a:cxn>
                  <a:cxn ang="0">
                    <a:pos x="8" y="66"/>
                  </a:cxn>
                  <a:cxn ang="0">
                    <a:pos x="11" y="48"/>
                  </a:cxn>
                  <a:cxn ang="0">
                    <a:pos x="19" y="30"/>
                  </a:cxn>
                  <a:cxn ang="0">
                    <a:pos x="30" y="16"/>
                  </a:cxn>
                  <a:cxn ang="0">
                    <a:pos x="44" y="12"/>
                  </a:cxn>
                  <a:cxn ang="0">
                    <a:pos x="55" y="15"/>
                  </a:cxn>
                  <a:cxn ang="0">
                    <a:pos x="68" y="27"/>
                  </a:cxn>
                  <a:cxn ang="0">
                    <a:pos x="76" y="44"/>
                  </a:cxn>
                  <a:cxn ang="0">
                    <a:pos x="80" y="69"/>
                  </a:cxn>
                  <a:cxn ang="0">
                    <a:pos x="78" y="93"/>
                  </a:cxn>
                  <a:cxn ang="0">
                    <a:pos x="84" y="111"/>
                  </a:cxn>
                </a:cxnLst>
                <a:rect l="0" t="0" r="r" b="b"/>
                <a:pathLst>
                  <a:path w="89" h="149">
                    <a:moveTo>
                      <a:pt x="84" y="111"/>
                    </a:moveTo>
                    <a:lnTo>
                      <a:pt x="86" y="99"/>
                    </a:lnTo>
                    <a:lnTo>
                      <a:pt x="87" y="89"/>
                    </a:lnTo>
                    <a:lnTo>
                      <a:pt x="88" y="77"/>
                    </a:lnTo>
                    <a:lnTo>
                      <a:pt x="88" y="66"/>
                    </a:lnTo>
                    <a:lnTo>
                      <a:pt x="87" y="53"/>
                    </a:lnTo>
                    <a:lnTo>
                      <a:pt x="83" y="39"/>
                    </a:lnTo>
                    <a:lnTo>
                      <a:pt x="79" y="28"/>
                    </a:lnTo>
                    <a:lnTo>
                      <a:pt x="72" y="18"/>
                    </a:lnTo>
                    <a:lnTo>
                      <a:pt x="64" y="8"/>
                    </a:lnTo>
                    <a:lnTo>
                      <a:pt x="57" y="3"/>
                    </a:lnTo>
                    <a:lnTo>
                      <a:pt x="49" y="1"/>
                    </a:lnTo>
                    <a:lnTo>
                      <a:pt x="44" y="0"/>
                    </a:lnTo>
                    <a:lnTo>
                      <a:pt x="36" y="1"/>
                    </a:lnTo>
                    <a:lnTo>
                      <a:pt x="27" y="5"/>
                    </a:lnTo>
                    <a:lnTo>
                      <a:pt x="19" y="12"/>
                    </a:lnTo>
                    <a:lnTo>
                      <a:pt x="12" y="23"/>
                    </a:lnTo>
                    <a:lnTo>
                      <a:pt x="7" y="34"/>
                    </a:lnTo>
                    <a:lnTo>
                      <a:pt x="2" y="49"/>
                    </a:lnTo>
                    <a:lnTo>
                      <a:pt x="0" y="65"/>
                    </a:lnTo>
                    <a:lnTo>
                      <a:pt x="0" y="76"/>
                    </a:lnTo>
                    <a:lnTo>
                      <a:pt x="1" y="90"/>
                    </a:lnTo>
                    <a:lnTo>
                      <a:pt x="4" y="104"/>
                    </a:lnTo>
                    <a:lnTo>
                      <a:pt x="8" y="114"/>
                    </a:lnTo>
                    <a:lnTo>
                      <a:pt x="13" y="126"/>
                    </a:lnTo>
                    <a:lnTo>
                      <a:pt x="19" y="134"/>
                    </a:lnTo>
                    <a:lnTo>
                      <a:pt x="24" y="140"/>
                    </a:lnTo>
                    <a:lnTo>
                      <a:pt x="30" y="144"/>
                    </a:lnTo>
                    <a:lnTo>
                      <a:pt x="37" y="147"/>
                    </a:lnTo>
                    <a:lnTo>
                      <a:pt x="40" y="148"/>
                    </a:lnTo>
                    <a:lnTo>
                      <a:pt x="48" y="148"/>
                    </a:lnTo>
                    <a:lnTo>
                      <a:pt x="53" y="147"/>
                    </a:lnTo>
                    <a:lnTo>
                      <a:pt x="59" y="144"/>
                    </a:lnTo>
                    <a:lnTo>
                      <a:pt x="45" y="133"/>
                    </a:lnTo>
                    <a:lnTo>
                      <a:pt x="41" y="133"/>
                    </a:lnTo>
                    <a:lnTo>
                      <a:pt x="36" y="132"/>
                    </a:lnTo>
                    <a:lnTo>
                      <a:pt x="29" y="127"/>
                    </a:lnTo>
                    <a:lnTo>
                      <a:pt x="23" y="122"/>
                    </a:lnTo>
                    <a:lnTo>
                      <a:pt x="18" y="113"/>
                    </a:lnTo>
                    <a:lnTo>
                      <a:pt x="14" y="105"/>
                    </a:lnTo>
                    <a:lnTo>
                      <a:pt x="11" y="97"/>
                    </a:lnTo>
                    <a:lnTo>
                      <a:pt x="9" y="86"/>
                    </a:lnTo>
                    <a:lnTo>
                      <a:pt x="8" y="75"/>
                    </a:lnTo>
                    <a:lnTo>
                      <a:pt x="8" y="66"/>
                    </a:lnTo>
                    <a:lnTo>
                      <a:pt x="10" y="56"/>
                    </a:lnTo>
                    <a:lnTo>
                      <a:pt x="11" y="48"/>
                    </a:lnTo>
                    <a:lnTo>
                      <a:pt x="14" y="40"/>
                    </a:lnTo>
                    <a:lnTo>
                      <a:pt x="19" y="30"/>
                    </a:lnTo>
                    <a:lnTo>
                      <a:pt x="24" y="22"/>
                    </a:lnTo>
                    <a:lnTo>
                      <a:pt x="30" y="16"/>
                    </a:lnTo>
                    <a:lnTo>
                      <a:pt x="37" y="12"/>
                    </a:lnTo>
                    <a:lnTo>
                      <a:pt x="44" y="12"/>
                    </a:lnTo>
                    <a:lnTo>
                      <a:pt x="49" y="12"/>
                    </a:lnTo>
                    <a:lnTo>
                      <a:pt x="55" y="15"/>
                    </a:lnTo>
                    <a:lnTo>
                      <a:pt x="63" y="20"/>
                    </a:lnTo>
                    <a:lnTo>
                      <a:pt x="68" y="27"/>
                    </a:lnTo>
                    <a:lnTo>
                      <a:pt x="73" y="35"/>
                    </a:lnTo>
                    <a:lnTo>
                      <a:pt x="76" y="44"/>
                    </a:lnTo>
                    <a:lnTo>
                      <a:pt x="79" y="58"/>
                    </a:lnTo>
                    <a:lnTo>
                      <a:pt x="80" y="69"/>
                    </a:lnTo>
                    <a:lnTo>
                      <a:pt x="80" y="78"/>
                    </a:lnTo>
                    <a:lnTo>
                      <a:pt x="78" y="93"/>
                    </a:lnTo>
                    <a:lnTo>
                      <a:pt x="74" y="106"/>
                    </a:lnTo>
                    <a:lnTo>
                      <a:pt x="84" y="1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74" name="Freeform 82"/>
              <p:cNvSpPr>
                <a:spLocks/>
              </p:cNvSpPr>
              <p:nvPr/>
            </p:nvSpPr>
            <p:spPr bwMode="auto">
              <a:xfrm>
                <a:off x="4436" y="3990"/>
                <a:ext cx="40" cy="45"/>
              </a:xfrm>
              <a:custGeom>
                <a:avLst/>
                <a:gdLst/>
                <a:ahLst/>
                <a:cxnLst>
                  <a:cxn ang="0">
                    <a:pos x="30" y="0"/>
                  </a:cxn>
                  <a:cxn ang="0">
                    <a:pos x="28" y="7"/>
                  </a:cxn>
                  <a:cxn ang="0">
                    <a:pos x="24" y="14"/>
                  </a:cxn>
                  <a:cxn ang="0">
                    <a:pos x="20" y="20"/>
                  </a:cxn>
                  <a:cxn ang="0">
                    <a:pos x="15" y="24"/>
                  </a:cxn>
                  <a:cxn ang="0">
                    <a:pos x="8" y="28"/>
                  </a:cxn>
                  <a:cxn ang="0">
                    <a:pos x="4" y="29"/>
                  </a:cxn>
                  <a:cxn ang="0">
                    <a:pos x="0" y="29"/>
                  </a:cxn>
                  <a:cxn ang="0">
                    <a:pos x="3" y="44"/>
                  </a:cxn>
                  <a:cxn ang="0">
                    <a:pos x="9" y="43"/>
                  </a:cxn>
                  <a:cxn ang="0">
                    <a:pos x="14" y="40"/>
                  </a:cxn>
                  <a:cxn ang="0">
                    <a:pos x="20" y="37"/>
                  </a:cxn>
                  <a:cxn ang="0">
                    <a:pos x="25" y="32"/>
                  </a:cxn>
                  <a:cxn ang="0">
                    <a:pos x="30" y="25"/>
                  </a:cxn>
                  <a:cxn ang="0">
                    <a:pos x="33" y="20"/>
                  </a:cxn>
                  <a:cxn ang="0">
                    <a:pos x="36" y="14"/>
                  </a:cxn>
                  <a:cxn ang="0">
                    <a:pos x="39" y="6"/>
                  </a:cxn>
                  <a:cxn ang="0">
                    <a:pos x="30" y="0"/>
                  </a:cxn>
                </a:cxnLst>
                <a:rect l="0" t="0" r="r" b="b"/>
                <a:pathLst>
                  <a:path w="40" h="45">
                    <a:moveTo>
                      <a:pt x="30" y="0"/>
                    </a:moveTo>
                    <a:lnTo>
                      <a:pt x="28" y="7"/>
                    </a:lnTo>
                    <a:lnTo>
                      <a:pt x="24" y="14"/>
                    </a:lnTo>
                    <a:lnTo>
                      <a:pt x="20" y="20"/>
                    </a:lnTo>
                    <a:lnTo>
                      <a:pt x="15" y="24"/>
                    </a:lnTo>
                    <a:lnTo>
                      <a:pt x="8" y="28"/>
                    </a:lnTo>
                    <a:lnTo>
                      <a:pt x="4" y="29"/>
                    </a:lnTo>
                    <a:lnTo>
                      <a:pt x="0" y="29"/>
                    </a:lnTo>
                    <a:lnTo>
                      <a:pt x="3" y="44"/>
                    </a:lnTo>
                    <a:lnTo>
                      <a:pt x="9" y="43"/>
                    </a:lnTo>
                    <a:lnTo>
                      <a:pt x="14" y="40"/>
                    </a:lnTo>
                    <a:lnTo>
                      <a:pt x="20" y="37"/>
                    </a:lnTo>
                    <a:lnTo>
                      <a:pt x="25" y="32"/>
                    </a:lnTo>
                    <a:lnTo>
                      <a:pt x="30" y="25"/>
                    </a:lnTo>
                    <a:lnTo>
                      <a:pt x="33" y="20"/>
                    </a:lnTo>
                    <a:lnTo>
                      <a:pt x="36" y="14"/>
                    </a:lnTo>
                    <a:lnTo>
                      <a:pt x="39" y="6"/>
                    </a:lnTo>
                    <a:lnTo>
                      <a:pt x="3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75" name="Freeform 83"/>
              <p:cNvSpPr>
                <a:spLocks/>
              </p:cNvSpPr>
              <p:nvPr/>
            </p:nvSpPr>
            <p:spPr bwMode="auto">
              <a:xfrm>
                <a:off x="4412" y="3905"/>
                <a:ext cx="56" cy="107"/>
              </a:xfrm>
              <a:custGeom>
                <a:avLst/>
                <a:gdLst/>
                <a:ahLst/>
                <a:cxnLst>
                  <a:cxn ang="0">
                    <a:pos x="13" y="10"/>
                  </a:cxn>
                  <a:cxn ang="0">
                    <a:pos x="12" y="34"/>
                  </a:cxn>
                  <a:cxn ang="0">
                    <a:pos x="25" y="13"/>
                  </a:cxn>
                  <a:cxn ang="0">
                    <a:pos x="25" y="25"/>
                  </a:cxn>
                  <a:cxn ang="0">
                    <a:pos x="26" y="36"/>
                  </a:cxn>
                  <a:cxn ang="0">
                    <a:pos x="28" y="43"/>
                  </a:cxn>
                  <a:cxn ang="0">
                    <a:pos x="30" y="49"/>
                  </a:cxn>
                  <a:cxn ang="0">
                    <a:pos x="33" y="53"/>
                  </a:cxn>
                  <a:cxn ang="0">
                    <a:pos x="36" y="57"/>
                  </a:cxn>
                  <a:cxn ang="0">
                    <a:pos x="44" y="66"/>
                  </a:cxn>
                  <a:cxn ang="0">
                    <a:pos x="36" y="86"/>
                  </a:cxn>
                  <a:cxn ang="0">
                    <a:pos x="29" y="80"/>
                  </a:cxn>
                  <a:cxn ang="0">
                    <a:pos x="23" y="76"/>
                  </a:cxn>
                  <a:cxn ang="0">
                    <a:pos x="22" y="75"/>
                  </a:cxn>
                  <a:cxn ang="0">
                    <a:pos x="19" y="75"/>
                  </a:cxn>
                  <a:cxn ang="0">
                    <a:pos x="15" y="75"/>
                  </a:cxn>
                  <a:cxn ang="0">
                    <a:pos x="10" y="78"/>
                  </a:cxn>
                  <a:cxn ang="0">
                    <a:pos x="4" y="84"/>
                  </a:cxn>
                  <a:cxn ang="0">
                    <a:pos x="0" y="89"/>
                  </a:cxn>
                  <a:cxn ang="0">
                    <a:pos x="4" y="96"/>
                  </a:cxn>
                  <a:cxn ang="0">
                    <a:pos x="8" y="100"/>
                  </a:cxn>
                  <a:cxn ang="0">
                    <a:pos x="13" y="103"/>
                  </a:cxn>
                  <a:cxn ang="0">
                    <a:pos x="17" y="106"/>
                  </a:cxn>
                  <a:cxn ang="0">
                    <a:pos x="22" y="106"/>
                  </a:cxn>
                  <a:cxn ang="0">
                    <a:pos x="27" y="106"/>
                  </a:cxn>
                  <a:cxn ang="0">
                    <a:pos x="32" y="104"/>
                  </a:cxn>
                  <a:cxn ang="0">
                    <a:pos x="37" y="101"/>
                  </a:cxn>
                  <a:cxn ang="0">
                    <a:pos x="42" y="96"/>
                  </a:cxn>
                  <a:cxn ang="0">
                    <a:pos x="46" y="91"/>
                  </a:cxn>
                  <a:cxn ang="0">
                    <a:pos x="49" y="83"/>
                  </a:cxn>
                  <a:cxn ang="0">
                    <a:pos x="52" y="75"/>
                  </a:cxn>
                  <a:cxn ang="0">
                    <a:pos x="54" y="68"/>
                  </a:cxn>
                  <a:cxn ang="0">
                    <a:pos x="55" y="59"/>
                  </a:cxn>
                  <a:cxn ang="0">
                    <a:pos x="55" y="48"/>
                  </a:cxn>
                  <a:cxn ang="0">
                    <a:pos x="54" y="38"/>
                  </a:cxn>
                  <a:cxn ang="0">
                    <a:pos x="52" y="31"/>
                  </a:cxn>
                  <a:cxn ang="0">
                    <a:pos x="50" y="24"/>
                  </a:cxn>
                  <a:cxn ang="0">
                    <a:pos x="46" y="17"/>
                  </a:cxn>
                  <a:cxn ang="0">
                    <a:pos x="41" y="9"/>
                  </a:cxn>
                  <a:cxn ang="0">
                    <a:pos x="34" y="3"/>
                  </a:cxn>
                  <a:cxn ang="0">
                    <a:pos x="28" y="0"/>
                  </a:cxn>
                  <a:cxn ang="0">
                    <a:pos x="22" y="0"/>
                  </a:cxn>
                  <a:cxn ang="0">
                    <a:pos x="15" y="1"/>
                  </a:cxn>
                  <a:cxn ang="0">
                    <a:pos x="12" y="3"/>
                  </a:cxn>
                  <a:cxn ang="0">
                    <a:pos x="13" y="10"/>
                  </a:cxn>
                </a:cxnLst>
                <a:rect l="0" t="0" r="r" b="b"/>
                <a:pathLst>
                  <a:path w="56" h="107">
                    <a:moveTo>
                      <a:pt x="13" y="10"/>
                    </a:moveTo>
                    <a:lnTo>
                      <a:pt x="12" y="34"/>
                    </a:lnTo>
                    <a:lnTo>
                      <a:pt x="25" y="13"/>
                    </a:lnTo>
                    <a:lnTo>
                      <a:pt x="25" y="25"/>
                    </a:lnTo>
                    <a:lnTo>
                      <a:pt x="26" y="36"/>
                    </a:lnTo>
                    <a:lnTo>
                      <a:pt x="28" y="43"/>
                    </a:lnTo>
                    <a:lnTo>
                      <a:pt x="30" y="49"/>
                    </a:lnTo>
                    <a:lnTo>
                      <a:pt x="33" y="53"/>
                    </a:lnTo>
                    <a:lnTo>
                      <a:pt x="36" y="57"/>
                    </a:lnTo>
                    <a:lnTo>
                      <a:pt x="44" y="66"/>
                    </a:lnTo>
                    <a:lnTo>
                      <a:pt x="36" y="86"/>
                    </a:lnTo>
                    <a:lnTo>
                      <a:pt x="29" y="80"/>
                    </a:lnTo>
                    <a:lnTo>
                      <a:pt x="23" y="76"/>
                    </a:lnTo>
                    <a:lnTo>
                      <a:pt x="22" y="75"/>
                    </a:lnTo>
                    <a:lnTo>
                      <a:pt x="19" y="75"/>
                    </a:lnTo>
                    <a:lnTo>
                      <a:pt x="15" y="75"/>
                    </a:lnTo>
                    <a:lnTo>
                      <a:pt x="10" y="78"/>
                    </a:lnTo>
                    <a:lnTo>
                      <a:pt x="4" y="84"/>
                    </a:lnTo>
                    <a:lnTo>
                      <a:pt x="0" y="89"/>
                    </a:lnTo>
                    <a:lnTo>
                      <a:pt x="4" y="96"/>
                    </a:lnTo>
                    <a:lnTo>
                      <a:pt x="8" y="100"/>
                    </a:lnTo>
                    <a:lnTo>
                      <a:pt x="13" y="103"/>
                    </a:lnTo>
                    <a:lnTo>
                      <a:pt x="17" y="106"/>
                    </a:lnTo>
                    <a:lnTo>
                      <a:pt x="22" y="106"/>
                    </a:lnTo>
                    <a:lnTo>
                      <a:pt x="27" y="106"/>
                    </a:lnTo>
                    <a:lnTo>
                      <a:pt x="32" y="104"/>
                    </a:lnTo>
                    <a:lnTo>
                      <a:pt x="37" y="101"/>
                    </a:lnTo>
                    <a:lnTo>
                      <a:pt x="42" y="96"/>
                    </a:lnTo>
                    <a:lnTo>
                      <a:pt x="46" y="91"/>
                    </a:lnTo>
                    <a:lnTo>
                      <a:pt x="49" y="83"/>
                    </a:lnTo>
                    <a:lnTo>
                      <a:pt x="52" y="75"/>
                    </a:lnTo>
                    <a:lnTo>
                      <a:pt x="54" y="68"/>
                    </a:lnTo>
                    <a:lnTo>
                      <a:pt x="55" y="59"/>
                    </a:lnTo>
                    <a:lnTo>
                      <a:pt x="55" y="48"/>
                    </a:lnTo>
                    <a:lnTo>
                      <a:pt x="54" y="38"/>
                    </a:lnTo>
                    <a:lnTo>
                      <a:pt x="52" y="31"/>
                    </a:lnTo>
                    <a:lnTo>
                      <a:pt x="50" y="24"/>
                    </a:lnTo>
                    <a:lnTo>
                      <a:pt x="46" y="17"/>
                    </a:lnTo>
                    <a:lnTo>
                      <a:pt x="41" y="9"/>
                    </a:lnTo>
                    <a:lnTo>
                      <a:pt x="34" y="3"/>
                    </a:lnTo>
                    <a:lnTo>
                      <a:pt x="28" y="0"/>
                    </a:lnTo>
                    <a:lnTo>
                      <a:pt x="22" y="0"/>
                    </a:lnTo>
                    <a:lnTo>
                      <a:pt x="15" y="1"/>
                    </a:lnTo>
                    <a:lnTo>
                      <a:pt x="12" y="3"/>
                    </a:lnTo>
                    <a:lnTo>
                      <a:pt x="13"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76" name="Freeform 84"/>
              <p:cNvSpPr>
                <a:spLocks/>
              </p:cNvSpPr>
              <p:nvPr/>
            </p:nvSpPr>
            <p:spPr bwMode="auto">
              <a:xfrm>
                <a:off x="4404" y="3908"/>
                <a:ext cx="23" cy="89"/>
              </a:xfrm>
              <a:custGeom>
                <a:avLst/>
                <a:gdLst/>
                <a:ahLst/>
                <a:cxnLst>
                  <a:cxn ang="0">
                    <a:pos x="22" y="9"/>
                  </a:cxn>
                  <a:cxn ang="0">
                    <a:pos x="18" y="33"/>
                  </a:cxn>
                  <a:cxn ang="0">
                    <a:pos x="17" y="38"/>
                  </a:cxn>
                  <a:cxn ang="0">
                    <a:pos x="15" y="44"/>
                  </a:cxn>
                  <a:cxn ang="0">
                    <a:pos x="11" y="50"/>
                  </a:cxn>
                  <a:cxn ang="0">
                    <a:pos x="8" y="55"/>
                  </a:cxn>
                  <a:cxn ang="0">
                    <a:pos x="4" y="60"/>
                  </a:cxn>
                  <a:cxn ang="0">
                    <a:pos x="7" y="72"/>
                  </a:cxn>
                  <a:cxn ang="0">
                    <a:pos x="10" y="84"/>
                  </a:cxn>
                  <a:cxn ang="0">
                    <a:pos x="10" y="88"/>
                  </a:cxn>
                  <a:cxn ang="0">
                    <a:pos x="8" y="84"/>
                  </a:cxn>
                  <a:cxn ang="0">
                    <a:pos x="5" y="77"/>
                  </a:cxn>
                  <a:cxn ang="0">
                    <a:pos x="2" y="69"/>
                  </a:cxn>
                  <a:cxn ang="0">
                    <a:pos x="1" y="62"/>
                  </a:cxn>
                  <a:cxn ang="0">
                    <a:pos x="0" y="54"/>
                  </a:cxn>
                  <a:cxn ang="0">
                    <a:pos x="0" y="45"/>
                  </a:cxn>
                  <a:cxn ang="0">
                    <a:pos x="1" y="36"/>
                  </a:cxn>
                  <a:cxn ang="0">
                    <a:pos x="2" y="29"/>
                  </a:cxn>
                  <a:cxn ang="0">
                    <a:pos x="5" y="21"/>
                  </a:cxn>
                  <a:cxn ang="0">
                    <a:pos x="9" y="12"/>
                  </a:cxn>
                  <a:cxn ang="0">
                    <a:pos x="15" y="6"/>
                  </a:cxn>
                  <a:cxn ang="0">
                    <a:pos x="22" y="0"/>
                  </a:cxn>
                  <a:cxn ang="0">
                    <a:pos x="22" y="9"/>
                  </a:cxn>
                </a:cxnLst>
                <a:rect l="0" t="0" r="r" b="b"/>
                <a:pathLst>
                  <a:path w="23" h="89">
                    <a:moveTo>
                      <a:pt x="22" y="9"/>
                    </a:moveTo>
                    <a:lnTo>
                      <a:pt x="18" y="33"/>
                    </a:lnTo>
                    <a:lnTo>
                      <a:pt x="17" y="38"/>
                    </a:lnTo>
                    <a:lnTo>
                      <a:pt x="15" y="44"/>
                    </a:lnTo>
                    <a:lnTo>
                      <a:pt x="11" y="50"/>
                    </a:lnTo>
                    <a:lnTo>
                      <a:pt x="8" y="55"/>
                    </a:lnTo>
                    <a:lnTo>
                      <a:pt x="4" y="60"/>
                    </a:lnTo>
                    <a:lnTo>
                      <a:pt x="7" y="72"/>
                    </a:lnTo>
                    <a:lnTo>
                      <a:pt x="10" y="84"/>
                    </a:lnTo>
                    <a:lnTo>
                      <a:pt x="10" y="88"/>
                    </a:lnTo>
                    <a:lnTo>
                      <a:pt x="8" y="84"/>
                    </a:lnTo>
                    <a:lnTo>
                      <a:pt x="5" y="77"/>
                    </a:lnTo>
                    <a:lnTo>
                      <a:pt x="2" y="69"/>
                    </a:lnTo>
                    <a:lnTo>
                      <a:pt x="1" y="62"/>
                    </a:lnTo>
                    <a:lnTo>
                      <a:pt x="0" y="54"/>
                    </a:lnTo>
                    <a:lnTo>
                      <a:pt x="0" y="45"/>
                    </a:lnTo>
                    <a:lnTo>
                      <a:pt x="1" y="36"/>
                    </a:lnTo>
                    <a:lnTo>
                      <a:pt x="2" y="29"/>
                    </a:lnTo>
                    <a:lnTo>
                      <a:pt x="5" y="21"/>
                    </a:lnTo>
                    <a:lnTo>
                      <a:pt x="9" y="12"/>
                    </a:lnTo>
                    <a:lnTo>
                      <a:pt x="15" y="6"/>
                    </a:lnTo>
                    <a:lnTo>
                      <a:pt x="22" y="0"/>
                    </a:lnTo>
                    <a:lnTo>
                      <a:pt x="22" y="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77" name="Freeform 85"/>
              <p:cNvSpPr>
                <a:spLocks/>
              </p:cNvSpPr>
              <p:nvPr/>
            </p:nvSpPr>
            <p:spPr bwMode="auto">
              <a:xfrm>
                <a:off x="4429" y="3950"/>
                <a:ext cx="8" cy="24"/>
              </a:xfrm>
              <a:custGeom>
                <a:avLst/>
                <a:gdLst/>
                <a:ahLst/>
                <a:cxnLst>
                  <a:cxn ang="0">
                    <a:pos x="0" y="0"/>
                  </a:cxn>
                  <a:cxn ang="0">
                    <a:pos x="2" y="0"/>
                  </a:cxn>
                  <a:cxn ang="0">
                    <a:pos x="4" y="1"/>
                  </a:cxn>
                  <a:cxn ang="0">
                    <a:pos x="5" y="4"/>
                  </a:cxn>
                  <a:cxn ang="0">
                    <a:pos x="6" y="6"/>
                  </a:cxn>
                  <a:cxn ang="0">
                    <a:pos x="7" y="10"/>
                  </a:cxn>
                  <a:cxn ang="0">
                    <a:pos x="7" y="13"/>
                  </a:cxn>
                  <a:cxn ang="0">
                    <a:pos x="6" y="16"/>
                  </a:cxn>
                  <a:cxn ang="0">
                    <a:pos x="6" y="19"/>
                  </a:cxn>
                  <a:cxn ang="0">
                    <a:pos x="4" y="22"/>
                  </a:cxn>
                  <a:cxn ang="0">
                    <a:pos x="3" y="23"/>
                  </a:cxn>
                  <a:cxn ang="0">
                    <a:pos x="1" y="23"/>
                  </a:cxn>
                  <a:cxn ang="0">
                    <a:pos x="0" y="23"/>
                  </a:cxn>
                  <a:cxn ang="0">
                    <a:pos x="0" y="21"/>
                  </a:cxn>
                  <a:cxn ang="0">
                    <a:pos x="2" y="21"/>
                  </a:cxn>
                  <a:cxn ang="0">
                    <a:pos x="4" y="20"/>
                  </a:cxn>
                  <a:cxn ang="0">
                    <a:pos x="5" y="18"/>
                  </a:cxn>
                  <a:cxn ang="0">
                    <a:pos x="5" y="16"/>
                  </a:cxn>
                  <a:cxn ang="0">
                    <a:pos x="6" y="13"/>
                  </a:cxn>
                  <a:cxn ang="0">
                    <a:pos x="6" y="10"/>
                  </a:cxn>
                  <a:cxn ang="0">
                    <a:pos x="6" y="7"/>
                  </a:cxn>
                  <a:cxn ang="0">
                    <a:pos x="5" y="4"/>
                  </a:cxn>
                  <a:cxn ang="0">
                    <a:pos x="4" y="3"/>
                  </a:cxn>
                  <a:cxn ang="0">
                    <a:pos x="2" y="2"/>
                  </a:cxn>
                  <a:cxn ang="0">
                    <a:pos x="0" y="2"/>
                  </a:cxn>
                  <a:cxn ang="0">
                    <a:pos x="0" y="0"/>
                  </a:cxn>
                </a:cxnLst>
                <a:rect l="0" t="0" r="r" b="b"/>
                <a:pathLst>
                  <a:path w="8" h="24">
                    <a:moveTo>
                      <a:pt x="0" y="0"/>
                    </a:moveTo>
                    <a:lnTo>
                      <a:pt x="2" y="0"/>
                    </a:lnTo>
                    <a:lnTo>
                      <a:pt x="4" y="1"/>
                    </a:lnTo>
                    <a:lnTo>
                      <a:pt x="5" y="4"/>
                    </a:lnTo>
                    <a:lnTo>
                      <a:pt x="6" y="6"/>
                    </a:lnTo>
                    <a:lnTo>
                      <a:pt x="7" y="10"/>
                    </a:lnTo>
                    <a:lnTo>
                      <a:pt x="7" y="13"/>
                    </a:lnTo>
                    <a:lnTo>
                      <a:pt x="6" y="16"/>
                    </a:lnTo>
                    <a:lnTo>
                      <a:pt x="6" y="19"/>
                    </a:lnTo>
                    <a:lnTo>
                      <a:pt x="4" y="22"/>
                    </a:lnTo>
                    <a:lnTo>
                      <a:pt x="3" y="23"/>
                    </a:lnTo>
                    <a:lnTo>
                      <a:pt x="1" y="23"/>
                    </a:lnTo>
                    <a:lnTo>
                      <a:pt x="0" y="23"/>
                    </a:lnTo>
                    <a:lnTo>
                      <a:pt x="0" y="21"/>
                    </a:lnTo>
                    <a:lnTo>
                      <a:pt x="2" y="21"/>
                    </a:lnTo>
                    <a:lnTo>
                      <a:pt x="4" y="20"/>
                    </a:lnTo>
                    <a:lnTo>
                      <a:pt x="5" y="18"/>
                    </a:lnTo>
                    <a:lnTo>
                      <a:pt x="5" y="16"/>
                    </a:lnTo>
                    <a:lnTo>
                      <a:pt x="6" y="13"/>
                    </a:lnTo>
                    <a:lnTo>
                      <a:pt x="6" y="10"/>
                    </a:lnTo>
                    <a:lnTo>
                      <a:pt x="6" y="7"/>
                    </a:lnTo>
                    <a:lnTo>
                      <a:pt x="5" y="4"/>
                    </a:lnTo>
                    <a:lnTo>
                      <a:pt x="4" y="3"/>
                    </a:lnTo>
                    <a:lnTo>
                      <a:pt x="2" y="2"/>
                    </a:lnTo>
                    <a:lnTo>
                      <a:pt x="0" y="2"/>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78" name="Freeform 86"/>
              <p:cNvSpPr>
                <a:spLocks/>
              </p:cNvSpPr>
              <p:nvPr/>
            </p:nvSpPr>
            <p:spPr bwMode="auto">
              <a:xfrm>
                <a:off x="4421" y="3950"/>
                <a:ext cx="11" cy="24"/>
              </a:xfrm>
              <a:custGeom>
                <a:avLst/>
                <a:gdLst/>
                <a:ahLst/>
                <a:cxnLst>
                  <a:cxn ang="0">
                    <a:pos x="8" y="2"/>
                  </a:cxn>
                  <a:cxn ang="0">
                    <a:pos x="6" y="3"/>
                  </a:cxn>
                  <a:cxn ang="0">
                    <a:pos x="5" y="4"/>
                  </a:cxn>
                  <a:cxn ang="0">
                    <a:pos x="4" y="7"/>
                  </a:cxn>
                  <a:cxn ang="0">
                    <a:pos x="3" y="9"/>
                  </a:cxn>
                  <a:cxn ang="0">
                    <a:pos x="3" y="12"/>
                  </a:cxn>
                  <a:cxn ang="0">
                    <a:pos x="4" y="15"/>
                  </a:cxn>
                  <a:cxn ang="0">
                    <a:pos x="5" y="17"/>
                  </a:cxn>
                  <a:cxn ang="0">
                    <a:pos x="6" y="19"/>
                  </a:cxn>
                  <a:cxn ang="0">
                    <a:pos x="7" y="20"/>
                  </a:cxn>
                  <a:cxn ang="0">
                    <a:pos x="8" y="21"/>
                  </a:cxn>
                  <a:cxn ang="0">
                    <a:pos x="9" y="21"/>
                  </a:cxn>
                  <a:cxn ang="0">
                    <a:pos x="10" y="21"/>
                  </a:cxn>
                  <a:cxn ang="0">
                    <a:pos x="8" y="23"/>
                  </a:cxn>
                  <a:cxn ang="0">
                    <a:pos x="6" y="23"/>
                  </a:cxn>
                  <a:cxn ang="0">
                    <a:pos x="5" y="22"/>
                  </a:cxn>
                  <a:cxn ang="0">
                    <a:pos x="3" y="20"/>
                  </a:cxn>
                  <a:cxn ang="0">
                    <a:pos x="2" y="18"/>
                  </a:cxn>
                  <a:cxn ang="0">
                    <a:pos x="1" y="16"/>
                  </a:cxn>
                  <a:cxn ang="0">
                    <a:pos x="1" y="15"/>
                  </a:cxn>
                  <a:cxn ang="0">
                    <a:pos x="0" y="12"/>
                  </a:cxn>
                  <a:cxn ang="0">
                    <a:pos x="0" y="11"/>
                  </a:cxn>
                  <a:cxn ang="0">
                    <a:pos x="1" y="8"/>
                  </a:cxn>
                  <a:cxn ang="0">
                    <a:pos x="1" y="5"/>
                  </a:cxn>
                  <a:cxn ang="0">
                    <a:pos x="3" y="3"/>
                  </a:cxn>
                  <a:cxn ang="0">
                    <a:pos x="4" y="1"/>
                  </a:cxn>
                  <a:cxn ang="0">
                    <a:pos x="6" y="0"/>
                  </a:cxn>
                  <a:cxn ang="0">
                    <a:pos x="7" y="0"/>
                  </a:cxn>
                  <a:cxn ang="0">
                    <a:pos x="8" y="2"/>
                  </a:cxn>
                </a:cxnLst>
                <a:rect l="0" t="0" r="r" b="b"/>
                <a:pathLst>
                  <a:path w="11" h="24">
                    <a:moveTo>
                      <a:pt x="8" y="2"/>
                    </a:moveTo>
                    <a:lnTo>
                      <a:pt x="6" y="3"/>
                    </a:lnTo>
                    <a:lnTo>
                      <a:pt x="5" y="4"/>
                    </a:lnTo>
                    <a:lnTo>
                      <a:pt x="4" y="7"/>
                    </a:lnTo>
                    <a:lnTo>
                      <a:pt x="3" y="9"/>
                    </a:lnTo>
                    <a:lnTo>
                      <a:pt x="3" y="12"/>
                    </a:lnTo>
                    <a:lnTo>
                      <a:pt x="4" y="15"/>
                    </a:lnTo>
                    <a:lnTo>
                      <a:pt x="5" y="17"/>
                    </a:lnTo>
                    <a:lnTo>
                      <a:pt x="6" y="19"/>
                    </a:lnTo>
                    <a:lnTo>
                      <a:pt x="7" y="20"/>
                    </a:lnTo>
                    <a:lnTo>
                      <a:pt x="8" y="21"/>
                    </a:lnTo>
                    <a:lnTo>
                      <a:pt x="9" y="21"/>
                    </a:lnTo>
                    <a:lnTo>
                      <a:pt x="10" y="21"/>
                    </a:lnTo>
                    <a:lnTo>
                      <a:pt x="8" y="23"/>
                    </a:lnTo>
                    <a:lnTo>
                      <a:pt x="6" y="23"/>
                    </a:lnTo>
                    <a:lnTo>
                      <a:pt x="5" y="22"/>
                    </a:lnTo>
                    <a:lnTo>
                      <a:pt x="3" y="20"/>
                    </a:lnTo>
                    <a:lnTo>
                      <a:pt x="2" y="18"/>
                    </a:lnTo>
                    <a:lnTo>
                      <a:pt x="1" y="16"/>
                    </a:lnTo>
                    <a:lnTo>
                      <a:pt x="1" y="15"/>
                    </a:lnTo>
                    <a:lnTo>
                      <a:pt x="0" y="12"/>
                    </a:lnTo>
                    <a:lnTo>
                      <a:pt x="0" y="11"/>
                    </a:lnTo>
                    <a:lnTo>
                      <a:pt x="1" y="8"/>
                    </a:lnTo>
                    <a:lnTo>
                      <a:pt x="1" y="5"/>
                    </a:lnTo>
                    <a:lnTo>
                      <a:pt x="3" y="3"/>
                    </a:lnTo>
                    <a:lnTo>
                      <a:pt x="4" y="1"/>
                    </a:lnTo>
                    <a:lnTo>
                      <a:pt x="6" y="0"/>
                    </a:lnTo>
                    <a:lnTo>
                      <a:pt x="7" y="0"/>
                    </a:lnTo>
                    <a:lnTo>
                      <a:pt x="8"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79" name="Freeform 87"/>
              <p:cNvSpPr>
                <a:spLocks/>
              </p:cNvSpPr>
              <p:nvPr/>
            </p:nvSpPr>
            <p:spPr bwMode="auto">
              <a:xfrm>
                <a:off x="4443" y="3962"/>
                <a:ext cx="5" cy="29"/>
              </a:xfrm>
              <a:custGeom>
                <a:avLst/>
                <a:gdLst/>
                <a:ahLst/>
                <a:cxnLst>
                  <a:cxn ang="0">
                    <a:pos x="4" y="28"/>
                  </a:cxn>
                  <a:cxn ang="0">
                    <a:pos x="0" y="0"/>
                  </a:cxn>
                  <a:cxn ang="0">
                    <a:pos x="1" y="25"/>
                  </a:cxn>
                  <a:cxn ang="0">
                    <a:pos x="4" y="28"/>
                  </a:cxn>
                </a:cxnLst>
                <a:rect l="0" t="0" r="r" b="b"/>
                <a:pathLst>
                  <a:path w="5" h="29">
                    <a:moveTo>
                      <a:pt x="4" y="28"/>
                    </a:moveTo>
                    <a:lnTo>
                      <a:pt x="0" y="0"/>
                    </a:lnTo>
                    <a:lnTo>
                      <a:pt x="1" y="25"/>
                    </a:lnTo>
                    <a:lnTo>
                      <a:pt x="4" y="2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80" name="Freeform 88"/>
              <p:cNvSpPr>
                <a:spLocks/>
              </p:cNvSpPr>
              <p:nvPr/>
            </p:nvSpPr>
            <p:spPr bwMode="auto">
              <a:xfrm>
                <a:off x="4409" y="3964"/>
                <a:ext cx="15" cy="16"/>
              </a:xfrm>
              <a:custGeom>
                <a:avLst/>
                <a:gdLst/>
                <a:ahLst/>
                <a:cxnLst>
                  <a:cxn ang="0">
                    <a:pos x="2" y="0"/>
                  </a:cxn>
                  <a:cxn ang="0">
                    <a:pos x="14" y="15"/>
                  </a:cxn>
                  <a:cxn ang="0">
                    <a:pos x="0" y="1"/>
                  </a:cxn>
                  <a:cxn ang="0">
                    <a:pos x="2" y="0"/>
                  </a:cxn>
                </a:cxnLst>
                <a:rect l="0" t="0" r="r" b="b"/>
                <a:pathLst>
                  <a:path w="15" h="16">
                    <a:moveTo>
                      <a:pt x="2" y="0"/>
                    </a:moveTo>
                    <a:lnTo>
                      <a:pt x="14" y="15"/>
                    </a:lnTo>
                    <a:lnTo>
                      <a:pt x="0" y="1"/>
                    </a:lnTo>
                    <a:lnTo>
                      <a:pt x="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81" name="Freeform 89"/>
              <p:cNvSpPr>
                <a:spLocks/>
              </p:cNvSpPr>
              <p:nvPr/>
            </p:nvSpPr>
            <p:spPr bwMode="auto">
              <a:xfrm>
                <a:off x="4250" y="4015"/>
                <a:ext cx="587" cy="29"/>
              </a:xfrm>
              <a:custGeom>
                <a:avLst/>
                <a:gdLst/>
                <a:ahLst/>
                <a:cxnLst>
                  <a:cxn ang="0">
                    <a:pos x="586" y="6"/>
                  </a:cxn>
                  <a:cxn ang="0">
                    <a:pos x="0" y="28"/>
                  </a:cxn>
                  <a:cxn ang="0">
                    <a:pos x="85" y="9"/>
                  </a:cxn>
                  <a:cxn ang="0">
                    <a:pos x="503" y="0"/>
                  </a:cxn>
                  <a:cxn ang="0">
                    <a:pos x="586" y="6"/>
                  </a:cxn>
                </a:cxnLst>
                <a:rect l="0" t="0" r="r" b="b"/>
                <a:pathLst>
                  <a:path w="587" h="29">
                    <a:moveTo>
                      <a:pt x="586" y="6"/>
                    </a:moveTo>
                    <a:lnTo>
                      <a:pt x="0" y="28"/>
                    </a:lnTo>
                    <a:lnTo>
                      <a:pt x="85" y="9"/>
                    </a:lnTo>
                    <a:lnTo>
                      <a:pt x="503" y="0"/>
                    </a:lnTo>
                    <a:lnTo>
                      <a:pt x="586" y="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82" name="Freeform 90"/>
              <p:cNvSpPr>
                <a:spLocks/>
              </p:cNvSpPr>
              <p:nvPr/>
            </p:nvSpPr>
            <p:spPr bwMode="auto">
              <a:xfrm>
                <a:off x="4325" y="3910"/>
                <a:ext cx="33" cy="46"/>
              </a:xfrm>
              <a:custGeom>
                <a:avLst/>
                <a:gdLst/>
                <a:ahLst/>
                <a:cxnLst>
                  <a:cxn ang="0">
                    <a:pos x="31" y="29"/>
                  </a:cxn>
                  <a:cxn ang="0">
                    <a:pos x="28" y="35"/>
                  </a:cxn>
                  <a:cxn ang="0">
                    <a:pos x="25" y="40"/>
                  </a:cxn>
                  <a:cxn ang="0">
                    <a:pos x="20" y="43"/>
                  </a:cxn>
                  <a:cxn ang="0">
                    <a:pos x="15" y="45"/>
                  </a:cxn>
                  <a:cxn ang="0">
                    <a:pos x="11" y="45"/>
                  </a:cxn>
                  <a:cxn ang="0">
                    <a:pos x="7" y="44"/>
                  </a:cxn>
                  <a:cxn ang="0">
                    <a:pos x="4" y="41"/>
                  </a:cxn>
                  <a:cxn ang="0">
                    <a:pos x="1" y="37"/>
                  </a:cxn>
                  <a:cxn ang="0">
                    <a:pos x="0" y="32"/>
                  </a:cxn>
                  <a:cxn ang="0">
                    <a:pos x="0" y="26"/>
                  </a:cxn>
                  <a:cxn ang="0">
                    <a:pos x="0" y="21"/>
                  </a:cxn>
                  <a:cxn ang="0">
                    <a:pos x="1" y="16"/>
                  </a:cxn>
                  <a:cxn ang="0">
                    <a:pos x="3" y="11"/>
                  </a:cxn>
                  <a:cxn ang="0">
                    <a:pos x="7" y="6"/>
                  </a:cxn>
                  <a:cxn ang="0">
                    <a:pos x="12" y="2"/>
                  </a:cxn>
                  <a:cxn ang="0">
                    <a:pos x="17" y="0"/>
                  </a:cxn>
                  <a:cxn ang="0">
                    <a:pos x="20" y="0"/>
                  </a:cxn>
                  <a:cxn ang="0">
                    <a:pos x="26" y="2"/>
                  </a:cxn>
                  <a:cxn ang="0">
                    <a:pos x="29" y="6"/>
                  </a:cxn>
                  <a:cxn ang="0">
                    <a:pos x="31" y="11"/>
                  </a:cxn>
                  <a:cxn ang="0">
                    <a:pos x="32" y="16"/>
                  </a:cxn>
                  <a:cxn ang="0">
                    <a:pos x="30" y="11"/>
                  </a:cxn>
                  <a:cxn ang="0">
                    <a:pos x="28" y="7"/>
                  </a:cxn>
                  <a:cxn ang="0">
                    <a:pos x="24" y="4"/>
                  </a:cxn>
                  <a:cxn ang="0">
                    <a:pos x="20" y="3"/>
                  </a:cxn>
                  <a:cxn ang="0">
                    <a:pos x="15" y="5"/>
                  </a:cxn>
                  <a:cxn ang="0">
                    <a:pos x="11" y="9"/>
                  </a:cxn>
                  <a:cxn ang="0">
                    <a:pos x="8" y="14"/>
                  </a:cxn>
                  <a:cxn ang="0">
                    <a:pos x="7" y="20"/>
                  </a:cxn>
                  <a:cxn ang="0">
                    <a:pos x="6" y="25"/>
                  </a:cxn>
                  <a:cxn ang="0">
                    <a:pos x="10" y="37"/>
                  </a:cxn>
                  <a:cxn ang="0">
                    <a:pos x="10" y="24"/>
                  </a:cxn>
                  <a:cxn ang="0">
                    <a:pos x="14" y="36"/>
                  </a:cxn>
                  <a:cxn ang="0">
                    <a:pos x="14" y="26"/>
                  </a:cxn>
                  <a:cxn ang="0">
                    <a:pos x="18" y="33"/>
                  </a:cxn>
                  <a:cxn ang="0">
                    <a:pos x="19" y="26"/>
                  </a:cxn>
                  <a:cxn ang="0">
                    <a:pos x="22" y="31"/>
                  </a:cxn>
                  <a:cxn ang="0">
                    <a:pos x="22" y="26"/>
                  </a:cxn>
                  <a:cxn ang="0">
                    <a:pos x="24" y="31"/>
                  </a:cxn>
                  <a:cxn ang="0">
                    <a:pos x="27" y="31"/>
                  </a:cxn>
                  <a:cxn ang="0">
                    <a:pos x="29" y="31"/>
                  </a:cxn>
                  <a:cxn ang="0">
                    <a:pos x="31" y="29"/>
                  </a:cxn>
                </a:cxnLst>
                <a:rect l="0" t="0" r="r" b="b"/>
                <a:pathLst>
                  <a:path w="33" h="46">
                    <a:moveTo>
                      <a:pt x="31" y="29"/>
                    </a:moveTo>
                    <a:lnTo>
                      <a:pt x="28" y="35"/>
                    </a:lnTo>
                    <a:lnTo>
                      <a:pt x="25" y="40"/>
                    </a:lnTo>
                    <a:lnTo>
                      <a:pt x="20" y="43"/>
                    </a:lnTo>
                    <a:lnTo>
                      <a:pt x="15" y="45"/>
                    </a:lnTo>
                    <a:lnTo>
                      <a:pt x="11" y="45"/>
                    </a:lnTo>
                    <a:lnTo>
                      <a:pt x="7" y="44"/>
                    </a:lnTo>
                    <a:lnTo>
                      <a:pt x="4" y="41"/>
                    </a:lnTo>
                    <a:lnTo>
                      <a:pt x="1" y="37"/>
                    </a:lnTo>
                    <a:lnTo>
                      <a:pt x="0" y="32"/>
                    </a:lnTo>
                    <a:lnTo>
                      <a:pt x="0" y="26"/>
                    </a:lnTo>
                    <a:lnTo>
                      <a:pt x="0" y="21"/>
                    </a:lnTo>
                    <a:lnTo>
                      <a:pt x="1" y="16"/>
                    </a:lnTo>
                    <a:lnTo>
                      <a:pt x="3" y="11"/>
                    </a:lnTo>
                    <a:lnTo>
                      <a:pt x="7" y="6"/>
                    </a:lnTo>
                    <a:lnTo>
                      <a:pt x="12" y="2"/>
                    </a:lnTo>
                    <a:lnTo>
                      <a:pt x="17" y="0"/>
                    </a:lnTo>
                    <a:lnTo>
                      <a:pt x="20" y="0"/>
                    </a:lnTo>
                    <a:lnTo>
                      <a:pt x="26" y="2"/>
                    </a:lnTo>
                    <a:lnTo>
                      <a:pt x="29" y="6"/>
                    </a:lnTo>
                    <a:lnTo>
                      <a:pt x="31" y="11"/>
                    </a:lnTo>
                    <a:lnTo>
                      <a:pt x="32" y="16"/>
                    </a:lnTo>
                    <a:lnTo>
                      <a:pt x="30" y="11"/>
                    </a:lnTo>
                    <a:lnTo>
                      <a:pt x="28" y="7"/>
                    </a:lnTo>
                    <a:lnTo>
                      <a:pt x="24" y="4"/>
                    </a:lnTo>
                    <a:lnTo>
                      <a:pt x="20" y="3"/>
                    </a:lnTo>
                    <a:lnTo>
                      <a:pt x="15" y="5"/>
                    </a:lnTo>
                    <a:lnTo>
                      <a:pt x="11" y="9"/>
                    </a:lnTo>
                    <a:lnTo>
                      <a:pt x="8" y="14"/>
                    </a:lnTo>
                    <a:lnTo>
                      <a:pt x="7" y="20"/>
                    </a:lnTo>
                    <a:lnTo>
                      <a:pt x="6" y="25"/>
                    </a:lnTo>
                    <a:lnTo>
                      <a:pt x="10" y="37"/>
                    </a:lnTo>
                    <a:lnTo>
                      <a:pt x="10" y="24"/>
                    </a:lnTo>
                    <a:lnTo>
                      <a:pt x="14" y="36"/>
                    </a:lnTo>
                    <a:lnTo>
                      <a:pt x="14" y="26"/>
                    </a:lnTo>
                    <a:lnTo>
                      <a:pt x="18" y="33"/>
                    </a:lnTo>
                    <a:lnTo>
                      <a:pt x="19" y="26"/>
                    </a:lnTo>
                    <a:lnTo>
                      <a:pt x="22" y="31"/>
                    </a:lnTo>
                    <a:lnTo>
                      <a:pt x="22" y="26"/>
                    </a:lnTo>
                    <a:lnTo>
                      <a:pt x="24" y="31"/>
                    </a:lnTo>
                    <a:lnTo>
                      <a:pt x="27" y="31"/>
                    </a:lnTo>
                    <a:lnTo>
                      <a:pt x="29" y="31"/>
                    </a:lnTo>
                    <a:lnTo>
                      <a:pt x="31"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83" name="Freeform 91"/>
              <p:cNvSpPr>
                <a:spLocks/>
              </p:cNvSpPr>
              <p:nvPr/>
            </p:nvSpPr>
            <p:spPr bwMode="auto">
              <a:xfrm>
                <a:off x="4292" y="3994"/>
                <a:ext cx="82" cy="36"/>
              </a:xfrm>
              <a:custGeom>
                <a:avLst/>
                <a:gdLst/>
                <a:ahLst/>
                <a:cxnLst>
                  <a:cxn ang="0">
                    <a:pos x="81" y="0"/>
                  </a:cxn>
                  <a:cxn ang="0">
                    <a:pos x="79" y="9"/>
                  </a:cxn>
                  <a:cxn ang="0">
                    <a:pos x="75" y="16"/>
                  </a:cxn>
                  <a:cxn ang="0">
                    <a:pos x="70" y="23"/>
                  </a:cxn>
                  <a:cxn ang="0">
                    <a:pos x="65" y="29"/>
                  </a:cxn>
                  <a:cxn ang="0">
                    <a:pos x="59" y="32"/>
                  </a:cxn>
                  <a:cxn ang="0">
                    <a:pos x="51" y="34"/>
                  </a:cxn>
                  <a:cxn ang="0">
                    <a:pos x="42" y="35"/>
                  </a:cxn>
                  <a:cxn ang="0">
                    <a:pos x="32" y="35"/>
                  </a:cxn>
                  <a:cxn ang="0">
                    <a:pos x="25" y="33"/>
                  </a:cxn>
                  <a:cxn ang="0">
                    <a:pos x="18" y="30"/>
                  </a:cxn>
                  <a:cxn ang="0">
                    <a:pos x="12" y="25"/>
                  </a:cxn>
                  <a:cxn ang="0">
                    <a:pos x="6" y="17"/>
                  </a:cxn>
                  <a:cxn ang="0">
                    <a:pos x="3" y="11"/>
                  </a:cxn>
                  <a:cxn ang="0">
                    <a:pos x="0" y="5"/>
                  </a:cxn>
                  <a:cxn ang="0">
                    <a:pos x="50" y="8"/>
                  </a:cxn>
                  <a:cxn ang="0">
                    <a:pos x="64" y="8"/>
                  </a:cxn>
                  <a:cxn ang="0">
                    <a:pos x="71" y="7"/>
                  </a:cxn>
                  <a:cxn ang="0">
                    <a:pos x="77" y="5"/>
                  </a:cxn>
                  <a:cxn ang="0">
                    <a:pos x="81" y="0"/>
                  </a:cxn>
                </a:cxnLst>
                <a:rect l="0" t="0" r="r" b="b"/>
                <a:pathLst>
                  <a:path w="82" h="36">
                    <a:moveTo>
                      <a:pt x="81" y="0"/>
                    </a:moveTo>
                    <a:lnTo>
                      <a:pt x="79" y="9"/>
                    </a:lnTo>
                    <a:lnTo>
                      <a:pt x="75" y="16"/>
                    </a:lnTo>
                    <a:lnTo>
                      <a:pt x="70" y="23"/>
                    </a:lnTo>
                    <a:lnTo>
                      <a:pt x="65" y="29"/>
                    </a:lnTo>
                    <a:lnTo>
                      <a:pt x="59" y="32"/>
                    </a:lnTo>
                    <a:lnTo>
                      <a:pt x="51" y="34"/>
                    </a:lnTo>
                    <a:lnTo>
                      <a:pt x="42" y="35"/>
                    </a:lnTo>
                    <a:lnTo>
                      <a:pt x="32" y="35"/>
                    </a:lnTo>
                    <a:lnTo>
                      <a:pt x="25" y="33"/>
                    </a:lnTo>
                    <a:lnTo>
                      <a:pt x="18" y="30"/>
                    </a:lnTo>
                    <a:lnTo>
                      <a:pt x="12" y="25"/>
                    </a:lnTo>
                    <a:lnTo>
                      <a:pt x="6" y="17"/>
                    </a:lnTo>
                    <a:lnTo>
                      <a:pt x="3" y="11"/>
                    </a:lnTo>
                    <a:lnTo>
                      <a:pt x="0" y="5"/>
                    </a:lnTo>
                    <a:lnTo>
                      <a:pt x="50" y="8"/>
                    </a:lnTo>
                    <a:lnTo>
                      <a:pt x="64" y="8"/>
                    </a:lnTo>
                    <a:lnTo>
                      <a:pt x="71" y="7"/>
                    </a:lnTo>
                    <a:lnTo>
                      <a:pt x="77" y="5"/>
                    </a:lnTo>
                    <a:lnTo>
                      <a:pt x="8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84" name="Freeform 92"/>
              <p:cNvSpPr>
                <a:spLocks/>
              </p:cNvSpPr>
              <p:nvPr/>
            </p:nvSpPr>
            <p:spPr bwMode="auto">
              <a:xfrm>
                <a:off x="4245" y="3920"/>
                <a:ext cx="19" cy="21"/>
              </a:xfrm>
              <a:custGeom>
                <a:avLst/>
                <a:gdLst/>
                <a:ahLst/>
                <a:cxnLst>
                  <a:cxn ang="0">
                    <a:pos x="0" y="0"/>
                  </a:cxn>
                  <a:cxn ang="0">
                    <a:pos x="7" y="6"/>
                  </a:cxn>
                  <a:cxn ang="0">
                    <a:pos x="8" y="18"/>
                  </a:cxn>
                  <a:cxn ang="0">
                    <a:pos x="4" y="20"/>
                  </a:cxn>
                  <a:cxn ang="0">
                    <a:pos x="18" y="20"/>
                  </a:cxn>
                  <a:cxn ang="0">
                    <a:pos x="16" y="1"/>
                  </a:cxn>
                  <a:cxn ang="0">
                    <a:pos x="0" y="0"/>
                  </a:cxn>
                </a:cxnLst>
                <a:rect l="0" t="0" r="r" b="b"/>
                <a:pathLst>
                  <a:path w="19" h="21">
                    <a:moveTo>
                      <a:pt x="0" y="0"/>
                    </a:moveTo>
                    <a:lnTo>
                      <a:pt x="7" y="6"/>
                    </a:lnTo>
                    <a:lnTo>
                      <a:pt x="8" y="18"/>
                    </a:lnTo>
                    <a:lnTo>
                      <a:pt x="4" y="20"/>
                    </a:lnTo>
                    <a:lnTo>
                      <a:pt x="18" y="20"/>
                    </a:lnTo>
                    <a:lnTo>
                      <a:pt x="16"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85" name="Freeform 93"/>
              <p:cNvSpPr>
                <a:spLocks/>
              </p:cNvSpPr>
              <p:nvPr/>
            </p:nvSpPr>
            <p:spPr bwMode="auto">
              <a:xfrm>
                <a:off x="4267" y="3921"/>
                <a:ext cx="41" cy="21"/>
              </a:xfrm>
              <a:custGeom>
                <a:avLst/>
                <a:gdLst/>
                <a:ahLst/>
                <a:cxnLst>
                  <a:cxn ang="0">
                    <a:pos x="0" y="0"/>
                  </a:cxn>
                  <a:cxn ang="0">
                    <a:pos x="5" y="4"/>
                  </a:cxn>
                  <a:cxn ang="0">
                    <a:pos x="6" y="19"/>
                  </a:cxn>
                  <a:cxn ang="0">
                    <a:pos x="40" y="20"/>
                  </a:cxn>
                  <a:cxn ang="0">
                    <a:pos x="40" y="17"/>
                  </a:cxn>
                  <a:cxn ang="0">
                    <a:pos x="39" y="13"/>
                  </a:cxn>
                  <a:cxn ang="0">
                    <a:pos x="37" y="8"/>
                  </a:cxn>
                  <a:cxn ang="0">
                    <a:pos x="34" y="4"/>
                  </a:cxn>
                  <a:cxn ang="0">
                    <a:pos x="31" y="3"/>
                  </a:cxn>
                  <a:cxn ang="0">
                    <a:pos x="28" y="1"/>
                  </a:cxn>
                  <a:cxn ang="0">
                    <a:pos x="23" y="0"/>
                  </a:cxn>
                  <a:cxn ang="0">
                    <a:pos x="0" y="0"/>
                  </a:cxn>
                </a:cxnLst>
                <a:rect l="0" t="0" r="r" b="b"/>
                <a:pathLst>
                  <a:path w="41" h="21">
                    <a:moveTo>
                      <a:pt x="0" y="0"/>
                    </a:moveTo>
                    <a:lnTo>
                      <a:pt x="5" y="4"/>
                    </a:lnTo>
                    <a:lnTo>
                      <a:pt x="6" y="19"/>
                    </a:lnTo>
                    <a:lnTo>
                      <a:pt x="40" y="20"/>
                    </a:lnTo>
                    <a:lnTo>
                      <a:pt x="40" y="17"/>
                    </a:lnTo>
                    <a:lnTo>
                      <a:pt x="39" y="13"/>
                    </a:lnTo>
                    <a:lnTo>
                      <a:pt x="37" y="8"/>
                    </a:lnTo>
                    <a:lnTo>
                      <a:pt x="34" y="4"/>
                    </a:lnTo>
                    <a:lnTo>
                      <a:pt x="31" y="3"/>
                    </a:lnTo>
                    <a:lnTo>
                      <a:pt x="28" y="1"/>
                    </a:lnTo>
                    <a:lnTo>
                      <a:pt x="23" y="0"/>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86" name="Freeform 94"/>
              <p:cNvSpPr>
                <a:spLocks/>
              </p:cNvSpPr>
              <p:nvPr/>
            </p:nvSpPr>
            <p:spPr bwMode="auto">
              <a:xfrm>
                <a:off x="4246" y="3939"/>
                <a:ext cx="63" cy="36"/>
              </a:xfrm>
              <a:custGeom>
                <a:avLst/>
                <a:gdLst/>
                <a:ahLst/>
                <a:cxnLst>
                  <a:cxn ang="0">
                    <a:pos x="1" y="4"/>
                  </a:cxn>
                  <a:cxn ang="0">
                    <a:pos x="5" y="8"/>
                  </a:cxn>
                  <a:cxn ang="0">
                    <a:pos x="60" y="8"/>
                  </a:cxn>
                  <a:cxn ang="0">
                    <a:pos x="61" y="5"/>
                  </a:cxn>
                  <a:cxn ang="0">
                    <a:pos x="61" y="1"/>
                  </a:cxn>
                  <a:cxn ang="0">
                    <a:pos x="61" y="0"/>
                  </a:cxn>
                  <a:cxn ang="0">
                    <a:pos x="62" y="5"/>
                  </a:cxn>
                  <a:cxn ang="0">
                    <a:pos x="62" y="10"/>
                  </a:cxn>
                  <a:cxn ang="0">
                    <a:pos x="61" y="13"/>
                  </a:cxn>
                  <a:cxn ang="0">
                    <a:pos x="60" y="19"/>
                  </a:cxn>
                  <a:cxn ang="0">
                    <a:pos x="59" y="23"/>
                  </a:cxn>
                  <a:cxn ang="0">
                    <a:pos x="56" y="27"/>
                  </a:cxn>
                  <a:cxn ang="0">
                    <a:pos x="53" y="30"/>
                  </a:cxn>
                  <a:cxn ang="0">
                    <a:pos x="49" y="32"/>
                  </a:cxn>
                  <a:cxn ang="0">
                    <a:pos x="44" y="33"/>
                  </a:cxn>
                  <a:cxn ang="0">
                    <a:pos x="37" y="35"/>
                  </a:cxn>
                  <a:cxn ang="0">
                    <a:pos x="26" y="35"/>
                  </a:cxn>
                  <a:cxn ang="0">
                    <a:pos x="41" y="32"/>
                  </a:cxn>
                  <a:cxn ang="0">
                    <a:pos x="48" y="31"/>
                  </a:cxn>
                  <a:cxn ang="0">
                    <a:pos x="52" y="28"/>
                  </a:cxn>
                  <a:cxn ang="0">
                    <a:pos x="29" y="28"/>
                  </a:cxn>
                  <a:cxn ang="0">
                    <a:pos x="28" y="20"/>
                  </a:cxn>
                  <a:cxn ang="0">
                    <a:pos x="19" y="11"/>
                  </a:cxn>
                  <a:cxn ang="0">
                    <a:pos x="21" y="32"/>
                  </a:cxn>
                  <a:cxn ang="0">
                    <a:pos x="19" y="28"/>
                  </a:cxn>
                  <a:cxn ang="0">
                    <a:pos x="4" y="28"/>
                  </a:cxn>
                  <a:cxn ang="0">
                    <a:pos x="11" y="26"/>
                  </a:cxn>
                  <a:cxn ang="0">
                    <a:pos x="9" y="11"/>
                  </a:cxn>
                  <a:cxn ang="0">
                    <a:pos x="5" y="11"/>
                  </a:cxn>
                  <a:cxn ang="0">
                    <a:pos x="2" y="9"/>
                  </a:cxn>
                  <a:cxn ang="0">
                    <a:pos x="0" y="6"/>
                  </a:cxn>
                  <a:cxn ang="0">
                    <a:pos x="1" y="4"/>
                  </a:cxn>
                </a:cxnLst>
                <a:rect l="0" t="0" r="r" b="b"/>
                <a:pathLst>
                  <a:path w="63" h="36">
                    <a:moveTo>
                      <a:pt x="1" y="4"/>
                    </a:moveTo>
                    <a:lnTo>
                      <a:pt x="5" y="8"/>
                    </a:lnTo>
                    <a:lnTo>
                      <a:pt x="60" y="8"/>
                    </a:lnTo>
                    <a:lnTo>
                      <a:pt x="61" y="5"/>
                    </a:lnTo>
                    <a:lnTo>
                      <a:pt x="61" y="1"/>
                    </a:lnTo>
                    <a:lnTo>
                      <a:pt x="61" y="0"/>
                    </a:lnTo>
                    <a:lnTo>
                      <a:pt x="62" y="5"/>
                    </a:lnTo>
                    <a:lnTo>
                      <a:pt x="62" y="10"/>
                    </a:lnTo>
                    <a:lnTo>
                      <a:pt x="61" y="13"/>
                    </a:lnTo>
                    <a:lnTo>
                      <a:pt x="60" y="19"/>
                    </a:lnTo>
                    <a:lnTo>
                      <a:pt x="59" y="23"/>
                    </a:lnTo>
                    <a:lnTo>
                      <a:pt x="56" y="27"/>
                    </a:lnTo>
                    <a:lnTo>
                      <a:pt x="53" y="30"/>
                    </a:lnTo>
                    <a:lnTo>
                      <a:pt x="49" y="32"/>
                    </a:lnTo>
                    <a:lnTo>
                      <a:pt x="44" y="33"/>
                    </a:lnTo>
                    <a:lnTo>
                      <a:pt x="37" y="35"/>
                    </a:lnTo>
                    <a:lnTo>
                      <a:pt x="26" y="35"/>
                    </a:lnTo>
                    <a:lnTo>
                      <a:pt x="41" y="32"/>
                    </a:lnTo>
                    <a:lnTo>
                      <a:pt x="48" y="31"/>
                    </a:lnTo>
                    <a:lnTo>
                      <a:pt x="52" y="28"/>
                    </a:lnTo>
                    <a:lnTo>
                      <a:pt x="29" y="28"/>
                    </a:lnTo>
                    <a:lnTo>
                      <a:pt x="28" y="20"/>
                    </a:lnTo>
                    <a:lnTo>
                      <a:pt x="19" y="11"/>
                    </a:lnTo>
                    <a:lnTo>
                      <a:pt x="21" y="32"/>
                    </a:lnTo>
                    <a:lnTo>
                      <a:pt x="19" y="28"/>
                    </a:lnTo>
                    <a:lnTo>
                      <a:pt x="4" y="28"/>
                    </a:lnTo>
                    <a:lnTo>
                      <a:pt x="11" y="26"/>
                    </a:lnTo>
                    <a:lnTo>
                      <a:pt x="9" y="11"/>
                    </a:lnTo>
                    <a:lnTo>
                      <a:pt x="5" y="11"/>
                    </a:lnTo>
                    <a:lnTo>
                      <a:pt x="2" y="9"/>
                    </a:lnTo>
                    <a:lnTo>
                      <a:pt x="0" y="6"/>
                    </a:lnTo>
                    <a:lnTo>
                      <a:pt x="1"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87" name="Freeform 95"/>
              <p:cNvSpPr>
                <a:spLocks/>
              </p:cNvSpPr>
              <p:nvPr/>
            </p:nvSpPr>
            <p:spPr bwMode="auto">
              <a:xfrm>
                <a:off x="4303" y="3858"/>
                <a:ext cx="76" cy="29"/>
              </a:xfrm>
              <a:custGeom>
                <a:avLst/>
                <a:gdLst/>
                <a:ahLst/>
                <a:cxnLst>
                  <a:cxn ang="0">
                    <a:pos x="1" y="27"/>
                  </a:cxn>
                  <a:cxn ang="0">
                    <a:pos x="22" y="14"/>
                  </a:cxn>
                  <a:cxn ang="0">
                    <a:pos x="41" y="6"/>
                  </a:cxn>
                  <a:cxn ang="0">
                    <a:pos x="64" y="0"/>
                  </a:cxn>
                  <a:cxn ang="0">
                    <a:pos x="69" y="0"/>
                  </a:cxn>
                  <a:cxn ang="0">
                    <a:pos x="74" y="4"/>
                  </a:cxn>
                  <a:cxn ang="0">
                    <a:pos x="75" y="6"/>
                  </a:cxn>
                  <a:cxn ang="0">
                    <a:pos x="75" y="9"/>
                  </a:cxn>
                  <a:cxn ang="0">
                    <a:pos x="75" y="13"/>
                  </a:cxn>
                  <a:cxn ang="0">
                    <a:pos x="74" y="15"/>
                  </a:cxn>
                  <a:cxn ang="0">
                    <a:pos x="72" y="18"/>
                  </a:cxn>
                  <a:cxn ang="0">
                    <a:pos x="68" y="21"/>
                  </a:cxn>
                  <a:cxn ang="0">
                    <a:pos x="60" y="24"/>
                  </a:cxn>
                  <a:cxn ang="0">
                    <a:pos x="54" y="26"/>
                  </a:cxn>
                  <a:cxn ang="0">
                    <a:pos x="40" y="27"/>
                  </a:cxn>
                  <a:cxn ang="0">
                    <a:pos x="22" y="28"/>
                  </a:cxn>
                  <a:cxn ang="0">
                    <a:pos x="54" y="24"/>
                  </a:cxn>
                  <a:cxn ang="0">
                    <a:pos x="64" y="21"/>
                  </a:cxn>
                  <a:cxn ang="0">
                    <a:pos x="70" y="17"/>
                  </a:cxn>
                  <a:cxn ang="0">
                    <a:pos x="72" y="14"/>
                  </a:cxn>
                  <a:cxn ang="0">
                    <a:pos x="73" y="11"/>
                  </a:cxn>
                  <a:cxn ang="0">
                    <a:pos x="73" y="9"/>
                  </a:cxn>
                  <a:cxn ang="0">
                    <a:pos x="68" y="9"/>
                  </a:cxn>
                  <a:cxn ang="0">
                    <a:pos x="55" y="10"/>
                  </a:cxn>
                  <a:cxn ang="0">
                    <a:pos x="37" y="14"/>
                  </a:cxn>
                  <a:cxn ang="0">
                    <a:pos x="21" y="19"/>
                  </a:cxn>
                  <a:cxn ang="0">
                    <a:pos x="6" y="25"/>
                  </a:cxn>
                  <a:cxn ang="0">
                    <a:pos x="6" y="27"/>
                  </a:cxn>
                  <a:cxn ang="0">
                    <a:pos x="14" y="27"/>
                  </a:cxn>
                  <a:cxn ang="0">
                    <a:pos x="0" y="28"/>
                  </a:cxn>
                  <a:cxn ang="0">
                    <a:pos x="1" y="27"/>
                  </a:cxn>
                </a:cxnLst>
                <a:rect l="0" t="0" r="r" b="b"/>
                <a:pathLst>
                  <a:path w="76" h="29">
                    <a:moveTo>
                      <a:pt x="1" y="27"/>
                    </a:moveTo>
                    <a:lnTo>
                      <a:pt x="22" y="14"/>
                    </a:lnTo>
                    <a:lnTo>
                      <a:pt x="41" y="6"/>
                    </a:lnTo>
                    <a:lnTo>
                      <a:pt x="64" y="0"/>
                    </a:lnTo>
                    <a:lnTo>
                      <a:pt x="69" y="0"/>
                    </a:lnTo>
                    <a:lnTo>
                      <a:pt x="74" y="4"/>
                    </a:lnTo>
                    <a:lnTo>
                      <a:pt x="75" y="6"/>
                    </a:lnTo>
                    <a:lnTo>
                      <a:pt x="75" y="9"/>
                    </a:lnTo>
                    <a:lnTo>
                      <a:pt x="75" y="13"/>
                    </a:lnTo>
                    <a:lnTo>
                      <a:pt x="74" y="15"/>
                    </a:lnTo>
                    <a:lnTo>
                      <a:pt x="72" y="18"/>
                    </a:lnTo>
                    <a:lnTo>
                      <a:pt x="68" y="21"/>
                    </a:lnTo>
                    <a:lnTo>
                      <a:pt x="60" y="24"/>
                    </a:lnTo>
                    <a:lnTo>
                      <a:pt x="54" y="26"/>
                    </a:lnTo>
                    <a:lnTo>
                      <a:pt x="40" y="27"/>
                    </a:lnTo>
                    <a:lnTo>
                      <a:pt x="22" y="28"/>
                    </a:lnTo>
                    <a:lnTo>
                      <a:pt x="54" y="24"/>
                    </a:lnTo>
                    <a:lnTo>
                      <a:pt x="64" y="21"/>
                    </a:lnTo>
                    <a:lnTo>
                      <a:pt x="70" y="17"/>
                    </a:lnTo>
                    <a:lnTo>
                      <a:pt x="72" y="14"/>
                    </a:lnTo>
                    <a:lnTo>
                      <a:pt x="73" y="11"/>
                    </a:lnTo>
                    <a:lnTo>
                      <a:pt x="73" y="9"/>
                    </a:lnTo>
                    <a:lnTo>
                      <a:pt x="68" y="9"/>
                    </a:lnTo>
                    <a:lnTo>
                      <a:pt x="55" y="10"/>
                    </a:lnTo>
                    <a:lnTo>
                      <a:pt x="37" y="14"/>
                    </a:lnTo>
                    <a:lnTo>
                      <a:pt x="21" y="19"/>
                    </a:lnTo>
                    <a:lnTo>
                      <a:pt x="6" y="25"/>
                    </a:lnTo>
                    <a:lnTo>
                      <a:pt x="6" y="27"/>
                    </a:lnTo>
                    <a:lnTo>
                      <a:pt x="14" y="27"/>
                    </a:lnTo>
                    <a:lnTo>
                      <a:pt x="0" y="28"/>
                    </a:lnTo>
                    <a:lnTo>
                      <a:pt x="1" y="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88" name="Freeform 96"/>
              <p:cNvSpPr>
                <a:spLocks/>
              </p:cNvSpPr>
              <p:nvPr/>
            </p:nvSpPr>
            <p:spPr bwMode="auto">
              <a:xfrm>
                <a:off x="4255" y="3894"/>
                <a:ext cx="145" cy="4"/>
              </a:xfrm>
              <a:custGeom>
                <a:avLst/>
                <a:gdLst/>
                <a:ahLst/>
                <a:cxnLst>
                  <a:cxn ang="0">
                    <a:pos x="3" y="0"/>
                  </a:cxn>
                  <a:cxn ang="0">
                    <a:pos x="144" y="0"/>
                  </a:cxn>
                  <a:cxn ang="0">
                    <a:pos x="144" y="3"/>
                  </a:cxn>
                  <a:cxn ang="0">
                    <a:pos x="0" y="3"/>
                  </a:cxn>
                  <a:cxn ang="0">
                    <a:pos x="3" y="0"/>
                  </a:cxn>
                </a:cxnLst>
                <a:rect l="0" t="0" r="r" b="b"/>
                <a:pathLst>
                  <a:path w="145" h="4">
                    <a:moveTo>
                      <a:pt x="3" y="0"/>
                    </a:moveTo>
                    <a:lnTo>
                      <a:pt x="144" y="0"/>
                    </a:lnTo>
                    <a:lnTo>
                      <a:pt x="144" y="3"/>
                    </a:lnTo>
                    <a:lnTo>
                      <a:pt x="0" y="3"/>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89" name="Freeform 97"/>
              <p:cNvSpPr>
                <a:spLocks/>
              </p:cNvSpPr>
              <p:nvPr/>
            </p:nvSpPr>
            <p:spPr bwMode="auto">
              <a:xfrm>
                <a:off x="4690" y="3839"/>
                <a:ext cx="46" cy="125"/>
              </a:xfrm>
              <a:custGeom>
                <a:avLst/>
                <a:gdLst/>
                <a:ahLst/>
                <a:cxnLst>
                  <a:cxn ang="0">
                    <a:pos x="41" y="0"/>
                  </a:cxn>
                  <a:cxn ang="0">
                    <a:pos x="42" y="2"/>
                  </a:cxn>
                  <a:cxn ang="0">
                    <a:pos x="43" y="4"/>
                  </a:cxn>
                  <a:cxn ang="0">
                    <a:pos x="44" y="8"/>
                  </a:cxn>
                  <a:cxn ang="0">
                    <a:pos x="44" y="12"/>
                  </a:cxn>
                  <a:cxn ang="0">
                    <a:pos x="44" y="18"/>
                  </a:cxn>
                  <a:cxn ang="0">
                    <a:pos x="42" y="26"/>
                  </a:cxn>
                  <a:cxn ang="0">
                    <a:pos x="37" y="42"/>
                  </a:cxn>
                  <a:cxn ang="0">
                    <a:pos x="30" y="62"/>
                  </a:cxn>
                  <a:cxn ang="0">
                    <a:pos x="22" y="83"/>
                  </a:cxn>
                  <a:cxn ang="0">
                    <a:pos x="14" y="100"/>
                  </a:cxn>
                  <a:cxn ang="0">
                    <a:pos x="8" y="112"/>
                  </a:cxn>
                  <a:cxn ang="0">
                    <a:pos x="0" y="124"/>
                  </a:cxn>
                  <a:cxn ang="0">
                    <a:pos x="2" y="124"/>
                  </a:cxn>
                  <a:cxn ang="0">
                    <a:pos x="9" y="112"/>
                  </a:cxn>
                  <a:cxn ang="0">
                    <a:pos x="15" y="100"/>
                  </a:cxn>
                  <a:cxn ang="0">
                    <a:pos x="23" y="82"/>
                  </a:cxn>
                  <a:cxn ang="0">
                    <a:pos x="30" y="64"/>
                  </a:cxn>
                  <a:cxn ang="0">
                    <a:pos x="37" y="47"/>
                  </a:cxn>
                  <a:cxn ang="0">
                    <a:pos x="41" y="32"/>
                  </a:cxn>
                  <a:cxn ang="0">
                    <a:pos x="44" y="21"/>
                  </a:cxn>
                  <a:cxn ang="0">
                    <a:pos x="45" y="12"/>
                  </a:cxn>
                  <a:cxn ang="0">
                    <a:pos x="45" y="8"/>
                  </a:cxn>
                  <a:cxn ang="0">
                    <a:pos x="44" y="4"/>
                  </a:cxn>
                  <a:cxn ang="0">
                    <a:pos x="43" y="2"/>
                  </a:cxn>
                  <a:cxn ang="0">
                    <a:pos x="41" y="0"/>
                  </a:cxn>
                </a:cxnLst>
                <a:rect l="0" t="0" r="r" b="b"/>
                <a:pathLst>
                  <a:path w="46" h="125">
                    <a:moveTo>
                      <a:pt x="41" y="0"/>
                    </a:moveTo>
                    <a:lnTo>
                      <a:pt x="42" y="2"/>
                    </a:lnTo>
                    <a:lnTo>
                      <a:pt x="43" y="4"/>
                    </a:lnTo>
                    <a:lnTo>
                      <a:pt x="44" y="8"/>
                    </a:lnTo>
                    <a:lnTo>
                      <a:pt x="44" y="12"/>
                    </a:lnTo>
                    <a:lnTo>
                      <a:pt x="44" y="18"/>
                    </a:lnTo>
                    <a:lnTo>
                      <a:pt x="42" y="26"/>
                    </a:lnTo>
                    <a:lnTo>
                      <a:pt x="37" y="42"/>
                    </a:lnTo>
                    <a:lnTo>
                      <a:pt x="30" y="62"/>
                    </a:lnTo>
                    <a:lnTo>
                      <a:pt x="22" y="83"/>
                    </a:lnTo>
                    <a:lnTo>
                      <a:pt x="14" y="100"/>
                    </a:lnTo>
                    <a:lnTo>
                      <a:pt x="8" y="112"/>
                    </a:lnTo>
                    <a:lnTo>
                      <a:pt x="0" y="124"/>
                    </a:lnTo>
                    <a:lnTo>
                      <a:pt x="2" y="124"/>
                    </a:lnTo>
                    <a:lnTo>
                      <a:pt x="9" y="112"/>
                    </a:lnTo>
                    <a:lnTo>
                      <a:pt x="15" y="100"/>
                    </a:lnTo>
                    <a:lnTo>
                      <a:pt x="23" y="82"/>
                    </a:lnTo>
                    <a:lnTo>
                      <a:pt x="30" y="64"/>
                    </a:lnTo>
                    <a:lnTo>
                      <a:pt x="37" y="47"/>
                    </a:lnTo>
                    <a:lnTo>
                      <a:pt x="41" y="32"/>
                    </a:lnTo>
                    <a:lnTo>
                      <a:pt x="44" y="21"/>
                    </a:lnTo>
                    <a:lnTo>
                      <a:pt x="45" y="12"/>
                    </a:lnTo>
                    <a:lnTo>
                      <a:pt x="45" y="8"/>
                    </a:lnTo>
                    <a:lnTo>
                      <a:pt x="44" y="4"/>
                    </a:lnTo>
                    <a:lnTo>
                      <a:pt x="43" y="2"/>
                    </a:lnTo>
                    <a:lnTo>
                      <a:pt x="4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90" name="Freeform 98"/>
              <p:cNvSpPr>
                <a:spLocks/>
              </p:cNvSpPr>
              <p:nvPr/>
            </p:nvSpPr>
            <p:spPr bwMode="auto">
              <a:xfrm>
                <a:off x="4565" y="3844"/>
                <a:ext cx="44" cy="119"/>
              </a:xfrm>
              <a:custGeom>
                <a:avLst/>
                <a:gdLst/>
                <a:ahLst/>
                <a:cxnLst>
                  <a:cxn ang="0">
                    <a:pos x="39" y="0"/>
                  </a:cxn>
                  <a:cxn ang="0">
                    <a:pos x="42" y="4"/>
                  </a:cxn>
                  <a:cxn ang="0">
                    <a:pos x="43" y="6"/>
                  </a:cxn>
                  <a:cxn ang="0">
                    <a:pos x="43" y="9"/>
                  </a:cxn>
                  <a:cxn ang="0">
                    <a:pos x="43" y="11"/>
                  </a:cxn>
                  <a:cxn ang="0">
                    <a:pos x="42" y="14"/>
                  </a:cxn>
                  <a:cxn ang="0">
                    <a:pos x="42" y="17"/>
                  </a:cxn>
                  <a:cxn ang="0">
                    <a:pos x="40" y="19"/>
                  </a:cxn>
                  <a:cxn ang="0">
                    <a:pos x="39" y="22"/>
                  </a:cxn>
                  <a:cxn ang="0">
                    <a:pos x="38" y="24"/>
                  </a:cxn>
                  <a:cxn ang="0">
                    <a:pos x="38" y="27"/>
                  </a:cxn>
                  <a:cxn ang="0">
                    <a:pos x="37" y="28"/>
                  </a:cxn>
                  <a:cxn ang="0">
                    <a:pos x="14" y="46"/>
                  </a:cxn>
                  <a:cxn ang="0">
                    <a:pos x="8" y="52"/>
                  </a:cxn>
                  <a:cxn ang="0">
                    <a:pos x="6" y="55"/>
                  </a:cxn>
                  <a:cxn ang="0">
                    <a:pos x="4" y="58"/>
                  </a:cxn>
                  <a:cxn ang="0">
                    <a:pos x="2" y="61"/>
                  </a:cxn>
                  <a:cxn ang="0">
                    <a:pos x="2" y="64"/>
                  </a:cxn>
                  <a:cxn ang="0">
                    <a:pos x="1" y="67"/>
                  </a:cxn>
                  <a:cxn ang="0">
                    <a:pos x="1" y="70"/>
                  </a:cxn>
                  <a:cxn ang="0">
                    <a:pos x="3" y="118"/>
                  </a:cxn>
                  <a:cxn ang="0">
                    <a:pos x="2" y="118"/>
                  </a:cxn>
                  <a:cxn ang="0">
                    <a:pos x="0" y="71"/>
                  </a:cxn>
                  <a:cxn ang="0">
                    <a:pos x="0" y="66"/>
                  </a:cxn>
                  <a:cxn ang="0">
                    <a:pos x="1" y="61"/>
                  </a:cxn>
                  <a:cxn ang="0">
                    <a:pos x="3" y="56"/>
                  </a:cxn>
                  <a:cxn ang="0">
                    <a:pos x="6" y="51"/>
                  </a:cxn>
                  <a:cxn ang="0">
                    <a:pos x="11" y="47"/>
                  </a:cxn>
                  <a:cxn ang="0">
                    <a:pos x="14" y="44"/>
                  </a:cxn>
                  <a:cxn ang="0">
                    <a:pos x="22" y="38"/>
                  </a:cxn>
                  <a:cxn ang="0">
                    <a:pos x="37" y="26"/>
                  </a:cxn>
                  <a:cxn ang="0">
                    <a:pos x="38" y="22"/>
                  </a:cxn>
                  <a:cxn ang="0">
                    <a:pos x="39" y="19"/>
                  </a:cxn>
                  <a:cxn ang="0">
                    <a:pos x="40" y="17"/>
                  </a:cxn>
                  <a:cxn ang="0">
                    <a:pos x="42" y="14"/>
                  </a:cxn>
                  <a:cxn ang="0">
                    <a:pos x="42" y="11"/>
                  </a:cxn>
                  <a:cxn ang="0">
                    <a:pos x="42" y="9"/>
                  </a:cxn>
                  <a:cxn ang="0">
                    <a:pos x="41" y="6"/>
                  </a:cxn>
                  <a:cxn ang="0">
                    <a:pos x="40" y="4"/>
                  </a:cxn>
                  <a:cxn ang="0">
                    <a:pos x="37" y="0"/>
                  </a:cxn>
                  <a:cxn ang="0">
                    <a:pos x="39" y="0"/>
                  </a:cxn>
                </a:cxnLst>
                <a:rect l="0" t="0" r="r" b="b"/>
                <a:pathLst>
                  <a:path w="44" h="119">
                    <a:moveTo>
                      <a:pt x="39" y="0"/>
                    </a:moveTo>
                    <a:lnTo>
                      <a:pt x="42" y="4"/>
                    </a:lnTo>
                    <a:lnTo>
                      <a:pt x="43" y="6"/>
                    </a:lnTo>
                    <a:lnTo>
                      <a:pt x="43" y="9"/>
                    </a:lnTo>
                    <a:lnTo>
                      <a:pt x="43" y="11"/>
                    </a:lnTo>
                    <a:lnTo>
                      <a:pt x="42" y="14"/>
                    </a:lnTo>
                    <a:lnTo>
                      <a:pt x="42" y="17"/>
                    </a:lnTo>
                    <a:lnTo>
                      <a:pt x="40" y="19"/>
                    </a:lnTo>
                    <a:lnTo>
                      <a:pt x="39" y="22"/>
                    </a:lnTo>
                    <a:lnTo>
                      <a:pt x="38" y="24"/>
                    </a:lnTo>
                    <a:lnTo>
                      <a:pt x="38" y="27"/>
                    </a:lnTo>
                    <a:lnTo>
                      <a:pt x="37" y="28"/>
                    </a:lnTo>
                    <a:lnTo>
                      <a:pt x="14" y="46"/>
                    </a:lnTo>
                    <a:lnTo>
                      <a:pt x="8" y="52"/>
                    </a:lnTo>
                    <a:lnTo>
                      <a:pt x="6" y="55"/>
                    </a:lnTo>
                    <a:lnTo>
                      <a:pt x="4" y="58"/>
                    </a:lnTo>
                    <a:lnTo>
                      <a:pt x="2" y="61"/>
                    </a:lnTo>
                    <a:lnTo>
                      <a:pt x="2" y="64"/>
                    </a:lnTo>
                    <a:lnTo>
                      <a:pt x="1" y="67"/>
                    </a:lnTo>
                    <a:lnTo>
                      <a:pt x="1" y="70"/>
                    </a:lnTo>
                    <a:lnTo>
                      <a:pt x="3" y="118"/>
                    </a:lnTo>
                    <a:lnTo>
                      <a:pt x="2" y="118"/>
                    </a:lnTo>
                    <a:lnTo>
                      <a:pt x="0" y="71"/>
                    </a:lnTo>
                    <a:lnTo>
                      <a:pt x="0" y="66"/>
                    </a:lnTo>
                    <a:lnTo>
                      <a:pt x="1" y="61"/>
                    </a:lnTo>
                    <a:lnTo>
                      <a:pt x="3" y="56"/>
                    </a:lnTo>
                    <a:lnTo>
                      <a:pt x="6" y="51"/>
                    </a:lnTo>
                    <a:lnTo>
                      <a:pt x="11" y="47"/>
                    </a:lnTo>
                    <a:lnTo>
                      <a:pt x="14" y="44"/>
                    </a:lnTo>
                    <a:lnTo>
                      <a:pt x="22" y="38"/>
                    </a:lnTo>
                    <a:lnTo>
                      <a:pt x="37" y="26"/>
                    </a:lnTo>
                    <a:lnTo>
                      <a:pt x="38" y="22"/>
                    </a:lnTo>
                    <a:lnTo>
                      <a:pt x="39" y="19"/>
                    </a:lnTo>
                    <a:lnTo>
                      <a:pt x="40" y="17"/>
                    </a:lnTo>
                    <a:lnTo>
                      <a:pt x="42" y="14"/>
                    </a:lnTo>
                    <a:lnTo>
                      <a:pt x="42" y="11"/>
                    </a:lnTo>
                    <a:lnTo>
                      <a:pt x="42" y="9"/>
                    </a:lnTo>
                    <a:lnTo>
                      <a:pt x="41" y="6"/>
                    </a:lnTo>
                    <a:lnTo>
                      <a:pt x="40" y="4"/>
                    </a:lnTo>
                    <a:lnTo>
                      <a:pt x="37" y="0"/>
                    </a:lnTo>
                    <a:lnTo>
                      <a:pt x="3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91" name="Freeform 99"/>
              <p:cNvSpPr>
                <a:spLocks/>
              </p:cNvSpPr>
              <p:nvPr/>
            </p:nvSpPr>
            <p:spPr bwMode="auto">
              <a:xfrm>
                <a:off x="4485" y="3994"/>
                <a:ext cx="224" cy="9"/>
              </a:xfrm>
              <a:custGeom>
                <a:avLst/>
                <a:gdLst/>
                <a:ahLst/>
                <a:cxnLst>
                  <a:cxn ang="0">
                    <a:pos x="215" y="8"/>
                  </a:cxn>
                  <a:cxn ang="0">
                    <a:pos x="0" y="8"/>
                  </a:cxn>
                  <a:cxn ang="0">
                    <a:pos x="0" y="5"/>
                  </a:cxn>
                  <a:cxn ang="0">
                    <a:pos x="218" y="5"/>
                  </a:cxn>
                  <a:cxn ang="0">
                    <a:pos x="221" y="3"/>
                  </a:cxn>
                  <a:cxn ang="0">
                    <a:pos x="223" y="0"/>
                  </a:cxn>
                  <a:cxn ang="0">
                    <a:pos x="223" y="4"/>
                  </a:cxn>
                  <a:cxn ang="0">
                    <a:pos x="215" y="8"/>
                  </a:cxn>
                </a:cxnLst>
                <a:rect l="0" t="0" r="r" b="b"/>
                <a:pathLst>
                  <a:path w="224" h="9">
                    <a:moveTo>
                      <a:pt x="215" y="8"/>
                    </a:moveTo>
                    <a:lnTo>
                      <a:pt x="0" y="8"/>
                    </a:lnTo>
                    <a:lnTo>
                      <a:pt x="0" y="5"/>
                    </a:lnTo>
                    <a:lnTo>
                      <a:pt x="218" y="5"/>
                    </a:lnTo>
                    <a:lnTo>
                      <a:pt x="221" y="3"/>
                    </a:lnTo>
                    <a:lnTo>
                      <a:pt x="223" y="0"/>
                    </a:lnTo>
                    <a:lnTo>
                      <a:pt x="223" y="4"/>
                    </a:lnTo>
                    <a:lnTo>
                      <a:pt x="215" y="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92" name="Freeform 100"/>
              <p:cNvSpPr>
                <a:spLocks/>
              </p:cNvSpPr>
              <p:nvPr/>
            </p:nvSpPr>
            <p:spPr bwMode="auto">
              <a:xfrm>
                <a:off x="4488" y="3962"/>
                <a:ext cx="226" cy="2"/>
              </a:xfrm>
              <a:custGeom>
                <a:avLst/>
                <a:gdLst/>
                <a:ahLst/>
                <a:cxnLst>
                  <a:cxn ang="0">
                    <a:pos x="224" y="0"/>
                  </a:cxn>
                  <a:cxn ang="0">
                    <a:pos x="0" y="0"/>
                  </a:cxn>
                  <a:cxn ang="0">
                    <a:pos x="0" y="1"/>
                  </a:cxn>
                  <a:cxn ang="0">
                    <a:pos x="225" y="1"/>
                  </a:cxn>
                  <a:cxn ang="0">
                    <a:pos x="224" y="0"/>
                  </a:cxn>
                </a:cxnLst>
                <a:rect l="0" t="0" r="r" b="b"/>
                <a:pathLst>
                  <a:path w="226" h="2">
                    <a:moveTo>
                      <a:pt x="224" y="0"/>
                    </a:moveTo>
                    <a:lnTo>
                      <a:pt x="0" y="0"/>
                    </a:lnTo>
                    <a:lnTo>
                      <a:pt x="0" y="1"/>
                    </a:lnTo>
                    <a:lnTo>
                      <a:pt x="225" y="1"/>
                    </a:lnTo>
                    <a:lnTo>
                      <a:pt x="2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93" name="Freeform 101"/>
              <p:cNvSpPr>
                <a:spLocks/>
              </p:cNvSpPr>
              <p:nvPr/>
            </p:nvSpPr>
            <p:spPr bwMode="auto">
              <a:xfrm>
                <a:off x="4684" y="3971"/>
                <a:ext cx="22" cy="22"/>
              </a:xfrm>
              <a:custGeom>
                <a:avLst/>
                <a:gdLst/>
                <a:ahLst/>
                <a:cxnLst>
                  <a:cxn ang="0">
                    <a:pos x="6" y="19"/>
                  </a:cxn>
                  <a:cxn ang="0">
                    <a:pos x="9" y="18"/>
                  </a:cxn>
                  <a:cxn ang="0">
                    <a:pos x="10" y="16"/>
                  </a:cxn>
                  <a:cxn ang="0">
                    <a:pos x="11" y="13"/>
                  </a:cxn>
                  <a:cxn ang="0">
                    <a:pos x="11" y="11"/>
                  </a:cxn>
                  <a:cxn ang="0">
                    <a:pos x="10" y="8"/>
                  </a:cxn>
                  <a:cxn ang="0">
                    <a:pos x="11" y="9"/>
                  </a:cxn>
                  <a:cxn ang="0">
                    <a:pos x="12" y="11"/>
                  </a:cxn>
                  <a:cxn ang="0">
                    <a:pos x="12" y="14"/>
                  </a:cxn>
                  <a:cxn ang="0">
                    <a:pos x="13" y="11"/>
                  </a:cxn>
                  <a:cxn ang="0">
                    <a:pos x="13" y="8"/>
                  </a:cxn>
                  <a:cxn ang="0">
                    <a:pos x="14" y="12"/>
                  </a:cxn>
                  <a:cxn ang="0">
                    <a:pos x="14" y="15"/>
                  </a:cxn>
                  <a:cxn ang="0">
                    <a:pos x="14" y="16"/>
                  </a:cxn>
                  <a:cxn ang="0">
                    <a:pos x="15" y="14"/>
                  </a:cxn>
                  <a:cxn ang="0">
                    <a:pos x="15" y="12"/>
                  </a:cxn>
                  <a:cxn ang="0">
                    <a:pos x="15" y="8"/>
                  </a:cxn>
                  <a:cxn ang="0">
                    <a:pos x="16" y="12"/>
                  </a:cxn>
                  <a:cxn ang="0">
                    <a:pos x="16" y="15"/>
                  </a:cxn>
                  <a:cxn ang="0">
                    <a:pos x="15" y="18"/>
                  </a:cxn>
                  <a:cxn ang="0">
                    <a:pos x="17" y="16"/>
                  </a:cxn>
                  <a:cxn ang="0">
                    <a:pos x="18" y="13"/>
                  </a:cxn>
                  <a:cxn ang="0">
                    <a:pos x="18" y="9"/>
                  </a:cxn>
                  <a:cxn ang="0">
                    <a:pos x="19" y="12"/>
                  </a:cxn>
                  <a:cxn ang="0">
                    <a:pos x="18" y="15"/>
                  </a:cxn>
                  <a:cxn ang="0">
                    <a:pos x="18" y="19"/>
                  </a:cxn>
                  <a:cxn ang="0">
                    <a:pos x="16" y="21"/>
                  </a:cxn>
                  <a:cxn ang="0">
                    <a:pos x="15" y="21"/>
                  </a:cxn>
                  <a:cxn ang="0">
                    <a:pos x="18" y="19"/>
                  </a:cxn>
                  <a:cxn ang="0">
                    <a:pos x="20" y="17"/>
                  </a:cxn>
                  <a:cxn ang="0">
                    <a:pos x="21" y="14"/>
                  </a:cxn>
                  <a:cxn ang="0">
                    <a:pos x="21" y="12"/>
                  </a:cxn>
                  <a:cxn ang="0">
                    <a:pos x="21" y="9"/>
                  </a:cxn>
                  <a:cxn ang="0">
                    <a:pos x="21" y="6"/>
                  </a:cxn>
                  <a:cxn ang="0">
                    <a:pos x="20" y="4"/>
                  </a:cxn>
                  <a:cxn ang="0">
                    <a:pos x="17" y="0"/>
                  </a:cxn>
                  <a:cxn ang="0">
                    <a:pos x="14" y="0"/>
                  </a:cxn>
                  <a:cxn ang="0">
                    <a:pos x="10" y="0"/>
                  </a:cxn>
                  <a:cxn ang="0">
                    <a:pos x="6" y="2"/>
                  </a:cxn>
                  <a:cxn ang="0">
                    <a:pos x="3" y="5"/>
                  </a:cxn>
                  <a:cxn ang="0">
                    <a:pos x="1" y="8"/>
                  </a:cxn>
                  <a:cxn ang="0">
                    <a:pos x="0" y="9"/>
                  </a:cxn>
                  <a:cxn ang="0">
                    <a:pos x="0" y="10"/>
                  </a:cxn>
                  <a:cxn ang="0">
                    <a:pos x="0" y="12"/>
                  </a:cxn>
                  <a:cxn ang="0">
                    <a:pos x="1" y="14"/>
                  </a:cxn>
                  <a:cxn ang="0">
                    <a:pos x="4" y="16"/>
                  </a:cxn>
                  <a:cxn ang="0">
                    <a:pos x="6" y="19"/>
                  </a:cxn>
                </a:cxnLst>
                <a:rect l="0" t="0" r="r" b="b"/>
                <a:pathLst>
                  <a:path w="22" h="22">
                    <a:moveTo>
                      <a:pt x="6" y="19"/>
                    </a:moveTo>
                    <a:lnTo>
                      <a:pt x="9" y="18"/>
                    </a:lnTo>
                    <a:lnTo>
                      <a:pt x="10" y="16"/>
                    </a:lnTo>
                    <a:lnTo>
                      <a:pt x="11" y="13"/>
                    </a:lnTo>
                    <a:lnTo>
                      <a:pt x="11" y="11"/>
                    </a:lnTo>
                    <a:lnTo>
                      <a:pt x="10" y="8"/>
                    </a:lnTo>
                    <a:lnTo>
                      <a:pt x="11" y="9"/>
                    </a:lnTo>
                    <a:lnTo>
                      <a:pt x="12" y="11"/>
                    </a:lnTo>
                    <a:lnTo>
                      <a:pt x="12" y="14"/>
                    </a:lnTo>
                    <a:lnTo>
                      <a:pt x="13" y="11"/>
                    </a:lnTo>
                    <a:lnTo>
                      <a:pt x="13" y="8"/>
                    </a:lnTo>
                    <a:lnTo>
                      <a:pt x="14" y="12"/>
                    </a:lnTo>
                    <a:lnTo>
                      <a:pt x="14" y="15"/>
                    </a:lnTo>
                    <a:lnTo>
                      <a:pt x="14" y="16"/>
                    </a:lnTo>
                    <a:lnTo>
                      <a:pt x="15" y="14"/>
                    </a:lnTo>
                    <a:lnTo>
                      <a:pt x="15" y="12"/>
                    </a:lnTo>
                    <a:lnTo>
                      <a:pt x="15" y="8"/>
                    </a:lnTo>
                    <a:lnTo>
                      <a:pt x="16" y="12"/>
                    </a:lnTo>
                    <a:lnTo>
                      <a:pt x="16" y="15"/>
                    </a:lnTo>
                    <a:lnTo>
                      <a:pt x="15" y="18"/>
                    </a:lnTo>
                    <a:lnTo>
                      <a:pt x="17" y="16"/>
                    </a:lnTo>
                    <a:lnTo>
                      <a:pt x="18" y="13"/>
                    </a:lnTo>
                    <a:lnTo>
                      <a:pt x="18" y="9"/>
                    </a:lnTo>
                    <a:lnTo>
                      <a:pt x="19" y="12"/>
                    </a:lnTo>
                    <a:lnTo>
                      <a:pt x="18" y="15"/>
                    </a:lnTo>
                    <a:lnTo>
                      <a:pt x="18" y="19"/>
                    </a:lnTo>
                    <a:lnTo>
                      <a:pt x="16" y="21"/>
                    </a:lnTo>
                    <a:lnTo>
                      <a:pt x="15" y="21"/>
                    </a:lnTo>
                    <a:lnTo>
                      <a:pt x="18" y="19"/>
                    </a:lnTo>
                    <a:lnTo>
                      <a:pt x="20" y="17"/>
                    </a:lnTo>
                    <a:lnTo>
                      <a:pt x="21" y="14"/>
                    </a:lnTo>
                    <a:lnTo>
                      <a:pt x="21" y="12"/>
                    </a:lnTo>
                    <a:lnTo>
                      <a:pt x="21" y="9"/>
                    </a:lnTo>
                    <a:lnTo>
                      <a:pt x="21" y="6"/>
                    </a:lnTo>
                    <a:lnTo>
                      <a:pt x="20" y="4"/>
                    </a:lnTo>
                    <a:lnTo>
                      <a:pt x="17" y="0"/>
                    </a:lnTo>
                    <a:lnTo>
                      <a:pt x="14" y="0"/>
                    </a:lnTo>
                    <a:lnTo>
                      <a:pt x="10" y="0"/>
                    </a:lnTo>
                    <a:lnTo>
                      <a:pt x="6" y="2"/>
                    </a:lnTo>
                    <a:lnTo>
                      <a:pt x="3" y="5"/>
                    </a:lnTo>
                    <a:lnTo>
                      <a:pt x="1" y="8"/>
                    </a:lnTo>
                    <a:lnTo>
                      <a:pt x="0" y="9"/>
                    </a:lnTo>
                    <a:lnTo>
                      <a:pt x="0" y="10"/>
                    </a:lnTo>
                    <a:lnTo>
                      <a:pt x="0" y="12"/>
                    </a:lnTo>
                    <a:lnTo>
                      <a:pt x="1" y="14"/>
                    </a:lnTo>
                    <a:lnTo>
                      <a:pt x="4" y="16"/>
                    </a:lnTo>
                    <a:lnTo>
                      <a:pt x="6"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94" name="Freeform 102"/>
              <p:cNvSpPr>
                <a:spLocks/>
              </p:cNvSpPr>
              <p:nvPr/>
            </p:nvSpPr>
            <p:spPr bwMode="auto">
              <a:xfrm>
                <a:off x="4577" y="3969"/>
                <a:ext cx="117" cy="13"/>
              </a:xfrm>
              <a:custGeom>
                <a:avLst/>
                <a:gdLst/>
                <a:ahLst/>
                <a:cxnLst>
                  <a:cxn ang="0">
                    <a:pos x="7" y="0"/>
                  </a:cxn>
                  <a:cxn ang="0">
                    <a:pos x="4" y="2"/>
                  </a:cxn>
                  <a:cxn ang="0">
                    <a:pos x="2" y="6"/>
                  </a:cxn>
                  <a:cxn ang="0">
                    <a:pos x="0" y="9"/>
                  </a:cxn>
                  <a:cxn ang="0">
                    <a:pos x="0" y="12"/>
                  </a:cxn>
                  <a:cxn ang="0">
                    <a:pos x="1" y="11"/>
                  </a:cxn>
                  <a:cxn ang="0">
                    <a:pos x="3" y="7"/>
                  </a:cxn>
                  <a:cxn ang="0">
                    <a:pos x="6" y="11"/>
                  </a:cxn>
                  <a:cxn ang="0">
                    <a:pos x="8" y="7"/>
                  </a:cxn>
                  <a:cxn ang="0">
                    <a:pos x="10" y="11"/>
                  </a:cxn>
                  <a:cxn ang="0">
                    <a:pos x="13" y="7"/>
                  </a:cxn>
                  <a:cxn ang="0">
                    <a:pos x="15" y="11"/>
                  </a:cxn>
                  <a:cxn ang="0">
                    <a:pos x="17" y="7"/>
                  </a:cxn>
                  <a:cxn ang="0">
                    <a:pos x="20" y="11"/>
                  </a:cxn>
                  <a:cxn ang="0">
                    <a:pos x="22" y="7"/>
                  </a:cxn>
                  <a:cxn ang="0">
                    <a:pos x="24" y="11"/>
                  </a:cxn>
                  <a:cxn ang="0">
                    <a:pos x="27" y="7"/>
                  </a:cxn>
                  <a:cxn ang="0">
                    <a:pos x="29" y="11"/>
                  </a:cxn>
                  <a:cxn ang="0">
                    <a:pos x="31" y="7"/>
                  </a:cxn>
                  <a:cxn ang="0">
                    <a:pos x="34" y="11"/>
                  </a:cxn>
                  <a:cxn ang="0">
                    <a:pos x="36" y="7"/>
                  </a:cxn>
                  <a:cxn ang="0">
                    <a:pos x="38" y="11"/>
                  </a:cxn>
                  <a:cxn ang="0">
                    <a:pos x="41" y="7"/>
                  </a:cxn>
                  <a:cxn ang="0">
                    <a:pos x="43" y="11"/>
                  </a:cxn>
                  <a:cxn ang="0">
                    <a:pos x="45" y="7"/>
                  </a:cxn>
                  <a:cxn ang="0">
                    <a:pos x="48" y="11"/>
                  </a:cxn>
                  <a:cxn ang="0">
                    <a:pos x="50" y="7"/>
                  </a:cxn>
                  <a:cxn ang="0">
                    <a:pos x="52" y="11"/>
                  </a:cxn>
                  <a:cxn ang="0">
                    <a:pos x="55" y="7"/>
                  </a:cxn>
                  <a:cxn ang="0">
                    <a:pos x="57" y="11"/>
                  </a:cxn>
                  <a:cxn ang="0">
                    <a:pos x="59" y="7"/>
                  </a:cxn>
                  <a:cxn ang="0">
                    <a:pos x="62" y="11"/>
                  </a:cxn>
                  <a:cxn ang="0">
                    <a:pos x="64" y="7"/>
                  </a:cxn>
                  <a:cxn ang="0">
                    <a:pos x="66" y="11"/>
                  </a:cxn>
                  <a:cxn ang="0">
                    <a:pos x="69" y="7"/>
                  </a:cxn>
                  <a:cxn ang="0">
                    <a:pos x="71" y="11"/>
                  </a:cxn>
                  <a:cxn ang="0">
                    <a:pos x="74" y="7"/>
                  </a:cxn>
                  <a:cxn ang="0">
                    <a:pos x="76" y="11"/>
                  </a:cxn>
                  <a:cxn ang="0">
                    <a:pos x="78" y="7"/>
                  </a:cxn>
                  <a:cxn ang="0">
                    <a:pos x="81" y="11"/>
                  </a:cxn>
                  <a:cxn ang="0">
                    <a:pos x="83" y="7"/>
                  </a:cxn>
                  <a:cxn ang="0">
                    <a:pos x="85" y="11"/>
                  </a:cxn>
                  <a:cxn ang="0">
                    <a:pos x="88" y="7"/>
                  </a:cxn>
                  <a:cxn ang="0">
                    <a:pos x="90" y="11"/>
                  </a:cxn>
                  <a:cxn ang="0">
                    <a:pos x="92" y="7"/>
                  </a:cxn>
                  <a:cxn ang="0">
                    <a:pos x="95" y="11"/>
                  </a:cxn>
                  <a:cxn ang="0">
                    <a:pos x="97" y="7"/>
                  </a:cxn>
                  <a:cxn ang="0">
                    <a:pos x="99" y="11"/>
                  </a:cxn>
                  <a:cxn ang="0">
                    <a:pos x="102" y="7"/>
                  </a:cxn>
                  <a:cxn ang="0">
                    <a:pos x="104" y="11"/>
                  </a:cxn>
                  <a:cxn ang="0">
                    <a:pos x="106" y="8"/>
                  </a:cxn>
                  <a:cxn ang="0">
                    <a:pos x="109" y="4"/>
                  </a:cxn>
                  <a:cxn ang="0">
                    <a:pos x="112" y="2"/>
                  </a:cxn>
                  <a:cxn ang="0">
                    <a:pos x="116" y="0"/>
                  </a:cxn>
                  <a:cxn ang="0">
                    <a:pos x="7" y="0"/>
                  </a:cxn>
                </a:cxnLst>
                <a:rect l="0" t="0" r="r" b="b"/>
                <a:pathLst>
                  <a:path w="117" h="13">
                    <a:moveTo>
                      <a:pt x="7" y="0"/>
                    </a:moveTo>
                    <a:lnTo>
                      <a:pt x="4" y="2"/>
                    </a:lnTo>
                    <a:lnTo>
                      <a:pt x="2" y="6"/>
                    </a:lnTo>
                    <a:lnTo>
                      <a:pt x="0" y="9"/>
                    </a:lnTo>
                    <a:lnTo>
                      <a:pt x="0" y="12"/>
                    </a:lnTo>
                    <a:lnTo>
                      <a:pt x="1" y="11"/>
                    </a:lnTo>
                    <a:lnTo>
                      <a:pt x="3" y="7"/>
                    </a:lnTo>
                    <a:lnTo>
                      <a:pt x="6" y="11"/>
                    </a:lnTo>
                    <a:lnTo>
                      <a:pt x="8" y="7"/>
                    </a:lnTo>
                    <a:lnTo>
                      <a:pt x="10" y="11"/>
                    </a:lnTo>
                    <a:lnTo>
                      <a:pt x="13" y="7"/>
                    </a:lnTo>
                    <a:lnTo>
                      <a:pt x="15" y="11"/>
                    </a:lnTo>
                    <a:lnTo>
                      <a:pt x="17" y="7"/>
                    </a:lnTo>
                    <a:lnTo>
                      <a:pt x="20" y="11"/>
                    </a:lnTo>
                    <a:lnTo>
                      <a:pt x="22" y="7"/>
                    </a:lnTo>
                    <a:lnTo>
                      <a:pt x="24" y="11"/>
                    </a:lnTo>
                    <a:lnTo>
                      <a:pt x="27" y="7"/>
                    </a:lnTo>
                    <a:lnTo>
                      <a:pt x="29" y="11"/>
                    </a:lnTo>
                    <a:lnTo>
                      <a:pt x="31" y="7"/>
                    </a:lnTo>
                    <a:lnTo>
                      <a:pt x="34" y="11"/>
                    </a:lnTo>
                    <a:lnTo>
                      <a:pt x="36" y="7"/>
                    </a:lnTo>
                    <a:lnTo>
                      <a:pt x="38" y="11"/>
                    </a:lnTo>
                    <a:lnTo>
                      <a:pt x="41" y="7"/>
                    </a:lnTo>
                    <a:lnTo>
                      <a:pt x="43" y="11"/>
                    </a:lnTo>
                    <a:lnTo>
                      <a:pt x="45" y="7"/>
                    </a:lnTo>
                    <a:lnTo>
                      <a:pt x="48" y="11"/>
                    </a:lnTo>
                    <a:lnTo>
                      <a:pt x="50" y="7"/>
                    </a:lnTo>
                    <a:lnTo>
                      <a:pt x="52" y="11"/>
                    </a:lnTo>
                    <a:lnTo>
                      <a:pt x="55" y="7"/>
                    </a:lnTo>
                    <a:lnTo>
                      <a:pt x="57" y="11"/>
                    </a:lnTo>
                    <a:lnTo>
                      <a:pt x="59" y="7"/>
                    </a:lnTo>
                    <a:lnTo>
                      <a:pt x="62" y="11"/>
                    </a:lnTo>
                    <a:lnTo>
                      <a:pt x="64" y="7"/>
                    </a:lnTo>
                    <a:lnTo>
                      <a:pt x="66" y="11"/>
                    </a:lnTo>
                    <a:lnTo>
                      <a:pt x="69" y="7"/>
                    </a:lnTo>
                    <a:lnTo>
                      <a:pt x="71" y="11"/>
                    </a:lnTo>
                    <a:lnTo>
                      <a:pt x="74" y="7"/>
                    </a:lnTo>
                    <a:lnTo>
                      <a:pt x="76" y="11"/>
                    </a:lnTo>
                    <a:lnTo>
                      <a:pt x="78" y="7"/>
                    </a:lnTo>
                    <a:lnTo>
                      <a:pt x="81" y="11"/>
                    </a:lnTo>
                    <a:lnTo>
                      <a:pt x="83" y="7"/>
                    </a:lnTo>
                    <a:lnTo>
                      <a:pt x="85" y="11"/>
                    </a:lnTo>
                    <a:lnTo>
                      <a:pt x="88" y="7"/>
                    </a:lnTo>
                    <a:lnTo>
                      <a:pt x="90" y="11"/>
                    </a:lnTo>
                    <a:lnTo>
                      <a:pt x="92" y="7"/>
                    </a:lnTo>
                    <a:lnTo>
                      <a:pt x="95" y="11"/>
                    </a:lnTo>
                    <a:lnTo>
                      <a:pt x="97" y="7"/>
                    </a:lnTo>
                    <a:lnTo>
                      <a:pt x="99" y="11"/>
                    </a:lnTo>
                    <a:lnTo>
                      <a:pt x="102" y="7"/>
                    </a:lnTo>
                    <a:lnTo>
                      <a:pt x="104" y="11"/>
                    </a:lnTo>
                    <a:lnTo>
                      <a:pt x="106" y="8"/>
                    </a:lnTo>
                    <a:lnTo>
                      <a:pt x="109" y="4"/>
                    </a:lnTo>
                    <a:lnTo>
                      <a:pt x="112" y="2"/>
                    </a:lnTo>
                    <a:lnTo>
                      <a:pt x="116" y="0"/>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95" name="Freeform 103"/>
              <p:cNvSpPr>
                <a:spLocks/>
              </p:cNvSpPr>
              <p:nvPr/>
            </p:nvSpPr>
            <p:spPr bwMode="auto">
              <a:xfrm>
                <a:off x="4577" y="3981"/>
                <a:ext cx="117" cy="14"/>
              </a:xfrm>
              <a:custGeom>
                <a:avLst/>
                <a:gdLst/>
                <a:ahLst/>
                <a:cxnLst>
                  <a:cxn ang="0">
                    <a:pos x="2" y="13"/>
                  </a:cxn>
                  <a:cxn ang="0">
                    <a:pos x="1" y="11"/>
                  </a:cxn>
                  <a:cxn ang="0">
                    <a:pos x="0" y="7"/>
                  </a:cxn>
                  <a:cxn ang="0">
                    <a:pos x="0" y="3"/>
                  </a:cxn>
                  <a:cxn ang="0">
                    <a:pos x="0" y="0"/>
                  </a:cxn>
                  <a:cxn ang="0">
                    <a:pos x="1" y="2"/>
                  </a:cxn>
                  <a:cxn ang="0">
                    <a:pos x="3" y="6"/>
                  </a:cxn>
                  <a:cxn ang="0">
                    <a:pos x="6" y="2"/>
                  </a:cxn>
                  <a:cxn ang="0">
                    <a:pos x="8" y="6"/>
                  </a:cxn>
                  <a:cxn ang="0">
                    <a:pos x="10" y="2"/>
                  </a:cxn>
                  <a:cxn ang="0">
                    <a:pos x="13" y="6"/>
                  </a:cxn>
                  <a:cxn ang="0">
                    <a:pos x="15" y="2"/>
                  </a:cxn>
                  <a:cxn ang="0">
                    <a:pos x="17" y="6"/>
                  </a:cxn>
                  <a:cxn ang="0">
                    <a:pos x="20" y="2"/>
                  </a:cxn>
                  <a:cxn ang="0">
                    <a:pos x="22" y="6"/>
                  </a:cxn>
                  <a:cxn ang="0">
                    <a:pos x="24" y="2"/>
                  </a:cxn>
                  <a:cxn ang="0">
                    <a:pos x="27" y="6"/>
                  </a:cxn>
                  <a:cxn ang="0">
                    <a:pos x="29" y="2"/>
                  </a:cxn>
                  <a:cxn ang="0">
                    <a:pos x="31" y="6"/>
                  </a:cxn>
                  <a:cxn ang="0">
                    <a:pos x="34" y="2"/>
                  </a:cxn>
                  <a:cxn ang="0">
                    <a:pos x="36" y="6"/>
                  </a:cxn>
                  <a:cxn ang="0">
                    <a:pos x="38" y="2"/>
                  </a:cxn>
                  <a:cxn ang="0">
                    <a:pos x="41" y="6"/>
                  </a:cxn>
                  <a:cxn ang="0">
                    <a:pos x="43" y="2"/>
                  </a:cxn>
                  <a:cxn ang="0">
                    <a:pos x="45" y="6"/>
                  </a:cxn>
                  <a:cxn ang="0">
                    <a:pos x="48" y="2"/>
                  </a:cxn>
                  <a:cxn ang="0">
                    <a:pos x="50" y="6"/>
                  </a:cxn>
                  <a:cxn ang="0">
                    <a:pos x="52" y="2"/>
                  </a:cxn>
                  <a:cxn ang="0">
                    <a:pos x="55" y="6"/>
                  </a:cxn>
                  <a:cxn ang="0">
                    <a:pos x="57" y="2"/>
                  </a:cxn>
                  <a:cxn ang="0">
                    <a:pos x="59" y="6"/>
                  </a:cxn>
                  <a:cxn ang="0">
                    <a:pos x="62" y="2"/>
                  </a:cxn>
                  <a:cxn ang="0">
                    <a:pos x="64" y="6"/>
                  </a:cxn>
                  <a:cxn ang="0">
                    <a:pos x="66" y="2"/>
                  </a:cxn>
                  <a:cxn ang="0">
                    <a:pos x="69" y="6"/>
                  </a:cxn>
                  <a:cxn ang="0">
                    <a:pos x="71" y="2"/>
                  </a:cxn>
                  <a:cxn ang="0">
                    <a:pos x="74" y="6"/>
                  </a:cxn>
                  <a:cxn ang="0">
                    <a:pos x="76" y="2"/>
                  </a:cxn>
                  <a:cxn ang="0">
                    <a:pos x="78" y="6"/>
                  </a:cxn>
                  <a:cxn ang="0">
                    <a:pos x="81" y="2"/>
                  </a:cxn>
                  <a:cxn ang="0">
                    <a:pos x="83" y="6"/>
                  </a:cxn>
                  <a:cxn ang="0">
                    <a:pos x="85" y="2"/>
                  </a:cxn>
                  <a:cxn ang="0">
                    <a:pos x="88" y="6"/>
                  </a:cxn>
                  <a:cxn ang="0">
                    <a:pos x="90" y="2"/>
                  </a:cxn>
                  <a:cxn ang="0">
                    <a:pos x="92" y="6"/>
                  </a:cxn>
                  <a:cxn ang="0">
                    <a:pos x="95" y="2"/>
                  </a:cxn>
                  <a:cxn ang="0">
                    <a:pos x="97" y="6"/>
                  </a:cxn>
                  <a:cxn ang="0">
                    <a:pos x="99" y="2"/>
                  </a:cxn>
                  <a:cxn ang="0">
                    <a:pos x="102" y="6"/>
                  </a:cxn>
                  <a:cxn ang="0">
                    <a:pos x="104" y="2"/>
                  </a:cxn>
                  <a:cxn ang="0">
                    <a:pos x="106" y="5"/>
                  </a:cxn>
                  <a:cxn ang="0">
                    <a:pos x="109" y="9"/>
                  </a:cxn>
                  <a:cxn ang="0">
                    <a:pos x="112" y="11"/>
                  </a:cxn>
                  <a:cxn ang="0">
                    <a:pos x="116" y="13"/>
                  </a:cxn>
                  <a:cxn ang="0">
                    <a:pos x="2" y="13"/>
                  </a:cxn>
                </a:cxnLst>
                <a:rect l="0" t="0" r="r" b="b"/>
                <a:pathLst>
                  <a:path w="117" h="14">
                    <a:moveTo>
                      <a:pt x="2" y="13"/>
                    </a:moveTo>
                    <a:lnTo>
                      <a:pt x="1" y="11"/>
                    </a:lnTo>
                    <a:lnTo>
                      <a:pt x="0" y="7"/>
                    </a:lnTo>
                    <a:lnTo>
                      <a:pt x="0" y="3"/>
                    </a:lnTo>
                    <a:lnTo>
                      <a:pt x="0" y="0"/>
                    </a:lnTo>
                    <a:lnTo>
                      <a:pt x="1" y="2"/>
                    </a:lnTo>
                    <a:lnTo>
                      <a:pt x="3" y="6"/>
                    </a:lnTo>
                    <a:lnTo>
                      <a:pt x="6" y="2"/>
                    </a:lnTo>
                    <a:lnTo>
                      <a:pt x="8" y="6"/>
                    </a:lnTo>
                    <a:lnTo>
                      <a:pt x="10" y="2"/>
                    </a:lnTo>
                    <a:lnTo>
                      <a:pt x="13" y="6"/>
                    </a:lnTo>
                    <a:lnTo>
                      <a:pt x="15" y="2"/>
                    </a:lnTo>
                    <a:lnTo>
                      <a:pt x="17" y="6"/>
                    </a:lnTo>
                    <a:lnTo>
                      <a:pt x="20" y="2"/>
                    </a:lnTo>
                    <a:lnTo>
                      <a:pt x="22" y="6"/>
                    </a:lnTo>
                    <a:lnTo>
                      <a:pt x="24" y="2"/>
                    </a:lnTo>
                    <a:lnTo>
                      <a:pt x="27" y="6"/>
                    </a:lnTo>
                    <a:lnTo>
                      <a:pt x="29" y="2"/>
                    </a:lnTo>
                    <a:lnTo>
                      <a:pt x="31" y="6"/>
                    </a:lnTo>
                    <a:lnTo>
                      <a:pt x="34" y="2"/>
                    </a:lnTo>
                    <a:lnTo>
                      <a:pt x="36" y="6"/>
                    </a:lnTo>
                    <a:lnTo>
                      <a:pt x="38" y="2"/>
                    </a:lnTo>
                    <a:lnTo>
                      <a:pt x="41" y="6"/>
                    </a:lnTo>
                    <a:lnTo>
                      <a:pt x="43" y="2"/>
                    </a:lnTo>
                    <a:lnTo>
                      <a:pt x="45" y="6"/>
                    </a:lnTo>
                    <a:lnTo>
                      <a:pt x="48" y="2"/>
                    </a:lnTo>
                    <a:lnTo>
                      <a:pt x="50" y="6"/>
                    </a:lnTo>
                    <a:lnTo>
                      <a:pt x="52" y="2"/>
                    </a:lnTo>
                    <a:lnTo>
                      <a:pt x="55" y="6"/>
                    </a:lnTo>
                    <a:lnTo>
                      <a:pt x="57" y="2"/>
                    </a:lnTo>
                    <a:lnTo>
                      <a:pt x="59" y="6"/>
                    </a:lnTo>
                    <a:lnTo>
                      <a:pt x="62" y="2"/>
                    </a:lnTo>
                    <a:lnTo>
                      <a:pt x="64" y="6"/>
                    </a:lnTo>
                    <a:lnTo>
                      <a:pt x="66" y="2"/>
                    </a:lnTo>
                    <a:lnTo>
                      <a:pt x="69" y="6"/>
                    </a:lnTo>
                    <a:lnTo>
                      <a:pt x="71" y="2"/>
                    </a:lnTo>
                    <a:lnTo>
                      <a:pt x="74" y="6"/>
                    </a:lnTo>
                    <a:lnTo>
                      <a:pt x="76" y="2"/>
                    </a:lnTo>
                    <a:lnTo>
                      <a:pt x="78" y="6"/>
                    </a:lnTo>
                    <a:lnTo>
                      <a:pt x="81" y="2"/>
                    </a:lnTo>
                    <a:lnTo>
                      <a:pt x="83" y="6"/>
                    </a:lnTo>
                    <a:lnTo>
                      <a:pt x="85" y="2"/>
                    </a:lnTo>
                    <a:lnTo>
                      <a:pt x="88" y="6"/>
                    </a:lnTo>
                    <a:lnTo>
                      <a:pt x="90" y="2"/>
                    </a:lnTo>
                    <a:lnTo>
                      <a:pt x="92" y="6"/>
                    </a:lnTo>
                    <a:lnTo>
                      <a:pt x="95" y="2"/>
                    </a:lnTo>
                    <a:lnTo>
                      <a:pt x="97" y="6"/>
                    </a:lnTo>
                    <a:lnTo>
                      <a:pt x="99" y="2"/>
                    </a:lnTo>
                    <a:lnTo>
                      <a:pt x="102" y="6"/>
                    </a:lnTo>
                    <a:lnTo>
                      <a:pt x="104" y="2"/>
                    </a:lnTo>
                    <a:lnTo>
                      <a:pt x="106" y="5"/>
                    </a:lnTo>
                    <a:lnTo>
                      <a:pt x="109" y="9"/>
                    </a:lnTo>
                    <a:lnTo>
                      <a:pt x="112" y="11"/>
                    </a:lnTo>
                    <a:lnTo>
                      <a:pt x="116" y="13"/>
                    </a:lnTo>
                    <a:lnTo>
                      <a:pt x="2"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96" name="Freeform 104"/>
              <p:cNvSpPr>
                <a:spLocks/>
              </p:cNvSpPr>
              <p:nvPr/>
            </p:nvSpPr>
            <p:spPr bwMode="auto">
              <a:xfrm>
                <a:off x="4486" y="3787"/>
                <a:ext cx="170" cy="53"/>
              </a:xfrm>
              <a:custGeom>
                <a:avLst/>
                <a:gdLst/>
                <a:ahLst/>
                <a:cxnLst>
                  <a:cxn ang="0">
                    <a:pos x="163" y="44"/>
                  </a:cxn>
                  <a:cxn ang="0">
                    <a:pos x="161" y="38"/>
                  </a:cxn>
                  <a:cxn ang="0">
                    <a:pos x="159" y="34"/>
                  </a:cxn>
                  <a:cxn ang="0">
                    <a:pos x="156" y="31"/>
                  </a:cxn>
                  <a:cxn ang="0">
                    <a:pos x="157" y="39"/>
                  </a:cxn>
                  <a:cxn ang="0">
                    <a:pos x="153" y="36"/>
                  </a:cxn>
                  <a:cxn ang="0">
                    <a:pos x="153" y="40"/>
                  </a:cxn>
                  <a:cxn ang="0">
                    <a:pos x="150" y="39"/>
                  </a:cxn>
                  <a:cxn ang="0">
                    <a:pos x="150" y="42"/>
                  </a:cxn>
                  <a:cxn ang="0">
                    <a:pos x="124" y="52"/>
                  </a:cxn>
                  <a:cxn ang="0">
                    <a:pos x="104" y="44"/>
                  </a:cxn>
                  <a:cxn ang="0">
                    <a:pos x="128" y="13"/>
                  </a:cxn>
                  <a:cxn ang="0">
                    <a:pos x="116" y="9"/>
                  </a:cxn>
                  <a:cxn ang="0">
                    <a:pos x="102" y="6"/>
                  </a:cxn>
                  <a:cxn ang="0">
                    <a:pos x="83" y="4"/>
                  </a:cxn>
                  <a:cxn ang="0">
                    <a:pos x="70" y="4"/>
                  </a:cxn>
                  <a:cxn ang="0">
                    <a:pos x="54" y="6"/>
                  </a:cxn>
                  <a:cxn ang="0">
                    <a:pos x="52" y="6"/>
                  </a:cxn>
                  <a:cxn ang="0">
                    <a:pos x="52" y="8"/>
                  </a:cxn>
                  <a:cxn ang="0">
                    <a:pos x="43" y="14"/>
                  </a:cxn>
                  <a:cxn ang="0">
                    <a:pos x="36" y="21"/>
                  </a:cxn>
                  <a:cxn ang="0">
                    <a:pos x="28" y="29"/>
                  </a:cxn>
                  <a:cxn ang="0">
                    <a:pos x="16" y="40"/>
                  </a:cxn>
                  <a:cxn ang="0">
                    <a:pos x="11" y="44"/>
                  </a:cxn>
                  <a:cxn ang="0">
                    <a:pos x="21" y="38"/>
                  </a:cxn>
                  <a:cxn ang="0">
                    <a:pos x="34" y="30"/>
                  </a:cxn>
                  <a:cxn ang="0">
                    <a:pos x="44" y="24"/>
                  </a:cxn>
                  <a:cxn ang="0">
                    <a:pos x="53" y="21"/>
                  </a:cxn>
                  <a:cxn ang="0">
                    <a:pos x="55" y="24"/>
                  </a:cxn>
                  <a:cxn ang="0">
                    <a:pos x="47" y="49"/>
                  </a:cxn>
                  <a:cxn ang="0">
                    <a:pos x="0" y="48"/>
                  </a:cxn>
                  <a:cxn ang="0">
                    <a:pos x="26" y="24"/>
                  </a:cxn>
                  <a:cxn ang="0">
                    <a:pos x="51" y="3"/>
                  </a:cxn>
                  <a:cxn ang="0">
                    <a:pos x="63" y="1"/>
                  </a:cxn>
                  <a:cxn ang="0">
                    <a:pos x="71" y="0"/>
                  </a:cxn>
                  <a:cxn ang="0">
                    <a:pos x="86" y="0"/>
                  </a:cxn>
                  <a:cxn ang="0">
                    <a:pos x="100" y="1"/>
                  </a:cxn>
                  <a:cxn ang="0">
                    <a:pos x="115" y="4"/>
                  </a:cxn>
                  <a:cxn ang="0">
                    <a:pos x="133" y="9"/>
                  </a:cxn>
                  <a:cxn ang="0">
                    <a:pos x="154" y="17"/>
                  </a:cxn>
                  <a:cxn ang="0">
                    <a:pos x="160" y="24"/>
                  </a:cxn>
                  <a:cxn ang="0">
                    <a:pos x="165" y="33"/>
                  </a:cxn>
                  <a:cxn ang="0">
                    <a:pos x="168" y="39"/>
                  </a:cxn>
                  <a:cxn ang="0">
                    <a:pos x="169" y="45"/>
                  </a:cxn>
                  <a:cxn ang="0">
                    <a:pos x="163" y="44"/>
                  </a:cxn>
                </a:cxnLst>
                <a:rect l="0" t="0" r="r" b="b"/>
                <a:pathLst>
                  <a:path w="170" h="53">
                    <a:moveTo>
                      <a:pt x="163" y="44"/>
                    </a:moveTo>
                    <a:lnTo>
                      <a:pt x="161" y="38"/>
                    </a:lnTo>
                    <a:lnTo>
                      <a:pt x="159" y="34"/>
                    </a:lnTo>
                    <a:lnTo>
                      <a:pt x="156" y="31"/>
                    </a:lnTo>
                    <a:lnTo>
                      <a:pt x="157" y="39"/>
                    </a:lnTo>
                    <a:lnTo>
                      <a:pt x="153" y="36"/>
                    </a:lnTo>
                    <a:lnTo>
                      <a:pt x="153" y="40"/>
                    </a:lnTo>
                    <a:lnTo>
                      <a:pt x="150" y="39"/>
                    </a:lnTo>
                    <a:lnTo>
                      <a:pt x="150" y="42"/>
                    </a:lnTo>
                    <a:lnTo>
                      <a:pt x="124" y="52"/>
                    </a:lnTo>
                    <a:lnTo>
                      <a:pt x="104" y="44"/>
                    </a:lnTo>
                    <a:lnTo>
                      <a:pt x="128" y="13"/>
                    </a:lnTo>
                    <a:lnTo>
                      <a:pt x="116" y="9"/>
                    </a:lnTo>
                    <a:lnTo>
                      <a:pt x="102" y="6"/>
                    </a:lnTo>
                    <a:lnTo>
                      <a:pt x="83" y="4"/>
                    </a:lnTo>
                    <a:lnTo>
                      <a:pt x="70" y="4"/>
                    </a:lnTo>
                    <a:lnTo>
                      <a:pt x="54" y="6"/>
                    </a:lnTo>
                    <a:lnTo>
                      <a:pt x="52" y="6"/>
                    </a:lnTo>
                    <a:lnTo>
                      <a:pt x="52" y="8"/>
                    </a:lnTo>
                    <a:lnTo>
                      <a:pt x="43" y="14"/>
                    </a:lnTo>
                    <a:lnTo>
                      <a:pt x="36" y="21"/>
                    </a:lnTo>
                    <a:lnTo>
                      <a:pt x="28" y="29"/>
                    </a:lnTo>
                    <a:lnTo>
                      <a:pt x="16" y="40"/>
                    </a:lnTo>
                    <a:lnTo>
                      <a:pt x="11" y="44"/>
                    </a:lnTo>
                    <a:lnTo>
                      <a:pt x="21" y="38"/>
                    </a:lnTo>
                    <a:lnTo>
                      <a:pt x="34" y="30"/>
                    </a:lnTo>
                    <a:lnTo>
                      <a:pt x="44" y="24"/>
                    </a:lnTo>
                    <a:lnTo>
                      <a:pt x="53" y="21"/>
                    </a:lnTo>
                    <a:lnTo>
                      <a:pt x="55" y="24"/>
                    </a:lnTo>
                    <a:lnTo>
                      <a:pt x="47" y="49"/>
                    </a:lnTo>
                    <a:lnTo>
                      <a:pt x="0" y="48"/>
                    </a:lnTo>
                    <a:lnTo>
                      <a:pt x="26" y="24"/>
                    </a:lnTo>
                    <a:lnTo>
                      <a:pt x="51" y="3"/>
                    </a:lnTo>
                    <a:lnTo>
                      <a:pt x="63" y="1"/>
                    </a:lnTo>
                    <a:lnTo>
                      <a:pt x="71" y="0"/>
                    </a:lnTo>
                    <a:lnTo>
                      <a:pt x="86" y="0"/>
                    </a:lnTo>
                    <a:lnTo>
                      <a:pt x="100" y="1"/>
                    </a:lnTo>
                    <a:lnTo>
                      <a:pt x="115" y="4"/>
                    </a:lnTo>
                    <a:lnTo>
                      <a:pt x="133" y="9"/>
                    </a:lnTo>
                    <a:lnTo>
                      <a:pt x="154" y="17"/>
                    </a:lnTo>
                    <a:lnTo>
                      <a:pt x="160" y="24"/>
                    </a:lnTo>
                    <a:lnTo>
                      <a:pt x="165" y="33"/>
                    </a:lnTo>
                    <a:lnTo>
                      <a:pt x="168" y="39"/>
                    </a:lnTo>
                    <a:lnTo>
                      <a:pt x="169" y="45"/>
                    </a:lnTo>
                    <a:lnTo>
                      <a:pt x="163"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9497" name="Freeform 105"/>
              <p:cNvSpPr>
                <a:spLocks/>
              </p:cNvSpPr>
              <p:nvPr/>
            </p:nvSpPr>
            <p:spPr bwMode="auto">
              <a:xfrm>
                <a:off x="4610" y="4001"/>
                <a:ext cx="67" cy="20"/>
              </a:xfrm>
              <a:custGeom>
                <a:avLst/>
                <a:gdLst/>
                <a:ahLst/>
                <a:cxnLst>
                  <a:cxn ang="0">
                    <a:pos x="66" y="0"/>
                  </a:cxn>
                  <a:cxn ang="0">
                    <a:pos x="60" y="10"/>
                  </a:cxn>
                  <a:cxn ang="0">
                    <a:pos x="49" y="19"/>
                  </a:cxn>
                  <a:cxn ang="0">
                    <a:pos x="32" y="17"/>
                  </a:cxn>
                  <a:cxn ang="0">
                    <a:pos x="19" y="19"/>
                  </a:cxn>
                  <a:cxn ang="0">
                    <a:pos x="9" y="10"/>
                  </a:cxn>
                  <a:cxn ang="0">
                    <a:pos x="4" y="4"/>
                  </a:cxn>
                  <a:cxn ang="0">
                    <a:pos x="0" y="0"/>
                  </a:cxn>
                  <a:cxn ang="0">
                    <a:pos x="66" y="0"/>
                  </a:cxn>
                </a:cxnLst>
                <a:rect l="0" t="0" r="r" b="b"/>
                <a:pathLst>
                  <a:path w="67" h="20">
                    <a:moveTo>
                      <a:pt x="66" y="0"/>
                    </a:moveTo>
                    <a:lnTo>
                      <a:pt x="60" y="10"/>
                    </a:lnTo>
                    <a:lnTo>
                      <a:pt x="49" y="19"/>
                    </a:lnTo>
                    <a:lnTo>
                      <a:pt x="32" y="17"/>
                    </a:lnTo>
                    <a:lnTo>
                      <a:pt x="19" y="19"/>
                    </a:lnTo>
                    <a:lnTo>
                      <a:pt x="9" y="10"/>
                    </a:lnTo>
                    <a:lnTo>
                      <a:pt x="4" y="4"/>
                    </a:lnTo>
                    <a:lnTo>
                      <a:pt x="0" y="0"/>
                    </a:lnTo>
                    <a:lnTo>
                      <a:pt x="6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59507" name="Group 115"/>
            <p:cNvGrpSpPr>
              <a:grpSpLocks/>
            </p:cNvGrpSpPr>
            <p:nvPr/>
          </p:nvGrpSpPr>
          <p:grpSpPr bwMode="auto">
            <a:xfrm>
              <a:off x="4772" y="3677"/>
              <a:ext cx="62" cy="162"/>
              <a:chOff x="4772" y="3677"/>
              <a:chExt cx="62" cy="162"/>
            </a:xfrm>
          </p:grpSpPr>
          <p:sp>
            <p:nvSpPr>
              <p:cNvPr id="59499" name="Line 107"/>
              <p:cNvSpPr>
                <a:spLocks noChangeShapeType="1"/>
              </p:cNvSpPr>
              <p:nvPr/>
            </p:nvSpPr>
            <p:spPr bwMode="auto">
              <a:xfrm flipV="1">
                <a:off x="4802" y="3724"/>
                <a:ext cx="0" cy="115"/>
              </a:xfrm>
              <a:prstGeom prst="line">
                <a:avLst/>
              </a:prstGeom>
              <a:noFill/>
              <a:ln w="12700">
                <a:solidFill>
                  <a:schemeClr val="bg2"/>
                </a:solidFill>
                <a:round/>
                <a:headEnd/>
                <a:tailEnd/>
              </a:ln>
              <a:effectLst/>
            </p:spPr>
            <p:txBody>
              <a:bodyPr/>
              <a:lstStyle/>
              <a:p>
                <a:endParaRPr lang="en-US"/>
              </a:p>
            </p:txBody>
          </p:sp>
          <p:grpSp>
            <p:nvGrpSpPr>
              <p:cNvPr id="59506" name="Group 114"/>
              <p:cNvGrpSpPr>
                <a:grpSpLocks/>
              </p:cNvGrpSpPr>
              <p:nvPr/>
            </p:nvGrpSpPr>
            <p:grpSpPr bwMode="auto">
              <a:xfrm>
                <a:off x="4772" y="3677"/>
                <a:ext cx="62" cy="85"/>
                <a:chOff x="4772" y="3677"/>
                <a:chExt cx="62" cy="85"/>
              </a:xfrm>
            </p:grpSpPr>
            <p:sp>
              <p:nvSpPr>
                <p:cNvPr id="59500" name="Line 108"/>
                <p:cNvSpPr>
                  <a:spLocks noChangeShapeType="1"/>
                </p:cNvSpPr>
                <p:nvPr/>
              </p:nvSpPr>
              <p:spPr bwMode="auto">
                <a:xfrm>
                  <a:off x="4807" y="3724"/>
                  <a:ext cx="23" cy="20"/>
                </a:xfrm>
                <a:prstGeom prst="line">
                  <a:avLst/>
                </a:prstGeom>
                <a:noFill/>
                <a:ln w="12700">
                  <a:solidFill>
                    <a:schemeClr val="accent2"/>
                  </a:solidFill>
                  <a:round/>
                  <a:headEnd/>
                  <a:tailEnd/>
                </a:ln>
                <a:effectLst/>
              </p:spPr>
              <p:txBody>
                <a:bodyPr/>
                <a:lstStyle/>
                <a:p>
                  <a:endParaRPr lang="en-US"/>
                </a:p>
              </p:txBody>
            </p:sp>
            <p:sp>
              <p:nvSpPr>
                <p:cNvPr id="59501" name="Line 109"/>
                <p:cNvSpPr>
                  <a:spLocks noChangeShapeType="1"/>
                </p:cNvSpPr>
                <p:nvPr/>
              </p:nvSpPr>
              <p:spPr bwMode="auto">
                <a:xfrm>
                  <a:off x="4775" y="3698"/>
                  <a:ext cx="22" cy="21"/>
                </a:xfrm>
                <a:prstGeom prst="line">
                  <a:avLst/>
                </a:prstGeom>
                <a:noFill/>
                <a:ln w="12700">
                  <a:solidFill>
                    <a:schemeClr val="accent2"/>
                  </a:solidFill>
                  <a:round/>
                  <a:headEnd/>
                  <a:tailEnd/>
                </a:ln>
                <a:effectLst/>
              </p:spPr>
              <p:txBody>
                <a:bodyPr/>
                <a:lstStyle/>
                <a:p>
                  <a:endParaRPr lang="en-US"/>
                </a:p>
              </p:txBody>
            </p:sp>
            <p:sp>
              <p:nvSpPr>
                <p:cNvPr id="59502" name="Line 110"/>
                <p:cNvSpPr>
                  <a:spLocks noChangeShapeType="1"/>
                </p:cNvSpPr>
                <p:nvPr/>
              </p:nvSpPr>
              <p:spPr bwMode="auto">
                <a:xfrm flipV="1">
                  <a:off x="4786" y="3728"/>
                  <a:ext cx="11" cy="34"/>
                </a:xfrm>
                <a:prstGeom prst="line">
                  <a:avLst/>
                </a:prstGeom>
                <a:noFill/>
                <a:ln w="12700">
                  <a:solidFill>
                    <a:schemeClr val="accent2"/>
                  </a:solidFill>
                  <a:round/>
                  <a:headEnd/>
                  <a:tailEnd/>
                </a:ln>
                <a:effectLst/>
              </p:spPr>
              <p:txBody>
                <a:bodyPr/>
                <a:lstStyle/>
                <a:p>
                  <a:endParaRPr lang="en-US"/>
                </a:p>
              </p:txBody>
            </p:sp>
            <p:sp>
              <p:nvSpPr>
                <p:cNvPr id="59503" name="Line 111"/>
                <p:cNvSpPr>
                  <a:spLocks noChangeShapeType="1"/>
                </p:cNvSpPr>
                <p:nvPr/>
              </p:nvSpPr>
              <p:spPr bwMode="auto">
                <a:xfrm flipV="1">
                  <a:off x="4772" y="3724"/>
                  <a:ext cx="21" cy="6"/>
                </a:xfrm>
                <a:prstGeom prst="line">
                  <a:avLst/>
                </a:prstGeom>
                <a:noFill/>
                <a:ln w="12700">
                  <a:solidFill>
                    <a:schemeClr val="accent2"/>
                  </a:solidFill>
                  <a:round/>
                  <a:headEnd/>
                  <a:tailEnd/>
                </a:ln>
                <a:effectLst/>
              </p:spPr>
              <p:txBody>
                <a:bodyPr/>
                <a:lstStyle/>
                <a:p>
                  <a:endParaRPr lang="en-US"/>
                </a:p>
              </p:txBody>
            </p:sp>
            <p:sp>
              <p:nvSpPr>
                <p:cNvPr id="59504" name="Line 112"/>
                <p:cNvSpPr>
                  <a:spLocks noChangeShapeType="1"/>
                </p:cNvSpPr>
                <p:nvPr/>
              </p:nvSpPr>
              <p:spPr bwMode="auto">
                <a:xfrm flipV="1">
                  <a:off x="4810" y="3703"/>
                  <a:ext cx="24" cy="8"/>
                </a:xfrm>
                <a:prstGeom prst="line">
                  <a:avLst/>
                </a:prstGeom>
                <a:noFill/>
                <a:ln w="12700">
                  <a:solidFill>
                    <a:schemeClr val="accent2"/>
                  </a:solidFill>
                  <a:round/>
                  <a:headEnd/>
                  <a:tailEnd/>
                </a:ln>
                <a:effectLst/>
              </p:spPr>
              <p:txBody>
                <a:bodyPr/>
                <a:lstStyle/>
                <a:p>
                  <a:endParaRPr lang="en-US"/>
                </a:p>
              </p:txBody>
            </p:sp>
            <p:sp>
              <p:nvSpPr>
                <p:cNvPr id="59505" name="Line 113"/>
                <p:cNvSpPr>
                  <a:spLocks noChangeShapeType="1"/>
                </p:cNvSpPr>
                <p:nvPr/>
              </p:nvSpPr>
              <p:spPr bwMode="auto">
                <a:xfrm flipH="1">
                  <a:off x="4804" y="3677"/>
                  <a:ext cx="10" cy="32"/>
                </a:xfrm>
                <a:prstGeom prst="line">
                  <a:avLst/>
                </a:prstGeom>
                <a:noFill/>
                <a:ln w="12700">
                  <a:solidFill>
                    <a:schemeClr val="accent2"/>
                  </a:solidFill>
                  <a:round/>
                  <a:headEnd/>
                  <a:tailEnd/>
                </a:ln>
                <a:effectLst/>
              </p:spPr>
              <p:txBody>
                <a:bodyPr/>
                <a:lstStyle/>
                <a:p>
                  <a:endParaRPr lang="en-US"/>
                </a:p>
              </p:txBody>
            </p:sp>
          </p:grpSp>
        </p:grpSp>
        <p:sp>
          <p:nvSpPr>
            <p:cNvPr id="59508" name="Freeform 116"/>
            <p:cNvSpPr>
              <a:spLocks/>
            </p:cNvSpPr>
            <p:nvPr/>
          </p:nvSpPr>
          <p:spPr bwMode="auto">
            <a:xfrm>
              <a:off x="4656" y="3879"/>
              <a:ext cx="27" cy="46"/>
            </a:xfrm>
            <a:custGeom>
              <a:avLst/>
              <a:gdLst/>
              <a:ahLst/>
              <a:cxnLst>
                <a:cxn ang="0">
                  <a:pos x="25" y="0"/>
                </a:cxn>
                <a:cxn ang="0">
                  <a:pos x="2" y="0"/>
                </a:cxn>
                <a:cxn ang="0">
                  <a:pos x="0" y="14"/>
                </a:cxn>
                <a:cxn ang="0">
                  <a:pos x="2" y="15"/>
                </a:cxn>
                <a:cxn ang="0">
                  <a:pos x="3" y="11"/>
                </a:cxn>
                <a:cxn ang="0">
                  <a:pos x="4" y="10"/>
                </a:cxn>
                <a:cxn ang="0">
                  <a:pos x="4" y="9"/>
                </a:cxn>
                <a:cxn ang="0">
                  <a:pos x="5" y="8"/>
                </a:cxn>
                <a:cxn ang="0">
                  <a:pos x="5" y="8"/>
                </a:cxn>
                <a:cxn ang="0">
                  <a:pos x="6" y="8"/>
                </a:cxn>
                <a:cxn ang="0">
                  <a:pos x="6" y="8"/>
                </a:cxn>
                <a:cxn ang="0">
                  <a:pos x="7" y="7"/>
                </a:cxn>
                <a:cxn ang="0">
                  <a:pos x="8" y="8"/>
                </a:cxn>
                <a:cxn ang="0">
                  <a:pos x="20" y="8"/>
                </a:cxn>
                <a:cxn ang="0">
                  <a:pos x="19" y="10"/>
                </a:cxn>
                <a:cxn ang="0">
                  <a:pos x="17" y="12"/>
                </a:cxn>
                <a:cxn ang="0">
                  <a:pos x="16" y="15"/>
                </a:cxn>
                <a:cxn ang="0">
                  <a:pos x="14" y="18"/>
                </a:cxn>
                <a:cxn ang="0">
                  <a:pos x="13" y="21"/>
                </a:cxn>
                <a:cxn ang="0">
                  <a:pos x="11" y="24"/>
                </a:cxn>
                <a:cxn ang="0">
                  <a:pos x="10" y="27"/>
                </a:cxn>
                <a:cxn ang="0">
                  <a:pos x="9" y="30"/>
                </a:cxn>
                <a:cxn ang="0">
                  <a:pos x="8" y="33"/>
                </a:cxn>
                <a:cxn ang="0">
                  <a:pos x="7" y="37"/>
                </a:cxn>
                <a:cxn ang="0">
                  <a:pos x="6" y="40"/>
                </a:cxn>
                <a:cxn ang="0">
                  <a:pos x="6" y="43"/>
                </a:cxn>
                <a:cxn ang="0">
                  <a:pos x="5" y="45"/>
                </a:cxn>
                <a:cxn ang="0">
                  <a:pos x="13" y="45"/>
                </a:cxn>
                <a:cxn ang="0">
                  <a:pos x="14" y="44"/>
                </a:cxn>
                <a:cxn ang="0">
                  <a:pos x="14" y="41"/>
                </a:cxn>
                <a:cxn ang="0">
                  <a:pos x="14" y="38"/>
                </a:cxn>
                <a:cxn ang="0">
                  <a:pos x="15" y="35"/>
                </a:cxn>
                <a:cxn ang="0">
                  <a:pos x="15" y="32"/>
                </a:cxn>
                <a:cxn ang="0">
                  <a:pos x="16" y="29"/>
                </a:cxn>
                <a:cxn ang="0">
                  <a:pos x="17" y="26"/>
                </a:cxn>
                <a:cxn ang="0">
                  <a:pos x="17" y="23"/>
                </a:cxn>
                <a:cxn ang="0">
                  <a:pos x="18" y="21"/>
                </a:cxn>
                <a:cxn ang="0">
                  <a:pos x="19" y="18"/>
                </a:cxn>
                <a:cxn ang="0">
                  <a:pos x="20" y="16"/>
                </a:cxn>
                <a:cxn ang="0">
                  <a:pos x="22" y="13"/>
                </a:cxn>
                <a:cxn ang="0">
                  <a:pos x="23" y="11"/>
                </a:cxn>
                <a:cxn ang="0">
                  <a:pos x="24" y="9"/>
                </a:cxn>
                <a:cxn ang="0">
                  <a:pos x="26" y="7"/>
                </a:cxn>
                <a:cxn ang="0">
                  <a:pos x="25" y="0"/>
                </a:cxn>
              </a:cxnLst>
              <a:rect l="0" t="0" r="r" b="b"/>
              <a:pathLst>
                <a:path w="27" h="46">
                  <a:moveTo>
                    <a:pt x="25" y="0"/>
                  </a:moveTo>
                  <a:lnTo>
                    <a:pt x="2" y="0"/>
                  </a:lnTo>
                  <a:lnTo>
                    <a:pt x="0" y="14"/>
                  </a:lnTo>
                  <a:lnTo>
                    <a:pt x="2" y="15"/>
                  </a:lnTo>
                  <a:lnTo>
                    <a:pt x="3" y="11"/>
                  </a:lnTo>
                  <a:lnTo>
                    <a:pt x="4" y="10"/>
                  </a:lnTo>
                  <a:lnTo>
                    <a:pt x="4" y="9"/>
                  </a:lnTo>
                  <a:lnTo>
                    <a:pt x="5" y="8"/>
                  </a:lnTo>
                  <a:lnTo>
                    <a:pt x="5" y="8"/>
                  </a:lnTo>
                  <a:lnTo>
                    <a:pt x="6" y="8"/>
                  </a:lnTo>
                  <a:lnTo>
                    <a:pt x="6" y="8"/>
                  </a:lnTo>
                  <a:lnTo>
                    <a:pt x="7" y="7"/>
                  </a:lnTo>
                  <a:lnTo>
                    <a:pt x="8" y="8"/>
                  </a:lnTo>
                  <a:lnTo>
                    <a:pt x="20" y="8"/>
                  </a:lnTo>
                  <a:lnTo>
                    <a:pt x="19" y="10"/>
                  </a:lnTo>
                  <a:lnTo>
                    <a:pt x="17" y="12"/>
                  </a:lnTo>
                  <a:lnTo>
                    <a:pt x="16" y="15"/>
                  </a:lnTo>
                  <a:lnTo>
                    <a:pt x="14" y="18"/>
                  </a:lnTo>
                  <a:lnTo>
                    <a:pt x="13" y="21"/>
                  </a:lnTo>
                  <a:lnTo>
                    <a:pt x="11" y="24"/>
                  </a:lnTo>
                  <a:lnTo>
                    <a:pt x="10" y="27"/>
                  </a:lnTo>
                  <a:lnTo>
                    <a:pt x="9" y="30"/>
                  </a:lnTo>
                  <a:lnTo>
                    <a:pt x="8" y="33"/>
                  </a:lnTo>
                  <a:lnTo>
                    <a:pt x="7" y="37"/>
                  </a:lnTo>
                  <a:lnTo>
                    <a:pt x="6" y="40"/>
                  </a:lnTo>
                  <a:lnTo>
                    <a:pt x="6" y="43"/>
                  </a:lnTo>
                  <a:lnTo>
                    <a:pt x="5" y="45"/>
                  </a:lnTo>
                  <a:lnTo>
                    <a:pt x="13" y="45"/>
                  </a:lnTo>
                  <a:lnTo>
                    <a:pt x="14" y="44"/>
                  </a:lnTo>
                  <a:lnTo>
                    <a:pt x="14" y="41"/>
                  </a:lnTo>
                  <a:lnTo>
                    <a:pt x="14" y="38"/>
                  </a:lnTo>
                  <a:lnTo>
                    <a:pt x="15" y="35"/>
                  </a:lnTo>
                  <a:lnTo>
                    <a:pt x="15" y="32"/>
                  </a:lnTo>
                  <a:lnTo>
                    <a:pt x="16" y="29"/>
                  </a:lnTo>
                  <a:lnTo>
                    <a:pt x="17" y="26"/>
                  </a:lnTo>
                  <a:lnTo>
                    <a:pt x="17" y="23"/>
                  </a:lnTo>
                  <a:lnTo>
                    <a:pt x="18" y="21"/>
                  </a:lnTo>
                  <a:lnTo>
                    <a:pt x="19" y="18"/>
                  </a:lnTo>
                  <a:lnTo>
                    <a:pt x="20" y="16"/>
                  </a:lnTo>
                  <a:lnTo>
                    <a:pt x="22" y="13"/>
                  </a:lnTo>
                  <a:lnTo>
                    <a:pt x="23" y="11"/>
                  </a:lnTo>
                  <a:lnTo>
                    <a:pt x="24" y="9"/>
                  </a:lnTo>
                  <a:lnTo>
                    <a:pt x="26" y="7"/>
                  </a:lnTo>
                  <a:lnTo>
                    <a:pt x="25"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59510" name="Line 118"/>
          <p:cNvSpPr>
            <a:spLocks noChangeShapeType="1"/>
          </p:cNvSpPr>
          <p:nvPr/>
        </p:nvSpPr>
        <p:spPr bwMode="auto">
          <a:xfrm>
            <a:off x="7315200" y="5410200"/>
            <a:ext cx="0" cy="129540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moving_car.move( );</a:t>
            </a:r>
            <a:endParaRPr lang="en-US" altLang="zh-CN" b="1">
              <a:solidFill>
                <a:schemeClr val="accent2"/>
              </a:solidFill>
              <a:latin typeface="Arial" charset="0"/>
              <a:ea typeface="宋体" pitchFamily="2" charset="-122"/>
            </a:endParaRPr>
          </a:p>
          <a:p>
            <a:r>
              <a:rPr lang="en-US" altLang="zh-CN" b="1">
                <a:solidFill>
                  <a:schemeClr val="accent2"/>
                </a:solidFill>
                <a:latin typeface="Arial" charset="0"/>
                <a:ea typeface="宋体" pitchFamily="2" charset="-122"/>
              </a:rPr>
              <a:t>ricochet(moving_car);</a:t>
            </a:r>
          </a:p>
          <a:p>
            <a:r>
              <a:rPr lang="en-US" altLang="zh-CN">
                <a:solidFill>
                  <a:srgbClr val="000000"/>
                </a:solidFill>
                <a:latin typeface="Arial" charset="0"/>
                <a:ea typeface="宋体" pitchFamily="2" charset="-122"/>
              </a:rPr>
              <a:t>. . .</a:t>
            </a:r>
          </a:p>
        </p:txBody>
      </p:sp>
      <p:sp>
        <p:nvSpPr>
          <p:cNvPr id="61443"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61444"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61445"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61446"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61447" name="AutoShape 7"/>
          <p:cNvSpPr>
            <a:spLocks noChangeArrowheads="1"/>
          </p:cNvSpPr>
          <p:nvPr/>
        </p:nvSpPr>
        <p:spPr bwMode="auto">
          <a:xfrm>
            <a:off x="3968750" y="1941513"/>
            <a:ext cx="4665663" cy="2852737"/>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61448" name="Rectangle 8"/>
          <p:cNvSpPr>
            <a:spLocks noChangeArrowheads="1"/>
          </p:cNvSpPr>
          <p:nvPr/>
        </p:nvSpPr>
        <p:spPr bwMode="auto">
          <a:xfrm>
            <a:off x="4130675" y="2179638"/>
            <a:ext cx="4419600" cy="2346325"/>
          </a:xfrm>
          <a:prstGeom prst="rect">
            <a:avLst/>
          </a:prstGeom>
          <a:noFill/>
          <a:ln w="12700">
            <a:noFill/>
            <a:miter lim="800000"/>
            <a:headEnd/>
            <a:tailEnd/>
          </a:ln>
          <a:effectLst/>
        </p:spPr>
        <p:txBody>
          <a:bodyPr lIns="90488" tIns="44450" rIns="90488" bIns="44450"/>
          <a:lstStyle/>
          <a:p>
            <a:pPr>
              <a:spcBef>
                <a:spcPct val="20000"/>
              </a:spcBef>
            </a:pPr>
            <a:r>
              <a:rPr lang="en-US" altLang="zh-CN" sz="4000">
                <a:solidFill>
                  <a:srgbClr val="000000"/>
                </a:solidFill>
                <a:ea typeface="宋体" pitchFamily="2" charset="-122"/>
              </a:rPr>
              <a:t>The recursive call will solve the smaller problem.</a:t>
            </a:r>
          </a:p>
        </p:txBody>
      </p:sp>
      <p:pic>
        <p:nvPicPr>
          <p:cNvPr id="61449" name="Picture 9"/>
          <p:cNvPicPr>
            <a:picLocks noChangeArrowheads="1"/>
          </p:cNvPicPr>
          <p:nvPr/>
        </p:nvPicPr>
        <p:blipFill>
          <a:blip r:embed="rId3" cstate="print"/>
          <a:srcRect/>
          <a:stretch>
            <a:fillRect/>
          </a:stretch>
        </p:blipFill>
        <p:spPr bwMode="auto">
          <a:xfrm>
            <a:off x="1492250" y="6176963"/>
            <a:ext cx="533400" cy="668337"/>
          </a:xfrm>
          <a:prstGeom prst="rect">
            <a:avLst/>
          </a:prstGeom>
          <a:noFill/>
          <a:ln w="12700">
            <a:noFill/>
            <a:miter lim="800000"/>
            <a:headEnd/>
            <a:tailEnd/>
          </a:ln>
          <a:effectLst/>
        </p:spPr>
      </p:pic>
      <p:grpSp>
        <p:nvGrpSpPr>
          <p:cNvPr id="61557" name="Group 117"/>
          <p:cNvGrpSpPr>
            <a:grpSpLocks/>
          </p:cNvGrpSpPr>
          <p:nvPr/>
        </p:nvGrpSpPr>
        <p:grpSpPr bwMode="auto">
          <a:xfrm>
            <a:off x="5516563" y="5927725"/>
            <a:ext cx="981075" cy="582613"/>
            <a:chOff x="3475" y="3734"/>
            <a:chExt cx="618" cy="367"/>
          </a:xfrm>
        </p:grpSpPr>
        <p:grpSp>
          <p:nvGrpSpPr>
            <p:cNvPr id="61546" name="Group 106"/>
            <p:cNvGrpSpPr>
              <a:grpSpLocks/>
            </p:cNvGrpSpPr>
            <p:nvPr/>
          </p:nvGrpSpPr>
          <p:grpSpPr bwMode="auto">
            <a:xfrm>
              <a:off x="3475" y="3843"/>
              <a:ext cx="618" cy="258"/>
              <a:chOff x="3475" y="3843"/>
              <a:chExt cx="618" cy="258"/>
            </a:xfrm>
          </p:grpSpPr>
          <p:sp>
            <p:nvSpPr>
              <p:cNvPr id="61450" name="Freeform 10"/>
              <p:cNvSpPr>
                <a:spLocks/>
              </p:cNvSpPr>
              <p:nvPr/>
            </p:nvSpPr>
            <p:spPr bwMode="auto">
              <a:xfrm>
                <a:off x="3875" y="3850"/>
                <a:ext cx="78" cy="55"/>
              </a:xfrm>
              <a:custGeom>
                <a:avLst/>
                <a:gdLst/>
                <a:ahLst/>
                <a:cxnLst>
                  <a:cxn ang="0">
                    <a:pos x="67" y="10"/>
                  </a:cxn>
                  <a:cxn ang="0">
                    <a:pos x="77" y="46"/>
                  </a:cxn>
                  <a:cxn ang="0">
                    <a:pos x="14" y="54"/>
                  </a:cxn>
                  <a:cxn ang="0">
                    <a:pos x="0" y="8"/>
                  </a:cxn>
                  <a:cxn ang="0">
                    <a:pos x="37" y="0"/>
                  </a:cxn>
                  <a:cxn ang="0">
                    <a:pos x="67" y="10"/>
                  </a:cxn>
                </a:cxnLst>
                <a:rect l="0" t="0" r="r" b="b"/>
                <a:pathLst>
                  <a:path w="78" h="55">
                    <a:moveTo>
                      <a:pt x="67" y="10"/>
                    </a:moveTo>
                    <a:lnTo>
                      <a:pt x="77" y="46"/>
                    </a:lnTo>
                    <a:lnTo>
                      <a:pt x="14" y="54"/>
                    </a:lnTo>
                    <a:lnTo>
                      <a:pt x="0" y="8"/>
                    </a:lnTo>
                    <a:lnTo>
                      <a:pt x="37" y="0"/>
                    </a:lnTo>
                    <a:lnTo>
                      <a:pt x="67" y="1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1451" name="Freeform 11"/>
              <p:cNvSpPr>
                <a:spLocks/>
              </p:cNvSpPr>
              <p:nvPr/>
            </p:nvSpPr>
            <p:spPr bwMode="auto">
              <a:xfrm>
                <a:off x="3476" y="3848"/>
                <a:ext cx="616" cy="212"/>
              </a:xfrm>
              <a:custGeom>
                <a:avLst/>
                <a:gdLst/>
                <a:ahLst/>
                <a:cxnLst>
                  <a:cxn ang="0">
                    <a:pos x="614" y="138"/>
                  </a:cxn>
                  <a:cxn ang="0">
                    <a:pos x="608" y="155"/>
                  </a:cxn>
                  <a:cxn ang="0">
                    <a:pos x="597" y="169"/>
                  </a:cxn>
                  <a:cxn ang="0">
                    <a:pos x="579" y="185"/>
                  </a:cxn>
                  <a:cxn ang="0">
                    <a:pos x="556" y="203"/>
                  </a:cxn>
                  <a:cxn ang="0">
                    <a:pos x="546" y="205"/>
                  </a:cxn>
                  <a:cxn ang="0">
                    <a:pos x="468" y="197"/>
                  </a:cxn>
                  <a:cxn ang="0">
                    <a:pos x="460" y="209"/>
                  </a:cxn>
                  <a:cxn ang="0">
                    <a:pos x="238" y="209"/>
                  </a:cxn>
                  <a:cxn ang="0">
                    <a:pos x="131" y="187"/>
                  </a:cxn>
                  <a:cxn ang="0">
                    <a:pos x="124" y="207"/>
                  </a:cxn>
                  <a:cxn ang="0">
                    <a:pos x="117" y="211"/>
                  </a:cxn>
                  <a:cxn ang="0">
                    <a:pos x="12" y="201"/>
                  </a:cxn>
                  <a:cxn ang="0">
                    <a:pos x="4" y="193"/>
                  </a:cxn>
                  <a:cxn ang="0">
                    <a:pos x="2" y="189"/>
                  </a:cxn>
                  <a:cxn ang="0">
                    <a:pos x="2" y="179"/>
                  </a:cxn>
                  <a:cxn ang="0">
                    <a:pos x="4" y="173"/>
                  </a:cxn>
                  <a:cxn ang="0">
                    <a:pos x="0" y="130"/>
                  </a:cxn>
                  <a:cxn ang="0">
                    <a:pos x="2" y="118"/>
                  </a:cxn>
                  <a:cxn ang="0">
                    <a:pos x="11" y="104"/>
                  </a:cxn>
                  <a:cxn ang="0">
                    <a:pos x="24" y="90"/>
                  </a:cxn>
                  <a:cxn ang="0">
                    <a:pos x="46" y="75"/>
                  </a:cxn>
                  <a:cxn ang="0">
                    <a:pos x="72" y="59"/>
                  </a:cxn>
                  <a:cxn ang="0">
                    <a:pos x="106" y="51"/>
                  </a:cxn>
                  <a:cxn ang="0">
                    <a:pos x="145" y="45"/>
                  </a:cxn>
                  <a:cxn ang="0">
                    <a:pos x="164" y="43"/>
                  </a:cxn>
                  <a:cxn ang="0">
                    <a:pos x="212" y="43"/>
                  </a:cxn>
                  <a:cxn ang="0">
                    <a:pos x="250" y="45"/>
                  </a:cxn>
                  <a:cxn ang="0">
                    <a:pos x="400" y="16"/>
                  </a:cxn>
                  <a:cxn ang="0">
                    <a:pos x="417" y="30"/>
                  </a:cxn>
                  <a:cxn ang="0">
                    <a:pos x="426" y="43"/>
                  </a:cxn>
                  <a:cxn ang="0">
                    <a:pos x="474" y="42"/>
                  </a:cxn>
                  <a:cxn ang="0">
                    <a:pos x="475" y="35"/>
                  </a:cxn>
                  <a:cxn ang="0">
                    <a:pos x="474" y="22"/>
                  </a:cxn>
                  <a:cxn ang="0">
                    <a:pos x="468" y="0"/>
                  </a:cxn>
                  <a:cxn ang="0">
                    <a:pos x="491" y="12"/>
                  </a:cxn>
                  <a:cxn ang="0">
                    <a:pos x="511" y="32"/>
                  </a:cxn>
                  <a:cxn ang="0">
                    <a:pos x="520" y="39"/>
                  </a:cxn>
                  <a:cxn ang="0">
                    <a:pos x="530" y="45"/>
                  </a:cxn>
                  <a:cxn ang="0">
                    <a:pos x="556" y="47"/>
                  </a:cxn>
                  <a:cxn ang="0">
                    <a:pos x="584" y="53"/>
                  </a:cxn>
                  <a:cxn ang="0">
                    <a:pos x="601" y="63"/>
                  </a:cxn>
                  <a:cxn ang="0">
                    <a:pos x="609" y="75"/>
                  </a:cxn>
                  <a:cxn ang="0">
                    <a:pos x="610" y="85"/>
                  </a:cxn>
                  <a:cxn ang="0">
                    <a:pos x="610" y="104"/>
                  </a:cxn>
                  <a:cxn ang="0">
                    <a:pos x="609" y="128"/>
                  </a:cxn>
                  <a:cxn ang="0">
                    <a:pos x="615" y="132"/>
                  </a:cxn>
                  <a:cxn ang="0">
                    <a:pos x="614" y="138"/>
                  </a:cxn>
                </a:cxnLst>
                <a:rect l="0" t="0" r="r" b="b"/>
                <a:pathLst>
                  <a:path w="616" h="212">
                    <a:moveTo>
                      <a:pt x="614" y="138"/>
                    </a:moveTo>
                    <a:lnTo>
                      <a:pt x="608" y="155"/>
                    </a:lnTo>
                    <a:lnTo>
                      <a:pt x="597" y="169"/>
                    </a:lnTo>
                    <a:lnTo>
                      <a:pt x="579" y="185"/>
                    </a:lnTo>
                    <a:lnTo>
                      <a:pt x="556" y="203"/>
                    </a:lnTo>
                    <a:lnTo>
                      <a:pt x="546" y="205"/>
                    </a:lnTo>
                    <a:lnTo>
                      <a:pt x="468" y="197"/>
                    </a:lnTo>
                    <a:lnTo>
                      <a:pt x="460" y="209"/>
                    </a:lnTo>
                    <a:lnTo>
                      <a:pt x="238" y="209"/>
                    </a:lnTo>
                    <a:lnTo>
                      <a:pt x="131" y="187"/>
                    </a:lnTo>
                    <a:lnTo>
                      <a:pt x="124" y="207"/>
                    </a:lnTo>
                    <a:lnTo>
                      <a:pt x="117" y="211"/>
                    </a:lnTo>
                    <a:lnTo>
                      <a:pt x="12" y="201"/>
                    </a:lnTo>
                    <a:lnTo>
                      <a:pt x="4" y="193"/>
                    </a:lnTo>
                    <a:lnTo>
                      <a:pt x="2" y="189"/>
                    </a:lnTo>
                    <a:lnTo>
                      <a:pt x="2" y="179"/>
                    </a:lnTo>
                    <a:lnTo>
                      <a:pt x="4" y="173"/>
                    </a:lnTo>
                    <a:lnTo>
                      <a:pt x="0" y="130"/>
                    </a:lnTo>
                    <a:lnTo>
                      <a:pt x="2" y="118"/>
                    </a:lnTo>
                    <a:lnTo>
                      <a:pt x="11" y="104"/>
                    </a:lnTo>
                    <a:lnTo>
                      <a:pt x="24" y="90"/>
                    </a:lnTo>
                    <a:lnTo>
                      <a:pt x="46" y="75"/>
                    </a:lnTo>
                    <a:lnTo>
                      <a:pt x="72" y="59"/>
                    </a:lnTo>
                    <a:lnTo>
                      <a:pt x="106" y="51"/>
                    </a:lnTo>
                    <a:lnTo>
                      <a:pt x="145" y="45"/>
                    </a:lnTo>
                    <a:lnTo>
                      <a:pt x="164" y="43"/>
                    </a:lnTo>
                    <a:lnTo>
                      <a:pt x="212" y="43"/>
                    </a:lnTo>
                    <a:lnTo>
                      <a:pt x="250" y="45"/>
                    </a:lnTo>
                    <a:lnTo>
                      <a:pt x="400" y="16"/>
                    </a:lnTo>
                    <a:lnTo>
                      <a:pt x="417" y="30"/>
                    </a:lnTo>
                    <a:lnTo>
                      <a:pt x="426" y="43"/>
                    </a:lnTo>
                    <a:lnTo>
                      <a:pt x="474" y="42"/>
                    </a:lnTo>
                    <a:lnTo>
                      <a:pt x="475" y="35"/>
                    </a:lnTo>
                    <a:lnTo>
                      <a:pt x="474" y="22"/>
                    </a:lnTo>
                    <a:lnTo>
                      <a:pt x="468" y="0"/>
                    </a:lnTo>
                    <a:lnTo>
                      <a:pt x="491" y="12"/>
                    </a:lnTo>
                    <a:lnTo>
                      <a:pt x="511" y="32"/>
                    </a:lnTo>
                    <a:lnTo>
                      <a:pt x="520" y="39"/>
                    </a:lnTo>
                    <a:lnTo>
                      <a:pt x="530" y="45"/>
                    </a:lnTo>
                    <a:lnTo>
                      <a:pt x="556" y="47"/>
                    </a:lnTo>
                    <a:lnTo>
                      <a:pt x="584" y="53"/>
                    </a:lnTo>
                    <a:lnTo>
                      <a:pt x="601" y="63"/>
                    </a:lnTo>
                    <a:lnTo>
                      <a:pt x="609" y="75"/>
                    </a:lnTo>
                    <a:lnTo>
                      <a:pt x="610" y="85"/>
                    </a:lnTo>
                    <a:lnTo>
                      <a:pt x="610" y="104"/>
                    </a:lnTo>
                    <a:lnTo>
                      <a:pt x="609" y="128"/>
                    </a:lnTo>
                    <a:lnTo>
                      <a:pt x="615" y="132"/>
                    </a:lnTo>
                    <a:lnTo>
                      <a:pt x="614" y="13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61452" name="Freeform 12"/>
              <p:cNvSpPr>
                <a:spLocks/>
              </p:cNvSpPr>
              <p:nvPr/>
            </p:nvSpPr>
            <p:spPr bwMode="auto">
              <a:xfrm>
                <a:off x="3724" y="4018"/>
                <a:ext cx="225" cy="6"/>
              </a:xfrm>
              <a:custGeom>
                <a:avLst/>
                <a:gdLst/>
                <a:ahLst/>
                <a:cxnLst>
                  <a:cxn ang="0">
                    <a:pos x="222" y="5"/>
                  </a:cxn>
                  <a:cxn ang="0">
                    <a:pos x="0" y="5"/>
                  </a:cxn>
                  <a:cxn ang="0">
                    <a:pos x="0" y="0"/>
                  </a:cxn>
                  <a:cxn ang="0">
                    <a:pos x="224" y="0"/>
                  </a:cxn>
                  <a:cxn ang="0">
                    <a:pos x="222" y="5"/>
                  </a:cxn>
                </a:cxnLst>
                <a:rect l="0" t="0" r="r" b="b"/>
                <a:pathLst>
                  <a:path w="225" h="6">
                    <a:moveTo>
                      <a:pt x="222" y="5"/>
                    </a:moveTo>
                    <a:lnTo>
                      <a:pt x="0" y="5"/>
                    </a:lnTo>
                    <a:lnTo>
                      <a:pt x="0" y="0"/>
                    </a:lnTo>
                    <a:lnTo>
                      <a:pt x="224" y="0"/>
                    </a:lnTo>
                    <a:lnTo>
                      <a:pt x="222" y="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453" name="Freeform 13"/>
              <p:cNvSpPr>
                <a:spLocks/>
              </p:cNvSpPr>
              <p:nvPr/>
            </p:nvSpPr>
            <p:spPr bwMode="auto">
              <a:xfrm>
                <a:off x="3810" y="4026"/>
                <a:ext cx="128" cy="26"/>
              </a:xfrm>
              <a:custGeom>
                <a:avLst/>
                <a:gdLst/>
                <a:ahLst/>
                <a:cxnLst>
                  <a:cxn ang="0">
                    <a:pos x="127" y="7"/>
                  </a:cxn>
                  <a:cxn ang="0">
                    <a:pos x="122" y="2"/>
                  </a:cxn>
                  <a:cxn ang="0">
                    <a:pos x="119" y="0"/>
                  </a:cxn>
                  <a:cxn ang="0">
                    <a:pos x="118" y="0"/>
                  </a:cxn>
                  <a:cxn ang="0">
                    <a:pos x="7" y="0"/>
                  </a:cxn>
                  <a:cxn ang="0">
                    <a:pos x="2" y="5"/>
                  </a:cxn>
                  <a:cxn ang="0">
                    <a:pos x="1" y="10"/>
                  </a:cxn>
                  <a:cxn ang="0">
                    <a:pos x="0" y="12"/>
                  </a:cxn>
                  <a:cxn ang="0">
                    <a:pos x="0" y="18"/>
                  </a:cxn>
                  <a:cxn ang="0">
                    <a:pos x="4" y="22"/>
                  </a:cxn>
                  <a:cxn ang="0">
                    <a:pos x="9" y="25"/>
                  </a:cxn>
                  <a:cxn ang="0">
                    <a:pos x="116" y="25"/>
                  </a:cxn>
                  <a:cxn ang="0">
                    <a:pos x="121" y="24"/>
                  </a:cxn>
                  <a:cxn ang="0">
                    <a:pos x="125" y="20"/>
                  </a:cxn>
                  <a:cxn ang="0">
                    <a:pos x="127" y="16"/>
                  </a:cxn>
                  <a:cxn ang="0">
                    <a:pos x="127" y="11"/>
                  </a:cxn>
                  <a:cxn ang="0">
                    <a:pos x="127" y="7"/>
                  </a:cxn>
                </a:cxnLst>
                <a:rect l="0" t="0" r="r" b="b"/>
                <a:pathLst>
                  <a:path w="128" h="26">
                    <a:moveTo>
                      <a:pt x="127" y="7"/>
                    </a:moveTo>
                    <a:lnTo>
                      <a:pt x="122" y="2"/>
                    </a:lnTo>
                    <a:lnTo>
                      <a:pt x="119" y="0"/>
                    </a:lnTo>
                    <a:lnTo>
                      <a:pt x="118" y="0"/>
                    </a:lnTo>
                    <a:lnTo>
                      <a:pt x="7" y="0"/>
                    </a:lnTo>
                    <a:lnTo>
                      <a:pt x="2" y="5"/>
                    </a:lnTo>
                    <a:lnTo>
                      <a:pt x="1" y="10"/>
                    </a:lnTo>
                    <a:lnTo>
                      <a:pt x="0" y="12"/>
                    </a:lnTo>
                    <a:lnTo>
                      <a:pt x="0" y="18"/>
                    </a:lnTo>
                    <a:lnTo>
                      <a:pt x="4" y="22"/>
                    </a:lnTo>
                    <a:lnTo>
                      <a:pt x="9" y="25"/>
                    </a:lnTo>
                    <a:lnTo>
                      <a:pt x="116" y="25"/>
                    </a:lnTo>
                    <a:lnTo>
                      <a:pt x="121" y="24"/>
                    </a:lnTo>
                    <a:lnTo>
                      <a:pt x="125" y="20"/>
                    </a:lnTo>
                    <a:lnTo>
                      <a:pt x="127" y="16"/>
                    </a:lnTo>
                    <a:lnTo>
                      <a:pt x="127" y="11"/>
                    </a:lnTo>
                    <a:lnTo>
                      <a:pt x="127" y="7"/>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1454" name="Freeform 14"/>
              <p:cNvSpPr>
                <a:spLocks/>
              </p:cNvSpPr>
              <p:nvPr/>
            </p:nvSpPr>
            <p:spPr bwMode="auto">
              <a:xfrm>
                <a:off x="3811" y="4031"/>
                <a:ext cx="108" cy="16"/>
              </a:xfrm>
              <a:custGeom>
                <a:avLst/>
                <a:gdLst/>
                <a:ahLst/>
                <a:cxnLst>
                  <a:cxn ang="0">
                    <a:pos x="104" y="7"/>
                  </a:cxn>
                  <a:cxn ang="0">
                    <a:pos x="104" y="5"/>
                  </a:cxn>
                  <a:cxn ang="0">
                    <a:pos x="107" y="0"/>
                  </a:cxn>
                  <a:cxn ang="0">
                    <a:pos x="103" y="5"/>
                  </a:cxn>
                  <a:cxn ang="0">
                    <a:pos x="103" y="7"/>
                  </a:cxn>
                  <a:cxn ang="0">
                    <a:pos x="0" y="7"/>
                  </a:cxn>
                  <a:cxn ang="0">
                    <a:pos x="0" y="8"/>
                  </a:cxn>
                  <a:cxn ang="0">
                    <a:pos x="103" y="8"/>
                  </a:cxn>
                  <a:cxn ang="0">
                    <a:pos x="103" y="10"/>
                  </a:cxn>
                  <a:cxn ang="0">
                    <a:pos x="107" y="15"/>
                  </a:cxn>
                  <a:cxn ang="0">
                    <a:pos x="104" y="10"/>
                  </a:cxn>
                  <a:cxn ang="0">
                    <a:pos x="104" y="8"/>
                  </a:cxn>
                  <a:cxn ang="0">
                    <a:pos x="104" y="7"/>
                  </a:cxn>
                </a:cxnLst>
                <a:rect l="0" t="0" r="r" b="b"/>
                <a:pathLst>
                  <a:path w="108" h="16">
                    <a:moveTo>
                      <a:pt x="104" y="7"/>
                    </a:moveTo>
                    <a:lnTo>
                      <a:pt x="104" y="5"/>
                    </a:lnTo>
                    <a:lnTo>
                      <a:pt x="107" y="0"/>
                    </a:lnTo>
                    <a:lnTo>
                      <a:pt x="103" y="5"/>
                    </a:lnTo>
                    <a:lnTo>
                      <a:pt x="103" y="7"/>
                    </a:lnTo>
                    <a:lnTo>
                      <a:pt x="0" y="7"/>
                    </a:lnTo>
                    <a:lnTo>
                      <a:pt x="0" y="8"/>
                    </a:lnTo>
                    <a:lnTo>
                      <a:pt x="103" y="8"/>
                    </a:lnTo>
                    <a:lnTo>
                      <a:pt x="103" y="10"/>
                    </a:lnTo>
                    <a:lnTo>
                      <a:pt x="107" y="15"/>
                    </a:lnTo>
                    <a:lnTo>
                      <a:pt x="104" y="10"/>
                    </a:lnTo>
                    <a:lnTo>
                      <a:pt x="104" y="8"/>
                    </a:lnTo>
                    <a:lnTo>
                      <a:pt x="104"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1455" name="Freeform 15"/>
              <p:cNvSpPr>
                <a:spLocks/>
              </p:cNvSpPr>
              <p:nvPr/>
            </p:nvSpPr>
            <p:spPr bwMode="auto">
              <a:xfrm>
                <a:off x="3923" y="4042"/>
                <a:ext cx="9" cy="10"/>
              </a:xfrm>
              <a:custGeom>
                <a:avLst/>
                <a:gdLst/>
                <a:ahLst/>
                <a:cxnLst>
                  <a:cxn ang="0">
                    <a:pos x="8" y="5"/>
                  </a:cxn>
                  <a:cxn ang="0">
                    <a:pos x="5" y="9"/>
                  </a:cxn>
                  <a:cxn ang="0">
                    <a:pos x="0" y="6"/>
                  </a:cxn>
                  <a:cxn ang="0">
                    <a:pos x="3" y="4"/>
                  </a:cxn>
                  <a:cxn ang="0">
                    <a:pos x="4" y="0"/>
                  </a:cxn>
                  <a:cxn ang="0">
                    <a:pos x="4" y="4"/>
                  </a:cxn>
                  <a:cxn ang="0">
                    <a:pos x="7" y="2"/>
                  </a:cxn>
                  <a:cxn ang="0">
                    <a:pos x="6" y="5"/>
                  </a:cxn>
                  <a:cxn ang="0">
                    <a:pos x="8" y="5"/>
                  </a:cxn>
                </a:cxnLst>
                <a:rect l="0" t="0" r="r" b="b"/>
                <a:pathLst>
                  <a:path w="9" h="10">
                    <a:moveTo>
                      <a:pt x="8" y="5"/>
                    </a:moveTo>
                    <a:lnTo>
                      <a:pt x="5" y="9"/>
                    </a:lnTo>
                    <a:lnTo>
                      <a:pt x="0" y="6"/>
                    </a:lnTo>
                    <a:lnTo>
                      <a:pt x="3" y="4"/>
                    </a:lnTo>
                    <a:lnTo>
                      <a:pt x="4" y="0"/>
                    </a:lnTo>
                    <a:lnTo>
                      <a:pt x="4" y="4"/>
                    </a:lnTo>
                    <a:lnTo>
                      <a:pt x="7" y="2"/>
                    </a:lnTo>
                    <a:lnTo>
                      <a:pt x="6" y="5"/>
                    </a:lnTo>
                    <a:lnTo>
                      <a:pt x="8" y="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1456" name="Freeform 16"/>
              <p:cNvSpPr>
                <a:spLocks/>
              </p:cNvSpPr>
              <p:nvPr/>
            </p:nvSpPr>
            <p:spPr bwMode="auto">
              <a:xfrm>
                <a:off x="3962" y="3949"/>
                <a:ext cx="71" cy="122"/>
              </a:xfrm>
              <a:custGeom>
                <a:avLst/>
                <a:gdLst/>
                <a:ahLst/>
                <a:cxnLst>
                  <a:cxn ang="0">
                    <a:pos x="52" y="7"/>
                  </a:cxn>
                  <a:cxn ang="0">
                    <a:pos x="62" y="23"/>
                  </a:cxn>
                  <a:cxn ang="0">
                    <a:pos x="70" y="52"/>
                  </a:cxn>
                  <a:cxn ang="0">
                    <a:pos x="68" y="83"/>
                  </a:cxn>
                  <a:cxn ang="0">
                    <a:pos x="58" y="107"/>
                  </a:cxn>
                  <a:cxn ang="0">
                    <a:pos x="44" y="120"/>
                  </a:cxn>
                  <a:cxn ang="0">
                    <a:pos x="31" y="121"/>
                  </a:cxn>
                  <a:cxn ang="0">
                    <a:pos x="14" y="113"/>
                  </a:cxn>
                  <a:cxn ang="0">
                    <a:pos x="5" y="91"/>
                  </a:cxn>
                  <a:cxn ang="0">
                    <a:pos x="0" y="64"/>
                  </a:cxn>
                  <a:cxn ang="0">
                    <a:pos x="4" y="35"/>
                  </a:cxn>
                  <a:cxn ang="0">
                    <a:pos x="14" y="11"/>
                  </a:cxn>
                  <a:cxn ang="0">
                    <a:pos x="27" y="1"/>
                  </a:cxn>
                  <a:cxn ang="0">
                    <a:pos x="42" y="0"/>
                  </a:cxn>
                  <a:cxn ang="0">
                    <a:pos x="52" y="7"/>
                  </a:cxn>
                </a:cxnLst>
                <a:rect l="0" t="0" r="r" b="b"/>
                <a:pathLst>
                  <a:path w="71" h="122">
                    <a:moveTo>
                      <a:pt x="52" y="7"/>
                    </a:moveTo>
                    <a:lnTo>
                      <a:pt x="62" y="23"/>
                    </a:lnTo>
                    <a:lnTo>
                      <a:pt x="70" y="52"/>
                    </a:lnTo>
                    <a:lnTo>
                      <a:pt x="68" y="83"/>
                    </a:lnTo>
                    <a:lnTo>
                      <a:pt x="58" y="107"/>
                    </a:lnTo>
                    <a:lnTo>
                      <a:pt x="44" y="120"/>
                    </a:lnTo>
                    <a:lnTo>
                      <a:pt x="31" y="121"/>
                    </a:lnTo>
                    <a:lnTo>
                      <a:pt x="14" y="113"/>
                    </a:lnTo>
                    <a:lnTo>
                      <a:pt x="5" y="91"/>
                    </a:lnTo>
                    <a:lnTo>
                      <a:pt x="0" y="64"/>
                    </a:lnTo>
                    <a:lnTo>
                      <a:pt x="4" y="35"/>
                    </a:lnTo>
                    <a:lnTo>
                      <a:pt x="14" y="11"/>
                    </a:lnTo>
                    <a:lnTo>
                      <a:pt x="27" y="1"/>
                    </a:lnTo>
                    <a:lnTo>
                      <a:pt x="42" y="0"/>
                    </a:lnTo>
                    <a:lnTo>
                      <a:pt x="52"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1457" name="Freeform 17"/>
              <p:cNvSpPr>
                <a:spLocks/>
              </p:cNvSpPr>
              <p:nvPr/>
            </p:nvSpPr>
            <p:spPr bwMode="auto">
              <a:xfrm>
                <a:off x="3968" y="3955"/>
                <a:ext cx="59" cy="111"/>
              </a:xfrm>
              <a:custGeom>
                <a:avLst/>
                <a:gdLst/>
                <a:ahLst/>
                <a:cxnLst>
                  <a:cxn ang="0">
                    <a:pos x="47" y="13"/>
                  </a:cxn>
                  <a:cxn ang="0">
                    <a:pos x="53" y="22"/>
                  </a:cxn>
                  <a:cxn ang="0">
                    <a:pos x="57" y="37"/>
                  </a:cxn>
                  <a:cxn ang="0">
                    <a:pos x="58" y="55"/>
                  </a:cxn>
                  <a:cxn ang="0">
                    <a:pos x="57" y="73"/>
                  </a:cxn>
                  <a:cxn ang="0">
                    <a:pos x="53" y="87"/>
                  </a:cxn>
                  <a:cxn ang="0">
                    <a:pos x="46" y="100"/>
                  </a:cxn>
                  <a:cxn ang="0">
                    <a:pos x="39" y="107"/>
                  </a:cxn>
                  <a:cxn ang="0">
                    <a:pos x="32" y="110"/>
                  </a:cxn>
                  <a:cxn ang="0">
                    <a:pos x="24" y="110"/>
                  </a:cxn>
                  <a:cxn ang="0">
                    <a:pos x="15" y="104"/>
                  </a:cxn>
                  <a:cxn ang="0">
                    <a:pos x="8" y="94"/>
                  </a:cxn>
                  <a:cxn ang="0">
                    <a:pos x="4" y="81"/>
                  </a:cxn>
                  <a:cxn ang="0">
                    <a:pos x="0" y="65"/>
                  </a:cxn>
                  <a:cxn ang="0">
                    <a:pos x="0" y="50"/>
                  </a:cxn>
                  <a:cxn ang="0">
                    <a:pos x="2" y="33"/>
                  </a:cxn>
                  <a:cxn ang="0">
                    <a:pos x="8" y="17"/>
                  </a:cxn>
                  <a:cxn ang="0">
                    <a:pos x="16" y="5"/>
                  </a:cxn>
                  <a:cxn ang="0">
                    <a:pos x="24" y="1"/>
                  </a:cxn>
                  <a:cxn ang="0">
                    <a:pos x="32" y="0"/>
                  </a:cxn>
                  <a:cxn ang="0">
                    <a:pos x="42" y="5"/>
                  </a:cxn>
                  <a:cxn ang="0">
                    <a:pos x="47" y="13"/>
                  </a:cxn>
                </a:cxnLst>
                <a:rect l="0" t="0" r="r" b="b"/>
                <a:pathLst>
                  <a:path w="59" h="111">
                    <a:moveTo>
                      <a:pt x="47" y="13"/>
                    </a:moveTo>
                    <a:lnTo>
                      <a:pt x="53" y="22"/>
                    </a:lnTo>
                    <a:lnTo>
                      <a:pt x="57" y="37"/>
                    </a:lnTo>
                    <a:lnTo>
                      <a:pt x="58" y="55"/>
                    </a:lnTo>
                    <a:lnTo>
                      <a:pt x="57" y="73"/>
                    </a:lnTo>
                    <a:lnTo>
                      <a:pt x="53" y="87"/>
                    </a:lnTo>
                    <a:lnTo>
                      <a:pt x="46" y="100"/>
                    </a:lnTo>
                    <a:lnTo>
                      <a:pt x="39" y="107"/>
                    </a:lnTo>
                    <a:lnTo>
                      <a:pt x="32" y="110"/>
                    </a:lnTo>
                    <a:lnTo>
                      <a:pt x="24" y="110"/>
                    </a:lnTo>
                    <a:lnTo>
                      <a:pt x="15" y="104"/>
                    </a:lnTo>
                    <a:lnTo>
                      <a:pt x="8" y="94"/>
                    </a:lnTo>
                    <a:lnTo>
                      <a:pt x="4" y="81"/>
                    </a:lnTo>
                    <a:lnTo>
                      <a:pt x="0" y="65"/>
                    </a:lnTo>
                    <a:lnTo>
                      <a:pt x="0" y="50"/>
                    </a:lnTo>
                    <a:lnTo>
                      <a:pt x="2" y="33"/>
                    </a:lnTo>
                    <a:lnTo>
                      <a:pt x="8" y="17"/>
                    </a:lnTo>
                    <a:lnTo>
                      <a:pt x="16" y="5"/>
                    </a:lnTo>
                    <a:lnTo>
                      <a:pt x="24" y="1"/>
                    </a:lnTo>
                    <a:lnTo>
                      <a:pt x="32" y="0"/>
                    </a:lnTo>
                    <a:lnTo>
                      <a:pt x="42" y="5"/>
                    </a:lnTo>
                    <a:lnTo>
                      <a:pt x="47" y="1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1458" name="Freeform 18"/>
              <p:cNvSpPr>
                <a:spLocks/>
              </p:cNvSpPr>
              <p:nvPr/>
            </p:nvSpPr>
            <p:spPr bwMode="auto">
              <a:xfrm>
                <a:off x="3973" y="3989"/>
                <a:ext cx="26" cy="42"/>
              </a:xfrm>
              <a:custGeom>
                <a:avLst/>
                <a:gdLst/>
                <a:ahLst/>
                <a:cxnLst>
                  <a:cxn ang="0">
                    <a:pos x="25" y="2"/>
                  </a:cxn>
                  <a:cxn ang="0">
                    <a:pos x="21" y="10"/>
                  </a:cxn>
                  <a:cxn ang="0">
                    <a:pos x="20" y="15"/>
                  </a:cxn>
                  <a:cxn ang="0">
                    <a:pos x="20" y="20"/>
                  </a:cxn>
                  <a:cxn ang="0">
                    <a:pos x="21" y="28"/>
                  </a:cxn>
                  <a:cxn ang="0">
                    <a:pos x="13" y="41"/>
                  </a:cxn>
                  <a:cxn ang="0">
                    <a:pos x="10" y="36"/>
                  </a:cxn>
                  <a:cxn ang="0">
                    <a:pos x="7" y="30"/>
                  </a:cxn>
                  <a:cxn ang="0">
                    <a:pos x="4" y="26"/>
                  </a:cxn>
                  <a:cxn ang="0">
                    <a:pos x="0" y="9"/>
                  </a:cxn>
                  <a:cxn ang="0">
                    <a:pos x="5" y="8"/>
                  </a:cxn>
                  <a:cxn ang="0">
                    <a:pos x="9" y="5"/>
                  </a:cxn>
                  <a:cxn ang="0">
                    <a:pos x="13" y="0"/>
                  </a:cxn>
                  <a:cxn ang="0">
                    <a:pos x="25" y="2"/>
                  </a:cxn>
                </a:cxnLst>
                <a:rect l="0" t="0" r="r" b="b"/>
                <a:pathLst>
                  <a:path w="26" h="42">
                    <a:moveTo>
                      <a:pt x="25" y="2"/>
                    </a:moveTo>
                    <a:lnTo>
                      <a:pt x="21" y="10"/>
                    </a:lnTo>
                    <a:lnTo>
                      <a:pt x="20" y="15"/>
                    </a:lnTo>
                    <a:lnTo>
                      <a:pt x="20" y="20"/>
                    </a:lnTo>
                    <a:lnTo>
                      <a:pt x="21" y="28"/>
                    </a:lnTo>
                    <a:lnTo>
                      <a:pt x="13" y="41"/>
                    </a:lnTo>
                    <a:lnTo>
                      <a:pt x="10" y="36"/>
                    </a:lnTo>
                    <a:lnTo>
                      <a:pt x="7" y="30"/>
                    </a:lnTo>
                    <a:lnTo>
                      <a:pt x="4" y="26"/>
                    </a:lnTo>
                    <a:lnTo>
                      <a:pt x="0" y="9"/>
                    </a:lnTo>
                    <a:lnTo>
                      <a:pt x="5" y="8"/>
                    </a:lnTo>
                    <a:lnTo>
                      <a:pt x="9" y="5"/>
                    </a:lnTo>
                    <a:lnTo>
                      <a:pt x="13" y="0"/>
                    </a:lnTo>
                    <a:lnTo>
                      <a:pt x="25" y="2"/>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1459" name="Freeform 19"/>
              <p:cNvSpPr>
                <a:spLocks/>
              </p:cNvSpPr>
              <p:nvPr/>
            </p:nvSpPr>
            <p:spPr bwMode="auto">
              <a:xfrm>
                <a:off x="3985" y="3965"/>
                <a:ext cx="20" cy="25"/>
              </a:xfrm>
              <a:custGeom>
                <a:avLst/>
                <a:gdLst/>
                <a:ahLst/>
                <a:cxnLst>
                  <a:cxn ang="0">
                    <a:pos x="0" y="22"/>
                  </a:cxn>
                  <a:cxn ang="0">
                    <a:pos x="17" y="24"/>
                  </a:cxn>
                  <a:cxn ang="0">
                    <a:pos x="19" y="18"/>
                  </a:cxn>
                  <a:cxn ang="0">
                    <a:pos x="12" y="0"/>
                  </a:cxn>
                  <a:cxn ang="0">
                    <a:pos x="0" y="22"/>
                  </a:cxn>
                </a:cxnLst>
                <a:rect l="0" t="0" r="r" b="b"/>
                <a:pathLst>
                  <a:path w="20" h="25">
                    <a:moveTo>
                      <a:pt x="0" y="22"/>
                    </a:moveTo>
                    <a:lnTo>
                      <a:pt x="17" y="24"/>
                    </a:lnTo>
                    <a:lnTo>
                      <a:pt x="19" y="18"/>
                    </a:lnTo>
                    <a:lnTo>
                      <a:pt x="12" y="0"/>
                    </a:lnTo>
                    <a:lnTo>
                      <a:pt x="0" y="2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1460" name="Freeform 20"/>
              <p:cNvSpPr>
                <a:spLocks/>
              </p:cNvSpPr>
              <p:nvPr/>
            </p:nvSpPr>
            <p:spPr bwMode="auto">
              <a:xfrm>
                <a:off x="3970" y="3996"/>
                <a:ext cx="7" cy="27"/>
              </a:xfrm>
              <a:custGeom>
                <a:avLst/>
                <a:gdLst/>
                <a:ahLst/>
                <a:cxnLst>
                  <a:cxn ang="0">
                    <a:pos x="2" y="0"/>
                  </a:cxn>
                  <a:cxn ang="0">
                    <a:pos x="6" y="26"/>
                  </a:cxn>
                  <a:cxn ang="0">
                    <a:pos x="1" y="22"/>
                  </a:cxn>
                  <a:cxn ang="0">
                    <a:pos x="0" y="12"/>
                  </a:cxn>
                  <a:cxn ang="0">
                    <a:pos x="1" y="3"/>
                  </a:cxn>
                  <a:cxn ang="0">
                    <a:pos x="2" y="0"/>
                  </a:cxn>
                </a:cxnLst>
                <a:rect l="0" t="0" r="r" b="b"/>
                <a:pathLst>
                  <a:path w="7" h="27">
                    <a:moveTo>
                      <a:pt x="2" y="0"/>
                    </a:moveTo>
                    <a:lnTo>
                      <a:pt x="6" y="26"/>
                    </a:lnTo>
                    <a:lnTo>
                      <a:pt x="1" y="22"/>
                    </a:lnTo>
                    <a:lnTo>
                      <a:pt x="0" y="12"/>
                    </a:lnTo>
                    <a:lnTo>
                      <a:pt x="1" y="3"/>
                    </a:lnTo>
                    <a:lnTo>
                      <a:pt x="2"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1461" name="Freeform 21"/>
              <p:cNvSpPr>
                <a:spLocks/>
              </p:cNvSpPr>
              <p:nvPr/>
            </p:nvSpPr>
            <p:spPr bwMode="auto">
              <a:xfrm>
                <a:off x="3985" y="4018"/>
                <a:ext cx="18" cy="32"/>
              </a:xfrm>
              <a:custGeom>
                <a:avLst/>
                <a:gdLst/>
                <a:ahLst/>
                <a:cxnLst>
                  <a:cxn ang="0">
                    <a:pos x="0" y="21"/>
                  </a:cxn>
                  <a:cxn ang="0">
                    <a:pos x="12" y="0"/>
                  </a:cxn>
                  <a:cxn ang="0">
                    <a:pos x="17" y="21"/>
                  </a:cxn>
                  <a:cxn ang="0">
                    <a:pos x="2" y="31"/>
                  </a:cxn>
                  <a:cxn ang="0">
                    <a:pos x="0" y="21"/>
                  </a:cxn>
                </a:cxnLst>
                <a:rect l="0" t="0" r="r" b="b"/>
                <a:pathLst>
                  <a:path w="18" h="32">
                    <a:moveTo>
                      <a:pt x="0" y="21"/>
                    </a:moveTo>
                    <a:lnTo>
                      <a:pt x="12" y="0"/>
                    </a:lnTo>
                    <a:lnTo>
                      <a:pt x="17" y="21"/>
                    </a:lnTo>
                    <a:lnTo>
                      <a:pt x="2" y="31"/>
                    </a:lnTo>
                    <a:lnTo>
                      <a:pt x="0"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1462" name="Freeform 22"/>
              <p:cNvSpPr>
                <a:spLocks/>
              </p:cNvSpPr>
              <p:nvPr/>
            </p:nvSpPr>
            <p:spPr bwMode="auto">
              <a:xfrm>
                <a:off x="3955" y="3931"/>
                <a:ext cx="82" cy="133"/>
              </a:xfrm>
              <a:custGeom>
                <a:avLst/>
                <a:gdLst/>
                <a:ahLst/>
                <a:cxnLst>
                  <a:cxn ang="0">
                    <a:pos x="75" y="66"/>
                  </a:cxn>
                  <a:cxn ang="0">
                    <a:pos x="68" y="38"/>
                  </a:cxn>
                  <a:cxn ang="0">
                    <a:pos x="56" y="21"/>
                  </a:cxn>
                  <a:cxn ang="0">
                    <a:pos x="38" y="15"/>
                  </a:cxn>
                  <a:cxn ang="0">
                    <a:pos x="22" y="27"/>
                  </a:cxn>
                  <a:cxn ang="0">
                    <a:pos x="12" y="48"/>
                  </a:cxn>
                  <a:cxn ang="0">
                    <a:pos x="8" y="72"/>
                  </a:cxn>
                  <a:cxn ang="0">
                    <a:pos x="9" y="93"/>
                  </a:cxn>
                  <a:cxn ang="0">
                    <a:pos x="14" y="112"/>
                  </a:cxn>
                  <a:cxn ang="0">
                    <a:pos x="20" y="128"/>
                  </a:cxn>
                  <a:cxn ang="0">
                    <a:pos x="13" y="132"/>
                  </a:cxn>
                  <a:cxn ang="0">
                    <a:pos x="3" y="101"/>
                  </a:cxn>
                  <a:cxn ang="0">
                    <a:pos x="0" y="71"/>
                  </a:cxn>
                  <a:cxn ang="0">
                    <a:pos x="9" y="30"/>
                  </a:cxn>
                  <a:cxn ang="0">
                    <a:pos x="27" y="4"/>
                  </a:cxn>
                  <a:cxn ang="0">
                    <a:pos x="52" y="0"/>
                  </a:cxn>
                  <a:cxn ang="0">
                    <a:pos x="68" y="16"/>
                  </a:cxn>
                  <a:cxn ang="0">
                    <a:pos x="78" y="37"/>
                  </a:cxn>
                  <a:cxn ang="0">
                    <a:pos x="81" y="66"/>
                  </a:cxn>
                  <a:cxn ang="0">
                    <a:pos x="75" y="66"/>
                  </a:cxn>
                </a:cxnLst>
                <a:rect l="0" t="0" r="r" b="b"/>
                <a:pathLst>
                  <a:path w="82" h="133">
                    <a:moveTo>
                      <a:pt x="75" y="66"/>
                    </a:moveTo>
                    <a:lnTo>
                      <a:pt x="68" y="38"/>
                    </a:lnTo>
                    <a:lnTo>
                      <a:pt x="56" y="21"/>
                    </a:lnTo>
                    <a:lnTo>
                      <a:pt x="38" y="15"/>
                    </a:lnTo>
                    <a:lnTo>
                      <a:pt x="22" y="27"/>
                    </a:lnTo>
                    <a:lnTo>
                      <a:pt x="12" y="48"/>
                    </a:lnTo>
                    <a:lnTo>
                      <a:pt x="8" y="72"/>
                    </a:lnTo>
                    <a:lnTo>
                      <a:pt x="9" y="93"/>
                    </a:lnTo>
                    <a:lnTo>
                      <a:pt x="14" y="112"/>
                    </a:lnTo>
                    <a:lnTo>
                      <a:pt x="20" y="128"/>
                    </a:lnTo>
                    <a:lnTo>
                      <a:pt x="13" y="132"/>
                    </a:lnTo>
                    <a:lnTo>
                      <a:pt x="3" y="101"/>
                    </a:lnTo>
                    <a:lnTo>
                      <a:pt x="0" y="71"/>
                    </a:lnTo>
                    <a:lnTo>
                      <a:pt x="9" y="30"/>
                    </a:lnTo>
                    <a:lnTo>
                      <a:pt x="27" y="4"/>
                    </a:lnTo>
                    <a:lnTo>
                      <a:pt x="52" y="0"/>
                    </a:lnTo>
                    <a:lnTo>
                      <a:pt x="68" y="16"/>
                    </a:lnTo>
                    <a:lnTo>
                      <a:pt x="78" y="37"/>
                    </a:lnTo>
                    <a:lnTo>
                      <a:pt x="81" y="66"/>
                    </a:lnTo>
                    <a:lnTo>
                      <a:pt x="75" y="66"/>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1463" name="Freeform 23"/>
              <p:cNvSpPr>
                <a:spLocks/>
              </p:cNvSpPr>
              <p:nvPr/>
            </p:nvSpPr>
            <p:spPr bwMode="auto">
              <a:xfrm>
                <a:off x="3628" y="3954"/>
                <a:ext cx="79" cy="129"/>
              </a:xfrm>
              <a:custGeom>
                <a:avLst/>
                <a:gdLst/>
                <a:ahLst/>
                <a:cxnLst>
                  <a:cxn ang="0">
                    <a:pos x="65" y="11"/>
                  </a:cxn>
                  <a:cxn ang="0">
                    <a:pos x="74" y="33"/>
                  </a:cxn>
                  <a:cxn ang="0">
                    <a:pos x="78" y="61"/>
                  </a:cxn>
                  <a:cxn ang="0">
                    <a:pos x="75" y="90"/>
                  </a:cxn>
                  <a:cxn ang="0">
                    <a:pos x="63" y="116"/>
                  </a:cxn>
                  <a:cxn ang="0">
                    <a:pos x="43" y="128"/>
                  </a:cxn>
                  <a:cxn ang="0">
                    <a:pos x="18" y="119"/>
                  </a:cxn>
                  <a:cxn ang="0">
                    <a:pos x="5" y="95"/>
                  </a:cxn>
                  <a:cxn ang="0">
                    <a:pos x="1" y="73"/>
                  </a:cxn>
                  <a:cxn ang="0">
                    <a:pos x="0" y="43"/>
                  </a:cxn>
                  <a:cxn ang="0">
                    <a:pos x="9" y="15"/>
                  </a:cxn>
                  <a:cxn ang="0">
                    <a:pos x="29" y="1"/>
                  </a:cxn>
                  <a:cxn ang="0">
                    <a:pos x="52" y="0"/>
                  </a:cxn>
                  <a:cxn ang="0">
                    <a:pos x="65" y="11"/>
                  </a:cxn>
                </a:cxnLst>
                <a:rect l="0" t="0" r="r" b="b"/>
                <a:pathLst>
                  <a:path w="79" h="129">
                    <a:moveTo>
                      <a:pt x="65" y="11"/>
                    </a:moveTo>
                    <a:lnTo>
                      <a:pt x="74" y="33"/>
                    </a:lnTo>
                    <a:lnTo>
                      <a:pt x="78" y="61"/>
                    </a:lnTo>
                    <a:lnTo>
                      <a:pt x="75" y="90"/>
                    </a:lnTo>
                    <a:lnTo>
                      <a:pt x="63" y="116"/>
                    </a:lnTo>
                    <a:lnTo>
                      <a:pt x="43" y="128"/>
                    </a:lnTo>
                    <a:lnTo>
                      <a:pt x="18" y="119"/>
                    </a:lnTo>
                    <a:lnTo>
                      <a:pt x="5" y="95"/>
                    </a:lnTo>
                    <a:lnTo>
                      <a:pt x="1" y="73"/>
                    </a:lnTo>
                    <a:lnTo>
                      <a:pt x="0" y="43"/>
                    </a:lnTo>
                    <a:lnTo>
                      <a:pt x="9" y="15"/>
                    </a:lnTo>
                    <a:lnTo>
                      <a:pt x="29" y="1"/>
                    </a:lnTo>
                    <a:lnTo>
                      <a:pt x="52" y="0"/>
                    </a:lnTo>
                    <a:lnTo>
                      <a:pt x="65"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1464" name="Freeform 24"/>
              <p:cNvSpPr>
                <a:spLocks/>
              </p:cNvSpPr>
              <p:nvPr/>
            </p:nvSpPr>
            <p:spPr bwMode="auto">
              <a:xfrm>
                <a:off x="3634" y="3959"/>
                <a:ext cx="67" cy="112"/>
              </a:xfrm>
              <a:custGeom>
                <a:avLst/>
                <a:gdLst/>
                <a:ahLst/>
                <a:cxnLst>
                  <a:cxn ang="0">
                    <a:pos x="53" y="11"/>
                  </a:cxn>
                  <a:cxn ang="0">
                    <a:pos x="60" y="27"/>
                  </a:cxn>
                  <a:cxn ang="0">
                    <a:pos x="65" y="44"/>
                  </a:cxn>
                  <a:cxn ang="0">
                    <a:pos x="66" y="60"/>
                  </a:cxn>
                  <a:cxn ang="0">
                    <a:pos x="64" y="78"/>
                  </a:cxn>
                  <a:cxn ang="0">
                    <a:pos x="57" y="95"/>
                  </a:cxn>
                  <a:cxn ang="0">
                    <a:pos x="48" y="106"/>
                  </a:cxn>
                  <a:cxn ang="0">
                    <a:pos x="38" y="111"/>
                  </a:cxn>
                  <a:cxn ang="0">
                    <a:pos x="23" y="110"/>
                  </a:cxn>
                  <a:cxn ang="0">
                    <a:pos x="12" y="98"/>
                  </a:cxn>
                  <a:cxn ang="0">
                    <a:pos x="5" y="87"/>
                  </a:cxn>
                  <a:cxn ang="0">
                    <a:pos x="1" y="69"/>
                  </a:cxn>
                  <a:cxn ang="0">
                    <a:pos x="0" y="55"/>
                  </a:cxn>
                  <a:cxn ang="0">
                    <a:pos x="2" y="34"/>
                  </a:cxn>
                  <a:cxn ang="0">
                    <a:pos x="9" y="17"/>
                  </a:cxn>
                  <a:cxn ang="0">
                    <a:pos x="21" y="5"/>
                  </a:cxn>
                  <a:cxn ang="0">
                    <a:pos x="32" y="0"/>
                  </a:cxn>
                  <a:cxn ang="0">
                    <a:pos x="43" y="4"/>
                  </a:cxn>
                  <a:cxn ang="0">
                    <a:pos x="53" y="10"/>
                  </a:cxn>
                  <a:cxn ang="0">
                    <a:pos x="53" y="11"/>
                  </a:cxn>
                </a:cxnLst>
                <a:rect l="0" t="0" r="r" b="b"/>
                <a:pathLst>
                  <a:path w="67" h="112">
                    <a:moveTo>
                      <a:pt x="53" y="11"/>
                    </a:moveTo>
                    <a:lnTo>
                      <a:pt x="60" y="27"/>
                    </a:lnTo>
                    <a:lnTo>
                      <a:pt x="65" y="44"/>
                    </a:lnTo>
                    <a:lnTo>
                      <a:pt x="66" y="60"/>
                    </a:lnTo>
                    <a:lnTo>
                      <a:pt x="64" y="78"/>
                    </a:lnTo>
                    <a:lnTo>
                      <a:pt x="57" y="95"/>
                    </a:lnTo>
                    <a:lnTo>
                      <a:pt x="48" y="106"/>
                    </a:lnTo>
                    <a:lnTo>
                      <a:pt x="38" y="111"/>
                    </a:lnTo>
                    <a:lnTo>
                      <a:pt x="23" y="110"/>
                    </a:lnTo>
                    <a:lnTo>
                      <a:pt x="12" y="98"/>
                    </a:lnTo>
                    <a:lnTo>
                      <a:pt x="5" y="87"/>
                    </a:lnTo>
                    <a:lnTo>
                      <a:pt x="1" y="69"/>
                    </a:lnTo>
                    <a:lnTo>
                      <a:pt x="0" y="55"/>
                    </a:lnTo>
                    <a:lnTo>
                      <a:pt x="2" y="34"/>
                    </a:lnTo>
                    <a:lnTo>
                      <a:pt x="9" y="17"/>
                    </a:lnTo>
                    <a:lnTo>
                      <a:pt x="21" y="5"/>
                    </a:lnTo>
                    <a:lnTo>
                      <a:pt x="32" y="0"/>
                    </a:lnTo>
                    <a:lnTo>
                      <a:pt x="43" y="4"/>
                    </a:lnTo>
                    <a:lnTo>
                      <a:pt x="53" y="10"/>
                    </a:lnTo>
                    <a:lnTo>
                      <a:pt x="53" y="1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1465" name="Freeform 25"/>
              <p:cNvSpPr>
                <a:spLocks/>
              </p:cNvSpPr>
              <p:nvPr/>
            </p:nvSpPr>
            <p:spPr bwMode="auto">
              <a:xfrm>
                <a:off x="3615" y="3929"/>
                <a:ext cx="102" cy="155"/>
              </a:xfrm>
              <a:custGeom>
                <a:avLst/>
                <a:gdLst/>
                <a:ahLst/>
                <a:cxnLst>
                  <a:cxn ang="0">
                    <a:pos x="90" y="125"/>
                  </a:cxn>
                  <a:cxn ang="0">
                    <a:pos x="94" y="121"/>
                  </a:cxn>
                  <a:cxn ang="0">
                    <a:pos x="100" y="102"/>
                  </a:cxn>
                  <a:cxn ang="0">
                    <a:pos x="101" y="61"/>
                  </a:cxn>
                  <a:cxn ang="0">
                    <a:pos x="85" y="22"/>
                  </a:cxn>
                  <a:cxn ang="0">
                    <a:pos x="61" y="0"/>
                  </a:cxn>
                  <a:cxn ang="0">
                    <a:pos x="31" y="9"/>
                  </a:cxn>
                  <a:cxn ang="0">
                    <a:pos x="11" y="37"/>
                  </a:cxn>
                  <a:cxn ang="0">
                    <a:pos x="0" y="83"/>
                  </a:cxn>
                  <a:cxn ang="0">
                    <a:pos x="4" y="125"/>
                  </a:cxn>
                  <a:cxn ang="0">
                    <a:pos x="14" y="143"/>
                  </a:cxn>
                  <a:cxn ang="0">
                    <a:pos x="27" y="154"/>
                  </a:cxn>
                  <a:cxn ang="0">
                    <a:pos x="32" y="145"/>
                  </a:cxn>
                  <a:cxn ang="0">
                    <a:pos x="17" y="117"/>
                  </a:cxn>
                  <a:cxn ang="0">
                    <a:pos x="12" y="92"/>
                  </a:cxn>
                  <a:cxn ang="0">
                    <a:pos x="14" y="65"/>
                  </a:cxn>
                  <a:cxn ang="0">
                    <a:pos x="25" y="37"/>
                  </a:cxn>
                  <a:cxn ang="0">
                    <a:pos x="43" y="20"/>
                  </a:cxn>
                  <a:cxn ang="0">
                    <a:pos x="70" y="27"/>
                  </a:cxn>
                  <a:cxn ang="0">
                    <a:pos x="86" y="51"/>
                  </a:cxn>
                  <a:cxn ang="0">
                    <a:pos x="90" y="76"/>
                  </a:cxn>
                  <a:cxn ang="0">
                    <a:pos x="90" y="99"/>
                  </a:cxn>
                  <a:cxn ang="0">
                    <a:pos x="86" y="122"/>
                  </a:cxn>
                  <a:cxn ang="0">
                    <a:pos x="90" y="125"/>
                  </a:cxn>
                </a:cxnLst>
                <a:rect l="0" t="0" r="r" b="b"/>
                <a:pathLst>
                  <a:path w="102" h="155">
                    <a:moveTo>
                      <a:pt x="90" y="125"/>
                    </a:moveTo>
                    <a:lnTo>
                      <a:pt x="94" y="121"/>
                    </a:lnTo>
                    <a:lnTo>
                      <a:pt x="100" y="102"/>
                    </a:lnTo>
                    <a:lnTo>
                      <a:pt x="101" y="61"/>
                    </a:lnTo>
                    <a:lnTo>
                      <a:pt x="85" y="22"/>
                    </a:lnTo>
                    <a:lnTo>
                      <a:pt x="61" y="0"/>
                    </a:lnTo>
                    <a:lnTo>
                      <a:pt x="31" y="9"/>
                    </a:lnTo>
                    <a:lnTo>
                      <a:pt x="11" y="37"/>
                    </a:lnTo>
                    <a:lnTo>
                      <a:pt x="0" y="83"/>
                    </a:lnTo>
                    <a:lnTo>
                      <a:pt x="4" y="125"/>
                    </a:lnTo>
                    <a:lnTo>
                      <a:pt x="14" y="143"/>
                    </a:lnTo>
                    <a:lnTo>
                      <a:pt x="27" y="154"/>
                    </a:lnTo>
                    <a:lnTo>
                      <a:pt x="32" y="145"/>
                    </a:lnTo>
                    <a:lnTo>
                      <a:pt x="17" y="117"/>
                    </a:lnTo>
                    <a:lnTo>
                      <a:pt x="12" y="92"/>
                    </a:lnTo>
                    <a:lnTo>
                      <a:pt x="14" y="65"/>
                    </a:lnTo>
                    <a:lnTo>
                      <a:pt x="25" y="37"/>
                    </a:lnTo>
                    <a:lnTo>
                      <a:pt x="43" y="20"/>
                    </a:lnTo>
                    <a:lnTo>
                      <a:pt x="70" y="27"/>
                    </a:lnTo>
                    <a:lnTo>
                      <a:pt x="86" y="51"/>
                    </a:lnTo>
                    <a:lnTo>
                      <a:pt x="90" y="76"/>
                    </a:lnTo>
                    <a:lnTo>
                      <a:pt x="90" y="99"/>
                    </a:lnTo>
                    <a:lnTo>
                      <a:pt x="86" y="122"/>
                    </a:lnTo>
                    <a:lnTo>
                      <a:pt x="90" y="125"/>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1466" name="Freeform 26"/>
              <p:cNvSpPr>
                <a:spLocks/>
              </p:cNvSpPr>
              <p:nvPr/>
            </p:nvSpPr>
            <p:spPr bwMode="auto">
              <a:xfrm>
                <a:off x="3638" y="3970"/>
                <a:ext cx="54" cy="84"/>
              </a:xfrm>
              <a:custGeom>
                <a:avLst/>
                <a:gdLst/>
                <a:ahLst/>
                <a:cxnLst>
                  <a:cxn ang="0">
                    <a:pos x="32" y="0"/>
                  </a:cxn>
                  <a:cxn ang="0">
                    <a:pos x="53" y="56"/>
                  </a:cxn>
                  <a:cxn ang="0">
                    <a:pos x="41" y="83"/>
                  </a:cxn>
                  <a:cxn ang="0">
                    <a:pos x="8" y="79"/>
                  </a:cxn>
                  <a:cxn ang="0">
                    <a:pos x="0" y="54"/>
                  </a:cxn>
                  <a:cxn ang="0">
                    <a:pos x="18" y="2"/>
                  </a:cxn>
                  <a:cxn ang="0">
                    <a:pos x="32" y="0"/>
                  </a:cxn>
                </a:cxnLst>
                <a:rect l="0" t="0" r="r" b="b"/>
                <a:pathLst>
                  <a:path w="54" h="84">
                    <a:moveTo>
                      <a:pt x="32" y="0"/>
                    </a:moveTo>
                    <a:lnTo>
                      <a:pt x="53" y="56"/>
                    </a:lnTo>
                    <a:lnTo>
                      <a:pt x="41" y="83"/>
                    </a:lnTo>
                    <a:lnTo>
                      <a:pt x="8" y="79"/>
                    </a:lnTo>
                    <a:lnTo>
                      <a:pt x="0" y="54"/>
                    </a:lnTo>
                    <a:lnTo>
                      <a:pt x="18" y="2"/>
                    </a:lnTo>
                    <a:lnTo>
                      <a:pt x="32"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1467" name="Freeform 27"/>
              <p:cNvSpPr>
                <a:spLocks/>
              </p:cNvSpPr>
              <p:nvPr/>
            </p:nvSpPr>
            <p:spPr bwMode="auto">
              <a:xfrm>
                <a:off x="3650" y="3990"/>
                <a:ext cx="24" cy="48"/>
              </a:xfrm>
              <a:custGeom>
                <a:avLst/>
                <a:gdLst/>
                <a:ahLst/>
                <a:cxnLst>
                  <a:cxn ang="0">
                    <a:pos x="17" y="0"/>
                  </a:cxn>
                  <a:cxn ang="0">
                    <a:pos x="0" y="27"/>
                  </a:cxn>
                  <a:cxn ang="0">
                    <a:pos x="8" y="44"/>
                  </a:cxn>
                  <a:cxn ang="0">
                    <a:pos x="14" y="44"/>
                  </a:cxn>
                  <a:cxn ang="0">
                    <a:pos x="21" y="47"/>
                  </a:cxn>
                  <a:cxn ang="0">
                    <a:pos x="23" y="28"/>
                  </a:cxn>
                  <a:cxn ang="0">
                    <a:pos x="19" y="19"/>
                  </a:cxn>
                  <a:cxn ang="0">
                    <a:pos x="17" y="13"/>
                  </a:cxn>
                  <a:cxn ang="0">
                    <a:pos x="17" y="7"/>
                  </a:cxn>
                  <a:cxn ang="0">
                    <a:pos x="17" y="0"/>
                  </a:cxn>
                </a:cxnLst>
                <a:rect l="0" t="0" r="r" b="b"/>
                <a:pathLst>
                  <a:path w="24" h="48">
                    <a:moveTo>
                      <a:pt x="17" y="0"/>
                    </a:moveTo>
                    <a:lnTo>
                      <a:pt x="0" y="27"/>
                    </a:lnTo>
                    <a:lnTo>
                      <a:pt x="8" y="44"/>
                    </a:lnTo>
                    <a:lnTo>
                      <a:pt x="14" y="44"/>
                    </a:lnTo>
                    <a:lnTo>
                      <a:pt x="21" y="47"/>
                    </a:lnTo>
                    <a:lnTo>
                      <a:pt x="23" y="28"/>
                    </a:lnTo>
                    <a:lnTo>
                      <a:pt x="19" y="19"/>
                    </a:lnTo>
                    <a:lnTo>
                      <a:pt x="17" y="13"/>
                    </a:lnTo>
                    <a:lnTo>
                      <a:pt x="17" y="7"/>
                    </a:lnTo>
                    <a:lnTo>
                      <a:pt x="17"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1468" name="Freeform 28"/>
              <p:cNvSpPr>
                <a:spLocks/>
              </p:cNvSpPr>
              <p:nvPr/>
            </p:nvSpPr>
            <p:spPr bwMode="auto">
              <a:xfrm>
                <a:off x="3652" y="3968"/>
                <a:ext cx="19" cy="37"/>
              </a:xfrm>
              <a:custGeom>
                <a:avLst/>
                <a:gdLst/>
                <a:ahLst/>
                <a:cxnLst>
                  <a:cxn ang="0">
                    <a:pos x="18" y="8"/>
                  </a:cxn>
                  <a:cxn ang="0">
                    <a:pos x="3" y="36"/>
                  </a:cxn>
                  <a:cxn ang="0">
                    <a:pos x="0" y="8"/>
                  </a:cxn>
                  <a:cxn ang="0">
                    <a:pos x="15" y="0"/>
                  </a:cxn>
                  <a:cxn ang="0">
                    <a:pos x="18" y="8"/>
                  </a:cxn>
                </a:cxnLst>
                <a:rect l="0" t="0" r="r" b="b"/>
                <a:pathLst>
                  <a:path w="19" h="37">
                    <a:moveTo>
                      <a:pt x="18" y="8"/>
                    </a:moveTo>
                    <a:lnTo>
                      <a:pt x="3" y="36"/>
                    </a:lnTo>
                    <a:lnTo>
                      <a:pt x="0" y="8"/>
                    </a:lnTo>
                    <a:lnTo>
                      <a:pt x="15" y="0"/>
                    </a:lnTo>
                    <a:lnTo>
                      <a:pt x="18" y="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1469" name="Freeform 29"/>
              <p:cNvSpPr>
                <a:spLocks/>
              </p:cNvSpPr>
              <p:nvPr/>
            </p:nvSpPr>
            <p:spPr bwMode="auto">
              <a:xfrm>
                <a:off x="3637" y="4017"/>
                <a:ext cx="19" cy="39"/>
              </a:xfrm>
              <a:custGeom>
                <a:avLst/>
                <a:gdLst/>
                <a:ahLst/>
                <a:cxnLst>
                  <a:cxn ang="0">
                    <a:pos x="8" y="0"/>
                  </a:cxn>
                  <a:cxn ang="0">
                    <a:pos x="18" y="21"/>
                  </a:cxn>
                  <a:cxn ang="0">
                    <a:pos x="10" y="38"/>
                  </a:cxn>
                  <a:cxn ang="0">
                    <a:pos x="4" y="27"/>
                  </a:cxn>
                  <a:cxn ang="0">
                    <a:pos x="0" y="8"/>
                  </a:cxn>
                  <a:cxn ang="0">
                    <a:pos x="8" y="0"/>
                  </a:cxn>
                </a:cxnLst>
                <a:rect l="0" t="0" r="r" b="b"/>
                <a:pathLst>
                  <a:path w="19" h="39">
                    <a:moveTo>
                      <a:pt x="8" y="0"/>
                    </a:moveTo>
                    <a:lnTo>
                      <a:pt x="18" y="21"/>
                    </a:lnTo>
                    <a:lnTo>
                      <a:pt x="10" y="38"/>
                    </a:lnTo>
                    <a:lnTo>
                      <a:pt x="4" y="27"/>
                    </a:lnTo>
                    <a:lnTo>
                      <a:pt x="0" y="8"/>
                    </a:lnTo>
                    <a:lnTo>
                      <a:pt x="8"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1470" name="Freeform 30"/>
              <p:cNvSpPr>
                <a:spLocks/>
              </p:cNvSpPr>
              <p:nvPr/>
            </p:nvSpPr>
            <p:spPr bwMode="auto">
              <a:xfrm>
                <a:off x="3673" y="4012"/>
                <a:ext cx="20" cy="42"/>
              </a:xfrm>
              <a:custGeom>
                <a:avLst/>
                <a:gdLst/>
                <a:ahLst/>
                <a:cxnLst>
                  <a:cxn ang="0">
                    <a:pos x="0" y="30"/>
                  </a:cxn>
                  <a:cxn ang="0">
                    <a:pos x="3" y="0"/>
                  </a:cxn>
                  <a:cxn ang="0">
                    <a:pos x="19" y="15"/>
                  </a:cxn>
                  <a:cxn ang="0">
                    <a:pos x="8" y="41"/>
                  </a:cxn>
                  <a:cxn ang="0">
                    <a:pos x="0" y="30"/>
                  </a:cxn>
                </a:cxnLst>
                <a:rect l="0" t="0" r="r" b="b"/>
                <a:pathLst>
                  <a:path w="20" h="42">
                    <a:moveTo>
                      <a:pt x="0" y="30"/>
                    </a:moveTo>
                    <a:lnTo>
                      <a:pt x="3" y="0"/>
                    </a:lnTo>
                    <a:lnTo>
                      <a:pt x="19" y="15"/>
                    </a:lnTo>
                    <a:lnTo>
                      <a:pt x="8" y="41"/>
                    </a:lnTo>
                    <a:lnTo>
                      <a:pt x="0" y="3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1471" name="Freeform 31"/>
              <p:cNvSpPr>
                <a:spLocks/>
              </p:cNvSpPr>
              <p:nvPr/>
            </p:nvSpPr>
            <p:spPr bwMode="auto">
              <a:xfrm>
                <a:off x="3840" y="3857"/>
                <a:ext cx="159" cy="63"/>
              </a:xfrm>
              <a:custGeom>
                <a:avLst/>
                <a:gdLst/>
                <a:ahLst/>
                <a:cxnLst>
                  <a:cxn ang="0">
                    <a:pos x="0" y="62"/>
                  </a:cxn>
                  <a:cxn ang="0">
                    <a:pos x="32" y="53"/>
                  </a:cxn>
                  <a:cxn ang="0">
                    <a:pos x="69" y="44"/>
                  </a:cxn>
                  <a:cxn ang="0">
                    <a:pos x="99" y="41"/>
                  </a:cxn>
                  <a:cxn ang="0">
                    <a:pos x="126" y="39"/>
                  </a:cxn>
                  <a:cxn ang="0">
                    <a:pos x="158" y="37"/>
                  </a:cxn>
                  <a:cxn ang="0">
                    <a:pos x="146" y="30"/>
                  </a:cxn>
                  <a:cxn ang="0">
                    <a:pos x="137" y="21"/>
                  </a:cxn>
                  <a:cxn ang="0">
                    <a:pos x="127" y="11"/>
                  </a:cxn>
                  <a:cxn ang="0">
                    <a:pos x="117" y="4"/>
                  </a:cxn>
                  <a:cxn ang="0">
                    <a:pos x="110" y="0"/>
                  </a:cxn>
                  <a:cxn ang="0">
                    <a:pos x="116" y="18"/>
                  </a:cxn>
                  <a:cxn ang="0">
                    <a:pos x="117" y="25"/>
                  </a:cxn>
                  <a:cxn ang="0">
                    <a:pos x="116" y="30"/>
                  </a:cxn>
                  <a:cxn ang="0">
                    <a:pos x="115" y="34"/>
                  </a:cxn>
                  <a:cxn ang="0">
                    <a:pos x="113" y="35"/>
                  </a:cxn>
                  <a:cxn ang="0">
                    <a:pos x="93" y="35"/>
                  </a:cxn>
                  <a:cxn ang="0">
                    <a:pos x="57" y="43"/>
                  </a:cxn>
                  <a:cxn ang="0">
                    <a:pos x="20" y="51"/>
                  </a:cxn>
                  <a:cxn ang="0">
                    <a:pos x="0" y="62"/>
                  </a:cxn>
                </a:cxnLst>
                <a:rect l="0" t="0" r="r" b="b"/>
                <a:pathLst>
                  <a:path w="159" h="63">
                    <a:moveTo>
                      <a:pt x="0" y="62"/>
                    </a:moveTo>
                    <a:lnTo>
                      <a:pt x="32" y="53"/>
                    </a:lnTo>
                    <a:lnTo>
                      <a:pt x="69" y="44"/>
                    </a:lnTo>
                    <a:lnTo>
                      <a:pt x="99" y="41"/>
                    </a:lnTo>
                    <a:lnTo>
                      <a:pt x="126" y="39"/>
                    </a:lnTo>
                    <a:lnTo>
                      <a:pt x="158" y="37"/>
                    </a:lnTo>
                    <a:lnTo>
                      <a:pt x="146" y="30"/>
                    </a:lnTo>
                    <a:lnTo>
                      <a:pt x="137" y="21"/>
                    </a:lnTo>
                    <a:lnTo>
                      <a:pt x="127" y="11"/>
                    </a:lnTo>
                    <a:lnTo>
                      <a:pt x="117" y="4"/>
                    </a:lnTo>
                    <a:lnTo>
                      <a:pt x="110" y="0"/>
                    </a:lnTo>
                    <a:lnTo>
                      <a:pt x="116" y="18"/>
                    </a:lnTo>
                    <a:lnTo>
                      <a:pt x="117" y="25"/>
                    </a:lnTo>
                    <a:lnTo>
                      <a:pt x="116" y="30"/>
                    </a:lnTo>
                    <a:lnTo>
                      <a:pt x="115" y="34"/>
                    </a:lnTo>
                    <a:lnTo>
                      <a:pt x="113" y="35"/>
                    </a:lnTo>
                    <a:lnTo>
                      <a:pt x="93" y="35"/>
                    </a:lnTo>
                    <a:lnTo>
                      <a:pt x="57" y="43"/>
                    </a:lnTo>
                    <a:lnTo>
                      <a:pt x="20" y="51"/>
                    </a:lnTo>
                    <a:lnTo>
                      <a:pt x="0" y="6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1472" name="Freeform 32"/>
              <p:cNvSpPr>
                <a:spLocks/>
              </p:cNvSpPr>
              <p:nvPr/>
            </p:nvSpPr>
            <p:spPr bwMode="auto">
              <a:xfrm>
                <a:off x="3613" y="3896"/>
                <a:ext cx="254" cy="23"/>
              </a:xfrm>
              <a:custGeom>
                <a:avLst/>
                <a:gdLst/>
                <a:ahLst/>
                <a:cxnLst>
                  <a:cxn ang="0">
                    <a:pos x="0" y="13"/>
                  </a:cxn>
                  <a:cxn ang="0">
                    <a:pos x="54" y="6"/>
                  </a:cxn>
                  <a:cxn ang="0">
                    <a:pos x="87" y="5"/>
                  </a:cxn>
                  <a:cxn ang="0">
                    <a:pos x="131" y="7"/>
                  </a:cxn>
                  <a:cxn ang="0">
                    <a:pos x="220" y="19"/>
                  </a:cxn>
                  <a:cxn ang="0">
                    <a:pos x="231" y="22"/>
                  </a:cxn>
                  <a:cxn ang="0">
                    <a:pos x="253" y="9"/>
                  </a:cxn>
                  <a:cxn ang="0">
                    <a:pos x="218" y="3"/>
                  </a:cxn>
                  <a:cxn ang="0">
                    <a:pos x="163" y="1"/>
                  </a:cxn>
                  <a:cxn ang="0">
                    <a:pos x="122" y="0"/>
                  </a:cxn>
                  <a:cxn ang="0">
                    <a:pos x="66" y="0"/>
                  </a:cxn>
                  <a:cxn ang="0">
                    <a:pos x="0" y="13"/>
                  </a:cxn>
                </a:cxnLst>
                <a:rect l="0" t="0" r="r" b="b"/>
                <a:pathLst>
                  <a:path w="254" h="23">
                    <a:moveTo>
                      <a:pt x="0" y="13"/>
                    </a:moveTo>
                    <a:lnTo>
                      <a:pt x="54" y="6"/>
                    </a:lnTo>
                    <a:lnTo>
                      <a:pt x="87" y="5"/>
                    </a:lnTo>
                    <a:lnTo>
                      <a:pt x="131" y="7"/>
                    </a:lnTo>
                    <a:lnTo>
                      <a:pt x="220" y="19"/>
                    </a:lnTo>
                    <a:lnTo>
                      <a:pt x="231" y="22"/>
                    </a:lnTo>
                    <a:lnTo>
                      <a:pt x="253" y="9"/>
                    </a:lnTo>
                    <a:lnTo>
                      <a:pt x="218" y="3"/>
                    </a:lnTo>
                    <a:lnTo>
                      <a:pt x="163" y="1"/>
                    </a:lnTo>
                    <a:lnTo>
                      <a:pt x="122" y="0"/>
                    </a:lnTo>
                    <a:lnTo>
                      <a:pt x="66" y="0"/>
                    </a:lnTo>
                    <a:lnTo>
                      <a:pt x="0" y="13"/>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1473" name="Freeform 33"/>
              <p:cNvSpPr>
                <a:spLocks/>
              </p:cNvSpPr>
              <p:nvPr/>
            </p:nvSpPr>
            <p:spPr bwMode="auto">
              <a:xfrm>
                <a:off x="3499" y="3977"/>
                <a:ext cx="7" cy="22"/>
              </a:xfrm>
              <a:custGeom>
                <a:avLst/>
                <a:gdLst/>
                <a:ahLst/>
                <a:cxnLst>
                  <a:cxn ang="0">
                    <a:pos x="0" y="0"/>
                  </a:cxn>
                  <a:cxn ang="0">
                    <a:pos x="2" y="21"/>
                  </a:cxn>
                  <a:cxn ang="0">
                    <a:pos x="6" y="21"/>
                  </a:cxn>
                  <a:cxn ang="0">
                    <a:pos x="3" y="0"/>
                  </a:cxn>
                  <a:cxn ang="0">
                    <a:pos x="0" y="0"/>
                  </a:cxn>
                </a:cxnLst>
                <a:rect l="0" t="0" r="r" b="b"/>
                <a:pathLst>
                  <a:path w="7" h="22">
                    <a:moveTo>
                      <a:pt x="0" y="0"/>
                    </a:moveTo>
                    <a:lnTo>
                      <a:pt x="2" y="21"/>
                    </a:lnTo>
                    <a:lnTo>
                      <a:pt x="6" y="21"/>
                    </a:lnTo>
                    <a:lnTo>
                      <a:pt x="3" y="0"/>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1474" name="Freeform 34"/>
              <p:cNvSpPr>
                <a:spLocks/>
              </p:cNvSpPr>
              <p:nvPr/>
            </p:nvSpPr>
            <p:spPr bwMode="auto">
              <a:xfrm>
                <a:off x="3502" y="4007"/>
                <a:ext cx="8" cy="17"/>
              </a:xfrm>
              <a:custGeom>
                <a:avLst/>
                <a:gdLst/>
                <a:ahLst/>
                <a:cxnLst>
                  <a:cxn ang="0">
                    <a:pos x="0" y="0"/>
                  </a:cxn>
                  <a:cxn ang="0">
                    <a:pos x="2" y="16"/>
                  </a:cxn>
                  <a:cxn ang="0">
                    <a:pos x="7" y="16"/>
                  </a:cxn>
                  <a:cxn ang="0">
                    <a:pos x="5" y="5"/>
                  </a:cxn>
                  <a:cxn ang="0">
                    <a:pos x="0" y="0"/>
                  </a:cxn>
                </a:cxnLst>
                <a:rect l="0" t="0" r="r" b="b"/>
                <a:pathLst>
                  <a:path w="8" h="17">
                    <a:moveTo>
                      <a:pt x="0" y="0"/>
                    </a:moveTo>
                    <a:lnTo>
                      <a:pt x="2" y="16"/>
                    </a:lnTo>
                    <a:lnTo>
                      <a:pt x="7" y="16"/>
                    </a:lnTo>
                    <a:lnTo>
                      <a:pt x="5" y="5"/>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1475" name="Freeform 35"/>
              <p:cNvSpPr>
                <a:spLocks/>
              </p:cNvSpPr>
              <p:nvPr/>
            </p:nvSpPr>
            <p:spPr bwMode="auto">
              <a:xfrm>
                <a:off x="3484" y="4005"/>
                <a:ext cx="8" cy="19"/>
              </a:xfrm>
              <a:custGeom>
                <a:avLst/>
                <a:gdLst/>
                <a:ahLst/>
                <a:cxnLst>
                  <a:cxn ang="0">
                    <a:pos x="2" y="18"/>
                  </a:cxn>
                  <a:cxn ang="0">
                    <a:pos x="0" y="0"/>
                  </a:cxn>
                  <a:cxn ang="0">
                    <a:pos x="4" y="0"/>
                  </a:cxn>
                  <a:cxn ang="0">
                    <a:pos x="7" y="18"/>
                  </a:cxn>
                  <a:cxn ang="0">
                    <a:pos x="2" y="18"/>
                  </a:cxn>
                </a:cxnLst>
                <a:rect l="0" t="0" r="r" b="b"/>
                <a:pathLst>
                  <a:path w="8" h="19">
                    <a:moveTo>
                      <a:pt x="2" y="18"/>
                    </a:moveTo>
                    <a:lnTo>
                      <a:pt x="0" y="0"/>
                    </a:lnTo>
                    <a:lnTo>
                      <a:pt x="4" y="0"/>
                    </a:lnTo>
                    <a:lnTo>
                      <a:pt x="7" y="18"/>
                    </a:lnTo>
                    <a:lnTo>
                      <a:pt x="2" y="18"/>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1476" name="Freeform 36"/>
              <p:cNvSpPr>
                <a:spLocks/>
              </p:cNvSpPr>
              <p:nvPr/>
            </p:nvSpPr>
            <p:spPr bwMode="auto">
              <a:xfrm>
                <a:off x="3479" y="3977"/>
                <a:ext cx="8" cy="20"/>
              </a:xfrm>
              <a:custGeom>
                <a:avLst/>
                <a:gdLst/>
                <a:ahLst/>
                <a:cxnLst>
                  <a:cxn ang="0">
                    <a:pos x="3" y="19"/>
                  </a:cxn>
                  <a:cxn ang="0">
                    <a:pos x="0" y="0"/>
                  </a:cxn>
                  <a:cxn ang="0">
                    <a:pos x="5" y="0"/>
                  </a:cxn>
                  <a:cxn ang="0">
                    <a:pos x="7" y="19"/>
                  </a:cxn>
                  <a:cxn ang="0">
                    <a:pos x="3" y="19"/>
                  </a:cxn>
                </a:cxnLst>
                <a:rect l="0" t="0" r="r" b="b"/>
                <a:pathLst>
                  <a:path w="8" h="20">
                    <a:moveTo>
                      <a:pt x="3" y="19"/>
                    </a:moveTo>
                    <a:lnTo>
                      <a:pt x="0" y="0"/>
                    </a:lnTo>
                    <a:lnTo>
                      <a:pt x="5" y="0"/>
                    </a:lnTo>
                    <a:lnTo>
                      <a:pt x="7" y="19"/>
                    </a:lnTo>
                    <a:lnTo>
                      <a:pt x="3"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1477" name="Freeform 37"/>
              <p:cNvSpPr>
                <a:spLocks/>
              </p:cNvSpPr>
              <p:nvPr/>
            </p:nvSpPr>
            <p:spPr bwMode="auto">
              <a:xfrm>
                <a:off x="3478" y="4021"/>
                <a:ext cx="131" cy="42"/>
              </a:xfrm>
              <a:custGeom>
                <a:avLst/>
                <a:gdLst/>
                <a:ahLst/>
                <a:cxnLst>
                  <a:cxn ang="0">
                    <a:pos x="130" y="0"/>
                  </a:cxn>
                  <a:cxn ang="0">
                    <a:pos x="125" y="17"/>
                  </a:cxn>
                  <a:cxn ang="0">
                    <a:pos x="120" y="23"/>
                  </a:cxn>
                  <a:cxn ang="0">
                    <a:pos x="114" y="24"/>
                  </a:cxn>
                  <a:cxn ang="0">
                    <a:pos x="106" y="23"/>
                  </a:cxn>
                  <a:cxn ang="0">
                    <a:pos x="11" y="15"/>
                  </a:cxn>
                  <a:cxn ang="0">
                    <a:pos x="5" y="13"/>
                  </a:cxn>
                  <a:cxn ang="0">
                    <a:pos x="3" y="10"/>
                  </a:cxn>
                  <a:cxn ang="0">
                    <a:pos x="1" y="5"/>
                  </a:cxn>
                  <a:cxn ang="0">
                    <a:pos x="0" y="13"/>
                  </a:cxn>
                  <a:cxn ang="0">
                    <a:pos x="2" y="21"/>
                  </a:cxn>
                  <a:cxn ang="0">
                    <a:pos x="5" y="24"/>
                  </a:cxn>
                  <a:cxn ang="0">
                    <a:pos x="10" y="28"/>
                  </a:cxn>
                  <a:cxn ang="0">
                    <a:pos x="19" y="31"/>
                  </a:cxn>
                  <a:cxn ang="0">
                    <a:pos x="108" y="41"/>
                  </a:cxn>
                  <a:cxn ang="0">
                    <a:pos x="118" y="40"/>
                  </a:cxn>
                  <a:cxn ang="0">
                    <a:pos x="125" y="33"/>
                  </a:cxn>
                  <a:cxn ang="0">
                    <a:pos x="128" y="24"/>
                  </a:cxn>
                  <a:cxn ang="0">
                    <a:pos x="130" y="9"/>
                  </a:cxn>
                  <a:cxn ang="0">
                    <a:pos x="130" y="0"/>
                  </a:cxn>
                </a:cxnLst>
                <a:rect l="0" t="0" r="r" b="b"/>
                <a:pathLst>
                  <a:path w="131" h="42">
                    <a:moveTo>
                      <a:pt x="130" y="0"/>
                    </a:moveTo>
                    <a:lnTo>
                      <a:pt x="125" y="17"/>
                    </a:lnTo>
                    <a:lnTo>
                      <a:pt x="120" y="23"/>
                    </a:lnTo>
                    <a:lnTo>
                      <a:pt x="114" y="24"/>
                    </a:lnTo>
                    <a:lnTo>
                      <a:pt x="106" y="23"/>
                    </a:lnTo>
                    <a:lnTo>
                      <a:pt x="11" y="15"/>
                    </a:lnTo>
                    <a:lnTo>
                      <a:pt x="5" y="13"/>
                    </a:lnTo>
                    <a:lnTo>
                      <a:pt x="3" y="10"/>
                    </a:lnTo>
                    <a:lnTo>
                      <a:pt x="1" y="5"/>
                    </a:lnTo>
                    <a:lnTo>
                      <a:pt x="0" y="13"/>
                    </a:lnTo>
                    <a:lnTo>
                      <a:pt x="2" y="21"/>
                    </a:lnTo>
                    <a:lnTo>
                      <a:pt x="5" y="24"/>
                    </a:lnTo>
                    <a:lnTo>
                      <a:pt x="10" y="28"/>
                    </a:lnTo>
                    <a:lnTo>
                      <a:pt x="19" y="31"/>
                    </a:lnTo>
                    <a:lnTo>
                      <a:pt x="108" y="41"/>
                    </a:lnTo>
                    <a:lnTo>
                      <a:pt x="118" y="40"/>
                    </a:lnTo>
                    <a:lnTo>
                      <a:pt x="125" y="33"/>
                    </a:lnTo>
                    <a:lnTo>
                      <a:pt x="128" y="24"/>
                    </a:lnTo>
                    <a:lnTo>
                      <a:pt x="130" y="9"/>
                    </a:lnTo>
                    <a:lnTo>
                      <a:pt x="13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1478" name="Freeform 38"/>
              <p:cNvSpPr>
                <a:spLocks/>
              </p:cNvSpPr>
              <p:nvPr/>
            </p:nvSpPr>
            <p:spPr bwMode="auto">
              <a:xfrm>
                <a:off x="3565" y="3972"/>
                <a:ext cx="26" cy="25"/>
              </a:xfrm>
              <a:custGeom>
                <a:avLst/>
                <a:gdLst/>
                <a:ahLst/>
                <a:cxnLst>
                  <a:cxn ang="0">
                    <a:pos x="0" y="19"/>
                  </a:cxn>
                  <a:cxn ang="0">
                    <a:pos x="0" y="16"/>
                  </a:cxn>
                  <a:cxn ang="0">
                    <a:pos x="1" y="10"/>
                  </a:cxn>
                  <a:cxn ang="0">
                    <a:pos x="4" y="5"/>
                  </a:cxn>
                  <a:cxn ang="0">
                    <a:pos x="7" y="2"/>
                  </a:cxn>
                  <a:cxn ang="0">
                    <a:pos x="11" y="0"/>
                  </a:cxn>
                  <a:cxn ang="0">
                    <a:pos x="15" y="0"/>
                  </a:cxn>
                  <a:cxn ang="0">
                    <a:pos x="19" y="3"/>
                  </a:cxn>
                  <a:cxn ang="0">
                    <a:pos x="22" y="6"/>
                  </a:cxn>
                  <a:cxn ang="0">
                    <a:pos x="24" y="10"/>
                  </a:cxn>
                  <a:cxn ang="0">
                    <a:pos x="25" y="14"/>
                  </a:cxn>
                  <a:cxn ang="0">
                    <a:pos x="25" y="16"/>
                  </a:cxn>
                  <a:cxn ang="0">
                    <a:pos x="25" y="19"/>
                  </a:cxn>
                  <a:cxn ang="0">
                    <a:pos x="24" y="23"/>
                  </a:cxn>
                  <a:cxn ang="0">
                    <a:pos x="19" y="24"/>
                  </a:cxn>
                  <a:cxn ang="0">
                    <a:pos x="17" y="22"/>
                  </a:cxn>
                  <a:cxn ang="0">
                    <a:pos x="16" y="19"/>
                  </a:cxn>
                  <a:cxn ang="0">
                    <a:pos x="15" y="14"/>
                  </a:cxn>
                  <a:cxn ang="0">
                    <a:pos x="16" y="10"/>
                  </a:cxn>
                  <a:cxn ang="0">
                    <a:pos x="17" y="7"/>
                  </a:cxn>
                  <a:cxn ang="0">
                    <a:pos x="14" y="5"/>
                  </a:cxn>
                  <a:cxn ang="0">
                    <a:pos x="11" y="4"/>
                  </a:cxn>
                  <a:cxn ang="0">
                    <a:pos x="7" y="4"/>
                  </a:cxn>
                  <a:cxn ang="0">
                    <a:pos x="4" y="6"/>
                  </a:cxn>
                  <a:cxn ang="0">
                    <a:pos x="2" y="10"/>
                  </a:cxn>
                  <a:cxn ang="0">
                    <a:pos x="1" y="14"/>
                  </a:cxn>
                  <a:cxn ang="0">
                    <a:pos x="0" y="19"/>
                  </a:cxn>
                </a:cxnLst>
                <a:rect l="0" t="0" r="r" b="b"/>
                <a:pathLst>
                  <a:path w="26" h="25">
                    <a:moveTo>
                      <a:pt x="0" y="19"/>
                    </a:moveTo>
                    <a:lnTo>
                      <a:pt x="0" y="16"/>
                    </a:lnTo>
                    <a:lnTo>
                      <a:pt x="1" y="10"/>
                    </a:lnTo>
                    <a:lnTo>
                      <a:pt x="4" y="5"/>
                    </a:lnTo>
                    <a:lnTo>
                      <a:pt x="7" y="2"/>
                    </a:lnTo>
                    <a:lnTo>
                      <a:pt x="11" y="0"/>
                    </a:lnTo>
                    <a:lnTo>
                      <a:pt x="15" y="0"/>
                    </a:lnTo>
                    <a:lnTo>
                      <a:pt x="19" y="3"/>
                    </a:lnTo>
                    <a:lnTo>
                      <a:pt x="22" y="6"/>
                    </a:lnTo>
                    <a:lnTo>
                      <a:pt x="24" y="10"/>
                    </a:lnTo>
                    <a:lnTo>
                      <a:pt x="25" y="14"/>
                    </a:lnTo>
                    <a:lnTo>
                      <a:pt x="25" y="16"/>
                    </a:lnTo>
                    <a:lnTo>
                      <a:pt x="25" y="19"/>
                    </a:lnTo>
                    <a:lnTo>
                      <a:pt x="24" y="23"/>
                    </a:lnTo>
                    <a:lnTo>
                      <a:pt x="19" y="24"/>
                    </a:lnTo>
                    <a:lnTo>
                      <a:pt x="17" y="22"/>
                    </a:lnTo>
                    <a:lnTo>
                      <a:pt x="16" y="19"/>
                    </a:lnTo>
                    <a:lnTo>
                      <a:pt x="15" y="14"/>
                    </a:lnTo>
                    <a:lnTo>
                      <a:pt x="16" y="10"/>
                    </a:lnTo>
                    <a:lnTo>
                      <a:pt x="17" y="7"/>
                    </a:lnTo>
                    <a:lnTo>
                      <a:pt x="14" y="5"/>
                    </a:lnTo>
                    <a:lnTo>
                      <a:pt x="11" y="4"/>
                    </a:lnTo>
                    <a:lnTo>
                      <a:pt x="7" y="4"/>
                    </a:lnTo>
                    <a:lnTo>
                      <a:pt x="4" y="6"/>
                    </a:lnTo>
                    <a:lnTo>
                      <a:pt x="2" y="10"/>
                    </a:lnTo>
                    <a:lnTo>
                      <a:pt x="1" y="14"/>
                    </a:lnTo>
                    <a:lnTo>
                      <a:pt x="0" y="19"/>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61479" name="Freeform 39"/>
              <p:cNvSpPr>
                <a:spLocks/>
              </p:cNvSpPr>
              <p:nvPr/>
            </p:nvSpPr>
            <p:spPr bwMode="auto">
              <a:xfrm>
                <a:off x="3568" y="3980"/>
                <a:ext cx="11" cy="15"/>
              </a:xfrm>
              <a:custGeom>
                <a:avLst/>
                <a:gdLst/>
                <a:ahLst/>
                <a:cxnLst>
                  <a:cxn ang="0">
                    <a:pos x="10" y="1"/>
                  </a:cxn>
                  <a:cxn ang="0">
                    <a:pos x="9" y="7"/>
                  </a:cxn>
                  <a:cxn ang="0">
                    <a:pos x="9" y="13"/>
                  </a:cxn>
                  <a:cxn ang="0">
                    <a:pos x="6" y="6"/>
                  </a:cxn>
                  <a:cxn ang="0">
                    <a:pos x="6" y="14"/>
                  </a:cxn>
                  <a:cxn ang="0">
                    <a:pos x="2" y="7"/>
                  </a:cxn>
                  <a:cxn ang="0">
                    <a:pos x="2" y="14"/>
                  </a:cxn>
                  <a:cxn ang="0">
                    <a:pos x="0" y="9"/>
                  </a:cxn>
                  <a:cxn ang="0">
                    <a:pos x="0" y="5"/>
                  </a:cxn>
                  <a:cxn ang="0">
                    <a:pos x="2" y="2"/>
                  </a:cxn>
                  <a:cxn ang="0">
                    <a:pos x="5" y="0"/>
                  </a:cxn>
                  <a:cxn ang="0">
                    <a:pos x="7" y="0"/>
                  </a:cxn>
                  <a:cxn ang="0">
                    <a:pos x="10" y="1"/>
                  </a:cxn>
                </a:cxnLst>
                <a:rect l="0" t="0" r="r" b="b"/>
                <a:pathLst>
                  <a:path w="11" h="15">
                    <a:moveTo>
                      <a:pt x="10" y="1"/>
                    </a:moveTo>
                    <a:lnTo>
                      <a:pt x="9" y="7"/>
                    </a:lnTo>
                    <a:lnTo>
                      <a:pt x="9" y="13"/>
                    </a:lnTo>
                    <a:lnTo>
                      <a:pt x="6" y="6"/>
                    </a:lnTo>
                    <a:lnTo>
                      <a:pt x="6" y="14"/>
                    </a:lnTo>
                    <a:lnTo>
                      <a:pt x="2" y="7"/>
                    </a:lnTo>
                    <a:lnTo>
                      <a:pt x="2" y="14"/>
                    </a:lnTo>
                    <a:lnTo>
                      <a:pt x="0" y="9"/>
                    </a:lnTo>
                    <a:lnTo>
                      <a:pt x="0" y="5"/>
                    </a:lnTo>
                    <a:lnTo>
                      <a:pt x="2" y="2"/>
                    </a:lnTo>
                    <a:lnTo>
                      <a:pt x="5" y="0"/>
                    </a:lnTo>
                    <a:lnTo>
                      <a:pt x="7" y="0"/>
                    </a:lnTo>
                    <a:lnTo>
                      <a:pt x="10" y="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1480" name="Freeform 40"/>
              <p:cNvSpPr>
                <a:spLocks/>
              </p:cNvSpPr>
              <p:nvPr/>
            </p:nvSpPr>
            <p:spPr bwMode="auto">
              <a:xfrm>
                <a:off x="3538" y="3921"/>
                <a:ext cx="72" cy="23"/>
              </a:xfrm>
              <a:custGeom>
                <a:avLst/>
                <a:gdLst/>
                <a:ahLst/>
                <a:cxnLst>
                  <a:cxn ang="0">
                    <a:pos x="0" y="21"/>
                  </a:cxn>
                  <a:cxn ang="0">
                    <a:pos x="15" y="22"/>
                  </a:cxn>
                  <a:cxn ang="0">
                    <a:pos x="25" y="21"/>
                  </a:cxn>
                  <a:cxn ang="0">
                    <a:pos x="35" y="20"/>
                  </a:cxn>
                  <a:cxn ang="0">
                    <a:pos x="44" y="20"/>
                  </a:cxn>
                  <a:cxn ang="0">
                    <a:pos x="53" y="18"/>
                  </a:cxn>
                  <a:cxn ang="0">
                    <a:pos x="62" y="16"/>
                  </a:cxn>
                  <a:cxn ang="0">
                    <a:pos x="67" y="11"/>
                  </a:cxn>
                  <a:cxn ang="0">
                    <a:pos x="70" y="8"/>
                  </a:cxn>
                  <a:cxn ang="0">
                    <a:pos x="71" y="5"/>
                  </a:cxn>
                  <a:cxn ang="0">
                    <a:pos x="71" y="1"/>
                  </a:cxn>
                  <a:cxn ang="0">
                    <a:pos x="70" y="0"/>
                  </a:cxn>
                  <a:cxn ang="0">
                    <a:pos x="52" y="2"/>
                  </a:cxn>
                  <a:cxn ang="0">
                    <a:pos x="36" y="6"/>
                  </a:cxn>
                  <a:cxn ang="0">
                    <a:pos x="21" y="11"/>
                  </a:cxn>
                  <a:cxn ang="0">
                    <a:pos x="8" y="16"/>
                  </a:cxn>
                  <a:cxn ang="0">
                    <a:pos x="0" y="21"/>
                  </a:cxn>
                </a:cxnLst>
                <a:rect l="0" t="0" r="r" b="b"/>
                <a:pathLst>
                  <a:path w="72" h="23">
                    <a:moveTo>
                      <a:pt x="0" y="21"/>
                    </a:moveTo>
                    <a:lnTo>
                      <a:pt x="15" y="22"/>
                    </a:lnTo>
                    <a:lnTo>
                      <a:pt x="25" y="21"/>
                    </a:lnTo>
                    <a:lnTo>
                      <a:pt x="35" y="20"/>
                    </a:lnTo>
                    <a:lnTo>
                      <a:pt x="44" y="20"/>
                    </a:lnTo>
                    <a:lnTo>
                      <a:pt x="53" y="18"/>
                    </a:lnTo>
                    <a:lnTo>
                      <a:pt x="62" y="16"/>
                    </a:lnTo>
                    <a:lnTo>
                      <a:pt x="67" y="11"/>
                    </a:lnTo>
                    <a:lnTo>
                      <a:pt x="70" y="8"/>
                    </a:lnTo>
                    <a:lnTo>
                      <a:pt x="71" y="5"/>
                    </a:lnTo>
                    <a:lnTo>
                      <a:pt x="71" y="1"/>
                    </a:lnTo>
                    <a:lnTo>
                      <a:pt x="70" y="0"/>
                    </a:lnTo>
                    <a:lnTo>
                      <a:pt x="52" y="2"/>
                    </a:lnTo>
                    <a:lnTo>
                      <a:pt x="36" y="6"/>
                    </a:lnTo>
                    <a:lnTo>
                      <a:pt x="21" y="11"/>
                    </a:lnTo>
                    <a:lnTo>
                      <a:pt x="8" y="16"/>
                    </a:lnTo>
                    <a:lnTo>
                      <a:pt x="0" y="2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1481" name="Freeform 41"/>
              <p:cNvSpPr>
                <a:spLocks/>
              </p:cNvSpPr>
              <p:nvPr/>
            </p:nvSpPr>
            <p:spPr bwMode="auto">
              <a:xfrm>
                <a:off x="3538" y="3920"/>
                <a:ext cx="73" cy="24"/>
              </a:xfrm>
              <a:custGeom>
                <a:avLst/>
                <a:gdLst/>
                <a:ahLst/>
                <a:cxnLst>
                  <a:cxn ang="0">
                    <a:pos x="11" y="23"/>
                  </a:cxn>
                  <a:cxn ang="0">
                    <a:pos x="23" y="17"/>
                  </a:cxn>
                  <a:cxn ang="0">
                    <a:pos x="35" y="12"/>
                  </a:cxn>
                  <a:cxn ang="0">
                    <a:pos x="47" y="9"/>
                  </a:cxn>
                  <a:cxn ang="0">
                    <a:pos x="57" y="8"/>
                  </a:cxn>
                  <a:cxn ang="0">
                    <a:pos x="66" y="9"/>
                  </a:cxn>
                  <a:cxn ang="0">
                    <a:pos x="65" y="12"/>
                  </a:cxn>
                  <a:cxn ang="0">
                    <a:pos x="64" y="14"/>
                  </a:cxn>
                  <a:cxn ang="0">
                    <a:pos x="60" y="16"/>
                  </a:cxn>
                  <a:cxn ang="0">
                    <a:pos x="56" y="20"/>
                  </a:cxn>
                  <a:cxn ang="0">
                    <a:pos x="64" y="16"/>
                  </a:cxn>
                  <a:cxn ang="0">
                    <a:pos x="69" y="12"/>
                  </a:cxn>
                  <a:cxn ang="0">
                    <a:pos x="71" y="9"/>
                  </a:cxn>
                  <a:cxn ang="0">
                    <a:pos x="72" y="6"/>
                  </a:cxn>
                  <a:cxn ang="0">
                    <a:pos x="72" y="3"/>
                  </a:cxn>
                  <a:cxn ang="0">
                    <a:pos x="71" y="0"/>
                  </a:cxn>
                  <a:cxn ang="0">
                    <a:pos x="57" y="0"/>
                  </a:cxn>
                  <a:cxn ang="0">
                    <a:pos x="44" y="3"/>
                  </a:cxn>
                  <a:cxn ang="0">
                    <a:pos x="30" y="8"/>
                  </a:cxn>
                  <a:cxn ang="0">
                    <a:pos x="11" y="17"/>
                  </a:cxn>
                  <a:cxn ang="0">
                    <a:pos x="0" y="23"/>
                  </a:cxn>
                  <a:cxn ang="0">
                    <a:pos x="11" y="23"/>
                  </a:cxn>
                </a:cxnLst>
                <a:rect l="0" t="0" r="r" b="b"/>
                <a:pathLst>
                  <a:path w="73" h="24">
                    <a:moveTo>
                      <a:pt x="11" y="23"/>
                    </a:moveTo>
                    <a:lnTo>
                      <a:pt x="23" y="17"/>
                    </a:lnTo>
                    <a:lnTo>
                      <a:pt x="35" y="12"/>
                    </a:lnTo>
                    <a:lnTo>
                      <a:pt x="47" y="9"/>
                    </a:lnTo>
                    <a:lnTo>
                      <a:pt x="57" y="8"/>
                    </a:lnTo>
                    <a:lnTo>
                      <a:pt x="66" y="9"/>
                    </a:lnTo>
                    <a:lnTo>
                      <a:pt x="65" y="12"/>
                    </a:lnTo>
                    <a:lnTo>
                      <a:pt x="64" y="14"/>
                    </a:lnTo>
                    <a:lnTo>
                      <a:pt x="60" y="16"/>
                    </a:lnTo>
                    <a:lnTo>
                      <a:pt x="56" y="20"/>
                    </a:lnTo>
                    <a:lnTo>
                      <a:pt x="64" y="16"/>
                    </a:lnTo>
                    <a:lnTo>
                      <a:pt x="69" y="12"/>
                    </a:lnTo>
                    <a:lnTo>
                      <a:pt x="71" y="9"/>
                    </a:lnTo>
                    <a:lnTo>
                      <a:pt x="72" y="6"/>
                    </a:lnTo>
                    <a:lnTo>
                      <a:pt x="72" y="3"/>
                    </a:lnTo>
                    <a:lnTo>
                      <a:pt x="71" y="0"/>
                    </a:lnTo>
                    <a:lnTo>
                      <a:pt x="57" y="0"/>
                    </a:lnTo>
                    <a:lnTo>
                      <a:pt x="44" y="3"/>
                    </a:lnTo>
                    <a:lnTo>
                      <a:pt x="30" y="8"/>
                    </a:lnTo>
                    <a:lnTo>
                      <a:pt x="11" y="17"/>
                    </a:lnTo>
                    <a:lnTo>
                      <a:pt x="0" y="23"/>
                    </a:lnTo>
                    <a:lnTo>
                      <a:pt x="11"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1482" name="Freeform 42"/>
              <p:cNvSpPr>
                <a:spLocks/>
              </p:cNvSpPr>
              <p:nvPr/>
            </p:nvSpPr>
            <p:spPr bwMode="auto">
              <a:xfrm>
                <a:off x="4074" y="3927"/>
                <a:ext cx="12" cy="17"/>
              </a:xfrm>
              <a:custGeom>
                <a:avLst/>
                <a:gdLst/>
                <a:ahLst/>
                <a:cxnLst>
                  <a:cxn ang="0">
                    <a:pos x="7" y="0"/>
                  </a:cxn>
                  <a:cxn ang="0">
                    <a:pos x="3" y="6"/>
                  </a:cxn>
                  <a:cxn ang="0">
                    <a:pos x="2" y="10"/>
                  </a:cxn>
                  <a:cxn ang="0">
                    <a:pos x="2" y="12"/>
                  </a:cxn>
                  <a:cxn ang="0">
                    <a:pos x="6" y="11"/>
                  </a:cxn>
                  <a:cxn ang="0">
                    <a:pos x="8" y="11"/>
                  </a:cxn>
                  <a:cxn ang="0">
                    <a:pos x="10" y="10"/>
                  </a:cxn>
                  <a:cxn ang="0">
                    <a:pos x="11" y="7"/>
                  </a:cxn>
                  <a:cxn ang="0">
                    <a:pos x="11" y="11"/>
                  </a:cxn>
                  <a:cxn ang="0">
                    <a:pos x="10" y="15"/>
                  </a:cxn>
                  <a:cxn ang="0">
                    <a:pos x="0" y="16"/>
                  </a:cxn>
                  <a:cxn ang="0">
                    <a:pos x="0" y="11"/>
                  </a:cxn>
                  <a:cxn ang="0">
                    <a:pos x="1" y="8"/>
                  </a:cxn>
                  <a:cxn ang="0">
                    <a:pos x="2" y="5"/>
                  </a:cxn>
                  <a:cxn ang="0">
                    <a:pos x="3" y="4"/>
                  </a:cxn>
                  <a:cxn ang="0">
                    <a:pos x="7" y="0"/>
                  </a:cxn>
                </a:cxnLst>
                <a:rect l="0" t="0" r="r" b="b"/>
                <a:pathLst>
                  <a:path w="12" h="17">
                    <a:moveTo>
                      <a:pt x="7" y="0"/>
                    </a:moveTo>
                    <a:lnTo>
                      <a:pt x="3" y="6"/>
                    </a:lnTo>
                    <a:lnTo>
                      <a:pt x="2" y="10"/>
                    </a:lnTo>
                    <a:lnTo>
                      <a:pt x="2" y="12"/>
                    </a:lnTo>
                    <a:lnTo>
                      <a:pt x="6" y="11"/>
                    </a:lnTo>
                    <a:lnTo>
                      <a:pt x="8" y="11"/>
                    </a:lnTo>
                    <a:lnTo>
                      <a:pt x="10" y="10"/>
                    </a:lnTo>
                    <a:lnTo>
                      <a:pt x="11" y="7"/>
                    </a:lnTo>
                    <a:lnTo>
                      <a:pt x="11" y="11"/>
                    </a:lnTo>
                    <a:lnTo>
                      <a:pt x="10" y="15"/>
                    </a:lnTo>
                    <a:lnTo>
                      <a:pt x="0" y="16"/>
                    </a:lnTo>
                    <a:lnTo>
                      <a:pt x="0" y="11"/>
                    </a:lnTo>
                    <a:lnTo>
                      <a:pt x="1" y="8"/>
                    </a:lnTo>
                    <a:lnTo>
                      <a:pt x="2" y="5"/>
                    </a:lnTo>
                    <a:lnTo>
                      <a:pt x="3" y="4"/>
                    </a:lnTo>
                    <a:lnTo>
                      <a:pt x="7"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1483" name="Freeform 43"/>
              <p:cNvSpPr>
                <a:spLocks/>
              </p:cNvSpPr>
              <p:nvPr/>
            </p:nvSpPr>
            <p:spPr bwMode="auto">
              <a:xfrm>
                <a:off x="3916" y="3869"/>
                <a:ext cx="12" cy="11"/>
              </a:xfrm>
              <a:custGeom>
                <a:avLst/>
                <a:gdLst/>
                <a:ahLst/>
                <a:cxnLst>
                  <a:cxn ang="0">
                    <a:pos x="11" y="1"/>
                  </a:cxn>
                  <a:cxn ang="0">
                    <a:pos x="2" y="0"/>
                  </a:cxn>
                  <a:cxn ang="0">
                    <a:pos x="1" y="1"/>
                  </a:cxn>
                  <a:cxn ang="0">
                    <a:pos x="0" y="3"/>
                  </a:cxn>
                  <a:cxn ang="0">
                    <a:pos x="0" y="5"/>
                  </a:cxn>
                  <a:cxn ang="0">
                    <a:pos x="1" y="8"/>
                  </a:cxn>
                  <a:cxn ang="0">
                    <a:pos x="2" y="10"/>
                  </a:cxn>
                  <a:cxn ang="0">
                    <a:pos x="3" y="8"/>
                  </a:cxn>
                  <a:cxn ang="0">
                    <a:pos x="5" y="8"/>
                  </a:cxn>
                  <a:cxn ang="0">
                    <a:pos x="10" y="10"/>
                  </a:cxn>
                  <a:cxn ang="0">
                    <a:pos x="11" y="1"/>
                  </a:cxn>
                </a:cxnLst>
                <a:rect l="0" t="0" r="r" b="b"/>
                <a:pathLst>
                  <a:path w="12" h="11">
                    <a:moveTo>
                      <a:pt x="11" y="1"/>
                    </a:moveTo>
                    <a:lnTo>
                      <a:pt x="2" y="0"/>
                    </a:lnTo>
                    <a:lnTo>
                      <a:pt x="1" y="1"/>
                    </a:lnTo>
                    <a:lnTo>
                      <a:pt x="0" y="3"/>
                    </a:lnTo>
                    <a:lnTo>
                      <a:pt x="0" y="5"/>
                    </a:lnTo>
                    <a:lnTo>
                      <a:pt x="1" y="8"/>
                    </a:lnTo>
                    <a:lnTo>
                      <a:pt x="2" y="10"/>
                    </a:lnTo>
                    <a:lnTo>
                      <a:pt x="3" y="8"/>
                    </a:lnTo>
                    <a:lnTo>
                      <a:pt x="5" y="8"/>
                    </a:lnTo>
                    <a:lnTo>
                      <a:pt x="10" y="10"/>
                    </a:lnTo>
                    <a:lnTo>
                      <a:pt x="11" y="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1484" name="Freeform 44"/>
              <p:cNvSpPr>
                <a:spLocks/>
              </p:cNvSpPr>
              <p:nvPr/>
            </p:nvSpPr>
            <p:spPr bwMode="auto">
              <a:xfrm>
                <a:off x="3719" y="3846"/>
                <a:ext cx="167" cy="53"/>
              </a:xfrm>
              <a:custGeom>
                <a:avLst/>
                <a:gdLst/>
                <a:ahLst/>
                <a:cxnLst>
                  <a:cxn ang="0">
                    <a:pos x="156" y="21"/>
                  </a:cxn>
                  <a:cxn ang="0">
                    <a:pos x="160" y="27"/>
                  </a:cxn>
                  <a:cxn ang="0">
                    <a:pos x="163" y="34"/>
                  </a:cxn>
                  <a:cxn ang="0">
                    <a:pos x="166" y="44"/>
                  </a:cxn>
                  <a:cxn ang="0">
                    <a:pos x="127" y="52"/>
                  </a:cxn>
                  <a:cxn ang="0">
                    <a:pos x="0" y="46"/>
                  </a:cxn>
                  <a:cxn ang="0">
                    <a:pos x="32" y="18"/>
                  </a:cxn>
                  <a:cxn ang="0">
                    <a:pos x="51" y="2"/>
                  </a:cxn>
                  <a:cxn ang="0">
                    <a:pos x="77" y="0"/>
                  </a:cxn>
                  <a:cxn ang="0">
                    <a:pos x="97" y="1"/>
                  </a:cxn>
                  <a:cxn ang="0">
                    <a:pos x="112" y="4"/>
                  </a:cxn>
                  <a:cxn ang="0">
                    <a:pos x="130" y="9"/>
                  </a:cxn>
                  <a:cxn ang="0">
                    <a:pos x="144" y="15"/>
                  </a:cxn>
                  <a:cxn ang="0">
                    <a:pos x="149" y="17"/>
                  </a:cxn>
                  <a:cxn ang="0">
                    <a:pos x="156" y="21"/>
                  </a:cxn>
                </a:cxnLst>
                <a:rect l="0" t="0" r="r" b="b"/>
                <a:pathLst>
                  <a:path w="167" h="53">
                    <a:moveTo>
                      <a:pt x="156" y="21"/>
                    </a:moveTo>
                    <a:lnTo>
                      <a:pt x="160" y="27"/>
                    </a:lnTo>
                    <a:lnTo>
                      <a:pt x="163" y="34"/>
                    </a:lnTo>
                    <a:lnTo>
                      <a:pt x="166" y="44"/>
                    </a:lnTo>
                    <a:lnTo>
                      <a:pt x="127" y="52"/>
                    </a:lnTo>
                    <a:lnTo>
                      <a:pt x="0" y="46"/>
                    </a:lnTo>
                    <a:lnTo>
                      <a:pt x="32" y="18"/>
                    </a:lnTo>
                    <a:lnTo>
                      <a:pt x="51" y="2"/>
                    </a:lnTo>
                    <a:lnTo>
                      <a:pt x="77" y="0"/>
                    </a:lnTo>
                    <a:lnTo>
                      <a:pt x="97" y="1"/>
                    </a:lnTo>
                    <a:lnTo>
                      <a:pt x="112" y="4"/>
                    </a:lnTo>
                    <a:lnTo>
                      <a:pt x="130" y="9"/>
                    </a:lnTo>
                    <a:lnTo>
                      <a:pt x="144" y="15"/>
                    </a:lnTo>
                    <a:lnTo>
                      <a:pt x="149" y="17"/>
                    </a:lnTo>
                    <a:lnTo>
                      <a:pt x="156"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1485" name="Freeform 45"/>
              <p:cNvSpPr>
                <a:spLocks/>
              </p:cNvSpPr>
              <p:nvPr/>
            </p:nvSpPr>
            <p:spPr bwMode="auto">
              <a:xfrm>
                <a:off x="3728" y="3850"/>
                <a:ext cx="100" cy="40"/>
              </a:xfrm>
              <a:custGeom>
                <a:avLst/>
                <a:gdLst/>
                <a:ahLst/>
                <a:cxnLst>
                  <a:cxn ang="0">
                    <a:pos x="0" y="39"/>
                  </a:cxn>
                  <a:cxn ang="0">
                    <a:pos x="21" y="19"/>
                  </a:cxn>
                  <a:cxn ang="0">
                    <a:pos x="31" y="10"/>
                  </a:cxn>
                  <a:cxn ang="0">
                    <a:pos x="43" y="1"/>
                  </a:cxn>
                  <a:cxn ang="0">
                    <a:pos x="59" y="0"/>
                  </a:cxn>
                  <a:cxn ang="0">
                    <a:pos x="75" y="1"/>
                  </a:cxn>
                  <a:cxn ang="0">
                    <a:pos x="99" y="4"/>
                  </a:cxn>
                  <a:cxn ang="0">
                    <a:pos x="71" y="7"/>
                  </a:cxn>
                  <a:cxn ang="0">
                    <a:pos x="45" y="14"/>
                  </a:cxn>
                  <a:cxn ang="0">
                    <a:pos x="26" y="21"/>
                  </a:cxn>
                  <a:cxn ang="0">
                    <a:pos x="16" y="28"/>
                  </a:cxn>
                  <a:cxn ang="0">
                    <a:pos x="0" y="39"/>
                  </a:cxn>
                </a:cxnLst>
                <a:rect l="0" t="0" r="r" b="b"/>
                <a:pathLst>
                  <a:path w="100" h="40">
                    <a:moveTo>
                      <a:pt x="0" y="39"/>
                    </a:moveTo>
                    <a:lnTo>
                      <a:pt x="21" y="19"/>
                    </a:lnTo>
                    <a:lnTo>
                      <a:pt x="31" y="10"/>
                    </a:lnTo>
                    <a:lnTo>
                      <a:pt x="43" y="1"/>
                    </a:lnTo>
                    <a:lnTo>
                      <a:pt x="59" y="0"/>
                    </a:lnTo>
                    <a:lnTo>
                      <a:pt x="75" y="1"/>
                    </a:lnTo>
                    <a:lnTo>
                      <a:pt x="99" y="4"/>
                    </a:lnTo>
                    <a:lnTo>
                      <a:pt x="71" y="7"/>
                    </a:lnTo>
                    <a:lnTo>
                      <a:pt x="45" y="14"/>
                    </a:lnTo>
                    <a:lnTo>
                      <a:pt x="26" y="21"/>
                    </a:lnTo>
                    <a:lnTo>
                      <a:pt x="16" y="28"/>
                    </a:lnTo>
                    <a:lnTo>
                      <a:pt x="0"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1486" name="Freeform 46"/>
              <p:cNvSpPr>
                <a:spLocks/>
              </p:cNvSpPr>
              <p:nvPr/>
            </p:nvSpPr>
            <p:spPr bwMode="auto">
              <a:xfrm>
                <a:off x="3742" y="3855"/>
                <a:ext cx="59" cy="24"/>
              </a:xfrm>
              <a:custGeom>
                <a:avLst/>
                <a:gdLst/>
                <a:ahLst/>
                <a:cxnLst>
                  <a:cxn ang="0">
                    <a:pos x="0" y="23"/>
                  </a:cxn>
                  <a:cxn ang="0">
                    <a:pos x="11" y="15"/>
                  </a:cxn>
                  <a:cxn ang="0">
                    <a:pos x="30" y="6"/>
                  </a:cxn>
                  <a:cxn ang="0">
                    <a:pos x="58" y="0"/>
                  </a:cxn>
                  <a:cxn ang="0">
                    <a:pos x="41" y="0"/>
                  </a:cxn>
                  <a:cxn ang="0">
                    <a:pos x="32" y="0"/>
                  </a:cxn>
                  <a:cxn ang="0">
                    <a:pos x="26" y="2"/>
                  </a:cxn>
                  <a:cxn ang="0">
                    <a:pos x="12" y="13"/>
                  </a:cxn>
                  <a:cxn ang="0">
                    <a:pos x="0" y="23"/>
                  </a:cxn>
                </a:cxnLst>
                <a:rect l="0" t="0" r="r" b="b"/>
                <a:pathLst>
                  <a:path w="59" h="24">
                    <a:moveTo>
                      <a:pt x="0" y="23"/>
                    </a:moveTo>
                    <a:lnTo>
                      <a:pt x="11" y="15"/>
                    </a:lnTo>
                    <a:lnTo>
                      <a:pt x="30" y="6"/>
                    </a:lnTo>
                    <a:lnTo>
                      <a:pt x="58" y="0"/>
                    </a:lnTo>
                    <a:lnTo>
                      <a:pt x="41" y="0"/>
                    </a:lnTo>
                    <a:lnTo>
                      <a:pt x="32" y="0"/>
                    </a:lnTo>
                    <a:lnTo>
                      <a:pt x="26" y="2"/>
                    </a:lnTo>
                    <a:lnTo>
                      <a:pt x="12" y="13"/>
                    </a:lnTo>
                    <a:lnTo>
                      <a:pt x="0" y="2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1487" name="Freeform 47"/>
              <p:cNvSpPr>
                <a:spLocks/>
              </p:cNvSpPr>
              <p:nvPr/>
            </p:nvSpPr>
            <p:spPr bwMode="auto">
              <a:xfrm>
                <a:off x="3858" y="3880"/>
                <a:ext cx="22" cy="12"/>
              </a:xfrm>
              <a:custGeom>
                <a:avLst/>
                <a:gdLst/>
                <a:ahLst/>
                <a:cxnLst>
                  <a:cxn ang="0">
                    <a:pos x="21" y="5"/>
                  </a:cxn>
                  <a:cxn ang="0">
                    <a:pos x="19" y="0"/>
                  </a:cxn>
                  <a:cxn ang="0">
                    <a:pos x="18" y="5"/>
                  </a:cxn>
                  <a:cxn ang="0">
                    <a:pos x="15" y="2"/>
                  </a:cxn>
                  <a:cxn ang="0">
                    <a:pos x="14" y="6"/>
                  </a:cxn>
                  <a:cxn ang="0">
                    <a:pos x="12" y="5"/>
                  </a:cxn>
                  <a:cxn ang="0">
                    <a:pos x="12" y="7"/>
                  </a:cxn>
                  <a:cxn ang="0">
                    <a:pos x="0" y="11"/>
                  </a:cxn>
                  <a:cxn ang="0">
                    <a:pos x="21" y="5"/>
                  </a:cxn>
                </a:cxnLst>
                <a:rect l="0" t="0" r="r" b="b"/>
                <a:pathLst>
                  <a:path w="22" h="12">
                    <a:moveTo>
                      <a:pt x="21" y="5"/>
                    </a:moveTo>
                    <a:lnTo>
                      <a:pt x="19" y="0"/>
                    </a:lnTo>
                    <a:lnTo>
                      <a:pt x="18" y="5"/>
                    </a:lnTo>
                    <a:lnTo>
                      <a:pt x="15" y="2"/>
                    </a:lnTo>
                    <a:lnTo>
                      <a:pt x="14" y="6"/>
                    </a:lnTo>
                    <a:lnTo>
                      <a:pt x="12" y="5"/>
                    </a:lnTo>
                    <a:lnTo>
                      <a:pt x="12" y="7"/>
                    </a:lnTo>
                    <a:lnTo>
                      <a:pt x="0" y="11"/>
                    </a:lnTo>
                    <a:lnTo>
                      <a:pt x="21" y="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1488" name="Freeform 48"/>
              <p:cNvSpPr>
                <a:spLocks/>
              </p:cNvSpPr>
              <p:nvPr/>
            </p:nvSpPr>
            <p:spPr bwMode="auto">
              <a:xfrm>
                <a:off x="4021" y="3941"/>
                <a:ext cx="65" cy="60"/>
              </a:xfrm>
              <a:custGeom>
                <a:avLst/>
                <a:gdLst/>
                <a:ahLst/>
                <a:cxnLst>
                  <a:cxn ang="0">
                    <a:pos x="64" y="19"/>
                  </a:cxn>
                  <a:cxn ang="0">
                    <a:pos x="53" y="10"/>
                  </a:cxn>
                  <a:cxn ang="0">
                    <a:pos x="47" y="8"/>
                  </a:cxn>
                  <a:cxn ang="0">
                    <a:pos x="20" y="10"/>
                  </a:cxn>
                  <a:cxn ang="0">
                    <a:pos x="11" y="6"/>
                  </a:cxn>
                  <a:cxn ang="0">
                    <a:pos x="0" y="0"/>
                  </a:cxn>
                  <a:cxn ang="0">
                    <a:pos x="20" y="59"/>
                  </a:cxn>
                  <a:cxn ang="0">
                    <a:pos x="64" y="31"/>
                  </a:cxn>
                  <a:cxn ang="0">
                    <a:pos x="64" y="19"/>
                  </a:cxn>
                </a:cxnLst>
                <a:rect l="0" t="0" r="r" b="b"/>
                <a:pathLst>
                  <a:path w="65" h="60">
                    <a:moveTo>
                      <a:pt x="64" y="19"/>
                    </a:moveTo>
                    <a:lnTo>
                      <a:pt x="53" y="10"/>
                    </a:lnTo>
                    <a:lnTo>
                      <a:pt x="47" y="8"/>
                    </a:lnTo>
                    <a:lnTo>
                      <a:pt x="20" y="10"/>
                    </a:lnTo>
                    <a:lnTo>
                      <a:pt x="11" y="6"/>
                    </a:lnTo>
                    <a:lnTo>
                      <a:pt x="0" y="0"/>
                    </a:lnTo>
                    <a:lnTo>
                      <a:pt x="20" y="59"/>
                    </a:lnTo>
                    <a:lnTo>
                      <a:pt x="64" y="31"/>
                    </a:lnTo>
                    <a:lnTo>
                      <a:pt x="64"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1489" name="Freeform 49"/>
              <p:cNvSpPr>
                <a:spLocks/>
              </p:cNvSpPr>
              <p:nvPr/>
            </p:nvSpPr>
            <p:spPr bwMode="auto">
              <a:xfrm>
                <a:off x="4034" y="3990"/>
                <a:ext cx="58" cy="62"/>
              </a:xfrm>
              <a:custGeom>
                <a:avLst/>
                <a:gdLst/>
                <a:ahLst/>
                <a:cxnLst>
                  <a:cxn ang="0">
                    <a:pos x="8" y="15"/>
                  </a:cxn>
                  <a:cxn ang="0">
                    <a:pos x="57" y="0"/>
                  </a:cxn>
                  <a:cxn ang="0">
                    <a:pos x="48" y="17"/>
                  </a:cxn>
                  <a:cxn ang="0">
                    <a:pos x="36" y="30"/>
                  </a:cxn>
                  <a:cxn ang="0">
                    <a:pos x="4" y="57"/>
                  </a:cxn>
                  <a:cxn ang="0">
                    <a:pos x="0" y="61"/>
                  </a:cxn>
                  <a:cxn ang="0">
                    <a:pos x="1" y="36"/>
                  </a:cxn>
                  <a:cxn ang="0">
                    <a:pos x="8" y="15"/>
                  </a:cxn>
                </a:cxnLst>
                <a:rect l="0" t="0" r="r" b="b"/>
                <a:pathLst>
                  <a:path w="58" h="62">
                    <a:moveTo>
                      <a:pt x="8" y="15"/>
                    </a:moveTo>
                    <a:lnTo>
                      <a:pt x="57" y="0"/>
                    </a:lnTo>
                    <a:lnTo>
                      <a:pt x="48" y="17"/>
                    </a:lnTo>
                    <a:lnTo>
                      <a:pt x="36" y="30"/>
                    </a:lnTo>
                    <a:lnTo>
                      <a:pt x="4" y="57"/>
                    </a:lnTo>
                    <a:lnTo>
                      <a:pt x="0" y="61"/>
                    </a:lnTo>
                    <a:lnTo>
                      <a:pt x="1" y="36"/>
                    </a:lnTo>
                    <a:lnTo>
                      <a:pt x="8" y="15"/>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1490" name="Freeform 50"/>
              <p:cNvSpPr>
                <a:spLocks/>
              </p:cNvSpPr>
              <p:nvPr/>
            </p:nvSpPr>
            <p:spPr bwMode="auto">
              <a:xfrm>
                <a:off x="3706" y="3950"/>
                <a:ext cx="254" cy="71"/>
              </a:xfrm>
              <a:custGeom>
                <a:avLst/>
                <a:gdLst/>
                <a:ahLst/>
                <a:cxnLst>
                  <a:cxn ang="0">
                    <a:pos x="253" y="6"/>
                  </a:cxn>
                  <a:cxn ang="0">
                    <a:pos x="244" y="17"/>
                  </a:cxn>
                  <a:cxn ang="0">
                    <a:pos x="236" y="21"/>
                  </a:cxn>
                  <a:cxn ang="0">
                    <a:pos x="191" y="27"/>
                  </a:cxn>
                  <a:cxn ang="0">
                    <a:pos x="149" y="32"/>
                  </a:cxn>
                  <a:cxn ang="0">
                    <a:pos x="121" y="32"/>
                  </a:cxn>
                  <a:cxn ang="0">
                    <a:pos x="98" y="32"/>
                  </a:cxn>
                  <a:cxn ang="0">
                    <a:pos x="91" y="25"/>
                  </a:cxn>
                  <a:cxn ang="0">
                    <a:pos x="88" y="21"/>
                  </a:cxn>
                  <a:cxn ang="0">
                    <a:pos x="13" y="10"/>
                  </a:cxn>
                  <a:cxn ang="0">
                    <a:pos x="0" y="0"/>
                  </a:cxn>
                  <a:cxn ang="0">
                    <a:pos x="13" y="53"/>
                  </a:cxn>
                  <a:cxn ang="0">
                    <a:pos x="16" y="70"/>
                  </a:cxn>
                  <a:cxn ang="0">
                    <a:pos x="243" y="70"/>
                  </a:cxn>
                  <a:cxn ang="0">
                    <a:pos x="253" y="6"/>
                  </a:cxn>
                </a:cxnLst>
                <a:rect l="0" t="0" r="r" b="b"/>
                <a:pathLst>
                  <a:path w="254" h="71">
                    <a:moveTo>
                      <a:pt x="253" y="6"/>
                    </a:moveTo>
                    <a:lnTo>
                      <a:pt x="244" y="17"/>
                    </a:lnTo>
                    <a:lnTo>
                      <a:pt x="236" y="21"/>
                    </a:lnTo>
                    <a:lnTo>
                      <a:pt x="191" y="27"/>
                    </a:lnTo>
                    <a:lnTo>
                      <a:pt x="149" y="32"/>
                    </a:lnTo>
                    <a:lnTo>
                      <a:pt x="121" y="32"/>
                    </a:lnTo>
                    <a:lnTo>
                      <a:pt x="98" y="32"/>
                    </a:lnTo>
                    <a:lnTo>
                      <a:pt x="91" y="25"/>
                    </a:lnTo>
                    <a:lnTo>
                      <a:pt x="88" y="21"/>
                    </a:lnTo>
                    <a:lnTo>
                      <a:pt x="13" y="10"/>
                    </a:lnTo>
                    <a:lnTo>
                      <a:pt x="0" y="0"/>
                    </a:lnTo>
                    <a:lnTo>
                      <a:pt x="13" y="53"/>
                    </a:lnTo>
                    <a:lnTo>
                      <a:pt x="16" y="70"/>
                    </a:lnTo>
                    <a:lnTo>
                      <a:pt x="243" y="70"/>
                    </a:lnTo>
                    <a:lnTo>
                      <a:pt x="253" y="6"/>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1491" name="Freeform 51"/>
              <p:cNvSpPr>
                <a:spLocks/>
              </p:cNvSpPr>
              <p:nvPr/>
            </p:nvSpPr>
            <p:spPr bwMode="auto">
              <a:xfrm>
                <a:off x="3718" y="4032"/>
                <a:ext cx="227" cy="27"/>
              </a:xfrm>
              <a:custGeom>
                <a:avLst/>
                <a:gdLst/>
                <a:ahLst/>
                <a:cxnLst>
                  <a:cxn ang="0">
                    <a:pos x="226" y="0"/>
                  </a:cxn>
                  <a:cxn ang="0">
                    <a:pos x="217" y="0"/>
                  </a:cxn>
                  <a:cxn ang="0">
                    <a:pos x="217" y="11"/>
                  </a:cxn>
                  <a:cxn ang="0">
                    <a:pos x="213" y="17"/>
                  </a:cxn>
                  <a:cxn ang="0">
                    <a:pos x="208" y="19"/>
                  </a:cxn>
                  <a:cxn ang="0">
                    <a:pos x="94" y="19"/>
                  </a:cxn>
                  <a:cxn ang="0">
                    <a:pos x="90" y="6"/>
                  </a:cxn>
                  <a:cxn ang="0">
                    <a:pos x="0" y="6"/>
                  </a:cxn>
                  <a:cxn ang="0">
                    <a:pos x="0" y="26"/>
                  </a:cxn>
                  <a:cxn ang="0">
                    <a:pos x="218" y="26"/>
                  </a:cxn>
                  <a:cxn ang="0">
                    <a:pos x="225" y="17"/>
                  </a:cxn>
                  <a:cxn ang="0">
                    <a:pos x="226" y="0"/>
                  </a:cxn>
                </a:cxnLst>
                <a:rect l="0" t="0" r="r" b="b"/>
                <a:pathLst>
                  <a:path w="227" h="27">
                    <a:moveTo>
                      <a:pt x="226" y="0"/>
                    </a:moveTo>
                    <a:lnTo>
                      <a:pt x="217" y="0"/>
                    </a:lnTo>
                    <a:lnTo>
                      <a:pt x="217" y="11"/>
                    </a:lnTo>
                    <a:lnTo>
                      <a:pt x="213" y="17"/>
                    </a:lnTo>
                    <a:lnTo>
                      <a:pt x="208" y="19"/>
                    </a:lnTo>
                    <a:lnTo>
                      <a:pt x="94" y="19"/>
                    </a:lnTo>
                    <a:lnTo>
                      <a:pt x="90" y="6"/>
                    </a:lnTo>
                    <a:lnTo>
                      <a:pt x="0" y="6"/>
                    </a:lnTo>
                    <a:lnTo>
                      <a:pt x="0" y="26"/>
                    </a:lnTo>
                    <a:lnTo>
                      <a:pt x="218" y="26"/>
                    </a:lnTo>
                    <a:lnTo>
                      <a:pt x="225" y="17"/>
                    </a:lnTo>
                    <a:lnTo>
                      <a:pt x="226"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1492" name="Freeform 52"/>
              <p:cNvSpPr>
                <a:spLocks/>
              </p:cNvSpPr>
              <p:nvPr/>
            </p:nvSpPr>
            <p:spPr bwMode="auto">
              <a:xfrm>
                <a:off x="3976" y="3894"/>
                <a:ext cx="108" cy="54"/>
              </a:xfrm>
              <a:custGeom>
                <a:avLst/>
                <a:gdLst/>
                <a:ahLst/>
                <a:cxnLst>
                  <a:cxn ang="0">
                    <a:pos x="0" y="2"/>
                  </a:cxn>
                  <a:cxn ang="0">
                    <a:pos x="47" y="4"/>
                  </a:cxn>
                  <a:cxn ang="0">
                    <a:pos x="74" y="10"/>
                  </a:cxn>
                  <a:cxn ang="0">
                    <a:pos x="92" y="18"/>
                  </a:cxn>
                  <a:cxn ang="0">
                    <a:pos x="99" y="24"/>
                  </a:cxn>
                  <a:cxn ang="0">
                    <a:pos x="103" y="29"/>
                  </a:cxn>
                  <a:cxn ang="0">
                    <a:pos x="85" y="36"/>
                  </a:cxn>
                  <a:cxn ang="0">
                    <a:pos x="75" y="37"/>
                  </a:cxn>
                  <a:cxn ang="0">
                    <a:pos x="63" y="38"/>
                  </a:cxn>
                  <a:cxn ang="0">
                    <a:pos x="48" y="36"/>
                  </a:cxn>
                  <a:cxn ang="0">
                    <a:pos x="35" y="27"/>
                  </a:cxn>
                  <a:cxn ang="0">
                    <a:pos x="48" y="37"/>
                  </a:cxn>
                  <a:cxn ang="0">
                    <a:pos x="57" y="49"/>
                  </a:cxn>
                  <a:cxn ang="0">
                    <a:pos x="61" y="52"/>
                  </a:cxn>
                  <a:cxn ang="0">
                    <a:pos x="67" y="53"/>
                  </a:cxn>
                  <a:cxn ang="0">
                    <a:pos x="81" y="51"/>
                  </a:cxn>
                  <a:cxn ang="0">
                    <a:pos x="97" y="47"/>
                  </a:cxn>
                  <a:cxn ang="0">
                    <a:pos x="98" y="43"/>
                  </a:cxn>
                  <a:cxn ang="0">
                    <a:pos x="101" y="37"/>
                  </a:cxn>
                  <a:cxn ang="0">
                    <a:pos x="105" y="33"/>
                  </a:cxn>
                  <a:cxn ang="0">
                    <a:pos x="107" y="30"/>
                  </a:cxn>
                  <a:cxn ang="0">
                    <a:pos x="103" y="22"/>
                  </a:cxn>
                  <a:cxn ang="0">
                    <a:pos x="96" y="15"/>
                  </a:cxn>
                  <a:cxn ang="0">
                    <a:pos x="85" y="10"/>
                  </a:cxn>
                  <a:cxn ang="0">
                    <a:pos x="74" y="5"/>
                  </a:cxn>
                  <a:cxn ang="0">
                    <a:pos x="59" y="2"/>
                  </a:cxn>
                  <a:cxn ang="0">
                    <a:pos x="43" y="0"/>
                  </a:cxn>
                  <a:cxn ang="0">
                    <a:pos x="18" y="0"/>
                  </a:cxn>
                  <a:cxn ang="0">
                    <a:pos x="0" y="2"/>
                  </a:cxn>
                </a:cxnLst>
                <a:rect l="0" t="0" r="r" b="b"/>
                <a:pathLst>
                  <a:path w="108" h="54">
                    <a:moveTo>
                      <a:pt x="0" y="2"/>
                    </a:moveTo>
                    <a:lnTo>
                      <a:pt x="47" y="4"/>
                    </a:lnTo>
                    <a:lnTo>
                      <a:pt x="74" y="10"/>
                    </a:lnTo>
                    <a:lnTo>
                      <a:pt x="92" y="18"/>
                    </a:lnTo>
                    <a:lnTo>
                      <a:pt x="99" y="24"/>
                    </a:lnTo>
                    <a:lnTo>
                      <a:pt x="103" y="29"/>
                    </a:lnTo>
                    <a:lnTo>
                      <a:pt x="85" y="36"/>
                    </a:lnTo>
                    <a:lnTo>
                      <a:pt x="75" y="37"/>
                    </a:lnTo>
                    <a:lnTo>
                      <a:pt x="63" y="38"/>
                    </a:lnTo>
                    <a:lnTo>
                      <a:pt x="48" y="36"/>
                    </a:lnTo>
                    <a:lnTo>
                      <a:pt x="35" y="27"/>
                    </a:lnTo>
                    <a:lnTo>
                      <a:pt x="48" y="37"/>
                    </a:lnTo>
                    <a:lnTo>
                      <a:pt x="57" y="49"/>
                    </a:lnTo>
                    <a:lnTo>
                      <a:pt x="61" y="52"/>
                    </a:lnTo>
                    <a:lnTo>
                      <a:pt x="67" y="53"/>
                    </a:lnTo>
                    <a:lnTo>
                      <a:pt x="81" y="51"/>
                    </a:lnTo>
                    <a:lnTo>
                      <a:pt x="97" y="47"/>
                    </a:lnTo>
                    <a:lnTo>
                      <a:pt x="98" y="43"/>
                    </a:lnTo>
                    <a:lnTo>
                      <a:pt x="101" y="37"/>
                    </a:lnTo>
                    <a:lnTo>
                      <a:pt x="105" y="33"/>
                    </a:lnTo>
                    <a:lnTo>
                      <a:pt x="107" y="30"/>
                    </a:lnTo>
                    <a:lnTo>
                      <a:pt x="103" y="22"/>
                    </a:lnTo>
                    <a:lnTo>
                      <a:pt x="96" y="15"/>
                    </a:lnTo>
                    <a:lnTo>
                      <a:pt x="85" y="10"/>
                    </a:lnTo>
                    <a:lnTo>
                      <a:pt x="74" y="5"/>
                    </a:lnTo>
                    <a:lnTo>
                      <a:pt x="59" y="2"/>
                    </a:lnTo>
                    <a:lnTo>
                      <a:pt x="43" y="0"/>
                    </a:lnTo>
                    <a:lnTo>
                      <a:pt x="18" y="0"/>
                    </a:lnTo>
                    <a:lnTo>
                      <a:pt x="0" y="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493" name="Freeform 53"/>
              <p:cNvSpPr>
                <a:spLocks/>
              </p:cNvSpPr>
              <p:nvPr/>
            </p:nvSpPr>
            <p:spPr bwMode="auto">
              <a:xfrm>
                <a:off x="4051" y="3977"/>
                <a:ext cx="40" cy="25"/>
              </a:xfrm>
              <a:custGeom>
                <a:avLst/>
                <a:gdLst/>
                <a:ahLst/>
                <a:cxnLst>
                  <a:cxn ang="0">
                    <a:pos x="34" y="0"/>
                  </a:cxn>
                  <a:cxn ang="0">
                    <a:pos x="35" y="4"/>
                  </a:cxn>
                  <a:cxn ang="0">
                    <a:pos x="27" y="11"/>
                  </a:cxn>
                  <a:cxn ang="0">
                    <a:pos x="0" y="24"/>
                  </a:cxn>
                  <a:cxn ang="0">
                    <a:pos x="29" y="12"/>
                  </a:cxn>
                  <a:cxn ang="0">
                    <a:pos x="39" y="7"/>
                  </a:cxn>
                  <a:cxn ang="0">
                    <a:pos x="38" y="3"/>
                  </a:cxn>
                  <a:cxn ang="0">
                    <a:pos x="36" y="1"/>
                  </a:cxn>
                  <a:cxn ang="0">
                    <a:pos x="34" y="0"/>
                  </a:cxn>
                </a:cxnLst>
                <a:rect l="0" t="0" r="r" b="b"/>
                <a:pathLst>
                  <a:path w="40" h="25">
                    <a:moveTo>
                      <a:pt x="34" y="0"/>
                    </a:moveTo>
                    <a:lnTo>
                      <a:pt x="35" y="4"/>
                    </a:lnTo>
                    <a:lnTo>
                      <a:pt x="27" y="11"/>
                    </a:lnTo>
                    <a:lnTo>
                      <a:pt x="0" y="24"/>
                    </a:lnTo>
                    <a:lnTo>
                      <a:pt x="29" y="12"/>
                    </a:lnTo>
                    <a:lnTo>
                      <a:pt x="39" y="7"/>
                    </a:lnTo>
                    <a:lnTo>
                      <a:pt x="38" y="3"/>
                    </a:lnTo>
                    <a:lnTo>
                      <a:pt x="36" y="1"/>
                    </a:lnTo>
                    <a:lnTo>
                      <a:pt x="3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494" name="Freeform 54"/>
              <p:cNvSpPr>
                <a:spLocks/>
              </p:cNvSpPr>
              <p:nvPr/>
            </p:nvSpPr>
            <p:spPr bwMode="auto">
              <a:xfrm>
                <a:off x="4079" y="3948"/>
                <a:ext cx="7" cy="7"/>
              </a:xfrm>
              <a:custGeom>
                <a:avLst/>
                <a:gdLst/>
                <a:ahLst/>
                <a:cxnLst>
                  <a:cxn ang="0">
                    <a:pos x="0" y="0"/>
                  </a:cxn>
                  <a:cxn ang="0">
                    <a:pos x="6" y="6"/>
                  </a:cxn>
                  <a:cxn ang="0">
                    <a:pos x="6" y="0"/>
                  </a:cxn>
                  <a:cxn ang="0">
                    <a:pos x="0" y="0"/>
                  </a:cxn>
                </a:cxnLst>
                <a:rect l="0" t="0" r="r" b="b"/>
                <a:pathLst>
                  <a:path w="7" h="7">
                    <a:moveTo>
                      <a:pt x="0" y="0"/>
                    </a:moveTo>
                    <a:lnTo>
                      <a:pt x="6" y="6"/>
                    </a:lnTo>
                    <a:lnTo>
                      <a:pt x="6"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495" name="Freeform 55"/>
              <p:cNvSpPr>
                <a:spLocks/>
              </p:cNvSpPr>
              <p:nvPr/>
            </p:nvSpPr>
            <p:spPr bwMode="auto">
              <a:xfrm>
                <a:off x="3940" y="3847"/>
                <a:ext cx="37" cy="22"/>
              </a:xfrm>
              <a:custGeom>
                <a:avLst/>
                <a:gdLst/>
                <a:ahLst/>
                <a:cxnLst>
                  <a:cxn ang="0">
                    <a:pos x="5" y="6"/>
                  </a:cxn>
                  <a:cxn ang="0">
                    <a:pos x="20" y="13"/>
                  </a:cxn>
                  <a:cxn ang="0">
                    <a:pos x="36" y="21"/>
                  </a:cxn>
                  <a:cxn ang="0">
                    <a:pos x="20" y="9"/>
                  </a:cxn>
                  <a:cxn ang="0">
                    <a:pos x="5" y="2"/>
                  </a:cxn>
                  <a:cxn ang="0">
                    <a:pos x="0" y="0"/>
                  </a:cxn>
                  <a:cxn ang="0">
                    <a:pos x="5" y="6"/>
                  </a:cxn>
                </a:cxnLst>
                <a:rect l="0" t="0" r="r" b="b"/>
                <a:pathLst>
                  <a:path w="37" h="22">
                    <a:moveTo>
                      <a:pt x="5" y="6"/>
                    </a:moveTo>
                    <a:lnTo>
                      <a:pt x="20" y="13"/>
                    </a:lnTo>
                    <a:lnTo>
                      <a:pt x="36" y="21"/>
                    </a:lnTo>
                    <a:lnTo>
                      <a:pt x="20" y="9"/>
                    </a:lnTo>
                    <a:lnTo>
                      <a:pt x="5" y="2"/>
                    </a:lnTo>
                    <a:lnTo>
                      <a:pt x="0" y="0"/>
                    </a:lnTo>
                    <a:lnTo>
                      <a:pt x="5"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496" name="Freeform 56"/>
              <p:cNvSpPr>
                <a:spLocks/>
              </p:cNvSpPr>
              <p:nvPr/>
            </p:nvSpPr>
            <p:spPr bwMode="auto">
              <a:xfrm>
                <a:off x="3794" y="3933"/>
                <a:ext cx="175" cy="44"/>
              </a:xfrm>
              <a:custGeom>
                <a:avLst/>
                <a:gdLst/>
                <a:ahLst/>
                <a:cxnLst>
                  <a:cxn ang="0">
                    <a:pos x="174" y="0"/>
                  </a:cxn>
                  <a:cxn ang="0">
                    <a:pos x="166" y="12"/>
                  </a:cxn>
                  <a:cxn ang="0">
                    <a:pos x="155" y="32"/>
                  </a:cxn>
                  <a:cxn ang="0">
                    <a:pos x="97" y="36"/>
                  </a:cxn>
                  <a:cxn ang="0">
                    <a:pos x="51" y="41"/>
                  </a:cxn>
                  <a:cxn ang="0">
                    <a:pos x="24" y="43"/>
                  </a:cxn>
                  <a:cxn ang="0">
                    <a:pos x="7" y="43"/>
                  </a:cxn>
                  <a:cxn ang="0">
                    <a:pos x="4" y="41"/>
                  </a:cxn>
                  <a:cxn ang="0">
                    <a:pos x="1" y="37"/>
                  </a:cxn>
                  <a:cxn ang="0">
                    <a:pos x="0" y="31"/>
                  </a:cxn>
                  <a:cxn ang="0">
                    <a:pos x="3" y="36"/>
                  </a:cxn>
                  <a:cxn ang="0">
                    <a:pos x="6" y="38"/>
                  </a:cxn>
                  <a:cxn ang="0">
                    <a:pos x="11" y="38"/>
                  </a:cxn>
                  <a:cxn ang="0">
                    <a:pos x="96" y="30"/>
                  </a:cxn>
                  <a:cxn ang="0">
                    <a:pos x="152" y="19"/>
                  </a:cxn>
                  <a:cxn ang="0">
                    <a:pos x="162" y="14"/>
                  </a:cxn>
                  <a:cxn ang="0">
                    <a:pos x="166" y="11"/>
                  </a:cxn>
                  <a:cxn ang="0">
                    <a:pos x="174" y="0"/>
                  </a:cxn>
                </a:cxnLst>
                <a:rect l="0" t="0" r="r" b="b"/>
                <a:pathLst>
                  <a:path w="175" h="44">
                    <a:moveTo>
                      <a:pt x="174" y="0"/>
                    </a:moveTo>
                    <a:lnTo>
                      <a:pt x="166" y="12"/>
                    </a:lnTo>
                    <a:lnTo>
                      <a:pt x="155" y="32"/>
                    </a:lnTo>
                    <a:lnTo>
                      <a:pt x="97" y="36"/>
                    </a:lnTo>
                    <a:lnTo>
                      <a:pt x="51" y="41"/>
                    </a:lnTo>
                    <a:lnTo>
                      <a:pt x="24" y="43"/>
                    </a:lnTo>
                    <a:lnTo>
                      <a:pt x="7" y="43"/>
                    </a:lnTo>
                    <a:lnTo>
                      <a:pt x="4" y="41"/>
                    </a:lnTo>
                    <a:lnTo>
                      <a:pt x="1" y="37"/>
                    </a:lnTo>
                    <a:lnTo>
                      <a:pt x="0" y="31"/>
                    </a:lnTo>
                    <a:lnTo>
                      <a:pt x="3" y="36"/>
                    </a:lnTo>
                    <a:lnTo>
                      <a:pt x="6" y="38"/>
                    </a:lnTo>
                    <a:lnTo>
                      <a:pt x="11" y="38"/>
                    </a:lnTo>
                    <a:lnTo>
                      <a:pt x="96" y="30"/>
                    </a:lnTo>
                    <a:lnTo>
                      <a:pt x="152" y="19"/>
                    </a:lnTo>
                    <a:lnTo>
                      <a:pt x="162" y="14"/>
                    </a:lnTo>
                    <a:lnTo>
                      <a:pt x="166" y="11"/>
                    </a:lnTo>
                    <a:lnTo>
                      <a:pt x="17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497" name="Freeform 57"/>
              <p:cNvSpPr>
                <a:spLocks/>
              </p:cNvSpPr>
              <p:nvPr/>
            </p:nvSpPr>
            <p:spPr bwMode="auto">
              <a:xfrm>
                <a:off x="3664" y="3919"/>
                <a:ext cx="139" cy="46"/>
              </a:xfrm>
              <a:custGeom>
                <a:avLst/>
                <a:gdLst/>
                <a:ahLst/>
                <a:cxnLst>
                  <a:cxn ang="0">
                    <a:pos x="0" y="0"/>
                  </a:cxn>
                  <a:cxn ang="0">
                    <a:pos x="12" y="1"/>
                  </a:cxn>
                  <a:cxn ang="0">
                    <a:pos x="24" y="5"/>
                  </a:cxn>
                  <a:cxn ang="0">
                    <a:pos x="34" y="13"/>
                  </a:cxn>
                  <a:cxn ang="0">
                    <a:pos x="43" y="23"/>
                  </a:cxn>
                  <a:cxn ang="0">
                    <a:pos x="49" y="33"/>
                  </a:cxn>
                  <a:cxn ang="0">
                    <a:pos x="67" y="37"/>
                  </a:cxn>
                  <a:cxn ang="0">
                    <a:pos x="89" y="39"/>
                  </a:cxn>
                  <a:cxn ang="0">
                    <a:pos x="109" y="42"/>
                  </a:cxn>
                  <a:cxn ang="0">
                    <a:pos x="131" y="45"/>
                  </a:cxn>
                  <a:cxn ang="0">
                    <a:pos x="133" y="38"/>
                  </a:cxn>
                  <a:cxn ang="0">
                    <a:pos x="138" y="30"/>
                  </a:cxn>
                  <a:cxn ang="0">
                    <a:pos x="129" y="35"/>
                  </a:cxn>
                  <a:cxn ang="0">
                    <a:pos x="121" y="36"/>
                  </a:cxn>
                  <a:cxn ang="0">
                    <a:pos x="109" y="36"/>
                  </a:cxn>
                  <a:cxn ang="0">
                    <a:pos x="53" y="24"/>
                  </a:cxn>
                  <a:cxn ang="0">
                    <a:pos x="46" y="21"/>
                  </a:cxn>
                  <a:cxn ang="0">
                    <a:pos x="33" y="7"/>
                  </a:cxn>
                  <a:cxn ang="0">
                    <a:pos x="21" y="3"/>
                  </a:cxn>
                  <a:cxn ang="0">
                    <a:pos x="12" y="0"/>
                  </a:cxn>
                  <a:cxn ang="0">
                    <a:pos x="0" y="0"/>
                  </a:cxn>
                </a:cxnLst>
                <a:rect l="0" t="0" r="r" b="b"/>
                <a:pathLst>
                  <a:path w="139" h="46">
                    <a:moveTo>
                      <a:pt x="0" y="0"/>
                    </a:moveTo>
                    <a:lnTo>
                      <a:pt x="12" y="1"/>
                    </a:lnTo>
                    <a:lnTo>
                      <a:pt x="24" y="5"/>
                    </a:lnTo>
                    <a:lnTo>
                      <a:pt x="34" y="13"/>
                    </a:lnTo>
                    <a:lnTo>
                      <a:pt x="43" y="23"/>
                    </a:lnTo>
                    <a:lnTo>
                      <a:pt x="49" y="33"/>
                    </a:lnTo>
                    <a:lnTo>
                      <a:pt x="67" y="37"/>
                    </a:lnTo>
                    <a:lnTo>
                      <a:pt x="89" y="39"/>
                    </a:lnTo>
                    <a:lnTo>
                      <a:pt x="109" y="42"/>
                    </a:lnTo>
                    <a:lnTo>
                      <a:pt x="131" y="45"/>
                    </a:lnTo>
                    <a:lnTo>
                      <a:pt x="133" y="38"/>
                    </a:lnTo>
                    <a:lnTo>
                      <a:pt x="138" y="30"/>
                    </a:lnTo>
                    <a:lnTo>
                      <a:pt x="129" y="35"/>
                    </a:lnTo>
                    <a:lnTo>
                      <a:pt x="121" y="36"/>
                    </a:lnTo>
                    <a:lnTo>
                      <a:pt x="109" y="36"/>
                    </a:lnTo>
                    <a:lnTo>
                      <a:pt x="53" y="24"/>
                    </a:lnTo>
                    <a:lnTo>
                      <a:pt x="46" y="21"/>
                    </a:lnTo>
                    <a:lnTo>
                      <a:pt x="33" y="7"/>
                    </a:lnTo>
                    <a:lnTo>
                      <a:pt x="21" y="3"/>
                    </a:lnTo>
                    <a:lnTo>
                      <a:pt x="12"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498" name="Freeform 58"/>
              <p:cNvSpPr>
                <a:spLocks/>
              </p:cNvSpPr>
              <p:nvPr/>
            </p:nvSpPr>
            <p:spPr bwMode="auto">
              <a:xfrm>
                <a:off x="3490" y="3981"/>
                <a:ext cx="121" cy="59"/>
              </a:xfrm>
              <a:custGeom>
                <a:avLst/>
                <a:gdLst/>
                <a:ahLst/>
                <a:cxnLst>
                  <a:cxn ang="0">
                    <a:pos x="120" y="0"/>
                  </a:cxn>
                  <a:cxn ang="0">
                    <a:pos x="111" y="34"/>
                  </a:cxn>
                  <a:cxn ang="0">
                    <a:pos x="108" y="47"/>
                  </a:cxn>
                  <a:cxn ang="0">
                    <a:pos x="103" y="53"/>
                  </a:cxn>
                  <a:cxn ang="0">
                    <a:pos x="94" y="53"/>
                  </a:cxn>
                  <a:cxn ang="0">
                    <a:pos x="0" y="49"/>
                  </a:cxn>
                  <a:cxn ang="0">
                    <a:pos x="104" y="58"/>
                  </a:cxn>
                  <a:cxn ang="0">
                    <a:pos x="108" y="53"/>
                  </a:cxn>
                  <a:cxn ang="0">
                    <a:pos x="112" y="47"/>
                  </a:cxn>
                  <a:cxn ang="0">
                    <a:pos x="115" y="28"/>
                  </a:cxn>
                  <a:cxn ang="0">
                    <a:pos x="120" y="0"/>
                  </a:cxn>
                </a:cxnLst>
                <a:rect l="0" t="0" r="r" b="b"/>
                <a:pathLst>
                  <a:path w="121" h="59">
                    <a:moveTo>
                      <a:pt x="120" y="0"/>
                    </a:moveTo>
                    <a:lnTo>
                      <a:pt x="111" y="34"/>
                    </a:lnTo>
                    <a:lnTo>
                      <a:pt x="108" y="47"/>
                    </a:lnTo>
                    <a:lnTo>
                      <a:pt x="103" y="53"/>
                    </a:lnTo>
                    <a:lnTo>
                      <a:pt x="94" y="53"/>
                    </a:lnTo>
                    <a:lnTo>
                      <a:pt x="0" y="49"/>
                    </a:lnTo>
                    <a:lnTo>
                      <a:pt x="104" y="58"/>
                    </a:lnTo>
                    <a:lnTo>
                      <a:pt x="108" y="53"/>
                    </a:lnTo>
                    <a:lnTo>
                      <a:pt x="112" y="47"/>
                    </a:lnTo>
                    <a:lnTo>
                      <a:pt x="115" y="28"/>
                    </a:lnTo>
                    <a:lnTo>
                      <a:pt x="12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499" name="Freeform 59"/>
              <p:cNvSpPr>
                <a:spLocks/>
              </p:cNvSpPr>
              <p:nvPr/>
            </p:nvSpPr>
            <p:spPr bwMode="auto">
              <a:xfrm>
                <a:off x="3603" y="3944"/>
                <a:ext cx="26" cy="22"/>
              </a:xfrm>
              <a:custGeom>
                <a:avLst/>
                <a:gdLst/>
                <a:ahLst/>
                <a:cxnLst>
                  <a:cxn ang="0">
                    <a:pos x="25" y="0"/>
                  </a:cxn>
                  <a:cxn ang="0">
                    <a:pos x="16" y="17"/>
                  </a:cxn>
                  <a:cxn ang="0">
                    <a:pos x="0" y="21"/>
                  </a:cxn>
                  <a:cxn ang="0">
                    <a:pos x="25" y="0"/>
                  </a:cxn>
                </a:cxnLst>
                <a:rect l="0" t="0" r="r" b="b"/>
                <a:pathLst>
                  <a:path w="26" h="22">
                    <a:moveTo>
                      <a:pt x="25" y="0"/>
                    </a:moveTo>
                    <a:lnTo>
                      <a:pt x="16" y="17"/>
                    </a:lnTo>
                    <a:lnTo>
                      <a:pt x="0" y="21"/>
                    </a:lnTo>
                    <a:lnTo>
                      <a:pt x="25"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500" name="Freeform 60"/>
              <p:cNvSpPr>
                <a:spLocks/>
              </p:cNvSpPr>
              <p:nvPr/>
            </p:nvSpPr>
            <p:spPr bwMode="auto">
              <a:xfrm>
                <a:off x="3510" y="3890"/>
                <a:ext cx="200" cy="42"/>
              </a:xfrm>
              <a:custGeom>
                <a:avLst/>
                <a:gdLst/>
                <a:ahLst/>
                <a:cxnLst>
                  <a:cxn ang="0">
                    <a:pos x="187" y="6"/>
                  </a:cxn>
                  <a:cxn ang="0">
                    <a:pos x="154" y="6"/>
                  </a:cxn>
                  <a:cxn ang="0">
                    <a:pos x="116" y="13"/>
                  </a:cxn>
                  <a:cxn ang="0">
                    <a:pos x="72" y="21"/>
                  </a:cxn>
                  <a:cxn ang="0">
                    <a:pos x="48" y="32"/>
                  </a:cxn>
                  <a:cxn ang="0">
                    <a:pos x="80" y="13"/>
                  </a:cxn>
                  <a:cxn ang="0">
                    <a:pos x="48" y="21"/>
                  </a:cxn>
                  <a:cxn ang="0">
                    <a:pos x="17" y="35"/>
                  </a:cxn>
                  <a:cxn ang="0">
                    <a:pos x="0" y="41"/>
                  </a:cxn>
                  <a:cxn ang="0">
                    <a:pos x="33" y="21"/>
                  </a:cxn>
                  <a:cxn ang="0">
                    <a:pos x="66" y="9"/>
                  </a:cxn>
                  <a:cxn ang="0">
                    <a:pos x="106" y="4"/>
                  </a:cxn>
                  <a:cxn ang="0">
                    <a:pos x="144" y="0"/>
                  </a:cxn>
                  <a:cxn ang="0">
                    <a:pos x="199" y="4"/>
                  </a:cxn>
                  <a:cxn ang="0">
                    <a:pos x="187" y="6"/>
                  </a:cxn>
                </a:cxnLst>
                <a:rect l="0" t="0" r="r" b="b"/>
                <a:pathLst>
                  <a:path w="200" h="42">
                    <a:moveTo>
                      <a:pt x="187" y="6"/>
                    </a:moveTo>
                    <a:lnTo>
                      <a:pt x="154" y="6"/>
                    </a:lnTo>
                    <a:lnTo>
                      <a:pt x="116" y="13"/>
                    </a:lnTo>
                    <a:lnTo>
                      <a:pt x="72" y="21"/>
                    </a:lnTo>
                    <a:lnTo>
                      <a:pt x="48" y="32"/>
                    </a:lnTo>
                    <a:lnTo>
                      <a:pt x="80" y="13"/>
                    </a:lnTo>
                    <a:lnTo>
                      <a:pt x="48" y="21"/>
                    </a:lnTo>
                    <a:lnTo>
                      <a:pt x="17" y="35"/>
                    </a:lnTo>
                    <a:lnTo>
                      <a:pt x="0" y="41"/>
                    </a:lnTo>
                    <a:lnTo>
                      <a:pt x="33" y="21"/>
                    </a:lnTo>
                    <a:lnTo>
                      <a:pt x="66" y="9"/>
                    </a:lnTo>
                    <a:lnTo>
                      <a:pt x="106" y="4"/>
                    </a:lnTo>
                    <a:lnTo>
                      <a:pt x="144" y="0"/>
                    </a:lnTo>
                    <a:lnTo>
                      <a:pt x="199" y="4"/>
                    </a:lnTo>
                    <a:lnTo>
                      <a:pt x="187"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501" name="Freeform 61"/>
              <p:cNvSpPr>
                <a:spLocks/>
              </p:cNvSpPr>
              <p:nvPr/>
            </p:nvSpPr>
            <p:spPr bwMode="auto">
              <a:xfrm>
                <a:off x="4035" y="3926"/>
                <a:ext cx="45" cy="18"/>
              </a:xfrm>
              <a:custGeom>
                <a:avLst/>
                <a:gdLst/>
                <a:ahLst/>
                <a:cxnLst>
                  <a:cxn ang="0">
                    <a:pos x="44" y="0"/>
                  </a:cxn>
                  <a:cxn ang="0">
                    <a:pos x="35" y="6"/>
                  </a:cxn>
                  <a:cxn ang="0">
                    <a:pos x="25" y="9"/>
                  </a:cxn>
                  <a:cxn ang="0">
                    <a:pos x="15" y="12"/>
                  </a:cxn>
                  <a:cxn ang="0">
                    <a:pos x="0" y="15"/>
                  </a:cxn>
                  <a:cxn ang="0">
                    <a:pos x="12" y="17"/>
                  </a:cxn>
                  <a:cxn ang="0">
                    <a:pos x="29" y="15"/>
                  </a:cxn>
                  <a:cxn ang="0">
                    <a:pos x="37" y="10"/>
                  </a:cxn>
                  <a:cxn ang="0">
                    <a:pos x="39" y="8"/>
                  </a:cxn>
                  <a:cxn ang="0">
                    <a:pos x="41" y="4"/>
                  </a:cxn>
                  <a:cxn ang="0">
                    <a:pos x="44" y="0"/>
                  </a:cxn>
                </a:cxnLst>
                <a:rect l="0" t="0" r="r" b="b"/>
                <a:pathLst>
                  <a:path w="45" h="18">
                    <a:moveTo>
                      <a:pt x="44" y="0"/>
                    </a:moveTo>
                    <a:lnTo>
                      <a:pt x="35" y="6"/>
                    </a:lnTo>
                    <a:lnTo>
                      <a:pt x="25" y="9"/>
                    </a:lnTo>
                    <a:lnTo>
                      <a:pt x="15" y="12"/>
                    </a:lnTo>
                    <a:lnTo>
                      <a:pt x="0" y="15"/>
                    </a:lnTo>
                    <a:lnTo>
                      <a:pt x="12" y="17"/>
                    </a:lnTo>
                    <a:lnTo>
                      <a:pt x="29" y="15"/>
                    </a:lnTo>
                    <a:lnTo>
                      <a:pt x="37" y="10"/>
                    </a:lnTo>
                    <a:lnTo>
                      <a:pt x="39" y="8"/>
                    </a:lnTo>
                    <a:lnTo>
                      <a:pt x="41" y="4"/>
                    </a:lnTo>
                    <a:lnTo>
                      <a:pt x="4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1502" name="Freeform 62"/>
              <p:cNvSpPr>
                <a:spLocks/>
              </p:cNvSpPr>
              <p:nvPr/>
            </p:nvSpPr>
            <p:spPr bwMode="auto">
              <a:xfrm>
                <a:off x="3869" y="3951"/>
                <a:ext cx="85" cy="18"/>
              </a:xfrm>
              <a:custGeom>
                <a:avLst/>
                <a:gdLst/>
                <a:ahLst/>
                <a:cxnLst>
                  <a:cxn ang="0">
                    <a:pos x="84" y="0"/>
                  </a:cxn>
                  <a:cxn ang="0">
                    <a:pos x="75" y="4"/>
                  </a:cxn>
                  <a:cxn ang="0">
                    <a:pos x="59" y="8"/>
                  </a:cxn>
                  <a:cxn ang="0">
                    <a:pos x="41" y="12"/>
                  </a:cxn>
                  <a:cxn ang="0">
                    <a:pos x="0" y="17"/>
                  </a:cxn>
                  <a:cxn ang="0">
                    <a:pos x="47" y="13"/>
                  </a:cxn>
                  <a:cxn ang="0">
                    <a:pos x="69" y="11"/>
                  </a:cxn>
                  <a:cxn ang="0">
                    <a:pos x="80" y="8"/>
                  </a:cxn>
                  <a:cxn ang="0">
                    <a:pos x="81" y="4"/>
                  </a:cxn>
                  <a:cxn ang="0">
                    <a:pos x="84" y="0"/>
                  </a:cxn>
                </a:cxnLst>
                <a:rect l="0" t="0" r="r" b="b"/>
                <a:pathLst>
                  <a:path w="85" h="18">
                    <a:moveTo>
                      <a:pt x="84" y="0"/>
                    </a:moveTo>
                    <a:lnTo>
                      <a:pt x="75" y="4"/>
                    </a:lnTo>
                    <a:lnTo>
                      <a:pt x="59" y="8"/>
                    </a:lnTo>
                    <a:lnTo>
                      <a:pt x="41" y="12"/>
                    </a:lnTo>
                    <a:lnTo>
                      <a:pt x="0" y="17"/>
                    </a:lnTo>
                    <a:lnTo>
                      <a:pt x="47" y="13"/>
                    </a:lnTo>
                    <a:lnTo>
                      <a:pt x="69" y="11"/>
                    </a:lnTo>
                    <a:lnTo>
                      <a:pt x="80" y="8"/>
                    </a:lnTo>
                    <a:lnTo>
                      <a:pt x="81" y="4"/>
                    </a:lnTo>
                    <a:lnTo>
                      <a:pt x="8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1503" name="Freeform 63"/>
              <p:cNvSpPr>
                <a:spLocks/>
              </p:cNvSpPr>
              <p:nvPr/>
            </p:nvSpPr>
            <p:spPr bwMode="auto">
              <a:xfrm>
                <a:off x="3705" y="3938"/>
                <a:ext cx="90" cy="24"/>
              </a:xfrm>
              <a:custGeom>
                <a:avLst/>
                <a:gdLst/>
                <a:ahLst/>
                <a:cxnLst>
                  <a:cxn ang="0">
                    <a:pos x="0" y="0"/>
                  </a:cxn>
                  <a:cxn ang="0">
                    <a:pos x="5" y="5"/>
                  </a:cxn>
                  <a:cxn ang="0">
                    <a:pos x="10" y="13"/>
                  </a:cxn>
                  <a:cxn ang="0">
                    <a:pos x="29" y="16"/>
                  </a:cxn>
                  <a:cxn ang="0">
                    <a:pos x="85" y="23"/>
                  </a:cxn>
                  <a:cxn ang="0">
                    <a:pos x="89" y="17"/>
                  </a:cxn>
                  <a:cxn ang="0">
                    <a:pos x="82" y="19"/>
                  </a:cxn>
                  <a:cxn ang="0">
                    <a:pos x="73" y="19"/>
                  </a:cxn>
                  <a:cxn ang="0">
                    <a:pos x="51" y="16"/>
                  </a:cxn>
                  <a:cxn ang="0">
                    <a:pos x="10" y="10"/>
                  </a:cxn>
                  <a:cxn ang="0">
                    <a:pos x="6" y="6"/>
                  </a:cxn>
                  <a:cxn ang="0">
                    <a:pos x="4" y="3"/>
                  </a:cxn>
                  <a:cxn ang="0">
                    <a:pos x="0" y="0"/>
                  </a:cxn>
                </a:cxnLst>
                <a:rect l="0" t="0" r="r" b="b"/>
                <a:pathLst>
                  <a:path w="90" h="24">
                    <a:moveTo>
                      <a:pt x="0" y="0"/>
                    </a:moveTo>
                    <a:lnTo>
                      <a:pt x="5" y="5"/>
                    </a:lnTo>
                    <a:lnTo>
                      <a:pt x="10" y="13"/>
                    </a:lnTo>
                    <a:lnTo>
                      <a:pt x="29" y="16"/>
                    </a:lnTo>
                    <a:lnTo>
                      <a:pt x="85" y="23"/>
                    </a:lnTo>
                    <a:lnTo>
                      <a:pt x="89" y="17"/>
                    </a:lnTo>
                    <a:lnTo>
                      <a:pt x="82" y="19"/>
                    </a:lnTo>
                    <a:lnTo>
                      <a:pt x="73" y="19"/>
                    </a:lnTo>
                    <a:lnTo>
                      <a:pt x="51" y="16"/>
                    </a:lnTo>
                    <a:lnTo>
                      <a:pt x="10" y="10"/>
                    </a:lnTo>
                    <a:lnTo>
                      <a:pt x="6" y="6"/>
                    </a:lnTo>
                    <a:lnTo>
                      <a:pt x="4" y="3"/>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1504" name="Freeform 64"/>
              <p:cNvSpPr>
                <a:spLocks/>
              </p:cNvSpPr>
              <p:nvPr/>
            </p:nvSpPr>
            <p:spPr bwMode="auto">
              <a:xfrm>
                <a:off x="3559" y="3891"/>
                <a:ext cx="128" cy="18"/>
              </a:xfrm>
              <a:custGeom>
                <a:avLst/>
                <a:gdLst/>
                <a:ahLst/>
                <a:cxnLst>
                  <a:cxn ang="0">
                    <a:pos x="105" y="4"/>
                  </a:cxn>
                  <a:cxn ang="0">
                    <a:pos x="60" y="7"/>
                  </a:cxn>
                  <a:cxn ang="0">
                    <a:pos x="28" y="12"/>
                  </a:cxn>
                  <a:cxn ang="0">
                    <a:pos x="0" y="17"/>
                  </a:cxn>
                  <a:cxn ang="0">
                    <a:pos x="31" y="7"/>
                  </a:cxn>
                  <a:cxn ang="0">
                    <a:pos x="73" y="0"/>
                  </a:cxn>
                  <a:cxn ang="0">
                    <a:pos x="127" y="2"/>
                  </a:cxn>
                  <a:cxn ang="0">
                    <a:pos x="105" y="4"/>
                  </a:cxn>
                </a:cxnLst>
                <a:rect l="0" t="0" r="r" b="b"/>
                <a:pathLst>
                  <a:path w="128" h="18">
                    <a:moveTo>
                      <a:pt x="105" y="4"/>
                    </a:moveTo>
                    <a:lnTo>
                      <a:pt x="60" y="7"/>
                    </a:lnTo>
                    <a:lnTo>
                      <a:pt x="28" y="12"/>
                    </a:lnTo>
                    <a:lnTo>
                      <a:pt x="0" y="17"/>
                    </a:lnTo>
                    <a:lnTo>
                      <a:pt x="31" y="7"/>
                    </a:lnTo>
                    <a:lnTo>
                      <a:pt x="73" y="0"/>
                    </a:lnTo>
                    <a:lnTo>
                      <a:pt x="127" y="2"/>
                    </a:lnTo>
                    <a:lnTo>
                      <a:pt x="105"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1505" name="Freeform 65"/>
              <p:cNvSpPr>
                <a:spLocks/>
              </p:cNvSpPr>
              <p:nvPr/>
            </p:nvSpPr>
            <p:spPr bwMode="auto">
              <a:xfrm>
                <a:off x="3976" y="3894"/>
                <a:ext cx="117" cy="160"/>
              </a:xfrm>
              <a:custGeom>
                <a:avLst/>
                <a:gdLst/>
                <a:ahLst/>
                <a:cxnLst>
                  <a:cxn ang="0">
                    <a:pos x="113" y="87"/>
                  </a:cxn>
                  <a:cxn ang="0">
                    <a:pos x="109" y="92"/>
                  </a:cxn>
                  <a:cxn ang="0">
                    <a:pos x="83" y="104"/>
                  </a:cxn>
                  <a:cxn ang="0">
                    <a:pos x="108" y="95"/>
                  </a:cxn>
                  <a:cxn ang="0">
                    <a:pos x="110" y="102"/>
                  </a:cxn>
                  <a:cxn ang="0">
                    <a:pos x="104" y="114"/>
                  </a:cxn>
                  <a:cxn ang="0">
                    <a:pos x="95" y="124"/>
                  </a:cxn>
                  <a:cxn ang="0">
                    <a:pos x="56" y="159"/>
                  </a:cxn>
                  <a:cxn ang="0">
                    <a:pos x="96" y="126"/>
                  </a:cxn>
                  <a:cxn ang="0">
                    <a:pos x="105" y="116"/>
                  </a:cxn>
                  <a:cxn ang="0">
                    <a:pos x="112" y="104"/>
                  </a:cxn>
                  <a:cxn ang="0">
                    <a:pos x="116" y="90"/>
                  </a:cxn>
                  <a:cxn ang="0">
                    <a:pos x="114" y="84"/>
                  </a:cxn>
                  <a:cxn ang="0">
                    <a:pos x="112" y="46"/>
                  </a:cxn>
                  <a:cxn ang="0">
                    <a:pos x="110" y="33"/>
                  </a:cxn>
                  <a:cxn ang="0">
                    <a:pos x="105" y="23"/>
                  </a:cxn>
                  <a:cxn ang="0">
                    <a:pos x="98" y="14"/>
                  </a:cxn>
                  <a:cxn ang="0">
                    <a:pos x="82" y="7"/>
                  </a:cxn>
                  <a:cxn ang="0">
                    <a:pos x="56" y="1"/>
                  </a:cxn>
                  <a:cxn ang="0">
                    <a:pos x="25" y="0"/>
                  </a:cxn>
                  <a:cxn ang="0">
                    <a:pos x="30" y="1"/>
                  </a:cxn>
                  <a:cxn ang="0">
                    <a:pos x="68" y="6"/>
                  </a:cxn>
                  <a:cxn ang="0">
                    <a:pos x="93" y="15"/>
                  </a:cxn>
                  <a:cxn ang="0">
                    <a:pos x="105" y="27"/>
                  </a:cxn>
                  <a:cxn ang="0">
                    <a:pos x="110" y="40"/>
                  </a:cxn>
                  <a:cxn ang="0">
                    <a:pos x="108" y="47"/>
                  </a:cxn>
                  <a:cxn ang="0">
                    <a:pos x="100" y="48"/>
                  </a:cxn>
                  <a:cxn ang="0">
                    <a:pos x="99" y="44"/>
                  </a:cxn>
                  <a:cxn ang="0">
                    <a:pos x="101" y="39"/>
                  </a:cxn>
                  <a:cxn ang="0">
                    <a:pos x="105" y="34"/>
                  </a:cxn>
                  <a:cxn ang="0">
                    <a:pos x="99" y="42"/>
                  </a:cxn>
                  <a:cxn ang="0">
                    <a:pos x="98" y="45"/>
                  </a:cxn>
                  <a:cxn ang="0">
                    <a:pos x="99" y="52"/>
                  </a:cxn>
                  <a:cxn ang="0">
                    <a:pos x="101" y="54"/>
                  </a:cxn>
                  <a:cxn ang="0">
                    <a:pos x="110" y="55"/>
                  </a:cxn>
                  <a:cxn ang="0">
                    <a:pos x="67" y="99"/>
                  </a:cxn>
                  <a:cxn ang="0">
                    <a:pos x="110" y="83"/>
                  </a:cxn>
                </a:cxnLst>
                <a:rect l="0" t="0" r="r" b="b"/>
                <a:pathLst>
                  <a:path w="117" h="160">
                    <a:moveTo>
                      <a:pt x="110" y="83"/>
                    </a:moveTo>
                    <a:lnTo>
                      <a:pt x="113" y="87"/>
                    </a:lnTo>
                    <a:lnTo>
                      <a:pt x="114" y="89"/>
                    </a:lnTo>
                    <a:lnTo>
                      <a:pt x="109" y="92"/>
                    </a:lnTo>
                    <a:lnTo>
                      <a:pt x="99" y="97"/>
                    </a:lnTo>
                    <a:lnTo>
                      <a:pt x="83" y="104"/>
                    </a:lnTo>
                    <a:lnTo>
                      <a:pt x="101" y="98"/>
                    </a:lnTo>
                    <a:lnTo>
                      <a:pt x="108" y="95"/>
                    </a:lnTo>
                    <a:lnTo>
                      <a:pt x="113" y="94"/>
                    </a:lnTo>
                    <a:lnTo>
                      <a:pt x="110" y="102"/>
                    </a:lnTo>
                    <a:lnTo>
                      <a:pt x="108" y="108"/>
                    </a:lnTo>
                    <a:lnTo>
                      <a:pt x="104" y="114"/>
                    </a:lnTo>
                    <a:lnTo>
                      <a:pt x="101" y="118"/>
                    </a:lnTo>
                    <a:lnTo>
                      <a:pt x="95" y="124"/>
                    </a:lnTo>
                    <a:lnTo>
                      <a:pt x="63" y="154"/>
                    </a:lnTo>
                    <a:lnTo>
                      <a:pt x="56" y="159"/>
                    </a:lnTo>
                    <a:lnTo>
                      <a:pt x="63" y="155"/>
                    </a:lnTo>
                    <a:lnTo>
                      <a:pt x="96" y="126"/>
                    </a:lnTo>
                    <a:lnTo>
                      <a:pt x="101" y="121"/>
                    </a:lnTo>
                    <a:lnTo>
                      <a:pt x="105" y="116"/>
                    </a:lnTo>
                    <a:lnTo>
                      <a:pt x="108" y="111"/>
                    </a:lnTo>
                    <a:lnTo>
                      <a:pt x="112" y="104"/>
                    </a:lnTo>
                    <a:lnTo>
                      <a:pt x="116" y="92"/>
                    </a:lnTo>
                    <a:lnTo>
                      <a:pt x="116" y="90"/>
                    </a:lnTo>
                    <a:lnTo>
                      <a:pt x="116" y="89"/>
                    </a:lnTo>
                    <a:lnTo>
                      <a:pt x="114" y="84"/>
                    </a:lnTo>
                    <a:lnTo>
                      <a:pt x="111" y="80"/>
                    </a:lnTo>
                    <a:lnTo>
                      <a:pt x="112" y="46"/>
                    </a:lnTo>
                    <a:lnTo>
                      <a:pt x="111" y="39"/>
                    </a:lnTo>
                    <a:lnTo>
                      <a:pt x="110" y="33"/>
                    </a:lnTo>
                    <a:lnTo>
                      <a:pt x="108" y="28"/>
                    </a:lnTo>
                    <a:lnTo>
                      <a:pt x="105" y="23"/>
                    </a:lnTo>
                    <a:lnTo>
                      <a:pt x="102" y="19"/>
                    </a:lnTo>
                    <a:lnTo>
                      <a:pt x="98" y="14"/>
                    </a:lnTo>
                    <a:lnTo>
                      <a:pt x="92" y="11"/>
                    </a:lnTo>
                    <a:lnTo>
                      <a:pt x="82" y="7"/>
                    </a:lnTo>
                    <a:lnTo>
                      <a:pt x="70" y="4"/>
                    </a:lnTo>
                    <a:lnTo>
                      <a:pt x="56" y="1"/>
                    </a:lnTo>
                    <a:lnTo>
                      <a:pt x="42" y="0"/>
                    </a:lnTo>
                    <a:lnTo>
                      <a:pt x="25" y="0"/>
                    </a:lnTo>
                    <a:lnTo>
                      <a:pt x="0" y="2"/>
                    </a:lnTo>
                    <a:lnTo>
                      <a:pt x="30" y="1"/>
                    </a:lnTo>
                    <a:lnTo>
                      <a:pt x="49" y="3"/>
                    </a:lnTo>
                    <a:lnTo>
                      <a:pt x="68" y="6"/>
                    </a:lnTo>
                    <a:lnTo>
                      <a:pt x="81" y="10"/>
                    </a:lnTo>
                    <a:lnTo>
                      <a:pt x="93" y="15"/>
                    </a:lnTo>
                    <a:lnTo>
                      <a:pt x="100" y="20"/>
                    </a:lnTo>
                    <a:lnTo>
                      <a:pt x="105" y="27"/>
                    </a:lnTo>
                    <a:lnTo>
                      <a:pt x="108" y="33"/>
                    </a:lnTo>
                    <a:lnTo>
                      <a:pt x="110" y="40"/>
                    </a:lnTo>
                    <a:lnTo>
                      <a:pt x="110" y="44"/>
                    </a:lnTo>
                    <a:lnTo>
                      <a:pt x="108" y="47"/>
                    </a:lnTo>
                    <a:lnTo>
                      <a:pt x="103" y="47"/>
                    </a:lnTo>
                    <a:lnTo>
                      <a:pt x="100" y="48"/>
                    </a:lnTo>
                    <a:lnTo>
                      <a:pt x="99" y="48"/>
                    </a:lnTo>
                    <a:lnTo>
                      <a:pt x="99" y="44"/>
                    </a:lnTo>
                    <a:lnTo>
                      <a:pt x="100" y="41"/>
                    </a:lnTo>
                    <a:lnTo>
                      <a:pt x="101" y="39"/>
                    </a:lnTo>
                    <a:lnTo>
                      <a:pt x="103" y="36"/>
                    </a:lnTo>
                    <a:lnTo>
                      <a:pt x="105" y="34"/>
                    </a:lnTo>
                    <a:lnTo>
                      <a:pt x="101" y="39"/>
                    </a:lnTo>
                    <a:lnTo>
                      <a:pt x="99" y="42"/>
                    </a:lnTo>
                    <a:lnTo>
                      <a:pt x="98" y="44"/>
                    </a:lnTo>
                    <a:lnTo>
                      <a:pt x="98" y="45"/>
                    </a:lnTo>
                    <a:lnTo>
                      <a:pt x="98" y="48"/>
                    </a:lnTo>
                    <a:lnTo>
                      <a:pt x="99" y="52"/>
                    </a:lnTo>
                    <a:lnTo>
                      <a:pt x="100" y="53"/>
                    </a:lnTo>
                    <a:lnTo>
                      <a:pt x="101" y="54"/>
                    </a:lnTo>
                    <a:lnTo>
                      <a:pt x="104" y="55"/>
                    </a:lnTo>
                    <a:lnTo>
                      <a:pt x="110" y="55"/>
                    </a:lnTo>
                    <a:lnTo>
                      <a:pt x="109" y="80"/>
                    </a:lnTo>
                    <a:lnTo>
                      <a:pt x="67" y="99"/>
                    </a:lnTo>
                    <a:lnTo>
                      <a:pt x="67" y="100"/>
                    </a:lnTo>
                    <a:lnTo>
                      <a:pt x="110" y="8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06" name="Freeform 66"/>
              <p:cNvSpPr>
                <a:spLocks/>
              </p:cNvSpPr>
              <p:nvPr/>
            </p:nvSpPr>
            <p:spPr bwMode="auto">
              <a:xfrm>
                <a:off x="3849" y="3843"/>
                <a:ext cx="152" cy="49"/>
              </a:xfrm>
              <a:custGeom>
                <a:avLst/>
                <a:gdLst/>
                <a:ahLst/>
                <a:cxnLst>
                  <a:cxn ang="0">
                    <a:pos x="151" y="47"/>
                  </a:cxn>
                  <a:cxn ang="0">
                    <a:pos x="145" y="43"/>
                  </a:cxn>
                  <a:cxn ang="0">
                    <a:pos x="139" y="37"/>
                  </a:cxn>
                  <a:cxn ang="0">
                    <a:pos x="120" y="20"/>
                  </a:cxn>
                  <a:cxn ang="0">
                    <a:pos x="108" y="11"/>
                  </a:cxn>
                  <a:cxn ang="0">
                    <a:pos x="101" y="7"/>
                  </a:cxn>
                  <a:cxn ang="0">
                    <a:pos x="96" y="4"/>
                  </a:cxn>
                  <a:cxn ang="0">
                    <a:pos x="91" y="3"/>
                  </a:cxn>
                  <a:cxn ang="0">
                    <a:pos x="80" y="0"/>
                  </a:cxn>
                  <a:cxn ang="0">
                    <a:pos x="63" y="0"/>
                  </a:cxn>
                  <a:cxn ang="0">
                    <a:pos x="49" y="0"/>
                  </a:cxn>
                  <a:cxn ang="0">
                    <a:pos x="21" y="4"/>
                  </a:cxn>
                  <a:cxn ang="0">
                    <a:pos x="0" y="12"/>
                  </a:cxn>
                  <a:cxn ang="0">
                    <a:pos x="23" y="24"/>
                  </a:cxn>
                  <a:cxn ang="0">
                    <a:pos x="44" y="19"/>
                  </a:cxn>
                  <a:cxn ang="0">
                    <a:pos x="60" y="18"/>
                  </a:cxn>
                  <a:cxn ang="0">
                    <a:pos x="74" y="19"/>
                  </a:cxn>
                  <a:cxn ang="0">
                    <a:pos x="93" y="22"/>
                  </a:cxn>
                  <a:cxn ang="0">
                    <a:pos x="95" y="28"/>
                  </a:cxn>
                  <a:cxn ang="0">
                    <a:pos x="97" y="36"/>
                  </a:cxn>
                  <a:cxn ang="0">
                    <a:pos x="98" y="44"/>
                  </a:cxn>
                  <a:cxn ang="0">
                    <a:pos x="98" y="48"/>
                  </a:cxn>
                  <a:cxn ang="0">
                    <a:pos x="103" y="48"/>
                  </a:cxn>
                  <a:cxn ang="0">
                    <a:pos x="104" y="46"/>
                  </a:cxn>
                  <a:cxn ang="0">
                    <a:pos x="105" y="44"/>
                  </a:cxn>
                  <a:cxn ang="0">
                    <a:pos x="105" y="40"/>
                  </a:cxn>
                  <a:cxn ang="0">
                    <a:pos x="104" y="33"/>
                  </a:cxn>
                  <a:cxn ang="0">
                    <a:pos x="101" y="24"/>
                  </a:cxn>
                  <a:cxn ang="0">
                    <a:pos x="98" y="16"/>
                  </a:cxn>
                  <a:cxn ang="0">
                    <a:pos x="96" y="10"/>
                  </a:cxn>
                  <a:cxn ang="0">
                    <a:pos x="93" y="6"/>
                  </a:cxn>
                  <a:cxn ang="0">
                    <a:pos x="102" y="10"/>
                  </a:cxn>
                  <a:cxn ang="0">
                    <a:pos x="114" y="16"/>
                  </a:cxn>
                  <a:cxn ang="0">
                    <a:pos x="124" y="25"/>
                  </a:cxn>
                  <a:cxn ang="0">
                    <a:pos x="142" y="42"/>
                  </a:cxn>
                  <a:cxn ang="0">
                    <a:pos x="151" y="47"/>
                  </a:cxn>
                </a:cxnLst>
                <a:rect l="0" t="0" r="r" b="b"/>
                <a:pathLst>
                  <a:path w="152" h="49">
                    <a:moveTo>
                      <a:pt x="151" y="47"/>
                    </a:moveTo>
                    <a:lnTo>
                      <a:pt x="145" y="43"/>
                    </a:lnTo>
                    <a:lnTo>
                      <a:pt x="139" y="37"/>
                    </a:lnTo>
                    <a:lnTo>
                      <a:pt x="120" y="20"/>
                    </a:lnTo>
                    <a:lnTo>
                      <a:pt x="108" y="11"/>
                    </a:lnTo>
                    <a:lnTo>
                      <a:pt x="101" y="7"/>
                    </a:lnTo>
                    <a:lnTo>
                      <a:pt x="96" y="4"/>
                    </a:lnTo>
                    <a:lnTo>
                      <a:pt x="91" y="3"/>
                    </a:lnTo>
                    <a:lnTo>
                      <a:pt x="80" y="0"/>
                    </a:lnTo>
                    <a:lnTo>
                      <a:pt x="63" y="0"/>
                    </a:lnTo>
                    <a:lnTo>
                      <a:pt x="49" y="0"/>
                    </a:lnTo>
                    <a:lnTo>
                      <a:pt x="21" y="4"/>
                    </a:lnTo>
                    <a:lnTo>
                      <a:pt x="0" y="12"/>
                    </a:lnTo>
                    <a:lnTo>
                      <a:pt x="23" y="24"/>
                    </a:lnTo>
                    <a:lnTo>
                      <a:pt x="44" y="19"/>
                    </a:lnTo>
                    <a:lnTo>
                      <a:pt x="60" y="18"/>
                    </a:lnTo>
                    <a:lnTo>
                      <a:pt x="74" y="19"/>
                    </a:lnTo>
                    <a:lnTo>
                      <a:pt x="93" y="22"/>
                    </a:lnTo>
                    <a:lnTo>
                      <a:pt x="95" y="28"/>
                    </a:lnTo>
                    <a:lnTo>
                      <a:pt x="97" y="36"/>
                    </a:lnTo>
                    <a:lnTo>
                      <a:pt x="98" y="44"/>
                    </a:lnTo>
                    <a:lnTo>
                      <a:pt x="98" y="48"/>
                    </a:lnTo>
                    <a:lnTo>
                      <a:pt x="103" y="48"/>
                    </a:lnTo>
                    <a:lnTo>
                      <a:pt x="104" y="46"/>
                    </a:lnTo>
                    <a:lnTo>
                      <a:pt x="105" y="44"/>
                    </a:lnTo>
                    <a:lnTo>
                      <a:pt x="105" y="40"/>
                    </a:lnTo>
                    <a:lnTo>
                      <a:pt x="104" y="33"/>
                    </a:lnTo>
                    <a:lnTo>
                      <a:pt x="101" y="24"/>
                    </a:lnTo>
                    <a:lnTo>
                      <a:pt x="98" y="16"/>
                    </a:lnTo>
                    <a:lnTo>
                      <a:pt x="96" y="10"/>
                    </a:lnTo>
                    <a:lnTo>
                      <a:pt x="93" y="6"/>
                    </a:lnTo>
                    <a:lnTo>
                      <a:pt x="102" y="10"/>
                    </a:lnTo>
                    <a:lnTo>
                      <a:pt x="114" y="16"/>
                    </a:lnTo>
                    <a:lnTo>
                      <a:pt x="124" y="25"/>
                    </a:lnTo>
                    <a:lnTo>
                      <a:pt x="142" y="42"/>
                    </a:lnTo>
                    <a:lnTo>
                      <a:pt x="151"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07" name="Freeform 67"/>
              <p:cNvSpPr>
                <a:spLocks/>
              </p:cNvSpPr>
              <p:nvPr/>
            </p:nvSpPr>
            <p:spPr bwMode="auto">
              <a:xfrm>
                <a:off x="3970" y="3958"/>
                <a:ext cx="56" cy="105"/>
              </a:xfrm>
              <a:custGeom>
                <a:avLst/>
                <a:gdLst/>
                <a:ahLst/>
                <a:cxnLst>
                  <a:cxn ang="0">
                    <a:pos x="32" y="0"/>
                  </a:cxn>
                  <a:cxn ang="0">
                    <a:pos x="20" y="26"/>
                  </a:cxn>
                  <a:cxn ang="0">
                    <a:pos x="32" y="28"/>
                  </a:cxn>
                  <a:cxn ang="0">
                    <a:pos x="28" y="42"/>
                  </a:cxn>
                  <a:cxn ang="0">
                    <a:pos x="27" y="48"/>
                  </a:cxn>
                  <a:cxn ang="0">
                    <a:pos x="26" y="51"/>
                  </a:cxn>
                  <a:cxn ang="0">
                    <a:pos x="26" y="56"/>
                  </a:cxn>
                  <a:cxn ang="0">
                    <a:pos x="27" y="61"/>
                  </a:cxn>
                  <a:cxn ang="0">
                    <a:pos x="28" y="67"/>
                  </a:cxn>
                  <a:cxn ang="0">
                    <a:pos x="31" y="79"/>
                  </a:cxn>
                  <a:cxn ang="0">
                    <a:pos x="20" y="88"/>
                  </a:cxn>
                  <a:cxn ang="0">
                    <a:pos x="25" y="66"/>
                  </a:cxn>
                  <a:cxn ang="0">
                    <a:pos x="18" y="88"/>
                  </a:cxn>
                  <a:cxn ang="0">
                    <a:pos x="15" y="77"/>
                  </a:cxn>
                  <a:cxn ang="0">
                    <a:pos x="13" y="72"/>
                  </a:cxn>
                  <a:cxn ang="0">
                    <a:pos x="11" y="68"/>
                  </a:cxn>
                  <a:cxn ang="0">
                    <a:pos x="9" y="65"/>
                  </a:cxn>
                  <a:cxn ang="0">
                    <a:pos x="6" y="62"/>
                  </a:cxn>
                  <a:cxn ang="0">
                    <a:pos x="4" y="60"/>
                  </a:cxn>
                  <a:cxn ang="0">
                    <a:pos x="2" y="59"/>
                  </a:cxn>
                  <a:cxn ang="0">
                    <a:pos x="1" y="54"/>
                  </a:cxn>
                  <a:cxn ang="0">
                    <a:pos x="1" y="49"/>
                  </a:cxn>
                  <a:cxn ang="0">
                    <a:pos x="1" y="41"/>
                  </a:cxn>
                  <a:cxn ang="0">
                    <a:pos x="2" y="34"/>
                  </a:cxn>
                  <a:cxn ang="0">
                    <a:pos x="3" y="27"/>
                  </a:cxn>
                  <a:cxn ang="0">
                    <a:pos x="1" y="37"/>
                  </a:cxn>
                  <a:cxn ang="0">
                    <a:pos x="0" y="46"/>
                  </a:cxn>
                  <a:cxn ang="0">
                    <a:pos x="0" y="54"/>
                  </a:cxn>
                  <a:cxn ang="0">
                    <a:pos x="1" y="62"/>
                  </a:cxn>
                  <a:cxn ang="0">
                    <a:pos x="2" y="71"/>
                  </a:cxn>
                  <a:cxn ang="0">
                    <a:pos x="4" y="78"/>
                  </a:cxn>
                  <a:cxn ang="0">
                    <a:pos x="6" y="85"/>
                  </a:cxn>
                  <a:cxn ang="0">
                    <a:pos x="9" y="90"/>
                  </a:cxn>
                  <a:cxn ang="0">
                    <a:pos x="13" y="96"/>
                  </a:cxn>
                  <a:cxn ang="0">
                    <a:pos x="16" y="100"/>
                  </a:cxn>
                  <a:cxn ang="0">
                    <a:pos x="20" y="102"/>
                  </a:cxn>
                  <a:cxn ang="0">
                    <a:pos x="25" y="104"/>
                  </a:cxn>
                  <a:cxn ang="0">
                    <a:pos x="29" y="104"/>
                  </a:cxn>
                  <a:cxn ang="0">
                    <a:pos x="34" y="103"/>
                  </a:cxn>
                  <a:cxn ang="0">
                    <a:pos x="38" y="101"/>
                  </a:cxn>
                  <a:cxn ang="0">
                    <a:pos x="42" y="96"/>
                  </a:cxn>
                  <a:cxn ang="0">
                    <a:pos x="46" y="91"/>
                  </a:cxn>
                  <a:cxn ang="0">
                    <a:pos x="49" y="84"/>
                  </a:cxn>
                  <a:cxn ang="0">
                    <a:pos x="51" y="77"/>
                  </a:cxn>
                  <a:cxn ang="0">
                    <a:pos x="53" y="69"/>
                  </a:cxn>
                  <a:cxn ang="0">
                    <a:pos x="54" y="62"/>
                  </a:cxn>
                  <a:cxn ang="0">
                    <a:pos x="55" y="53"/>
                  </a:cxn>
                  <a:cxn ang="0">
                    <a:pos x="55" y="46"/>
                  </a:cxn>
                  <a:cxn ang="0">
                    <a:pos x="54" y="35"/>
                  </a:cxn>
                  <a:cxn ang="0">
                    <a:pos x="53" y="29"/>
                  </a:cxn>
                  <a:cxn ang="0">
                    <a:pos x="50" y="21"/>
                  </a:cxn>
                  <a:cxn ang="0">
                    <a:pos x="48" y="16"/>
                  </a:cxn>
                  <a:cxn ang="0">
                    <a:pos x="45" y="11"/>
                  </a:cxn>
                  <a:cxn ang="0">
                    <a:pos x="42" y="7"/>
                  </a:cxn>
                  <a:cxn ang="0">
                    <a:pos x="38" y="3"/>
                  </a:cxn>
                  <a:cxn ang="0">
                    <a:pos x="35" y="1"/>
                  </a:cxn>
                  <a:cxn ang="0">
                    <a:pos x="32" y="0"/>
                  </a:cxn>
                </a:cxnLst>
                <a:rect l="0" t="0" r="r" b="b"/>
                <a:pathLst>
                  <a:path w="56" h="105">
                    <a:moveTo>
                      <a:pt x="32" y="0"/>
                    </a:moveTo>
                    <a:lnTo>
                      <a:pt x="20" y="26"/>
                    </a:lnTo>
                    <a:lnTo>
                      <a:pt x="32" y="28"/>
                    </a:lnTo>
                    <a:lnTo>
                      <a:pt x="28" y="42"/>
                    </a:lnTo>
                    <a:lnTo>
                      <a:pt x="27" y="48"/>
                    </a:lnTo>
                    <a:lnTo>
                      <a:pt x="26" y="51"/>
                    </a:lnTo>
                    <a:lnTo>
                      <a:pt x="26" y="56"/>
                    </a:lnTo>
                    <a:lnTo>
                      <a:pt x="27" y="61"/>
                    </a:lnTo>
                    <a:lnTo>
                      <a:pt x="28" y="67"/>
                    </a:lnTo>
                    <a:lnTo>
                      <a:pt x="31" y="79"/>
                    </a:lnTo>
                    <a:lnTo>
                      <a:pt x="20" y="88"/>
                    </a:lnTo>
                    <a:lnTo>
                      <a:pt x="25" y="66"/>
                    </a:lnTo>
                    <a:lnTo>
                      <a:pt x="18" y="88"/>
                    </a:lnTo>
                    <a:lnTo>
                      <a:pt x="15" y="77"/>
                    </a:lnTo>
                    <a:lnTo>
                      <a:pt x="13" y="72"/>
                    </a:lnTo>
                    <a:lnTo>
                      <a:pt x="11" y="68"/>
                    </a:lnTo>
                    <a:lnTo>
                      <a:pt x="9" y="65"/>
                    </a:lnTo>
                    <a:lnTo>
                      <a:pt x="6" y="62"/>
                    </a:lnTo>
                    <a:lnTo>
                      <a:pt x="4" y="60"/>
                    </a:lnTo>
                    <a:lnTo>
                      <a:pt x="2" y="59"/>
                    </a:lnTo>
                    <a:lnTo>
                      <a:pt x="1" y="54"/>
                    </a:lnTo>
                    <a:lnTo>
                      <a:pt x="1" y="49"/>
                    </a:lnTo>
                    <a:lnTo>
                      <a:pt x="1" y="41"/>
                    </a:lnTo>
                    <a:lnTo>
                      <a:pt x="2" y="34"/>
                    </a:lnTo>
                    <a:lnTo>
                      <a:pt x="3" y="27"/>
                    </a:lnTo>
                    <a:lnTo>
                      <a:pt x="1" y="37"/>
                    </a:lnTo>
                    <a:lnTo>
                      <a:pt x="0" y="46"/>
                    </a:lnTo>
                    <a:lnTo>
                      <a:pt x="0" y="54"/>
                    </a:lnTo>
                    <a:lnTo>
                      <a:pt x="1" y="62"/>
                    </a:lnTo>
                    <a:lnTo>
                      <a:pt x="2" y="71"/>
                    </a:lnTo>
                    <a:lnTo>
                      <a:pt x="4" y="78"/>
                    </a:lnTo>
                    <a:lnTo>
                      <a:pt x="6" y="85"/>
                    </a:lnTo>
                    <a:lnTo>
                      <a:pt x="9" y="90"/>
                    </a:lnTo>
                    <a:lnTo>
                      <a:pt x="13" y="96"/>
                    </a:lnTo>
                    <a:lnTo>
                      <a:pt x="16" y="100"/>
                    </a:lnTo>
                    <a:lnTo>
                      <a:pt x="20" y="102"/>
                    </a:lnTo>
                    <a:lnTo>
                      <a:pt x="25" y="104"/>
                    </a:lnTo>
                    <a:lnTo>
                      <a:pt x="29" y="104"/>
                    </a:lnTo>
                    <a:lnTo>
                      <a:pt x="34" y="103"/>
                    </a:lnTo>
                    <a:lnTo>
                      <a:pt x="38" y="101"/>
                    </a:lnTo>
                    <a:lnTo>
                      <a:pt x="42" y="96"/>
                    </a:lnTo>
                    <a:lnTo>
                      <a:pt x="46" y="91"/>
                    </a:lnTo>
                    <a:lnTo>
                      <a:pt x="49" y="84"/>
                    </a:lnTo>
                    <a:lnTo>
                      <a:pt x="51" y="77"/>
                    </a:lnTo>
                    <a:lnTo>
                      <a:pt x="53" y="69"/>
                    </a:lnTo>
                    <a:lnTo>
                      <a:pt x="54" y="62"/>
                    </a:lnTo>
                    <a:lnTo>
                      <a:pt x="55" y="53"/>
                    </a:lnTo>
                    <a:lnTo>
                      <a:pt x="55" y="46"/>
                    </a:lnTo>
                    <a:lnTo>
                      <a:pt x="54" y="35"/>
                    </a:lnTo>
                    <a:lnTo>
                      <a:pt x="53" y="29"/>
                    </a:lnTo>
                    <a:lnTo>
                      <a:pt x="50" y="21"/>
                    </a:lnTo>
                    <a:lnTo>
                      <a:pt x="48" y="16"/>
                    </a:lnTo>
                    <a:lnTo>
                      <a:pt x="45" y="11"/>
                    </a:lnTo>
                    <a:lnTo>
                      <a:pt x="42" y="7"/>
                    </a:lnTo>
                    <a:lnTo>
                      <a:pt x="38" y="3"/>
                    </a:lnTo>
                    <a:lnTo>
                      <a:pt x="35" y="1"/>
                    </a:lnTo>
                    <a:lnTo>
                      <a:pt x="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08" name="Freeform 68"/>
              <p:cNvSpPr>
                <a:spLocks/>
              </p:cNvSpPr>
              <p:nvPr/>
            </p:nvSpPr>
            <p:spPr bwMode="auto">
              <a:xfrm>
                <a:off x="3971" y="3957"/>
                <a:ext cx="34" cy="41"/>
              </a:xfrm>
              <a:custGeom>
                <a:avLst/>
                <a:gdLst/>
                <a:ahLst/>
                <a:cxnLst>
                  <a:cxn ang="0">
                    <a:pos x="0" y="40"/>
                  </a:cxn>
                  <a:cxn ang="0">
                    <a:pos x="7" y="38"/>
                  </a:cxn>
                  <a:cxn ang="0">
                    <a:pos x="10" y="36"/>
                  </a:cxn>
                  <a:cxn ang="0">
                    <a:pos x="12" y="33"/>
                  </a:cxn>
                  <a:cxn ang="0">
                    <a:pos x="14" y="30"/>
                  </a:cxn>
                  <a:cxn ang="0">
                    <a:pos x="33" y="1"/>
                  </a:cxn>
                  <a:cxn ang="0">
                    <a:pos x="30" y="0"/>
                  </a:cxn>
                  <a:cxn ang="0">
                    <a:pos x="28" y="0"/>
                  </a:cxn>
                  <a:cxn ang="0">
                    <a:pos x="25" y="0"/>
                  </a:cxn>
                  <a:cxn ang="0">
                    <a:pos x="21" y="1"/>
                  </a:cxn>
                  <a:cxn ang="0">
                    <a:pos x="17" y="3"/>
                  </a:cxn>
                  <a:cxn ang="0">
                    <a:pos x="13" y="6"/>
                  </a:cxn>
                  <a:cxn ang="0">
                    <a:pos x="10" y="10"/>
                  </a:cxn>
                  <a:cxn ang="0">
                    <a:pos x="6" y="16"/>
                  </a:cxn>
                  <a:cxn ang="0">
                    <a:pos x="4" y="22"/>
                  </a:cxn>
                  <a:cxn ang="0">
                    <a:pos x="2" y="30"/>
                  </a:cxn>
                  <a:cxn ang="0">
                    <a:pos x="0" y="40"/>
                  </a:cxn>
                </a:cxnLst>
                <a:rect l="0" t="0" r="r" b="b"/>
                <a:pathLst>
                  <a:path w="34" h="41">
                    <a:moveTo>
                      <a:pt x="0" y="40"/>
                    </a:moveTo>
                    <a:lnTo>
                      <a:pt x="7" y="38"/>
                    </a:lnTo>
                    <a:lnTo>
                      <a:pt x="10" y="36"/>
                    </a:lnTo>
                    <a:lnTo>
                      <a:pt x="12" y="33"/>
                    </a:lnTo>
                    <a:lnTo>
                      <a:pt x="14" y="30"/>
                    </a:lnTo>
                    <a:lnTo>
                      <a:pt x="33" y="1"/>
                    </a:lnTo>
                    <a:lnTo>
                      <a:pt x="30" y="0"/>
                    </a:lnTo>
                    <a:lnTo>
                      <a:pt x="28" y="0"/>
                    </a:lnTo>
                    <a:lnTo>
                      <a:pt x="25" y="0"/>
                    </a:lnTo>
                    <a:lnTo>
                      <a:pt x="21" y="1"/>
                    </a:lnTo>
                    <a:lnTo>
                      <a:pt x="17" y="3"/>
                    </a:lnTo>
                    <a:lnTo>
                      <a:pt x="13" y="6"/>
                    </a:lnTo>
                    <a:lnTo>
                      <a:pt x="10" y="10"/>
                    </a:lnTo>
                    <a:lnTo>
                      <a:pt x="6" y="16"/>
                    </a:lnTo>
                    <a:lnTo>
                      <a:pt x="4" y="22"/>
                    </a:lnTo>
                    <a:lnTo>
                      <a:pt x="2" y="30"/>
                    </a:lnTo>
                    <a:lnTo>
                      <a:pt x="0" y="4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09" name="Freeform 69"/>
              <p:cNvSpPr>
                <a:spLocks/>
              </p:cNvSpPr>
              <p:nvPr/>
            </p:nvSpPr>
            <p:spPr bwMode="auto">
              <a:xfrm>
                <a:off x="3932" y="3923"/>
                <a:ext cx="113" cy="137"/>
              </a:xfrm>
              <a:custGeom>
                <a:avLst/>
                <a:gdLst/>
                <a:ahLst/>
                <a:cxnLst>
                  <a:cxn ang="0">
                    <a:pos x="98" y="130"/>
                  </a:cxn>
                  <a:cxn ang="0">
                    <a:pos x="103" y="126"/>
                  </a:cxn>
                  <a:cxn ang="0">
                    <a:pos x="107" y="121"/>
                  </a:cxn>
                  <a:cxn ang="0">
                    <a:pos x="109" y="113"/>
                  </a:cxn>
                  <a:cxn ang="0">
                    <a:pos x="111" y="102"/>
                  </a:cxn>
                  <a:cxn ang="0">
                    <a:pos x="112" y="89"/>
                  </a:cxn>
                  <a:cxn ang="0">
                    <a:pos x="111" y="74"/>
                  </a:cxn>
                  <a:cxn ang="0">
                    <a:pos x="109" y="58"/>
                  </a:cxn>
                  <a:cxn ang="0">
                    <a:pos x="103" y="36"/>
                  </a:cxn>
                  <a:cxn ang="0">
                    <a:pos x="90" y="12"/>
                  </a:cxn>
                  <a:cxn ang="0">
                    <a:pos x="72" y="2"/>
                  </a:cxn>
                  <a:cxn ang="0">
                    <a:pos x="56" y="2"/>
                  </a:cxn>
                  <a:cxn ang="0">
                    <a:pos x="37" y="16"/>
                  </a:cxn>
                  <a:cxn ang="0">
                    <a:pos x="25" y="38"/>
                  </a:cxn>
                  <a:cxn ang="0">
                    <a:pos x="17" y="70"/>
                  </a:cxn>
                  <a:cxn ang="0">
                    <a:pos x="13" y="97"/>
                  </a:cxn>
                  <a:cxn ang="0">
                    <a:pos x="11" y="112"/>
                  </a:cxn>
                  <a:cxn ang="0">
                    <a:pos x="8" y="128"/>
                  </a:cxn>
                  <a:cxn ang="0">
                    <a:pos x="3" y="135"/>
                  </a:cxn>
                  <a:cxn ang="0">
                    <a:pos x="5" y="135"/>
                  </a:cxn>
                  <a:cxn ang="0">
                    <a:pos x="9" y="129"/>
                  </a:cxn>
                  <a:cxn ang="0">
                    <a:pos x="30" y="112"/>
                  </a:cxn>
                  <a:cxn ang="0">
                    <a:pos x="27" y="82"/>
                  </a:cxn>
                  <a:cxn ang="0">
                    <a:pos x="29" y="66"/>
                  </a:cxn>
                  <a:cxn ang="0">
                    <a:pos x="33" y="49"/>
                  </a:cxn>
                  <a:cxn ang="0">
                    <a:pos x="41" y="29"/>
                  </a:cxn>
                  <a:cxn ang="0">
                    <a:pos x="55" y="17"/>
                  </a:cxn>
                  <a:cxn ang="0">
                    <a:pos x="72" y="16"/>
                  </a:cxn>
                  <a:cxn ang="0">
                    <a:pos x="89" y="31"/>
                  </a:cxn>
                  <a:cxn ang="0">
                    <a:pos x="98" y="51"/>
                  </a:cxn>
                  <a:cxn ang="0">
                    <a:pos x="102" y="69"/>
                  </a:cxn>
                  <a:cxn ang="0">
                    <a:pos x="103" y="88"/>
                  </a:cxn>
                  <a:cxn ang="0">
                    <a:pos x="102" y="106"/>
                  </a:cxn>
                  <a:cxn ang="0">
                    <a:pos x="97" y="124"/>
                  </a:cxn>
                </a:cxnLst>
                <a:rect l="0" t="0" r="r" b="b"/>
                <a:pathLst>
                  <a:path w="113" h="137">
                    <a:moveTo>
                      <a:pt x="95" y="130"/>
                    </a:moveTo>
                    <a:lnTo>
                      <a:pt x="98" y="130"/>
                    </a:lnTo>
                    <a:lnTo>
                      <a:pt x="100" y="128"/>
                    </a:lnTo>
                    <a:lnTo>
                      <a:pt x="103" y="126"/>
                    </a:lnTo>
                    <a:lnTo>
                      <a:pt x="105" y="124"/>
                    </a:lnTo>
                    <a:lnTo>
                      <a:pt x="107" y="121"/>
                    </a:lnTo>
                    <a:lnTo>
                      <a:pt x="108" y="118"/>
                    </a:lnTo>
                    <a:lnTo>
                      <a:pt x="109" y="113"/>
                    </a:lnTo>
                    <a:lnTo>
                      <a:pt x="110" y="109"/>
                    </a:lnTo>
                    <a:lnTo>
                      <a:pt x="111" y="102"/>
                    </a:lnTo>
                    <a:lnTo>
                      <a:pt x="111" y="95"/>
                    </a:lnTo>
                    <a:lnTo>
                      <a:pt x="112" y="89"/>
                    </a:lnTo>
                    <a:lnTo>
                      <a:pt x="112" y="82"/>
                    </a:lnTo>
                    <a:lnTo>
                      <a:pt x="111" y="74"/>
                    </a:lnTo>
                    <a:lnTo>
                      <a:pt x="111" y="69"/>
                    </a:lnTo>
                    <a:lnTo>
                      <a:pt x="109" y="58"/>
                    </a:lnTo>
                    <a:lnTo>
                      <a:pt x="107" y="46"/>
                    </a:lnTo>
                    <a:lnTo>
                      <a:pt x="103" y="36"/>
                    </a:lnTo>
                    <a:lnTo>
                      <a:pt x="97" y="23"/>
                    </a:lnTo>
                    <a:lnTo>
                      <a:pt x="90" y="12"/>
                    </a:lnTo>
                    <a:lnTo>
                      <a:pt x="82" y="5"/>
                    </a:lnTo>
                    <a:lnTo>
                      <a:pt x="72" y="2"/>
                    </a:lnTo>
                    <a:lnTo>
                      <a:pt x="64" y="0"/>
                    </a:lnTo>
                    <a:lnTo>
                      <a:pt x="56" y="2"/>
                    </a:lnTo>
                    <a:lnTo>
                      <a:pt x="45" y="8"/>
                    </a:lnTo>
                    <a:lnTo>
                      <a:pt x="37" y="16"/>
                    </a:lnTo>
                    <a:lnTo>
                      <a:pt x="31" y="25"/>
                    </a:lnTo>
                    <a:lnTo>
                      <a:pt x="25" y="38"/>
                    </a:lnTo>
                    <a:lnTo>
                      <a:pt x="21" y="53"/>
                    </a:lnTo>
                    <a:lnTo>
                      <a:pt x="17" y="70"/>
                    </a:lnTo>
                    <a:lnTo>
                      <a:pt x="13" y="88"/>
                    </a:lnTo>
                    <a:lnTo>
                      <a:pt x="13" y="97"/>
                    </a:lnTo>
                    <a:lnTo>
                      <a:pt x="12" y="104"/>
                    </a:lnTo>
                    <a:lnTo>
                      <a:pt x="11" y="112"/>
                    </a:lnTo>
                    <a:lnTo>
                      <a:pt x="10" y="120"/>
                    </a:lnTo>
                    <a:lnTo>
                      <a:pt x="8" y="128"/>
                    </a:lnTo>
                    <a:lnTo>
                      <a:pt x="6" y="132"/>
                    </a:lnTo>
                    <a:lnTo>
                      <a:pt x="3" y="135"/>
                    </a:lnTo>
                    <a:lnTo>
                      <a:pt x="0" y="136"/>
                    </a:lnTo>
                    <a:lnTo>
                      <a:pt x="5" y="135"/>
                    </a:lnTo>
                    <a:lnTo>
                      <a:pt x="8" y="132"/>
                    </a:lnTo>
                    <a:lnTo>
                      <a:pt x="9" y="129"/>
                    </a:lnTo>
                    <a:lnTo>
                      <a:pt x="35" y="126"/>
                    </a:lnTo>
                    <a:lnTo>
                      <a:pt x="30" y="112"/>
                    </a:lnTo>
                    <a:lnTo>
                      <a:pt x="27" y="95"/>
                    </a:lnTo>
                    <a:lnTo>
                      <a:pt x="27" y="82"/>
                    </a:lnTo>
                    <a:lnTo>
                      <a:pt x="28" y="73"/>
                    </a:lnTo>
                    <a:lnTo>
                      <a:pt x="29" y="66"/>
                    </a:lnTo>
                    <a:lnTo>
                      <a:pt x="30" y="59"/>
                    </a:lnTo>
                    <a:lnTo>
                      <a:pt x="33" y="49"/>
                    </a:lnTo>
                    <a:lnTo>
                      <a:pt x="37" y="39"/>
                    </a:lnTo>
                    <a:lnTo>
                      <a:pt x="41" y="29"/>
                    </a:lnTo>
                    <a:lnTo>
                      <a:pt x="47" y="22"/>
                    </a:lnTo>
                    <a:lnTo>
                      <a:pt x="55" y="17"/>
                    </a:lnTo>
                    <a:lnTo>
                      <a:pt x="64" y="15"/>
                    </a:lnTo>
                    <a:lnTo>
                      <a:pt x="72" y="16"/>
                    </a:lnTo>
                    <a:lnTo>
                      <a:pt x="81" y="21"/>
                    </a:lnTo>
                    <a:lnTo>
                      <a:pt x="89" y="31"/>
                    </a:lnTo>
                    <a:lnTo>
                      <a:pt x="95" y="41"/>
                    </a:lnTo>
                    <a:lnTo>
                      <a:pt x="98" y="51"/>
                    </a:lnTo>
                    <a:lnTo>
                      <a:pt x="100" y="61"/>
                    </a:lnTo>
                    <a:lnTo>
                      <a:pt x="102" y="69"/>
                    </a:lnTo>
                    <a:lnTo>
                      <a:pt x="103" y="79"/>
                    </a:lnTo>
                    <a:lnTo>
                      <a:pt x="103" y="88"/>
                    </a:lnTo>
                    <a:lnTo>
                      <a:pt x="103" y="98"/>
                    </a:lnTo>
                    <a:lnTo>
                      <a:pt x="102" y="106"/>
                    </a:lnTo>
                    <a:lnTo>
                      <a:pt x="100" y="115"/>
                    </a:lnTo>
                    <a:lnTo>
                      <a:pt x="97" y="124"/>
                    </a:lnTo>
                    <a:lnTo>
                      <a:pt x="95" y="13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10" name="Freeform 70"/>
              <p:cNvSpPr>
                <a:spLocks/>
              </p:cNvSpPr>
              <p:nvPr/>
            </p:nvSpPr>
            <p:spPr bwMode="auto">
              <a:xfrm>
                <a:off x="3941" y="3941"/>
                <a:ext cx="95" cy="140"/>
              </a:xfrm>
              <a:custGeom>
                <a:avLst/>
                <a:gdLst/>
                <a:ahLst/>
                <a:cxnLst>
                  <a:cxn ang="0">
                    <a:pos x="20" y="92"/>
                  </a:cxn>
                  <a:cxn ang="0">
                    <a:pos x="19" y="74"/>
                  </a:cxn>
                  <a:cxn ang="0">
                    <a:pos x="19" y="57"/>
                  </a:cxn>
                  <a:cxn ang="0">
                    <a:pos x="22" y="38"/>
                  </a:cxn>
                  <a:cxn ang="0">
                    <a:pos x="30" y="20"/>
                  </a:cxn>
                  <a:cxn ang="0">
                    <a:pos x="41" y="6"/>
                  </a:cxn>
                  <a:cxn ang="0">
                    <a:pos x="54" y="0"/>
                  </a:cxn>
                  <a:cxn ang="0">
                    <a:pos x="68" y="4"/>
                  </a:cxn>
                  <a:cxn ang="0">
                    <a:pos x="79" y="14"/>
                  </a:cxn>
                  <a:cxn ang="0">
                    <a:pos x="87" y="29"/>
                  </a:cxn>
                  <a:cxn ang="0">
                    <a:pos x="93" y="52"/>
                  </a:cxn>
                  <a:cxn ang="0">
                    <a:pos x="94" y="70"/>
                  </a:cxn>
                  <a:cxn ang="0">
                    <a:pos x="91" y="95"/>
                  </a:cxn>
                  <a:cxn ang="0">
                    <a:pos x="85" y="115"/>
                  </a:cxn>
                  <a:cxn ang="0">
                    <a:pos x="82" y="102"/>
                  </a:cxn>
                  <a:cxn ang="0">
                    <a:pos x="86" y="87"/>
                  </a:cxn>
                  <a:cxn ang="0">
                    <a:pos x="88" y="70"/>
                  </a:cxn>
                  <a:cxn ang="0">
                    <a:pos x="86" y="54"/>
                  </a:cxn>
                  <a:cxn ang="0">
                    <a:pos x="83" y="39"/>
                  </a:cxn>
                  <a:cxn ang="0">
                    <a:pos x="76" y="23"/>
                  </a:cxn>
                  <a:cxn ang="0">
                    <a:pos x="66" y="13"/>
                  </a:cxn>
                  <a:cxn ang="0">
                    <a:pos x="55" y="10"/>
                  </a:cxn>
                  <a:cxn ang="0">
                    <a:pos x="44" y="15"/>
                  </a:cxn>
                  <a:cxn ang="0">
                    <a:pos x="36" y="23"/>
                  </a:cxn>
                  <a:cxn ang="0">
                    <a:pos x="29" y="38"/>
                  </a:cxn>
                  <a:cxn ang="0">
                    <a:pos x="25" y="55"/>
                  </a:cxn>
                  <a:cxn ang="0">
                    <a:pos x="24" y="71"/>
                  </a:cxn>
                  <a:cxn ang="0">
                    <a:pos x="25" y="85"/>
                  </a:cxn>
                  <a:cxn ang="0">
                    <a:pos x="28" y="97"/>
                  </a:cxn>
                  <a:cxn ang="0">
                    <a:pos x="34" y="112"/>
                  </a:cxn>
                  <a:cxn ang="0">
                    <a:pos x="41" y="121"/>
                  </a:cxn>
                  <a:cxn ang="0">
                    <a:pos x="49" y="126"/>
                  </a:cxn>
                  <a:cxn ang="0">
                    <a:pos x="56" y="128"/>
                  </a:cxn>
                  <a:cxn ang="0">
                    <a:pos x="50" y="139"/>
                  </a:cxn>
                  <a:cxn ang="0">
                    <a:pos x="9" y="132"/>
                  </a:cxn>
                  <a:cxn ang="0">
                    <a:pos x="3" y="122"/>
                  </a:cxn>
                  <a:cxn ang="0">
                    <a:pos x="0" y="110"/>
                  </a:cxn>
                </a:cxnLst>
                <a:rect l="0" t="0" r="r" b="b"/>
                <a:pathLst>
                  <a:path w="95" h="140">
                    <a:moveTo>
                      <a:pt x="2" y="101"/>
                    </a:moveTo>
                    <a:lnTo>
                      <a:pt x="20" y="92"/>
                    </a:lnTo>
                    <a:lnTo>
                      <a:pt x="19" y="83"/>
                    </a:lnTo>
                    <a:lnTo>
                      <a:pt x="19" y="74"/>
                    </a:lnTo>
                    <a:lnTo>
                      <a:pt x="19" y="65"/>
                    </a:lnTo>
                    <a:lnTo>
                      <a:pt x="19" y="57"/>
                    </a:lnTo>
                    <a:lnTo>
                      <a:pt x="20" y="48"/>
                    </a:lnTo>
                    <a:lnTo>
                      <a:pt x="22" y="38"/>
                    </a:lnTo>
                    <a:lnTo>
                      <a:pt x="26" y="27"/>
                    </a:lnTo>
                    <a:lnTo>
                      <a:pt x="30" y="20"/>
                    </a:lnTo>
                    <a:lnTo>
                      <a:pt x="35" y="12"/>
                    </a:lnTo>
                    <a:lnTo>
                      <a:pt x="41" y="6"/>
                    </a:lnTo>
                    <a:lnTo>
                      <a:pt x="47" y="2"/>
                    </a:lnTo>
                    <a:lnTo>
                      <a:pt x="54" y="0"/>
                    </a:lnTo>
                    <a:lnTo>
                      <a:pt x="61" y="0"/>
                    </a:lnTo>
                    <a:lnTo>
                      <a:pt x="68" y="4"/>
                    </a:lnTo>
                    <a:lnTo>
                      <a:pt x="74" y="8"/>
                    </a:lnTo>
                    <a:lnTo>
                      <a:pt x="79" y="14"/>
                    </a:lnTo>
                    <a:lnTo>
                      <a:pt x="84" y="22"/>
                    </a:lnTo>
                    <a:lnTo>
                      <a:pt x="87" y="29"/>
                    </a:lnTo>
                    <a:lnTo>
                      <a:pt x="91" y="43"/>
                    </a:lnTo>
                    <a:lnTo>
                      <a:pt x="93" y="52"/>
                    </a:lnTo>
                    <a:lnTo>
                      <a:pt x="93" y="62"/>
                    </a:lnTo>
                    <a:lnTo>
                      <a:pt x="94" y="70"/>
                    </a:lnTo>
                    <a:lnTo>
                      <a:pt x="93" y="83"/>
                    </a:lnTo>
                    <a:lnTo>
                      <a:pt x="91" y="95"/>
                    </a:lnTo>
                    <a:lnTo>
                      <a:pt x="88" y="107"/>
                    </a:lnTo>
                    <a:lnTo>
                      <a:pt x="85" y="115"/>
                    </a:lnTo>
                    <a:lnTo>
                      <a:pt x="80" y="108"/>
                    </a:lnTo>
                    <a:lnTo>
                      <a:pt x="82" y="102"/>
                    </a:lnTo>
                    <a:lnTo>
                      <a:pt x="84" y="96"/>
                    </a:lnTo>
                    <a:lnTo>
                      <a:pt x="86" y="87"/>
                    </a:lnTo>
                    <a:lnTo>
                      <a:pt x="87" y="78"/>
                    </a:lnTo>
                    <a:lnTo>
                      <a:pt x="88" y="70"/>
                    </a:lnTo>
                    <a:lnTo>
                      <a:pt x="87" y="62"/>
                    </a:lnTo>
                    <a:lnTo>
                      <a:pt x="86" y="54"/>
                    </a:lnTo>
                    <a:lnTo>
                      <a:pt x="85" y="46"/>
                    </a:lnTo>
                    <a:lnTo>
                      <a:pt x="83" y="39"/>
                    </a:lnTo>
                    <a:lnTo>
                      <a:pt x="80" y="32"/>
                    </a:lnTo>
                    <a:lnTo>
                      <a:pt x="76" y="23"/>
                    </a:lnTo>
                    <a:lnTo>
                      <a:pt x="71" y="17"/>
                    </a:lnTo>
                    <a:lnTo>
                      <a:pt x="66" y="13"/>
                    </a:lnTo>
                    <a:lnTo>
                      <a:pt x="59" y="10"/>
                    </a:lnTo>
                    <a:lnTo>
                      <a:pt x="55" y="10"/>
                    </a:lnTo>
                    <a:lnTo>
                      <a:pt x="48" y="12"/>
                    </a:lnTo>
                    <a:lnTo>
                      <a:pt x="44" y="15"/>
                    </a:lnTo>
                    <a:lnTo>
                      <a:pt x="39" y="19"/>
                    </a:lnTo>
                    <a:lnTo>
                      <a:pt x="36" y="23"/>
                    </a:lnTo>
                    <a:lnTo>
                      <a:pt x="33" y="29"/>
                    </a:lnTo>
                    <a:lnTo>
                      <a:pt x="29" y="38"/>
                    </a:lnTo>
                    <a:lnTo>
                      <a:pt x="27" y="45"/>
                    </a:lnTo>
                    <a:lnTo>
                      <a:pt x="25" y="55"/>
                    </a:lnTo>
                    <a:lnTo>
                      <a:pt x="24" y="64"/>
                    </a:lnTo>
                    <a:lnTo>
                      <a:pt x="24" y="71"/>
                    </a:lnTo>
                    <a:lnTo>
                      <a:pt x="24" y="78"/>
                    </a:lnTo>
                    <a:lnTo>
                      <a:pt x="25" y="85"/>
                    </a:lnTo>
                    <a:lnTo>
                      <a:pt x="27" y="91"/>
                    </a:lnTo>
                    <a:lnTo>
                      <a:pt x="28" y="97"/>
                    </a:lnTo>
                    <a:lnTo>
                      <a:pt x="31" y="105"/>
                    </a:lnTo>
                    <a:lnTo>
                      <a:pt x="34" y="112"/>
                    </a:lnTo>
                    <a:lnTo>
                      <a:pt x="37" y="117"/>
                    </a:lnTo>
                    <a:lnTo>
                      <a:pt x="41" y="121"/>
                    </a:lnTo>
                    <a:lnTo>
                      <a:pt x="45" y="124"/>
                    </a:lnTo>
                    <a:lnTo>
                      <a:pt x="49" y="126"/>
                    </a:lnTo>
                    <a:lnTo>
                      <a:pt x="52" y="127"/>
                    </a:lnTo>
                    <a:lnTo>
                      <a:pt x="56" y="128"/>
                    </a:lnTo>
                    <a:lnTo>
                      <a:pt x="56" y="139"/>
                    </a:lnTo>
                    <a:lnTo>
                      <a:pt x="50" y="139"/>
                    </a:lnTo>
                    <a:lnTo>
                      <a:pt x="13" y="135"/>
                    </a:lnTo>
                    <a:lnTo>
                      <a:pt x="9" y="132"/>
                    </a:lnTo>
                    <a:lnTo>
                      <a:pt x="6" y="128"/>
                    </a:lnTo>
                    <a:lnTo>
                      <a:pt x="3" y="122"/>
                    </a:lnTo>
                    <a:lnTo>
                      <a:pt x="1" y="115"/>
                    </a:lnTo>
                    <a:lnTo>
                      <a:pt x="0" y="110"/>
                    </a:lnTo>
                    <a:lnTo>
                      <a:pt x="2" y="1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11" name="Freeform 71"/>
              <p:cNvSpPr>
                <a:spLocks/>
              </p:cNvSpPr>
              <p:nvPr/>
            </p:nvSpPr>
            <p:spPr bwMode="auto">
              <a:xfrm>
                <a:off x="3993" y="4048"/>
                <a:ext cx="35" cy="33"/>
              </a:xfrm>
              <a:custGeom>
                <a:avLst/>
                <a:gdLst/>
                <a:ahLst/>
                <a:cxnLst>
                  <a:cxn ang="0">
                    <a:pos x="27" y="0"/>
                  </a:cxn>
                  <a:cxn ang="0">
                    <a:pos x="25" y="5"/>
                  </a:cxn>
                  <a:cxn ang="0">
                    <a:pos x="21" y="10"/>
                  </a:cxn>
                  <a:cxn ang="0">
                    <a:pos x="18" y="14"/>
                  </a:cxn>
                  <a:cxn ang="0">
                    <a:pos x="15" y="17"/>
                  </a:cxn>
                  <a:cxn ang="0">
                    <a:pos x="11" y="19"/>
                  </a:cxn>
                  <a:cxn ang="0">
                    <a:pos x="8" y="20"/>
                  </a:cxn>
                  <a:cxn ang="0">
                    <a:pos x="6" y="21"/>
                  </a:cxn>
                  <a:cxn ang="0">
                    <a:pos x="3" y="21"/>
                  </a:cxn>
                  <a:cxn ang="0">
                    <a:pos x="0" y="32"/>
                  </a:cxn>
                  <a:cxn ang="0">
                    <a:pos x="3" y="32"/>
                  </a:cxn>
                  <a:cxn ang="0">
                    <a:pos x="5" y="32"/>
                  </a:cxn>
                  <a:cxn ang="0">
                    <a:pos x="9" y="32"/>
                  </a:cxn>
                  <a:cxn ang="0">
                    <a:pos x="13" y="31"/>
                  </a:cxn>
                  <a:cxn ang="0">
                    <a:pos x="17" y="28"/>
                  </a:cxn>
                  <a:cxn ang="0">
                    <a:pos x="20" y="25"/>
                  </a:cxn>
                  <a:cxn ang="0">
                    <a:pos x="23" y="22"/>
                  </a:cxn>
                  <a:cxn ang="0">
                    <a:pos x="26" y="19"/>
                  </a:cxn>
                  <a:cxn ang="0">
                    <a:pos x="30" y="13"/>
                  </a:cxn>
                  <a:cxn ang="0">
                    <a:pos x="32" y="10"/>
                  </a:cxn>
                  <a:cxn ang="0">
                    <a:pos x="34" y="4"/>
                  </a:cxn>
                  <a:cxn ang="0">
                    <a:pos x="27" y="0"/>
                  </a:cxn>
                </a:cxnLst>
                <a:rect l="0" t="0" r="r" b="b"/>
                <a:pathLst>
                  <a:path w="35" h="33">
                    <a:moveTo>
                      <a:pt x="27" y="0"/>
                    </a:moveTo>
                    <a:lnTo>
                      <a:pt x="25" y="5"/>
                    </a:lnTo>
                    <a:lnTo>
                      <a:pt x="21" y="10"/>
                    </a:lnTo>
                    <a:lnTo>
                      <a:pt x="18" y="14"/>
                    </a:lnTo>
                    <a:lnTo>
                      <a:pt x="15" y="17"/>
                    </a:lnTo>
                    <a:lnTo>
                      <a:pt x="11" y="19"/>
                    </a:lnTo>
                    <a:lnTo>
                      <a:pt x="8" y="20"/>
                    </a:lnTo>
                    <a:lnTo>
                      <a:pt x="6" y="21"/>
                    </a:lnTo>
                    <a:lnTo>
                      <a:pt x="3" y="21"/>
                    </a:lnTo>
                    <a:lnTo>
                      <a:pt x="0" y="32"/>
                    </a:lnTo>
                    <a:lnTo>
                      <a:pt x="3" y="32"/>
                    </a:lnTo>
                    <a:lnTo>
                      <a:pt x="5" y="32"/>
                    </a:lnTo>
                    <a:lnTo>
                      <a:pt x="9" y="32"/>
                    </a:lnTo>
                    <a:lnTo>
                      <a:pt x="13" y="31"/>
                    </a:lnTo>
                    <a:lnTo>
                      <a:pt x="17" y="28"/>
                    </a:lnTo>
                    <a:lnTo>
                      <a:pt x="20" y="25"/>
                    </a:lnTo>
                    <a:lnTo>
                      <a:pt x="23" y="22"/>
                    </a:lnTo>
                    <a:lnTo>
                      <a:pt x="26" y="19"/>
                    </a:lnTo>
                    <a:lnTo>
                      <a:pt x="30" y="13"/>
                    </a:lnTo>
                    <a:lnTo>
                      <a:pt x="32" y="10"/>
                    </a:lnTo>
                    <a:lnTo>
                      <a:pt x="34" y="4"/>
                    </a:lnTo>
                    <a:lnTo>
                      <a:pt x="2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12" name="Freeform 72"/>
              <p:cNvSpPr>
                <a:spLocks/>
              </p:cNvSpPr>
              <p:nvPr/>
            </p:nvSpPr>
            <p:spPr bwMode="auto">
              <a:xfrm>
                <a:off x="3985" y="4001"/>
                <a:ext cx="7" cy="17"/>
              </a:xfrm>
              <a:custGeom>
                <a:avLst/>
                <a:gdLst/>
                <a:ahLst/>
                <a:cxnLst>
                  <a:cxn ang="0">
                    <a:pos x="0" y="0"/>
                  </a:cxn>
                  <a:cxn ang="0">
                    <a:pos x="3" y="0"/>
                  </a:cxn>
                  <a:cxn ang="0">
                    <a:pos x="4" y="1"/>
                  </a:cxn>
                  <a:cxn ang="0">
                    <a:pos x="5" y="3"/>
                  </a:cxn>
                  <a:cxn ang="0">
                    <a:pos x="6" y="6"/>
                  </a:cxn>
                  <a:cxn ang="0">
                    <a:pos x="6" y="8"/>
                  </a:cxn>
                  <a:cxn ang="0">
                    <a:pos x="6" y="10"/>
                  </a:cxn>
                  <a:cxn ang="0">
                    <a:pos x="6" y="12"/>
                  </a:cxn>
                  <a:cxn ang="0">
                    <a:pos x="5" y="14"/>
                  </a:cxn>
                  <a:cxn ang="0">
                    <a:pos x="4" y="16"/>
                  </a:cxn>
                  <a:cxn ang="0">
                    <a:pos x="3" y="16"/>
                  </a:cxn>
                  <a:cxn ang="0">
                    <a:pos x="0" y="16"/>
                  </a:cxn>
                  <a:cxn ang="0">
                    <a:pos x="1" y="15"/>
                  </a:cxn>
                  <a:cxn ang="0">
                    <a:pos x="2" y="15"/>
                  </a:cxn>
                  <a:cxn ang="0">
                    <a:pos x="3" y="15"/>
                  </a:cxn>
                  <a:cxn ang="0">
                    <a:pos x="3" y="15"/>
                  </a:cxn>
                  <a:cxn ang="0">
                    <a:pos x="4" y="14"/>
                  </a:cxn>
                  <a:cxn ang="0">
                    <a:pos x="4" y="13"/>
                  </a:cxn>
                  <a:cxn ang="0">
                    <a:pos x="5" y="12"/>
                  </a:cxn>
                  <a:cxn ang="0">
                    <a:pos x="5" y="11"/>
                  </a:cxn>
                  <a:cxn ang="0">
                    <a:pos x="5" y="10"/>
                  </a:cxn>
                  <a:cxn ang="0">
                    <a:pos x="6" y="9"/>
                  </a:cxn>
                  <a:cxn ang="0">
                    <a:pos x="6" y="8"/>
                  </a:cxn>
                  <a:cxn ang="0">
                    <a:pos x="5" y="6"/>
                  </a:cxn>
                  <a:cxn ang="0">
                    <a:pos x="5" y="5"/>
                  </a:cxn>
                  <a:cxn ang="0">
                    <a:pos x="5" y="4"/>
                  </a:cxn>
                  <a:cxn ang="0">
                    <a:pos x="4" y="3"/>
                  </a:cxn>
                  <a:cxn ang="0">
                    <a:pos x="4" y="2"/>
                  </a:cxn>
                  <a:cxn ang="0">
                    <a:pos x="4" y="1"/>
                  </a:cxn>
                  <a:cxn ang="0">
                    <a:pos x="3" y="1"/>
                  </a:cxn>
                  <a:cxn ang="0">
                    <a:pos x="3" y="1"/>
                  </a:cxn>
                  <a:cxn ang="0">
                    <a:pos x="0" y="1"/>
                  </a:cxn>
                  <a:cxn ang="0">
                    <a:pos x="0" y="0"/>
                  </a:cxn>
                </a:cxnLst>
                <a:rect l="0" t="0" r="r" b="b"/>
                <a:pathLst>
                  <a:path w="7" h="17">
                    <a:moveTo>
                      <a:pt x="0" y="0"/>
                    </a:moveTo>
                    <a:lnTo>
                      <a:pt x="3" y="0"/>
                    </a:lnTo>
                    <a:lnTo>
                      <a:pt x="4" y="1"/>
                    </a:lnTo>
                    <a:lnTo>
                      <a:pt x="5" y="3"/>
                    </a:lnTo>
                    <a:lnTo>
                      <a:pt x="6" y="6"/>
                    </a:lnTo>
                    <a:lnTo>
                      <a:pt x="6" y="8"/>
                    </a:lnTo>
                    <a:lnTo>
                      <a:pt x="6" y="10"/>
                    </a:lnTo>
                    <a:lnTo>
                      <a:pt x="6" y="12"/>
                    </a:lnTo>
                    <a:lnTo>
                      <a:pt x="5" y="14"/>
                    </a:lnTo>
                    <a:lnTo>
                      <a:pt x="4" y="16"/>
                    </a:lnTo>
                    <a:lnTo>
                      <a:pt x="3" y="16"/>
                    </a:lnTo>
                    <a:lnTo>
                      <a:pt x="0" y="16"/>
                    </a:lnTo>
                    <a:lnTo>
                      <a:pt x="1" y="15"/>
                    </a:lnTo>
                    <a:lnTo>
                      <a:pt x="2" y="15"/>
                    </a:lnTo>
                    <a:lnTo>
                      <a:pt x="3" y="15"/>
                    </a:lnTo>
                    <a:lnTo>
                      <a:pt x="3" y="15"/>
                    </a:lnTo>
                    <a:lnTo>
                      <a:pt x="4" y="14"/>
                    </a:lnTo>
                    <a:lnTo>
                      <a:pt x="4" y="13"/>
                    </a:lnTo>
                    <a:lnTo>
                      <a:pt x="5" y="12"/>
                    </a:lnTo>
                    <a:lnTo>
                      <a:pt x="5" y="11"/>
                    </a:lnTo>
                    <a:lnTo>
                      <a:pt x="5" y="10"/>
                    </a:lnTo>
                    <a:lnTo>
                      <a:pt x="6" y="9"/>
                    </a:lnTo>
                    <a:lnTo>
                      <a:pt x="6" y="8"/>
                    </a:lnTo>
                    <a:lnTo>
                      <a:pt x="5" y="6"/>
                    </a:lnTo>
                    <a:lnTo>
                      <a:pt x="5" y="5"/>
                    </a:lnTo>
                    <a:lnTo>
                      <a:pt x="5" y="4"/>
                    </a:lnTo>
                    <a:lnTo>
                      <a:pt x="4" y="3"/>
                    </a:lnTo>
                    <a:lnTo>
                      <a:pt x="4" y="2"/>
                    </a:lnTo>
                    <a:lnTo>
                      <a:pt x="4" y="1"/>
                    </a:lnTo>
                    <a:lnTo>
                      <a:pt x="3" y="1"/>
                    </a:lnTo>
                    <a:lnTo>
                      <a:pt x="3" y="1"/>
                    </a:lnTo>
                    <a:lnTo>
                      <a:pt x="0"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13" name="Freeform 73"/>
              <p:cNvSpPr>
                <a:spLocks/>
              </p:cNvSpPr>
              <p:nvPr/>
            </p:nvSpPr>
            <p:spPr bwMode="auto">
              <a:xfrm>
                <a:off x="3980" y="4001"/>
                <a:ext cx="8" cy="17"/>
              </a:xfrm>
              <a:custGeom>
                <a:avLst/>
                <a:gdLst/>
                <a:ahLst/>
                <a:cxnLst>
                  <a:cxn ang="0">
                    <a:pos x="7" y="1"/>
                  </a:cxn>
                  <a:cxn ang="0">
                    <a:pos x="6" y="1"/>
                  </a:cxn>
                  <a:cxn ang="0">
                    <a:pos x="5" y="2"/>
                  </a:cxn>
                  <a:cxn ang="0">
                    <a:pos x="4" y="4"/>
                  </a:cxn>
                  <a:cxn ang="0">
                    <a:pos x="3" y="5"/>
                  </a:cxn>
                  <a:cxn ang="0">
                    <a:pos x="3" y="7"/>
                  </a:cxn>
                  <a:cxn ang="0">
                    <a:pos x="3" y="9"/>
                  </a:cxn>
                  <a:cxn ang="0">
                    <a:pos x="3" y="11"/>
                  </a:cxn>
                  <a:cxn ang="0">
                    <a:pos x="4" y="11"/>
                  </a:cxn>
                  <a:cxn ang="0">
                    <a:pos x="4" y="13"/>
                  </a:cxn>
                  <a:cxn ang="0">
                    <a:pos x="5" y="14"/>
                  </a:cxn>
                  <a:cxn ang="0">
                    <a:pos x="5" y="15"/>
                  </a:cxn>
                  <a:cxn ang="0">
                    <a:pos x="6" y="15"/>
                  </a:cxn>
                  <a:cxn ang="0">
                    <a:pos x="7" y="15"/>
                  </a:cxn>
                  <a:cxn ang="0">
                    <a:pos x="5" y="16"/>
                  </a:cxn>
                  <a:cxn ang="0">
                    <a:pos x="4" y="16"/>
                  </a:cxn>
                  <a:cxn ang="0">
                    <a:pos x="3" y="16"/>
                  </a:cxn>
                  <a:cxn ang="0">
                    <a:pos x="2" y="15"/>
                  </a:cxn>
                  <a:cxn ang="0">
                    <a:pos x="1" y="14"/>
                  </a:cxn>
                  <a:cxn ang="0">
                    <a:pos x="1" y="12"/>
                  </a:cxn>
                  <a:cxn ang="0">
                    <a:pos x="0" y="11"/>
                  </a:cxn>
                  <a:cxn ang="0">
                    <a:pos x="0" y="10"/>
                  </a:cxn>
                  <a:cxn ang="0">
                    <a:pos x="0" y="9"/>
                  </a:cxn>
                  <a:cxn ang="0">
                    <a:pos x="0" y="7"/>
                  </a:cxn>
                  <a:cxn ang="0">
                    <a:pos x="0" y="5"/>
                  </a:cxn>
                  <a:cxn ang="0">
                    <a:pos x="0" y="4"/>
                  </a:cxn>
                  <a:cxn ang="0">
                    <a:pos x="1" y="3"/>
                  </a:cxn>
                  <a:cxn ang="0">
                    <a:pos x="2" y="1"/>
                  </a:cxn>
                  <a:cxn ang="0">
                    <a:pos x="3" y="1"/>
                  </a:cxn>
                  <a:cxn ang="0">
                    <a:pos x="3" y="0"/>
                  </a:cxn>
                  <a:cxn ang="0">
                    <a:pos x="4" y="0"/>
                  </a:cxn>
                  <a:cxn ang="0">
                    <a:pos x="5" y="0"/>
                  </a:cxn>
                  <a:cxn ang="0">
                    <a:pos x="7" y="1"/>
                  </a:cxn>
                </a:cxnLst>
                <a:rect l="0" t="0" r="r" b="b"/>
                <a:pathLst>
                  <a:path w="8" h="17">
                    <a:moveTo>
                      <a:pt x="7" y="1"/>
                    </a:moveTo>
                    <a:lnTo>
                      <a:pt x="6" y="1"/>
                    </a:lnTo>
                    <a:lnTo>
                      <a:pt x="5" y="2"/>
                    </a:lnTo>
                    <a:lnTo>
                      <a:pt x="4" y="4"/>
                    </a:lnTo>
                    <a:lnTo>
                      <a:pt x="3" y="5"/>
                    </a:lnTo>
                    <a:lnTo>
                      <a:pt x="3" y="7"/>
                    </a:lnTo>
                    <a:lnTo>
                      <a:pt x="3" y="9"/>
                    </a:lnTo>
                    <a:lnTo>
                      <a:pt x="3" y="11"/>
                    </a:lnTo>
                    <a:lnTo>
                      <a:pt x="4" y="11"/>
                    </a:lnTo>
                    <a:lnTo>
                      <a:pt x="4" y="13"/>
                    </a:lnTo>
                    <a:lnTo>
                      <a:pt x="5" y="14"/>
                    </a:lnTo>
                    <a:lnTo>
                      <a:pt x="5" y="15"/>
                    </a:lnTo>
                    <a:lnTo>
                      <a:pt x="6" y="15"/>
                    </a:lnTo>
                    <a:lnTo>
                      <a:pt x="7" y="15"/>
                    </a:lnTo>
                    <a:lnTo>
                      <a:pt x="5" y="16"/>
                    </a:lnTo>
                    <a:lnTo>
                      <a:pt x="4" y="16"/>
                    </a:lnTo>
                    <a:lnTo>
                      <a:pt x="3" y="16"/>
                    </a:lnTo>
                    <a:lnTo>
                      <a:pt x="2" y="15"/>
                    </a:lnTo>
                    <a:lnTo>
                      <a:pt x="1" y="14"/>
                    </a:lnTo>
                    <a:lnTo>
                      <a:pt x="1" y="12"/>
                    </a:lnTo>
                    <a:lnTo>
                      <a:pt x="0" y="11"/>
                    </a:lnTo>
                    <a:lnTo>
                      <a:pt x="0" y="10"/>
                    </a:lnTo>
                    <a:lnTo>
                      <a:pt x="0" y="9"/>
                    </a:lnTo>
                    <a:lnTo>
                      <a:pt x="0" y="7"/>
                    </a:lnTo>
                    <a:lnTo>
                      <a:pt x="0" y="5"/>
                    </a:lnTo>
                    <a:lnTo>
                      <a:pt x="0" y="4"/>
                    </a:lnTo>
                    <a:lnTo>
                      <a:pt x="1" y="3"/>
                    </a:lnTo>
                    <a:lnTo>
                      <a:pt x="2" y="1"/>
                    </a:lnTo>
                    <a:lnTo>
                      <a:pt x="3" y="1"/>
                    </a:lnTo>
                    <a:lnTo>
                      <a:pt x="3" y="0"/>
                    </a:lnTo>
                    <a:lnTo>
                      <a:pt x="4" y="0"/>
                    </a:lnTo>
                    <a:lnTo>
                      <a:pt x="5" y="0"/>
                    </a:lnTo>
                    <a:lnTo>
                      <a:pt x="7"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14" name="Freeform 74"/>
              <p:cNvSpPr>
                <a:spLocks/>
              </p:cNvSpPr>
              <p:nvPr/>
            </p:nvSpPr>
            <p:spPr bwMode="auto">
              <a:xfrm>
                <a:off x="3626" y="3887"/>
                <a:ext cx="327" cy="33"/>
              </a:xfrm>
              <a:custGeom>
                <a:avLst/>
                <a:gdLst/>
                <a:ahLst/>
                <a:cxnLst>
                  <a:cxn ang="0">
                    <a:pos x="326" y="4"/>
                  </a:cxn>
                  <a:cxn ang="0">
                    <a:pos x="301" y="7"/>
                  </a:cxn>
                  <a:cxn ang="0">
                    <a:pos x="277" y="12"/>
                  </a:cxn>
                  <a:cxn ang="0">
                    <a:pos x="253" y="18"/>
                  </a:cxn>
                  <a:cxn ang="0">
                    <a:pos x="229" y="26"/>
                  </a:cxn>
                  <a:cxn ang="0">
                    <a:pos x="214" y="32"/>
                  </a:cxn>
                  <a:cxn ang="0">
                    <a:pos x="234" y="21"/>
                  </a:cxn>
                  <a:cxn ang="0">
                    <a:pos x="205" y="15"/>
                  </a:cxn>
                  <a:cxn ang="0">
                    <a:pos x="169" y="12"/>
                  </a:cxn>
                  <a:cxn ang="0">
                    <a:pos x="128" y="11"/>
                  </a:cxn>
                  <a:cxn ang="0">
                    <a:pos x="73" y="9"/>
                  </a:cxn>
                  <a:cxn ang="0">
                    <a:pos x="33" y="13"/>
                  </a:cxn>
                  <a:cxn ang="0">
                    <a:pos x="0" y="18"/>
                  </a:cxn>
                  <a:cxn ang="0">
                    <a:pos x="44" y="9"/>
                  </a:cxn>
                  <a:cxn ang="0">
                    <a:pos x="88" y="4"/>
                  </a:cxn>
                  <a:cxn ang="0">
                    <a:pos x="93" y="4"/>
                  </a:cxn>
                  <a:cxn ang="0">
                    <a:pos x="197" y="1"/>
                  </a:cxn>
                  <a:cxn ang="0">
                    <a:pos x="214" y="8"/>
                  </a:cxn>
                  <a:cxn ang="0">
                    <a:pos x="260" y="1"/>
                  </a:cxn>
                  <a:cxn ang="0">
                    <a:pos x="271" y="0"/>
                  </a:cxn>
                  <a:cxn ang="0">
                    <a:pos x="294" y="0"/>
                  </a:cxn>
                  <a:cxn ang="0">
                    <a:pos x="307" y="2"/>
                  </a:cxn>
                  <a:cxn ang="0">
                    <a:pos x="326" y="4"/>
                  </a:cxn>
                </a:cxnLst>
                <a:rect l="0" t="0" r="r" b="b"/>
                <a:pathLst>
                  <a:path w="327" h="33">
                    <a:moveTo>
                      <a:pt x="326" y="4"/>
                    </a:moveTo>
                    <a:lnTo>
                      <a:pt x="301" y="7"/>
                    </a:lnTo>
                    <a:lnTo>
                      <a:pt x="277" y="12"/>
                    </a:lnTo>
                    <a:lnTo>
                      <a:pt x="253" y="18"/>
                    </a:lnTo>
                    <a:lnTo>
                      <a:pt x="229" y="26"/>
                    </a:lnTo>
                    <a:lnTo>
                      <a:pt x="214" y="32"/>
                    </a:lnTo>
                    <a:lnTo>
                      <a:pt x="234" y="21"/>
                    </a:lnTo>
                    <a:lnTo>
                      <a:pt x="205" y="15"/>
                    </a:lnTo>
                    <a:lnTo>
                      <a:pt x="169" y="12"/>
                    </a:lnTo>
                    <a:lnTo>
                      <a:pt x="128" y="11"/>
                    </a:lnTo>
                    <a:lnTo>
                      <a:pt x="73" y="9"/>
                    </a:lnTo>
                    <a:lnTo>
                      <a:pt x="33" y="13"/>
                    </a:lnTo>
                    <a:lnTo>
                      <a:pt x="0" y="18"/>
                    </a:lnTo>
                    <a:lnTo>
                      <a:pt x="44" y="9"/>
                    </a:lnTo>
                    <a:lnTo>
                      <a:pt x="88" y="4"/>
                    </a:lnTo>
                    <a:lnTo>
                      <a:pt x="93" y="4"/>
                    </a:lnTo>
                    <a:lnTo>
                      <a:pt x="197" y="1"/>
                    </a:lnTo>
                    <a:lnTo>
                      <a:pt x="214" y="8"/>
                    </a:lnTo>
                    <a:lnTo>
                      <a:pt x="260" y="1"/>
                    </a:lnTo>
                    <a:lnTo>
                      <a:pt x="271" y="0"/>
                    </a:lnTo>
                    <a:lnTo>
                      <a:pt x="294" y="0"/>
                    </a:lnTo>
                    <a:lnTo>
                      <a:pt x="307" y="2"/>
                    </a:lnTo>
                    <a:lnTo>
                      <a:pt x="326"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15" name="Freeform 75"/>
              <p:cNvSpPr>
                <a:spLocks/>
              </p:cNvSpPr>
              <p:nvPr/>
            </p:nvSpPr>
            <p:spPr bwMode="auto">
              <a:xfrm>
                <a:off x="3768" y="3868"/>
                <a:ext cx="16" cy="23"/>
              </a:xfrm>
              <a:custGeom>
                <a:avLst/>
                <a:gdLst/>
                <a:ahLst/>
                <a:cxnLst>
                  <a:cxn ang="0">
                    <a:pos x="3" y="0"/>
                  </a:cxn>
                  <a:cxn ang="0">
                    <a:pos x="8" y="5"/>
                  </a:cxn>
                  <a:cxn ang="0">
                    <a:pos x="11" y="11"/>
                  </a:cxn>
                  <a:cxn ang="0">
                    <a:pos x="15" y="21"/>
                  </a:cxn>
                  <a:cxn ang="0">
                    <a:pos x="10" y="22"/>
                  </a:cxn>
                  <a:cxn ang="0">
                    <a:pos x="8" y="16"/>
                  </a:cxn>
                  <a:cxn ang="0">
                    <a:pos x="5" y="12"/>
                  </a:cxn>
                  <a:cxn ang="0">
                    <a:pos x="0" y="6"/>
                  </a:cxn>
                  <a:cxn ang="0">
                    <a:pos x="3" y="0"/>
                  </a:cxn>
                </a:cxnLst>
                <a:rect l="0" t="0" r="r" b="b"/>
                <a:pathLst>
                  <a:path w="16" h="23">
                    <a:moveTo>
                      <a:pt x="3" y="0"/>
                    </a:moveTo>
                    <a:lnTo>
                      <a:pt x="8" y="5"/>
                    </a:lnTo>
                    <a:lnTo>
                      <a:pt x="11" y="11"/>
                    </a:lnTo>
                    <a:lnTo>
                      <a:pt x="15" y="21"/>
                    </a:lnTo>
                    <a:lnTo>
                      <a:pt x="10" y="22"/>
                    </a:lnTo>
                    <a:lnTo>
                      <a:pt x="8" y="16"/>
                    </a:lnTo>
                    <a:lnTo>
                      <a:pt x="5" y="12"/>
                    </a:lnTo>
                    <a:lnTo>
                      <a:pt x="0" y="6"/>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16" name="Freeform 76"/>
              <p:cNvSpPr>
                <a:spLocks/>
              </p:cNvSpPr>
              <p:nvPr/>
            </p:nvSpPr>
            <p:spPr bwMode="auto">
              <a:xfrm>
                <a:off x="3873" y="3865"/>
                <a:ext cx="30" cy="23"/>
              </a:xfrm>
              <a:custGeom>
                <a:avLst/>
                <a:gdLst/>
                <a:ahLst/>
                <a:cxnLst>
                  <a:cxn ang="0">
                    <a:pos x="6" y="0"/>
                  </a:cxn>
                  <a:cxn ang="0">
                    <a:pos x="13" y="4"/>
                  </a:cxn>
                  <a:cxn ang="0">
                    <a:pos x="19" y="10"/>
                  </a:cxn>
                  <a:cxn ang="0">
                    <a:pos x="29" y="22"/>
                  </a:cxn>
                  <a:cxn ang="0">
                    <a:pos x="26" y="22"/>
                  </a:cxn>
                  <a:cxn ang="0">
                    <a:pos x="20" y="14"/>
                  </a:cxn>
                  <a:cxn ang="0">
                    <a:pos x="15" y="8"/>
                  </a:cxn>
                  <a:cxn ang="0">
                    <a:pos x="9" y="4"/>
                  </a:cxn>
                  <a:cxn ang="0">
                    <a:pos x="0" y="0"/>
                  </a:cxn>
                  <a:cxn ang="0">
                    <a:pos x="6" y="0"/>
                  </a:cxn>
                </a:cxnLst>
                <a:rect l="0" t="0" r="r" b="b"/>
                <a:pathLst>
                  <a:path w="30" h="23">
                    <a:moveTo>
                      <a:pt x="6" y="0"/>
                    </a:moveTo>
                    <a:lnTo>
                      <a:pt x="13" y="4"/>
                    </a:lnTo>
                    <a:lnTo>
                      <a:pt x="19" y="10"/>
                    </a:lnTo>
                    <a:lnTo>
                      <a:pt x="29" y="22"/>
                    </a:lnTo>
                    <a:lnTo>
                      <a:pt x="26" y="22"/>
                    </a:lnTo>
                    <a:lnTo>
                      <a:pt x="20" y="14"/>
                    </a:lnTo>
                    <a:lnTo>
                      <a:pt x="15" y="8"/>
                    </a:lnTo>
                    <a:lnTo>
                      <a:pt x="9" y="4"/>
                    </a:lnTo>
                    <a:lnTo>
                      <a:pt x="0" y="0"/>
                    </a:lnTo>
                    <a:lnTo>
                      <a:pt x="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17" name="Freeform 77"/>
              <p:cNvSpPr>
                <a:spLocks/>
              </p:cNvSpPr>
              <p:nvPr/>
            </p:nvSpPr>
            <p:spPr bwMode="auto">
              <a:xfrm>
                <a:off x="3917" y="3869"/>
                <a:ext cx="21" cy="21"/>
              </a:xfrm>
              <a:custGeom>
                <a:avLst/>
                <a:gdLst/>
                <a:ahLst/>
                <a:cxnLst>
                  <a:cxn ang="0">
                    <a:pos x="10" y="11"/>
                  </a:cxn>
                  <a:cxn ang="0">
                    <a:pos x="8" y="10"/>
                  </a:cxn>
                  <a:cxn ang="0">
                    <a:pos x="8" y="8"/>
                  </a:cxn>
                  <a:cxn ang="0">
                    <a:pos x="8" y="6"/>
                  </a:cxn>
                  <a:cxn ang="0">
                    <a:pos x="8" y="4"/>
                  </a:cxn>
                  <a:cxn ang="0">
                    <a:pos x="9" y="1"/>
                  </a:cxn>
                  <a:cxn ang="0">
                    <a:pos x="0" y="0"/>
                  </a:cxn>
                  <a:cxn ang="0">
                    <a:pos x="13" y="1"/>
                  </a:cxn>
                  <a:cxn ang="0">
                    <a:pos x="16" y="3"/>
                  </a:cxn>
                  <a:cxn ang="0">
                    <a:pos x="18" y="5"/>
                  </a:cxn>
                  <a:cxn ang="0">
                    <a:pos x="19" y="8"/>
                  </a:cxn>
                  <a:cxn ang="0">
                    <a:pos x="20" y="11"/>
                  </a:cxn>
                  <a:cxn ang="0">
                    <a:pos x="20" y="20"/>
                  </a:cxn>
                  <a:cxn ang="0">
                    <a:pos x="11" y="18"/>
                  </a:cxn>
                  <a:cxn ang="0">
                    <a:pos x="11" y="12"/>
                  </a:cxn>
                  <a:cxn ang="0">
                    <a:pos x="10" y="11"/>
                  </a:cxn>
                </a:cxnLst>
                <a:rect l="0" t="0" r="r" b="b"/>
                <a:pathLst>
                  <a:path w="21" h="21">
                    <a:moveTo>
                      <a:pt x="10" y="11"/>
                    </a:moveTo>
                    <a:lnTo>
                      <a:pt x="8" y="10"/>
                    </a:lnTo>
                    <a:lnTo>
                      <a:pt x="8" y="8"/>
                    </a:lnTo>
                    <a:lnTo>
                      <a:pt x="8" y="6"/>
                    </a:lnTo>
                    <a:lnTo>
                      <a:pt x="8" y="4"/>
                    </a:lnTo>
                    <a:lnTo>
                      <a:pt x="9" y="1"/>
                    </a:lnTo>
                    <a:lnTo>
                      <a:pt x="0" y="0"/>
                    </a:lnTo>
                    <a:lnTo>
                      <a:pt x="13" y="1"/>
                    </a:lnTo>
                    <a:lnTo>
                      <a:pt x="16" y="3"/>
                    </a:lnTo>
                    <a:lnTo>
                      <a:pt x="18" y="5"/>
                    </a:lnTo>
                    <a:lnTo>
                      <a:pt x="19" y="8"/>
                    </a:lnTo>
                    <a:lnTo>
                      <a:pt x="20" y="11"/>
                    </a:lnTo>
                    <a:lnTo>
                      <a:pt x="20" y="20"/>
                    </a:lnTo>
                    <a:lnTo>
                      <a:pt x="11" y="18"/>
                    </a:lnTo>
                    <a:lnTo>
                      <a:pt x="11" y="12"/>
                    </a:lnTo>
                    <a:lnTo>
                      <a:pt x="1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18" name="Freeform 78"/>
              <p:cNvSpPr>
                <a:spLocks/>
              </p:cNvSpPr>
              <p:nvPr/>
            </p:nvSpPr>
            <p:spPr bwMode="auto">
              <a:xfrm>
                <a:off x="3908" y="3869"/>
                <a:ext cx="22" cy="19"/>
              </a:xfrm>
              <a:custGeom>
                <a:avLst/>
                <a:gdLst/>
                <a:ahLst/>
                <a:cxnLst>
                  <a:cxn ang="0">
                    <a:pos x="20" y="10"/>
                  </a:cxn>
                  <a:cxn ang="0">
                    <a:pos x="13" y="9"/>
                  </a:cxn>
                  <a:cxn ang="0">
                    <a:pos x="12" y="9"/>
                  </a:cxn>
                  <a:cxn ang="0">
                    <a:pos x="11" y="11"/>
                  </a:cxn>
                  <a:cxn ang="0">
                    <a:pos x="10" y="18"/>
                  </a:cxn>
                  <a:cxn ang="0">
                    <a:pos x="0" y="18"/>
                  </a:cxn>
                  <a:cxn ang="0">
                    <a:pos x="3" y="6"/>
                  </a:cxn>
                  <a:cxn ang="0">
                    <a:pos x="4" y="3"/>
                  </a:cxn>
                  <a:cxn ang="0">
                    <a:pos x="6" y="1"/>
                  </a:cxn>
                  <a:cxn ang="0">
                    <a:pos x="8" y="0"/>
                  </a:cxn>
                  <a:cxn ang="0">
                    <a:pos x="10" y="0"/>
                  </a:cxn>
                  <a:cxn ang="0">
                    <a:pos x="9" y="2"/>
                  </a:cxn>
                  <a:cxn ang="0">
                    <a:pos x="9" y="4"/>
                  </a:cxn>
                  <a:cxn ang="0">
                    <a:pos x="9" y="7"/>
                  </a:cxn>
                  <a:cxn ang="0">
                    <a:pos x="10" y="8"/>
                  </a:cxn>
                  <a:cxn ang="0">
                    <a:pos x="10" y="6"/>
                  </a:cxn>
                  <a:cxn ang="0">
                    <a:pos x="12" y="8"/>
                  </a:cxn>
                  <a:cxn ang="0">
                    <a:pos x="13" y="6"/>
                  </a:cxn>
                  <a:cxn ang="0">
                    <a:pos x="14" y="8"/>
                  </a:cxn>
                  <a:cxn ang="0">
                    <a:pos x="21" y="9"/>
                  </a:cxn>
                  <a:cxn ang="0">
                    <a:pos x="20" y="10"/>
                  </a:cxn>
                </a:cxnLst>
                <a:rect l="0" t="0" r="r" b="b"/>
                <a:pathLst>
                  <a:path w="22" h="19">
                    <a:moveTo>
                      <a:pt x="20" y="10"/>
                    </a:moveTo>
                    <a:lnTo>
                      <a:pt x="13" y="9"/>
                    </a:lnTo>
                    <a:lnTo>
                      <a:pt x="12" y="9"/>
                    </a:lnTo>
                    <a:lnTo>
                      <a:pt x="11" y="11"/>
                    </a:lnTo>
                    <a:lnTo>
                      <a:pt x="10" y="18"/>
                    </a:lnTo>
                    <a:lnTo>
                      <a:pt x="0" y="18"/>
                    </a:lnTo>
                    <a:lnTo>
                      <a:pt x="3" y="6"/>
                    </a:lnTo>
                    <a:lnTo>
                      <a:pt x="4" y="3"/>
                    </a:lnTo>
                    <a:lnTo>
                      <a:pt x="6" y="1"/>
                    </a:lnTo>
                    <a:lnTo>
                      <a:pt x="8" y="0"/>
                    </a:lnTo>
                    <a:lnTo>
                      <a:pt x="10" y="0"/>
                    </a:lnTo>
                    <a:lnTo>
                      <a:pt x="9" y="2"/>
                    </a:lnTo>
                    <a:lnTo>
                      <a:pt x="9" y="4"/>
                    </a:lnTo>
                    <a:lnTo>
                      <a:pt x="9" y="7"/>
                    </a:lnTo>
                    <a:lnTo>
                      <a:pt x="10" y="8"/>
                    </a:lnTo>
                    <a:lnTo>
                      <a:pt x="10" y="6"/>
                    </a:lnTo>
                    <a:lnTo>
                      <a:pt x="12" y="8"/>
                    </a:lnTo>
                    <a:lnTo>
                      <a:pt x="13" y="6"/>
                    </a:lnTo>
                    <a:lnTo>
                      <a:pt x="14" y="8"/>
                    </a:lnTo>
                    <a:lnTo>
                      <a:pt x="21" y="9"/>
                    </a:lnTo>
                    <a:lnTo>
                      <a:pt x="20"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19" name="Freeform 79"/>
              <p:cNvSpPr>
                <a:spLocks/>
              </p:cNvSpPr>
              <p:nvPr/>
            </p:nvSpPr>
            <p:spPr bwMode="auto">
              <a:xfrm>
                <a:off x="3475" y="3890"/>
                <a:ext cx="247" cy="170"/>
              </a:xfrm>
              <a:custGeom>
                <a:avLst/>
                <a:gdLst/>
                <a:ahLst/>
                <a:cxnLst>
                  <a:cxn ang="0">
                    <a:pos x="246" y="2"/>
                  </a:cxn>
                  <a:cxn ang="0">
                    <a:pos x="192" y="0"/>
                  </a:cxn>
                  <a:cxn ang="0">
                    <a:pos x="156" y="0"/>
                  </a:cxn>
                  <a:cxn ang="0">
                    <a:pos x="112" y="5"/>
                  </a:cxn>
                  <a:cxn ang="0">
                    <a:pos x="80" y="13"/>
                  </a:cxn>
                  <a:cxn ang="0">
                    <a:pos x="53" y="25"/>
                  </a:cxn>
                  <a:cxn ang="0">
                    <a:pos x="33" y="39"/>
                  </a:cxn>
                  <a:cxn ang="0">
                    <a:pos x="21" y="50"/>
                  </a:cxn>
                  <a:cxn ang="0">
                    <a:pos x="9" y="63"/>
                  </a:cxn>
                  <a:cxn ang="0">
                    <a:pos x="4" y="72"/>
                  </a:cxn>
                  <a:cxn ang="0">
                    <a:pos x="1" y="80"/>
                  </a:cxn>
                  <a:cxn ang="0">
                    <a:pos x="1" y="85"/>
                  </a:cxn>
                  <a:cxn ang="0">
                    <a:pos x="0" y="92"/>
                  </a:cxn>
                  <a:cxn ang="0">
                    <a:pos x="2" y="113"/>
                  </a:cxn>
                  <a:cxn ang="0">
                    <a:pos x="5" y="130"/>
                  </a:cxn>
                  <a:cxn ang="0">
                    <a:pos x="2" y="137"/>
                  </a:cxn>
                  <a:cxn ang="0">
                    <a:pos x="1" y="142"/>
                  </a:cxn>
                  <a:cxn ang="0">
                    <a:pos x="1" y="145"/>
                  </a:cxn>
                  <a:cxn ang="0">
                    <a:pos x="3" y="149"/>
                  </a:cxn>
                  <a:cxn ang="0">
                    <a:pos x="4" y="153"/>
                  </a:cxn>
                  <a:cxn ang="0">
                    <a:pos x="11" y="160"/>
                  </a:cxn>
                  <a:cxn ang="0">
                    <a:pos x="21" y="165"/>
                  </a:cxn>
                  <a:cxn ang="0">
                    <a:pos x="52" y="168"/>
                  </a:cxn>
                  <a:cxn ang="0">
                    <a:pos x="101" y="169"/>
                  </a:cxn>
                  <a:cxn ang="0">
                    <a:pos x="48" y="165"/>
                  </a:cxn>
                  <a:cxn ang="0">
                    <a:pos x="26" y="162"/>
                  </a:cxn>
                  <a:cxn ang="0">
                    <a:pos x="15" y="159"/>
                  </a:cxn>
                  <a:cxn ang="0">
                    <a:pos x="9" y="156"/>
                  </a:cxn>
                  <a:cxn ang="0">
                    <a:pos x="5" y="149"/>
                  </a:cxn>
                  <a:cxn ang="0">
                    <a:pos x="4" y="145"/>
                  </a:cxn>
                  <a:cxn ang="0">
                    <a:pos x="4" y="141"/>
                  </a:cxn>
                  <a:cxn ang="0">
                    <a:pos x="5" y="138"/>
                  </a:cxn>
                  <a:cxn ang="0">
                    <a:pos x="8" y="133"/>
                  </a:cxn>
                  <a:cxn ang="0">
                    <a:pos x="3" y="106"/>
                  </a:cxn>
                  <a:cxn ang="0">
                    <a:pos x="3" y="92"/>
                  </a:cxn>
                  <a:cxn ang="0">
                    <a:pos x="3" y="85"/>
                  </a:cxn>
                  <a:cxn ang="0">
                    <a:pos x="6" y="79"/>
                  </a:cxn>
                  <a:cxn ang="0">
                    <a:pos x="8" y="71"/>
                  </a:cxn>
                  <a:cxn ang="0">
                    <a:pos x="14" y="66"/>
                  </a:cxn>
                  <a:cxn ang="0">
                    <a:pos x="25" y="51"/>
                  </a:cxn>
                  <a:cxn ang="0">
                    <a:pos x="44" y="36"/>
                  </a:cxn>
                  <a:cxn ang="0">
                    <a:pos x="64" y="26"/>
                  </a:cxn>
                  <a:cxn ang="0">
                    <a:pos x="87" y="15"/>
                  </a:cxn>
                  <a:cxn ang="0">
                    <a:pos x="114" y="8"/>
                  </a:cxn>
                  <a:cxn ang="0">
                    <a:pos x="136" y="5"/>
                  </a:cxn>
                  <a:cxn ang="0">
                    <a:pos x="165" y="2"/>
                  </a:cxn>
                  <a:cxn ang="0">
                    <a:pos x="188" y="2"/>
                  </a:cxn>
                  <a:cxn ang="0">
                    <a:pos x="206" y="2"/>
                  </a:cxn>
                  <a:cxn ang="0">
                    <a:pos x="246" y="2"/>
                  </a:cxn>
                </a:cxnLst>
                <a:rect l="0" t="0" r="r" b="b"/>
                <a:pathLst>
                  <a:path w="247" h="170">
                    <a:moveTo>
                      <a:pt x="246" y="2"/>
                    </a:moveTo>
                    <a:lnTo>
                      <a:pt x="192" y="0"/>
                    </a:lnTo>
                    <a:lnTo>
                      <a:pt x="156" y="0"/>
                    </a:lnTo>
                    <a:lnTo>
                      <a:pt x="112" y="5"/>
                    </a:lnTo>
                    <a:lnTo>
                      <a:pt x="80" y="13"/>
                    </a:lnTo>
                    <a:lnTo>
                      <a:pt x="53" y="25"/>
                    </a:lnTo>
                    <a:lnTo>
                      <a:pt x="33" y="39"/>
                    </a:lnTo>
                    <a:lnTo>
                      <a:pt x="21" y="50"/>
                    </a:lnTo>
                    <a:lnTo>
                      <a:pt x="9" y="63"/>
                    </a:lnTo>
                    <a:lnTo>
                      <a:pt x="4" y="72"/>
                    </a:lnTo>
                    <a:lnTo>
                      <a:pt x="1" y="80"/>
                    </a:lnTo>
                    <a:lnTo>
                      <a:pt x="1" y="85"/>
                    </a:lnTo>
                    <a:lnTo>
                      <a:pt x="0" y="92"/>
                    </a:lnTo>
                    <a:lnTo>
                      <a:pt x="2" y="113"/>
                    </a:lnTo>
                    <a:lnTo>
                      <a:pt x="5" y="130"/>
                    </a:lnTo>
                    <a:lnTo>
                      <a:pt x="2" y="137"/>
                    </a:lnTo>
                    <a:lnTo>
                      <a:pt x="1" y="142"/>
                    </a:lnTo>
                    <a:lnTo>
                      <a:pt x="1" y="145"/>
                    </a:lnTo>
                    <a:lnTo>
                      <a:pt x="3" y="149"/>
                    </a:lnTo>
                    <a:lnTo>
                      <a:pt x="4" y="153"/>
                    </a:lnTo>
                    <a:lnTo>
                      <a:pt x="11" y="160"/>
                    </a:lnTo>
                    <a:lnTo>
                      <a:pt x="21" y="165"/>
                    </a:lnTo>
                    <a:lnTo>
                      <a:pt x="52" y="168"/>
                    </a:lnTo>
                    <a:lnTo>
                      <a:pt x="101" y="169"/>
                    </a:lnTo>
                    <a:lnTo>
                      <a:pt x="48" y="165"/>
                    </a:lnTo>
                    <a:lnTo>
                      <a:pt x="26" y="162"/>
                    </a:lnTo>
                    <a:lnTo>
                      <a:pt x="15" y="159"/>
                    </a:lnTo>
                    <a:lnTo>
                      <a:pt x="9" y="156"/>
                    </a:lnTo>
                    <a:lnTo>
                      <a:pt x="5" y="149"/>
                    </a:lnTo>
                    <a:lnTo>
                      <a:pt x="4" y="145"/>
                    </a:lnTo>
                    <a:lnTo>
                      <a:pt x="4" y="141"/>
                    </a:lnTo>
                    <a:lnTo>
                      <a:pt x="5" y="138"/>
                    </a:lnTo>
                    <a:lnTo>
                      <a:pt x="8" y="133"/>
                    </a:lnTo>
                    <a:lnTo>
                      <a:pt x="3" y="106"/>
                    </a:lnTo>
                    <a:lnTo>
                      <a:pt x="3" y="92"/>
                    </a:lnTo>
                    <a:lnTo>
                      <a:pt x="3" y="85"/>
                    </a:lnTo>
                    <a:lnTo>
                      <a:pt x="6" y="79"/>
                    </a:lnTo>
                    <a:lnTo>
                      <a:pt x="8" y="71"/>
                    </a:lnTo>
                    <a:lnTo>
                      <a:pt x="14" y="66"/>
                    </a:lnTo>
                    <a:lnTo>
                      <a:pt x="25" y="51"/>
                    </a:lnTo>
                    <a:lnTo>
                      <a:pt x="44" y="36"/>
                    </a:lnTo>
                    <a:lnTo>
                      <a:pt x="64" y="26"/>
                    </a:lnTo>
                    <a:lnTo>
                      <a:pt x="87" y="15"/>
                    </a:lnTo>
                    <a:lnTo>
                      <a:pt x="114" y="8"/>
                    </a:lnTo>
                    <a:lnTo>
                      <a:pt x="136" y="5"/>
                    </a:lnTo>
                    <a:lnTo>
                      <a:pt x="165" y="2"/>
                    </a:lnTo>
                    <a:lnTo>
                      <a:pt x="188" y="2"/>
                    </a:lnTo>
                    <a:lnTo>
                      <a:pt x="206" y="2"/>
                    </a:lnTo>
                    <a:lnTo>
                      <a:pt x="246"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20" name="Freeform 80"/>
              <p:cNvSpPr>
                <a:spLocks/>
              </p:cNvSpPr>
              <p:nvPr/>
            </p:nvSpPr>
            <p:spPr bwMode="auto">
              <a:xfrm>
                <a:off x="3587" y="3923"/>
                <a:ext cx="138" cy="169"/>
              </a:xfrm>
              <a:custGeom>
                <a:avLst/>
                <a:gdLst/>
                <a:ahLst/>
                <a:cxnLst>
                  <a:cxn ang="0">
                    <a:pos x="5" y="135"/>
                  </a:cxn>
                  <a:cxn ang="0">
                    <a:pos x="12" y="131"/>
                  </a:cxn>
                  <a:cxn ang="0">
                    <a:pos x="17" y="123"/>
                  </a:cxn>
                  <a:cxn ang="0">
                    <a:pos x="20" y="110"/>
                  </a:cxn>
                  <a:cxn ang="0">
                    <a:pos x="27" y="68"/>
                  </a:cxn>
                  <a:cxn ang="0">
                    <a:pos x="37" y="37"/>
                  </a:cxn>
                  <a:cxn ang="0">
                    <a:pos x="53" y="12"/>
                  </a:cxn>
                  <a:cxn ang="0">
                    <a:pos x="72" y="2"/>
                  </a:cxn>
                  <a:cxn ang="0">
                    <a:pos x="92" y="1"/>
                  </a:cxn>
                  <a:cxn ang="0">
                    <a:pos x="112" y="14"/>
                  </a:cxn>
                  <a:cxn ang="0">
                    <a:pos x="124" y="33"/>
                  </a:cxn>
                  <a:cxn ang="0">
                    <a:pos x="134" y="60"/>
                  </a:cxn>
                  <a:cxn ang="0">
                    <a:pos x="137" y="89"/>
                  </a:cxn>
                  <a:cxn ang="0">
                    <a:pos x="136" y="112"/>
                  </a:cxn>
                  <a:cxn ang="0">
                    <a:pos x="133" y="131"/>
                  </a:cxn>
                  <a:cxn ang="0">
                    <a:pos x="131" y="136"/>
                  </a:cxn>
                  <a:cxn ang="0">
                    <a:pos x="120" y="131"/>
                  </a:cxn>
                  <a:cxn ang="0">
                    <a:pos x="125" y="110"/>
                  </a:cxn>
                  <a:cxn ang="0">
                    <a:pos x="126" y="86"/>
                  </a:cxn>
                  <a:cxn ang="0">
                    <a:pos x="123" y="64"/>
                  </a:cxn>
                  <a:cxn ang="0">
                    <a:pos x="118" y="47"/>
                  </a:cxn>
                  <a:cxn ang="0">
                    <a:pos x="108" y="31"/>
                  </a:cxn>
                  <a:cxn ang="0">
                    <a:pos x="93" y="19"/>
                  </a:cxn>
                  <a:cxn ang="0">
                    <a:pos x="83" y="16"/>
                  </a:cxn>
                  <a:cxn ang="0">
                    <a:pos x="69" y="19"/>
                  </a:cxn>
                  <a:cxn ang="0">
                    <a:pos x="57" y="26"/>
                  </a:cxn>
                  <a:cxn ang="0">
                    <a:pos x="48" y="39"/>
                  </a:cxn>
                  <a:cxn ang="0">
                    <a:pos x="40" y="54"/>
                  </a:cxn>
                  <a:cxn ang="0">
                    <a:pos x="35" y="78"/>
                  </a:cxn>
                  <a:cxn ang="0">
                    <a:pos x="34" y="100"/>
                  </a:cxn>
                  <a:cxn ang="0">
                    <a:pos x="38" y="121"/>
                  </a:cxn>
                  <a:cxn ang="0">
                    <a:pos x="44" y="139"/>
                  </a:cxn>
                  <a:cxn ang="0">
                    <a:pos x="51" y="152"/>
                  </a:cxn>
                  <a:cxn ang="0">
                    <a:pos x="62" y="162"/>
                  </a:cxn>
                  <a:cxn ang="0">
                    <a:pos x="76" y="168"/>
                  </a:cxn>
                  <a:cxn ang="0">
                    <a:pos x="37" y="164"/>
                  </a:cxn>
                  <a:cxn ang="0">
                    <a:pos x="27" y="147"/>
                  </a:cxn>
                  <a:cxn ang="0">
                    <a:pos x="20" y="123"/>
                  </a:cxn>
                  <a:cxn ang="0">
                    <a:pos x="12" y="135"/>
                  </a:cxn>
                  <a:cxn ang="0">
                    <a:pos x="0" y="136"/>
                  </a:cxn>
                </a:cxnLst>
                <a:rect l="0" t="0" r="r" b="b"/>
                <a:pathLst>
                  <a:path w="138" h="169">
                    <a:moveTo>
                      <a:pt x="0" y="136"/>
                    </a:moveTo>
                    <a:lnTo>
                      <a:pt x="5" y="135"/>
                    </a:lnTo>
                    <a:lnTo>
                      <a:pt x="9" y="133"/>
                    </a:lnTo>
                    <a:lnTo>
                      <a:pt x="12" y="131"/>
                    </a:lnTo>
                    <a:lnTo>
                      <a:pt x="15" y="127"/>
                    </a:lnTo>
                    <a:lnTo>
                      <a:pt x="17" y="123"/>
                    </a:lnTo>
                    <a:lnTo>
                      <a:pt x="18" y="118"/>
                    </a:lnTo>
                    <a:lnTo>
                      <a:pt x="20" y="110"/>
                    </a:lnTo>
                    <a:lnTo>
                      <a:pt x="22" y="93"/>
                    </a:lnTo>
                    <a:lnTo>
                      <a:pt x="27" y="68"/>
                    </a:lnTo>
                    <a:lnTo>
                      <a:pt x="31" y="49"/>
                    </a:lnTo>
                    <a:lnTo>
                      <a:pt x="37" y="37"/>
                    </a:lnTo>
                    <a:lnTo>
                      <a:pt x="44" y="24"/>
                    </a:lnTo>
                    <a:lnTo>
                      <a:pt x="53" y="12"/>
                    </a:lnTo>
                    <a:lnTo>
                      <a:pt x="63" y="6"/>
                    </a:lnTo>
                    <a:lnTo>
                      <a:pt x="72" y="2"/>
                    </a:lnTo>
                    <a:lnTo>
                      <a:pt x="81" y="0"/>
                    </a:lnTo>
                    <a:lnTo>
                      <a:pt x="92" y="1"/>
                    </a:lnTo>
                    <a:lnTo>
                      <a:pt x="103" y="6"/>
                    </a:lnTo>
                    <a:lnTo>
                      <a:pt x="112" y="14"/>
                    </a:lnTo>
                    <a:lnTo>
                      <a:pt x="119" y="22"/>
                    </a:lnTo>
                    <a:lnTo>
                      <a:pt x="124" y="33"/>
                    </a:lnTo>
                    <a:lnTo>
                      <a:pt x="130" y="47"/>
                    </a:lnTo>
                    <a:lnTo>
                      <a:pt x="134" y="60"/>
                    </a:lnTo>
                    <a:lnTo>
                      <a:pt x="136" y="77"/>
                    </a:lnTo>
                    <a:lnTo>
                      <a:pt x="137" y="89"/>
                    </a:lnTo>
                    <a:lnTo>
                      <a:pt x="137" y="98"/>
                    </a:lnTo>
                    <a:lnTo>
                      <a:pt x="136" y="112"/>
                    </a:lnTo>
                    <a:lnTo>
                      <a:pt x="135" y="123"/>
                    </a:lnTo>
                    <a:lnTo>
                      <a:pt x="133" y="131"/>
                    </a:lnTo>
                    <a:lnTo>
                      <a:pt x="132" y="135"/>
                    </a:lnTo>
                    <a:lnTo>
                      <a:pt x="131" y="136"/>
                    </a:lnTo>
                    <a:lnTo>
                      <a:pt x="128" y="136"/>
                    </a:lnTo>
                    <a:lnTo>
                      <a:pt x="120" y="131"/>
                    </a:lnTo>
                    <a:lnTo>
                      <a:pt x="123" y="121"/>
                    </a:lnTo>
                    <a:lnTo>
                      <a:pt x="125" y="110"/>
                    </a:lnTo>
                    <a:lnTo>
                      <a:pt x="126" y="98"/>
                    </a:lnTo>
                    <a:lnTo>
                      <a:pt x="126" y="86"/>
                    </a:lnTo>
                    <a:lnTo>
                      <a:pt x="125" y="74"/>
                    </a:lnTo>
                    <a:lnTo>
                      <a:pt x="123" y="64"/>
                    </a:lnTo>
                    <a:lnTo>
                      <a:pt x="121" y="56"/>
                    </a:lnTo>
                    <a:lnTo>
                      <a:pt x="118" y="47"/>
                    </a:lnTo>
                    <a:lnTo>
                      <a:pt x="113" y="39"/>
                    </a:lnTo>
                    <a:lnTo>
                      <a:pt x="108" y="31"/>
                    </a:lnTo>
                    <a:lnTo>
                      <a:pt x="101" y="24"/>
                    </a:lnTo>
                    <a:lnTo>
                      <a:pt x="93" y="19"/>
                    </a:lnTo>
                    <a:lnTo>
                      <a:pt x="88" y="17"/>
                    </a:lnTo>
                    <a:lnTo>
                      <a:pt x="83" y="16"/>
                    </a:lnTo>
                    <a:lnTo>
                      <a:pt x="77" y="16"/>
                    </a:lnTo>
                    <a:lnTo>
                      <a:pt x="69" y="19"/>
                    </a:lnTo>
                    <a:lnTo>
                      <a:pt x="63" y="22"/>
                    </a:lnTo>
                    <a:lnTo>
                      <a:pt x="57" y="26"/>
                    </a:lnTo>
                    <a:lnTo>
                      <a:pt x="52" y="33"/>
                    </a:lnTo>
                    <a:lnTo>
                      <a:pt x="48" y="39"/>
                    </a:lnTo>
                    <a:lnTo>
                      <a:pt x="43" y="46"/>
                    </a:lnTo>
                    <a:lnTo>
                      <a:pt x="40" y="54"/>
                    </a:lnTo>
                    <a:lnTo>
                      <a:pt x="37" y="63"/>
                    </a:lnTo>
                    <a:lnTo>
                      <a:pt x="35" y="78"/>
                    </a:lnTo>
                    <a:lnTo>
                      <a:pt x="34" y="89"/>
                    </a:lnTo>
                    <a:lnTo>
                      <a:pt x="34" y="100"/>
                    </a:lnTo>
                    <a:lnTo>
                      <a:pt x="36" y="112"/>
                    </a:lnTo>
                    <a:lnTo>
                      <a:pt x="38" y="121"/>
                    </a:lnTo>
                    <a:lnTo>
                      <a:pt x="40" y="129"/>
                    </a:lnTo>
                    <a:lnTo>
                      <a:pt x="44" y="139"/>
                    </a:lnTo>
                    <a:lnTo>
                      <a:pt x="47" y="146"/>
                    </a:lnTo>
                    <a:lnTo>
                      <a:pt x="51" y="152"/>
                    </a:lnTo>
                    <a:lnTo>
                      <a:pt x="56" y="156"/>
                    </a:lnTo>
                    <a:lnTo>
                      <a:pt x="62" y="162"/>
                    </a:lnTo>
                    <a:lnTo>
                      <a:pt x="67" y="165"/>
                    </a:lnTo>
                    <a:lnTo>
                      <a:pt x="76" y="168"/>
                    </a:lnTo>
                    <a:lnTo>
                      <a:pt x="43" y="167"/>
                    </a:lnTo>
                    <a:lnTo>
                      <a:pt x="37" y="164"/>
                    </a:lnTo>
                    <a:lnTo>
                      <a:pt x="33" y="160"/>
                    </a:lnTo>
                    <a:lnTo>
                      <a:pt x="27" y="147"/>
                    </a:lnTo>
                    <a:lnTo>
                      <a:pt x="23" y="138"/>
                    </a:lnTo>
                    <a:lnTo>
                      <a:pt x="20" y="123"/>
                    </a:lnTo>
                    <a:lnTo>
                      <a:pt x="17" y="131"/>
                    </a:lnTo>
                    <a:lnTo>
                      <a:pt x="12" y="135"/>
                    </a:lnTo>
                    <a:lnTo>
                      <a:pt x="5" y="136"/>
                    </a:lnTo>
                    <a:lnTo>
                      <a:pt x="0"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21" name="Freeform 81"/>
              <p:cNvSpPr>
                <a:spLocks/>
              </p:cNvSpPr>
              <p:nvPr/>
            </p:nvSpPr>
            <p:spPr bwMode="auto">
              <a:xfrm>
                <a:off x="3623" y="3943"/>
                <a:ext cx="89" cy="149"/>
              </a:xfrm>
              <a:custGeom>
                <a:avLst/>
                <a:gdLst/>
                <a:ahLst/>
                <a:cxnLst>
                  <a:cxn ang="0">
                    <a:pos x="86" y="99"/>
                  </a:cxn>
                  <a:cxn ang="0">
                    <a:pos x="88" y="77"/>
                  </a:cxn>
                  <a:cxn ang="0">
                    <a:pos x="87" y="53"/>
                  </a:cxn>
                  <a:cxn ang="0">
                    <a:pos x="79" y="28"/>
                  </a:cxn>
                  <a:cxn ang="0">
                    <a:pos x="64" y="8"/>
                  </a:cxn>
                  <a:cxn ang="0">
                    <a:pos x="49" y="1"/>
                  </a:cxn>
                  <a:cxn ang="0">
                    <a:pos x="36" y="1"/>
                  </a:cxn>
                  <a:cxn ang="0">
                    <a:pos x="19" y="12"/>
                  </a:cxn>
                  <a:cxn ang="0">
                    <a:pos x="7" y="34"/>
                  </a:cxn>
                  <a:cxn ang="0">
                    <a:pos x="0" y="65"/>
                  </a:cxn>
                  <a:cxn ang="0">
                    <a:pos x="1" y="90"/>
                  </a:cxn>
                  <a:cxn ang="0">
                    <a:pos x="8" y="114"/>
                  </a:cxn>
                  <a:cxn ang="0">
                    <a:pos x="19" y="134"/>
                  </a:cxn>
                  <a:cxn ang="0">
                    <a:pos x="30" y="144"/>
                  </a:cxn>
                  <a:cxn ang="0">
                    <a:pos x="40" y="148"/>
                  </a:cxn>
                  <a:cxn ang="0">
                    <a:pos x="53" y="147"/>
                  </a:cxn>
                  <a:cxn ang="0">
                    <a:pos x="45" y="133"/>
                  </a:cxn>
                  <a:cxn ang="0">
                    <a:pos x="36" y="132"/>
                  </a:cxn>
                  <a:cxn ang="0">
                    <a:pos x="23" y="122"/>
                  </a:cxn>
                  <a:cxn ang="0">
                    <a:pos x="14" y="105"/>
                  </a:cxn>
                  <a:cxn ang="0">
                    <a:pos x="9" y="86"/>
                  </a:cxn>
                  <a:cxn ang="0">
                    <a:pos x="8" y="66"/>
                  </a:cxn>
                  <a:cxn ang="0">
                    <a:pos x="11" y="48"/>
                  </a:cxn>
                  <a:cxn ang="0">
                    <a:pos x="19" y="30"/>
                  </a:cxn>
                  <a:cxn ang="0">
                    <a:pos x="30" y="16"/>
                  </a:cxn>
                  <a:cxn ang="0">
                    <a:pos x="44" y="12"/>
                  </a:cxn>
                  <a:cxn ang="0">
                    <a:pos x="55" y="15"/>
                  </a:cxn>
                  <a:cxn ang="0">
                    <a:pos x="68" y="27"/>
                  </a:cxn>
                  <a:cxn ang="0">
                    <a:pos x="76" y="44"/>
                  </a:cxn>
                  <a:cxn ang="0">
                    <a:pos x="80" y="69"/>
                  </a:cxn>
                  <a:cxn ang="0">
                    <a:pos x="78" y="93"/>
                  </a:cxn>
                  <a:cxn ang="0">
                    <a:pos x="84" y="111"/>
                  </a:cxn>
                </a:cxnLst>
                <a:rect l="0" t="0" r="r" b="b"/>
                <a:pathLst>
                  <a:path w="89" h="149">
                    <a:moveTo>
                      <a:pt x="84" y="111"/>
                    </a:moveTo>
                    <a:lnTo>
                      <a:pt x="86" y="99"/>
                    </a:lnTo>
                    <a:lnTo>
                      <a:pt x="87" y="89"/>
                    </a:lnTo>
                    <a:lnTo>
                      <a:pt x="88" y="77"/>
                    </a:lnTo>
                    <a:lnTo>
                      <a:pt x="88" y="66"/>
                    </a:lnTo>
                    <a:lnTo>
                      <a:pt x="87" y="53"/>
                    </a:lnTo>
                    <a:lnTo>
                      <a:pt x="83" y="39"/>
                    </a:lnTo>
                    <a:lnTo>
                      <a:pt x="79" y="28"/>
                    </a:lnTo>
                    <a:lnTo>
                      <a:pt x="72" y="18"/>
                    </a:lnTo>
                    <a:lnTo>
                      <a:pt x="64" y="8"/>
                    </a:lnTo>
                    <a:lnTo>
                      <a:pt x="57" y="3"/>
                    </a:lnTo>
                    <a:lnTo>
                      <a:pt x="49" y="1"/>
                    </a:lnTo>
                    <a:lnTo>
                      <a:pt x="44" y="0"/>
                    </a:lnTo>
                    <a:lnTo>
                      <a:pt x="36" y="1"/>
                    </a:lnTo>
                    <a:lnTo>
                      <a:pt x="27" y="5"/>
                    </a:lnTo>
                    <a:lnTo>
                      <a:pt x="19" y="12"/>
                    </a:lnTo>
                    <a:lnTo>
                      <a:pt x="12" y="23"/>
                    </a:lnTo>
                    <a:lnTo>
                      <a:pt x="7" y="34"/>
                    </a:lnTo>
                    <a:lnTo>
                      <a:pt x="2" y="49"/>
                    </a:lnTo>
                    <a:lnTo>
                      <a:pt x="0" y="65"/>
                    </a:lnTo>
                    <a:lnTo>
                      <a:pt x="0" y="76"/>
                    </a:lnTo>
                    <a:lnTo>
                      <a:pt x="1" y="90"/>
                    </a:lnTo>
                    <a:lnTo>
                      <a:pt x="4" y="104"/>
                    </a:lnTo>
                    <a:lnTo>
                      <a:pt x="8" y="114"/>
                    </a:lnTo>
                    <a:lnTo>
                      <a:pt x="13" y="126"/>
                    </a:lnTo>
                    <a:lnTo>
                      <a:pt x="19" y="134"/>
                    </a:lnTo>
                    <a:lnTo>
                      <a:pt x="24" y="140"/>
                    </a:lnTo>
                    <a:lnTo>
                      <a:pt x="30" y="144"/>
                    </a:lnTo>
                    <a:lnTo>
                      <a:pt x="37" y="147"/>
                    </a:lnTo>
                    <a:lnTo>
                      <a:pt x="40" y="148"/>
                    </a:lnTo>
                    <a:lnTo>
                      <a:pt x="48" y="148"/>
                    </a:lnTo>
                    <a:lnTo>
                      <a:pt x="53" y="147"/>
                    </a:lnTo>
                    <a:lnTo>
                      <a:pt x="59" y="144"/>
                    </a:lnTo>
                    <a:lnTo>
                      <a:pt x="45" y="133"/>
                    </a:lnTo>
                    <a:lnTo>
                      <a:pt x="41" y="133"/>
                    </a:lnTo>
                    <a:lnTo>
                      <a:pt x="36" y="132"/>
                    </a:lnTo>
                    <a:lnTo>
                      <a:pt x="29" y="127"/>
                    </a:lnTo>
                    <a:lnTo>
                      <a:pt x="23" y="122"/>
                    </a:lnTo>
                    <a:lnTo>
                      <a:pt x="18" y="113"/>
                    </a:lnTo>
                    <a:lnTo>
                      <a:pt x="14" y="105"/>
                    </a:lnTo>
                    <a:lnTo>
                      <a:pt x="11" y="97"/>
                    </a:lnTo>
                    <a:lnTo>
                      <a:pt x="9" y="86"/>
                    </a:lnTo>
                    <a:lnTo>
                      <a:pt x="8" y="75"/>
                    </a:lnTo>
                    <a:lnTo>
                      <a:pt x="8" y="66"/>
                    </a:lnTo>
                    <a:lnTo>
                      <a:pt x="10" y="56"/>
                    </a:lnTo>
                    <a:lnTo>
                      <a:pt x="11" y="48"/>
                    </a:lnTo>
                    <a:lnTo>
                      <a:pt x="14" y="40"/>
                    </a:lnTo>
                    <a:lnTo>
                      <a:pt x="19" y="30"/>
                    </a:lnTo>
                    <a:lnTo>
                      <a:pt x="24" y="22"/>
                    </a:lnTo>
                    <a:lnTo>
                      <a:pt x="30" y="16"/>
                    </a:lnTo>
                    <a:lnTo>
                      <a:pt x="37" y="12"/>
                    </a:lnTo>
                    <a:lnTo>
                      <a:pt x="44" y="12"/>
                    </a:lnTo>
                    <a:lnTo>
                      <a:pt x="49" y="12"/>
                    </a:lnTo>
                    <a:lnTo>
                      <a:pt x="55" y="15"/>
                    </a:lnTo>
                    <a:lnTo>
                      <a:pt x="63" y="20"/>
                    </a:lnTo>
                    <a:lnTo>
                      <a:pt x="68" y="27"/>
                    </a:lnTo>
                    <a:lnTo>
                      <a:pt x="73" y="35"/>
                    </a:lnTo>
                    <a:lnTo>
                      <a:pt x="76" y="44"/>
                    </a:lnTo>
                    <a:lnTo>
                      <a:pt x="79" y="58"/>
                    </a:lnTo>
                    <a:lnTo>
                      <a:pt x="80" y="69"/>
                    </a:lnTo>
                    <a:lnTo>
                      <a:pt x="80" y="78"/>
                    </a:lnTo>
                    <a:lnTo>
                      <a:pt x="78" y="93"/>
                    </a:lnTo>
                    <a:lnTo>
                      <a:pt x="74" y="106"/>
                    </a:lnTo>
                    <a:lnTo>
                      <a:pt x="84" y="1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22" name="Freeform 82"/>
              <p:cNvSpPr>
                <a:spLocks/>
              </p:cNvSpPr>
              <p:nvPr/>
            </p:nvSpPr>
            <p:spPr bwMode="auto">
              <a:xfrm>
                <a:off x="3668" y="4047"/>
                <a:ext cx="40" cy="45"/>
              </a:xfrm>
              <a:custGeom>
                <a:avLst/>
                <a:gdLst/>
                <a:ahLst/>
                <a:cxnLst>
                  <a:cxn ang="0">
                    <a:pos x="30" y="0"/>
                  </a:cxn>
                  <a:cxn ang="0">
                    <a:pos x="28" y="7"/>
                  </a:cxn>
                  <a:cxn ang="0">
                    <a:pos x="24" y="14"/>
                  </a:cxn>
                  <a:cxn ang="0">
                    <a:pos x="20" y="20"/>
                  </a:cxn>
                  <a:cxn ang="0">
                    <a:pos x="15" y="24"/>
                  </a:cxn>
                  <a:cxn ang="0">
                    <a:pos x="8" y="28"/>
                  </a:cxn>
                  <a:cxn ang="0">
                    <a:pos x="4" y="29"/>
                  </a:cxn>
                  <a:cxn ang="0">
                    <a:pos x="0" y="29"/>
                  </a:cxn>
                  <a:cxn ang="0">
                    <a:pos x="3" y="44"/>
                  </a:cxn>
                  <a:cxn ang="0">
                    <a:pos x="9" y="43"/>
                  </a:cxn>
                  <a:cxn ang="0">
                    <a:pos x="14" y="40"/>
                  </a:cxn>
                  <a:cxn ang="0">
                    <a:pos x="20" y="37"/>
                  </a:cxn>
                  <a:cxn ang="0">
                    <a:pos x="25" y="32"/>
                  </a:cxn>
                  <a:cxn ang="0">
                    <a:pos x="30" y="25"/>
                  </a:cxn>
                  <a:cxn ang="0">
                    <a:pos x="33" y="20"/>
                  </a:cxn>
                  <a:cxn ang="0">
                    <a:pos x="36" y="14"/>
                  </a:cxn>
                  <a:cxn ang="0">
                    <a:pos x="39" y="6"/>
                  </a:cxn>
                  <a:cxn ang="0">
                    <a:pos x="30" y="0"/>
                  </a:cxn>
                </a:cxnLst>
                <a:rect l="0" t="0" r="r" b="b"/>
                <a:pathLst>
                  <a:path w="40" h="45">
                    <a:moveTo>
                      <a:pt x="30" y="0"/>
                    </a:moveTo>
                    <a:lnTo>
                      <a:pt x="28" y="7"/>
                    </a:lnTo>
                    <a:lnTo>
                      <a:pt x="24" y="14"/>
                    </a:lnTo>
                    <a:lnTo>
                      <a:pt x="20" y="20"/>
                    </a:lnTo>
                    <a:lnTo>
                      <a:pt x="15" y="24"/>
                    </a:lnTo>
                    <a:lnTo>
                      <a:pt x="8" y="28"/>
                    </a:lnTo>
                    <a:lnTo>
                      <a:pt x="4" y="29"/>
                    </a:lnTo>
                    <a:lnTo>
                      <a:pt x="0" y="29"/>
                    </a:lnTo>
                    <a:lnTo>
                      <a:pt x="3" y="44"/>
                    </a:lnTo>
                    <a:lnTo>
                      <a:pt x="9" y="43"/>
                    </a:lnTo>
                    <a:lnTo>
                      <a:pt x="14" y="40"/>
                    </a:lnTo>
                    <a:lnTo>
                      <a:pt x="20" y="37"/>
                    </a:lnTo>
                    <a:lnTo>
                      <a:pt x="25" y="32"/>
                    </a:lnTo>
                    <a:lnTo>
                      <a:pt x="30" y="25"/>
                    </a:lnTo>
                    <a:lnTo>
                      <a:pt x="33" y="20"/>
                    </a:lnTo>
                    <a:lnTo>
                      <a:pt x="36" y="14"/>
                    </a:lnTo>
                    <a:lnTo>
                      <a:pt x="39" y="6"/>
                    </a:lnTo>
                    <a:lnTo>
                      <a:pt x="3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23" name="Freeform 83"/>
              <p:cNvSpPr>
                <a:spLocks/>
              </p:cNvSpPr>
              <p:nvPr/>
            </p:nvSpPr>
            <p:spPr bwMode="auto">
              <a:xfrm>
                <a:off x="3644" y="3962"/>
                <a:ext cx="56" cy="107"/>
              </a:xfrm>
              <a:custGeom>
                <a:avLst/>
                <a:gdLst/>
                <a:ahLst/>
                <a:cxnLst>
                  <a:cxn ang="0">
                    <a:pos x="13" y="10"/>
                  </a:cxn>
                  <a:cxn ang="0">
                    <a:pos x="12" y="34"/>
                  </a:cxn>
                  <a:cxn ang="0">
                    <a:pos x="25" y="13"/>
                  </a:cxn>
                  <a:cxn ang="0">
                    <a:pos x="25" y="25"/>
                  </a:cxn>
                  <a:cxn ang="0">
                    <a:pos x="26" y="36"/>
                  </a:cxn>
                  <a:cxn ang="0">
                    <a:pos x="28" y="43"/>
                  </a:cxn>
                  <a:cxn ang="0">
                    <a:pos x="30" y="49"/>
                  </a:cxn>
                  <a:cxn ang="0">
                    <a:pos x="33" y="53"/>
                  </a:cxn>
                  <a:cxn ang="0">
                    <a:pos x="36" y="57"/>
                  </a:cxn>
                  <a:cxn ang="0">
                    <a:pos x="44" y="66"/>
                  </a:cxn>
                  <a:cxn ang="0">
                    <a:pos x="36" y="86"/>
                  </a:cxn>
                  <a:cxn ang="0">
                    <a:pos x="29" y="80"/>
                  </a:cxn>
                  <a:cxn ang="0">
                    <a:pos x="23" y="76"/>
                  </a:cxn>
                  <a:cxn ang="0">
                    <a:pos x="22" y="75"/>
                  </a:cxn>
                  <a:cxn ang="0">
                    <a:pos x="19" y="75"/>
                  </a:cxn>
                  <a:cxn ang="0">
                    <a:pos x="15" y="75"/>
                  </a:cxn>
                  <a:cxn ang="0">
                    <a:pos x="10" y="78"/>
                  </a:cxn>
                  <a:cxn ang="0">
                    <a:pos x="4" y="84"/>
                  </a:cxn>
                  <a:cxn ang="0">
                    <a:pos x="0" y="89"/>
                  </a:cxn>
                  <a:cxn ang="0">
                    <a:pos x="4" y="96"/>
                  </a:cxn>
                  <a:cxn ang="0">
                    <a:pos x="8" y="100"/>
                  </a:cxn>
                  <a:cxn ang="0">
                    <a:pos x="13" y="103"/>
                  </a:cxn>
                  <a:cxn ang="0">
                    <a:pos x="17" y="106"/>
                  </a:cxn>
                  <a:cxn ang="0">
                    <a:pos x="22" y="106"/>
                  </a:cxn>
                  <a:cxn ang="0">
                    <a:pos x="27" y="106"/>
                  </a:cxn>
                  <a:cxn ang="0">
                    <a:pos x="32" y="104"/>
                  </a:cxn>
                  <a:cxn ang="0">
                    <a:pos x="37" y="101"/>
                  </a:cxn>
                  <a:cxn ang="0">
                    <a:pos x="42" y="96"/>
                  </a:cxn>
                  <a:cxn ang="0">
                    <a:pos x="46" y="91"/>
                  </a:cxn>
                  <a:cxn ang="0">
                    <a:pos x="49" y="83"/>
                  </a:cxn>
                  <a:cxn ang="0">
                    <a:pos x="52" y="75"/>
                  </a:cxn>
                  <a:cxn ang="0">
                    <a:pos x="54" y="68"/>
                  </a:cxn>
                  <a:cxn ang="0">
                    <a:pos x="55" y="59"/>
                  </a:cxn>
                  <a:cxn ang="0">
                    <a:pos x="55" y="48"/>
                  </a:cxn>
                  <a:cxn ang="0">
                    <a:pos x="54" y="38"/>
                  </a:cxn>
                  <a:cxn ang="0">
                    <a:pos x="52" y="31"/>
                  </a:cxn>
                  <a:cxn ang="0">
                    <a:pos x="50" y="24"/>
                  </a:cxn>
                  <a:cxn ang="0">
                    <a:pos x="46" y="17"/>
                  </a:cxn>
                  <a:cxn ang="0">
                    <a:pos x="41" y="9"/>
                  </a:cxn>
                  <a:cxn ang="0">
                    <a:pos x="34" y="3"/>
                  </a:cxn>
                  <a:cxn ang="0">
                    <a:pos x="28" y="0"/>
                  </a:cxn>
                  <a:cxn ang="0">
                    <a:pos x="22" y="0"/>
                  </a:cxn>
                  <a:cxn ang="0">
                    <a:pos x="15" y="1"/>
                  </a:cxn>
                  <a:cxn ang="0">
                    <a:pos x="12" y="3"/>
                  </a:cxn>
                  <a:cxn ang="0">
                    <a:pos x="13" y="10"/>
                  </a:cxn>
                </a:cxnLst>
                <a:rect l="0" t="0" r="r" b="b"/>
                <a:pathLst>
                  <a:path w="56" h="107">
                    <a:moveTo>
                      <a:pt x="13" y="10"/>
                    </a:moveTo>
                    <a:lnTo>
                      <a:pt x="12" y="34"/>
                    </a:lnTo>
                    <a:lnTo>
                      <a:pt x="25" y="13"/>
                    </a:lnTo>
                    <a:lnTo>
                      <a:pt x="25" y="25"/>
                    </a:lnTo>
                    <a:lnTo>
                      <a:pt x="26" y="36"/>
                    </a:lnTo>
                    <a:lnTo>
                      <a:pt x="28" y="43"/>
                    </a:lnTo>
                    <a:lnTo>
                      <a:pt x="30" y="49"/>
                    </a:lnTo>
                    <a:lnTo>
                      <a:pt x="33" y="53"/>
                    </a:lnTo>
                    <a:lnTo>
                      <a:pt x="36" y="57"/>
                    </a:lnTo>
                    <a:lnTo>
                      <a:pt x="44" y="66"/>
                    </a:lnTo>
                    <a:lnTo>
                      <a:pt x="36" y="86"/>
                    </a:lnTo>
                    <a:lnTo>
                      <a:pt x="29" y="80"/>
                    </a:lnTo>
                    <a:lnTo>
                      <a:pt x="23" y="76"/>
                    </a:lnTo>
                    <a:lnTo>
                      <a:pt x="22" y="75"/>
                    </a:lnTo>
                    <a:lnTo>
                      <a:pt x="19" y="75"/>
                    </a:lnTo>
                    <a:lnTo>
                      <a:pt x="15" y="75"/>
                    </a:lnTo>
                    <a:lnTo>
                      <a:pt x="10" y="78"/>
                    </a:lnTo>
                    <a:lnTo>
                      <a:pt x="4" y="84"/>
                    </a:lnTo>
                    <a:lnTo>
                      <a:pt x="0" y="89"/>
                    </a:lnTo>
                    <a:lnTo>
                      <a:pt x="4" y="96"/>
                    </a:lnTo>
                    <a:lnTo>
                      <a:pt x="8" y="100"/>
                    </a:lnTo>
                    <a:lnTo>
                      <a:pt x="13" y="103"/>
                    </a:lnTo>
                    <a:lnTo>
                      <a:pt x="17" y="106"/>
                    </a:lnTo>
                    <a:lnTo>
                      <a:pt x="22" y="106"/>
                    </a:lnTo>
                    <a:lnTo>
                      <a:pt x="27" y="106"/>
                    </a:lnTo>
                    <a:lnTo>
                      <a:pt x="32" y="104"/>
                    </a:lnTo>
                    <a:lnTo>
                      <a:pt x="37" y="101"/>
                    </a:lnTo>
                    <a:lnTo>
                      <a:pt x="42" y="96"/>
                    </a:lnTo>
                    <a:lnTo>
                      <a:pt x="46" y="91"/>
                    </a:lnTo>
                    <a:lnTo>
                      <a:pt x="49" y="83"/>
                    </a:lnTo>
                    <a:lnTo>
                      <a:pt x="52" y="75"/>
                    </a:lnTo>
                    <a:lnTo>
                      <a:pt x="54" y="68"/>
                    </a:lnTo>
                    <a:lnTo>
                      <a:pt x="55" y="59"/>
                    </a:lnTo>
                    <a:lnTo>
                      <a:pt x="55" y="48"/>
                    </a:lnTo>
                    <a:lnTo>
                      <a:pt x="54" y="38"/>
                    </a:lnTo>
                    <a:lnTo>
                      <a:pt x="52" y="31"/>
                    </a:lnTo>
                    <a:lnTo>
                      <a:pt x="50" y="24"/>
                    </a:lnTo>
                    <a:lnTo>
                      <a:pt x="46" y="17"/>
                    </a:lnTo>
                    <a:lnTo>
                      <a:pt x="41" y="9"/>
                    </a:lnTo>
                    <a:lnTo>
                      <a:pt x="34" y="3"/>
                    </a:lnTo>
                    <a:lnTo>
                      <a:pt x="28" y="0"/>
                    </a:lnTo>
                    <a:lnTo>
                      <a:pt x="22" y="0"/>
                    </a:lnTo>
                    <a:lnTo>
                      <a:pt x="15" y="1"/>
                    </a:lnTo>
                    <a:lnTo>
                      <a:pt x="12" y="3"/>
                    </a:lnTo>
                    <a:lnTo>
                      <a:pt x="13"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24" name="Freeform 84"/>
              <p:cNvSpPr>
                <a:spLocks/>
              </p:cNvSpPr>
              <p:nvPr/>
            </p:nvSpPr>
            <p:spPr bwMode="auto">
              <a:xfrm>
                <a:off x="3636" y="3965"/>
                <a:ext cx="23" cy="89"/>
              </a:xfrm>
              <a:custGeom>
                <a:avLst/>
                <a:gdLst/>
                <a:ahLst/>
                <a:cxnLst>
                  <a:cxn ang="0">
                    <a:pos x="22" y="9"/>
                  </a:cxn>
                  <a:cxn ang="0">
                    <a:pos x="18" y="33"/>
                  </a:cxn>
                  <a:cxn ang="0">
                    <a:pos x="17" y="38"/>
                  </a:cxn>
                  <a:cxn ang="0">
                    <a:pos x="15" y="44"/>
                  </a:cxn>
                  <a:cxn ang="0">
                    <a:pos x="11" y="50"/>
                  </a:cxn>
                  <a:cxn ang="0">
                    <a:pos x="8" y="55"/>
                  </a:cxn>
                  <a:cxn ang="0">
                    <a:pos x="4" y="60"/>
                  </a:cxn>
                  <a:cxn ang="0">
                    <a:pos x="7" y="72"/>
                  </a:cxn>
                  <a:cxn ang="0">
                    <a:pos x="10" y="84"/>
                  </a:cxn>
                  <a:cxn ang="0">
                    <a:pos x="10" y="88"/>
                  </a:cxn>
                  <a:cxn ang="0">
                    <a:pos x="8" y="84"/>
                  </a:cxn>
                  <a:cxn ang="0">
                    <a:pos x="5" y="77"/>
                  </a:cxn>
                  <a:cxn ang="0">
                    <a:pos x="2" y="69"/>
                  </a:cxn>
                  <a:cxn ang="0">
                    <a:pos x="1" y="62"/>
                  </a:cxn>
                  <a:cxn ang="0">
                    <a:pos x="0" y="54"/>
                  </a:cxn>
                  <a:cxn ang="0">
                    <a:pos x="0" y="45"/>
                  </a:cxn>
                  <a:cxn ang="0">
                    <a:pos x="1" y="36"/>
                  </a:cxn>
                  <a:cxn ang="0">
                    <a:pos x="2" y="29"/>
                  </a:cxn>
                  <a:cxn ang="0">
                    <a:pos x="5" y="21"/>
                  </a:cxn>
                  <a:cxn ang="0">
                    <a:pos x="9" y="12"/>
                  </a:cxn>
                  <a:cxn ang="0">
                    <a:pos x="15" y="6"/>
                  </a:cxn>
                  <a:cxn ang="0">
                    <a:pos x="22" y="0"/>
                  </a:cxn>
                  <a:cxn ang="0">
                    <a:pos x="22" y="9"/>
                  </a:cxn>
                </a:cxnLst>
                <a:rect l="0" t="0" r="r" b="b"/>
                <a:pathLst>
                  <a:path w="23" h="89">
                    <a:moveTo>
                      <a:pt x="22" y="9"/>
                    </a:moveTo>
                    <a:lnTo>
                      <a:pt x="18" y="33"/>
                    </a:lnTo>
                    <a:lnTo>
                      <a:pt x="17" y="38"/>
                    </a:lnTo>
                    <a:lnTo>
                      <a:pt x="15" y="44"/>
                    </a:lnTo>
                    <a:lnTo>
                      <a:pt x="11" y="50"/>
                    </a:lnTo>
                    <a:lnTo>
                      <a:pt x="8" y="55"/>
                    </a:lnTo>
                    <a:lnTo>
                      <a:pt x="4" y="60"/>
                    </a:lnTo>
                    <a:lnTo>
                      <a:pt x="7" y="72"/>
                    </a:lnTo>
                    <a:lnTo>
                      <a:pt x="10" y="84"/>
                    </a:lnTo>
                    <a:lnTo>
                      <a:pt x="10" y="88"/>
                    </a:lnTo>
                    <a:lnTo>
                      <a:pt x="8" y="84"/>
                    </a:lnTo>
                    <a:lnTo>
                      <a:pt x="5" y="77"/>
                    </a:lnTo>
                    <a:lnTo>
                      <a:pt x="2" y="69"/>
                    </a:lnTo>
                    <a:lnTo>
                      <a:pt x="1" y="62"/>
                    </a:lnTo>
                    <a:lnTo>
                      <a:pt x="0" y="54"/>
                    </a:lnTo>
                    <a:lnTo>
                      <a:pt x="0" y="45"/>
                    </a:lnTo>
                    <a:lnTo>
                      <a:pt x="1" y="36"/>
                    </a:lnTo>
                    <a:lnTo>
                      <a:pt x="2" y="29"/>
                    </a:lnTo>
                    <a:lnTo>
                      <a:pt x="5" y="21"/>
                    </a:lnTo>
                    <a:lnTo>
                      <a:pt x="9" y="12"/>
                    </a:lnTo>
                    <a:lnTo>
                      <a:pt x="15" y="6"/>
                    </a:lnTo>
                    <a:lnTo>
                      <a:pt x="22" y="0"/>
                    </a:lnTo>
                    <a:lnTo>
                      <a:pt x="22" y="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25" name="Freeform 85"/>
              <p:cNvSpPr>
                <a:spLocks/>
              </p:cNvSpPr>
              <p:nvPr/>
            </p:nvSpPr>
            <p:spPr bwMode="auto">
              <a:xfrm>
                <a:off x="3661" y="4007"/>
                <a:ext cx="8" cy="24"/>
              </a:xfrm>
              <a:custGeom>
                <a:avLst/>
                <a:gdLst/>
                <a:ahLst/>
                <a:cxnLst>
                  <a:cxn ang="0">
                    <a:pos x="0" y="0"/>
                  </a:cxn>
                  <a:cxn ang="0">
                    <a:pos x="2" y="0"/>
                  </a:cxn>
                  <a:cxn ang="0">
                    <a:pos x="4" y="1"/>
                  </a:cxn>
                  <a:cxn ang="0">
                    <a:pos x="5" y="4"/>
                  </a:cxn>
                  <a:cxn ang="0">
                    <a:pos x="6" y="6"/>
                  </a:cxn>
                  <a:cxn ang="0">
                    <a:pos x="7" y="10"/>
                  </a:cxn>
                  <a:cxn ang="0">
                    <a:pos x="7" y="13"/>
                  </a:cxn>
                  <a:cxn ang="0">
                    <a:pos x="6" y="16"/>
                  </a:cxn>
                  <a:cxn ang="0">
                    <a:pos x="6" y="19"/>
                  </a:cxn>
                  <a:cxn ang="0">
                    <a:pos x="4" y="22"/>
                  </a:cxn>
                  <a:cxn ang="0">
                    <a:pos x="3" y="23"/>
                  </a:cxn>
                  <a:cxn ang="0">
                    <a:pos x="1" y="23"/>
                  </a:cxn>
                  <a:cxn ang="0">
                    <a:pos x="0" y="23"/>
                  </a:cxn>
                  <a:cxn ang="0">
                    <a:pos x="0" y="21"/>
                  </a:cxn>
                  <a:cxn ang="0">
                    <a:pos x="2" y="21"/>
                  </a:cxn>
                  <a:cxn ang="0">
                    <a:pos x="4" y="20"/>
                  </a:cxn>
                  <a:cxn ang="0">
                    <a:pos x="5" y="18"/>
                  </a:cxn>
                  <a:cxn ang="0">
                    <a:pos x="5" y="16"/>
                  </a:cxn>
                  <a:cxn ang="0">
                    <a:pos x="6" y="13"/>
                  </a:cxn>
                  <a:cxn ang="0">
                    <a:pos x="6" y="10"/>
                  </a:cxn>
                  <a:cxn ang="0">
                    <a:pos x="6" y="7"/>
                  </a:cxn>
                  <a:cxn ang="0">
                    <a:pos x="5" y="4"/>
                  </a:cxn>
                  <a:cxn ang="0">
                    <a:pos x="4" y="3"/>
                  </a:cxn>
                  <a:cxn ang="0">
                    <a:pos x="2" y="2"/>
                  </a:cxn>
                  <a:cxn ang="0">
                    <a:pos x="0" y="2"/>
                  </a:cxn>
                  <a:cxn ang="0">
                    <a:pos x="0" y="0"/>
                  </a:cxn>
                </a:cxnLst>
                <a:rect l="0" t="0" r="r" b="b"/>
                <a:pathLst>
                  <a:path w="8" h="24">
                    <a:moveTo>
                      <a:pt x="0" y="0"/>
                    </a:moveTo>
                    <a:lnTo>
                      <a:pt x="2" y="0"/>
                    </a:lnTo>
                    <a:lnTo>
                      <a:pt x="4" y="1"/>
                    </a:lnTo>
                    <a:lnTo>
                      <a:pt x="5" y="4"/>
                    </a:lnTo>
                    <a:lnTo>
                      <a:pt x="6" y="6"/>
                    </a:lnTo>
                    <a:lnTo>
                      <a:pt x="7" y="10"/>
                    </a:lnTo>
                    <a:lnTo>
                      <a:pt x="7" y="13"/>
                    </a:lnTo>
                    <a:lnTo>
                      <a:pt x="6" y="16"/>
                    </a:lnTo>
                    <a:lnTo>
                      <a:pt x="6" y="19"/>
                    </a:lnTo>
                    <a:lnTo>
                      <a:pt x="4" y="22"/>
                    </a:lnTo>
                    <a:lnTo>
                      <a:pt x="3" y="23"/>
                    </a:lnTo>
                    <a:lnTo>
                      <a:pt x="1" y="23"/>
                    </a:lnTo>
                    <a:lnTo>
                      <a:pt x="0" y="23"/>
                    </a:lnTo>
                    <a:lnTo>
                      <a:pt x="0" y="21"/>
                    </a:lnTo>
                    <a:lnTo>
                      <a:pt x="2" y="21"/>
                    </a:lnTo>
                    <a:lnTo>
                      <a:pt x="4" y="20"/>
                    </a:lnTo>
                    <a:lnTo>
                      <a:pt x="5" y="18"/>
                    </a:lnTo>
                    <a:lnTo>
                      <a:pt x="5" y="16"/>
                    </a:lnTo>
                    <a:lnTo>
                      <a:pt x="6" y="13"/>
                    </a:lnTo>
                    <a:lnTo>
                      <a:pt x="6" y="10"/>
                    </a:lnTo>
                    <a:lnTo>
                      <a:pt x="6" y="7"/>
                    </a:lnTo>
                    <a:lnTo>
                      <a:pt x="5" y="4"/>
                    </a:lnTo>
                    <a:lnTo>
                      <a:pt x="4" y="3"/>
                    </a:lnTo>
                    <a:lnTo>
                      <a:pt x="2" y="2"/>
                    </a:lnTo>
                    <a:lnTo>
                      <a:pt x="0" y="2"/>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26" name="Freeform 86"/>
              <p:cNvSpPr>
                <a:spLocks/>
              </p:cNvSpPr>
              <p:nvPr/>
            </p:nvSpPr>
            <p:spPr bwMode="auto">
              <a:xfrm>
                <a:off x="3653" y="4007"/>
                <a:ext cx="11" cy="24"/>
              </a:xfrm>
              <a:custGeom>
                <a:avLst/>
                <a:gdLst/>
                <a:ahLst/>
                <a:cxnLst>
                  <a:cxn ang="0">
                    <a:pos x="8" y="2"/>
                  </a:cxn>
                  <a:cxn ang="0">
                    <a:pos x="6" y="3"/>
                  </a:cxn>
                  <a:cxn ang="0">
                    <a:pos x="5" y="4"/>
                  </a:cxn>
                  <a:cxn ang="0">
                    <a:pos x="4" y="7"/>
                  </a:cxn>
                  <a:cxn ang="0">
                    <a:pos x="3" y="9"/>
                  </a:cxn>
                  <a:cxn ang="0">
                    <a:pos x="3" y="12"/>
                  </a:cxn>
                  <a:cxn ang="0">
                    <a:pos x="4" y="15"/>
                  </a:cxn>
                  <a:cxn ang="0">
                    <a:pos x="5" y="17"/>
                  </a:cxn>
                  <a:cxn ang="0">
                    <a:pos x="6" y="19"/>
                  </a:cxn>
                  <a:cxn ang="0">
                    <a:pos x="7" y="20"/>
                  </a:cxn>
                  <a:cxn ang="0">
                    <a:pos x="8" y="21"/>
                  </a:cxn>
                  <a:cxn ang="0">
                    <a:pos x="9" y="21"/>
                  </a:cxn>
                  <a:cxn ang="0">
                    <a:pos x="10" y="21"/>
                  </a:cxn>
                  <a:cxn ang="0">
                    <a:pos x="8" y="23"/>
                  </a:cxn>
                  <a:cxn ang="0">
                    <a:pos x="6" y="23"/>
                  </a:cxn>
                  <a:cxn ang="0">
                    <a:pos x="5" y="22"/>
                  </a:cxn>
                  <a:cxn ang="0">
                    <a:pos x="3" y="20"/>
                  </a:cxn>
                  <a:cxn ang="0">
                    <a:pos x="2" y="18"/>
                  </a:cxn>
                  <a:cxn ang="0">
                    <a:pos x="1" y="16"/>
                  </a:cxn>
                  <a:cxn ang="0">
                    <a:pos x="1" y="15"/>
                  </a:cxn>
                  <a:cxn ang="0">
                    <a:pos x="0" y="12"/>
                  </a:cxn>
                  <a:cxn ang="0">
                    <a:pos x="0" y="11"/>
                  </a:cxn>
                  <a:cxn ang="0">
                    <a:pos x="1" y="8"/>
                  </a:cxn>
                  <a:cxn ang="0">
                    <a:pos x="1" y="5"/>
                  </a:cxn>
                  <a:cxn ang="0">
                    <a:pos x="3" y="3"/>
                  </a:cxn>
                  <a:cxn ang="0">
                    <a:pos x="4" y="1"/>
                  </a:cxn>
                  <a:cxn ang="0">
                    <a:pos x="6" y="0"/>
                  </a:cxn>
                  <a:cxn ang="0">
                    <a:pos x="7" y="0"/>
                  </a:cxn>
                  <a:cxn ang="0">
                    <a:pos x="8" y="2"/>
                  </a:cxn>
                </a:cxnLst>
                <a:rect l="0" t="0" r="r" b="b"/>
                <a:pathLst>
                  <a:path w="11" h="24">
                    <a:moveTo>
                      <a:pt x="8" y="2"/>
                    </a:moveTo>
                    <a:lnTo>
                      <a:pt x="6" y="3"/>
                    </a:lnTo>
                    <a:lnTo>
                      <a:pt x="5" y="4"/>
                    </a:lnTo>
                    <a:lnTo>
                      <a:pt x="4" y="7"/>
                    </a:lnTo>
                    <a:lnTo>
                      <a:pt x="3" y="9"/>
                    </a:lnTo>
                    <a:lnTo>
                      <a:pt x="3" y="12"/>
                    </a:lnTo>
                    <a:lnTo>
                      <a:pt x="4" y="15"/>
                    </a:lnTo>
                    <a:lnTo>
                      <a:pt x="5" y="17"/>
                    </a:lnTo>
                    <a:lnTo>
                      <a:pt x="6" y="19"/>
                    </a:lnTo>
                    <a:lnTo>
                      <a:pt x="7" y="20"/>
                    </a:lnTo>
                    <a:lnTo>
                      <a:pt x="8" y="21"/>
                    </a:lnTo>
                    <a:lnTo>
                      <a:pt x="9" y="21"/>
                    </a:lnTo>
                    <a:lnTo>
                      <a:pt x="10" y="21"/>
                    </a:lnTo>
                    <a:lnTo>
                      <a:pt x="8" y="23"/>
                    </a:lnTo>
                    <a:lnTo>
                      <a:pt x="6" y="23"/>
                    </a:lnTo>
                    <a:lnTo>
                      <a:pt x="5" y="22"/>
                    </a:lnTo>
                    <a:lnTo>
                      <a:pt x="3" y="20"/>
                    </a:lnTo>
                    <a:lnTo>
                      <a:pt x="2" y="18"/>
                    </a:lnTo>
                    <a:lnTo>
                      <a:pt x="1" y="16"/>
                    </a:lnTo>
                    <a:lnTo>
                      <a:pt x="1" y="15"/>
                    </a:lnTo>
                    <a:lnTo>
                      <a:pt x="0" y="12"/>
                    </a:lnTo>
                    <a:lnTo>
                      <a:pt x="0" y="11"/>
                    </a:lnTo>
                    <a:lnTo>
                      <a:pt x="1" y="8"/>
                    </a:lnTo>
                    <a:lnTo>
                      <a:pt x="1" y="5"/>
                    </a:lnTo>
                    <a:lnTo>
                      <a:pt x="3" y="3"/>
                    </a:lnTo>
                    <a:lnTo>
                      <a:pt x="4" y="1"/>
                    </a:lnTo>
                    <a:lnTo>
                      <a:pt x="6" y="0"/>
                    </a:lnTo>
                    <a:lnTo>
                      <a:pt x="7" y="0"/>
                    </a:lnTo>
                    <a:lnTo>
                      <a:pt x="8"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27" name="Freeform 87"/>
              <p:cNvSpPr>
                <a:spLocks/>
              </p:cNvSpPr>
              <p:nvPr/>
            </p:nvSpPr>
            <p:spPr bwMode="auto">
              <a:xfrm>
                <a:off x="3675" y="4019"/>
                <a:ext cx="5" cy="29"/>
              </a:xfrm>
              <a:custGeom>
                <a:avLst/>
                <a:gdLst/>
                <a:ahLst/>
                <a:cxnLst>
                  <a:cxn ang="0">
                    <a:pos x="4" y="28"/>
                  </a:cxn>
                  <a:cxn ang="0">
                    <a:pos x="0" y="0"/>
                  </a:cxn>
                  <a:cxn ang="0">
                    <a:pos x="1" y="25"/>
                  </a:cxn>
                  <a:cxn ang="0">
                    <a:pos x="4" y="28"/>
                  </a:cxn>
                </a:cxnLst>
                <a:rect l="0" t="0" r="r" b="b"/>
                <a:pathLst>
                  <a:path w="5" h="29">
                    <a:moveTo>
                      <a:pt x="4" y="28"/>
                    </a:moveTo>
                    <a:lnTo>
                      <a:pt x="0" y="0"/>
                    </a:lnTo>
                    <a:lnTo>
                      <a:pt x="1" y="25"/>
                    </a:lnTo>
                    <a:lnTo>
                      <a:pt x="4" y="2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28" name="Freeform 88"/>
              <p:cNvSpPr>
                <a:spLocks/>
              </p:cNvSpPr>
              <p:nvPr/>
            </p:nvSpPr>
            <p:spPr bwMode="auto">
              <a:xfrm>
                <a:off x="3641" y="4021"/>
                <a:ext cx="15" cy="16"/>
              </a:xfrm>
              <a:custGeom>
                <a:avLst/>
                <a:gdLst/>
                <a:ahLst/>
                <a:cxnLst>
                  <a:cxn ang="0">
                    <a:pos x="2" y="0"/>
                  </a:cxn>
                  <a:cxn ang="0">
                    <a:pos x="14" y="15"/>
                  </a:cxn>
                  <a:cxn ang="0">
                    <a:pos x="0" y="1"/>
                  </a:cxn>
                  <a:cxn ang="0">
                    <a:pos x="2" y="0"/>
                  </a:cxn>
                </a:cxnLst>
                <a:rect l="0" t="0" r="r" b="b"/>
                <a:pathLst>
                  <a:path w="15" h="16">
                    <a:moveTo>
                      <a:pt x="2" y="0"/>
                    </a:moveTo>
                    <a:lnTo>
                      <a:pt x="14" y="15"/>
                    </a:lnTo>
                    <a:lnTo>
                      <a:pt x="0" y="1"/>
                    </a:lnTo>
                    <a:lnTo>
                      <a:pt x="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29" name="Freeform 89"/>
              <p:cNvSpPr>
                <a:spLocks/>
              </p:cNvSpPr>
              <p:nvPr/>
            </p:nvSpPr>
            <p:spPr bwMode="auto">
              <a:xfrm>
                <a:off x="3482" y="4072"/>
                <a:ext cx="587" cy="29"/>
              </a:xfrm>
              <a:custGeom>
                <a:avLst/>
                <a:gdLst/>
                <a:ahLst/>
                <a:cxnLst>
                  <a:cxn ang="0">
                    <a:pos x="586" y="6"/>
                  </a:cxn>
                  <a:cxn ang="0">
                    <a:pos x="0" y="28"/>
                  </a:cxn>
                  <a:cxn ang="0">
                    <a:pos x="85" y="9"/>
                  </a:cxn>
                  <a:cxn ang="0">
                    <a:pos x="503" y="0"/>
                  </a:cxn>
                  <a:cxn ang="0">
                    <a:pos x="586" y="6"/>
                  </a:cxn>
                </a:cxnLst>
                <a:rect l="0" t="0" r="r" b="b"/>
                <a:pathLst>
                  <a:path w="587" h="29">
                    <a:moveTo>
                      <a:pt x="586" y="6"/>
                    </a:moveTo>
                    <a:lnTo>
                      <a:pt x="0" y="28"/>
                    </a:lnTo>
                    <a:lnTo>
                      <a:pt x="85" y="9"/>
                    </a:lnTo>
                    <a:lnTo>
                      <a:pt x="503" y="0"/>
                    </a:lnTo>
                    <a:lnTo>
                      <a:pt x="586" y="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30" name="Freeform 90"/>
              <p:cNvSpPr>
                <a:spLocks/>
              </p:cNvSpPr>
              <p:nvPr/>
            </p:nvSpPr>
            <p:spPr bwMode="auto">
              <a:xfrm>
                <a:off x="3557" y="3967"/>
                <a:ext cx="33" cy="46"/>
              </a:xfrm>
              <a:custGeom>
                <a:avLst/>
                <a:gdLst/>
                <a:ahLst/>
                <a:cxnLst>
                  <a:cxn ang="0">
                    <a:pos x="31" y="29"/>
                  </a:cxn>
                  <a:cxn ang="0">
                    <a:pos x="28" y="35"/>
                  </a:cxn>
                  <a:cxn ang="0">
                    <a:pos x="25" y="40"/>
                  </a:cxn>
                  <a:cxn ang="0">
                    <a:pos x="20" y="43"/>
                  </a:cxn>
                  <a:cxn ang="0">
                    <a:pos x="15" y="45"/>
                  </a:cxn>
                  <a:cxn ang="0">
                    <a:pos x="11" y="45"/>
                  </a:cxn>
                  <a:cxn ang="0">
                    <a:pos x="7" y="44"/>
                  </a:cxn>
                  <a:cxn ang="0">
                    <a:pos x="4" y="41"/>
                  </a:cxn>
                  <a:cxn ang="0">
                    <a:pos x="1" y="37"/>
                  </a:cxn>
                  <a:cxn ang="0">
                    <a:pos x="0" y="32"/>
                  </a:cxn>
                  <a:cxn ang="0">
                    <a:pos x="0" y="26"/>
                  </a:cxn>
                  <a:cxn ang="0">
                    <a:pos x="0" y="21"/>
                  </a:cxn>
                  <a:cxn ang="0">
                    <a:pos x="1" y="16"/>
                  </a:cxn>
                  <a:cxn ang="0">
                    <a:pos x="3" y="11"/>
                  </a:cxn>
                  <a:cxn ang="0">
                    <a:pos x="7" y="6"/>
                  </a:cxn>
                  <a:cxn ang="0">
                    <a:pos x="12" y="2"/>
                  </a:cxn>
                  <a:cxn ang="0">
                    <a:pos x="17" y="0"/>
                  </a:cxn>
                  <a:cxn ang="0">
                    <a:pos x="20" y="0"/>
                  </a:cxn>
                  <a:cxn ang="0">
                    <a:pos x="26" y="2"/>
                  </a:cxn>
                  <a:cxn ang="0">
                    <a:pos x="29" y="6"/>
                  </a:cxn>
                  <a:cxn ang="0">
                    <a:pos x="31" y="11"/>
                  </a:cxn>
                  <a:cxn ang="0">
                    <a:pos x="32" y="16"/>
                  </a:cxn>
                  <a:cxn ang="0">
                    <a:pos x="30" y="11"/>
                  </a:cxn>
                  <a:cxn ang="0">
                    <a:pos x="28" y="7"/>
                  </a:cxn>
                  <a:cxn ang="0">
                    <a:pos x="24" y="4"/>
                  </a:cxn>
                  <a:cxn ang="0">
                    <a:pos x="20" y="3"/>
                  </a:cxn>
                  <a:cxn ang="0">
                    <a:pos x="15" y="5"/>
                  </a:cxn>
                  <a:cxn ang="0">
                    <a:pos x="11" y="9"/>
                  </a:cxn>
                  <a:cxn ang="0">
                    <a:pos x="8" y="14"/>
                  </a:cxn>
                  <a:cxn ang="0">
                    <a:pos x="7" y="20"/>
                  </a:cxn>
                  <a:cxn ang="0">
                    <a:pos x="6" y="25"/>
                  </a:cxn>
                  <a:cxn ang="0">
                    <a:pos x="10" y="37"/>
                  </a:cxn>
                  <a:cxn ang="0">
                    <a:pos x="10" y="24"/>
                  </a:cxn>
                  <a:cxn ang="0">
                    <a:pos x="14" y="36"/>
                  </a:cxn>
                  <a:cxn ang="0">
                    <a:pos x="14" y="26"/>
                  </a:cxn>
                  <a:cxn ang="0">
                    <a:pos x="18" y="33"/>
                  </a:cxn>
                  <a:cxn ang="0">
                    <a:pos x="19" y="26"/>
                  </a:cxn>
                  <a:cxn ang="0">
                    <a:pos x="22" y="31"/>
                  </a:cxn>
                  <a:cxn ang="0">
                    <a:pos x="22" y="26"/>
                  </a:cxn>
                  <a:cxn ang="0">
                    <a:pos x="24" y="31"/>
                  </a:cxn>
                  <a:cxn ang="0">
                    <a:pos x="27" y="31"/>
                  </a:cxn>
                  <a:cxn ang="0">
                    <a:pos x="29" y="31"/>
                  </a:cxn>
                  <a:cxn ang="0">
                    <a:pos x="31" y="29"/>
                  </a:cxn>
                </a:cxnLst>
                <a:rect l="0" t="0" r="r" b="b"/>
                <a:pathLst>
                  <a:path w="33" h="46">
                    <a:moveTo>
                      <a:pt x="31" y="29"/>
                    </a:moveTo>
                    <a:lnTo>
                      <a:pt x="28" y="35"/>
                    </a:lnTo>
                    <a:lnTo>
                      <a:pt x="25" y="40"/>
                    </a:lnTo>
                    <a:lnTo>
                      <a:pt x="20" y="43"/>
                    </a:lnTo>
                    <a:lnTo>
                      <a:pt x="15" y="45"/>
                    </a:lnTo>
                    <a:lnTo>
                      <a:pt x="11" y="45"/>
                    </a:lnTo>
                    <a:lnTo>
                      <a:pt x="7" y="44"/>
                    </a:lnTo>
                    <a:lnTo>
                      <a:pt x="4" y="41"/>
                    </a:lnTo>
                    <a:lnTo>
                      <a:pt x="1" y="37"/>
                    </a:lnTo>
                    <a:lnTo>
                      <a:pt x="0" y="32"/>
                    </a:lnTo>
                    <a:lnTo>
                      <a:pt x="0" y="26"/>
                    </a:lnTo>
                    <a:lnTo>
                      <a:pt x="0" y="21"/>
                    </a:lnTo>
                    <a:lnTo>
                      <a:pt x="1" y="16"/>
                    </a:lnTo>
                    <a:lnTo>
                      <a:pt x="3" y="11"/>
                    </a:lnTo>
                    <a:lnTo>
                      <a:pt x="7" y="6"/>
                    </a:lnTo>
                    <a:lnTo>
                      <a:pt x="12" y="2"/>
                    </a:lnTo>
                    <a:lnTo>
                      <a:pt x="17" y="0"/>
                    </a:lnTo>
                    <a:lnTo>
                      <a:pt x="20" y="0"/>
                    </a:lnTo>
                    <a:lnTo>
                      <a:pt x="26" y="2"/>
                    </a:lnTo>
                    <a:lnTo>
                      <a:pt x="29" y="6"/>
                    </a:lnTo>
                    <a:lnTo>
                      <a:pt x="31" y="11"/>
                    </a:lnTo>
                    <a:lnTo>
                      <a:pt x="32" y="16"/>
                    </a:lnTo>
                    <a:lnTo>
                      <a:pt x="30" y="11"/>
                    </a:lnTo>
                    <a:lnTo>
                      <a:pt x="28" y="7"/>
                    </a:lnTo>
                    <a:lnTo>
                      <a:pt x="24" y="4"/>
                    </a:lnTo>
                    <a:lnTo>
                      <a:pt x="20" y="3"/>
                    </a:lnTo>
                    <a:lnTo>
                      <a:pt x="15" y="5"/>
                    </a:lnTo>
                    <a:lnTo>
                      <a:pt x="11" y="9"/>
                    </a:lnTo>
                    <a:lnTo>
                      <a:pt x="8" y="14"/>
                    </a:lnTo>
                    <a:lnTo>
                      <a:pt x="7" y="20"/>
                    </a:lnTo>
                    <a:lnTo>
                      <a:pt x="6" y="25"/>
                    </a:lnTo>
                    <a:lnTo>
                      <a:pt x="10" y="37"/>
                    </a:lnTo>
                    <a:lnTo>
                      <a:pt x="10" y="24"/>
                    </a:lnTo>
                    <a:lnTo>
                      <a:pt x="14" y="36"/>
                    </a:lnTo>
                    <a:lnTo>
                      <a:pt x="14" y="26"/>
                    </a:lnTo>
                    <a:lnTo>
                      <a:pt x="18" y="33"/>
                    </a:lnTo>
                    <a:lnTo>
                      <a:pt x="19" y="26"/>
                    </a:lnTo>
                    <a:lnTo>
                      <a:pt x="22" y="31"/>
                    </a:lnTo>
                    <a:lnTo>
                      <a:pt x="22" y="26"/>
                    </a:lnTo>
                    <a:lnTo>
                      <a:pt x="24" y="31"/>
                    </a:lnTo>
                    <a:lnTo>
                      <a:pt x="27" y="31"/>
                    </a:lnTo>
                    <a:lnTo>
                      <a:pt x="29" y="31"/>
                    </a:lnTo>
                    <a:lnTo>
                      <a:pt x="31"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31" name="Freeform 91"/>
              <p:cNvSpPr>
                <a:spLocks/>
              </p:cNvSpPr>
              <p:nvPr/>
            </p:nvSpPr>
            <p:spPr bwMode="auto">
              <a:xfrm>
                <a:off x="3524" y="4051"/>
                <a:ext cx="82" cy="36"/>
              </a:xfrm>
              <a:custGeom>
                <a:avLst/>
                <a:gdLst/>
                <a:ahLst/>
                <a:cxnLst>
                  <a:cxn ang="0">
                    <a:pos x="81" y="0"/>
                  </a:cxn>
                  <a:cxn ang="0">
                    <a:pos x="79" y="9"/>
                  </a:cxn>
                  <a:cxn ang="0">
                    <a:pos x="75" y="16"/>
                  </a:cxn>
                  <a:cxn ang="0">
                    <a:pos x="70" y="23"/>
                  </a:cxn>
                  <a:cxn ang="0">
                    <a:pos x="65" y="29"/>
                  </a:cxn>
                  <a:cxn ang="0">
                    <a:pos x="59" y="32"/>
                  </a:cxn>
                  <a:cxn ang="0">
                    <a:pos x="51" y="34"/>
                  </a:cxn>
                  <a:cxn ang="0">
                    <a:pos x="42" y="35"/>
                  </a:cxn>
                  <a:cxn ang="0">
                    <a:pos x="32" y="35"/>
                  </a:cxn>
                  <a:cxn ang="0">
                    <a:pos x="25" y="33"/>
                  </a:cxn>
                  <a:cxn ang="0">
                    <a:pos x="18" y="30"/>
                  </a:cxn>
                  <a:cxn ang="0">
                    <a:pos x="12" y="25"/>
                  </a:cxn>
                  <a:cxn ang="0">
                    <a:pos x="6" y="17"/>
                  </a:cxn>
                  <a:cxn ang="0">
                    <a:pos x="3" y="11"/>
                  </a:cxn>
                  <a:cxn ang="0">
                    <a:pos x="0" y="5"/>
                  </a:cxn>
                  <a:cxn ang="0">
                    <a:pos x="50" y="8"/>
                  </a:cxn>
                  <a:cxn ang="0">
                    <a:pos x="64" y="8"/>
                  </a:cxn>
                  <a:cxn ang="0">
                    <a:pos x="71" y="7"/>
                  </a:cxn>
                  <a:cxn ang="0">
                    <a:pos x="77" y="5"/>
                  </a:cxn>
                  <a:cxn ang="0">
                    <a:pos x="81" y="0"/>
                  </a:cxn>
                </a:cxnLst>
                <a:rect l="0" t="0" r="r" b="b"/>
                <a:pathLst>
                  <a:path w="82" h="36">
                    <a:moveTo>
                      <a:pt x="81" y="0"/>
                    </a:moveTo>
                    <a:lnTo>
                      <a:pt x="79" y="9"/>
                    </a:lnTo>
                    <a:lnTo>
                      <a:pt x="75" y="16"/>
                    </a:lnTo>
                    <a:lnTo>
                      <a:pt x="70" y="23"/>
                    </a:lnTo>
                    <a:lnTo>
                      <a:pt x="65" y="29"/>
                    </a:lnTo>
                    <a:lnTo>
                      <a:pt x="59" y="32"/>
                    </a:lnTo>
                    <a:lnTo>
                      <a:pt x="51" y="34"/>
                    </a:lnTo>
                    <a:lnTo>
                      <a:pt x="42" y="35"/>
                    </a:lnTo>
                    <a:lnTo>
                      <a:pt x="32" y="35"/>
                    </a:lnTo>
                    <a:lnTo>
                      <a:pt x="25" y="33"/>
                    </a:lnTo>
                    <a:lnTo>
                      <a:pt x="18" y="30"/>
                    </a:lnTo>
                    <a:lnTo>
                      <a:pt x="12" y="25"/>
                    </a:lnTo>
                    <a:lnTo>
                      <a:pt x="6" y="17"/>
                    </a:lnTo>
                    <a:lnTo>
                      <a:pt x="3" y="11"/>
                    </a:lnTo>
                    <a:lnTo>
                      <a:pt x="0" y="5"/>
                    </a:lnTo>
                    <a:lnTo>
                      <a:pt x="50" y="8"/>
                    </a:lnTo>
                    <a:lnTo>
                      <a:pt x="64" y="8"/>
                    </a:lnTo>
                    <a:lnTo>
                      <a:pt x="71" y="7"/>
                    </a:lnTo>
                    <a:lnTo>
                      <a:pt x="77" y="5"/>
                    </a:lnTo>
                    <a:lnTo>
                      <a:pt x="8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32" name="Freeform 92"/>
              <p:cNvSpPr>
                <a:spLocks/>
              </p:cNvSpPr>
              <p:nvPr/>
            </p:nvSpPr>
            <p:spPr bwMode="auto">
              <a:xfrm>
                <a:off x="3477" y="3977"/>
                <a:ext cx="19" cy="21"/>
              </a:xfrm>
              <a:custGeom>
                <a:avLst/>
                <a:gdLst/>
                <a:ahLst/>
                <a:cxnLst>
                  <a:cxn ang="0">
                    <a:pos x="0" y="0"/>
                  </a:cxn>
                  <a:cxn ang="0">
                    <a:pos x="7" y="6"/>
                  </a:cxn>
                  <a:cxn ang="0">
                    <a:pos x="8" y="18"/>
                  </a:cxn>
                  <a:cxn ang="0">
                    <a:pos x="4" y="20"/>
                  </a:cxn>
                  <a:cxn ang="0">
                    <a:pos x="18" y="20"/>
                  </a:cxn>
                  <a:cxn ang="0">
                    <a:pos x="16" y="1"/>
                  </a:cxn>
                  <a:cxn ang="0">
                    <a:pos x="0" y="0"/>
                  </a:cxn>
                </a:cxnLst>
                <a:rect l="0" t="0" r="r" b="b"/>
                <a:pathLst>
                  <a:path w="19" h="21">
                    <a:moveTo>
                      <a:pt x="0" y="0"/>
                    </a:moveTo>
                    <a:lnTo>
                      <a:pt x="7" y="6"/>
                    </a:lnTo>
                    <a:lnTo>
                      <a:pt x="8" y="18"/>
                    </a:lnTo>
                    <a:lnTo>
                      <a:pt x="4" y="20"/>
                    </a:lnTo>
                    <a:lnTo>
                      <a:pt x="18" y="20"/>
                    </a:lnTo>
                    <a:lnTo>
                      <a:pt x="16"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33" name="Freeform 93"/>
              <p:cNvSpPr>
                <a:spLocks/>
              </p:cNvSpPr>
              <p:nvPr/>
            </p:nvSpPr>
            <p:spPr bwMode="auto">
              <a:xfrm>
                <a:off x="3499" y="3978"/>
                <a:ext cx="41" cy="21"/>
              </a:xfrm>
              <a:custGeom>
                <a:avLst/>
                <a:gdLst/>
                <a:ahLst/>
                <a:cxnLst>
                  <a:cxn ang="0">
                    <a:pos x="0" y="0"/>
                  </a:cxn>
                  <a:cxn ang="0">
                    <a:pos x="5" y="4"/>
                  </a:cxn>
                  <a:cxn ang="0">
                    <a:pos x="6" y="19"/>
                  </a:cxn>
                  <a:cxn ang="0">
                    <a:pos x="40" y="20"/>
                  </a:cxn>
                  <a:cxn ang="0">
                    <a:pos x="40" y="17"/>
                  </a:cxn>
                  <a:cxn ang="0">
                    <a:pos x="39" y="13"/>
                  </a:cxn>
                  <a:cxn ang="0">
                    <a:pos x="37" y="8"/>
                  </a:cxn>
                  <a:cxn ang="0">
                    <a:pos x="34" y="4"/>
                  </a:cxn>
                  <a:cxn ang="0">
                    <a:pos x="31" y="3"/>
                  </a:cxn>
                  <a:cxn ang="0">
                    <a:pos x="28" y="1"/>
                  </a:cxn>
                  <a:cxn ang="0">
                    <a:pos x="23" y="0"/>
                  </a:cxn>
                  <a:cxn ang="0">
                    <a:pos x="0" y="0"/>
                  </a:cxn>
                </a:cxnLst>
                <a:rect l="0" t="0" r="r" b="b"/>
                <a:pathLst>
                  <a:path w="41" h="21">
                    <a:moveTo>
                      <a:pt x="0" y="0"/>
                    </a:moveTo>
                    <a:lnTo>
                      <a:pt x="5" y="4"/>
                    </a:lnTo>
                    <a:lnTo>
                      <a:pt x="6" y="19"/>
                    </a:lnTo>
                    <a:lnTo>
                      <a:pt x="40" y="20"/>
                    </a:lnTo>
                    <a:lnTo>
                      <a:pt x="40" y="17"/>
                    </a:lnTo>
                    <a:lnTo>
                      <a:pt x="39" y="13"/>
                    </a:lnTo>
                    <a:lnTo>
                      <a:pt x="37" y="8"/>
                    </a:lnTo>
                    <a:lnTo>
                      <a:pt x="34" y="4"/>
                    </a:lnTo>
                    <a:lnTo>
                      <a:pt x="31" y="3"/>
                    </a:lnTo>
                    <a:lnTo>
                      <a:pt x="28" y="1"/>
                    </a:lnTo>
                    <a:lnTo>
                      <a:pt x="23" y="0"/>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34" name="Freeform 94"/>
              <p:cNvSpPr>
                <a:spLocks/>
              </p:cNvSpPr>
              <p:nvPr/>
            </p:nvSpPr>
            <p:spPr bwMode="auto">
              <a:xfrm>
                <a:off x="3478" y="3996"/>
                <a:ext cx="63" cy="36"/>
              </a:xfrm>
              <a:custGeom>
                <a:avLst/>
                <a:gdLst/>
                <a:ahLst/>
                <a:cxnLst>
                  <a:cxn ang="0">
                    <a:pos x="1" y="4"/>
                  </a:cxn>
                  <a:cxn ang="0">
                    <a:pos x="5" y="8"/>
                  </a:cxn>
                  <a:cxn ang="0">
                    <a:pos x="60" y="8"/>
                  </a:cxn>
                  <a:cxn ang="0">
                    <a:pos x="61" y="5"/>
                  </a:cxn>
                  <a:cxn ang="0">
                    <a:pos x="61" y="1"/>
                  </a:cxn>
                  <a:cxn ang="0">
                    <a:pos x="61" y="0"/>
                  </a:cxn>
                  <a:cxn ang="0">
                    <a:pos x="62" y="5"/>
                  </a:cxn>
                  <a:cxn ang="0">
                    <a:pos x="62" y="10"/>
                  </a:cxn>
                  <a:cxn ang="0">
                    <a:pos x="61" y="13"/>
                  </a:cxn>
                  <a:cxn ang="0">
                    <a:pos x="60" y="19"/>
                  </a:cxn>
                  <a:cxn ang="0">
                    <a:pos x="59" y="23"/>
                  </a:cxn>
                  <a:cxn ang="0">
                    <a:pos x="56" y="27"/>
                  </a:cxn>
                  <a:cxn ang="0">
                    <a:pos x="53" y="30"/>
                  </a:cxn>
                  <a:cxn ang="0">
                    <a:pos x="49" y="32"/>
                  </a:cxn>
                  <a:cxn ang="0">
                    <a:pos x="44" y="33"/>
                  </a:cxn>
                  <a:cxn ang="0">
                    <a:pos x="37" y="35"/>
                  </a:cxn>
                  <a:cxn ang="0">
                    <a:pos x="26" y="35"/>
                  </a:cxn>
                  <a:cxn ang="0">
                    <a:pos x="41" y="32"/>
                  </a:cxn>
                  <a:cxn ang="0">
                    <a:pos x="48" y="31"/>
                  </a:cxn>
                  <a:cxn ang="0">
                    <a:pos x="52" y="28"/>
                  </a:cxn>
                  <a:cxn ang="0">
                    <a:pos x="29" y="28"/>
                  </a:cxn>
                  <a:cxn ang="0">
                    <a:pos x="28" y="20"/>
                  </a:cxn>
                  <a:cxn ang="0">
                    <a:pos x="19" y="11"/>
                  </a:cxn>
                  <a:cxn ang="0">
                    <a:pos x="21" y="32"/>
                  </a:cxn>
                  <a:cxn ang="0">
                    <a:pos x="19" y="28"/>
                  </a:cxn>
                  <a:cxn ang="0">
                    <a:pos x="4" y="28"/>
                  </a:cxn>
                  <a:cxn ang="0">
                    <a:pos x="11" y="26"/>
                  </a:cxn>
                  <a:cxn ang="0">
                    <a:pos x="9" y="11"/>
                  </a:cxn>
                  <a:cxn ang="0">
                    <a:pos x="5" y="11"/>
                  </a:cxn>
                  <a:cxn ang="0">
                    <a:pos x="2" y="9"/>
                  </a:cxn>
                  <a:cxn ang="0">
                    <a:pos x="0" y="6"/>
                  </a:cxn>
                  <a:cxn ang="0">
                    <a:pos x="1" y="4"/>
                  </a:cxn>
                </a:cxnLst>
                <a:rect l="0" t="0" r="r" b="b"/>
                <a:pathLst>
                  <a:path w="63" h="36">
                    <a:moveTo>
                      <a:pt x="1" y="4"/>
                    </a:moveTo>
                    <a:lnTo>
                      <a:pt x="5" y="8"/>
                    </a:lnTo>
                    <a:lnTo>
                      <a:pt x="60" y="8"/>
                    </a:lnTo>
                    <a:lnTo>
                      <a:pt x="61" y="5"/>
                    </a:lnTo>
                    <a:lnTo>
                      <a:pt x="61" y="1"/>
                    </a:lnTo>
                    <a:lnTo>
                      <a:pt x="61" y="0"/>
                    </a:lnTo>
                    <a:lnTo>
                      <a:pt x="62" y="5"/>
                    </a:lnTo>
                    <a:lnTo>
                      <a:pt x="62" y="10"/>
                    </a:lnTo>
                    <a:lnTo>
                      <a:pt x="61" y="13"/>
                    </a:lnTo>
                    <a:lnTo>
                      <a:pt x="60" y="19"/>
                    </a:lnTo>
                    <a:lnTo>
                      <a:pt x="59" y="23"/>
                    </a:lnTo>
                    <a:lnTo>
                      <a:pt x="56" y="27"/>
                    </a:lnTo>
                    <a:lnTo>
                      <a:pt x="53" y="30"/>
                    </a:lnTo>
                    <a:lnTo>
                      <a:pt x="49" y="32"/>
                    </a:lnTo>
                    <a:lnTo>
                      <a:pt x="44" y="33"/>
                    </a:lnTo>
                    <a:lnTo>
                      <a:pt x="37" y="35"/>
                    </a:lnTo>
                    <a:lnTo>
                      <a:pt x="26" y="35"/>
                    </a:lnTo>
                    <a:lnTo>
                      <a:pt x="41" y="32"/>
                    </a:lnTo>
                    <a:lnTo>
                      <a:pt x="48" y="31"/>
                    </a:lnTo>
                    <a:lnTo>
                      <a:pt x="52" y="28"/>
                    </a:lnTo>
                    <a:lnTo>
                      <a:pt x="29" y="28"/>
                    </a:lnTo>
                    <a:lnTo>
                      <a:pt x="28" y="20"/>
                    </a:lnTo>
                    <a:lnTo>
                      <a:pt x="19" y="11"/>
                    </a:lnTo>
                    <a:lnTo>
                      <a:pt x="21" y="32"/>
                    </a:lnTo>
                    <a:lnTo>
                      <a:pt x="19" y="28"/>
                    </a:lnTo>
                    <a:lnTo>
                      <a:pt x="4" y="28"/>
                    </a:lnTo>
                    <a:lnTo>
                      <a:pt x="11" y="26"/>
                    </a:lnTo>
                    <a:lnTo>
                      <a:pt x="9" y="11"/>
                    </a:lnTo>
                    <a:lnTo>
                      <a:pt x="5" y="11"/>
                    </a:lnTo>
                    <a:lnTo>
                      <a:pt x="2" y="9"/>
                    </a:lnTo>
                    <a:lnTo>
                      <a:pt x="0" y="6"/>
                    </a:lnTo>
                    <a:lnTo>
                      <a:pt x="1"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35" name="Freeform 95"/>
              <p:cNvSpPr>
                <a:spLocks/>
              </p:cNvSpPr>
              <p:nvPr/>
            </p:nvSpPr>
            <p:spPr bwMode="auto">
              <a:xfrm>
                <a:off x="3535" y="3915"/>
                <a:ext cx="76" cy="29"/>
              </a:xfrm>
              <a:custGeom>
                <a:avLst/>
                <a:gdLst/>
                <a:ahLst/>
                <a:cxnLst>
                  <a:cxn ang="0">
                    <a:pos x="1" y="27"/>
                  </a:cxn>
                  <a:cxn ang="0">
                    <a:pos x="22" y="14"/>
                  </a:cxn>
                  <a:cxn ang="0">
                    <a:pos x="41" y="6"/>
                  </a:cxn>
                  <a:cxn ang="0">
                    <a:pos x="64" y="0"/>
                  </a:cxn>
                  <a:cxn ang="0">
                    <a:pos x="69" y="0"/>
                  </a:cxn>
                  <a:cxn ang="0">
                    <a:pos x="74" y="4"/>
                  </a:cxn>
                  <a:cxn ang="0">
                    <a:pos x="75" y="6"/>
                  </a:cxn>
                  <a:cxn ang="0">
                    <a:pos x="75" y="9"/>
                  </a:cxn>
                  <a:cxn ang="0">
                    <a:pos x="75" y="13"/>
                  </a:cxn>
                  <a:cxn ang="0">
                    <a:pos x="74" y="15"/>
                  </a:cxn>
                  <a:cxn ang="0">
                    <a:pos x="72" y="18"/>
                  </a:cxn>
                  <a:cxn ang="0">
                    <a:pos x="68" y="21"/>
                  </a:cxn>
                  <a:cxn ang="0">
                    <a:pos x="60" y="24"/>
                  </a:cxn>
                  <a:cxn ang="0">
                    <a:pos x="54" y="26"/>
                  </a:cxn>
                  <a:cxn ang="0">
                    <a:pos x="40" y="27"/>
                  </a:cxn>
                  <a:cxn ang="0">
                    <a:pos x="22" y="28"/>
                  </a:cxn>
                  <a:cxn ang="0">
                    <a:pos x="54" y="24"/>
                  </a:cxn>
                  <a:cxn ang="0">
                    <a:pos x="64" y="21"/>
                  </a:cxn>
                  <a:cxn ang="0">
                    <a:pos x="70" y="17"/>
                  </a:cxn>
                  <a:cxn ang="0">
                    <a:pos x="72" y="14"/>
                  </a:cxn>
                  <a:cxn ang="0">
                    <a:pos x="73" y="11"/>
                  </a:cxn>
                  <a:cxn ang="0">
                    <a:pos x="73" y="9"/>
                  </a:cxn>
                  <a:cxn ang="0">
                    <a:pos x="68" y="9"/>
                  </a:cxn>
                  <a:cxn ang="0">
                    <a:pos x="55" y="10"/>
                  </a:cxn>
                  <a:cxn ang="0">
                    <a:pos x="37" y="14"/>
                  </a:cxn>
                  <a:cxn ang="0">
                    <a:pos x="21" y="19"/>
                  </a:cxn>
                  <a:cxn ang="0">
                    <a:pos x="6" y="25"/>
                  </a:cxn>
                  <a:cxn ang="0">
                    <a:pos x="6" y="27"/>
                  </a:cxn>
                  <a:cxn ang="0">
                    <a:pos x="14" y="27"/>
                  </a:cxn>
                  <a:cxn ang="0">
                    <a:pos x="0" y="28"/>
                  </a:cxn>
                  <a:cxn ang="0">
                    <a:pos x="1" y="27"/>
                  </a:cxn>
                </a:cxnLst>
                <a:rect l="0" t="0" r="r" b="b"/>
                <a:pathLst>
                  <a:path w="76" h="29">
                    <a:moveTo>
                      <a:pt x="1" y="27"/>
                    </a:moveTo>
                    <a:lnTo>
                      <a:pt x="22" y="14"/>
                    </a:lnTo>
                    <a:lnTo>
                      <a:pt x="41" y="6"/>
                    </a:lnTo>
                    <a:lnTo>
                      <a:pt x="64" y="0"/>
                    </a:lnTo>
                    <a:lnTo>
                      <a:pt x="69" y="0"/>
                    </a:lnTo>
                    <a:lnTo>
                      <a:pt x="74" y="4"/>
                    </a:lnTo>
                    <a:lnTo>
                      <a:pt x="75" y="6"/>
                    </a:lnTo>
                    <a:lnTo>
                      <a:pt x="75" y="9"/>
                    </a:lnTo>
                    <a:lnTo>
                      <a:pt x="75" y="13"/>
                    </a:lnTo>
                    <a:lnTo>
                      <a:pt x="74" y="15"/>
                    </a:lnTo>
                    <a:lnTo>
                      <a:pt x="72" y="18"/>
                    </a:lnTo>
                    <a:lnTo>
                      <a:pt x="68" y="21"/>
                    </a:lnTo>
                    <a:lnTo>
                      <a:pt x="60" y="24"/>
                    </a:lnTo>
                    <a:lnTo>
                      <a:pt x="54" y="26"/>
                    </a:lnTo>
                    <a:lnTo>
                      <a:pt x="40" y="27"/>
                    </a:lnTo>
                    <a:lnTo>
                      <a:pt x="22" y="28"/>
                    </a:lnTo>
                    <a:lnTo>
                      <a:pt x="54" y="24"/>
                    </a:lnTo>
                    <a:lnTo>
                      <a:pt x="64" y="21"/>
                    </a:lnTo>
                    <a:lnTo>
                      <a:pt x="70" y="17"/>
                    </a:lnTo>
                    <a:lnTo>
                      <a:pt x="72" y="14"/>
                    </a:lnTo>
                    <a:lnTo>
                      <a:pt x="73" y="11"/>
                    </a:lnTo>
                    <a:lnTo>
                      <a:pt x="73" y="9"/>
                    </a:lnTo>
                    <a:lnTo>
                      <a:pt x="68" y="9"/>
                    </a:lnTo>
                    <a:lnTo>
                      <a:pt x="55" y="10"/>
                    </a:lnTo>
                    <a:lnTo>
                      <a:pt x="37" y="14"/>
                    </a:lnTo>
                    <a:lnTo>
                      <a:pt x="21" y="19"/>
                    </a:lnTo>
                    <a:lnTo>
                      <a:pt x="6" y="25"/>
                    </a:lnTo>
                    <a:lnTo>
                      <a:pt x="6" y="27"/>
                    </a:lnTo>
                    <a:lnTo>
                      <a:pt x="14" y="27"/>
                    </a:lnTo>
                    <a:lnTo>
                      <a:pt x="0" y="28"/>
                    </a:lnTo>
                    <a:lnTo>
                      <a:pt x="1" y="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36" name="Freeform 96"/>
              <p:cNvSpPr>
                <a:spLocks/>
              </p:cNvSpPr>
              <p:nvPr/>
            </p:nvSpPr>
            <p:spPr bwMode="auto">
              <a:xfrm>
                <a:off x="3487" y="3951"/>
                <a:ext cx="145" cy="4"/>
              </a:xfrm>
              <a:custGeom>
                <a:avLst/>
                <a:gdLst/>
                <a:ahLst/>
                <a:cxnLst>
                  <a:cxn ang="0">
                    <a:pos x="3" y="0"/>
                  </a:cxn>
                  <a:cxn ang="0">
                    <a:pos x="144" y="0"/>
                  </a:cxn>
                  <a:cxn ang="0">
                    <a:pos x="144" y="3"/>
                  </a:cxn>
                  <a:cxn ang="0">
                    <a:pos x="0" y="3"/>
                  </a:cxn>
                  <a:cxn ang="0">
                    <a:pos x="3" y="0"/>
                  </a:cxn>
                </a:cxnLst>
                <a:rect l="0" t="0" r="r" b="b"/>
                <a:pathLst>
                  <a:path w="145" h="4">
                    <a:moveTo>
                      <a:pt x="3" y="0"/>
                    </a:moveTo>
                    <a:lnTo>
                      <a:pt x="144" y="0"/>
                    </a:lnTo>
                    <a:lnTo>
                      <a:pt x="144" y="3"/>
                    </a:lnTo>
                    <a:lnTo>
                      <a:pt x="0" y="3"/>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37" name="Freeform 97"/>
              <p:cNvSpPr>
                <a:spLocks/>
              </p:cNvSpPr>
              <p:nvPr/>
            </p:nvSpPr>
            <p:spPr bwMode="auto">
              <a:xfrm>
                <a:off x="3922" y="3896"/>
                <a:ext cx="46" cy="125"/>
              </a:xfrm>
              <a:custGeom>
                <a:avLst/>
                <a:gdLst/>
                <a:ahLst/>
                <a:cxnLst>
                  <a:cxn ang="0">
                    <a:pos x="41" y="0"/>
                  </a:cxn>
                  <a:cxn ang="0">
                    <a:pos x="42" y="2"/>
                  </a:cxn>
                  <a:cxn ang="0">
                    <a:pos x="43" y="4"/>
                  </a:cxn>
                  <a:cxn ang="0">
                    <a:pos x="44" y="8"/>
                  </a:cxn>
                  <a:cxn ang="0">
                    <a:pos x="44" y="12"/>
                  </a:cxn>
                  <a:cxn ang="0">
                    <a:pos x="44" y="18"/>
                  </a:cxn>
                  <a:cxn ang="0">
                    <a:pos x="42" y="26"/>
                  </a:cxn>
                  <a:cxn ang="0">
                    <a:pos x="37" y="42"/>
                  </a:cxn>
                  <a:cxn ang="0">
                    <a:pos x="30" y="62"/>
                  </a:cxn>
                  <a:cxn ang="0">
                    <a:pos x="22" y="83"/>
                  </a:cxn>
                  <a:cxn ang="0">
                    <a:pos x="14" y="100"/>
                  </a:cxn>
                  <a:cxn ang="0">
                    <a:pos x="8" y="112"/>
                  </a:cxn>
                  <a:cxn ang="0">
                    <a:pos x="0" y="124"/>
                  </a:cxn>
                  <a:cxn ang="0">
                    <a:pos x="2" y="124"/>
                  </a:cxn>
                  <a:cxn ang="0">
                    <a:pos x="9" y="112"/>
                  </a:cxn>
                  <a:cxn ang="0">
                    <a:pos x="15" y="100"/>
                  </a:cxn>
                  <a:cxn ang="0">
                    <a:pos x="23" y="82"/>
                  </a:cxn>
                  <a:cxn ang="0">
                    <a:pos x="30" y="64"/>
                  </a:cxn>
                  <a:cxn ang="0">
                    <a:pos x="37" y="47"/>
                  </a:cxn>
                  <a:cxn ang="0">
                    <a:pos x="41" y="32"/>
                  </a:cxn>
                  <a:cxn ang="0">
                    <a:pos x="44" y="21"/>
                  </a:cxn>
                  <a:cxn ang="0">
                    <a:pos x="45" y="12"/>
                  </a:cxn>
                  <a:cxn ang="0">
                    <a:pos x="45" y="8"/>
                  </a:cxn>
                  <a:cxn ang="0">
                    <a:pos x="44" y="4"/>
                  </a:cxn>
                  <a:cxn ang="0">
                    <a:pos x="43" y="2"/>
                  </a:cxn>
                  <a:cxn ang="0">
                    <a:pos x="41" y="0"/>
                  </a:cxn>
                </a:cxnLst>
                <a:rect l="0" t="0" r="r" b="b"/>
                <a:pathLst>
                  <a:path w="46" h="125">
                    <a:moveTo>
                      <a:pt x="41" y="0"/>
                    </a:moveTo>
                    <a:lnTo>
                      <a:pt x="42" y="2"/>
                    </a:lnTo>
                    <a:lnTo>
                      <a:pt x="43" y="4"/>
                    </a:lnTo>
                    <a:lnTo>
                      <a:pt x="44" y="8"/>
                    </a:lnTo>
                    <a:lnTo>
                      <a:pt x="44" y="12"/>
                    </a:lnTo>
                    <a:lnTo>
                      <a:pt x="44" y="18"/>
                    </a:lnTo>
                    <a:lnTo>
                      <a:pt x="42" y="26"/>
                    </a:lnTo>
                    <a:lnTo>
                      <a:pt x="37" y="42"/>
                    </a:lnTo>
                    <a:lnTo>
                      <a:pt x="30" y="62"/>
                    </a:lnTo>
                    <a:lnTo>
                      <a:pt x="22" y="83"/>
                    </a:lnTo>
                    <a:lnTo>
                      <a:pt x="14" y="100"/>
                    </a:lnTo>
                    <a:lnTo>
                      <a:pt x="8" y="112"/>
                    </a:lnTo>
                    <a:lnTo>
                      <a:pt x="0" y="124"/>
                    </a:lnTo>
                    <a:lnTo>
                      <a:pt x="2" y="124"/>
                    </a:lnTo>
                    <a:lnTo>
                      <a:pt x="9" y="112"/>
                    </a:lnTo>
                    <a:lnTo>
                      <a:pt x="15" y="100"/>
                    </a:lnTo>
                    <a:lnTo>
                      <a:pt x="23" y="82"/>
                    </a:lnTo>
                    <a:lnTo>
                      <a:pt x="30" y="64"/>
                    </a:lnTo>
                    <a:lnTo>
                      <a:pt x="37" y="47"/>
                    </a:lnTo>
                    <a:lnTo>
                      <a:pt x="41" y="32"/>
                    </a:lnTo>
                    <a:lnTo>
                      <a:pt x="44" y="21"/>
                    </a:lnTo>
                    <a:lnTo>
                      <a:pt x="45" y="12"/>
                    </a:lnTo>
                    <a:lnTo>
                      <a:pt x="45" y="8"/>
                    </a:lnTo>
                    <a:lnTo>
                      <a:pt x="44" y="4"/>
                    </a:lnTo>
                    <a:lnTo>
                      <a:pt x="43" y="2"/>
                    </a:lnTo>
                    <a:lnTo>
                      <a:pt x="4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38" name="Freeform 98"/>
              <p:cNvSpPr>
                <a:spLocks/>
              </p:cNvSpPr>
              <p:nvPr/>
            </p:nvSpPr>
            <p:spPr bwMode="auto">
              <a:xfrm>
                <a:off x="3797" y="3901"/>
                <a:ext cx="44" cy="119"/>
              </a:xfrm>
              <a:custGeom>
                <a:avLst/>
                <a:gdLst/>
                <a:ahLst/>
                <a:cxnLst>
                  <a:cxn ang="0">
                    <a:pos x="39" y="0"/>
                  </a:cxn>
                  <a:cxn ang="0">
                    <a:pos x="42" y="4"/>
                  </a:cxn>
                  <a:cxn ang="0">
                    <a:pos x="43" y="6"/>
                  </a:cxn>
                  <a:cxn ang="0">
                    <a:pos x="43" y="9"/>
                  </a:cxn>
                  <a:cxn ang="0">
                    <a:pos x="43" y="11"/>
                  </a:cxn>
                  <a:cxn ang="0">
                    <a:pos x="42" y="14"/>
                  </a:cxn>
                  <a:cxn ang="0">
                    <a:pos x="42" y="17"/>
                  </a:cxn>
                  <a:cxn ang="0">
                    <a:pos x="40" y="19"/>
                  </a:cxn>
                  <a:cxn ang="0">
                    <a:pos x="39" y="22"/>
                  </a:cxn>
                  <a:cxn ang="0">
                    <a:pos x="38" y="24"/>
                  </a:cxn>
                  <a:cxn ang="0">
                    <a:pos x="38" y="27"/>
                  </a:cxn>
                  <a:cxn ang="0">
                    <a:pos x="37" y="28"/>
                  </a:cxn>
                  <a:cxn ang="0">
                    <a:pos x="14" y="46"/>
                  </a:cxn>
                  <a:cxn ang="0">
                    <a:pos x="8" y="52"/>
                  </a:cxn>
                  <a:cxn ang="0">
                    <a:pos x="6" y="55"/>
                  </a:cxn>
                  <a:cxn ang="0">
                    <a:pos x="4" y="58"/>
                  </a:cxn>
                  <a:cxn ang="0">
                    <a:pos x="2" y="61"/>
                  </a:cxn>
                  <a:cxn ang="0">
                    <a:pos x="2" y="64"/>
                  </a:cxn>
                  <a:cxn ang="0">
                    <a:pos x="1" y="67"/>
                  </a:cxn>
                  <a:cxn ang="0">
                    <a:pos x="1" y="70"/>
                  </a:cxn>
                  <a:cxn ang="0">
                    <a:pos x="3" y="118"/>
                  </a:cxn>
                  <a:cxn ang="0">
                    <a:pos x="2" y="118"/>
                  </a:cxn>
                  <a:cxn ang="0">
                    <a:pos x="0" y="71"/>
                  </a:cxn>
                  <a:cxn ang="0">
                    <a:pos x="0" y="66"/>
                  </a:cxn>
                  <a:cxn ang="0">
                    <a:pos x="1" y="61"/>
                  </a:cxn>
                  <a:cxn ang="0">
                    <a:pos x="3" y="56"/>
                  </a:cxn>
                  <a:cxn ang="0">
                    <a:pos x="6" y="51"/>
                  </a:cxn>
                  <a:cxn ang="0">
                    <a:pos x="11" y="47"/>
                  </a:cxn>
                  <a:cxn ang="0">
                    <a:pos x="14" y="44"/>
                  </a:cxn>
                  <a:cxn ang="0">
                    <a:pos x="22" y="38"/>
                  </a:cxn>
                  <a:cxn ang="0">
                    <a:pos x="37" y="26"/>
                  </a:cxn>
                  <a:cxn ang="0">
                    <a:pos x="38" y="22"/>
                  </a:cxn>
                  <a:cxn ang="0">
                    <a:pos x="39" y="19"/>
                  </a:cxn>
                  <a:cxn ang="0">
                    <a:pos x="40" y="17"/>
                  </a:cxn>
                  <a:cxn ang="0">
                    <a:pos x="42" y="14"/>
                  </a:cxn>
                  <a:cxn ang="0">
                    <a:pos x="42" y="11"/>
                  </a:cxn>
                  <a:cxn ang="0">
                    <a:pos x="42" y="9"/>
                  </a:cxn>
                  <a:cxn ang="0">
                    <a:pos x="41" y="6"/>
                  </a:cxn>
                  <a:cxn ang="0">
                    <a:pos x="40" y="4"/>
                  </a:cxn>
                  <a:cxn ang="0">
                    <a:pos x="37" y="0"/>
                  </a:cxn>
                  <a:cxn ang="0">
                    <a:pos x="39" y="0"/>
                  </a:cxn>
                </a:cxnLst>
                <a:rect l="0" t="0" r="r" b="b"/>
                <a:pathLst>
                  <a:path w="44" h="119">
                    <a:moveTo>
                      <a:pt x="39" y="0"/>
                    </a:moveTo>
                    <a:lnTo>
                      <a:pt x="42" y="4"/>
                    </a:lnTo>
                    <a:lnTo>
                      <a:pt x="43" y="6"/>
                    </a:lnTo>
                    <a:lnTo>
                      <a:pt x="43" y="9"/>
                    </a:lnTo>
                    <a:lnTo>
                      <a:pt x="43" y="11"/>
                    </a:lnTo>
                    <a:lnTo>
                      <a:pt x="42" y="14"/>
                    </a:lnTo>
                    <a:lnTo>
                      <a:pt x="42" y="17"/>
                    </a:lnTo>
                    <a:lnTo>
                      <a:pt x="40" y="19"/>
                    </a:lnTo>
                    <a:lnTo>
                      <a:pt x="39" y="22"/>
                    </a:lnTo>
                    <a:lnTo>
                      <a:pt x="38" y="24"/>
                    </a:lnTo>
                    <a:lnTo>
                      <a:pt x="38" y="27"/>
                    </a:lnTo>
                    <a:lnTo>
                      <a:pt x="37" y="28"/>
                    </a:lnTo>
                    <a:lnTo>
                      <a:pt x="14" y="46"/>
                    </a:lnTo>
                    <a:lnTo>
                      <a:pt x="8" y="52"/>
                    </a:lnTo>
                    <a:lnTo>
                      <a:pt x="6" y="55"/>
                    </a:lnTo>
                    <a:lnTo>
                      <a:pt x="4" y="58"/>
                    </a:lnTo>
                    <a:lnTo>
                      <a:pt x="2" y="61"/>
                    </a:lnTo>
                    <a:lnTo>
                      <a:pt x="2" y="64"/>
                    </a:lnTo>
                    <a:lnTo>
                      <a:pt x="1" y="67"/>
                    </a:lnTo>
                    <a:lnTo>
                      <a:pt x="1" y="70"/>
                    </a:lnTo>
                    <a:lnTo>
                      <a:pt x="3" y="118"/>
                    </a:lnTo>
                    <a:lnTo>
                      <a:pt x="2" y="118"/>
                    </a:lnTo>
                    <a:lnTo>
                      <a:pt x="0" y="71"/>
                    </a:lnTo>
                    <a:lnTo>
                      <a:pt x="0" y="66"/>
                    </a:lnTo>
                    <a:lnTo>
                      <a:pt x="1" y="61"/>
                    </a:lnTo>
                    <a:lnTo>
                      <a:pt x="3" y="56"/>
                    </a:lnTo>
                    <a:lnTo>
                      <a:pt x="6" y="51"/>
                    </a:lnTo>
                    <a:lnTo>
                      <a:pt x="11" y="47"/>
                    </a:lnTo>
                    <a:lnTo>
                      <a:pt x="14" y="44"/>
                    </a:lnTo>
                    <a:lnTo>
                      <a:pt x="22" y="38"/>
                    </a:lnTo>
                    <a:lnTo>
                      <a:pt x="37" y="26"/>
                    </a:lnTo>
                    <a:lnTo>
                      <a:pt x="38" y="22"/>
                    </a:lnTo>
                    <a:lnTo>
                      <a:pt x="39" y="19"/>
                    </a:lnTo>
                    <a:lnTo>
                      <a:pt x="40" y="17"/>
                    </a:lnTo>
                    <a:lnTo>
                      <a:pt x="42" y="14"/>
                    </a:lnTo>
                    <a:lnTo>
                      <a:pt x="42" y="11"/>
                    </a:lnTo>
                    <a:lnTo>
                      <a:pt x="42" y="9"/>
                    </a:lnTo>
                    <a:lnTo>
                      <a:pt x="41" y="6"/>
                    </a:lnTo>
                    <a:lnTo>
                      <a:pt x="40" y="4"/>
                    </a:lnTo>
                    <a:lnTo>
                      <a:pt x="37" y="0"/>
                    </a:lnTo>
                    <a:lnTo>
                      <a:pt x="3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39" name="Freeform 99"/>
              <p:cNvSpPr>
                <a:spLocks/>
              </p:cNvSpPr>
              <p:nvPr/>
            </p:nvSpPr>
            <p:spPr bwMode="auto">
              <a:xfrm>
                <a:off x="3717" y="4051"/>
                <a:ext cx="224" cy="9"/>
              </a:xfrm>
              <a:custGeom>
                <a:avLst/>
                <a:gdLst/>
                <a:ahLst/>
                <a:cxnLst>
                  <a:cxn ang="0">
                    <a:pos x="215" y="8"/>
                  </a:cxn>
                  <a:cxn ang="0">
                    <a:pos x="0" y="8"/>
                  </a:cxn>
                  <a:cxn ang="0">
                    <a:pos x="0" y="5"/>
                  </a:cxn>
                  <a:cxn ang="0">
                    <a:pos x="218" y="5"/>
                  </a:cxn>
                  <a:cxn ang="0">
                    <a:pos x="221" y="3"/>
                  </a:cxn>
                  <a:cxn ang="0">
                    <a:pos x="223" y="0"/>
                  </a:cxn>
                  <a:cxn ang="0">
                    <a:pos x="223" y="4"/>
                  </a:cxn>
                  <a:cxn ang="0">
                    <a:pos x="215" y="8"/>
                  </a:cxn>
                </a:cxnLst>
                <a:rect l="0" t="0" r="r" b="b"/>
                <a:pathLst>
                  <a:path w="224" h="9">
                    <a:moveTo>
                      <a:pt x="215" y="8"/>
                    </a:moveTo>
                    <a:lnTo>
                      <a:pt x="0" y="8"/>
                    </a:lnTo>
                    <a:lnTo>
                      <a:pt x="0" y="5"/>
                    </a:lnTo>
                    <a:lnTo>
                      <a:pt x="218" y="5"/>
                    </a:lnTo>
                    <a:lnTo>
                      <a:pt x="221" y="3"/>
                    </a:lnTo>
                    <a:lnTo>
                      <a:pt x="223" y="0"/>
                    </a:lnTo>
                    <a:lnTo>
                      <a:pt x="223" y="4"/>
                    </a:lnTo>
                    <a:lnTo>
                      <a:pt x="215" y="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40" name="Freeform 100"/>
              <p:cNvSpPr>
                <a:spLocks/>
              </p:cNvSpPr>
              <p:nvPr/>
            </p:nvSpPr>
            <p:spPr bwMode="auto">
              <a:xfrm>
                <a:off x="3720" y="4019"/>
                <a:ext cx="226" cy="2"/>
              </a:xfrm>
              <a:custGeom>
                <a:avLst/>
                <a:gdLst/>
                <a:ahLst/>
                <a:cxnLst>
                  <a:cxn ang="0">
                    <a:pos x="224" y="0"/>
                  </a:cxn>
                  <a:cxn ang="0">
                    <a:pos x="0" y="0"/>
                  </a:cxn>
                  <a:cxn ang="0">
                    <a:pos x="0" y="1"/>
                  </a:cxn>
                  <a:cxn ang="0">
                    <a:pos x="225" y="1"/>
                  </a:cxn>
                  <a:cxn ang="0">
                    <a:pos x="224" y="0"/>
                  </a:cxn>
                </a:cxnLst>
                <a:rect l="0" t="0" r="r" b="b"/>
                <a:pathLst>
                  <a:path w="226" h="2">
                    <a:moveTo>
                      <a:pt x="224" y="0"/>
                    </a:moveTo>
                    <a:lnTo>
                      <a:pt x="0" y="0"/>
                    </a:lnTo>
                    <a:lnTo>
                      <a:pt x="0" y="1"/>
                    </a:lnTo>
                    <a:lnTo>
                      <a:pt x="225" y="1"/>
                    </a:lnTo>
                    <a:lnTo>
                      <a:pt x="2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41" name="Freeform 101"/>
              <p:cNvSpPr>
                <a:spLocks/>
              </p:cNvSpPr>
              <p:nvPr/>
            </p:nvSpPr>
            <p:spPr bwMode="auto">
              <a:xfrm>
                <a:off x="3916" y="4028"/>
                <a:ext cx="22" cy="22"/>
              </a:xfrm>
              <a:custGeom>
                <a:avLst/>
                <a:gdLst/>
                <a:ahLst/>
                <a:cxnLst>
                  <a:cxn ang="0">
                    <a:pos x="6" y="19"/>
                  </a:cxn>
                  <a:cxn ang="0">
                    <a:pos x="9" y="18"/>
                  </a:cxn>
                  <a:cxn ang="0">
                    <a:pos x="10" y="16"/>
                  </a:cxn>
                  <a:cxn ang="0">
                    <a:pos x="11" y="13"/>
                  </a:cxn>
                  <a:cxn ang="0">
                    <a:pos x="11" y="11"/>
                  </a:cxn>
                  <a:cxn ang="0">
                    <a:pos x="10" y="8"/>
                  </a:cxn>
                  <a:cxn ang="0">
                    <a:pos x="11" y="9"/>
                  </a:cxn>
                  <a:cxn ang="0">
                    <a:pos x="12" y="11"/>
                  </a:cxn>
                  <a:cxn ang="0">
                    <a:pos x="12" y="14"/>
                  </a:cxn>
                  <a:cxn ang="0">
                    <a:pos x="13" y="11"/>
                  </a:cxn>
                  <a:cxn ang="0">
                    <a:pos x="13" y="8"/>
                  </a:cxn>
                  <a:cxn ang="0">
                    <a:pos x="14" y="12"/>
                  </a:cxn>
                  <a:cxn ang="0">
                    <a:pos x="14" y="15"/>
                  </a:cxn>
                  <a:cxn ang="0">
                    <a:pos x="14" y="16"/>
                  </a:cxn>
                  <a:cxn ang="0">
                    <a:pos x="15" y="14"/>
                  </a:cxn>
                  <a:cxn ang="0">
                    <a:pos x="15" y="12"/>
                  </a:cxn>
                  <a:cxn ang="0">
                    <a:pos x="15" y="8"/>
                  </a:cxn>
                  <a:cxn ang="0">
                    <a:pos x="16" y="12"/>
                  </a:cxn>
                  <a:cxn ang="0">
                    <a:pos x="16" y="15"/>
                  </a:cxn>
                  <a:cxn ang="0">
                    <a:pos x="15" y="18"/>
                  </a:cxn>
                  <a:cxn ang="0">
                    <a:pos x="17" y="16"/>
                  </a:cxn>
                  <a:cxn ang="0">
                    <a:pos x="18" y="13"/>
                  </a:cxn>
                  <a:cxn ang="0">
                    <a:pos x="18" y="9"/>
                  </a:cxn>
                  <a:cxn ang="0">
                    <a:pos x="19" y="12"/>
                  </a:cxn>
                  <a:cxn ang="0">
                    <a:pos x="18" y="15"/>
                  </a:cxn>
                  <a:cxn ang="0">
                    <a:pos x="18" y="19"/>
                  </a:cxn>
                  <a:cxn ang="0">
                    <a:pos x="16" y="21"/>
                  </a:cxn>
                  <a:cxn ang="0">
                    <a:pos x="15" y="21"/>
                  </a:cxn>
                  <a:cxn ang="0">
                    <a:pos x="18" y="19"/>
                  </a:cxn>
                  <a:cxn ang="0">
                    <a:pos x="20" y="17"/>
                  </a:cxn>
                  <a:cxn ang="0">
                    <a:pos x="21" y="14"/>
                  </a:cxn>
                  <a:cxn ang="0">
                    <a:pos x="21" y="12"/>
                  </a:cxn>
                  <a:cxn ang="0">
                    <a:pos x="21" y="9"/>
                  </a:cxn>
                  <a:cxn ang="0">
                    <a:pos x="21" y="6"/>
                  </a:cxn>
                  <a:cxn ang="0">
                    <a:pos x="20" y="4"/>
                  </a:cxn>
                  <a:cxn ang="0">
                    <a:pos x="17" y="0"/>
                  </a:cxn>
                  <a:cxn ang="0">
                    <a:pos x="14" y="0"/>
                  </a:cxn>
                  <a:cxn ang="0">
                    <a:pos x="10" y="0"/>
                  </a:cxn>
                  <a:cxn ang="0">
                    <a:pos x="6" y="2"/>
                  </a:cxn>
                  <a:cxn ang="0">
                    <a:pos x="3" y="5"/>
                  </a:cxn>
                  <a:cxn ang="0">
                    <a:pos x="1" y="8"/>
                  </a:cxn>
                  <a:cxn ang="0">
                    <a:pos x="0" y="9"/>
                  </a:cxn>
                  <a:cxn ang="0">
                    <a:pos x="0" y="10"/>
                  </a:cxn>
                  <a:cxn ang="0">
                    <a:pos x="0" y="12"/>
                  </a:cxn>
                  <a:cxn ang="0">
                    <a:pos x="1" y="14"/>
                  </a:cxn>
                  <a:cxn ang="0">
                    <a:pos x="4" y="16"/>
                  </a:cxn>
                  <a:cxn ang="0">
                    <a:pos x="6" y="19"/>
                  </a:cxn>
                </a:cxnLst>
                <a:rect l="0" t="0" r="r" b="b"/>
                <a:pathLst>
                  <a:path w="22" h="22">
                    <a:moveTo>
                      <a:pt x="6" y="19"/>
                    </a:moveTo>
                    <a:lnTo>
                      <a:pt x="9" y="18"/>
                    </a:lnTo>
                    <a:lnTo>
                      <a:pt x="10" y="16"/>
                    </a:lnTo>
                    <a:lnTo>
                      <a:pt x="11" y="13"/>
                    </a:lnTo>
                    <a:lnTo>
                      <a:pt x="11" y="11"/>
                    </a:lnTo>
                    <a:lnTo>
                      <a:pt x="10" y="8"/>
                    </a:lnTo>
                    <a:lnTo>
                      <a:pt x="11" y="9"/>
                    </a:lnTo>
                    <a:lnTo>
                      <a:pt x="12" y="11"/>
                    </a:lnTo>
                    <a:lnTo>
                      <a:pt x="12" y="14"/>
                    </a:lnTo>
                    <a:lnTo>
                      <a:pt x="13" y="11"/>
                    </a:lnTo>
                    <a:lnTo>
                      <a:pt x="13" y="8"/>
                    </a:lnTo>
                    <a:lnTo>
                      <a:pt x="14" y="12"/>
                    </a:lnTo>
                    <a:lnTo>
                      <a:pt x="14" y="15"/>
                    </a:lnTo>
                    <a:lnTo>
                      <a:pt x="14" y="16"/>
                    </a:lnTo>
                    <a:lnTo>
                      <a:pt x="15" y="14"/>
                    </a:lnTo>
                    <a:lnTo>
                      <a:pt x="15" y="12"/>
                    </a:lnTo>
                    <a:lnTo>
                      <a:pt x="15" y="8"/>
                    </a:lnTo>
                    <a:lnTo>
                      <a:pt x="16" y="12"/>
                    </a:lnTo>
                    <a:lnTo>
                      <a:pt x="16" y="15"/>
                    </a:lnTo>
                    <a:lnTo>
                      <a:pt x="15" y="18"/>
                    </a:lnTo>
                    <a:lnTo>
                      <a:pt x="17" y="16"/>
                    </a:lnTo>
                    <a:lnTo>
                      <a:pt x="18" y="13"/>
                    </a:lnTo>
                    <a:lnTo>
                      <a:pt x="18" y="9"/>
                    </a:lnTo>
                    <a:lnTo>
                      <a:pt x="19" y="12"/>
                    </a:lnTo>
                    <a:lnTo>
                      <a:pt x="18" y="15"/>
                    </a:lnTo>
                    <a:lnTo>
                      <a:pt x="18" y="19"/>
                    </a:lnTo>
                    <a:lnTo>
                      <a:pt x="16" y="21"/>
                    </a:lnTo>
                    <a:lnTo>
                      <a:pt x="15" y="21"/>
                    </a:lnTo>
                    <a:lnTo>
                      <a:pt x="18" y="19"/>
                    </a:lnTo>
                    <a:lnTo>
                      <a:pt x="20" y="17"/>
                    </a:lnTo>
                    <a:lnTo>
                      <a:pt x="21" y="14"/>
                    </a:lnTo>
                    <a:lnTo>
                      <a:pt x="21" y="12"/>
                    </a:lnTo>
                    <a:lnTo>
                      <a:pt x="21" y="9"/>
                    </a:lnTo>
                    <a:lnTo>
                      <a:pt x="21" y="6"/>
                    </a:lnTo>
                    <a:lnTo>
                      <a:pt x="20" y="4"/>
                    </a:lnTo>
                    <a:lnTo>
                      <a:pt x="17" y="0"/>
                    </a:lnTo>
                    <a:lnTo>
                      <a:pt x="14" y="0"/>
                    </a:lnTo>
                    <a:lnTo>
                      <a:pt x="10" y="0"/>
                    </a:lnTo>
                    <a:lnTo>
                      <a:pt x="6" y="2"/>
                    </a:lnTo>
                    <a:lnTo>
                      <a:pt x="3" y="5"/>
                    </a:lnTo>
                    <a:lnTo>
                      <a:pt x="1" y="8"/>
                    </a:lnTo>
                    <a:lnTo>
                      <a:pt x="0" y="9"/>
                    </a:lnTo>
                    <a:lnTo>
                      <a:pt x="0" y="10"/>
                    </a:lnTo>
                    <a:lnTo>
                      <a:pt x="0" y="12"/>
                    </a:lnTo>
                    <a:lnTo>
                      <a:pt x="1" y="14"/>
                    </a:lnTo>
                    <a:lnTo>
                      <a:pt x="4" y="16"/>
                    </a:lnTo>
                    <a:lnTo>
                      <a:pt x="6"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42" name="Freeform 102"/>
              <p:cNvSpPr>
                <a:spLocks/>
              </p:cNvSpPr>
              <p:nvPr/>
            </p:nvSpPr>
            <p:spPr bwMode="auto">
              <a:xfrm>
                <a:off x="3809" y="4026"/>
                <a:ext cx="117" cy="13"/>
              </a:xfrm>
              <a:custGeom>
                <a:avLst/>
                <a:gdLst/>
                <a:ahLst/>
                <a:cxnLst>
                  <a:cxn ang="0">
                    <a:pos x="7" y="0"/>
                  </a:cxn>
                  <a:cxn ang="0">
                    <a:pos x="4" y="2"/>
                  </a:cxn>
                  <a:cxn ang="0">
                    <a:pos x="2" y="6"/>
                  </a:cxn>
                  <a:cxn ang="0">
                    <a:pos x="0" y="9"/>
                  </a:cxn>
                  <a:cxn ang="0">
                    <a:pos x="0" y="12"/>
                  </a:cxn>
                  <a:cxn ang="0">
                    <a:pos x="1" y="11"/>
                  </a:cxn>
                  <a:cxn ang="0">
                    <a:pos x="3" y="7"/>
                  </a:cxn>
                  <a:cxn ang="0">
                    <a:pos x="6" y="11"/>
                  </a:cxn>
                  <a:cxn ang="0">
                    <a:pos x="8" y="7"/>
                  </a:cxn>
                  <a:cxn ang="0">
                    <a:pos x="10" y="11"/>
                  </a:cxn>
                  <a:cxn ang="0">
                    <a:pos x="13" y="7"/>
                  </a:cxn>
                  <a:cxn ang="0">
                    <a:pos x="15" y="11"/>
                  </a:cxn>
                  <a:cxn ang="0">
                    <a:pos x="17" y="7"/>
                  </a:cxn>
                  <a:cxn ang="0">
                    <a:pos x="20" y="11"/>
                  </a:cxn>
                  <a:cxn ang="0">
                    <a:pos x="22" y="7"/>
                  </a:cxn>
                  <a:cxn ang="0">
                    <a:pos x="24" y="11"/>
                  </a:cxn>
                  <a:cxn ang="0">
                    <a:pos x="27" y="7"/>
                  </a:cxn>
                  <a:cxn ang="0">
                    <a:pos x="29" y="11"/>
                  </a:cxn>
                  <a:cxn ang="0">
                    <a:pos x="31" y="7"/>
                  </a:cxn>
                  <a:cxn ang="0">
                    <a:pos x="34" y="11"/>
                  </a:cxn>
                  <a:cxn ang="0">
                    <a:pos x="36" y="7"/>
                  </a:cxn>
                  <a:cxn ang="0">
                    <a:pos x="38" y="11"/>
                  </a:cxn>
                  <a:cxn ang="0">
                    <a:pos x="41" y="7"/>
                  </a:cxn>
                  <a:cxn ang="0">
                    <a:pos x="43" y="11"/>
                  </a:cxn>
                  <a:cxn ang="0">
                    <a:pos x="45" y="7"/>
                  </a:cxn>
                  <a:cxn ang="0">
                    <a:pos x="48" y="11"/>
                  </a:cxn>
                  <a:cxn ang="0">
                    <a:pos x="50" y="7"/>
                  </a:cxn>
                  <a:cxn ang="0">
                    <a:pos x="52" y="11"/>
                  </a:cxn>
                  <a:cxn ang="0">
                    <a:pos x="55" y="7"/>
                  </a:cxn>
                  <a:cxn ang="0">
                    <a:pos x="57" y="11"/>
                  </a:cxn>
                  <a:cxn ang="0">
                    <a:pos x="59" y="7"/>
                  </a:cxn>
                  <a:cxn ang="0">
                    <a:pos x="62" y="11"/>
                  </a:cxn>
                  <a:cxn ang="0">
                    <a:pos x="64" y="7"/>
                  </a:cxn>
                  <a:cxn ang="0">
                    <a:pos x="66" y="11"/>
                  </a:cxn>
                  <a:cxn ang="0">
                    <a:pos x="69" y="7"/>
                  </a:cxn>
                  <a:cxn ang="0">
                    <a:pos x="71" y="11"/>
                  </a:cxn>
                  <a:cxn ang="0">
                    <a:pos x="74" y="7"/>
                  </a:cxn>
                  <a:cxn ang="0">
                    <a:pos x="76" y="11"/>
                  </a:cxn>
                  <a:cxn ang="0">
                    <a:pos x="78" y="7"/>
                  </a:cxn>
                  <a:cxn ang="0">
                    <a:pos x="81" y="11"/>
                  </a:cxn>
                  <a:cxn ang="0">
                    <a:pos x="83" y="7"/>
                  </a:cxn>
                  <a:cxn ang="0">
                    <a:pos x="85" y="11"/>
                  </a:cxn>
                  <a:cxn ang="0">
                    <a:pos x="88" y="7"/>
                  </a:cxn>
                  <a:cxn ang="0">
                    <a:pos x="90" y="11"/>
                  </a:cxn>
                  <a:cxn ang="0">
                    <a:pos x="92" y="7"/>
                  </a:cxn>
                  <a:cxn ang="0">
                    <a:pos x="95" y="11"/>
                  </a:cxn>
                  <a:cxn ang="0">
                    <a:pos x="97" y="7"/>
                  </a:cxn>
                  <a:cxn ang="0">
                    <a:pos x="99" y="11"/>
                  </a:cxn>
                  <a:cxn ang="0">
                    <a:pos x="102" y="7"/>
                  </a:cxn>
                  <a:cxn ang="0">
                    <a:pos x="104" y="11"/>
                  </a:cxn>
                  <a:cxn ang="0">
                    <a:pos x="106" y="8"/>
                  </a:cxn>
                  <a:cxn ang="0">
                    <a:pos x="109" y="4"/>
                  </a:cxn>
                  <a:cxn ang="0">
                    <a:pos x="112" y="2"/>
                  </a:cxn>
                  <a:cxn ang="0">
                    <a:pos x="116" y="0"/>
                  </a:cxn>
                  <a:cxn ang="0">
                    <a:pos x="7" y="0"/>
                  </a:cxn>
                </a:cxnLst>
                <a:rect l="0" t="0" r="r" b="b"/>
                <a:pathLst>
                  <a:path w="117" h="13">
                    <a:moveTo>
                      <a:pt x="7" y="0"/>
                    </a:moveTo>
                    <a:lnTo>
                      <a:pt x="4" y="2"/>
                    </a:lnTo>
                    <a:lnTo>
                      <a:pt x="2" y="6"/>
                    </a:lnTo>
                    <a:lnTo>
                      <a:pt x="0" y="9"/>
                    </a:lnTo>
                    <a:lnTo>
                      <a:pt x="0" y="12"/>
                    </a:lnTo>
                    <a:lnTo>
                      <a:pt x="1" y="11"/>
                    </a:lnTo>
                    <a:lnTo>
                      <a:pt x="3" y="7"/>
                    </a:lnTo>
                    <a:lnTo>
                      <a:pt x="6" y="11"/>
                    </a:lnTo>
                    <a:lnTo>
                      <a:pt x="8" y="7"/>
                    </a:lnTo>
                    <a:lnTo>
                      <a:pt x="10" y="11"/>
                    </a:lnTo>
                    <a:lnTo>
                      <a:pt x="13" y="7"/>
                    </a:lnTo>
                    <a:lnTo>
                      <a:pt x="15" y="11"/>
                    </a:lnTo>
                    <a:lnTo>
                      <a:pt x="17" y="7"/>
                    </a:lnTo>
                    <a:lnTo>
                      <a:pt x="20" y="11"/>
                    </a:lnTo>
                    <a:lnTo>
                      <a:pt x="22" y="7"/>
                    </a:lnTo>
                    <a:lnTo>
                      <a:pt x="24" y="11"/>
                    </a:lnTo>
                    <a:lnTo>
                      <a:pt x="27" y="7"/>
                    </a:lnTo>
                    <a:lnTo>
                      <a:pt x="29" y="11"/>
                    </a:lnTo>
                    <a:lnTo>
                      <a:pt x="31" y="7"/>
                    </a:lnTo>
                    <a:lnTo>
                      <a:pt x="34" y="11"/>
                    </a:lnTo>
                    <a:lnTo>
                      <a:pt x="36" y="7"/>
                    </a:lnTo>
                    <a:lnTo>
                      <a:pt x="38" y="11"/>
                    </a:lnTo>
                    <a:lnTo>
                      <a:pt x="41" y="7"/>
                    </a:lnTo>
                    <a:lnTo>
                      <a:pt x="43" y="11"/>
                    </a:lnTo>
                    <a:lnTo>
                      <a:pt x="45" y="7"/>
                    </a:lnTo>
                    <a:lnTo>
                      <a:pt x="48" y="11"/>
                    </a:lnTo>
                    <a:lnTo>
                      <a:pt x="50" y="7"/>
                    </a:lnTo>
                    <a:lnTo>
                      <a:pt x="52" y="11"/>
                    </a:lnTo>
                    <a:lnTo>
                      <a:pt x="55" y="7"/>
                    </a:lnTo>
                    <a:lnTo>
                      <a:pt x="57" y="11"/>
                    </a:lnTo>
                    <a:lnTo>
                      <a:pt x="59" y="7"/>
                    </a:lnTo>
                    <a:lnTo>
                      <a:pt x="62" y="11"/>
                    </a:lnTo>
                    <a:lnTo>
                      <a:pt x="64" y="7"/>
                    </a:lnTo>
                    <a:lnTo>
                      <a:pt x="66" y="11"/>
                    </a:lnTo>
                    <a:lnTo>
                      <a:pt x="69" y="7"/>
                    </a:lnTo>
                    <a:lnTo>
                      <a:pt x="71" y="11"/>
                    </a:lnTo>
                    <a:lnTo>
                      <a:pt x="74" y="7"/>
                    </a:lnTo>
                    <a:lnTo>
                      <a:pt x="76" y="11"/>
                    </a:lnTo>
                    <a:lnTo>
                      <a:pt x="78" y="7"/>
                    </a:lnTo>
                    <a:lnTo>
                      <a:pt x="81" y="11"/>
                    </a:lnTo>
                    <a:lnTo>
                      <a:pt x="83" y="7"/>
                    </a:lnTo>
                    <a:lnTo>
                      <a:pt x="85" y="11"/>
                    </a:lnTo>
                    <a:lnTo>
                      <a:pt x="88" y="7"/>
                    </a:lnTo>
                    <a:lnTo>
                      <a:pt x="90" y="11"/>
                    </a:lnTo>
                    <a:lnTo>
                      <a:pt x="92" y="7"/>
                    </a:lnTo>
                    <a:lnTo>
                      <a:pt x="95" y="11"/>
                    </a:lnTo>
                    <a:lnTo>
                      <a:pt x="97" y="7"/>
                    </a:lnTo>
                    <a:lnTo>
                      <a:pt x="99" y="11"/>
                    </a:lnTo>
                    <a:lnTo>
                      <a:pt x="102" y="7"/>
                    </a:lnTo>
                    <a:lnTo>
                      <a:pt x="104" y="11"/>
                    </a:lnTo>
                    <a:lnTo>
                      <a:pt x="106" y="8"/>
                    </a:lnTo>
                    <a:lnTo>
                      <a:pt x="109" y="4"/>
                    </a:lnTo>
                    <a:lnTo>
                      <a:pt x="112" y="2"/>
                    </a:lnTo>
                    <a:lnTo>
                      <a:pt x="116" y="0"/>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43" name="Freeform 103"/>
              <p:cNvSpPr>
                <a:spLocks/>
              </p:cNvSpPr>
              <p:nvPr/>
            </p:nvSpPr>
            <p:spPr bwMode="auto">
              <a:xfrm>
                <a:off x="3809" y="4038"/>
                <a:ext cx="117" cy="14"/>
              </a:xfrm>
              <a:custGeom>
                <a:avLst/>
                <a:gdLst/>
                <a:ahLst/>
                <a:cxnLst>
                  <a:cxn ang="0">
                    <a:pos x="2" y="13"/>
                  </a:cxn>
                  <a:cxn ang="0">
                    <a:pos x="1" y="11"/>
                  </a:cxn>
                  <a:cxn ang="0">
                    <a:pos x="0" y="7"/>
                  </a:cxn>
                  <a:cxn ang="0">
                    <a:pos x="0" y="3"/>
                  </a:cxn>
                  <a:cxn ang="0">
                    <a:pos x="0" y="0"/>
                  </a:cxn>
                  <a:cxn ang="0">
                    <a:pos x="1" y="2"/>
                  </a:cxn>
                  <a:cxn ang="0">
                    <a:pos x="3" y="6"/>
                  </a:cxn>
                  <a:cxn ang="0">
                    <a:pos x="6" y="2"/>
                  </a:cxn>
                  <a:cxn ang="0">
                    <a:pos x="8" y="6"/>
                  </a:cxn>
                  <a:cxn ang="0">
                    <a:pos x="10" y="2"/>
                  </a:cxn>
                  <a:cxn ang="0">
                    <a:pos x="13" y="6"/>
                  </a:cxn>
                  <a:cxn ang="0">
                    <a:pos x="15" y="2"/>
                  </a:cxn>
                  <a:cxn ang="0">
                    <a:pos x="17" y="6"/>
                  </a:cxn>
                  <a:cxn ang="0">
                    <a:pos x="20" y="2"/>
                  </a:cxn>
                  <a:cxn ang="0">
                    <a:pos x="22" y="6"/>
                  </a:cxn>
                  <a:cxn ang="0">
                    <a:pos x="24" y="2"/>
                  </a:cxn>
                  <a:cxn ang="0">
                    <a:pos x="27" y="6"/>
                  </a:cxn>
                  <a:cxn ang="0">
                    <a:pos x="29" y="2"/>
                  </a:cxn>
                  <a:cxn ang="0">
                    <a:pos x="31" y="6"/>
                  </a:cxn>
                  <a:cxn ang="0">
                    <a:pos x="34" y="2"/>
                  </a:cxn>
                  <a:cxn ang="0">
                    <a:pos x="36" y="6"/>
                  </a:cxn>
                  <a:cxn ang="0">
                    <a:pos x="38" y="2"/>
                  </a:cxn>
                  <a:cxn ang="0">
                    <a:pos x="41" y="6"/>
                  </a:cxn>
                  <a:cxn ang="0">
                    <a:pos x="43" y="2"/>
                  </a:cxn>
                  <a:cxn ang="0">
                    <a:pos x="45" y="6"/>
                  </a:cxn>
                  <a:cxn ang="0">
                    <a:pos x="48" y="2"/>
                  </a:cxn>
                  <a:cxn ang="0">
                    <a:pos x="50" y="6"/>
                  </a:cxn>
                  <a:cxn ang="0">
                    <a:pos x="52" y="2"/>
                  </a:cxn>
                  <a:cxn ang="0">
                    <a:pos x="55" y="6"/>
                  </a:cxn>
                  <a:cxn ang="0">
                    <a:pos x="57" y="2"/>
                  </a:cxn>
                  <a:cxn ang="0">
                    <a:pos x="59" y="6"/>
                  </a:cxn>
                  <a:cxn ang="0">
                    <a:pos x="62" y="2"/>
                  </a:cxn>
                  <a:cxn ang="0">
                    <a:pos x="64" y="6"/>
                  </a:cxn>
                  <a:cxn ang="0">
                    <a:pos x="66" y="2"/>
                  </a:cxn>
                  <a:cxn ang="0">
                    <a:pos x="69" y="6"/>
                  </a:cxn>
                  <a:cxn ang="0">
                    <a:pos x="71" y="2"/>
                  </a:cxn>
                  <a:cxn ang="0">
                    <a:pos x="74" y="6"/>
                  </a:cxn>
                  <a:cxn ang="0">
                    <a:pos x="76" y="2"/>
                  </a:cxn>
                  <a:cxn ang="0">
                    <a:pos x="78" y="6"/>
                  </a:cxn>
                  <a:cxn ang="0">
                    <a:pos x="81" y="2"/>
                  </a:cxn>
                  <a:cxn ang="0">
                    <a:pos x="83" y="6"/>
                  </a:cxn>
                  <a:cxn ang="0">
                    <a:pos x="85" y="2"/>
                  </a:cxn>
                  <a:cxn ang="0">
                    <a:pos x="88" y="6"/>
                  </a:cxn>
                  <a:cxn ang="0">
                    <a:pos x="90" y="2"/>
                  </a:cxn>
                  <a:cxn ang="0">
                    <a:pos x="92" y="6"/>
                  </a:cxn>
                  <a:cxn ang="0">
                    <a:pos x="95" y="2"/>
                  </a:cxn>
                  <a:cxn ang="0">
                    <a:pos x="97" y="6"/>
                  </a:cxn>
                  <a:cxn ang="0">
                    <a:pos x="99" y="2"/>
                  </a:cxn>
                  <a:cxn ang="0">
                    <a:pos x="102" y="6"/>
                  </a:cxn>
                  <a:cxn ang="0">
                    <a:pos x="104" y="2"/>
                  </a:cxn>
                  <a:cxn ang="0">
                    <a:pos x="106" y="5"/>
                  </a:cxn>
                  <a:cxn ang="0">
                    <a:pos x="109" y="9"/>
                  </a:cxn>
                  <a:cxn ang="0">
                    <a:pos x="112" y="11"/>
                  </a:cxn>
                  <a:cxn ang="0">
                    <a:pos x="116" y="13"/>
                  </a:cxn>
                  <a:cxn ang="0">
                    <a:pos x="2" y="13"/>
                  </a:cxn>
                </a:cxnLst>
                <a:rect l="0" t="0" r="r" b="b"/>
                <a:pathLst>
                  <a:path w="117" h="14">
                    <a:moveTo>
                      <a:pt x="2" y="13"/>
                    </a:moveTo>
                    <a:lnTo>
                      <a:pt x="1" y="11"/>
                    </a:lnTo>
                    <a:lnTo>
                      <a:pt x="0" y="7"/>
                    </a:lnTo>
                    <a:lnTo>
                      <a:pt x="0" y="3"/>
                    </a:lnTo>
                    <a:lnTo>
                      <a:pt x="0" y="0"/>
                    </a:lnTo>
                    <a:lnTo>
                      <a:pt x="1" y="2"/>
                    </a:lnTo>
                    <a:lnTo>
                      <a:pt x="3" y="6"/>
                    </a:lnTo>
                    <a:lnTo>
                      <a:pt x="6" y="2"/>
                    </a:lnTo>
                    <a:lnTo>
                      <a:pt x="8" y="6"/>
                    </a:lnTo>
                    <a:lnTo>
                      <a:pt x="10" y="2"/>
                    </a:lnTo>
                    <a:lnTo>
                      <a:pt x="13" y="6"/>
                    </a:lnTo>
                    <a:lnTo>
                      <a:pt x="15" y="2"/>
                    </a:lnTo>
                    <a:lnTo>
                      <a:pt x="17" y="6"/>
                    </a:lnTo>
                    <a:lnTo>
                      <a:pt x="20" y="2"/>
                    </a:lnTo>
                    <a:lnTo>
                      <a:pt x="22" y="6"/>
                    </a:lnTo>
                    <a:lnTo>
                      <a:pt x="24" y="2"/>
                    </a:lnTo>
                    <a:lnTo>
                      <a:pt x="27" y="6"/>
                    </a:lnTo>
                    <a:lnTo>
                      <a:pt x="29" y="2"/>
                    </a:lnTo>
                    <a:lnTo>
                      <a:pt x="31" y="6"/>
                    </a:lnTo>
                    <a:lnTo>
                      <a:pt x="34" y="2"/>
                    </a:lnTo>
                    <a:lnTo>
                      <a:pt x="36" y="6"/>
                    </a:lnTo>
                    <a:lnTo>
                      <a:pt x="38" y="2"/>
                    </a:lnTo>
                    <a:lnTo>
                      <a:pt x="41" y="6"/>
                    </a:lnTo>
                    <a:lnTo>
                      <a:pt x="43" y="2"/>
                    </a:lnTo>
                    <a:lnTo>
                      <a:pt x="45" y="6"/>
                    </a:lnTo>
                    <a:lnTo>
                      <a:pt x="48" y="2"/>
                    </a:lnTo>
                    <a:lnTo>
                      <a:pt x="50" y="6"/>
                    </a:lnTo>
                    <a:lnTo>
                      <a:pt x="52" y="2"/>
                    </a:lnTo>
                    <a:lnTo>
                      <a:pt x="55" y="6"/>
                    </a:lnTo>
                    <a:lnTo>
                      <a:pt x="57" y="2"/>
                    </a:lnTo>
                    <a:lnTo>
                      <a:pt x="59" y="6"/>
                    </a:lnTo>
                    <a:lnTo>
                      <a:pt x="62" y="2"/>
                    </a:lnTo>
                    <a:lnTo>
                      <a:pt x="64" y="6"/>
                    </a:lnTo>
                    <a:lnTo>
                      <a:pt x="66" y="2"/>
                    </a:lnTo>
                    <a:lnTo>
                      <a:pt x="69" y="6"/>
                    </a:lnTo>
                    <a:lnTo>
                      <a:pt x="71" y="2"/>
                    </a:lnTo>
                    <a:lnTo>
                      <a:pt x="74" y="6"/>
                    </a:lnTo>
                    <a:lnTo>
                      <a:pt x="76" y="2"/>
                    </a:lnTo>
                    <a:lnTo>
                      <a:pt x="78" y="6"/>
                    </a:lnTo>
                    <a:lnTo>
                      <a:pt x="81" y="2"/>
                    </a:lnTo>
                    <a:lnTo>
                      <a:pt x="83" y="6"/>
                    </a:lnTo>
                    <a:lnTo>
                      <a:pt x="85" y="2"/>
                    </a:lnTo>
                    <a:lnTo>
                      <a:pt x="88" y="6"/>
                    </a:lnTo>
                    <a:lnTo>
                      <a:pt x="90" y="2"/>
                    </a:lnTo>
                    <a:lnTo>
                      <a:pt x="92" y="6"/>
                    </a:lnTo>
                    <a:lnTo>
                      <a:pt x="95" y="2"/>
                    </a:lnTo>
                    <a:lnTo>
                      <a:pt x="97" y="6"/>
                    </a:lnTo>
                    <a:lnTo>
                      <a:pt x="99" y="2"/>
                    </a:lnTo>
                    <a:lnTo>
                      <a:pt x="102" y="6"/>
                    </a:lnTo>
                    <a:lnTo>
                      <a:pt x="104" y="2"/>
                    </a:lnTo>
                    <a:lnTo>
                      <a:pt x="106" y="5"/>
                    </a:lnTo>
                    <a:lnTo>
                      <a:pt x="109" y="9"/>
                    </a:lnTo>
                    <a:lnTo>
                      <a:pt x="112" y="11"/>
                    </a:lnTo>
                    <a:lnTo>
                      <a:pt x="116" y="13"/>
                    </a:lnTo>
                    <a:lnTo>
                      <a:pt x="2"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44" name="Freeform 104"/>
              <p:cNvSpPr>
                <a:spLocks/>
              </p:cNvSpPr>
              <p:nvPr/>
            </p:nvSpPr>
            <p:spPr bwMode="auto">
              <a:xfrm>
                <a:off x="3718" y="3844"/>
                <a:ext cx="170" cy="53"/>
              </a:xfrm>
              <a:custGeom>
                <a:avLst/>
                <a:gdLst/>
                <a:ahLst/>
                <a:cxnLst>
                  <a:cxn ang="0">
                    <a:pos x="163" y="44"/>
                  </a:cxn>
                  <a:cxn ang="0">
                    <a:pos x="161" y="38"/>
                  </a:cxn>
                  <a:cxn ang="0">
                    <a:pos x="159" y="34"/>
                  </a:cxn>
                  <a:cxn ang="0">
                    <a:pos x="156" y="31"/>
                  </a:cxn>
                  <a:cxn ang="0">
                    <a:pos x="157" y="39"/>
                  </a:cxn>
                  <a:cxn ang="0">
                    <a:pos x="153" y="36"/>
                  </a:cxn>
                  <a:cxn ang="0">
                    <a:pos x="153" y="40"/>
                  </a:cxn>
                  <a:cxn ang="0">
                    <a:pos x="150" y="39"/>
                  </a:cxn>
                  <a:cxn ang="0">
                    <a:pos x="150" y="42"/>
                  </a:cxn>
                  <a:cxn ang="0">
                    <a:pos x="124" y="52"/>
                  </a:cxn>
                  <a:cxn ang="0">
                    <a:pos x="104" y="44"/>
                  </a:cxn>
                  <a:cxn ang="0">
                    <a:pos x="128" y="13"/>
                  </a:cxn>
                  <a:cxn ang="0">
                    <a:pos x="116" y="9"/>
                  </a:cxn>
                  <a:cxn ang="0">
                    <a:pos x="102" y="6"/>
                  </a:cxn>
                  <a:cxn ang="0">
                    <a:pos x="83" y="4"/>
                  </a:cxn>
                  <a:cxn ang="0">
                    <a:pos x="70" y="4"/>
                  </a:cxn>
                  <a:cxn ang="0">
                    <a:pos x="54" y="6"/>
                  </a:cxn>
                  <a:cxn ang="0">
                    <a:pos x="52" y="6"/>
                  </a:cxn>
                  <a:cxn ang="0">
                    <a:pos x="52" y="8"/>
                  </a:cxn>
                  <a:cxn ang="0">
                    <a:pos x="43" y="14"/>
                  </a:cxn>
                  <a:cxn ang="0">
                    <a:pos x="36" y="21"/>
                  </a:cxn>
                  <a:cxn ang="0">
                    <a:pos x="28" y="29"/>
                  </a:cxn>
                  <a:cxn ang="0">
                    <a:pos x="16" y="40"/>
                  </a:cxn>
                  <a:cxn ang="0">
                    <a:pos x="11" y="44"/>
                  </a:cxn>
                  <a:cxn ang="0">
                    <a:pos x="21" y="38"/>
                  </a:cxn>
                  <a:cxn ang="0">
                    <a:pos x="34" y="30"/>
                  </a:cxn>
                  <a:cxn ang="0">
                    <a:pos x="44" y="24"/>
                  </a:cxn>
                  <a:cxn ang="0">
                    <a:pos x="53" y="21"/>
                  </a:cxn>
                  <a:cxn ang="0">
                    <a:pos x="55" y="24"/>
                  </a:cxn>
                  <a:cxn ang="0">
                    <a:pos x="47" y="49"/>
                  </a:cxn>
                  <a:cxn ang="0">
                    <a:pos x="0" y="48"/>
                  </a:cxn>
                  <a:cxn ang="0">
                    <a:pos x="26" y="24"/>
                  </a:cxn>
                  <a:cxn ang="0">
                    <a:pos x="51" y="3"/>
                  </a:cxn>
                  <a:cxn ang="0">
                    <a:pos x="63" y="1"/>
                  </a:cxn>
                  <a:cxn ang="0">
                    <a:pos x="71" y="0"/>
                  </a:cxn>
                  <a:cxn ang="0">
                    <a:pos x="86" y="0"/>
                  </a:cxn>
                  <a:cxn ang="0">
                    <a:pos x="100" y="1"/>
                  </a:cxn>
                  <a:cxn ang="0">
                    <a:pos x="115" y="4"/>
                  </a:cxn>
                  <a:cxn ang="0">
                    <a:pos x="133" y="9"/>
                  </a:cxn>
                  <a:cxn ang="0">
                    <a:pos x="154" y="17"/>
                  </a:cxn>
                  <a:cxn ang="0">
                    <a:pos x="160" y="24"/>
                  </a:cxn>
                  <a:cxn ang="0">
                    <a:pos x="165" y="33"/>
                  </a:cxn>
                  <a:cxn ang="0">
                    <a:pos x="168" y="39"/>
                  </a:cxn>
                  <a:cxn ang="0">
                    <a:pos x="169" y="45"/>
                  </a:cxn>
                  <a:cxn ang="0">
                    <a:pos x="163" y="44"/>
                  </a:cxn>
                </a:cxnLst>
                <a:rect l="0" t="0" r="r" b="b"/>
                <a:pathLst>
                  <a:path w="170" h="53">
                    <a:moveTo>
                      <a:pt x="163" y="44"/>
                    </a:moveTo>
                    <a:lnTo>
                      <a:pt x="161" y="38"/>
                    </a:lnTo>
                    <a:lnTo>
                      <a:pt x="159" y="34"/>
                    </a:lnTo>
                    <a:lnTo>
                      <a:pt x="156" y="31"/>
                    </a:lnTo>
                    <a:lnTo>
                      <a:pt x="157" y="39"/>
                    </a:lnTo>
                    <a:lnTo>
                      <a:pt x="153" y="36"/>
                    </a:lnTo>
                    <a:lnTo>
                      <a:pt x="153" y="40"/>
                    </a:lnTo>
                    <a:lnTo>
                      <a:pt x="150" y="39"/>
                    </a:lnTo>
                    <a:lnTo>
                      <a:pt x="150" y="42"/>
                    </a:lnTo>
                    <a:lnTo>
                      <a:pt x="124" y="52"/>
                    </a:lnTo>
                    <a:lnTo>
                      <a:pt x="104" y="44"/>
                    </a:lnTo>
                    <a:lnTo>
                      <a:pt x="128" y="13"/>
                    </a:lnTo>
                    <a:lnTo>
                      <a:pt x="116" y="9"/>
                    </a:lnTo>
                    <a:lnTo>
                      <a:pt x="102" y="6"/>
                    </a:lnTo>
                    <a:lnTo>
                      <a:pt x="83" y="4"/>
                    </a:lnTo>
                    <a:lnTo>
                      <a:pt x="70" y="4"/>
                    </a:lnTo>
                    <a:lnTo>
                      <a:pt x="54" y="6"/>
                    </a:lnTo>
                    <a:lnTo>
                      <a:pt x="52" y="6"/>
                    </a:lnTo>
                    <a:lnTo>
                      <a:pt x="52" y="8"/>
                    </a:lnTo>
                    <a:lnTo>
                      <a:pt x="43" y="14"/>
                    </a:lnTo>
                    <a:lnTo>
                      <a:pt x="36" y="21"/>
                    </a:lnTo>
                    <a:lnTo>
                      <a:pt x="28" y="29"/>
                    </a:lnTo>
                    <a:lnTo>
                      <a:pt x="16" y="40"/>
                    </a:lnTo>
                    <a:lnTo>
                      <a:pt x="11" y="44"/>
                    </a:lnTo>
                    <a:lnTo>
                      <a:pt x="21" y="38"/>
                    </a:lnTo>
                    <a:lnTo>
                      <a:pt x="34" y="30"/>
                    </a:lnTo>
                    <a:lnTo>
                      <a:pt x="44" y="24"/>
                    </a:lnTo>
                    <a:lnTo>
                      <a:pt x="53" y="21"/>
                    </a:lnTo>
                    <a:lnTo>
                      <a:pt x="55" y="24"/>
                    </a:lnTo>
                    <a:lnTo>
                      <a:pt x="47" y="49"/>
                    </a:lnTo>
                    <a:lnTo>
                      <a:pt x="0" y="48"/>
                    </a:lnTo>
                    <a:lnTo>
                      <a:pt x="26" y="24"/>
                    </a:lnTo>
                    <a:lnTo>
                      <a:pt x="51" y="3"/>
                    </a:lnTo>
                    <a:lnTo>
                      <a:pt x="63" y="1"/>
                    </a:lnTo>
                    <a:lnTo>
                      <a:pt x="71" y="0"/>
                    </a:lnTo>
                    <a:lnTo>
                      <a:pt x="86" y="0"/>
                    </a:lnTo>
                    <a:lnTo>
                      <a:pt x="100" y="1"/>
                    </a:lnTo>
                    <a:lnTo>
                      <a:pt x="115" y="4"/>
                    </a:lnTo>
                    <a:lnTo>
                      <a:pt x="133" y="9"/>
                    </a:lnTo>
                    <a:lnTo>
                      <a:pt x="154" y="17"/>
                    </a:lnTo>
                    <a:lnTo>
                      <a:pt x="160" y="24"/>
                    </a:lnTo>
                    <a:lnTo>
                      <a:pt x="165" y="33"/>
                    </a:lnTo>
                    <a:lnTo>
                      <a:pt x="168" y="39"/>
                    </a:lnTo>
                    <a:lnTo>
                      <a:pt x="169" y="45"/>
                    </a:lnTo>
                    <a:lnTo>
                      <a:pt x="163"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45" name="Freeform 105"/>
              <p:cNvSpPr>
                <a:spLocks/>
              </p:cNvSpPr>
              <p:nvPr/>
            </p:nvSpPr>
            <p:spPr bwMode="auto">
              <a:xfrm>
                <a:off x="3842" y="4058"/>
                <a:ext cx="67" cy="20"/>
              </a:xfrm>
              <a:custGeom>
                <a:avLst/>
                <a:gdLst/>
                <a:ahLst/>
                <a:cxnLst>
                  <a:cxn ang="0">
                    <a:pos x="66" y="0"/>
                  </a:cxn>
                  <a:cxn ang="0">
                    <a:pos x="60" y="10"/>
                  </a:cxn>
                  <a:cxn ang="0">
                    <a:pos x="49" y="19"/>
                  </a:cxn>
                  <a:cxn ang="0">
                    <a:pos x="32" y="17"/>
                  </a:cxn>
                  <a:cxn ang="0">
                    <a:pos x="19" y="19"/>
                  </a:cxn>
                  <a:cxn ang="0">
                    <a:pos x="9" y="10"/>
                  </a:cxn>
                  <a:cxn ang="0">
                    <a:pos x="4" y="4"/>
                  </a:cxn>
                  <a:cxn ang="0">
                    <a:pos x="0" y="0"/>
                  </a:cxn>
                  <a:cxn ang="0">
                    <a:pos x="66" y="0"/>
                  </a:cxn>
                </a:cxnLst>
                <a:rect l="0" t="0" r="r" b="b"/>
                <a:pathLst>
                  <a:path w="67" h="20">
                    <a:moveTo>
                      <a:pt x="66" y="0"/>
                    </a:moveTo>
                    <a:lnTo>
                      <a:pt x="60" y="10"/>
                    </a:lnTo>
                    <a:lnTo>
                      <a:pt x="49" y="19"/>
                    </a:lnTo>
                    <a:lnTo>
                      <a:pt x="32" y="17"/>
                    </a:lnTo>
                    <a:lnTo>
                      <a:pt x="19" y="19"/>
                    </a:lnTo>
                    <a:lnTo>
                      <a:pt x="9" y="10"/>
                    </a:lnTo>
                    <a:lnTo>
                      <a:pt x="4" y="4"/>
                    </a:lnTo>
                    <a:lnTo>
                      <a:pt x="0" y="0"/>
                    </a:lnTo>
                    <a:lnTo>
                      <a:pt x="6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61555" name="Group 115"/>
            <p:cNvGrpSpPr>
              <a:grpSpLocks/>
            </p:cNvGrpSpPr>
            <p:nvPr/>
          </p:nvGrpSpPr>
          <p:grpSpPr bwMode="auto">
            <a:xfrm>
              <a:off x="4004" y="3734"/>
              <a:ext cx="62" cy="162"/>
              <a:chOff x="4004" y="3734"/>
              <a:chExt cx="62" cy="162"/>
            </a:xfrm>
          </p:grpSpPr>
          <p:sp>
            <p:nvSpPr>
              <p:cNvPr id="61547" name="Line 107"/>
              <p:cNvSpPr>
                <a:spLocks noChangeShapeType="1"/>
              </p:cNvSpPr>
              <p:nvPr/>
            </p:nvSpPr>
            <p:spPr bwMode="auto">
              <a:xfrm flipV="1">
                <a:off x="4034" y="3781"/>
                <a:ext cx="0" cy="115"/>
              </a:xfrm>
              <a:prstGeom prst="line">
                <a:avLst/>
              </a:prstGeom>
              <a:noFill/>
              <a:ln w="12700">
                <a:solidFill>
                  <a:schemeClr val="bg2"/>
                </a:solidFill>
                <a:round/>
                <a:headEnd/>
                <a:tailEnd/>
              </a:ln>
              <a:effectLst/>
            </p:spPr>
            <p:txBody>
              <a:bodyPr/>
              <a:lstStyle/>
              <a:p>
                <a:endParaRPr lang="en-US"/>
              </a:p>
            </p:txBody>
          </p:sp>
          <p:grpSp>
            <p:nvGrpSpPr>
              <p:cNvPr id="61554" name="Group 114"/>
              <p:cNvGrpSpPr>
                <a:grpSpLocks/>
              </p:cNvGrpSpPr>
              <p:nvPr/>
            </p:nvGrpSpPr>
            <p:grpSpPr bwMode="auto">
              <a:xfrm>
                <a:off x="4004" y="3734"/>
                <a:ext cx="62" cy="85"/>
                <a:chOff x="4004" y="3734"/>
                <a:chExt cx="62" cy="85"/>
              </a:xfrm>
            </p:grpSpPr>
            <p:sp>
              <p:nvSpPr>
                <p:cNvPr id="61548" name="Line 108"/>
                <p:cNvSpPr>
                  <a:spLocks noChangeShapeType="1"/>
                </p:cNvSpPr>
                <p:nvPr/>
              </p:nvSpPr>
              <p:spPr bwMode="auto">
                <a:xfrm>
                  <a:off x="4039" y="3781"/>
                  <a:ext cx="23" cy="20"/>
                </a:xfrm>
                <a:prstGeom prst="line">
                  <a:avLst/>
                </a:prstGeom>
                <a:noFill/>
                <a:ln w="12700">
                  <a:solidFill>
                    <a:schemeClr val="accent2"/>
                  </a:solidFill>
                  <a:round/>
                  <a:headEnd/>
                  <a:tailEnd/>
                </a:ln>
                <a:effectLst/>
              </p:spPr>
              <p:txBody>
                <a:bodyPr/>
                <a:lstStyle/>
                <a:p>
                  <a:endParaRPr lang="en-US"/>
                </a:p>
              </p:txBody>
            </p:sp>
            <p:sp>
              <p:nvSpPr>
                <p:cNvPr id="61549" name="Line 109"/>
                <p:cNvSpPr>
                  <a:spLocks noChangeShapeType="1"/>
                </p:cNvSpPr>
                <p:nvPr/>
              </p:nvSpPr>
              <p:spPr bwMode="auto">
                <a:xfrm>
                  <a:off x="4007" y="3755"/>
                  <a:ext cx="22" cy="21"/>
                </a:xfrm>
                <a:prstGeom prst="line">
                  <a:avLst/>
                </a:prstGeom>
                <a:noFill/>
                <a:ln w="12700">
                  <a:solidFill>
                    <a:schemeClr val="accent2"/>
                  </a:solidFill>
                  <a:round/>
                  <a:headEnd/>
                  <a:tailEnd/>
                </a:ln>
                <a:effectLst/>
              </p:spPr>
              <p:txBody>
                <a:bodyPr/>
                <a:lstStyle/>
                <a:p>
                  <a:endParaRPr lang="en-US"/>
                </a:p>
              </p:txBody>
            </p:sp>
            <p:sp>
              <p:nvSpPr>
                <p:cNvPr id="61550" name="Line 110"/>
                <p:cNvSpPr>
                  <a:spLocks noChangeShapeType="1"/>
                </p:cNvSpPr>
                <p:nvPr/>
              </p:nvSpPr>
              <p:spPr bwMode="auto">
                <a:xfrm flipV="1">
                  <a:off x="4018" y="3785"/>
                  <a:ext cx="11" cy="34"/>
                </a:xfrm>
                <a:prstGeom prst="line">
                  <a:avLst/>
                </a:prstGeom>
                <a:noFill/>
                <a:ln w="12700">
                  <a:solidFill>
                    <a:schemeClr val="accent2"/>
                  </a:solidFill>
                  <a:round/>
                  <a:headEnd/>
                  <a:tailEnd/>
                </a:ln>
                <a:effectLst/>
              </p:spPr>
              <p:txBody>
                <a:bodyPr/>
                <a:lstStyle/>
                <a:p>
                  <a:endParaRPr lang="en-US"/>
                </a:p>
              </p:txBody>
            </p:sp>
            <p:sp>
              <p:nvSpPr>
                <p:cNvPr id="61551" name="Line 111"/>
                <p:cNvSpPr>
                  <a:spLocks noChangeShapeType="1"/>
                </p:cNvSpPr>
                <p:nvPr/>
              </p:nvSpPr>
              <p:spPr bwMode="auto">
                <a:xfrm flipV="1">
                  <a:off x="4004" y="3781"/>
                  <a:ext cx="21" cy="6"/>
                </a:xfrm>
                <a:prstGeom prst="line">
                  <a:avLst/>
                </a:prstGeom>
                <a:noFill/>
                <a:ln w="12700">
                  <a:solidFill>
                    <a:schemeClr val="accent2"/>
                  </a:solidFill>
                  <a:round/>
                  <a:headEnd/>
                  <a:tailEnd/>
                </a:ln>
                <a:effectLst/>
              </p:spPr>
              <p:txBody>
                <a:bodyPr/>
                <a:lstStyle/>
                <a:p>
                  <a:endParaRPr lang="en-US"/>
                </a:p>
              </p:txBody>
            </p:sp>
            <p:sp>
              <p:nvSpPr>
                <p:cNvPr id="61552" name="Line 112"/>
                <p:cNvSpPr>
                  <a:spLocks noChangeShapeType="1"/>
                </p:cNvSpPr>
                <p:nvPr/>
              </p:nvSpPr>
              <p:spPr bwMode="auto">
                <a:xfrm flipV="1">
                  <a:off x="4042" y="3760"/>
                  <a:ext cx="24" cy="8"/>
                </a:xfrm>
                <a:prstGeom prst="line">
                  <a:avLst/>
                </a:prstGeom>
                <a:noFill/>
                <a:ln w="12700">
                  <a:solidFill>
                    <a:schemeClr val="accent2"/>
                  </a:solidFill>
                  <a:round/>
                  <a:headEnd/>
                  <a:tailEnd/>
                </a:ln>
                <a:effectLst/>
              </p:spPr>
              <p:txBody>
                <a:bodyPr/>
                <a:lstStyle/>
                <a:p>
                  <a:endParaRPr lang="en-US"/>
                </a:p>
              </p:txBody>
            </p:sp>
            <p:sp>
              <p:nvSpPr>
                <p:cNvPr id="61553" name="Line 113"/>
                <p:cNvSpPr>
                  <a:spLocks noChangeShapeType="1"/>
                </p:cNvSpPr>
                <p:nvPr/>
              </p:nvSpPr>
              <p:spPr bwMode="auto">
                <a:xfrm flipH="1">
                  <a:off x="4036" y="3734"/>
                  <a:ext cx="10" cy="32"/>
                </a:xfrm>
                <a:prstGeom prst="line">
                  <a:avLst/>
                </a:prstGeom>
                <a:noFill/>
                <a:ln w="12700">
                  <a:solidFill>
                    <a:schemeClr val="accent2"/>
                  </a:solidFill>
                  <a:round/>
                  <a:headEnd/>
                  <a:tailEnd/>
                </a:ln>
                <a:effectLst/>
              </p:spPr>
              <p:txBody>
                <a:bodyPr/>
                <a:lstStyle/>
                <a:p>
                  <a:endParaRPr lang="en-US"/>
                </a:p>
              </p:txBody>
            </p:sp>
          </p:grpSp>
        </p:grpSp>
        <p:sp>
          <p:nvSpPr>
            <p:cNvPr id="61556" name="Freeform 116"/>
            <p:cNvSpPr>
              <a:spLocks/>
            </p:cNvSpPr>
            <p:nvPr/>
          </p:nvSpPr>
          <p:spPr bwMode="auto">
            <a:xfrm>
              <a:off x="3888" y="3936"/>
              <a:ext cx="27" cy="46"/>
            </a:xfrm>
            <a:custGeom>
              <a:avLst/>
              <a:gdLst/>
              <a:ahLst/>
              <a:cxnLst>
                <a:cxn ang="0">
                  <a:pos x="25" y="0"/>
                </a:cxn>
                <a:cxn ang="0">
                  <a:pos x="2" y="0"/>
                </a:cxn>
                <a:cxn ang="0">
                  <a:pos x="0" y="14"/>
                </a:cxn>
                <a:cxn ang="0">
                  <a:pos x="2" y="15"/>
                </a:cxn>
                <a:cxn ang="0">
                  <a:pos x="3" y="11"/>
                </a:cxn>
                <a:cxn ang="0">
                  <a:pos x="4" y="10"/>
                </a:cxn>
                <a:cxn ang="0">
                  <a:pos x="4" y="9"/>
                </a:cxn>
                <a:cxn ang="0">
                  <a:pos x="5" y="8"/>
                </a:cxn>
                <a:cxn ang="0">
                  <a:pos x="5" y="8"/>
                </a:cxn>
                <a:cxn ang="0">
                  <a:pos x="6" y="8"/>
                </a:cxn>
                <a:cxn ang="0">
                  <a:pos x="6" y="8"/>
                </a:cxn>
                <a:cxn ang="0">
                  <a:pos x="7" y="7"/>
                </a:cxn>
                <a:cxn ang="0">
                  <a:pos x="8" y="8"/>
                </a:cxn>
                <a:cxn ang="0">
                  <a:pos x="20" y="8"/>
                </a:cxn>
                <a:cxn ang="0">
                  <a:pos x="19" y="10"/>
                </a:cxn>
                <a:cxn ang="0">
                  <a:pos x="17" y="12"/>
                </a:cxn>
                <a:cxn ang="0">
                  <a:pos x="16" y="15"/>
                </a:cxn>
                <a:cxn ang="0">
                  <a:pos x="14" y="18"/>
                </a:cxn>
                <a:cxn ang="0">
                  <a:pos x="13" y="21"/>
                </a:cxn>
                <a:cxn ang="0">
                  <a:pos x="11" y="24"/>
                </a:cxn>
                <a:cxn ang="0">
                  <a:pos x="10" y="27"/>
                </a:cxn>
                <a:cxn ang="0">
                  <a:pos x="9" y="30"/>
                </a:cxn>
                <a:cxn ang="0">
                  <a:pos x="8" y="33"/>
                </a:cxn>
                <a:cxn ang="0">
                  <a:pos x="7" y="37"/>
                </a:cxn>
                <a:cxn ang="0">
                  <a:pos x="6" y="40"/>
                </a:cxn>
                <a:cxn ang="0">
                  <a:pos x="6" y="43"/>
                </a:cxn>
                <a:cxn ang="0">
                  <a:pos x="5" y="45"/>
                </a:cxn>
                <a:cxn ang="0">
                  <a:pos x="13" y="45"/>
                </a:cxn>
                <a:cxn ang="0">
                  <a:pos x="14" y="44"/>
                </a:cxn>
                <a:cxn ang="0">
                  <a:pos x="14" y="41"/>
                </a:cxn>
                <a:cxn ang="0">
                  <a:pos x="14" y="38"/>
                </a:cxn>
                <a:cxn ang="0">
                  <a:pos x="15" y="35"/>
                </a:cxn>
                <a:cxn ang="0">
                  <a:pos x="15" y="32"/>
                </a:cxn>
                <a:cxn ang="0">
                  <a:pos x="16" y="29"/>
                </a:cxn>
                <a:cxn ang="0">
                  <a:pos x="17" y="26"/>
                </a:cxn>
                <a:cxn ang="0">
                  <a:pos x="17" y="23"/>
                </a:cxn>
                <a:cxn ang="0">
                  <a:pos x="18" y="21"/>
                </a:cxn>
                <a:cxn ang="0">
                  <a:pos x="19" y="18"/>
                </a:cxn>
                <a:cxn ang="0">
                  <a:pos x="20" y="16"/>
                </a:cxn>
                <a:cxn ang="0">
                  <a:pos x="22" y="13"/>
                </a:cxn>
                <a:cxn ang="0">
                  <a:pos x="23" y="11"/>
                </a:cxn>
                <a:cxn ang="0">
                  <a:pos x="24" y="9"/>
                </a:cxn>
                <a:cxn ang="0">
                  <a:pos x="26" y="7"/>
                </a:cxn>
                <a:cxn ang="0">
                  <a:pos x="25" y="0"/>
                </a:cxn>
              </a:cxnLst>
              <a:rect l="0" t="0" r="r" b="b"/>
              <a:pathLst>
                <a:path w="27" h="46">
                  <a:moveTo>
                    <a:pt x="25" y="0"/>
                  </a:moveTo>
                  <a:lnTo>
                    <a:pt x="2" y="0"/>
                  </a:lnTo>
                  <a:lnTo>
                    <a:pt x="0" y="14"/>
                  </a:lnTo>
                  <a:lnTo>
                    <a:pt x="2" y="15"/>
                  </a:lnTo>
                  <a:lnTo>
                    <a:pt x="3" y="11"/>
                  </a:lnTo>
                  <a:lnTo>
                    <a:pt x="4" y="10"/>
                  </a:lnTo>
                  <a:lnTo>
                    <a:pt x="4" y="9"/>
                  </a:lnTo>
                  <a:lnTo>
                    <a:pt x="5" y="8"/>
                  </a:lnTo>
                  <a:lnTo>
                    <a:pt x="5" y="8"/>
                  </a:lnTo>
                  <a:lnTo>
                    <a:pt x="6" y="8"/>
                  </a:lnTo>
                  <a:lnTo>
                    <a:pt x="6" y="8"/>
                  </a:lnTo>
                  <a:lnTo>
                    <a:pt x="7" y="7"/>
                  </a:lnTo>
                  <a:lnTo>
                    <a:pt x="8" y="8"/>
                  </a:lnTo>
                  <a:lnTo>
                    <a:pt x="20" y="8"/>
                  </a:lnTo>
                  <a:lnTo>
                    <a:pt x="19" y="10"/>
                  </a:lnTo>
                  <a:lnTo>
                    <a:pt x="17" y="12"/>
                  </a:lnTo>
                  <a:lnTo>
                    <a:pt x="16" y="15"/>
                  </a:lnTo>
                  <a:lnTo>
                    <a:pt x="14" y="18"/>
                  </a:lnTo>
                  <a:lnTo>
                    <a:pt x="13" y="21"/>
                  </a:lnTo>
                  <a:lnTo>
                    <a:pt x="11" y="24"/>
                  </a:lnTo>
                  <a:lnTo>
                    <a:pt x="10" y="27"/>
                  </a:lnTo>
                  <a:lnTo>
                    <a:pt x="9" y="30"/>
                  </a:lnTo>
                  <a:lnTo>
                    <a:pt x="8" y="33"/>
                  </a:lnTo>
                  <a:lnTo>
                    <a:pt x="7" y="37"/>
                  </a:lnTo>
                  <a:lnTo>
                    <a:pt x="6" y="40"/>
                  </a:lnTo>
                  <a:lnTo>
                    <a:pt x="6" y="43"/>
                  </a:lnTo>
                  <a:lnTo>
                    <a:pt x="5" y="45"/>
                  </a:lnTo>
                  <a:lnTo>
                    <a:pt x="13" y="45"/>
                  </a:lnTo>
                  <a:lnTo>
                    <a:pt x="14" y="44"/>
                  </a:lnTo>
                  <a:lnTo>
                    <a:pt x="14" y="41"/>
                  </a:lnTo>
                  <a:lnTo>
                    <a:pt x="14" y="38"/>
                  </a:lnTo>
                  <a:lnTo>
                    <a:pt x="15" y="35"/>
                  </a:lnTo>
                  <a:lnTo>
                    <a:pt x="15" y="32"/>
                  </a:lnTo>
                  <a:lnTo>
                    <a:pt x="16" y="29"/>
                  </a:lnTo>
                  <a:lnTo>
                    <a:pt x="17" y="26"/>
                  </a:lnTo>
                  <a:lnTo>
                    <a:pt x="17" y="23"/>
                  </a:lnTo>
                  <a:lnTo>
                    <a:pt x="18" y="21"/>
                  </a:lnTo>
                  <a:lnTo>
                    <a:pt x="19" y="18"/>
                  </a:lnTo>
                  <a:lnTo>
                    <a:pt x="20" y="16"/>
                  </a:lnTo>
                  <a:lnTo>
                    <a:pt x="22" y="13"/>
                  </a:lnTo>
                  <a:lnTo>
                    <a:pt x="23" y="11"/>
                  </a:lnTo>
                  <a:lnTo>
                    <a:pt x="24" y="9"/>
                  </a:lnTo>
                  <a:lnTo>
                    <a:pt x="26" y="7"/>
                  </a:lnTo>
                  <a:lnTo>
                    <a:pt x="25"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61558" name="Line 118"/>
          <p:cNvSpPr>
            <a:spLocks noChangeShapeType="1"/>
          </p:cNvSpPr>
          <p:nvPr/>
        </p:nvSpPr>
        <p:spPr bwMode="auto">
          <a:xfrm>
            <a:off x="7315200" y="5410200"/>
            <a:ext cx="0" cy="129540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moving_car.move( );</a:t>
            </a:r>
            <a:endParaRPr lang="en-US" altLang="zh-CN" b="1">
              <a:solidFill>
                <a:schemeClr val="accent2"/>
              </a:solidFill>
              <a:latin typeface="Arial" charset="0"/>
              <a:ea typeface="宋体" pitchFamily="2" charset="-122"/>
            </a:endParaRPr>
          </a:p>
          <a:p>
            <a:r>
              <a:rPr lang="en-US" altLang="zh-CN" b="1">
                <a:solidFill>
                  <a:schemeClr val="accent2"/>
                </a:solidFill>
                <a:latin typeface="Arial" charset="0"/>
                <a:ea typeface="宋体" pitchFamily="2" charset="-122"/>
              </a:rPr>
              <a:t>ricochet(moving_car);</a:t>
            </a:r>
          </a:p>
          <a:p>
            <a:r>
              <a:rPr lang="en-US" altLang="zh-CN">
                <a:solidFill>
                  <a:srgbClr val="000000"/>
                </a:solidFill>
                <a:latin typeface="Arial" charset="0"/>
                <a:ea typeface="宋体" pitchFamily="2" charset="-122"/>
              </a:rPr>
              <a:t>. . .</a:t>
            </a:r>
          </a:p>
        </p:txBody>
      </p:sp>
      <p:sp>
        <p:nvSpPr>
          <p:cNvPr id="63491"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63492"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63493"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63494"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63495" name="AutoShape 7"/>
          <p:cNvSpPr>
            <a:spLocks noChangeArrowheads="1"/>
          </p:cNvSpPr>
          <p:nvPr/>
        </p:nvSpPr>
        <p:spPr bwMode="auto">
          <a:xfrm>
            <a:off x="3968750" y="1941513"/>
            <a:ext cx="4665663" cy="2852737"/>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63496" name="Rectangle 8"/>
          <p:cNvSpPr>
            <a:spLocks noChangeArrowheads="1"/>
          </p:cNvSpPr>
          <p:nvPr/>
        </p:nvSpPr>
        <p:spPr bwMode="auto">
          <a:xfrm>
            <a:off x="4130675" y="2179638"/>
            <a:ext cx="4419600" cy="2346325"/>
          </a:xfrm>
          <a:prstGeom prst="rect">
            <a:avLst/>
          </a:prstGeom>
          <a:noFill/>
          <a:ln w="12700">
            <a:noFill/>
            <a:miter lim="800000"/>
            <a:headEnd/>
            <a:tailEnd/>
          </a:ln>
          <a:effectLst/>
        </p:spPr>
        <p:txBody>
          <a:bodyPr lIns="90488" tIns="44450" rIns="90488" bIns="44450"/>
          <a:lstStyle/>
          <a:p>
            <a:pPr>
              <a:spcBef>
                <a:spcPct val="20000"/>
              </a:spcBef>
            </a:pPr>
            <a:r>
              <a:rPr lang="en-US" altLang="zh-CN" sz="4000">
                <a:solidFill>
                  <a:srgbClr val="000000"/>
                </a:solidFill>
                <a:ea typeface="宋体" pitchFamily="2" charset="-122"/>
              </a:rPr>
              <a:t>The recursive call will solve the smaller problem.</a:t>
            </a:r>
          </a:p>
        </p:txBody>
      </p:sp>
      <p:pic>
        <p:nvPicPr>
          <p:cNvPr id="63497" name="Picture 9"/>
          <p:cNvPicPr>
            <a:picLocks noChangeArrowheads="1"/>
          </p:cNvPicPr>
          <p:nvPr/>
        </p:nvPicPr>
        <p:blipFill>
          <a:blip r:embed="rId3" cstate="print"/>
          <a:srcRect/>
          <a:stretch>
            <a:fillRect/>
          </a:stretch>
        </p:blipFill>
        <p:spPr bwMode="auto">
          <a:xfrm>
            <a:off x="1492250" y="6176963"/>
            <a:ext cx="533400" cy="668337"/>
          </a:xfrm>
          <a:prstGeom prst="rect">
            <a:avLst/>
          </a:prstGeom>
          <a:noFill/>
          <a:ln w="12700">
            <a:noFill/>
            <a:miter lim="800000"/>
            <a:headEnd/>
            <a:tailEnd/>
          </a:ln>
          <a:effectLst/>
        </p:spPr>
      </p:pic>
      <p:grpSp>
        <p:nvGrpSpPr>
          <p:cNvPr id="63605" name="Group 117"/>
          <p:cNvGrpSpPr>
            <a:grpSpLocks/>
          </p:cNvGrpSpPr>
          <p:nvPr/>
        </p:nvGrpSpPr>
        <p:grpSpPr bwMode="auto">
          <a:xfrm>
            <a:off x="3810000" y="6081713"/>
            <a:ext cx="981075" cy="582612"/>
            <a:chOff x="2400" y="3831"/>
            <a:chExt cx="618" cy="367"/>
          </a:xfrm>
        </p:grpSpPr>
        <p:grpSp>
          <p:nvGrpSpPr>
            <p:cNvPr id="63594" name="Group 106"/>
            <p:cNvGrpSpPr>
              <a:grpSpLocks/>
            </p:cNvGrpSpPr>
            <p:nvPr/>
          </p:nvGrpSpPr>
          <p:grpSpPr bwMode="auto">
            <a:xfrm>
              <a:off x="2400" y="3940"/>
              <a:ext cx="618" cy="258"/>
              <a:chOff x="2400" y="3940"/>
              <a:chExt cx="618" cy="258"/>
            </a:xfrm>
          </p:grpSpPr>
          <p:sp>
            <p:nvSpPr>
              <p:cNvPr id="63498" name="Freeform 10"/>
              <p:cNvSpPr>
                <a:spLocks/>
              </p:cNvSpPr>
              <p:nvPr/>
            </p:nvSpPr>
            <p:spPr bwMode="auto">
              <a:xfrm>
                <a:off x="2800" y="3947"/>
                <a:ext cx="78" cy="55"/>
              </a:xfrm>
              <a:custGeom>
                <a:avLst/>
                <a:gdLst/>
                <a:ahLst/>
                <a:cxnLst>
                  <a:cxn ang="0">
                    <a:pos x="67" y="10"/>
                  </a:cxn>
                  <a:cxn ang="0">
                    <a:pos x="77" y="46"/>
                  </a:cxn>
                  <a:cxn ang="0">
                    <a:pos x="14" y="54"/>
                  </a:cxn>
                  <a:cxn ang="0">
                    <a:pos x="0" y="8"/>
                  </a:cxn>
                  <a:cxn ang="0">
                    <a:pos x="37" y="0"/>
                  </a:cxn>
                  <a:cxn ang="0">
                    <a:pos x="67" y="10"/>
                  </a:cxn>
                </a:cxnLst>
                <a:rect l="0" t="0" r="r" b="b"/>
                <a:pathLst>
                  <a:path w="78" h="55">
                    <a:moveTo>
                      <a:pt x="67" y="10"/>
                    </a:moveTo>
                    <a:lnTo>
                      <a:pt x="77" y="46"/>
                    </a:lnTo>
                    <a:lnTo>
                      <a:pt x="14" y="54"/>
                    </a:lnTo>
                    <a:lnTo>
                      <a:pt x="0" y="8"/>
                    </a:lnTo>
                    <a:lnTo>
                      <a:pt x="37" y="0"/>
                    </a:lnTo>
                    <a:lnTo>
                      <a:pt x="67" y="1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3499" name="Freeform 11"/>
              <p:cNvSpPr>
                <a:spLocks/>
              </p:cNvSpPr>
              <p:nvPr/>
            </p:nvSpPr>
            <p:spPr bwMode="auto">
              <a:xfrm>
                <a:off x="2401" y="3945"/>
                <a:ext cx="616" cy="212"/>
              </a:xfrm>
              <a:custGeom>
                <a:avLst/>
                <a:gdLst/>
                <a:ahLst/>
                <a:cxnLst>
                  <a:cxn ang="0">
                    <a:pos x="614" y="138"/>
                  </a:cxn>
                  <a:cxn ang="0">
                    <a:pos x="608" y="155"/>
                  </a:cxn>
                  <a:cxn ang="0">
                    <a:pos x="597" y="169"/>
                  </a:cxn>
                  <a:cxn ang="0">
                    <a:pos x="579" y="185"/>
                  </a:cxn>
                  <a:cxn ang="0">
                    <a:pos x="556" y="203"/>
                  </a:cxn>
                  <a:cxn ang="0">
                    <a:pos x="546" y="205"/>
                  </a:cxn>
                  <a:cxn ang="0">
                    <a:pos x="468" y="197"/>
                  </a:cxn>
                  <a:cxn ang="0">
                    <a:pos x="460" y="209"/>
                  </a:cxn>
                  <a:cxn ang="0">
                    <a:pos x="238" y="209"/>
                  </a:cxn>
                  <a:cxn ang="0">
                    <a:pos x="131" y="187"/>
                  </a:cxn>
                  <a:cxn ang="0">
                    <a:pos x="124" y="207"/>
                  </a:cxn>
                  <a:cxn ang="0">
                    <a:pos x="117" y="211"/>
                  </a:cxn>
                  <a:cxn ang="0">
                    <a:pos x="12" y="201"/>
                  </a:cxn>
                  <a:cxn ang="0">
                    <a:pos x="4" y="193"/>
                  </a:cxn>
                  <a:cxn ang="0">
                    <a:pos x="2" y="189"/>
                  </a:cxn>
                  <a:cxn ang="0">
                    <a:pos x="2" y="179"/>
                  </a:cxn>
                  <a:cxn ang="0">
                    <a:pos x="4" y="173"/>
                  </a:cxn>
                  <a:cxn ang="0">
                    <a:pos x="0" y="130"/>
                  </a:cxn>
                  <a:cxn ang="0">
                    <a:pos x="2" y="118"/>
                  </a:cxn>
                  <a:cxn ang="0">
                    <a:pos x="11" y="104"/>
                  </a:cxn>
                  <a:cxn ang="0">
                    <a:pos x="24" y="90"/>
                  </a:cxn>
                  <a:cxn ang="0">
                    <a:pos x="46" y="75"/>
                  </a:cxn>
                  <a:cxn ang="0">
                    <a:pos x="72" y="59"/>
                  </a:cxn>
                  <a:cxn ang="0">
                    <a:pos x="106" y="51"/>
                  </a:cxn>
                  <a:cxn ang="0">
                    <a:pos x="145" y="45"/>
                  </a:cxn>
                  <a:cxn ang="0">
                    <a:pos x="164" y="43"/>
                  </a:cxn>
                  <a:cxn ang="0">
                    <a:pos x="212" y="43"/>
                  </a:cxn>
                  <a:cxn ang="0">
                    <a:pos x="250" y="45"/>
                  </a:cxn>
                  <a:cxn ang="0">
                    <a:pos x="400" y="16"/>
                  </a:cxn>
                  <a:cxn ang="0">
                    <a:pos x="417" y="30"/>
                  </a:cxn>
                  <a:cxn ang="0">
                    <a:pos x="426" y="43"/>
                  </a:cxn>
                  <a:cxn ang="0">
                    <a:pos x="474" y="42"/>
                  </a:cxn>
                  <a:cxn ang="0">
                    <a:pos x="475" y="35"/>
                  </a:cxn>
                  <a:cxn ang="0">
                    <a:pos x="474" y="22"/>
                  </a:cxn>
                  <a:cxn ang="0">
                    <a:pos x="468" y="0"/>
                  </a:cxn>
                  <a:cxn ang="0">
                    <a:pos x="491" y="12"/>
                  </a:cxn>
                  <a:cxn ang="0">
                    <a:pos x="511" y="32"/>
                  </a:cxn>
                  <a:cxn ang="0">
                    <a:pos x="520" y="39"/>
                  </a:cxn>
                  <a:cxn ang="0">
                    <a:pos x="530" y="45"/>
                  </a:cxn>
                  <a:cxn ang="0">
                    <a:pos x="556" y="47"/>
                  </a:cxn>
                  <a:cxn ang="0">
                    <a:pos x="584" y="53"/>
                  </a:cxn>
                  <a:cxn ang="0">
                    <a:pos x="601" y="63"/>
                  </a:cxn>
                  <a:cxn ang="0">
                    <a:pos x="609" y="75"/>
                  </a:cxn>
                  <a:cxn ang="0">
                    <a:pos x="610" y="85"/>
                  </a:cxn>
                  <a:cxn ang="0">
                    <a:pos x="610" y="104"/>
                  </a:cxn>
                  <a:cxn ang="0">
                    <a:pos x="609" y="128"/>
                  </a:cxn>
                  <a:cxn ang="0">
                    <a:pos x="615" y="132"/>
                  </a:cxn>
                  <a:cxn ang="0">
                    <a:pos x="614" y="138"/>
                  </a:cxn>
                </a:cxnLst>
                <a:rect l="0" t="0" r="r" b="b"/>
                <a:pathLst>
                  <a:path w="616" h="212">
                    <a:moveTo>
                      <a:pt x="614" y="138"/>
                    </a:moveTo>
                    <a:lnTo>
                      <a:pt x="608" y="155"/>
                    </a:lnTo>
                    <a:lnTo>
                      <a:pt x="597" y="169"/>
                    </a:lnTo>
                    <a:lnTo>
                      <a:pt x="579" y="185"/>
                    </a:lnTo>
                    <a:lnTo>
                      <a:pt x="556" y="203"/>
                    </a:lnTo>
                    <a:lnTo>
                      <a:pt x="546" y="205"/>
                    </a:lnTo>
                    <a:lnTo>
                      <a:pt x="468" y="197"/>
                    </a:lnTo>
                    <a:lnTo>
                      <a:pt x="460" y="209"/>
                    </a:lnTo>
                    <a:lnTo>
                      <a:pt x="238" y="209"/>
                    </a:lnTo>
                    <a:lnTo>
                      <a:pt x="131" y="187"/>
                    </a:lnTo>
                    <a:lnTo>
                      <a:pt x="124" y="207"/>
                    </a:lnTo>
                    <a:lnTo>
                      <a:pt x="117" y="211"/>
                    </a:lnTo>
                    <a:lnTo>
                      <a:pt x="12" y="201"/>
                    </a:lnTo>
                    <a:lnTo>
                      <a:pt x="4" y="193"/>
                    </a:lnTo>
                    <a:lnTo>
                      <a:pt x="2" y="189"/>
                    </a:lnTo>
                    <a:lnTo>
                      <a:pt x="2" y="179"/>
                    </a:lnTo>
                    <a:lnTo>
                      <a:pt x="4" y="173"/>
                    </a:lnTo>
                    <a:lnTo>
                      <a:pt x="0" y="130"/>
                    </a:lnTo>
                    <a:lnTo>
                      <a:pt x="2" y="118"/>
                    </a:lnTo>
                    <a:lnTo>
                      <a:pt x="11" y="104"/>
                    </a:lnTo>
                    <a:lnTo>
                      <a:pt x="24" y="90"/>
                    </a:lnTo>
                    <a:lnTo>
                      <a:pt x="46" y="75"/>
                    </a:lnTo>
                    <a:lnTo>
                      <a:pt x="72" y="59"/>
                    </a:lnTo>
                    <a:lnTo>
                      <a:pt x="106" y="51"/>
                    </a:lnTo>
                    <a:lnTo>
                      <a:pt x="145" y="45"/>
                    </a:lnTo>
                    <a:lnTo>
                      <a:pt x="164" y="43"/>
                    </a:lnTo>
                    <a:lnTo>
                      <a:pt x="212" y="43"/>
                    </a:lnTo>
                    <a:lnTo>
                      <a:pt x="250" y="45"/>
                    </a:lnTo>
                    <a:lnTo>
                      <a:pt x="400" y="16"/>
                    </a:lnTo>
                    <a:lnTo>
                      <a:pt x="417" y="30"/>
                    </a:lnTo>
                    <a:lnTo>
                      <a:pt x="426" y="43"/>
                    </a:lnTo>
                    <a:lnTo>
                      <a:pt x="474" y="42"/>
                    </a:lnTo>
                    <a:lnTo>
                      <a:pt x="475" y="35"/>
                    </a:lnTo>
                    <a:lnTo>
                      <a:pt x="474" y="22"/>
                    </a:lnTo>
                    <a:lnTo>
                      <a:pt x="468" y="0"/>
                    </a:lnTo>
                    <a:lnTo>
                      <a:pt x="491" y="12"/>
                    </a:lnTo>
                    <a:lnTo>
                      <a:pt x="511" y="32"/>
                    </a:lnTo>
                    <a:lnTo>
                      <a:pt x="520" y="39"/>
                    </a:lnTo>
                    <a:lnTo>
                      <a:pt x="530" y="45"/>
                    </a:lnTo>
                    <a:lnTo>
                      <a:pt x="556" y="47"/>
                    </a:lnTo>
                    <a:lnTo>
                      <a:pt x="584" y="53"/>
                    </a:lnTo>
                    <a:lnTo>
                      <a:pt x="601" y="63"/>
                    </a:lnTo>
                    <a:lnTo>
                      <a:pt x="609" y="75"/>
                    </a:lnTo>
                    <a:lnTo>
                      <a:pt x="610" y="85"/>
                    </a:lnTo>
                    <a:lnTo>
                      <a:pt x="610" y="104"/>
                    </a:lnTo>
                    <a:lnTo>
                      <a:pt x="609" y="128"/>
                    </a:lnTo>
                    <a:lnTo>
                      <a:pt x="615" y="132"/>
                    </a:lnTo>
                    <a:lnTo>
                      <a:pt x="614" y="13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63500" name="Freeform 12"/>
              <p:cNvSpPr>
                <a:spLocks/>
              </p:cNvSpPr>
              <p:nvPr/>
            </p:nvSpPr>
            <p:spPr bwMode="auto">
              <a:xfrm>
                <a:off x="2649" y="4115"/>
                <a:ext cx="225" cy="6"/>
              </a:xfrm>
              <a:custGeom>
                <a:avLst/>
                <a:gdLst/>
                <a:ahLst/>
                <a:cxnLst>
                  <a:cxn ang="0">
                    <a:pos x="222" y="5"/>
                  </a:cxn>
                  <a:cxn ang="0">
                    <a:pos x="0" y="5"/>
                  </a:cxn>
                  <a:cxn ang="0">
                    <a:pos x="0" y="0"/>
                  </a:cxn>
                  <a:cxn ang="0">
                    <a:pos x="224" y="0"/>
                  </a:cxn>
                  <a:cxn ang="0">
                    <a:pos x="222" y="5"/>
                  </a:cxn>
                </a:cxnLst>
                <a:rect l="0" t="0" r="r" b="b"/>
                <a:pathLst>
                  <a:path w="225" h="6">
                    <a:moveTo>
                      <a:pt x="222" y="5"/>
                    </a:moveTo>
                    <a:lnTo>
                      <a:pt x="0" y="5"/>
                    </a:lnTo>
                    <a:lnTo>
                      <a:pt x="0" y="0"/>
                    </a:lnTo>
                    <a:lnTo>
                      <a:pt x="224" y="0"/>
                    </a:lnTo>
                    <a:lnTo>
                      <a:pt x="222" y="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3501" name="Freeform 13"/>
              <p:cNvSpPr>
                <a:spLocks/>
              </p:cNvSpPr>
              <p:nvPr/>
            </p:nvSpPr>
            <p:spPr bwMode="auto">
              <a:xfrm>
                <a:off x="2735" y="4123"/>
                <a:ext cx="128" cy="26"/>
              </a:xfrm>
              <a:custGeom>
                <a:avLst/>
                <a:gdLst/>
                <a:ahLst/>
                <a:cxnLst>
                  <a:cxn ang="0">
                    <a:pos x="127" y="7"/>
                  </a:cxn>
                  <a:cxn ang="0">
                    <a:pos x="122" y="2"/>
                  </a:cxn>
                  <a:cxn ang="0">
                    <a:pos x="119" y="0"/>
                  </a:cxn>
                  <a:cxn ang="0">
                    <a:pos x="118" y="0"/>
                  </a:cxn>
                  <a:cxn ang="0">
                    <a:pos x="7" y="0"/>
                  </a:cxn>
                  <a:cxn ang="0">
                    <a:pos x="2" y="5"/>
                  </a:cxn>
                  <a:cxn ang="0">
                    <a:pos x="1" y="10"/>
                  </a:cxn>
                  <a:cxn ang="0">
                    <a:pos x="0" y="12"/>
                  </a:cxn>
                  <a:cxn ang="0">
                    <a:pos x="0" y="18"/>
                  </a:cxn>
                  <a:cxn ang="0">
                    <a:pos x="4" y="22"/>
                  </a:cxn>
                  <a:cxn ang="0">
                    <a:pos x="9" y="25"/>
                  </a:cxn>
                  <a:cxn ang="0">
                    <a:pos x="116" y="25"/>
                  </a:cxn>
                  <a:cxn ang="0">
                    <a:pos x="121" y="24"/>
                  </a:cxn>
                  <a:cxn ang="0">
                    <a:pos x="125" y="20"/>
                  </a:cxn>
                  <a:cxn ang="0">
                    <a:pos x="127" y="16"/>
                  </a:cxn>
                  <a:cxn ang="0">
                    <a:pos x="127" y="11"/>
                  </a:cxn>
                  <a:cxn ang="0">
                    <a:pos x="127" y="7"/>
                  </a:cxn>
                </a:cxnLst>
                <a:rect l="0" t="0" r="r" b="b"/>
                <a:pathLst>
                  <a:path w="128" h="26">
                    <a:moveTo>
                      <a:pt x="127" y="7"/>
                    </a:moveTo>
                    <a:lnTo>
                      <a:pt x="122" y="2"/>
                    </a:lnTo>
                    <a:lnTo>
                      <a:pt x="119" y="0"/>
                    </a:lnTo>
                    <a:lnTo>
                      <a:pt x="118" y="0"/>
                    </a:lnTo>
                    <a:lnTo>
                      <a:pt x="7" y="0"/>
                    </a:lnTo>
                    <a:lnTo>
                      <a:pt x="2" y="5"/>
                    </a:lnTo>
                    <a:lnTo>
                      <a:pt x="1" y="10"/>
                    </a:lnTo>
                    <a:lnTo>
                      <a:pt x="0" y="12"/>
                    </a:lnTo>
                    <a:lnTo>
                      <a:pt x="0" y="18"/>
                    </a:lnTo>
                    <a:lnTo>
                      <a:pt x="4" y="22"/>
                    </a:lnTo>
                    <a:lnTo>
                      <a:pt x="9" y="25"/>
                    </a:lnTo>
                    <a:lnTo>
                      <a:pt x="116" y="25"/>
                    </a:lnTo>
                    <a:lnTo>
                      <a:pt x="121" y="24"/>
                    </a:lnTo>
                    <a:lnTo>
                      <a:pt x="125" y="20"/>
                    </a:lnTo>
                    <a:lnTo>
                      <a:pt x="127" y="16"/>
                    </a:lnTo>
                    <a:lnTo>
                      <a:pt x="127" y="11"/>
                    </a:lnTo>
                    <a:lnTo>
                      <a:pt x="127" y="7"/>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3502" name="Freeform 14"/>
              <p:cNvSpPr>
                <a:spLocks/>
              </p:cNvSpPr>
              <p:nvPr/>
            </p:nvSpPr>
            <p:spPr bwMode="auto">
              <a:xfrm>
                <a:off x="2736" y="4128"/>
                <a:ext cx="108" cy="16"/>
              </a:xfrm>
              <a:custGeom>
                <a:avLst/>
                <a:gdLst/>
                <a:ahLst/>
                <a:cxnLst>
                  <a:cxn ang="0">
                    <a:pos x="104" y="7"/>
                  </a:cxn>
                  <a:cxn ang="0">
                    <a:pos x="104" y="5"/>
                  </a:cxn>
                  <a:cxn ang="0">
                    <a:pos x="107" y="0"/>
                  </a:cxn>
                  <a:cxn ang="0">
                    <a:pos x="103" y="5"/>
                  </a:cxn>
                  <a:cxn ang="0">
                    <a:pos x="103" y="7"/>
                  </a:cxn>
                  <a:cxn ang="0">
                    <a:pos x="0" y="7"/>
                  </a:cxn>
                  <a:cxn ang="0">
                    <a:pos x="0" y="8"/>
                  </a:cxn>
                  <a:cxn ang="0">
                    <a:pos x="103" y="8"/>
                  </a:cxn>
                  <a:cxn ang="0">
                    <a:pos x="103" y="10"/>
                  </a:cxn>
                  <a:cxn ang="0">
                    <a:pos x="107" y="15"/>
                  </a:cxn>
                  <a:cxn ang="0">
                    <a:pos x="104" y="10"/>
                  </a:cxn>
                  <a:cxn ang="0">
                    <a:pos x="104" y="8"/>
                  </a:cxn>
                  <a:cxn ang="0">
                    <a:pos x="104" y="7"/>
                  </a:cxn>
                </a:cxnLst>
                <a:rect l="0" t="0" r="r" b="b"/>
                <a:pathLst>
                  <a:path w="108" h="16">
                    <a:moveTo>
                      <a:pt x="104" y="7"/>
                    </a:moveTo>
                    <a:lnTo>
                      <a:pt x="104" y="5"/>
                    </a:lnTo>
                    <a:lnTo>
                      <a:pt x="107" y="0"/>
                    </a:lnTo>
                    <a:lnTo>
                      <a:pt x="103" y="5"/>
                    </a:lnTo>
                    <a:lnTo>
                      <a:pt x="103" y="7"/>
                    </a:lnTo>
                    <a:lnTo>
                      <a:pt x="0" y="7"/>
                    </a:lnTo>
                    <a:lnTo>
                      <a:pt x="0" y="8"/>
                    </a:lnTo>
                    <a:lnTo>
                      <a:pt x="103" y="8"/>
                    </a:lnTo>
                    <a:lnTo>
                      <a:pt x="103" y="10"/>
                    </a:lnTo>
                    <a:lnTo>
                      <a:pt x="107" y="15"/>
                    </a:lnTo>
                    <a:lnTo>
                      <a:pt x="104" y="10"/>
                    </a:lnTo>
                    <a:lnTo>
                      <a:pt x="104" y="8"/>
                    </a:lnTo>
                    <a:lnTo>
                      <a:pt x="104"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3503" name="Freeform 15"/>
              <p:cNvSpPr>
                <a:spLocks/>
              </p:cNvSpPr>
              <p:nvPr/>
            </p:nvSpPr>
            <p:spPr bwMode="auto">
              <a:xfrm>
                <a:off x="2848" y="4139"/>
                <a:ext cx="9" cy="10"/>
              </a:xfrm>
              <a:custGeom>
                <a:avLst/>
                <a:gdLst/>
                <a:ahLst/>
                <a:cxnLst>
                  <a:cxn ang="0">
                    <a:pos x="8" y="5"/>
                  </a:cxn>
                  <a:cxn ang="0">
                    <a:pos x="5" y="9"/>
                  </a:cxn>
                  <a:cxn ang="0">
                    <a:pos x="0" y="6"/>
                  </a:cxn>
                  <a:cxn ang="0">
                    <a:pos x="3" y="4"/>
                  </a:cxn>
                  <a:cxn ang="0">
                    <a:pos x="4" y="0"/>
                  </a:cxn>
                  <a:cxn ang="0">
                    <a:pos x="4" y="4"/>
                  </a:cxn>
                  <a:cxn ang="0">
                    <a:pos x="7" y="2"/>
                  </a:cxn>
                  <a:cxn ang="0">
                    <a:pos x="6" y="5"/>
                  </a:cxn>
                  <a:cxn ang="0">
                    <a:pos x="8" y="5"/>
                  </a:cxn>
                </a:cxnLst>
                <a:rect l="0" t="0" r="r" b="b"/>
                <a:pathLst>
                  <a:path w="9" h="10">
                    <a:moveTo>
                      <a:pt x="8" y="5"/>
                    </a:moveTo>
                    <a:lnTo>
                      <a:pt x="5" y="9"/>
                    </a:lnTo>
                    <a:lnTo>
                      <a:pt x="0" y="6"/>
                    </a:lnTo>
                    <a:lnTo>
                      <a:pt x="3" y="4"/>
                    </a:lnTo>
                    <a:lnTo>
                      <a:pt x="4" y="0"/>
                    </a:lnTo>
                    <a:lnTo>
                      <a:pt x="4" y="4"/>
                    </a:lnTo>
                    <a:lnTo>
                      <a:pt x="7" y="2"/>
                    </a:lnTo>
                    <a:lnTo>
                      <a:pt x="6" y="5"/>
                    </a:lnTo>
                    <a:lnTo>
                      <a:pt x="8" y="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3504" name="Freeform 16"/>
              <p:cNvSpPr>
                <a:spLocks/>
              </p:cNvSpPr>
              <p:nvPr/>
            </p:nvSpPr>
            <p:spPr bwMode="auto">
              <a:xfrm>
                <a:off x="2887" y="4046"/>
                <a:ext cx="71" cy="122"/>
              </a:xfrm>
              <a:custGeom>
                <a:avLst/>
                <a:gdLst/>
                <a:ahLst/>
                <a:cxnLst>
                  <a:cxn ang="0">
                    <a:pos x="52" y="7"/>
                  </a:cxn>
                  <a:cxn ang="0">
                    <a:pos x="62" y="23"/>
                  </a:cxn>
                  <a:cxn ang="0">
                    <a:pos x="70" y="52"/>
                  </a:cxn>
                  <a:cxn ang="0">
                    <a:pos x="68" y="83"/>
                  </a:cxn>
                  <a:cxn ang="0">
                    <a:pos x="58" y="107"/>
                  </a:cxn>
                  <a:cxn ang="0">
                    <a:pos x="44" y="120"/>
                  </a:cxn>
                  <a:cxn ang="0">
                    <a:pos x="31" y="121"/>
                  </a:cxn>
                  <a:cxn ang="0">
                    <a:pos x="14" y="113"/>
                  </a:cxn>
                  <a:cxn ang="0">
                    <a:pos x="5" y="91"/>
                  </a:cxn>
                  <a:cxn ang="0">
                    <a:pos x="0" y="64"/>
                  </a:cxn>
                  <a:cxn ang="0">
                    <a:pos x="4" y="35"/>
                  </a:cxn>
                  <a:cxn ang="0">
                    <a:pos x="14" y="11"/>
                  </a:cxn>
                  <a:cxn ang="0">
                    <a:pos x="27" y="1"/>
                  </a:cxn>
                  <a:cxn ang="0">
                    <a:pos x="42" y="0"/>
                  </a:cxn>
                  <a:cxn ang="0">
                    <a:pos x="52" y="7"/>
                  </a:cxn>
                </a:cxnLst>
                <a:rect l="0" t="0" r="r" b="b"/>
                <a:pathLst>
                  <a:path w="71" h="122">
                    <a:moveTo>
                      <a:pt x="52" y="7"/>
                    </a:moveTo>
                    <a:lnTo>
                      <a:pt x="62" y="23"/>
                    </a:lnTo>
                    <a:lnTo>
                      <a:pt x="70" y="52"/>
                    </a:lnTo>
                    <a:lnTo>
                      <a:pt x="68" y="83"/>
                    </a:lnTo>
                    <a:lnTo>
                      <a:pt x="58" y="107"/>
                    </a:lnTo>
                    <a:lnTo>
                      <a:pt x="44" y="120"/>
                    </a:lnTo>
                    <a:lnTo>
                      <a:pt x="31" y="121"/>
                    </a:lnTo>
                    <a:lnTo>
                      <a:pt x="14" y="113"/>
                    </a:lnTo>
                    <a:lnTo>
                      <a:pt x="5" y="91"/>
                    </a:lnTo>
                    <a:lnTo>
                      <a:pt x="0" y="64"/>
                    </a:lnTo>
                    <a:lnTo>
                      <a:pt x="4" y="35"/>
                    </a:lnTo>
                    <a:lnTo>
                      <a:pt x="14" y="11"/>
                    </a:lnTo>
                    <a:lnTo>
                      <a:pt x="27" y="1"/>
                    </a:lnTo>
                    <a:lnTo>
                      <a:pt x="42" y="0"/>
                    </a:lnTo>
                    <a:lnTo>
                      <a:pt x="52"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3505" name="Freeform 17"/>
              <p:cNvSpPr>
                <a:spLocks/>
              </p:cNvSpPr>
              <p:nvPr/>
            </p:nvSpPr>
            <p:spPr bwMode="auto">
              <a:xfrm>
                <a:off x="2893" y="4052"/>
                <a:ext cx="59" cy="111"/>
              </a:xfrm>
              <a:custGeom>
                <a:avLst/>
                <a:gdLst/>
                <a:ahLst/>
                <a:cxnLst>
                  <a:cxn ang="0">
                    <a:pos x="47" y="13"/>
                  </a:cxn>
                  <a:cxn ang="0">
                    <a:pos x="53" y="22"/>
                  </a:cxn>
                  <a:cxn ang="0">
                    <a:pos x="57" y="37"/>
                  </a:cxn>
                  <a:cxn ang="0">
                    <a:pos x="58" y="55"/>
                  </a:cxn>
                  <a:cxn ang="0">
                    <a:pos x="57" y="73"/>
                  </a:cxn>
                  <a:cxn ang="0">
                    <a:pos x="53" y="87"/>
                  </a:cxn>
                  <a:cxn ang="0">
                    <a:pos x="46" y="100"/>
                  </a:cxn>
                  <a:cxn ang="0">
                    <a:pos x="39" y="107"/>
                  </a:cxn>
                  <a:cxn ang="0">
                    <a:pos x="32" y="110"/>
                  </a:cxn>
                  <a:cxn ang="0">
                    <a:pos x="24" y="110"/>
                  </a:cxn>
                  <a:cxn ang="0">
                    <a:pos x="15" y="104"/>
                  </a:cxn>
                  <a:cxn ang="0">
                    <a:pos x="8" y="94"/>
                  </a:cxn>
                  <a:cxn ang="0">
                    <a:pos x="4" y="81"/>
                  </a:cxn>
                  <a:cxn ang="0">
                    <a:pos x="0" y="65"/>
                  </a:cxn>
                  <a:cxn ang="0">
                    <a:pos x="0" y="50"/>
                  </a:cxn>
                  <a:cxn ang="0">
                    <a:pos x="2" y="33"/>
                  </a:cxn>
                  <a:cxn ang="0">
                    <a:pos x="8" y="17"/>
                  </a:cxn>
                  <a:cxn ang="0">
                    <a:pos x="16" y="5"/>
                  </a:cxn>
                  <a:cxn ang="0">
                    <a:pos x="24" y="1"/>
                  </a:cxn>
                  <a:cxn ang="0">
                    <a:pos x="32" y="0"/>
                  </a:cxn>
                  <a:cxn ang="0">
                    <a:pos x="42" y="5"/>
                  </a:cxn>
                  <a:cxn ang="0">
                    <a:pos x="47" y="13"/>
                  </a:cxn>
                </a:cxnLst>
                <a:rect l="0" t="0" r="r" b="b"/>
                <a:pathLst>
                  <a:path w="59" h="111">
                    <a:moveTo>
                      <a:pt x="47" y="13"/>
                    </a:moveTo>
                    <a:lnTo>
                      <a:pt x="53" y="22"/>
                    </a:lnTo>
                    <a:lnTo>
                      <a:pt x="57" y="37"/>
                    </a:lnTo>
                    <a:lnTo>
                      <a:pt x="58" y="55"/>
                    </a:lnTo>
                    <a:lnTo>
                      <a:pt x="57" y="73"/>
                    </a:lnTo>
                    <a:lnTo>
                      <a:pt x="53" y="87"/>
                    </a:lnTo>
                    <a:lnTo>
                      <a:pt x="46" y="100"/>
                    </a:lnTo>
                    <a:lnTo>
                      <a:pt x="39" y="107"/>
                    </a:lnTo>
                    <a:lnTo>
                      <a:pt x="32" y="110"/>
                    </a:lnTo>
                    <a:lnTo>
                      <a:pt x="24" y="110"/>
                    </a:lnTo>
                    <a:lnTo>
                      <a:pt x="15" y="104"/>
                    </a:lnTo>
                    <a:lnTo>
                      <a:pt x="8" y="94"/>
                    </a:lnTo>
                    <a:lnTo>
                      <a:pt x="4" y="81"/>
                    </a:lnTo>
                    <a:lnTo>
                      <a:pt x="0" y="65"/>
                    </a:lnTo>
                    <a:lnTo>
                      <a:pt x="0" y="50"/>
                    </a:lnTo>
                    <a:lnTo>
                      <a:pt x="2" y="33"/>
                    </a:lnTo>
                    <a:lnTo>
                      <a:pt x="8" y="17"/>
                    </a:lnTo>
                    <a:lnTo>
                      <a:pt x="16" y="5"/>
                    </a:lnTo>
                    <a:lnTo>
                      <a:pt x="24" y="1"/>
                    </a:lnTo>
                    <a:lnTo>
                      <a:pt x="32" y="0"/>
                    </a:lnTo>
                    <a:lnTo>
                      <a:pt x="42" y="5"/>
                    </a:lnTo>
                    <a:lnTo>
                      <a:pt x="47" y="1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3506" name="Freeform 18"/>
              <p:cNvSpPr>
                <a:spLocks/>
              </p:cNvSpPr>
              <p:nvPr/>
            </p:nvSpPr>
            <p:spPr bwMode="auto">
              <a:xfrm>
                <a:off x="2898" y="4086"/>
                <a:ext cx="26" cy="42"/>
              </a:xfrm>
              <a:custGeom>
                <a:avLst/>
                <a:gdLst/>
                <a:ahLst/>
                <a:cxnLst>
                  <a:cxn ang="0">
                    <a:pos x="25" y="2"/>
                  </a:cxn>
                  <a:cxn ang="0">
                    <a:pos x="21" y="10"/>
                  </a:cxn>
                  <a:cxn ang="0">
                    <a:pos x="20" y="15"/>
                  </a:cxn>
                  <a:cxn ang="0">
                    <a:pos x="20" y="20"/>
                  </a:cxn>
                  <a:cxn ang="0">
                    <a:pos x="21" y="28"/>
                  </a:cxn>
                  <a:cxn ang="0">
                    <a:pos x="13" y="41"/>
                  </a:cxn>
                  <a:cxn ang="0">
                    <a:pos x="10" y="36"/>
                  </a:cxn>
                  <a:cxn ang="0">
                    <a:pos x="7" y="30"/>
                  </a:cxn>
                  <a:cxn ang="0">
                    <a:pos x="4" y="26"/>
                  </a:cxn>
                  <a:cxn ang="0">
                    <a:pos x="0" y="9"/>
                  </a:cxn>
                  <a:cxn ang="0">
                    <a:pos x="5" y="8"/>
                  </a:cxn>
                  <a:cxn ang="0">
                    <a:pos x="9" y="5"/>
                  </a:cxn>
                  <a:cxn ang="0">
                    <a:pos x="13" y="0"/>
                  </a:cxn>
                  <a:cxn ang="0">
                    <a:pos x="25" y="2"/>
                  </a:cxn>
                </a:cxnLst>
                <a:rect l="0" t="0" r="r" b="b"/>
                <a:pathLst>
                  <a:path w="26" h="42">
                    <a:moveTo>
                      <a:pt x="25" y="2"/>
                    </a:moveTo>
                    <a:lnTo>
                      <a:pt x="21" y="10"/>
                    </a:lnTo>
                    <a:lnTo>
                      <a:pt x="20" y="15"/>
                    </a:lnTo>
                    <a:lnTo>
                      <a:pt x="20" y="20"/>
                    </a:lnTo>
                    <a:lnTo>
                      <a:pt x="21" y="28"/>
                    </a:lnTo>
                    <a:lnTo>
                      <a:pt x="13" y="41"/>
                    </a:lnTo>
                    <a:lnTo>
                      <a:pt x="10" y="36"/>
                    </a:lnTo>
                    <a:lnTo>
                      <a:pt x="7" y="30"/>
                    </a:lnTo>
                    <a:lnTo>
                      <a:pt x="4" y="26"/>
                    </a:lnTo>
                    <a:lnTo>
                      <a:pt x="0" y="9"/>
                    </a:lnTo>
                    <a:lnTo>
                      <a:pt x="5" y="8"/>
                    </a:lnTo>
                    <a:lnTo>
                      <a:pt x="9" y="5"/>
                    </a:lnTo>
                    <a:lnTo>
                      <a:pt x="13" y="0"/>
                    </a:lnTo>
                    <a:lnTo>
                      <a:pt x="25" y="2"/>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3507" name="Freeform 19"/>
              <p:cNvSpPr>
                <a:spLocks/>
              </p:cNvSpPr>
              <p:nvPr/>
            </p:nvSpPr>
            <p:spPr bwMode="auto">
              <a:xfrm>
                <a:off x="2910" y="4062"/>
                <a:ext cx="20" cy="25"/>
              </a:xfrm>
              <a:custGeom>
                <a:avLst/>
                <a:gdLst/>
                <a:ahLst/>
                <a:cxnLst>
                  <a:cxn ang="0">
                    <a:pos x="0" y="22"/>
                  </a:cxn>
                  <a:cxn ang="0">
                    <a:pos x="17" y="24"/>
                  </a:cxn>
                  <a:cxn ang="0">
                    <a:pos x="19" y="18"/>
                  </a:cxn>
                  <a:cxn ang="0">
                    <a:pos x="12" y="0"/>
                  </a:cxn>
                  <a:cxn ang="0">
                    <a:pos x="0" y="22"/>
                  </a:cxn>
                </a:cxnLst>
                <a:rect l="0" t="0" r="r" b="b"/>
                <a:pathLst>
                  <a:path w="20" h="25">
                    <a:moveTo>
                      <a:pt x="0" y="22"/>
                    </a:moveTo>
                    <a:lnTo>
                      <a:pt x="17" y="24"/>
                    </a:lnTo>
                    <a:lnTo>
                      <a:pt x="19" y="18"/>
                    </a:lnTo>
                    <a:lnTo>
                      <a:pt x="12" y="0"/>
                    </a:lnTo>
                    <a:lnTo>
                      <a:pt x="0" y="2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3508" name="Freeform 20"/>
              <p:cNvSpPr>
                <a:spLocks/>
              </p:cNvSpPr>
              <p:nvPr/>
            </p:nvSpPr>
            <p:spPr bwMode="auto">
              <a:xfrm>
                <a:off x="2895" y="4093"/>
                <a:ext cx="7" cy="27"/>
              </a:xfrm>
              <a:custGeom>
                <a:avLst/>
                <a:gdLst/>
                <a:ahLst/>
                <a:cxnLst>
                  <a:cxn ang="0">
                    <a:pos x="2" y="0"/>
                  </a:cxn>
                  <a:cxn ang="0">
                    <a:pos x="6" y="26"/>
                  </a:cxn>
                  <a:cxn ang="0">
                    <a:pos x="1" y="22"/>
                  </a:cxn>
                  <a:cxn ang="0">
                    <a:pos x="0" y="12"/>
                  </a:cxn>
                  <a:cxn ang="0">
                    <a:pos x="1" y="3"/>
                  </a:cxn>
                  <a:cxn ang="0">
                    <a:pos x="2" y="0"/>
                  </a:cxn>
                </a:cxnLst>
                <a:rect l="0" t="0" r="r" b="b"/>
                <a:pathLst>
                  <a:path w="7" h="27">
                    <a:moveTo>
                      <a:pt x="2" y="0"/>
                    </a:moveTo>
                    <a:lnTo>
                      <a:pt x="6" y="26"/>
                    </a:lnTo>
                    <a:lnTo>
                      <a:pt x="1" y="22"/>
                    </a:lnTo>
                    <a:lnTo>
                      <a:pt x="0" y="12"/>
                    </a:lnTo>
                    <a:lnTo>
                      <a:pt x="1" y="3"/>
                    </a:lnTo>
                    <a:lnTo>
                      <a:pt x="2"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3509" name="Freeform 21"/>
              <p:cNvSpPr>
                <a:spLocks/>
              </p:cNvSpPr>
              <p:nvPr/>
            </p:nvSpPr>
            <p:spPr bwMode="auto">
              <a:xfrm>
                <a:off x="2910" y="4115"/>
                <a:ext cx="18" cy="32"/>
              </a:xfrm>
              <a:custGeom>
                <a:avLst/>
                <a:gdLst/>
                <a:ahLst/>
                <a:cxnLst>
                  <a:cxn ang="0">
                    <a:pos x="0" y="21"/>
                  </a:cxn>
                  <a:cxn ang="0">
                    <a:pos x="12" y="0"/>
                  </a:cxn>
                  <a:cxn ang="0">
                    <a:pos x="17" y="21"/>
                  </a:cxn>
                  <a:cxn ang="0">
                    <a:pos x="2" y="31"/>
                  </a:cxn>
                  <a:cxn ang="0">
                    <a:pos x="0" y="21"/>
                  </a:cxn>
                </a:cxnLst>
                <a:rect l="0" t="0" r="r" b="b"/>
                <a:pathLst>
                  <a:path w="18" h="32">
                    <a:moveTo>
                      <a:pt x="0" y="21"/>
                    </a:moveTo>
                    <a:lnTo>
                      <a:pt x="12" y="0"/>
                    </a:lnTo>
                    <a:lnTo>
                      <a:pt x="17" y="21"/>
                    </a:lnTo>
                    <a:lnTo>
                      <a:pt x="2" y="31"/>
                    </a:lnTo>
                    <a:lnTo>
                      <a:pt x="0"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3510" name="Freeform 22"/>
              <p:cNvSpPr>
                <a:spLocks/>
              </p:cNvSpPr>
              <p:nvPr/>
            </p:nvSpPr>
            <p:spPr bwMode="auto">
              <a:xfrm>
                <a:off x="2880" y="4028"/>
                <a:ext cx="82" cy="133"/>
              </a:xfrm>
              <a:custGeom>
                <a:avLst/>
                <a:gdLst/>
                <a:ahLst/>
                <a:cxnLst>
                  <a:cxn ang="0">
                    <a:pos x="75" y="66"/>
                  </a:cxn>
                  <a:cxn ang="0">
                    <a:pos x="68" y="38"/>
                  </a:cxn>
                  <a:cxn ang="0">
                    <a:pos x="56" y="21"/>
                  </a:cxn>
                  <a:cxn ang="0">
                    <a:pos x="38" y="15"/>
                  </a:cxn>
                  <a:cxn ang="0">
                    <a:pos x="22" y="27"/>
                  </a:cxn>
                  <a:cxn ang="0">
                    <a:pos x="12" y="48"/>
                  </a:cxn>
                  <a:cxn ang="0">
                    <a:pos x="8" y="72"/>
                  </a:cxn>
                  <a:cxn ang="0">
                    <a:pos x="9" y="93"/>
                  </a:cxn>
                  <a:cxn ang="0">
                    <a:pos x="14" y="112"/>
                  </a:cxn>
                  <a:cxn ang="0">
                    <a:pos x="20" y="128"/>
                  </a:cxn>
                  <a:cxn ang="0">
                    <a:pos x="13" y="132"/>
                  </a:cxn>
                  <a:cxn ang="0">
                    <a:pos x="3" y="101"/>
                  </a:cxn>
                  <a:cxn ang="0">
                    <a:pos x="0" y="71"/>
                  </a:cxn>
                  <a:cxn ang="0">
                    <a:pos x="9" y="30"/>
                  </a:cxn>
                  <a:cxn ang="0">
                    <a:pos x="27" y="4"/>
                  </a:cxn>
                  <a:cxn ang="0">
                    <a:pos x="52" y="0"/>
                  </a:cxn>
                  <a:cxn ang="0">
                    <a:pos x="68" y="16"/>
                  </a:cxn>
                  <a:cxn ang="0">
                    <a:pos x="78" y="37"/>
                  </a:cxn>
                  <a:cxn ang="0">
                    <a:pos x="81" y="66"/>
                  </a:cxn>
                  <a:cxn ang="0">
                    <a:pos x="75" y="66"/>
                  </a:cxn>
                </a:cxnLst>
                <a:rect l="0" t="0" r="r" b="b"/>
                <a:pathLst>
                  <a:path w="82" h="133">
                    <a:moveTo>
                      <a:pt x="75" y="66"/>
                    </a:moveTo>
                    <a:lnTo>
                      <a:pt x="68" y="38"/>
                    </a:lnTo>
                    <a:lnTo>
                      <a:pt x="56" y="21"/>
                    </a:lnTo>
                    <a:lnTo>
                      <a:pt x="38" y="15"/>
                    </a:lnTo>
                    <a:lnTo>
                      <a:pt x="22" y="27"/>
                    </a:lnTo>
                    <a:lnTo>
                      <a:pt x="12" y="48"/>
                    </a:lnTo>
                    <a:lnTo>
                      <a:pt x="8" y="72"/>
                    </a:lnTo>
                    <a:lnTo>
                      <a:pt x="9" y="93"/>
                    </a:lnTo>
                    <a:lnTo>
                      <a:pt x="14" y="112"/>
                    </a:lnTo>
                    <a:lnTo>
                      <a:pt x="20" y="128"/>
                    </a:lnTo>
                    <a:lnTo>
                      <a:pt x="13" y="132"/>
                    </a:lnTo>
                    <a:lnTo>
                      <a:pt x="3" y="101"/>
                    </a:lnTo>
                    <a:lnTo>
                      <a:pt x="0" y="71"/>
                    </a:lnTo>
                    <a:lnTo>
                      <a:pt x="9" y="30"/>
                    </a:lnTo>
                    <a:lnTo>
                      <a:pt x="27" y="4"/>
                    </a:lnTo>
                    <a:lnTo>
                      <a:pt x="52" y="0"/>
                    </a:lnTo>
                    <a:lnTo>
                      <a:pt x="68" y="16"/>
                    </a:lnTo>
                    <a:lnTo>
                      <a:pt x="78" y="37"/>
                    </a:lnTo>
                    <a:lnTo>
                      <a:pt x="81" y="66"/>
                    </a:lnTo>
                    <a:lnTo>
                      <a:pt x="75" y="66"/>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3511" name="Freeform 23"/>
              <p:cNvSpPr>
                <a:spLocks/>
              </p:cNvSpPr>
              <p:nvPr/>
            </p:nvSpPr>
            <p:spPr bwMode="auto">
              <a:xfrm>
                <a:off x="2553" y="4051"/>
                <a:ext cx="79" cy="129"/>
              </a:xfrm>
              <a:custGeom>
                <a:avLst/>
                <a:gdLst/>
                <a:ahLst/>
                <a:cxnLst>
                  <a:cxn ang="0">
                    <a:pos x="65" y="11"/>
                  </a:cxn>
                  <a:cxn ang="0">
                    <a:pos x="74" y="33"/>
                  </a:cxn>
                  <a:cxn ang="0">
                    <a:pos x="78" y="61"/>
                  </a:cxn>
                  <a:cxn ang="0">
                    <a:pos x="75" y="90"/>
                  </a:cxn>
                  <a:cxn ang="0">
                    <a:pos x="63" y="116"/>
                  </a:cxn>
                  <a:cxn ang="0">
                    <a:pos x="43" y="128"/>
                  </a:cxn>
                  <a:cxn ang="0">
                    <a:pos x="18" y="119"/>
                  </a:cxn>
                  <a:cxn ang="0">
                    <a:pos x="5" y="95"/>
                  </a:cxn>
                  <a:cxn ang="0">
                    <a:pos x="1" y="73"/>
                  </a:cxn>
                  <a:cxn ang="0">
                    <a:pos x="0" y="43"/>
                  </a:cxn>
                  <a:cxn ang="0">
                    <a:pos x="9" y="15"/>
                  </a:cxn>
                  <a:cxn ang="0">
                    <a:pos x="29" y="1"/>
                  </a:cxn>
                  <a:cxn ang="0">
                    <a:pos x="52" y="0"/>
                  </a:cxn>
                  <a:cxn ang="0">
                    <a:pos x="65" y="11"/>
                  </a:cxn>
                </a:cxnLst>
                <a:rect l="0" t="0" r="r" b="b"/>
                <a:pathLst>
                  <a:path w="79" h="129">
                    <a:moveTo>
                      <a:pt x="65" y="11"/>
                    </a:moveTo>
                    <a:lnTo>
                      <a:pt x="74" y="33"/>
                    </a:lnTo>
                    <a:lnTo>
                      <a:pt x="78" y="61"/>
                    </a:lnTo>
                    <a:lnTo>
                      <a:pt x="75" y="90"/>
                    </a:lnTo>
                    <a:lnTo>
                      <a:pt x="63" y="116"/>
                    </a:lnTo>
                    <a:lnTo>
                      <a:pt x="43" y="128"/>
                    </a:lnTo>
                    <a:lnTo>
                      <a:pt x="18" y="119"/>
                    </a:lnTo>
                    <a:lnTo>
                      <a:pt x="5" y="95"/>
                    </a:lnTo>
                    <a:lnTo>
                      <a:pt x="1" y="73"/>
                    </a:lnTo>
                    <a:lnTo>
                      <a:pt x="0" y="43"/>
                    </a:lnTo>
                    <a:lnTo>
                      <a:pt x="9" y="15"/>
                    </a:lnTo>
                    <a:lnTo>
                      <a:pt x="29" y="1"/>
                    </a:lnTo>
                    <a:lnTo>
                      <a:pt x="52" y="0"/>
                    </a:lnTo>
                    <a:lnTo>
                      <a:pt x="65"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3512" name="Freeform 24"/>
              <p:cNvSpPr>
                <a:spLocks/>
              </p:cNvSpPr>
              <p:nvPr/>
            </p:nvSpPr>
            <p:spPr bwMode="auto">
              <a:xfrm>
                <a:off x="2559" y="4056"/>
                <a:ext cx="67" cy="112"/>
              </a:xfrm>
              <a:custGeom>
                <a:avLst/>
                <a:gdLst/>
                <a:ahLst/>
                <a:cxnLst>
                  <a:cxn ang="0">
                    <a:pos x="53" y="11"/>
                  </a:cxn>
                  <a:cxn ang="0">
                    <a:pos x="60" y="27"/>
                  </a:cxn>
                  <a:cxn ang="0">
                    <a:pos x="65" y="44"/>
                  </a:cxn>
                  <a:cxn ang="0">
                    <a:pos x="66" y="60"/>
                  </a:cxn>
                  <a:cxn ang="0">
                    <a:pos x="64" y="78"/>
                  </a:cxn>
                  <a:cxn ang="0">
                    <a:pos x="57" y="95"/>
                  </a:cxn>
                  <a:cxn ang="0">
                    <a:pos x="48" y="106"/>
                  </a:cxn>
                  <a:cxn ang="0">
                    <a:pos x="38" y="111"/>
                  </a:cxn>
                  <a:cxn ang="0">
                    <a:pos x="23" y="110"/>
                  </a:cxn>
                  <a:cxn ang="0">
                    <a:pos x="12" y="98"/>
                  </a:cxn>
                  <a:cxn ang="0">
                    <a:pos x="5" y="87"/>
                  </a:cxn>
                  <a:cxn ang="0">
                    <a:pos x="1" y="69"/>
                  </a:cxn>
                  <a:cxn ang="0">
                    <a:pos x="0" y="55"/>
                  </a:cxn>
                  <a:cxn ang="0">
                    <a:pos x="2" y="34"/>
                  </a:cxn>
                  <a:cxn ang="0">
                    <a:pos x="9" y="17"/>
                  </a:cxn>
                  <a:cxn ang="0">
                    <a:pos x="21" y="5"/>
                  </a:cxn>
                  <a:cxn ang="0">
                    <a:pos x="32" y="0"/>
                  </a:cxn>
                  <a:cxn ang="0">
                    <a:pos x="43" y="4"/>
                  </a:cxn>
                  <a:cxn ang="0">
                    <a:pos x="53" y="10"/>
                  </a:cxn>
                  <a:cxn ang="0">
                    <a:pos x="53" y="11"/>
                  </a:cxn>
                </a:cxnLst>
                <a:rect l="0" t="0" r="r" b="b"/>
                <a:pathLst>
                  <a:path w="67" h="112">
                    <a:moveTo>
                      <a:pt x="53" y="11"/>
                    </a:moveTo>
                    <a:lnTo>
                      <a:pt x="60" y="27"/>
                    </a:lnTo>
                    <a:lnTo>
                      <a:pt x="65" y="44"/>
                    </a:lnTo>
                    <a:lnTo>
                      <a:pt x="66" y="60"/>
                    </a:lnTo>
                    <a:lnTo>
                      <a:pt x="64" y="78"/>
                    </a:lnTo>
                    <a:lnTo>
                      <a:pt x="57" y="95"/>
                    </a:lnTo>
                    <a:lnTo>
                      <a:pt x="48" y="106"/>
                    </a:lnTo>
                    <a:lnTo>
                      <a:pt x="38" y="111"/>
                    </a:lnTo>
                    <a:lnTo>
                      <a:pt x="23" y="110"/>
                    </a:lnTo>
                    <a:lnTo>
                      <a:pt x="12" y="98"/>
                    </a:lnTo>
                    <a:lnTo>
                      <a:pt x="5" y="87"/>
                    </a:lnTo>
                    <a:lnTo>
                      <a:pt x="1" y="69"/>
                    </a:lnTo>
                    <a:lnTo>
                      <a:pt x="0" y="55"/>
                    </a:lnTo>
                    <a:lnTo>
                      <a:pt x="2" y="34"/>
                    </a:lnTo>
                    <a:lnTo>
                      <a:pt x="9" y="17"/>
                    </a:lnTo>
                    <a:lnTo>
                      <a:pt x="21" y="5"/>
                    </a:lnTo>
                    <a:lnTo>
                      <a:pt x="32" y="0"/>
                    </a:lnTo>
                    <a:lnTo>
                      <a:pt x="43" y="4"/>
                    </a:lnTo>
                    <a:lnTo>
                      <a:pt x="53" y="10"/>
                    </a:lnTo>
                    <a:lnTo>
                      <a:pt x="53" y="1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3513" name="Freeform 25"/>
              <p:cNvSpPr>
                <a:spLocks/>
              </p:cNvSpPr>
              <p:nvPr/>
            </p:nvSpPr>
            <p:spPr bwMode="auto">
              <a:xfrm>
                <a:off x="2540" y="4026"/>
                <a:ext cx="102" cy="155"/>
              </a:xfrm>
              <a:custGeom>
                <a:avLst/>
                <a:gdLst/>
                <a:ahLst/>
                <a:cxnLst>
                  <a:cxn ang="0">
                    <a:pos x="90" y="125"/>
                  </a:cxn>
                  <a:cxn ang="0">
                    <a:pos x="94" y="121"/>
                  </a:cxn>
                  <a:cxn ang="0">
                    <a:pos x="100" y="102"/>
                  </a:cxn>
                  <a:cxn ang="0">
                    <a:pos x="101" y="61"/>
                  </a:cxn>
                  <a:cxn ang="0">
                    <a:pos x="85" y="22"/>
                  </a:cxn>
                  <a:cxn ang="0">
                    <a:pos x="61" y="0"/>
                  </a:cxn>
                  <a:cxn ang="0">
                    <a:pos x="31" y="9"/>
                  </a:cxn>
                  <a:cxn ang="0">
                    <a:pos x="11" y="37"/>
                  </a:cxn>
                  <a:cxn ang="0">
                    <a:pos x="0" y="83"/>
                  </a:cxn>
                  <a:cxn ang="0">
                    <a:pos x="4" y="125"/>
                  </a:cxn>
                  <a:cxn ang="0">
                    <a:pos x="14" y="143"/>
                  </a:cxn>
                  <a:cxn ang="0">
                    <a:pos x="27" y="154"/>
                  </a:cxn>
                  <a:cxn ang="0">
                    <a:pos x="32" y="145"/>
                  </a:cxn>
                  <a:cxn ang="0">
                    <a:pos x="17" y="117"/>
                  </a:cxn>
                  <a:cxn ang="0">
                    <a:pos x="12" y="92"/>
                  </a:cxn>
                  <a:cxn ang="0">
                    <a:pos x="14" y="65"/>
                  </a:cxn>
                  <a:cxn ang="0">
                    <a:pos x="25" y="37"/>
                  </a:cxn>
                  <a:cxn ang="0">
                    <a:pos x="43" y="20"/>
                  </a:cxn>
                  <a:cxn ang="0">
                    <a:pos x="70" y="27"/>
                  </a:cxn>
                  <a:cxn ang="0">
                    <a:pos x="86" y="51"/>
                  </a:cxn>
                  <a:cxn ang="0">
                    <a:pos x="90" y="76"/>
                  </a:cxn>
                  <a:cxn ang="0">
                    <a:pos x="90" y="99"/>
                  </a:cxn>
                  <a:cxn ang="0">
                    <a:pos x="86" y="122"/>
                  </a:cxn>
                  <a:cxn ang="0">
                    <a:pos x="90" y="125"/>
                  </a:cxn>
                </a:cxnLst>
                <a:rect l="0" t="0" r="r" b="b"/>
                <a:pathLst>
                  <a:path w="102" h="155">
                    <a:moveTo>
                      <a:pt x="90" y="125"/>
                    </a:moveTo>
                    <a:lnTo>
                      <a:pt x="94" y="121"/>
                    </a:lnTo>
                    <a:lnTo>
                      <a:pt x="100" y="102"/>
                    </a:lnTo>
                    <a:lnTo>
                      <a:pt x="101" y="61"/>
                    </a:lnTo>
                    <a:lnTo>
                      <a:pt x="85" y="22"/>
                    </a:lnTo>
                    <a:lnTo>
                      <a:pt x="61" y="0"/>
                    </a:lnTo>
                    <a:lnTo>
                      <a:pt x="31" y="9"/>
                    </a:lnTo>
                    <a:lnTo>
                      <a:pt x="11" y="37"/>
                    </a:lnTo>
                    <a:lnTo>
                      <a:pt x="0" y="83"/>
                    </a:lnTo>
                    <a:lnTo>
                      <a:pt x="4" y="125"/>
                    </a:lnTo>
                    <a:lnTo>
                      <a:pt x="14" y="143"/>
                    </a:lnTo>
                    <a:lnTo>
                      <a:pt x="27" y="154"/>
                    </a:lnTo>
                    <a:lnTo>
                      <a:pt x="32" y="145"/>
                    </a:lnTo>
                    <a:lnTo>
                      <a:pt x="17" y="117"/>
                    </a:lnTo>
                    <a:lnTo>
                      <a:pt x="12" y="92"/>
                    </a:lnTo>
                    <a:lnTo>
                      <a:pt x="14" y="65"/>
                    </a:lnTo>
                    <a:lnTo>
                      <a:pt x="25" y="37"/>
                    </a:lnTo>
                    <a:lnTo>
                      <a:pt x="43" y="20"/>
                    </a:lnTo>
                    <a:lnTo>
                      <a:pt x="70" y="27"/>
                    </a:lnTo>
                    <a:lnTo>
                      <a:pt x="86" y="51"/>
                    </a:lnTo>
                    <a:lnTo>
                      <a:pt x="90" y="76"/>
                    </a:lnTo>
                    <a:lnTo>
                      <a:pt x="90" y="99"/>
                    </a:lnTo>
                    <a:lnTo>
                      <a:pt x="86" y="122"/>
                    </a:lnTo>
                    <a:lnTo>
                      <a:pt x="90" y="125"/>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3514" name="Freeform 26"/>
              <p:cNvSpPr>
                <a:spLocks/>
              </p:cNvSpPr>
              <p:nvPr/>
            </p:nvSpPr>
            <p:spPr bwMode="auto">
              <a:xfrm>
                <a:off x="2563" y="4067"/>
                <a:ext cx="54" cy="84"/>
              </a:xfrm>
              <a:custGeom>
                <a:avLst/>
                <a:gdLst/>
                <a:ahLst/>
                <a:cxnLst>
                  <a:cxn ang="0">
                    <a:pos x="32" y="0"/>
                  </a:cxn>
                  <a:cxn ang="0">
                    <a:pos x="53" y="56"/>
                  </a:cxn>
                  <a:cxn ang="0">
                    <a:pos x="41" y="83"/>
                  </a:cxn>
                  <a:cxn ang="0">
                    <a:pos x="8" y="79"/>
                  </a:cxn>
                  <a:cxn ang="0">
                    <a:pos x="0" y="54"/>
                  </a:cxn>
                  <a:cxn ang="0">
                    <a:pos x="18" y="2"/>
                  </a:cxn>
                  <a:cxn ang="0">
                    <a:pos x="32" y="0"/>
                  </a:cxn>
                </a:cxnLst>
                <a:rect l="0" t="0" r="r" b="b"/>
                <a:pathLst>
                  <a:path w="54" h="84">
                    <a:moveTo>
                      <a:pt x="32" y="0"/>
                    </a:moveTo>
                    <a:lnTo>
                      <a:pt x="53" y="56"/>
                    </a:lnTo>
                    <a:lnTo>
                      <a:pt x="41" y="83"/>
                    </a:lnTo>
                    <a:lnTo>
                      <a:pt x="8" y="79"/>
                    </a:lnTo>
                    <a:lnTo>
                      <a:pt x="0" y="54"/>
                    </a:lnTo>
                    <a:lnTo>
                      <a:pt x="18" y="2"/>
                    </a:lnTo>
                    <a:lnTo>
                      <a:pt x="32"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3515" name="Freeform 27"/>
              <p:cNvSpPr>
                <a:spLocks/>
              </p:cNvSpPr>
              <p:nvPr/>
            </p:nvSpPr>
            <p:spPr bwMode="auto">
              <a:xfrm>
                <a:off x="2575" y="4087"/>
                <a:ext cx="24" cy="48"/>
              </a:xfrm>
              <a:custGeom>
                <a:avLst/>
                <a:gdLst/>
                <a:ahLst/>
                <a:cxnLst>
                  <a:cxn ang="0">
                    <a:pos x="17" y="0"/>
                  </a:cxn>
                  <a:cxn ang="0">
                    <a:pos x="0" y="27"/>
                  </a:cxn>
                  <a:cxn ang="0">
                    <a:pos x="8" y="44"/>
                  </a:cxn>
                  <a:cxn ang="0">
                    <a:pos x="14" y="44"/>
                  </a:cxn>
                  <a:cxn ang="0">
                    <a:pos x="21" y="47"/>
                  </a:cxn>
                  <a:cxn ang="0">
                    <a:pos x="23" y="28"/>
                  </a:cxn>
                  <a:cxn ang="0">
                    <a:pos x="19" y="19"/>
                  </a:cxn>
                  <a:cxn ang="0">
                    <a:pos x="17" y="13"/>
                  </a:cxn>
                  <a:cxn ang="0">
                    <a:pos x="17" y="7"/>
                  </a:cxn>
                  <a:cxn ang="0">
                    <a:pos x="17" y="0"/>
                  </a:cxn>
                </a:cxnLst>
                <a:rect l="0" t="0" r="r" b="b"/>
                <a:pathLst>
                  <a:path w="24" h="48">
                    <a:moveTo>
                      <a:pt x="17" y="0"/>
                    </a:moveTo>
                    <a:lnTo>
                      <a:pt x="0" y="27"/>
                    </a:lnTo>
                    <a:lnTo>
                      <a:pt x="8" y="44"/>
                    </a:lnTo>
                    <a:lnTo>
                      <a:pt x="14" y="44"/>
                    </a:lnTo>
                    <a:lnTo>
                      <a:pt x="21" y="47"/>
                    </a:lnTo>
                    <a:lnTo>
                      <a:pt x="23" y="28"/>
                    </a:lnTo>
                    <a:lnTo>
                      <a:pt x="19" y="19"/>
                    </a:lnTo>
                    <a:lnTo>
                      <a:pt x="17" y="13"/>
                    </a:lnTo>
                    <a:lnTo>
                      <a:pt x="17" y="7"/>
                    </a:lnTo>
                    <a:lnTo>
                      <a:pt x="17"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3516" name="Freeform 28"/>
              <p:cNvSpPr>
                <a:spLocks/>
              </p:cNvSpPr>
              <p:nvPr/>
            </p:nvSpPr>
            <p:spPr bwMode="auto">
              <a:xfrm>
                <a:off x="2577" y="4065"/>
                <a:ext cx="19" cy="37"/>
              </a:xfrm>
              <a:custGeom>
                <a:avLst/>
                <a:gdLst/>
                <a:ahLst/>
                <a:cxnLst>
                  <a:cxn ang="0">
                    <a:pos x="18" y="8"/>
                  </a:cxn>
                  <a:cxn ang="0">
                    <a:pos x="3" y="36"/>
                  </a:cxn>
                  <a:cxn ang="0">
                    <a:pos x="0" y="8"/>
                  </a:cxn>
                  <a:cxn ang="0">
                    <a:pos x="15" y="0"/>
                  </a:cxn>
                  <a:cxn ang="0">
                    <a:pos x="18" y="8"/>
                  </a:cxn>
                </a:cxnLst>
                <a:rect l="0" t="0" r="r" b="b"/>
                <a:pathLst>
                  <a:path w="19" h="37">
                    <a:moveTo>
                      <a:pt x="18" y="8"/>
                    </a:moveTo>
                    <a:lnTo>
                      <a:pt x="3" y="36"/>
                    </a:lnTo>
                    <a:lnTo>
                      <a:pt x="0" y="8"/>
                    </a:lnTo>
                    <a:lnTo>
                      <a:pt x="15" y="0"/>
                    </a:lnTo>
                    <a:lnTo>
                      <a:pt x="18" y="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3517" name="Freeform 29"/>
              <p:cNvSpPr>
                <a:spLocks/>
              </p:cNvSpPr>
              <p:nvPr/>
            </p:nvSpPr>
            <p:spPr bwMode="auto">
              <a:xfrm>
                <a:off x="2562" y="4114"/>
                <a:ext cx="19" cy="39"/>
              </a:xfrm>
              <a:custGeom>
                <a:avLst/>
                <a:gdLst/>
                <a:ahLst/>
                <a:cxnLst>
                  <a:cxn ang="0">
                    <a:pos x="8" y="0"/>
                  </a:cxn>
                  <a:cxn ang="0">
                    <a:pos x="18" y="21"/>
                  </a:cxn>
                  <a:cxn ang="0">
                    <a:pos x="10" y="38"/>
                  </a:cxn>
                  <a:cxn ang="0">
                    <a:pos x="4" y="27"/>
                  </a:cxn>
                  <a:cxn ang="0">
                    <a:pos x="0" y="8"/>
                  </a:cxn>
                  <a:cxn ang="0">
                    <a:pos x="8" y="0"/>
                  </a:cxn>
                </a:cxnLst>
                <a:rect l="0" t="0" r="r" b="b"/>
                <a:pathLst>
                  <a:path w="19" h="39">
                    <a:moveTo>
                      <a:pt x="8" y="0"/>
                    </a:moveTo>
                    <a:lnTo>
                      <a:pt x="18" y="21"/>
                    </a:lnTo>
                    <a:lnTo>
                      <a:pt x="10" y="38"/>
                    </a:lnTo>
                    <a:lnTo>
                      <a:pt x="4" y="27"/>
                    </a:lnTo>
                    <a:lnTo>
                      <a:pt x="0" y="8"/>
                    </a:lnTo>
                    <a:lnTo>
                      <a:pt x="8"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3518" name="Freeform 30"/>
              <p:cNvSpPr>
                <a:spLocks/>
              </p:cNvSpPr>
              <p:nvPr/>
            </p:nvSpPr>
            <p:spPr bwMode="auto">
              <a:xfrm>
                <a:off x="2598" y="4109"/>
                <a:ext cx="20" cy="42"/>
              </a:xfrm>
              <a:custGeom>
                <a:avLst/>
                <a:gdLst/>
                <a:ahLst/>
                <a:cxnLst>
                  <a:cxn ang="0">
                    <a:pos x="0" y="30"/>
                  </a:cxn>
                  <a:cxn ang="0">
                    <a:pos x="3" y="0"/>
                  </a:cxn>
                  <a:cxn ang="0">
                    <a:pos x="19" y="15"/>
                  </a:cxn>
                  <a:cxn ang="0">
                    <a:pos x="8" y="41"/>
                  </a:cxn>
                  <a:cxn ang="0">
                    <a:pos x="0" y="30"/>
                  </a:cxn>
                </a:cxnLst>
                <a:rect l="0" t="0" r="r" b="b"/>
                <a:pathLst>
                  <a:path w="20" h="42">
                    <a:moveTo>
                      <a:pt x="0" y="30"/>
                    </a:moveTo>
                    <a:lnTo>
                      <a:pt x="3" y="0"/>
                    </a:lnTo>
                    <a:lnTo>
                      <a:pt x="19" y="15"/>
                    </a:lnTo>
                    <a:lnTo>
                      <a:pt x="8" y="41"/>
                    </a:lnTo>
                    <a:lnTo>
                      <a:pt x="0" y="3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3519" name="Freeform 31"/>
              <p:cNvSpPr>
                <a:spLocks/>
              </p:cNvSpPr>
              <p:nvPr/>
            </p:nvSpPr>
            <p:spPr bwMode="auto">
              <a:xfrm>
                <a:off x="2765" y="3954"/>
                <a:ext cx="159" cy="63"/>
              </a:xfrm>
              <a:custGeom>
                <a:avLst/>
                <a:gdLst/>
                <a:ahLst/>
                <a:cxnLst>
                  <a:cxn ang="0">
                    <a:pos x="0" y="62"/>
                  </a:cxn>
                  <a:cxn ang="0">
                    <a:pos x="32" y="53"/>
                  </a:cxn>
                  <a:cxn ang="0">
                    <a:pos x="69" y="44"/>
                  </a:cxn>
                  <a:cxn ang="0">
                    <a:pos x="99" y="41"/>
                  </a:cxn>
                  <a:cxn ang="0">
                    <a:pos x="126" y="39"/>
                  </a:cxn>
                  <a:cxn ang="0">
                    <a:pos x="158" y="37"/>
                  </a:cxn>
                  <a:cxn ang="0">
                    <a:pos x="146" y="30"/>
                  </a:cxn>
                  <a:cxn ang="0">
                    <a:pos x="137" y="21"/>
                  </a:cxn>
                  <a:cxn ang="0">
                    <a:pos x="127" y="11"/>
                  </a:cxn>
                  <a:cxn ang="0">
                    <a:pos x="117" y="4"/>
                  </a:cxn>
                  <a:cxn ang="0">
                    <a:pos x="110" y="0"/>
                  </a:cxn>
                  <a:cxn ang="0">
                    <a:pos x="116" y="18"/>
                  </a:cxn>
                  <a:cxn ang="0">
                    <a:pos x="117" y="25"/>
                  </a:cxn>
                  <a:cxn ang="0">
                    <a:pos x="116" y="30"/>
                  </a:cxn>
                  <a:cxn ang="0">
                    <a:pos x="115" y="34"/>
                  </a:cxn>
                  <a:cxn ang="0">
                    <a:pos x="113" y="35"/>
                  </a:cxn>
                  <a:cxn ang="0">
                    <a:pos x="93" y="35"/>
                  </a:cxn>
                  <a:cxn ang="0">
                    <a:pos x="57" y="43"/>
                  </a:cxn>
                  <a:cxn ang="0">
                    <a:pos x="20" y="51"/>
                  </a:cxn>
                  <a:cxn ang="0">
                    <a:pos x="0" y="62"/>
                  </a:cxn>
                </a:cxnLst>
                <a:rect l="0" t="0" r="r" b="b"/>
                <a:pathLst>
                  <a:path w="159" h="63">
                    <a:moveTo>
                      <a:pt x="0" y="62"/>
                    </a:moveTo>
                    <a:lnTo>
                      <a:pt x="32" y="53"/>
                    </a:lnTo>
                    <a:lnTo>
                      <a:pt x="69" y="44"/>
                    </a:lnTo>
                    <a:lnTo>
                      <a:pt x="99" y="41"/>
                    </a:lnTo>
                    <a:lnTo>
                      <a:pt x="126" y="39"/>
                    </a:lnTo>
                    <a:lnTo>
                      <a:pt x="158" y="37"/>
                    </a:lnTo>
                    <a:lnTo>
                      <a:pt x="146" y="30"/>
                    </a:lnTo>
                    <a:lnTo>
                      <a:pt x="137" y="21"/>
                    </a:lnTo>
                    <a:lnTo>
                      <a:pt x="127" y="11"/>
                    </a:lnTo>
                    <a:lnTo>
                      <a:pt x="117" y="4"/>
                    </a:lnTo>
                    <a:lnTo>
                      <a:pt x="110" y="0"/>
                    </a:lnTo>
                    <a:lnTo>
                      <a:pt x="116" y="18"/>
                    </a:lnTo>
                    <a:lnTo>
                      <a:pt x="117" y="25"/>
                    </a:lnTo>
                    <a:lnTo>
                      <a:pt x="116" y="30"/>
                    </a:lnTo>
                    <a:lnTo>
                      <a:pt x="115" y="34"/>
                    </a:lnTo>
                    <a:lnTo>
                      <a:pt x="113" y="35"/>
                    </a:lnTo>
                    <a:lnTo>
                      <a:pt x="93" y="35"/>
                    </a:lnTo>
                    <a:lnTo>
                      <a:pt x="57" y="43"/>
                    </a:lnTo>
                    <a:lnTo>
                      <a:pt x="20" y="51"/>
                    </a:lnTo>
                    <a:lnTo>
                      <a:pt x="0" y="6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3520" name="Freeform 32"/>
              <p:cNvSpPr>
                <a:spLocks/>
              </p:cNvSpPr>
              <p:nvPr/>
            </p:nvSpPr>
            <p:spPr bwMode="auto">
              <a:xfrm>
                <a:off x="2538" y="3993"/>
                <a:ext cx="254" cy="23"/>
              </a:xfrm>
              <a:custGeom>
                <a:avLst/>
                <a:gdLst/>
                <a:ahLst/>
                <a:cxnLst>
                  <a:cxn ang="0">
                    <a:pos x="0" y="13"/>
                  </a:cxn>
                  <a:cxn ang="0">
                    <a:pos x="54" y="6"/>
                  </a:cxn>
                  <a:cxn ang="0">
                    <a:pos x="87" y="5"/>
                  </a:cxn>
                  <a:cxn ang="0">
                    <a:pos x="131" y="7"/>
                  </a:cxn>
                  <a:cxn ang="0">
                    <a:pos x="220" y="19"/>
                  </a:cxn>
                  <a:cxn ang="0">
                    <a:pos x="231" y="22"/>
                  </a:cxn>
                  <a:cxn ang="0">
                    <a:pos x="253" y="9"/>
                  </a:cxn>
                  <a:cxn ang="0">
                    <a:pos x="218" y="3"/>
                  </a:cxn>
                  <a:cxn ang="0">
                    <a:pos x="163" y="1"/>
                  </a:cxn>
                  <a:cxn ang="0">
                    <a:pos x="122" y="0"/>
                  </a:cxn>
                  <a:cxn ang="0">
                    <a:pos x="66" y="0"/>
                  </a:cxn>
                  <a:cxn ang="0">
                    <a:pos x="0" y="13"/>
                  </a:cxn>
                </a:cxnLst>
                <a:rect l="0" t="0" r="r" b="b"/>
                <a:pathLst>
                  <a:path w="254" h="23">
                    <a:moveTo>
                      <a:pt x="0" y="13"/>
                    </a:moveTo>
                    <a:lnTo>
                      <a:pt x="54" y="6"/>
                    </a:lnTo>
                    <a:lnTo>
                      <a:pt x="87" y="5"/>
                    </a:lnTo>
                    <a:lnTo>
                      <a:pt x="131" y="7"/>
                    </a:lnTo>
                    <a:lnTo>
                      <a:pt x="220" y="19"/>
                    </a:lnTo>
                    <a:lnTo>
                      <a:pt x="231" y="22"/>
                    </a:lnTo>
                    <a:lnTo>
                      <a:pt x="253" y="9"/>
                    </a:lnTo>
                    <a:lnTo>
                      <a:pt x="218" y="3"/>
                    </a:lnTo>
                    <a:lnTo>
                      <a:pt x="163" y="1"/>
                    </a:lnTo>
                    <a:lnTo>
                      <a:pt x="122" y="0"/>
                    </a:lnTo>
                    <a:lnTo>
                      <a:pt x="66" y="0"/>
                    </a:lnTo>
                    <a:lnTo>
                      <a:pt x="0" y="13"/>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3521" name="Freeform 33"/>
              <p:cNvSpPr>
                <a:spLocks/>
              </p:cNvSpPr>
              <p:nvPr/>
            </p:nvSpPr>
            <p:spPr bwMode="auto">
              <a:xfrm>
                <a:off x="2424" y="4074"/>
                <a:ext cx="7" cy="22"/>
              </a:xfrm>
              <a:custGeom>
                <a:avLst/>
                <a:gdLst/>
                <a:ahLst/>
                <a:cxnLst>
                  <a:cxn ang="0">
                    <a:pos x="0" y="0"/>
                  </a:cxn>
                  <a:cxn ang="0">
                    <a:pos x="2" y="21"/>
                  </a:cxn>
                  <a:cxn ang="0">
                    <a:pos x="6" y="21"/>
                  </a:cxn>
                  <a:cxn ang="0">
                    <a:pos x="3" y="0"/>
                  </a:cxn>
                  <a:cxn ang="0">
                    <a:pos x="0" y="0"/>
                  </a:cxn>
                </a:cxnLst>
                <a:rect l="0" t="0" r="r" b="b"/>
                <a:pathLst>
                  <a:path w="7" h="22">
                    <a:moveTo>
                      <a:pt x="0" y="0"/>
                    </a:moveTo>
                    <a:lnTo>
                      <a:pt x="2" y="21"/>
                    </a:lnTo>
                    <a:lnTo>
                      <a:pt x="6" y="21"/>
                    </a:lnTo>
                    <a:lnTo>
                      <a:pt x="3" y="0"/>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3522" name="Freeform 34"/>
              <p:cNvSpPr>
                <a:spLocks/>
              </p:cNvSpPr>
              <p:nvPr/>
            </p:nvSpPr>
            <p:spPr bwMode="auto">
              <a:xfrm>
                <a:off x="2427" y="4104"/>
                <a:ext cx="8" cy="17"/>
              </a:xfrm>
              <a:custGeom>
                <a:avLst/>
                <a:gdLst/>
                <a:ahLst/>
                <a:cxnLst>
                  <a:cxn ang="0">
                    <a:pos x="0" y="0"/>
                  </a:cxn>
                  <a:cxn ang="0">
                    <a:pos x="2" y="16"/>
                  </a:cxn>
                  <a:cxn ang="0">
                    <a:pos x="7" y="16"/>
                  </a:cxn>
                  <a:cxn ang="0">
                    <a:pos x="5" y="5"/>
                  </a:cxn>
                  <a:cxn ang="0">
                    <a:pos x="0" y="0"/>
                  </a:cxn>
                </a:cxnLst>
                <a:rect l="0" t="0" r="r" b="b"/>
                <a:pathLst>
                  <a:path w="8" h="17">
                    <a:moveTo>
                      <a:pt x="0" y="0"/>
                    </a:moveTo>
                    <a:lnTo>
                      <a:pt x="2" y="16"/>
                    </a:lnTo>
                    <a:lnTo>
                      <a:pt x="7" y="16"/>
                    </a:lnTo>
                    <a:lnTo>
                      <a:pt x="5" y="5"/>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3523" name="Freeform 35"/>
              <p:cNvSpPr>
                <a:spLocks/>
              </p:cNvSpPr>
              <p:nvPr/>
            </p:nvSpPr>
            <p:spPr bwMode="auto">
              <a:xfrm>
                <a:off x="2409" y="4102"/>
                <a:ext cx="8" cy="19"/>
              </a:xfrm>
              <a:custGeom>
                <a:avLst/>
                <a:gdLst/>
                <a:ahLst/>
                <a:cxnLst>
                  <a:cxn ang="0">
                    <a:pos x="2" y="18"/>
                  </a:cxn>
                  <a:cxn ang="0">
                    <a:pos x="0" y="0"/>
                  </a:cxn>
                  <a:cxn ang="0">
                    <a:pos x="4" y="0"/>
                  </a:cxn>
                  <a:cxn ang="0">
                    <a:pos x="7" y="18"/>
                  </a:cxn>
                  <a:cxn ang="0">
                    <a:pos x="2" y="18"/>
                  </a:cxn>
                </a:cxnLst>
                <a:rect l="0" t="0" r="r" b="b"/>
                <a:pathLst>
                  <a:path w="8" h="19">
                    <a:moveTo>
                      <a:pt x="2" y="18"/>
                    </a:moveTo>
                    <a:lnTo>
                      <a:pt x="0" y="0"/>
                    </a:lnTo>
                    <a:lnTo>
                      <a:pt x="4" y="0"/>
                    </a:lnTo>
                    <a:lnTo>
                      <a:pt x="7" y="18"/>
                    </a:lnTo>
                    <a:lnTo>
                      <a:pt x="2" y="18"/>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3524" name="Freeform 36"/>
              <p:cNvSpPr>
                <a:spLocks/>
              </p:cNvSpPr>
              <p:nvPr/>
            </p:nvSpPr>
            <p:spPr bwMode="auto">
              <a:xfrm>
                <a:off x="2404" y="4074"/>
                <a:ext cx="8" cy="20"/>
              </a:xfrm>
              <a:custGeom>
                <a:avLst/>
                <a:gdLst/>
                <a:ahLst/>
                <a:cxnLst>
                  <a:cxn ang="0">
                    <a:pos x="3" y="19"/>
                  </a:cxn>
                  <a:cxn ang="0">
                    <a:pos x="0" y="0"/>
                  </a:cxn>
                  <a:cxn ang="0">
                    <a:pos x="5" y="0"/>
                  </a:cxn>
                  <a:cxn ang="0">
                    <a:pos x="7" y="19"/>
                  </a:cxn>
                  <a:cxn ang="0">
                    <a:pos x="3" y="19"/>
                  </a:cxn>
                </a:cxnLst>
                <a:rect l="0" t="0" r="r" b="b"/>
                <a:pathLst>
                  <a:path w="8" h="20">
                    <a:moveTo>
                      <a:pt x="3" y="19"/>
                    </a:moveTo>
                    <a:lnTo>
                      <a:pt x="0" y="0"/>
                    </a:lnTo>
                    <a:lnTo>
                      <a:pt x="5" y="0"/>
                    </a:lnTo>
                    <a:lnTo>
                      <a:pt x="7" y="19"/>
                    </a:lnTo>
                    <a:lnTo>
                      <a:pt x="3"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3525" name="Freeform 37"/>
              <p:cNvSpPr>
                <a:spLocks/>
              </p:cNvSpPr>
              <p:nvPr/>
            </p:nvSpPr>
            <p:spPr bwMode="auto">
              <a:xfrm>
                <a:off x="2403" y="4118"/>
                <a:ext cx="131" cy="42"/>
              </a:xfrm>
              <a:custGeom>
                <a:avLst/>
                <a:gdLst/>
                <a:ahLst/>
                <a:cxnLst>
                  <a:cxn ang="0">
                    <a:pos x="130" y="0"/>
                  </a:cxn>
                  <a:cxn ang="0">
                    <a:pos x="125" y="17"/>
                  </a:cxn>
                  <a:cxn ang="0">
                    <a:pos x="120" y="23"/>
                  </a:cxn>
                  <a:cxn ang="0">
                    <a:pos x="114" y="24"/>
                  </a:cxn>
                  <a:cxn ang="0">
                    <a:pos x="106" y="23"/>
                  </a:cxn>
                  <a:cxn ang="0">
                    <a:pos x="11" y="15"/>
                  </a:cxn>
                  <a:cxn ang="0">
                    <a:pos x="5" y="13"/>
                  </a:cxn>
                  <a:cxn ang="0">
                    <a:pos x="3" y="10"/>
                  </a:cxn>
                  <a:cxn ang="0">
                    <a:pos x="1" y="5"/>
                  </a:cxn>
                  <a:cxn ang="0">
                    <a:pos x="0" y="13"/>
                  </a:cxn>
                  <a:cxn ang="0">
                    <a:pos x="2" y="21"/>
                  </a:cxn>
                  <a:cxn ang="0">
                    <a:pos x="5" y="24"/>
                  </a:cxn>
                  <a:cxn ang="0">
                    <a:pos x="10" y="28"/>
                  </a:cxn>
                  <a:cxn ang="0">
                    <a:pos x="19" y="31"/>
                  </a:cxn>
                  <a:cxn ang="0">
                    <a:pos x="108" y="41"/>
                  </a:cxn>
                  <a:cxn ang="0">
                    <a:pos x="118" y="40"/>
                  </a:cxn>
                  <a:cxn ang="0">
                    <a:pos x="125" y="33"/>
                  </a:cxn>
                  <a:cxn ang="0">
                    <a:pos x="128" y="24"/>
                  </a:cxn>
                  <a:cxn ang="0">
                    <a:pos x="130" y="9"/>
                  </a:cxn>
                  <a:cxn ang="0">
                    <a:pos x="130" y="0"/>
                  </a:cxn>
                </a:cxnLst>
                <a:rect l="0" t="0" r="r" b="b"/>
                <a:pathLst>
                  <a:path w="131" h="42">
                    <a:moveTo>
                      <a:pt x="130" y="0"/>
                    </a:moveTo>
                    <a:lnTo>
                      <a:pt x="125" y="17"/>
                    </a:lnTo>
                    <a:lnTo>
                      <a:pt x="120" y="23"/>
                    </a:lnTo>
                    <a:lnTo>
                      <a:pt x="114" y="24"/>
                    </a:lnTo>
                    <a:lnTo>
                      <a:pt x="106" y="23"/>
                    </a:lnTo>
                    <a:lnTo>
                      <a:pt x="11" y="15"/>
                    </a:lnTo>
                    <a:lnTo>
                      <a:pt x="5" y="13"/>
                    </a:lnTo>
                    <a:lnTo>
                      <a:pt x="3" y="10"/>
                    </a:lnTo>
                    <a:lnTo>
                      <a:pt x="1" y="5"/>
                    </a:lnTo>
                    <a:lnTo>
                      <a:pt x="0" y="13"/>
                    </a:lnTo>
                    <a:lnTo>
                      <a:pt x="2" y="21"/>
                    </a:lnTo>
                    <a:lnTo>
                      <a:pt x="5" y="24"/>
                    </a:lnTo>
                    <a:lnTo>
                      <a:pt x="10" y="28"/>
                    </a:lnTo>
                    <a:lnTo>
                      <a:pt x="19" y="31"/>
                    </a:lnTo>
                    <a:lnTo>
                      <a:pt x="108" y="41"/>
                    </a:lnTo>
                    <a:lnTo>
                      <a:pt x="118" y="40"/>
                    </a:lnTo>
                    <a:lnTo>
                      <a:pt x="125" y="33"/>
                    </a:lnTo>
                    <a:lnTo>
                      <a:pt x="128" y="24"/>
                    </a:lnTo>
                    <a:lnTo>
                      <a:pt x="130" y="9"/>
                    </a:lnTo>
                    <a:lnTo>
                      <a:pt x="13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3526" name="Freeform 38"/>
              <p:cNvSpPr>
                <a:spLocks/>
              </p:cNvSpPr>
              <p:nvPr/>
            </p:nvSpPr>
            <p:spPr bwMode="auto">
              <a:xfrm>
                <a:off x="2490" y="4069"/>
                <a:ext cx="26" cy="25"/>
              </a:xfrm>
              <a:custGeom>
                <a:avLst/>
                <a:gdLst/>
                <a:ahLst/>
                <a:cxnLst>
                  <a:cxn ang="0">
                    <a:pos x="0" y="19"/>
                  </a:cxn>
                  <a:cxn ang="0">
                    <a:pos x="0" y="16"/>
                  </a:cxn>
                  <a:cxn ang="0">
                    <a:pos x="1" y="10"/>
                  </a:cxn>
                  <a:cxn ang="0">
                    <a:pos x="4" y="5"/>
                  </a:cxn>
                  <a:cxn ang="0">
                    <a:pos x="7" y="2"/>
                  </a:cxn>
                  <a:cxn ang="0">
                    <a:pos x="11" y="0"/>
                  </a:cxn>
                  <a:cxn ang="0">
                    <a:pos x="15" y="0"/>
                  </a:cxn>
                  <a:cxn ang="0">
                    <a:pos x="19" y="3"/>
                  </a:cxn>
                  <a:cxn ang="0">
                    <a:pos x="22" y="6"/>
                  </a:cxn>
                  <a:cxn ang="0">
                    <a:pos x="24" y="10"/>
                  </a:cxn>
                  <a:cxn ang="0">
                    <a:pos x="25" y="14"/>
                  </a:cxn>
                  <a:cxn ang="0">
                    <a:pos x="25" y="16"/>
                  </a:cxn>
                  <a:cxn ang="0">
                    <a:pos x="25" y="19"/>
                  </a:cxn>
                  <a:cxn ang="0">
                    <a:pos x="24" y="23"/>
                  </a:cxn>
                  <a:cxn ang="0">
                    <a:pos x="19" y="24"/>
                  </a:cxn>
                  <a:cxn ang="0">
                    <a:pos x="17" y="22"/>
                  </a:cxn>
                  <a:cxn ang="0">
                    <a:pos x="16" y="19"/>
                  </a:cxn>
                  <a:cxn ang="0">
                    <a:pos x="15" y="14"/>
                  </a:cxn>
                  <a:cxn ang="0">
                    <a:pos x="16" y="10"/>
                  </a:cxn>
                  <a:cxn ang="0">
                    <a:pos x="17" y="7"/>
                  </a:cxn>
                  <a:cxn ang="0">
                    <a:pos x="14" y="5"/>
                  </a:cxn>
                  <a:cxn ang="0">
                    <a:pos x="11" y="4"/>
                  </a:cxn>
                  <a:cxn ang="0">
                    <a:pos x="7" y="4"/>
                  </a:cxn>
                  <a:cxn ang="0">
                    <a:pos x="4" y="6"/>
                  </a:cxn>
                  <a:cxn ang="0">
                    <a:pos x="2" y="10"/>
                  </a:cxn>
                  <a:cxn ang="0">
                    <a:pos x="1" y="14"/>
                  </a:cxn>
                  <a:cxn ang="0">
                    <a:pos x="0" y="19"/>
                  </a:cxn>
                </a:cxnLst>
                <a:rect l="0" t="0" r="r" b="b"/>
                <a:pathLst>
                  <a:path w="26" h="25">
                    <a:moveTo>
                      <a:pt x="0" y="19"/>
                    </a:moveTo>
                    <a:lnTo>
                      <a:pt x="0" y="16"/>
                    </a:lnTo>
                    <a:lnTo>
                      <a:pt x="1" y="10"/>
                    </a:lnTo>
                    <a:lnTo>
                      <a:pt x="4" y="5"/>
                    </a:lnTo>
                    <a:lnTo>
                      <a:pt x="7" y="2"/>
                    </a:lnTo>
                    <a:lnTo>
                      <a:pt x="11" y="0"/>
                    </a:lnTo>
                    <a:lnTo>
                      <a:pt x="15" y="0"/>
                    </a:lnTo>
                    <a:lnTo>
                      <a:pt x="19" y="3"/>
                    </a:lnTo>
                    <a:lnTo>
                      <a:pt x="22" y="6"/>
                    </a:lnTo>
                    <a:lnTo>
                      <a:pt x="24" y="10"/>
                    </a:lnTo>
                    <a:lnTo>
                      <a:pt x="25" y="14"/>
                    </a:lnTo>
                    <a:lnTo>
                      <a:pt x="25" y="16"/>
                    </a:lnTo>
                    <a:lnTo>
                      <a:pt x="25" y="19"/>
                    </a:lnTo>
                    <a:lnTo>
                      <a:pt x="24" y="23"/>
                    </a:lnTo>
                    <a:lnTo>
                      <a:pt x="19" y="24"/>
                    </a:lnTo>
                    <a:lnTo>
                      <a:pt x="17" y="22"/>
                    </a:lnTo>
                    <a:lnTo>
                      <a:pt x="16" y="19"/>
                    </a:lnTo>
                    <a:lnTo>
                      <a:pt x="15" y="14"/>
                    </a:lnTo>
                    <a:lnTo>
                      <a:pt x="16" y="10"/>
                    </a:lnTo>
                    <a:lnTo>
                      <a:pt x="17" y="7"/>
                    </a:lnTo>
                    <a:lnTo>
                      <a:pt x="14" y="5"/>
                    </a:lnTo>
                    <a:lnTo>
                      <a:pt x="11" y="4"/>
                    </a:lnTo>
                    <a:lnTo>
                      <a:pt x="7" y="4"/>
                    </a:lnTo>
                    <a:lnTo>
                      <a:pt x="4" y="6"/>
                    </a:lnTo>
                    <a:lnTo>
                      <a:pt x="2" y="10"/>
                    </a:lnTo>
                    <a:lnTo>
                      <a:pt x="1" y="14"/>
                    </a:lnTo>
                    <a:lnTo>
                      <a:pt x="0" y="19"/>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63527" name="Freeform 39"/>
              <p:cNvSpPr>
                <a:spLocks/>
              </p:cNvSpPr>
              <p:nvPr/>
            </p:nvSpPr>
            <p:spPr bwMode="auto">
              <a:xfrm>
                <a:off x="2493" y="4077"/>
                <a:ext cx="11" cy="15"/>
              </a:xfrm>
              <a:custGeom>
                <a:avLst/>
                <a:gdLst/>
                <a:ahLst/>
                <a:cxnLst>
                  <a:cxn ang="0">
                    <a:pos x="10" y="1"/>
                  </a:cxn>
                  <a:cxn ang="0">
                    <a:pos x="9" y="7"/>
                  </a:cxn>
                  <a:cxn ang="0">
                    <a:pos x="9" y="13"/>
                  </a:cxn>
                  <a:cxn ang="0">
                    <a:pos x="6" y="6"/>
                  </a:cxn>
                  <a:cxn ang="0">
                    <a:pos x="6" y="14"/>
                  </a:cxn>
                  <a:cxn ang="0">
                    <a:pos x="2" y="7"/>
                  </a:cxn>
                  <a:cxn ang="0">
                    <a:pos x="2" y="14"/>
                  </a:cxn>
                  <a:cxn ang="0">
                    <a:pos x="0" y="9"/>
                  </a:cxn>
                  <a:cxn ang="0">
                    <a:pos x="0" y="5"/>
                  </a:cxn>
                  <a:cxn ang="0">
                    <a:pos x="2" y="2"/>
                  </a:cxn>
                  <a:cxn ang="0">
                    <a:pos x="5" y="0"/>
                  </a:cxn>
                  <a:cxn ang="0">
                    <a:pos x="7" y="0"/>
                  </a:cxn>
                  <a:cxn ang="0">
                    <a:pos x="10" y="1"/>
                  </a:cxn>
                </a:cxnLst>
                <a:rect l="0" t="0" r="r" b="b"/>
                <a:pathLst>
                  <a:path w="11" h="15">
                    <a:moveTo>
                      <a:pt x="10" y="1"/>
                    </a:moveTo>
                    <a:lnTo>
                      <a:pt x="9" y="7"/>
                    </a:lnTo>
                    <a:lnTo>
                      <a:pt x="9" y="13"/>
                    </a:lnTo>
                    <a:lnTo>
                      <a:pt x="6" y="6"/>
                    </a:lnTo>
                    <a:lnTo>
                      <a:pt x="6" y="14"/>
                    </a:lnTo>
                    <a:lnTo>
                      <a:pt x="2" y="7"/>
                    </a:lnTo>
                    <a:lnTo>
                      <a:pt x="2" y="14"/>
                    </a:lnTo>
                    <a:lnTo>
                      <a:pt x="0" y="9"/>
                    </a:lnTo>
                    <a:lnTo>
                      <a:pt x="0" y="5"/>
                    </a:lnTo>
                    <a:lnTo>
                      <a:pt x="2" y="2"/>
                    </a:lnTo>
                    <a:lnTo>
                      <a:pt x="5" y="0"/>
                    </a:lnTo>
                    <a:lnTo>
                      <a:pt x="7" y="0"/>
                    </a:lnTo>
                    <a:lnTo>
                      <a:pt x="10" y="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3528" name="Freeform 40"/>
              <p:cNvSpPr>
                <a:spLocks/>
              </p:cNvSpPr>
              <p:nvPr/>
            </p:nvSpPr>
            <p:spPr bwMode="auto">
              <a:xfrm>
                <a:off x="2463" y="4018"/>
                <a:ext cx="72" cy="23"/>
              </a:xfrm>
              <a:custGeom>
                <a:avLst/>
                <a:gdLst/>
                <a:ahLst/>
                <a:cxnLst>
                  <a:cxn ang="0">
                    <a:pos x="0" y="21"/>
                  </a:cxn>
                  <a:cxn ang="0">
                    <a:pos x="15" y="22"/>
                  </a:cxn>
                  <a:cxn ang="0">
                    <a:pos x="25" y="21"/>
                  </a:cxn>
                  <a:cxn ang="0">
                    <a:pos x="35" y="20"/>
                  </a:cxn>
                  <a:cxn ang="0">
                    <a:pos x="44" y="20"/>
                  </a:cxn>
                  <a:cxn ang="0">
                    <a:pos x="53" y="18"/>
                  </a:cxn>
                  <a:cxn ang="0">
                    <a:pos x="62" y="16"/>
                  </a:cxn>
                  <a:cxn ang="0">
                    <a:pos x="67" y="11"/>
                  </a:cxn>
                  <a:cxn ang="0">
                    <a:pos x="70" y="8"/>
                  </a:cxn>
                  <a:cxn ang="0">
                    <a:pos x="71" y="5"/>
                  </a:cxn>
                  <a:cxn ang="0">
                    <a:pos x="71" y="1"/>
                  </a:cxn>
                  <a:cxn ang="0">
                    <a:pos x="70" y="0"/>
                  </a:cxn>
                  <a:cxn ang="0">
                    <a:pos x="52" y="2"/>
                  </a:cxn>
                  <a:cxn ang="0">
                    <a:pos x="36" y="6"/>
                  </a:cxn>
                  <a:cxn ang="0">
                    <a:pos x="21" y="11"/>
                  </a:cxn>
                  <a:cxn ang="0">
                    <a:pos x="8" y="16"/>
                  </a:cxn>
                  <a:cxn ang="0">
                    <a:pos x="0" y="21"/>
                  </a:cxn>
                </a:cxnLst>
                <a:rect l="0" t="0" r="r" b="b"/>
                <a:pathLst>
                  <a:path w="72" h="23">
                    <a:moveTo>
                      <a:pt x="0" y="21"/>
                    </a:moveTo>
                    <a:lnTo>
                      <a:pt x="15" y="22"/>
                    </a:lnTo>
                    <a:lnTo>
                      <a:pt x="25" y="21"/>
                    </a:lnTo>
                    <a:lnTo>
                      <a:pt x="35" y="20"/>
                    </a:lnTo>
                    <a:lnTo>
                      <a:pt x="44" y="20"/>
                    </a:lnTo>
                    <a:lnTo>
                      <a:pt x="53" y="18"/>
                    </a:lnTo>
                    <a:lnTo>
                      <a:pt x="62" y="16"/>
                    </a:lnTo>
                    <a:lnTo>
                      <a:pt x="67" y="11"/>
                    </a:lnTo>
                    <a:lnTo>
                      <a:pt x="70" y="8"/>
                    </a:lnTo>
                    <a:lnTo>
                      <a:pt x="71" y="5"/>
                    </a:lnTo>
                    <a:lnTo>
                      <a:pt x="71" y="1"/>
                    </a:lnTo>
                    <a:lnTo>
                      <a:pt x="70" y="0"/>
                    </a:lnTo>
                    <a:lnTo>
                      <a:pt x="52" y="2"/>
                    </a:lnTo>
                    <a:lnTo>
                      <a:pt x="36" y="6"/>
                    </a:lnTo>
                    <a:lnTo>
                      <a:pt x="21" y="11"/>
                    </a:lnTo>
                    <a:lnTo>
                      <a:pt x="8" y="16"/>
                    </a:lnTo>
                    <a:lnTo>
                      <a:pt x="0" y="2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3529" name="Freeform 41"/>
              <p:cNvSpPr>
                <a:spLocks/>
              </p:cNvSpPr>
              <p:nvPr/>
            </p:nvSpPr>
            <p:spPr bwMode="auto">
              <a:xfrm>
                <a:off x="2463" y="4017"/>
                <a:ext cx="73" cy="24"/>
              </a:xfrm>
              <a:custGeom>
                <a:avLst/>
                <a:gdLst/>
                <a:ahLst/>
                <a:cxnLst>
                  <a:cxn ang="0">
                    <a:pos x="11" y="23"/>
                  </a:cxn>
                  <a:cxn ang="0">
                    <a:pos x="23" y="17"/>
                  </a:cxn>
                  <a:cxn ang="0">
                    <a:pos x="35" y="12"/>
                  </a:cxn>
                  <a:cxn ang="0">
                    <a:pos x="47" y="9"/>
                  </a:cxn>
                  <a:cxn ang="0">
                    <a:pos x="57" y="8"/>
                  </a:cxn>
                  <a:cxn ang="0">
                    <a:pos x="66" y="9"/>
                  </a:cxn>
                  <a:cxn ang="0">
                    <a:pos x="65" y="12"/>
                  </a:cxn>
                  <a:cxn ang="0">
                    <a:pos x="64" y="14"/>
                  </a:cxn>
                  <a:cxn ang="0">
                    <a:pos x="60" y="16"/>
                  </a:cxn>
                  <a:cxn ang="0">
                    <a:pos x="56" y="20"/>
                  </a:cxn>
                  <a:cxn ang="0">
                    <a:pos x="64" y="16"/>
                  </a:cxn>
                  <a:cxn ang="0">
                    <a:pos x="69" y="12"/>
                  </a:cxn>
                  <a:cxn ang="0">
                    <a:pos x="71" y="9"/>
                  </a:cxn>
                  <a:cxn ang="0">
                    <a:pos x="72" y="6"/>
                  </a:cxn>
                  <a:cxn ang="0">
                    <a:pos x="72" y="3"/>
                  </a:cxn>
                  <a:cxn ang="0">
                    <a:pos x="71" y="0"/>
                  </a:cxn>
                  <a:cxn ang="0">
                    <a:pos x="57" y="0"/>
                  </a:cxn>
                  <a:cxn ang="0">
                    <a:pos x="44" y="3"/>
                  </a:cxn>
                  <a:cxn ang="0">
                    <a:pos x="30" y="8"/>
                  </a:cxn>
                  <a:cxn ang="0">
                    <a:pos x="11" y="17"/>
                  </a:cxn>
                  <a:cxn ang="0">
                    <a:pos x="0" y="23"/>
                  </a:cxn>
                  <a:cxn ang="0">
                    <a:pos x="11" y="23"/>
                  </a:cxn>
                </a:cxnLst>
                <a:rect l="0" t="0" r="r" b="b"/>
                <a:pathLst>
                  <a:path w="73" h="24">
                    <a:moveTo>
                      <a:pt x="11" y="23"/>
                    </a:moveTo>
                    <a:lnTo>
                      <a:pt x="23" y="17"/>
                    </a:lnTo>
                    <a:lnTo>
                      <a:pt x="35" y="12"/>
                    </a:lnTo>
                    <a:lnTo>
                      <a:pt x="47" y="9"/>
                    </a:lnTo>
                    <a:lnTo>
                      <a:pt x="57" y="8"/>
                    </a:lnTo>
                    <a:lnTo>
                      <a:pt x="66" y="9"/>
                    </a:lnTo>
                    <a:lnTo>
                      <a:pt x="65" y="12"/>
                    </a:lnTo>
                    <a:lnTo>
                      <a:pt x="64" y="14"/>
                    </a:lnTo>
                    <a:lnTo>
                      <a:pt x="60" y="16"/>
                    </a:lnTo>
                    <a:lnTo>
                      <a:pt x="56" y="20"/>
                    </a:lnTo>
                    <a:lnTo>
                      <a:pt x="64" y="16"/>
                    </a:lnTo>
                    <a:lnTo>
                      <a:pt x="69" y="12"/>
                    </a:lnTo>
                    <a:lnTo>
                      <a:pt x="71" y="9"/>
                    </a:lnTo>
                    <a:lnTo>
                      <a:pt x="72" y="6"/>
                    </a:lnTo>
                    <a:lnTo>
                      <a:pt x="72" y="3"/>
                    </a:lnTo>
                    <a:lnTo>
                      <a:pt x="71" y="0"/>
                    </a:lnTo>
                    <a:lnTo>
                      <a:pt x="57" y="0"/>
                    </a:lnTo>
                    <a:lnTo>
                      <a:pt x="44" y="3"/>
                    </a:lnTo>
                    <a:lnTo>
                      <a:pt x="30" y="8"/>
                    </a:lnTo>
                    <a:lnTo>
                      <a:pt x="11" y="17"/>
                    </a:lnTo>
                    <a:lnTo>
                      <a:pt x="0" y="23"/>
                    </a:lnTo>
                    <a:lnTo>
                      <a:pt x="11"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3530" name="Freeform 42"/>
              <p:cNvSpPr>
                <a:spLocks/>
              </p:cNvSpPr>
              <p:nvPr/>
            </p:nvSpPr>
            <p:spPr bwMode="auto">
              <a:xfrm>
                <a:off x="2999" y="4024"/>
                <a:ext cx="12" cy="17"/>
              </a:xfrm>
              <a:custGeom>
                <a:avLst/>
                <a:gdLst/>
                <a:ahLst/>
                <a:cxnLst>
                  <a:cxn ang="0">
                    <a:pos x="7" y="0"/>
                  </a:cxn>
                  <a:cxn ang="0">
                    <a:pos x="3" y="6"/>
                  </a:cxn>
                  <a:cxn ang="0">
                    <a:pos x="2" y="10"/>
                  </a:cxn>
                  <a:cxn ang="0">
                    <a:pos x="2" y="12"/>
                  </a:cxn>
                  <a:cxn ang="0">
                    <a:pos x="6" y="11"/>
                  </a:cxn>
                  <a:cxn ang="0">
                    <a:pos x="8" y="11"/>
                  </a:cxn>
                  <a:cxn ang="0">
                    <a:pos x="10" y="10"/>
                  </a:cxn>
                  <a:cxn ang="0">
                    <a:pos x="11" y="7"/>
                  </a:cxn>
                  <a:cxn ang="0">
                    <a:pos x="11" y="11"/>
                  </a:cxn>
                  <a:cxn ang="0">
                    <a:pos x="10" y="15"/>
                  </a:cxn>
                  <a:cxn ang="0">
                    <a:pos x="0" y="16"/>
                  </a:cxn>
                  <a:cxn ang="0">
                    <a:pos x="0" y="11"/>
                  </a:cxn>
                  <a:cxn ang="0">
                    <a:pos x="1" y="8"/>
                  </a:cxn>
                  <a:cxn ang="0">
                    <a:pos x="2" y="5"/>
                  </a:cxn>
                  <a:cxn ang="0">
                    <a:pos x="3" y="4"/>
                  </a:cxn>
                  <a:cxn ang="0">
                    <a:pos x="7" y="0"/>
                  </a:cxn>
                </a:cxnLst>
                <a:rect l="0" t="0" r="r" b="b"/>
                <a:pathLst>
                  <a:path w="12" h="17">
                    <a:moveTo>
                      <a:pt x="7" y="0"/>
                    </a:moveTo>
                    <a:lnTo>
                      <a:pt x="3" y="6"/>
                    </a:lnTo>
                    <a:lnTo>
                      <a:pt x="2" y="10"/>
                    </a:lnTo>
                    <a:lnTo>
                      <a:pt x="2" y="12"/>
                    </a:lnTo>
                    <a:lnTo>
                      <a:pt x="6" y="11"/>
                    </a:lnTo>
                    <a:lnTo>
                      <a:pt x="8" y="11"/>
                    </a:lnTo>
                    <a:lnTo>
                      <a:pt x="10" y="10"/>
                    </a:lnTo>
                    <a:lnTo>
                      <a:pt x="11" y="7"/>
                    </a:lnTo>
                    <a:lnTo>
                      <a:pt x="11" y="11"/>
                    </a:lnTo>
                    <a:lnTo>
                      <a:pt x="10" y="15"/>
                    </a:lnTo>
                    <a:lnTo>
                      <a:pt x="0" y="16"/>
                    </a:lnTo>
                    <a:lnTo>
                      <a:pt x="0" y="11"/>
                    </a:lnTo>
                    <a:lnTo>
                      <a:pt x="1" y="8"/>
                    </a:lnTo>
                    <a:lnTo>
                      <a:pt x="2" y="5"/>
                    </a:lnTo>
                    <a:lnTo>
                      <a:pt x="3" y="4"/>
                    </a:lnTo>
                    <a:lnTo>
                      <a:pt x="7"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3531" name="Freeform 43"/>
              <p:cNvSpPr>
                <a:spLocks/>
              </p:cNvSpPr>
              <p:nvPr/>
            </p:nvSpPr>
            <p:spPr bwMode="auto">
              <a:xfrm>
                <a:off x="2841" y="3966"/>
                <a:ext cx="12" cy="11"/>
              </a:xfrm>
              <a:custGeom>
                <a:avLst/>
                <a:gdLst/>
                <a:ahLst/>
                <a:cxnLst>
                  <a:cxn ang="0">
                    <a:pos x="11" y="1"/>
                  </a:cxn>
                  <a:cxn ang="0">
                    <a:pos x="2" y="0"/>
                  </a:cxn>
                  <a:cxn ang="0">
                    <a:pos x="1" y="1"/>
                  </a:cxn>
                  <a:cxn ang="0">
                    <a:pos x="0" y="3"/>
                  </a:cxn>
                  <a:cxn ang="0">
                    <a:pos x="0" y="5"/>
                  </a:cxn>
                  <a:cxn ang="0">
                    <a:pos x="1" y="8"/>
                  </a:cxn>
                  <a:cxn ang="0">
                    <a:pos x="2" y="10"/>
                  </a:cxn>
                  <a:cxn ang="0">
                    <a:pos x="3" y="8"/>
                  </a:cxn>
                  <a:cxn ang="0">
                    <a:pos x="5" y="8"/>
                  </a:cxn>
                  <a:cxn ang="0">
                    <a:pos x="10" y="10"/>
                  </a:cxn>
                  <a:cxn ang="0">
                    <a:pos x="11" y="1"/>
                  </a:cxn>
                </a:cxnLst>
                <a:rect l="0" t="0" r="r" b="b"/>
                <a:pathLst>
                  <a:path w="12" h="11">
                    <a:moveTo>
                      <a:pt x="11" y="1"/>
                    </a:moveTo>
                    <a:lnTo>
                      <a:pt x="2" y="0"/>
                    </a:lnTo>
                    <a:lnTo>
                      <a:pt x="1" y="1"/>
                    </a:lnTo>
                    <a:lnTo>
                      <a:pt x="0" y="3"/>
                    </a:lnTo>
                    <a:lnTo>
                      <a:pt x="0" y="5"/>
                    </a:lnTo>
                    <a:lnTo>
                      <a:pt x="1" y="8"/>
                    </a:lnTo>
                    <a:lnTo>
                      <a:pt x="2" y="10"/>
                    </a:lnTo>
                    <a:lnTo>
                      <a:pt x="3" y="8"/>
                    </a:lnTo>
                    <a:lnTo>
                      <a:pt x="5" y="8"/>
                    </a:lnTo>
                    <a:lnTo>
                      <a:pt x="10" y="10"/>
                    </a:lnTo>
                    <a:lnTo>
                      <a:pt x="11" y="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3532" name="Freeform 44"/>
              <p:cNvSpPr>
                <a:spLocks/>
              </p:cNvSpPr>
              <p:nvPr/>
            </p:nvSpPr>
            <p:spPr bwMode="auto">
              <a:xfrm>
                <a:off x="2644" y="3943"/>
                <a:ext cx="167" cy="53"/>
              </a:xfrm>
              <a:custGeom>
                <a:avLst/>
                <a:gdLst/>
                <a:ahLst/>
                <a:cxnLst>
                  <a:cxn ang="0">
                    <a:pos x="156" y="21"/>
                  </a:cxn>
                  <a:cxn ang="0">
                    <a:pos x="160" y="27"/>
                  </a:cxn>
                  <a:cxn ang="0">
                    <a:pos x="163" y="34"/>
                  </a:cxn>
                  <a:cxn ang="0">
                    <a:pos x="166" y="44"/>
                  </a:cxn>
                  <a:cxn ang="0">
                    <a:pos x="127" y="52"/>
                  </a:cxn>
                  <a:cxn ang="0">
                    <a:pos x="0" y="46"/>
                  </a:cxn>
                  <a:cxn ang="0">
                    <a:pos x="32" y="18"/>
                  </a:cxn>
                  <a:cxn ang="0">
                    <a:pos x="51" y="2"/>
                  </a:cxn>
                  <a:cxn ang="0">
                    <a:pos x="77" y="0"/>
                  </a:cxn>
                  <a:cxn ang="0">
                    <a:pos x="97" y="1"/>
                  </a:cxn>
                  <a:cxn ang="0">
                    <a:pos x="112" y="4"/>
                  </a:cxn>
                  <a:cxn ang="0">
                    <a:pos x="130" y="9"/>
                  </a:cxn>
                  <a:cxn ang="0">
                    <a:pos x="144" y="15"/>
                  </a:cxn>
                  <a:cxn ang="0">
                    <a:pos x="149" y="17"/>
                  </a:cxn>
                  <a:cxn ang="0">
                    <a:pos x="156" y="21"/>
                  </a:cxn>
                </a:cxnLst>
                <a:rect l="0" t="0" r="r" b="b"/>
                <a:pathLst>
                  <a:path w="167" h="53">
                    <a:moveTo>
                      <a:pt x="156" y="21"/>
                    </a:moveTo>
                    <a:lnTo>
                      <a:pt x="160" y="27"/>
                    </a:lnTo>
                    <a:lnTo>
                      <a:pt x="163" y="34"/>
                    </a:lnTo>
                    <a:lnTo>
                      <a:pt x="166" y="44"/>
                    </a:lnTo>
                    <a:lnTo>
                      <a:pt x="127" y="52"/>
                    </a:lnTo>
                    <a:lnTo>
                      <a:pt x="0" y="46"/>
                    </a:lnTo>
                    <a:lnTo>
                      <a:pt x="32" y="18"/>
                    </a:lnTo>
                    <a:lnTo>
                      <a:pt x="51" y="2"/>
                    </a:lnTo>
                    <a:lnTo>
                      <a:pt x="77" y="0"/>
                    </a:lnTo>
                    <a:lnTo>
                      <a:pt x="97" y="1"/>
                    </a:lnTo>
                    <a:lnTo>
                      <a:pt x="112" y="4"/>
                    </a:lnTo>
                    <a:lnTo>
                      <a:pt x="130" y="9"/>
                    </a:lnTo>
                    <a:lnTo>
                      <a:pt x="144" y="15"/>
                    </a:lnTo>
                    <a:lnTo>
                      <a:pt x="149" y="17"/>
                    </a:lnTo>
                    <a:lnTo>
                      <a:pt x="156"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3533" name="Freeform 45"/>
              <p:cNvSpPr>
                <a:spLocks/>
              </p:cNvSpPr>
              <p:nvPr/>
            </p:nvSpPr>
            <p:spPr bwMode="auto">
              <a:xfrm>
                <a:off x="2653" y="3947"/>
                <a:ext cx="100" cy="40"/>
              </a:xfrm>
              <a:custGeom>
                <a:avLst/>
                <a:gdLst/>
                <a:ahLst/>
                <a:cxnLst>
                  <a:cxn ang="0">
                    <a:pos x="0" y="39"/>
                  </a:cxn>
                  <a:cxn ang="0">
                    <a:pos x="21" y="19"/>
                  </a:cxn>
                  <a:cxn ang="0">
                    <a:pos x="31" y="10"/>
                  </a:cxn>
                  <a:cxn ang="0">
                    <a:pos x="43" y="1"/>
                  </a:cxn>
                  <a:cxn ang="0">
                    <a:pos x="59" y="0"/>
                  </a:cxn>
                  <a:cxn ang="0">
                    <a:pos x="75" y="1"/>
                  </a:cxn>
                  <a:cxn ang="0">
                    <a:pos x="99" y="4"/>
                  </a:cxn>
                  <a:cxn ang="0">
                    <a:pos x="71" y="7"/>
                  </a:cxn>
                  <a:cxn ang="0">
                    <a:pos x="45" y="14"/>
                  </a:cxn>
                  <a:cxn ang="0">
                    <a:pos x="26" y="21"/>
                  </a:cxn>
                  <a:cxn ang="0">
                    <a:pos x="16" y="28"/>
                  </a:cxn>
                  <a:cxn ang="0">
                    <a:pos x="0" y="39"/>
                  </a:cxn>
                </a:cxnLst>
                <a:rect l="0" t="0" r="r" b="b"/>
                <a:pathLst>
                  <a:path w="100" h="40">
                    <a:moveTo>
                      <a:pt x="0" y="39"/>
                    </a:moveTo>
                    <a:lnTo>
                      <a:pt x="21" y="19"/>
                    </a:lnTo>
                    <a:lnTo>
                      <a:pt x="31" y="10"/>
                    </a:lnTo>
                    <a:lnTo>
                      <a:pt x="43" y="1"/>
                    </a:lnTo>
                    <a:lnTo>
                      <a:pt x="59" y="0"/>
                    </a:lnTo>
                    <a:lnTo>
                      <a:pt x="75" y="1"/>
                    </a:lnTo>
                    <a:lnTo>
                      <a:pt x="99" y="4"/>
                    </a:lnTo>
                    <a:lnTo>
                      <a:pt x="71" y="7"/>
                    </a:lnTo>
                    <a:lnTo>
                      <a:pt x="45" y="14"/>
                    </a:lnTo>
                    <a:lnTo>
                      <a:pt x="26" y="21"/>
                    </a:lnTo>
                    <a:lnTo>
                      <a:pt x="16" y="28"/>
                    </a:lnTo>
                    <a:lnTo>
                      <a:pt x="0"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3534" name="Freeform 46"/>
              <p:cNvSpPr>
                <a:spLocks/>
              </p:cNvSpPr>
              <p:nvPr/>
            </p:nvSpPr>
            <p:spPr bwMode="auto">
              <a:xfrm>
                <a:off x="2667" y="3952"/>
                <a:ext cx="59" cy="24"/>
              </a:xfrm>
              <a:custGeom>
                <a:avLst/>
                <a:gdLst/>
                <a:ahLst/>
                <a:cxnLst>
                  <a:cxn ang="0">
                    <a:pos x="0" y="23"/>
                  </a:cxn>
                  <a:cxn ang="0">
                    <a:pos x="11" y="15"/>
                  </a:cxn>
                  <a:cxn ang="0">
                    <a:pos x="30" y="6"/>
                  </a:cxn>
                  <a:cxn ang="0">
                    <a:pos x="58" y="0"/>
                  </a:cxn>
                  <a:cxn ang="0">
                    <a:pos x="41" y="0"/>
                  </a:cxn>
                  <a:cxn ang="0">
                    <a:pos x="32" y="0"/>
                  </a:cxn>
                  <a:cxn ang="0">
                    <a:pos x="26" y="2"/>
                  </a:cxn>
                  <a:cxn ang="0">
                    <a:pos x="12" y="13"/>
                  </a:cxn>
                  <a:cxn ang="0">
                    <a:pos x="0" y="23"/>
                  </a:cxn>
                </a:cxnLst>
                <a:rect l="0" t="0" r="r" b="b"/>
                <a:pathLst>
                  <a:path w="59" h="24">
                    <a:moveTo>
                      <a:pt x="0" y="23"/>
                    </a:moveTo>
                    <a:lnTo>
                      <a:pt x="11" y="15"/>
                    </a:lnTo>
                    <a:lnTo>
                      <a:pt x="30" y="6"/>
                    </a:lnTo>
                    <a:lnTo>
                      <a:pt x="58" y="0"/>
                    </a:lnTo>
                    <a:lnTo>
                      <a:pt x="41" y="0"/>
                    </a:lnTo>
                    <a:lnTo>
                      <a:pt x="32" y="0"/>
                    </a:lnTo>
                    <a:lnTo>
                      <a:pt x="26" y="2"/>
                    </a:lnTo>
                    <a:lnTo>
                      <a:pt x="12" y="13"/>
                    </a:lnTo>
                    <a:lnTo>
                      <a:pt x="0" y="2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3535" name="Freeform 47"/>
              <p:cNvSpPr>
                <a:spLocks/>
              </p:cNvSpPr>
              <p:nvPr/>
            </p:nvSpPr>
            <p:spPr bwMode="auto">
              <a:xfrm>
                <a:off x="2783" y="3977"/>
                <a:ext cx="22" cy="12"/>
              </a:xfrm>
              <a:custGeom>
                <a:avLst/>
                <a:gdLst/>
                <a:ahLst/>
                <a:cxnLst>
                  <a:cxn ang="0">
                    <a:pos x="21" y="5"/>
                  </a:cxn>
                  <a:cxn ang="0">
                    <a:pos x="19" y="0"/>
                  </a:cxn>
                  <a:cxn ang="0">
                    <a:pos x="18" y="5"/>
                  </a:cxn>
                  <a:cxn ang="0">
                    <a:pos x="15" y="2"/>
                  </a:cxn>
                  <a:cxn ang="0">
                    <a:pos x="14" y="6"/>
                  </a:cxn>
                  <a:cxn ang="0">
                    <a:pos x="12" y="5"/>
                  </a:cxn>
                  <a:cxn ang="0">
                    <a:pos x="12" y="7"/>
                  </a:cxn>
                  <a:cxn ang="0">
                    <a:pos x="0" y="11"/>
                  </a:cxn>
                  <a:cxn ang="0">
                    <a:pos x="21" y="5"/>
                  </a:cxn>
                </a:cxnLst>
                <a:rect l="0" t="0" r="r" b="b"/>
                <a:pathLst>
                  <a:path w="22" h="12">
                    <a:moveTo>
                      <a:pt x="21" y="5"/>
                    </a:moveTo>
                    <a:lnTo>
                      <a:pt x="19" y="0"/>
                    </a:lnTo>
                    <a:lnTo>
                      <a:pt x="18" y="5"/>
                    </a:lnTo>
                    <a:lnTo>
                      <a:pt x="15" y="2"/>
                    </a:lnTo>
                    <a:lnTo>
                      <a:pt x="14" y="6"/>
                    </a:lnTo>
                    <a:lnTo>
                      <a:pt x="12" y="5"/>
                    </a:lnTo>
                    <a:lnTo>
                      <a:pt x="12" y="7"/>
                    </a:lnTo>
                    <a:lnTo>
                      <a:pt x="0" y="11"/>
                    </a:lnTo>
                    <a:lnTo>
                      <a:pt x="21" y="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3536" name="Freeform 48"/>
              <p:cNvSpPr>
                <a:spLocks/>
              </p:cNvSpPr>
              <p:nvPr/>
            </p:nvSpPr>
            <p:spPr bwMode="auto">
              <a:xfrm>
                <a:off x="2946" y="4038"/>
                <a:ext cx="65" cy="60"/>
              </a:xfrm>
              <a:custGeom>
                <a:avLst/>
                <a:gdLst/>
                <a:ahLst/>
                <a:cxnLst>
                  <a:cxn ang="0">
                    <a:pos x="64" y="19"/>
                  </a:cxn>
                  <a:cxn ang="0">
                    <a:pos x="53" y="10"/>
                  </a:cxn>
                  <a:cxn ang="0">
                    <a:pos x="47" y="8"/>
                  </a:cxn>
                  <a:cxn ang="0">
                    <a:pos x="20" y="10"/>
                  </a:cxn>
                  <a:cxn ang="0">
                    <a:pos x="11" y="6"/>
                  </a:cxn>
                  <a:cxn ang="0">
                    <a:pos x="0" y="0"/>
                  </a:cxn>
                  <a:cxn ang="0">
                    <a:pos x="20" y="59"/>
                  </a:cxn>
                  <a:cxn ang="0">
                    <a:pos x="64" y="31"/>
                  </a:cxn>
                  <a:cxn ang="0">
                    <a:pos x="64" y="19"/>
                  </a:cxn>
                </a:cxnLst>
                <a:rect l="0" t="0" r="r" b="b"/>
                <a:pathLst>
                  <a:path w="65" h="60">
                    <a:moveTo>
                      <a:pt x="64" y="19"/>
                    </a:moveTo>
                    <a:lnTo>
                      <a:pt x="53" y="10"/>
                    </a:lnTo>
                    <a:lnTo>
                      <a:pt x="47" y="8"/>
                    </a:lnTo>
                    <a:lnTo>
                      <a:pt x="20" y="10"/>
                    </a:lnTo>
                    <a:lnTo>
                      <a:pt x="11" y="6"/>
                    </a:lnTo>
                    <a:lnTo>
                      <a:pt x="0" y="0"/>
                    </a:lnTo>
                    <a:lnTo>
                      <a:pt x="20" y="59"/>
                    </a:lnTo>
                    <a:lnTo>
                      <a:pt x="64" y="31"/>
                    </a:lnTo>
                    <a:lnTo>
                      <a:pt x="64"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3537" name="Freeform 49"/>
              <p:cNvSpPr>
                <a:spLocks/>
              </p:cNvSpPr>
              <p:nvPr/>
            </p:nvSpPr>
            <p:spPr bwMode="auto">
              <a:xfrm>
                <a:off x="2959" y="4087"/>
                <a:ext cx="58" cy="62"/>
              </a:xfrm>
              <a:custGeom>
                <a:avLst/>
                <a:gdLst/>
                <a:ahLst/>
                <a:cxnLst>
                  <a:cxn ang="0">
                    <a:pos x="8" y="15"/>
                  </a:cxn>
                  <a:cxn ang="0">
                    <a:pos x="57" y="0"/>
                  </a:cxn>
                  <a:cxn ang="0">
                    <a:pos x="48" y="17"/>
                  </a:cxn>
                  <a:cxn ang="0">
                    <a:pos x="36" y="30"/>
                  </a:cxn>
                  <a:cxn ang="0">
                    <a:pos x="4" y="57"/>
                  </a:cxn>
                  <a:cxn ang="0">
                    <a:pos x="0" y="61"/>
                  </a:cxn>
                  <a:cxn ang="0">
                    <a:pos x="1" y="36"/>
                  </a:cxn>
                  <a:cxn ang="0">
                    <a:pos x="8" y="15"/>
                  </a:cxn>
                </a:cxnLst>
                <a:rect l="0" t="0" r="r" b="b"/>
                <a:pathLst>
                  <a:path w="58" h="62">
                    <a:moveTo>
                      <a:pt x="8" y="15"/>
                    </a:moveTo>
                    <a:lnTo>
                      <a:pt x="57" y="0"/>
                    </a:lnTo>
                    <a:lnTo>
                      <a:pt x="48" y="17"/>
                    </a:lnTo>
                    <a:lnTo>
                      <a:pt x="36" y="30"/>
                    </a:lnTo>
                    <a:lnTo>
                      <a:pt x="4" y="57"/>
                    </a:lnTo>
                    <a:lnTo>
                      <a:pt x="0" y="61"/>
                    </a:lnTo>
                    <a:lnTo>
                      <a:pt x="1" y="36"/>
                    </a:lnTo>
                    <a:lnTo>
                      <a:pt x="8" y="15"/>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3538" name="Freeform 50"/>
              <p:cNvSpPr>
                <a:spLocks/>
              </p:cNvSpPr>
              <p:nvPr/>
            </p:nvSpPr>
            <p:spPr bwMode="auto">
              <a:xfrm>
                <a:off x="2631" y="4047"/>
                <a:ext cx="254" cy="71"/>
              </a:xfrm>
              <a:custGeom>
                <a:avLst/>
                <a:gdLst/>
                <a:ahLst/>
                <a:cxnLst>
                  <a:cxn ang="0">
                    <a:pos x="253" y="6"/>
                  </a:cxn>
                  <a:cxn ang="0">
                    <a:pos x="244" y="17"/>
                  </a:cxn>
                  <a:cxn ang="0">
                    <a:pos x="236" y="21"/>
                  </a:cxn>
                  <a:cxn ang="0">
                    <a:pos x="191" y="27"/>
                  </a:cxn>
                  <a:cxn ang="0">
                    <a:pos x="149" y="32"/>
                  </a:cxn>
                  <a:cxn ang="0">
                    <a:pos x="121" y="32"/>
                  </a:cxn>
                  <a:cxn ang="0">
                    <a:pos x="98" y="32"/>
                  </a:cxn>
                  <a:cxn ang="0">
                    <a:pos x="91" y="25"/>
                  </a:cxn>
                  <a:cxn ang="0">
                    <a:pos x="88" y="21"/>
                  </a:cxn>
                  <a:cxn ang="0">
                    <a:pos x="13" y="10"/>
                  </a:cxn>
                  <a:cxn ang="0">
                    <a:pos x="0" y="0"/>
                  </a:cxn>
                  <a:cxn ang="0">
                    <a:pos x="13" y="53"/>
                  </a:cxn>
                  <a:cxn ang="0">
                    <a:pos x="16" y="70"/>
                  </a:cxn>
                  <a:cxn ang="0">
                    <a:pos x="243" y="70"/>
                  </a:cxn>
                  <a:cxn ang="0">
                    <a:pos x="253" y="6"/>
                  </a:cxn>
                </a:cxnLst>
                <a:rect l="0" t="0" r="r" b="b"/>
                <a:pathLst>
                  <a:path w="254" h="71">
                    <a:moveTo>
                      <a:pt x="253" y="6"/>
                    </a:moveTo>
                    <a:lnTo>
                      <a:pt x="244" y="17"/>
                    </a:lnTo>
                    <a:lnTo>
                      <a:pt x="236" y="21"/>
                    </a:lnTo>
                    <a:lnTo>
                      <a:pt x="191" y="27"/>
                    </a:lnTo>
                    <a:lnTo>
                      <a:pt x="149" y="32"/>
                    </a:lnTo>
                    <a:lnTo>
                      <a:pt x="121" y="32"/>
                    </a:lnTo>
                    <a:lnTo>
                      <a:pt x="98" y="32"/>
                    </a:lnTo>
                    <a:lnTo>
                      <a:pt x="91" y="25"/>
                    </a:lnTo>
                    <a:lnTo>
                      <a:pt x="88" y="21"/>
                    </a:lnTo>
                    <a:lnTo>
                      <a:pt x="13" y="10"/>
                    </a:lnTo>
                    <a:lnTo>
                      <a:pt x="0" y="0"/>
                    </a:lnTo>
                    <a:lnTo>
                      <a:pt x="13" y="53"/>
                    </a:lnTo>
                    <a:lnTo>
                      <a:pt x="16" y="70"/>
                    </a:lnTo>
                    <a:lnTo>
                      <a:pt x="243" y="70"/>
                    </a:lnTo>
                    <a:lnTo>
                      <a:pt x="253" y="6"/>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3539" name="Freeform 51"/>
              <p:cNvSpPr>
                <a:spLocks/>
              </p:cNvSpPr>
              <p:nvPr/>
            </p:nvSpPr>
            <p:spPr bwMode="auto">
              <a:xfrm>
                <a:off x="2643" y="4129"/>
                <a:ext cx="227" cy="27"/>
              </a:xfrm>
              <a:custGeom>
                <a:avLst/>
                <a:gdLst/>
                <a:ahLst/>
                <a:cxnLst>
                  <a:cxn ang="0">
                    <a:pos x="226" y="0"/>
                  </a:cxn>
                  <a:cxn ang="0">
                    <a:pos x="217" y="0"/>
                  </a:cxn>
                  <a:cxn ang="0">
                    <a:pos x="217" y="11"/>
                  </a:cxn>
                  <a:cxn ang="0">
                    <a:pos x="213" y="17"/>
                  </a:cxn>
                  <a:cxn ang="0">
                    <a:pos x="208" y="19"/>
                  </a:cxn>
                  <a:cxn ang="0">
                    <a:pos x="94" y="19"/>
                  </a:cxn>
                  <a:cxn ang="0">
                    <a:pos x="90" y="6"/>
                  </a:cxn>
                  <a:cxn ang="0">
                    <a:pos x="0" y="6"/>
                  </a:cxn>
                  <a:cxn ang="0">
                    <a:pos x="0" y="26"/>
                  </a:cxn>
                  <a:cxn ang="0">
                    <a:pos x="218" y="26"/>
                  </a:cxn>
                  <a:cxn ang="0">
                    <a:pos x="225" y="17"/>
                  </a:cxn>
                  <a:cxn ang="0">
                    <a:pos x="226" y="0"/>
                  </a:cxn>
                </a:cxnLst>
                <a:rect l="0" t="0" r="r" b="b"/>
                <a:pathLst>
                  <a:path w="227" h="27">
                    <a:moveTo>
                      <a:pt x="226" y="0"/>
                    </a:moveTo>
                    <a:lnTo>
                      <a:pt x="217" y="0"/>
                    </a:lnTo>
                    <a:lnTo>
                      <a:pt x="217" y="11"/>
                    </a:lnTo>
                    <a:lnTo>
                      <a:pt x="213" y="17"/>
                    </a:lnTo>
                    <a:lnTo>
                      <a:pt x="208" y="19"/>
                    </a:lnTo>
                    <a:lnTo>
                      <a:pt x="94" y="19"/>
                    </a:lnTo>
                    <a:lnTo>
                      <a:pt x="90" y="6"/>
                    </a:lnTo>
                    <a:lnTo>
                      <a:pt x="0" y="6"/>
                    </a:lnTo>
                    <a:lnTo>
                      <a:pt x="0" y="26"/>
                    </a:lnTo>
                    <a:lnTo>
                      <a:pt x="218" y="26"/>
                    </a:lnTo>
                    <a:lnTo>
                      <a:pt x="225" y="17"/>
                    </a:lnTo>
                    <a:lnTo>
                      <a:pt x="226"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3540" name="Freeform 52"/>
              <p:cNvSpPr>
                <a:spLocks/>
              </p:cNvSpPr>
              <p:nvPr/>
            </p:nvSpPr>
            <p:spPr bwMode="auto">
              <a:xfrm>
                <a:off x="2901" y="3991"/>
                <a:ext cx="108" cy="54"/>
              </a:xfrm>
              <a:custGeom>
                <a:avLst/>
                <a:gdLst/>
                <a:ahLst/>
                <a:cxnLst>
                  <a:cxn ang="0">
                    <a:pos x="0" y="2"/>
                  </a:cxn>
                  <a:cxn ang="0">
                    <a:pos x="47" y="4"/>
                  </a:cxn>
                  <a:cxn ang="0">
                    <a:pos x="74" y="10"/>
                  </a:cxn>
                  <a:cxn ang="0">
                    <a:pos x="92" y="18"/>
                  </a:cxn>
                  <a:cxn ang="0">
                    <a:pos x="99" y="24"/>
                  </a:cxn>
                  <a:cxn ang="0">
                    <a:pos x="103" y="29"/>
                  </a:cxn>
                  <a:cxn ang="0">
                    <a:pos x="85" y="36"/>
                  </a:cxn>
                  <a:cxn ang="0">
                    <a:pos x="75" y="37"/>
                  </a:cxn>
                  <a:cxn ang="0">
                    <a:pos x="63" y="38"/>
                  </a:cxn>
                  <a:cxn ang="0">
                    <a:pos x="48" y="36"/>
                  </a:cxn>
                  <a:cxn ang="0">
                    <a:pos x="35" y="27"/>
                  </a:cxn>
                  <a:cxn ang="0">
                    <a:pos x="48" y="37"/>
                  </a:cxn>
                  <a:cxn ang="0">
                    <a:pos x="57" y="49"/>
                  </a:cxn>
                  <a:cxn ang="0">
                    <a:pos x="61" y="52"/>
                  </a:cxn>
                  <a:cxn ang="0">
                    <a:pos x="67" y="53"/>
                  </a:cxn>
                  <a:cxn ang="0">
                    <a:pos x="81" y="51"/>
                  </a:cxn>
                  <a:cxn ang="0">
                    <a:pos x="97" y="47"/>
                  </a:cxn>
                  <a:cxn ang="0">
                    <a:pos x="98" y="43"/>
                  </a:cxn>
                  <a:cxn ang="0">
                    <a:pos x="101" y="37"/>
                  </a:cxn>
                  <a:cxn ang="0">
                    <a:pos x="105" y="33"/>
                  </a:cxn>
                  <a:cxn ang="0">
                    <a:pos x="107" y="30"/>
                  </a:cxn>
                  <a:cxn ang="0">
                    <a:pos x="103" y="22"/>
                  </a:cxn>
                  <a:cxn ang="0">
                    <a:pos x="96" y="15"/>
                  </a:cxn>
                  <a:cxn ang="0">
                    <a:pos x="85" y="10"/>
                  </a:cxn>
                  <a:cxn ang="0">
                    <a:pos x="74" y="5"/>
                  </a:cxn>
                  <a:cxn ang="0">
                    <a:pos x="59" y="2"/>
                  </a:cxn>
                  <a:cxn ang="0">
                    <a:pos x="43" y="0"/>
                  </a:cxn>
                  <a:cxn ang="0">
                    <a:pos x="18" y="0"/>
                  </a:cxn>
                  <a:cxn ang="0">
                    <a:pos x="0" y="2"/>
                  </a:cxn>
                </a:cxnLst>
                <a:rect l="0" t="0" r="r" b="b"/>
                <a:pathLst>
                  <a:path w="108" h="54">
                    <a:moveTo>
                      <a:pt x="0" y="2"/>
                    </a:moveTo>
                    <a:lnTo>
                      <a:pt x="47" y="4"/>
                    </a:lnTo>
                    <a:lnTo>
                      <a:pt x="74" y="10"/>
                    </a:lnTo>
                    <a:lnTo>
                      <a:pt x="92" y="18"/>
                    </a:lnTo>
                    <a:lnTo>
                      <a:pt x="99" y="24"/>
                    </a:lnTo>
                    <a:lnTo>
                      <a:pt x="103" y="29"/>
                    </a:lnTo>
                    <a:lnTo>
                      <a:pt x="85" y="36"/>
                    </a:lnTo>
                    <a:lnTo>
                      <a:pt x="75" y="37"/>
                    </a:lnTo>
                    <a:lnTo>
                      <a:pt x="63" y="38"/>
                    </a:lnTo>
                    <a:lnTo>
                      <a:pt x="48" y="36"/>
                    </a:lnTo>
                    <a:lnTo>
                      <a:pt x="35" y="27"/>
                    </a:lnTo>
                    <a:lnTo>
                      <a:pt x="48" y="37"/>
                    </a:lnTo>
                    <a:lnTo>
                      <a:pt x="57" y="49"/>
                    </a:lnTo>
                    <a:lnTo>
                      <a:pt x="61" y="52"/>
                    </a:lnTo>
                    <a:lnTo>
                      <a:pt x="67" y="53"/>
                    </a:lnTo>
                    <a:lnTo>
                      <a:pt x="81" y="51"/>
                    </a:lnTo>
                    <a:lnTo>
                      <a:pt x="97" y="47"/>
                    </a:lnTo>
                    <a:lnTo>
                      <a:pt x="98" y="43"/>
                    </a:lnTo>
                    <a:lnTo>
                      <a:pt x="101" y="37"/>
                    </a:lnTo>
                    <a:lnTo>
                      <a:pt x="105" y="33"/>
                    </a:lnTo>
                    <a:lnTo>
                      <a:pt x="107" y="30"/>
                    </a:lnTo>
                    <a:lnTo>
                      <a:pt x="103" y="22"/>
                    </a:lnTo>
                    <a:lnTo>
                      <a:pt x="96" y="15"/>
                    </a:lnTo>
                    <a:lnTo>
                      <a:pt x="85" y="10"/>
                    </a:lnTo>
                    <a:lnTo>
                      <a:pt x="74" y="5"/>
                    </a:lnTo>
                    <a:lnTo>
                      <a:pt x="59" y="2"/>
                    </a:lnTo>
                    <a:lnTo>
                      <a:pt x="43" y="0"/>
                    </a:lnTo>
                    <a:lnTo>
                      <a:pt x="18" y="0"/>
                    </a:lnTo>
                    <a:lnTo>
                      <a:pt x="0" y="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3541" name="Freeform 53"/>
              <p:cNvSpPr>
                <a:spLocks/>
              </p:cNvSpPr>
              <p:nvPr/>
            </p:nvSpPr>
            <p:spPr bwMode="auto">
              <a:xfrm>
                <a:off x="2976" y="4074"/>
                <a:ext cx="40" cy="25"/>
              </a:xfrm>
              <a:custGeom>
                <a:avLst/>
                <a:gdLst/>
                <a:ahLst/>
                <a:cxnLst>
                  <a:cxn ang="0">
                    <a:pos x="34" y="0"/>
                  </a:cxn>
                  <a:cxn ang="0">
                    <a:pos x="35" y="4"/>
                  </a:cxn>
                  <a:cxn ang="0">
                    <a:pos x="27" y="11"/>
                  </a:cxn>
                  <a:cxn ang="0">
                    <a:pos x="0" y="24"/>
                  </a:cxn>
                  <a:cxn ang="0">
                    <a:pos x="29" y="12"/>
                  </a:cxn>
                  <a:cxn ang="0">
                    <a:pos x="39" y="7"/>
                  </a:cxn>
                  <a:cxn ang="0">
                    <a:pos x="38" y="3"/>
                  </a:cxn>
                  <a:cxn ang="0">
                    <a:pos x="36" y="1"/>
                  </a:cxn>
                  <a:cxn ang="0">
                    <a:pos x="34" y="0"/>
                  </a:cxn>
                </a:cxnLst>
                <a:rect l="0" t="0" r="r" b="b"/>
                <a:pathLst>
                  <a:path w="40" h="25">
                    <a:moveTo>
                      <a:pt x="34" y="0"/>
                    </a:moveTo>
                    <a:lnTo>
                      <a:pt x="35" y="4"/>
                    </a:lnTo>
                    <a:lnTo>
                      <a:pt x="27" y="11"/>
                    </a:lnTo>
                    <a:lnTo>
                      <a:pt x="0" y="24"/>
                    </a:lnTo>
                    <a:lnTo>
                      <a:pt x="29" y="12"/>
                    </a:lnTo>
                    <a:lnTo>
                      <a:pt x="39" y="7"/>
                    </a:lnTo>
                    <a:lnTo>
                      <a:pt x="38" y="3"/>
                    </a:lnTo>
                    <a:lnTo>
                      <a:pt x="36" y="1"/>
                    </a:lnTo>
                    <a:lnTo>
                      <a:pt x="3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3542" name="Freeform 54"/>
              <p:cNvSpPr>
                <a:spLocks/>
              </p:cNvSpPr>
              <p:nvPr/>
            </p:nvSpPr>
            <p:spPr bwMode="auto">
              <a:xfrm>
                <a:off x="3004" y="4045"/>
                <a:ext cx="7" cy="7"/>
              </a:xfrm>
              <a:custGeom>
                <a:avLst/>
                <a:gdLst/>
                <a:ahLst/>
                <a:cxnLst>
                  <a:cxn ang="0">
                    <a:pos x="0" y="0"/>
                  </a:cxn>
                  <a:cxn ang="0">
                    <a:pos x="6" y="6"/>
                  </a:cxn>
                  <a:cxn ang="0">
                    <a:pos x="6" y="0"/>
                  </a:cxn>
                  <a:cxn ang="0">
                    <a:pos x="0" y="0"/>
                  </a:cxn>
                </a:cxnLst>
                <a:rect l="0" t="0" r="r" b="b"/>
                <a:pathLst>
                  <a:path w="7" h="7">
                    <a:moveTo>
                      <a:pt x="0" y="0"/>
                    </a:moveTo>
                    <a:lnTo>
                      <a:pt x="6" y="6"/>
                    </a:lnTo>
                    <a:lnTo>
                      <a:pt x="6"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3543" name="Freeform 55"/>
              <p:cNvSpPr>
                <a:spLocks/>
              </p:cNvSpPr>
              <p:nvPr/>
            </p:nvSpPr>
            <p:spPr bwMode="auto">
              <a:xfrm>
                <a:off x="2865" y="3944"/>
                <a:ext cx="37" cy="22"/>
              </a:xfrm>
              <a:custGeom>
                <a:avLst/>
                <a:gdLst/>
                <a:ahLst/>
                <a:cxnLst>
                  <a:cxn ang="0">
                    <a:pos x="5" y="6"/>
                  </a:cxn>
                  <a:cxn ang="0">
                    <a:pos x="20" y="13"/>
                  </a:cxn>
                  <a:cxn ang="0">
                    <a:pos x="36" y="21"/>
                  </a:cxn>
                  <a:cxn ang="0">
                    <a:pos x="20" y="9"/>
                  </a:cxn>
                  <a:cxn ang="0">
                    <a:pos x="5" y="2"/>
                  </a:cxn>
                  <a:cxn ang="0">
                    <a:pos x="0" y="0"/>
                  </a:cxn>
                  <a:cxn ang="0">
                    <a:pos x="5" y="6"/>
                  </a:cxn>
                </a:cxnLst>
                <a:rect l="0" t="0" r="r" b="b"/>
                <a:pathLst>
                  <a:path w="37" h="22">
                    <a:moveTo>
                      <a:pt x="5" y="6"/>
                    </a:moveTo>
                    <a:lnTo>
                      <a:pt x="20" y="13"/>
                    </a:lnTo>
                    <a:lnTo>
                      <a:pt x="36" y="21"/>
                    </a:lnTo>
                    <a:lnTo>
                      <a:pt x="20" y="9"/>
                    </a:lnTo>
                    <a:lnTo>
                      <a:pt x="5" y="2"/>
                    </a:lnTo>
                    <a:lnTo>
                      <a:pt x="0" y="0"/>
                    </a:lnTo>
                    <a:lnTo>
                      <a:pt x="5"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3544" name="Freeform 56"/>
              <p:cNvSpPr>
                <a:spLocks/>
              </p:cNvSpPr>
              <p:nvPr/>
            </p:nvSpPr>
            <p:spPr bwMode="auto">
              <a:xfrm>
                <a:off x="2719" y="4030"/>
                <a:ext cx="175" cy="44"/>
              </a:xfrm>
              <a:custGeom>
                <a:avLst/>
                <a:gdLst/>
                <a:ahLst/>
                <a:cxnLst>
                  <a:cxn ang="0">
                    <a:pos x="174" y="0"/>
                  </a:cxn>
                  <a:cxn ang="0">
                    <a:pos x="166" y="12"/>
                  </a:cxn>
                  <a:cxn ang="0">
                    <a:pos x="155" y="32"/>
                  </a:cxn>
                  <a:cxn ang="0">
                    <a:pos x="97" y="36"/>
                  </a:cxn>
                  <a:cxn ang="0">
                    <a:pos x="51" y="41"/>
                  </a:cxn>
                  <a:cxn ang="0">
                    <a:pos x="24" y="43"/>
                  </a:cxn>
                  <a:cxn ang="0">
                    <a:pos x="7" y="43"/>
                  </a:cxn>
                  <a:cxn ang="0">
                    <a:pos x="4" y="41"/>
                  </a:cxn>
                  <a:cxn ang="0">
                    <a:pos x="1" y="37"/>
                  </a:cxn>
                  <a:cxn ang="0">
                    <a:pos x="0" y="31"/>
                  </a:cxn>
                  <a:cxn ang="0">
                    <a:pos x="3" y="36"/>
                  </a:cxn>
                  <a:cxn ang="0">
                    <a:pos x="6" y="38"/>
                  </a:cxn>
                  <a:cxn ang="0">
                    <a:pos x="11" y="38"/>
                  </a:cxn>
                  <a:cxn ang="0">
                    <a:pos x="96" y="30"/>
                  </a:cxn>
                  <a:cxn ang="0">
                    <a:pos x="152" y="19"/>
                  </a:cxn>
                  <a:cxn ang="0">
                    <a:pos x="162" y="14"/>
                  </a:cxn>
                  <a:cxn ang="0">
                    <a:pos x="166" y="11"/>
                  </a:cxn>
                  <a:cxn ang="0">
                    <a:pos x="174" y="0"/>
                  </a:cxn>
                </a:cxnLst>
                <a:rect l="0" t="0" r="r" b="b"/>
                <a:pathLst>
                  <a:path w="175" h="44">
                    <a:moveTo>
                      <a:pt x="174" y="0"/>
                    </a:moveTo>
                    <a:lnTo>
                      <a:pt x="166" y="12"/>
                    </a:lnTo>
                    <a:lnTo>
                      <a:pt x="155" y="32"/>
                    </a:lnTo>
                    <a:lnTo>
                      <a:pt x="97" y="36"/>
                    </a:lnTo>
                    <a:lnTo>
                      <a:pt x="51" y="41"/>
                    </a:lnTo>
                    <a:lnTo>
                      <a:pt x="24" y="43"/>
                    </a:lnTo>
                    <a:lnTo>
                      <a:pt x="7" y="43"/>
                    </a:lnTo>
                    <a:lnTo>
                      <a:pt x="4" y="41"/>
                    </a:lnTo>
                    <a:lnTo>
                      <a:pt x="1" y="37"/>
                    </a:lnTo>
                    <a:lnTo>
                      <a:pt x="0" y="31"/>
                    </a:lnTo>
                    <a:lnTo>
                      <a:pt x="3" y="36"/>
                    </a:lnTo>
                    <a:lnTo>
                      <a:pt x="6" y="38"/>
                    </a:lnTo>
                    <a:lnTo>
                      <a:pt x="11" y="38"/>
                    </a:lnTo>
                    <a:lnTo>
                      <a:pt x="96" y="30"/>
                    </a:lnTo>
                    <a:lnTo>
                      <a:pt x="152" y="19"/>
                    </a:lnTo>
                    <a:lnTo>
                      <a:pt x="162" y="14"/>
                    </a:lnTo>
                    <a:lnTo>
                      <a:pt x="166" y="11"/>
                    </a:lnTo>
                    <a:lnTo>
                      <a:pt x="17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3545" name="Freeform 57"/>
              <p:cNvSpPr>
                <a:spLocks/>
              </p:cNvSpPr>
              <p:nvPr/>
            </p:nvSpPr>
            <p:spPr bwMode="auto">
              <a:xfrm>
                <a:off x="2589" y="4016"/>
                <a:ext cx="139" cy="46"/>
              </a:xfrm>
              <a:custGeom>
                <a:avLst/>
                <a:gdLst/>
                <a:ahLst/>
                <a:cxnLst>
                  <a:cxn ang="0">
                    <a:pos x="0" y="0"/>
                  </a:cxn>
                  <a:cxn ang="0">
                    <a:pos x="12" y="1"/>
                  </a:cxn>
                  <a:cxn ang="0">
                    <a:pos x="24" y="5"/>
                  </a:cxn>
                  <a:cxn ang="0">
                    <a:pos x="34" y="13"/>
                  </a:cxn>
                  <a:cxn ang="0">
                    <a:pos x="43" y="23"/>
                  </a:cxn>
                  <a:cxn ang="0">
                    <a:pos x="49" y="33"/>
                  </a:cxn>
                  <a:cxn ang="0">
                    <a:pos x="67" y="37"/>
                  </a:cxn>
                  <a:cxn ang="0">
                    <a:pos x="89" y="39"/>
                  </a:cxn>
                  <a:cxn ang="0">
                    <a:pos x="109" y="42"/>
                  </a:cxn>
                  <a:cxn ang="0">
                    <a:pos x="131" y="45"/>
                  </a:cxn>
                  <a:cxn ang="0">
                    <a:pos x="133" y="38"/>
                  </a:cxn>
                  <a:cxn ang="0">
                    <a:pos x="138" y="30"/>
                  </a:cxn>
                  <a:cxn ang="0">
                    <a:pos x="129" y="35"/>
                  </a:cxn>
                  <a:cxn ang="0">
                    <a:pos x="121" y="36"/>
                  </a:cxn>
                  <a:cxn ang="0">
                    <a:pos x="109" y="36"/>
                  </a:cxn>
                  <a:cxn ang="0">
                    <a:pos x="53" y="24"/>
                  </a:cxn>
                  <a:cxn ang="0">
                    <a:pos x="46" y="21"/>
                  </a:cxn>
                  <a:cxn ang="0">
                    <a:pos x="33" y="7"/>
                  </a:cxn>
                  <a:cxn ang="0">
                    <a:pos x="21" y="3"/>
                  </a:cxn>
                  <a:cxn ang="0">
                    <a:pos x="12" y="0"/>
                  </a:cxn>
                  <a:cxn ang="0">
                    <a:pos x="0" y="0"/>
                  </a:cxn>
                </a:cxnLst>
                <a:rect l="0" t="0" r="r" b="b"/>
                <a:pathLst>
                  <a:path w="139" h="46">
                    <a:moveTo>
                      <a:pt x="0" y="0"/>
                    </a:moveTo>
                    <a:lnTo>
                      <a:pt x="12" y="1"/>
                    </a:lnTo>
                    <a:lnTo>
                      <a:pt x="24" y="5"/>
                    </a:lnTo>
                    <a:lnTo>
                      <a:pt x="34" y="13"/>
                    </a:lnTo>
                    <a:lnTo>
                      <a:pt x="43" y="23"/>
                    </a:lnTo>
                    <a:lnTo>
                      <a:pt x="49" y="33"/>
                    </a:lnTo>
                    <a:lnTo>
                      <a:pt x="67" y="37"/>
                    </a:lnTo>
                    <a:lnTo>
                      <a:pt x="89" y="39"/>
                    </a:lnTo>
                    <a:lnTo>
                      <a:pt x="109" y="42"/>
                    </a:lnTo>
                    <a:lnTo>
                      <a:pt x="131" y="45"/>
                    </a:lnTo>
                    <a:lnTo>
                      <a:pt x="133" y="38"/>
                    </a:lnTo>
                    <a:lnTo>
                      <a:pt x="138" y="30"/>
                    </a:lnTo>
                    <a:lnTo>
                      <a:pt x="129" y="35"/>
                    </a:lnTo>
                    <a:lnTo>
                      <a:pt x="121" y="36"/>
                    </a:lnTo>
                    <a:lnTo>
                      <a:pt x="109" y="36"/>
                    </a:lnTo>
                    <a:lnTo>
                      <a:pt x="53" y="24"/>
                    </a:lnTo>
                    <a:lnTo>
                      <a:pt x="46" y="21"/>
                    </a:lnTo>
                    <a:lnTo>
                      <a:pt x="33" y="7"/>
                    </a:lnTo>
                    <a:lnTo>
                      <a:pt x="21" y="3"/>
                    </a:lnTo>
                    <a:lnTo>
                      <a:pt x="12"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3546" name="Freeform 58"/>
              <p:cNvSpPr>
                <a:spLocks/>
              </p:cNvSpPr>
              <p:nvPr/>
            </p:nvSpPr>
            <p:spPr bwMode="auto">
              <a:xfrm>
                <a:off x="2415" y="4078"/>
                <a:ext cx="121" cy="59"/>
              </a:xfrm>
              <a:custGeom>
                <a:avLst/>
                <a:gdLst/>
                <a:ahLst/>
                <a:cxnLst>
                  <a:cxn ang="0">
                    <a:pos x="120" y="0"/>
                  </a:cxn>
                  <a:cxn ang="0">
                    <a:pos x="111" y="34"/>
                  </a:cxn>
                  <a:cxn ang="0">
                    <a:pos x="108" y="47"/>
                  </a:cxn>
                  <a:cxn ang="0">
                    <a:pos x="103" y="53"/>
                  </a:cxn>
                  <a:cxn ang="0">
                    <a:pos x="94" y="53"/>
                  </a:cxn>
                  <a:cxn ang="0">
                    <a:pos x="0" y="49"/>
                  </a:cxn>
                  <a:cxn ang="0">
                    <a:pos x="104" y="58"/>
                  </a:cxn>
                  <a:cxn ang="0">
                    <a:pos x="108" y="53"/>
                  </a:cxn>
                  <a:cxn ang="0">
                    <a:pos x="112" y="47"/>
                  </a:cxn>
                  <a:cxn ang="0">
                    <a:pos x="115" y="28"/>
                  </a:cxn>
                  <a:cxn ang="0">
                    <a:pos x="120" y="0"/>
                  </a:cxn>
                </a:cxnLst>
                <a:rect l="0" t="0" r="r" b="b"/>
                <a:pathLst>
                  <a:path w="121" h="59">
                    <a:moveTo>
                      <a:pt x="120" y="0"/>
                    </a:moveTo>
                    <a:lnTo>
                      <a:pt x="111" y="34"/>
                    </a:lnTo>
                    <a:lnTo>
                      <a:pt x="108" y="47"/>
                    </a:lnTo>
                    <a:lnTo>
                      <a:pt x="103" y="53"/>
                    </a:lnTo>
                    <a:lnTo>
                      <a:pt x="94" y="53"/>
                    </a:lnTo>
                    <a:lnTo>
                      <a:pt x="0" y="49"/>
                    </a:lnTo>
                    <a:lnTo>
                      <a:pt x="104" y="58"/>
                    </a:lnTo>
                    <a:lnTo>
                      <a:pt x="108" y="53"/>
                    </a:lnTo>
                    <a:lnTo>
                      <a:pt x="112" y="47"/>
                    </a:lnTo>
                    <a:lnTo>
                      <a:pt x="115" y="28"/>
                    </a:lnTo>
                    <a:lnTo>
                      <a:pt x="12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3547" name="Freeform 59"/>
              <p:cNvSpPr>
                <a:spLocks/>
              </p:cNvSpPr>
              <p:nvPr/>
            </p:nvSpPr>
            <p:spPr bwMode="auto">
              <a:xfrm>
                <a:off x="2528" y="4041"/>
                <a:ext cx="26" cy="22"/>
              </a:xfrm>
              <a:custGeom>
                <a:avLst/>
                <a:gdLst/>
                <a:ahLst/>
                <a:cxnLst>
                  <a:cxn ang="0">
                    <a:pos x="25" y="0"/>
                  </a:cxn>
                  <a:cxn ang="0">
                    <a:pos x="16" y="17"/>
                  </a:cxn>
                  <a:cxn ang="0">
                    <a:pos x="0" y="21"/>
                  </a:cxn>
                  <a:cxn ang="0">
                    <a:pos x="25" y="0"/>
                  </a:cxn>
                </a:cxnLst>
                <a:rect l="0" t="0" r="r" b="b"/>
                <a:pathLst>
                  <a:path w="26" h="22">
                    <a:moveTo>
                      <a:pt x="25" y="0"/>
                    </a:moveTo>
                    <a:lnTo>
                      <a:pt x="16" y="17"/>
                    </a:lnTo>
                    <a:lnTo>
                      <a:pt x="0" y="21"/>
                    </a:lnTo>
                    <a:lnTo>
                      <a:pt x="25"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3548" name="Freeform 60"/>
              <p:cNvSpPr>
                <a:spLocks/>
              </p:cNvSpPr>
              <p:nvPr/>
            </p:nvSpPr>
            <p:spPr bwMode="auto">
              <a:xfrm>
                <a:off x="2435" y="3987"/>
                <a:ext cx="200" cy="42"/>
              </a:xfrm>
              <a:custGeom>
                <a:avLst/>
                <a:gdLst/>
                <a:ahLst/>
                <a:cxnLst>
                  <a:cxn ang="0">
                    <a:pos x="187" y="6"/>
                  </a:cxn>
                  <a:cxn ang="0">
                    <a:pos x="154" y="6"/>
                  </a:cxn>
                  <a:cxn ang="0">
                    <a:pos x="116" y="13"/>
                  </a:cxn>
                  <a:cxn ang="0">
                    <a:pos x="72" y="21"/>
                  </a:cxn>
                  <a:cxn ang="0">
                    <a:pos x="48" y="32"/>
                  </a:cxn>
                  <a:cxn ang="0">
                    <a:pos x="80" y="13"/>
                  </a:cxn>
                  <a:cxn ang="0">
                    <a:pos x="48" y="21"/>
                  </a:cxn>
                  <a:cxn ang="0">
                    <a:pos x="17" y="35"/>
                  </a:cxn>
                  <a:cxn ang="0">
                    <a:pos x="0" y="41"/>
                  </a:cxn>
                  <a:cxn ang="0">
                    <a:pos x="33" y="21"/>
                  </a:cxn>
                  <a:cxn ang="0">
                    <a:pos x="66" y="9"/>
                  </a:cxn>
                  <a:cxn ang="0">
                    <a:pos x="106" y="4"/>
                  </a:cxn>
                  <a:cxn ang="0">
                    <a:pos x="144" y="0"/>
                  </a:cxn>
                  <a:cxn ang="0">
                    <a:pos x="199" y="4"/>
                  </a:cxn>
                  <a:cxn ang="0">
                    <a:pos x="187" y="6"/>
                  </a:cxn>
                </a:cxnLst>
                <a:rect l="0" t="0" r="r" b="b"/>
                <a:pathLst>
                  <a:path w="200" h="42">
                    <a:moveTo>
                      <a:pt x="187" y="6"/>
                    </a:moveTo>
                    <a:lnTo>
                      <a:pt x="154" y="6"/>
                    </a:lnTo>
                    <a:lnTo>
                      <a:pt x="116" y="13"/>
                    </a:lnTo>
                    <a:lnTo>
                      <a:pt x="72" y="21"/>
                    </a:lnTo>
                    <a:lnTo>
                      <a:pt x="48" y="32"/>
                    </a:lnTo>
                    <a:lnTo>
                      <a:pt x="80" y="13"/>
                    </a:lnTo>
                    <a:lnTo>
                      <a:pt x="48" y="21"/>
                    </a:lnTo>
                    <a:lnTo>
                      <a:pt x="17" y="35"/>
                    </a:lnTo>
                    <a:lnTo>
                      <a:pt x="0" y="41"/>
                    </a:lnTo>
                    <a:lnTo>
                      <a:pt x="33" y="21"/>
                    </a:lnTo>
                    <a:lnTo>
                      <a:pt x="66" y="9"/>
                    </a:lnTo>
                    <a:lnTo>
                      <a:pt x="106" y="4"/>
                    </a:lnTo>
                    <a:lnTo>
                      <a:pt x="144" y="0"/>
                    </a:lnTo>
                    <a:lnTo>
                      <a:pt x="199" y="4"/>
                    </a:lnTo>
                    <a:lnTo>
                      <a:pt x="187"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3549" name="Freeform 61"/>
              <p:cNvSpPr>
                <a:spLocks/>
              </p:cNvSpPr>
              <p:nvPr/>
            </p:nvSpPr>
            <p:spPr bwMode="auto">
              <a:xfrm>
                <a:off x="2960" y="4023"/>
                <a:ext cx="45" cy="18"/>
              </a:xfrm>
              <a:custGeom>
                <a:avLst/>
                <a:gdLst/>
                <a:ahLst/>
                <a:cxnLst>
                  <a:cxn ang="0">
                    <a:pos x="44" y="0"/>
                  </a:cxn>
                  <a:cxn ang="0">
                    <a:pos x="35" y="6"/>
                  </a:cxn>
                  <a:cxn ang="0">
                    <a:pos x="25" y="9"/>
                  </a:cxn>
                  <a:cxn ang="0">
                    <a:pos x="15" y="12"/>
                  </a:cxn>
                  <a:cxn ang="0">
                    <a:pos x="0" y="15"/>
                  </a:cxn>
                  <a:cxn ang="0">
                    <a:pos x="12" y="17"/>
                  </a:cxn>
                  <a:cxn ang="0">
                    <a:pos x="29" y="15"/>
                  </a:cxn>
                  <a:cxn ang="0">
                    <a:pos x="37" y="10"/>
                  </a:cxn>
                  <a:cxn ang="0">
                    <a:pos x="39" y="8"/>
                  </a:cxn>
                  <a:cxn ang="0">
                    <a:pos x="41" y="4"/>
                  </a:cxn>
                  <a:cxn ang="0">
                    <a:pos x="44" y="0"/>
                  </a:cxn>
                </a:cxnLst>
                <a:rect l="0" t="0" r="r" b="b"/>
                <a:pathLst>
                  <a:path w="45" h="18">
                    <a:moveTo>
                      <a:pt x="44" y="0"/>
                    </a:moveTo>
                    <a:lnTo>
                      <a:pt x="35" y="6"/>
                    </a:lnTo>
                    <a:lnTo>
                      <a:pt x="25" y="9"/>
                    </a:lnTo>
                    <a:lnTo>
                      <a:pt x="15" y="12"/>
                    </a:lnTo>
                    <a:lnTo>
                      <a:pt x="0" y="15"/>
                    </a:lnTo>
                    <a:lnTo>
                      <a:pt x="12" y="17"/>
                    </a:lnTo>
                    <a:lnTo>
                      <a:pt x="29" y="15"/>
                    </a:lnTo>
                    <a:lnTo>
                      <a:pt x="37" y="10"/>
                    </a:lnTo>
                    <a:lnTo>
                      <a:pt x="39" y="8"/>
                    </a:lnTo>
                    <a:lnTo>
                      <a:pt x="41" y="4"/>
                    </a:lnTo>
                    <a:lnTo>
                      <a:pt x="4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3550" name="Freeform 62"/>
              <p:cNvSpPr>
                <a:spLocks/>
              </p:cNvSpPr>
              <p:nvPr/>
            </p:nvSpPr>
            <p:spPr bwMode="auto">
              <a:xfrm>
                <a:off x="2794" y="4048"/>
                <a:ext cx="85" cy="18"/>
              </a:xfrm>
              <a:custGeom>
                <a:avLst/>
                <a:gdLst/>
                <a:ahLst/>
                <a:cxnLst>
                  <a:cxn ang="0">
                    <a:pos x="84" y="0"/>
                  </a:cxn>
                  <a:cxn ang="0">
                    <a:pos x="75" y="4"/>
                  </a:cxn>
                  <a:cxn ang="0">
                    <a:pos x="59" y="8"/>
                  </a:cxn>
                  <a:cxn ang="0">
                    <a:pos x="41" y="12"/>
                  </a:cxn>
                  <a:cxn ang="0">
                    <a:pos x="0" y="17"/>
                  </a:cxn>
                  <a:cxn ang="0">
                    <a:pos x="47" y="13"/>
                  </a:cxn>
                  <a:cxn ang="0">
                    <a:pos x="69" y="11"/>
                  </a:cxn>
                  <a:cxn ang="0">
                    <a:pos x="80" y="8"/>
                  </a:cxn>
                  <a:cxn ang="0">
                    <a:pos x="81" y="4"/>
                  </a:cxn>
                  <a:cxn ang="0">
                    <a:pos x="84" y="0"/>
                  </a:cxn>
                </a:cxnLst>
                <a:rect l="0" t="0" r="r" b="b"/>
                <a:pathLst>
                  <a:path w="85" h="18">
                    <a:moveTo>
                      <a:pt x="84" y="0"/>
                    </a:moveTo>
                    <a:lnTo>
                      <a:pt x="75" y="4"/>
                    </a:lnTo>
                    <a:lnTo>
                      <a:pt x="59" y="8"/>
                    </a:lnTo>
                    <a:lnTo>
                      <a:pt x="41" y="12"/>
                    </a:lnTo>
                    <a:lnTo>
                      <a:pt x="0" y="17"/>
                    </a:lnTo>
                    <a:lnTo>
                      <a:pt x="47" y="13"/>
                    </a:lnTo>
                    <a:lnTo>
                      <a:pt x="69" y="11"/>
                    </a:lnTo>
                    <a:lnTo>
                      <a:pt x="80" y="8"/>
                    </a:lnTo>
                    <a:lnTo>
                      <a:pt x="81" y="4"/>
                    </a:lnTo>
                    <a:lnTo>
                      <a:pt x="8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3551" name="Freeform 63"/>
              <p:cNvSpPr>
                <a:spLocks/>
              </p:cNvSpPr>
              <p:nvPr/>
            </p:nvSpPr>
            <p:spPr bwMode="auto">
              <a:xfrm>
                <a:off x="2630" y="4035"/>
                <a:ext cx="90" cy="24"/>
              </a:xfrm>
              <a:custGeom>
                <a:avLst/>
                <a:gdLst/>
                <a:ahLst/>
                <a:cxnLst>
                  <a:cxn ang="0">
                    <a:pos x="0" y="0"/>
                  </a:cxn>
                  <a:cxn ang="0">
                    <a:pos x="5" y="5"/>
                  </a:cxn>
                  <a:cxn ang="0">
                    <a:pos x="10" y="13"/>
                  </a:cxn>
                  <a:cxn ang="0">
                    <a:pos x="29" y="16"/>
                  </a:cxn>
                  <a:cxn ang="0">
                    <a:pos x="85" y="23"/>
                  </a:cxn>
                  <a:cxn ang="0">
                    <a:pos x="89" y="17"/>
                  </a:cxn>
                  <a:cxn ang="0">
                    <a:pos x="82" y="19"/>
                  </a:cxn>
                  <a:cxn ang="0">
                    <a:pos x="73" y="19"/>
                  </a:cxn>
                  <a:cxn ang="0">
                    <a:pos x="51" y="16"/>
                  </a:cxn>
                  <a:cxn ang="0">
                    <a:pos x="10" y="10"/>
                  </a:cxn>
                  <a:cxn ang="0">
                    <a:pos x="6" y="6"/>
                  </a:cxn>
                  <a:cxn ang="0">
                    <a:pos x="4" y="3"/>
                  </a:cxn>
                  <a:cxn ang="0">
                    <a:pos x="0" y="0"/>
                  </a:cxn>
                </a:cxnLst>
                <a:rect l="0" t="0" r="r" b="b"/>
                <a:pathLst>
                  <a:path w="90" h="24">
                    <a:moveTo>
                      <a:pt x="0" y="0"/>
                    </a:moveTo>
                    <a:lnTo>
                      <a:pt x="5" y="5"/>
                    </a:lnTo>
                    <a:lnTo>
                      <a:pt x="10" y="13"/>
                    </a:lnTo>
                    <a:lnTo>
                      <a:pt x="29" y="16"/>
                    </a:lnTo>
                    <a:lnTo>
                      <a:pt x="85" y="23"/>
                    </a:lnTo>
                    <a:lnTo>
                      <a:pt x="89" y="17"/>
                    </a:lnTo>
                    <a:lnTo>
                      <a:pt x="82" y="19"/>
                    </a:lnTo>
                    <a:lnTo>
                      <a:pt x="73" y="19"/>
                    </a:lnTo>
                    <a:lnTo>
                      <a:pt x="51" y="16"/>
                    </a:lnTo>
                    <a:lnTo>
                      <a:pt x="10" y="10"/>
                    </a:lnTo>
                    <a:lnTo>
                      <a:pt x="6" y="6"/>
                    </a:lnTo>
                    <a:lnTo>
                      <a:pt x="4" y="3"/>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3552" name="Freeform 64"/>
              <p:cNvSpPr>
                <a:spLocks/>
              </p:cNvSpPr>
              <p:nvPr/>
            </p:nvSpPr>
            <p:spPr bwMode="auto">
              <a:xfrm>
                <a:off x="2484" y="3988"/>
                <a:ext cx="128" cy="18"/>
              </a:xfrm>
              <a:custGeom>
                <a:avLst/>
                <a:gdLst/>
                <a:ahLst/>
                <a:cxnLst>
                  <a:cxn ang="0">
                    <a:pos x="105" y="4"/>
                  </a:cxn>
                  <a:cxn ang="0">
                    <a:pos x="60" y="7"/>
                  </a:cxn>
                  <a:cxn ang="0">
                    <a:pos x="28" y="12"/>
                  </a:cxn>
                  <a:cxn ang="0">
                    <a:pos x="0" y="17"/>
                  </a:cxn>
                  <a:cxn ang="0">
                    <a:pos x="31" y="7"/>
                  </a:cxn>
                  <a:cxn ang="0">
                    <a:pos x="73" y="0"/>
                  </a:cxn>
                  <a:cxn ang="0">
                    <a:pos x="127" y="2"/>
                  </a:cxn>
                  <a:cxn ang="0">
                    <a:pos x="105" y="4"/>
                  </a:cxn>
                </a:cxnLst>
                <a:rect l="0" t="0" r="r" b="b"/>
                <a:pathLst>
                  <a:path w="128" h="18">
                    <a:moveTo>
                      <a:pt x="105" y="4"/>
                    </a:moveTo>
                    <a:lnTo>
                      <a:pt x="60" y="7"/>
                    </a:lnTo>
                    <a:lnTo>
                      <a:pt x="28" y="12"/>
                    </a:lnTo>
                    <a:lnTo>
                      <a:pt x="0" y="17"/>
                    </a:lnTo>
                    <a:lnTo>
                      <a:pt x="31" y="7"/>
                    </a:lnTo>
                    <a:lnTo>
                      <a:pt x="73" y="0"/>
                    </a:lnTo>
                    <a:lnTo>
                      <a:pt x="127" y="2"/>
                    </a:lnTo>
                    <a:lnTo>
                      <a:pt x="105"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3553" name="Freeform 65"/>
              <p:cNvSpPr>
                <a:spLocks/>
              </p:cNvSpPr>
              <p:nvPr/>
            </p:nvSpPr>
            <p:spPr bwMode="auto">
              <a:xfrm>
                <a:off x="2901" y="3991"/>
                <a:ext cx="117" cy="160"/>
              </a:xfrm>
              <a:custGeom>
                <a:avLst/>
                <a:gdLst/>
                <a:ahLst/>
                <a:cxnLst>
                  <a:cxn ang="0">
                    <a:pos x="113" y="87"/>
                  </a:cxn>
                  <a:cxn ang="0">
                    <a:pos x="109" y="92"/>
                  </a:cxn>
                  <a:cxn ang="0">
                    <a:pos x="83" y="104"/>
                  </a:cxn>
                  <a:cxn ang="0">
                    <a:pos x="108" y="95"/>
                  </a:cxn>
                  <a:cxn ang="0">
                    <a:pos x="110" y="102"/>
                  </a:cxn>
                  <a:cxn ang="0">
                    <a:pos x="104" y="114"/>
                  </a:cxn>
                  <a:cxn ang="0">
                    <a:pos x="95" y="124"/>
                  </a:cxn>
                  <a:cxn ang="0">
                    <a:pos x="56" y="159"/>
                  </a:cxn>
                  <a:cxn ang="0">
                    <a:pos x="96" y="126"/>
                  </a:cxn>
                  <a:cxn ang="0">
                    <a:pos x="105" y="116"/>
                  </a:cxn>
                  <a:cxn ang="0">
                    <a:pos x="112" y="104"/>
                  </a:cxn>
                  <a:cxn ang="0">
                    <a:pos x="116" y="90"/>
                  </a:cxn>
                  <a:cxn ang="0">
                    <a:pos x="114" y="84"/>
                  </a:cxn>
                  <a:cxn ang="0">
                    <a:pos x="112" y="46"/>
                  </a:cxn>
                  <a:cxn ang="0">
                    <a:pos x="110" y="33"/>
                  </a:cxn>
                  <a:cxn ang="0">
                    <a:pos x="105" y="23"/>
                  </a:cxn>
                  <a:cxn ang="0">
                    <a:pos x="98" y="14"/>
                  </a:cxn>
                  <a:cxn ang="0">
                    <a:pos x="82" y="7"/>
                  </a:cxn>
                  <a:cxn ang="0">
                    <a:pos x="56" y="1"/>
                  </a:cxn>
                  <a:cxn ang="0">
                    <a:pos x="25" y="0"/>
                  </a:cxn>
                  <a:cxn ang="0">
                    <a:pos x="30" y="1"/>
                  </a:cxn>
                  <a:cxn ang="0">
                    <a:pos x="68" y="6"/>
                  </a:cxn>
                  <a:cxn ang="0">
                    <a:pos x="93" y="15"/>
                  </a:cxn>
                  <a:cxn ang="0">
                    <a:pos x="105" y="27"/>
                  </a:cxn>
                  <a:cxn ang="0">
                    <a:pos x="110" y="40"/>
                  </a:cxn>
                  <a:cxn ang="0">
                    <a:pos x="108" y="47"/>
                  </a:cxn>
                  <a:cxn ang="0">
                    <a:pos x="100" y="48"/>
                  </a:cxn>
                  <a:cxn ang="0">
                    <a:pos x="99" y="44"/>
                  </a:cxn>
                  <a:cxn ang="0">
                    <a:pos x="101" y="39"/>
                  </a:cxn>
                  <a:cxn ang="0">
                    <a:pos x="105" y="34"/>
                  </a:cxn>
                  <a:cxn ang="0">
                    <a:pos x="99" y="42"/>
                  </a:cxn>
                  <a:cxn ang="0">
                    <a:pos x="98" y="45"/>
                  </a:cxn>
                  <a:cxn ang="0">
                    <a:pos x="99" y="52"/>
                  </a:cxn>
                  <a:cxn ang="0">
                    <a:pos x="101" y="54"/>
                  </a:cxn>
                  <a:cxn ang="0">
                    <a:pos x="110" y="55"/>
                  </a:cxn>
                  <a:cxn ang="0">
                    <a:pos x="67" y="99"/>
                  </a:cxn>
                  <a:cxn ang="0">
                    <a:pos x="110" y="83"/>
                  </a:cxn>
                </a:cxnLst>
                <a:rect l="0" t="0" r="r" b="b"/>
                <a:pathLst>
                  <a:path w="117" h="160">
                    <a:moveTo>
                      <a:pt x="110" y="83"/>
                    </a:moveTo>
                    <a:lnTo>
                      <a:pt x="113" y="87"/>
                    </a:lnTo>
                    <a:lnTo>
                      <a:pt x="114" y="89"/>
                    </a:lnTo>
                    <a:lnTo>
                      <a:pt x="109" y="92"/>
                    </a:lnTo>
                    <a:lnTo>
                      <a:pt x="99" y="97"/>
                    </a:lnTo>
                    <a:lnTo>
                      <a:pt x="83" y="104"/>
                    </a:lnTo>
                    <a:lnTo>
                      <a:pt x="101" y="98"/>
                    </a:lnTo>
                    <a:lnTo>
                      <a:pt x="108" y="95"/>
                    </a:lnTo>
                    <a:lnTo>
                      <a:pt x="113" y="94"/>
                    </a:lnTo>
                    <a:lnTo>
                      <a:pt x="110" y="102"/>
                    </a:lnTo>
                    <a:lnTo>
                      <a:pt x="108" y="108"/>
                    </a:lnTo>
                    <a:lnTo>
                      <a:pt x="104" y="114"/>
                    </a:lnTo>
                    <a:lnTo>
                      <a:pt x="101" y="118"/>
                    </a:lnTo>
                    <a:lnTo>
                      <a:pt x="95" y="124"/>
                    </a:lnTo>
                    <a:lnTo>
                      <a:pt x="63" y="154"/>
                    </a:lnTo>
                    <a:lnTo>
                      <a:pt x="56" y="159"/>
                    </a:lnTo>
                    <a:lnTo>
                      <a:pt x="63" y="155"/>
                    </a:lnTo>
                    <a:lnTo>
                      <a:pt x="96" y="126"/>
                    </a:lnTo>
                    <a:lnTo>
                      <a:pt x="101" y="121"/>
                    </a:lnTo>
                    <a:lnTo>
                      <a:pt x="105" y="116"/>
                    </a:lnTo>
                    <a:lnTo>
                      <a:pt x="108" y="111"/>
                    </a:lnTo>
                    <a:lnTo>
                      <a:pt x="112" y="104"/>
                    </a:lnTo>
                    <a:lnTo>
                      <a:pt x="116" y="92"/>
                    </a:lnTo>
                    <a:lnTo>
                      <a:pt x="116" y="90"/>
                    </a:lnTo>
                    <a:lnTo>
                      <a:pt x="116" y="89"/>
                    </a:lnTo>
                    <a:lnTo>
                      <a:pt x="114" y="84"/>
                    </a:lnTo>
                    <a:lnTo>
                      <a:pt x="111" y="80"/>
                    </a:lnTo>
                    <a:lnTo>
                      <a:pt x="112" y="46"/>
                    </a:lnTo>
                    <a:lnTo>
                      <a:pt x="111" y="39"/>
                    </a:lnTo>
                    <a:lnTo>
                      <a:pt x="110" y="33"/>
                    </a:lnTo>
                    <a:lnTo>
                      <a:pt x="108" y="28"/>
                    </a:lnTo>
                    <a:lnTo>
                      <a:pt x="105" y="23"/>
                    </a:lnTo>
                    <a:lnTo>
                      <a:pt x="102" y="19"/>
                    </a:lnTo>
                    <a:lnTo>
                      <a:pt x="98" y="14"/>
                    </a:lnTo>
                    <a:lnTo>
                      <a:pt x="92" y="11"/>
                    </a:lnTo>
                    <a:lnTo>
                      <a:pt x="82" y="7"/>
                    </a:lnTo>
                    <a:lnTo>
                      <a:pt x="70" y="4"/>
                    </a:lnTo>
                    <a:lnTo>
                      <a:pt x="56" y="1"/>
                    </a:lnTo>
                    <a:lnTo>
                      <a:pt x="42" y="0"/>
                    </a:lnTo>
                    <a:lnTo>
                      <a:pt x="25" y="0"/>
                    </a:lnTo>
                    <a:lnTo>
                      <a:pt x="0" y="2"/>
                    </a:lnTo>
                    <a:lnTo>
                      <a:pt x="30" y="1"/>
                    </a:lnTo>
                    <a:lnTo>
                      <a:pt x="49" y="3"/>
                    </a:lnTo>
                    <a:lnTo>
                      <a:pt x="68" y="6"/>
                    </a:lnTo>
                    <a:lnTo>
                      <a:pt x="81" y="10"/>
                    </a:lnTo>
                    <a:lnTo>
                      <a:pt x="93" y="15"/>
                    </a:lnTo>
                    <a:lnTo>
                      <a:pt x="100" y="20"/>
                    </a:lnTo>
                    <a:lnTo>
                      <a:pt x="105" y="27"/>
                    </a:lnTo>
                    <a:lnTo>
                      <a:pt x="108" y="33"/>
                    </a:lnTo>
                    <a:lnTo>
                      <a:pt x="110" y="40"/>
                    </a:lnTo>
                    <a:lnTo>
                      <a:pt x="110" y="44"/>
                    </a:lnTo>
                    <a:lnTo>
                      <a:pt x="108" y="47"/>
                    </a:lnTo>
                    <a:lnTo>
                      <a:pt x="103" y="47"/>
                    </a:lnTo>
                    <a:lnTo>
                      <a:pt x="100" y="48"/>
                    </a:lnTo>
                    <a:lnTo>
                      <a:pt x="99" y="48"/>
                    </a:lnTo>
                    <a:lnTo>
                      <a:pt x="99" y="44"/>
                    </a:lnTo>
                    <a:lnTo>
                      <a:pt x="100" y="41"/>
                    </a:lnTo>
                    <a:lnTo>
                      <a:pt x="101" y="39"/>
                    </a:lnTo>
                    <a:lnTo>
                      <a:pt x="103" y="36"/>
                    </a:lnTo>
                    <a:lnTo>
                      <a:pt x="105" y="34"/>
                    </a:lnTo>
                    <a:lnTo>
                      <a:pt x="101" y="39"/>
                    </a:lnTo>
                    <a:lnTo>
                      <a:pt x="99" y="42"/>
                    </a:lnTo>
                    <a:lnTo>
                      <a:pt x="98" y="44"/>
                    </a:lnTo>
                    <a:lnTo>
                      <a:pt x="98" y="45"/>
                    </a:lnTo>
                    <a:lnTo>
                      <a:pt x="98" y="48"/>
                    </a:lnTo>
                    <a:lnTo>
                      <a:pt x="99" y="52"/>
                    </a:lnTo>
                    <a:lnTo>
                      <a:pt x="100" y="53"/>
                    </a:lnTo>
                    <a:lnTo>
                      <a:pt x="101" y="54"/>
                    </a:lnTo>
                    <a:lnTo>
                      <a:pt x="104" y="55"/>
                    </a:lnTo>
                    <a:lnTo>
                      <a:pt x="110" y="55"/>
                    </a:lnTo>
                    <a:lnTo>
                      <a:pt x="109" y="80"/>
                    </a:lnTo>
                    <a:lnTo>
                      <a:pt x="67" y="99"/>
                    </a:lnTo>
                    <a:lnTo>
                      <a:pt x="67" y="100"/>
                    </a:lnTo>
                    <a:lnTo>
                      <a:pt x="110" y="8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54" name="Freeform 66"/>
              <p:cNvSpPr>
                <a:spLocks/>
              </p:cNvSpPr>
              <p:nvPr/>
            </p:nvSpPr>
            <p:spPr bwMode="auto">
              <a:xfrm>
                <a:off x="2774" y="3940"/>
                <a:ext cx="152" cy="49"/>
              </a:xfrm>
              <a:custGeom>
                <a:avLst/>
                <a:gdLst/>
                <a:ahLst/>
                <a:cxnLst>
                  <a:cxn ang="0">
                    <a:pos x="151" y="47"/>
                  </a:cxn>
                  <a:cxn ang="0">
                    <a:pos x="145" y="43"/>
                  </a:cxn>
                  <a:cxn ang="0">
                    <a:pos x="139" y="37"/>
                  </a:cxn>
                  <a:cxn ang="0">
                    <a:pos x="120" y="20"/>
                  </a:cxn>
                  <a:cxn ang="0">
                    <a:pos x="108" y="11"/>
                  </a:cxn>
                  <a:cxn ang="0">
                    <a:pos x="101" y="7"/>
                  </a:cxn>
                  <a:cxn ang="0">
                    <a:pos x="96" y="4"/>
                  </a:cxn>
                  <a:cxn ang="0">
                    <a:pos x="91" y="3"/>
                  </a:cxn>
                  <a:cxn ang="0">
                    <a:pos x="80" y="0"/>
                  </a:cxn>
                  <a:cxn ang="0">
                    <a:pos x="63" y="0"/>
                  </a:cxn>
                  <a:cxn ang="0">
                    <a:pos x="49" y="0"/>
                  </a:cxn>
                  <a:cxn ang="0">
                    <a:pos x="21" y="4"/>
                  </a:cxn>
                  <a:cxn ang="0">
                    <a:pos x="0" y="12"/>
                  </a:cxn>
                  <a:cxn ang="0">
                    <a:pos x="23" y="24"/>
                  </a:cxn>
                  <a:cxn ang="0">
                    <a:pos x="44" y="19"/>
                  </a:cxn>
                  <a:cxn ang="0">
                    <a:pos x="60" y="18"/>
                  </a:cxn>
                  <a:cxn ang="0">
                    <a:pos x="74" y="19"/>
                  </a:cxn>
                  <a:cxn ang="0">
                    <a:pos x="93" y="22"/>
                  </a:cxn>
                  <a:cxn ang="0">
                    <a:pos x="95" y="28"/>
                  </a:cxn>
                  <a:cxn ang="0">
                    <a:pos x="97" y="36"/>
                  </a:cxn>
                  <a:cxn ang="0">
                    <a:pos x="98" y="44"/>
                  </a:cxn>
                  <a:cxn ang="0">
                    <a:pos x="98" y="48"/>
                  </a:cxn>
                  <a:cxn ang="0">
                    <a:pos x="103" y="48"/>
                  </a:cxn>
                  <a:cxn ang="0">
                    <a:pos x="104" y="46"/>
                  </a:cxn>
                  <a:cxn ang="0">
                    <a:pos x="105" y="44"/>
                  </a:cxn>
                  <a:cxn ang="0">
                    <a:pos x="105" y="40"/>
                  </a:cxn>
                  <a:cxn ang="0">
                    <a:pos x="104" y="33"/>
                  </a:cxn>
                  <a:cxn ang="0">
                    <a:pos x="101" y="24"/>
                  </a:cxn>
                  <a:cxn ang="0">
                    <a:pos x="98" y="16"/>
                  </a:cxn>
                  <a:cxn ang="0">
                    <a:pos x="96" y="10"/>
                  </a:cxn>
                  <a:cxn ang="0">
                    <a:pos x="93" y="6"/>
                  </a:cxn>
                  <a:cxn ang="0">
                    <a:pos x="102" y="10"/>
                  </a:cxn>
                  <a:cxn ang="0">
                    <a:pos x="114" y="16"/>
                  </a:cxn>
                  <a:cxn ang="0">
                    <a:pos x="124" y="25"/>
                  </a:cxn>
                  <a:cxn ang="0">
                    <a:pos x="142" y="42"/>
                  </a:cxn>
                  <a:cxn ang="0">
                    <a:pos x="151" y="47"/>
                  </a:cxn>
                </a:cxnLst>
                <a:rect l="0" t="0" r="r" b="b"/>
                <a:pathLst>
                  <a:path w="152" h="49">
                    <a:moveTo>
                      <a:pt x="151" y="47"/>
                    </a:moveTo>
                    <a:lnTo>
                      <a:pt x="145" y="43"/>
                    </a:lnTo>
                    <a:lnTo>
                      <a:pt x="139" y="37"/>
                    </a:lnTo>
                    <a:lnTo>
                      <a:pt x="120" y="20"/>
                    </a:lnTo>
                    <a:lnTo>
                      <a:pt x="108" y="11"/>
                    </a:lnTo>
                    <a:lnTo>
                      <a:pt x="101" y="7"/>
                    </a:lnTo>
                    <a:lnTo>
                      <a:pt x="96" y="4"/>
                    </a:lnTo>
                    <a:lnTo>
                      <a:pt x="91" y="3"/>
                    </a:lnTo>
                    <a:lnTo>
                      <a:pt x="80" y="0"/>
                    </a:lnTo>
                    <a:lnTo>
                      <a:pt x="63" y="0"/>
                    </a:lnTo>
                    <a:lnTo>
                      <a:pt x="49" y="0"/>
                    </a:lnTo>
                    <a:lnTo>
                      <a:pt x="21" y="4"/>
                    </a:lnTo>
                    <a:lnTo>
                      <a:pt x="0" y="12"/>
                    </a:lnTo>
                    <a:lnTo>
                      <a:pt x="23" y="24"/>
                    </a:lnTo>
                    <a:lnTo>
                      <a:pt x="44" y="19"/>
                    </a:lnTo>
                    <a:lnTo>
                      <a:pt x="60" y="18"/>
                    </a:lnTo>
                    <a:lnTo>
                      <a:pt x="74" y="19"/>
                    </a:lnTo>
                    <a:lnTo>
                      <a:pt x="93" y="22"/>
                    </a:lnTo>
                    <a:lnTo>
                      <a:pt x="95" y="28"/>
                    </a:lnTo>
                    <a:lnTo>
                      <a:pt x="97" y="36"/>
                    </a:lnTo>
                    <a:lnTo>
                      <a:pt x="98" y="44"/>
                    </a:lnTo>
                    <a:lnTo>
                      <a:pt x="98" y="48"/>
                    </a:lnTo>
                    <a:lnTo>
                      <a:pt x="103" y="48"/>
                    </a:lnTo>
                    <a:lnTo>
                      <a:pt x="104" y="46"/>
                    </a:lnTo>
                    <a:lnTo>
                      <a:pt x="105" y="44"/>
                    </a:lnTo>
                    <a:lnTo>
                      <a:pt x="105" y="40"/>
                    </a:lnTo>
                    <a:lnTo>
                      <a:pt x="104" y="33"/>
                    </a:lnTo>
                    <a:lnTo>
                      <a:pt x="101" y="24"/>
                    </a:lnTo>
                    <a:lnTo>
                      <a:pt x="98" y="16"/>
                    </a:lnTo>
                    <a:lnTo>
                      <a:pt x="96" y="10"/>
                    </a:lnTo>
                    <a:lnTo>
                      <a:pt x="93" y="6"/>
                    </a:lnTo>
                    <a:lnTo>
                      <a:pt x="102" y="10"/>
                    </a:lnTo>
                    <a:lnTo>
                      <a:pt x="114" y="16"/>
                    </a:lnTo>
                    <a:lnTo>
                      <a:pt x="124" y="25"/>
                    </a:lnTo>
                    <a:lnTo>
                      <a:pt x="142" y="42"/>
                    </a:lnTo>
                    <a:lnTo>
                      <a:pt x="151"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55" name="Freeform 67"/>
              <p:cNvSpPr>
                <a:spLocks/>
              </p:cNvSpPr>
              <p:nvPr/>
            </p:nvSpPr>
            <p:spPr bwMode="auto">
              <a:xfrm>
                <a:off x="2895" y="4055"/>
                <a:ext cx="56" cy="105"/>
              </a:xfrm>
              <a:custGeom>
                <a:avLst/>
                <a:gdLst/>
                <a:ahLst/>
                <a:cxnLst>
                  <a:cxn ang="0">
                    <a:pos x="32" y="0"/>
                  </a:cxn>
                  <a:cxn ang="0">
                    <a:pos x="20" y="26"/>
                  </a:cxn>
                  <a:cxn ang="0">
                    <a:pos x="32" y="28"/>
                  </a:cxn>
                  <a:cxn ang="0">
                    <a:pos x="28" y="42"/>
                  </a:cxn>
                  <a:cxn ang="0">
                    <a:pos x="27" y="48"/>
                  </a:cxn>
                  <a:cxn ang="0">
                    <a:pos x="26" y="51"/>
                  </a:cxn>
                  <a:cxn ang="0">
                    <a:pos x="26" y="56"/>
                  </a:cxn>
                  <a:cxn ang="0">
                    <a:pos x="27" y="61"/>
                  </a:cxn>
                  <a:cxn ang="0">
                    <a:pos x="28" y="67"/>
                  </a:cxn>
                  <a:cxn ang="0">
                    <a:pos x="31" y="79"/>
                  </a:cxn>
                  <a:cxn ang="0">
                    <a:pos x="20" y="88"/>
                  </a:cxn>
                  <a:cxn ang="0">
                    <a:pos x="25" y="66"/>
                  </a:cxn>
                  <a:cxn ang="0">
                    <a:pos x="18" y="88"/>
                  </a:cxn>
                  <a:cxn ang="0">
                    <a:pos x="15" y="77"/>
                  </a:cxn>
                  <a:cxn ang="0">
                    <a:pos x="13" y="72"/>
                  </a:cxn>
                  <a:cxn ang="0">
                    <a:pos x="11" y="68"/>
                  </a:cxn>
                  <a:cxn ang="0">
                    <a:pos x="9" y="65"/>
                  </a:cxn>
                  <a:cxn ang="0">
                    <a:pos x="6" y="62"/>
                  </a:cxn>
                  <a:cxn ang="0">
                    <a:pos x="4" y="60"/>
                  </a:cxn>
                  <a:cxn ang="0">
                    <a:pos x="2" y="59"/>
                  </a:cxn>
                  <a:cxn ang="0">
                    <a:pos x="1" y="54"/>
                  </a:cxn>
                  <a:cxn ang="0">
                    <a:pos x="1" y="49"/>
                  </a:cxn>
                  <a:cxn ang="0">
                    <a:pos x="1" y="41"/>
                  </a:cxn>
                  <a:cxn ang="0">
                    <a:pos x="2" y="34"/>
                  </a:cxn>
                  <a:cxn ang="0">
                    <a:pos x="3" y="27"/>
                  </a:cxn>
                  <a:cxn ang="0">
                    <a:pos x="1" y="37"/>
                  </a:cxn>
                  <a:cxn ang="0">
                    <a:pos x="0" y="46"/>
                  </a:cxn>
                  <a:cxn ang="0">
                    <a:pos x="0" y="54"/>
                  </a:cxn>
                  <a:cxn ang="0">
                    <a:pos x="1" y="62"/>
                  </a:cxn>
                  <a:cxn ang="0">
                    <a:pos x="2" y="71"/>
                  </a:cxn>
                  <a:cxn ang="0">
                    <a:pos x="4" y="78"/>
                  </a:cxn>
                  <a:cxn ang="0">
                    <a:pos x="6" y="85"/>
                  </a:cxn>
                  <a:cxn ang="0">
                    <a:pos x="9" y="90"/>
                  </a:cxn>
                  <a:cxn ang="0">
                    <a:pos x="13" y="96"/>
                  </a:cxn>
                  <a:cxn ang="0">
                    <a:pos x="16" y="100"/>
                  </a:cxn>
                  <a:cxn ang="0">
                    <a:pos x="20" y="102"/>
                  </a:cxn>
                  <a:cxn ang="0">
                    <a:pos x="25" y="104"/>
                  </a:cxn>
                  <a:cxn ang="0">
                    <a:pos x="29" y="104"/>
                  </a:cxn>
                  <a:cxn ang="0">
                    <a:pos x="34" y="103"/>
                  </a:cxn>
                  <a:cxn ang="0">
                    <a:pos x="38" y="101"/>
                  </a:cxn>
                  <a:cxn ang="0">
                    <a:pos x="42" y="96"/>
                  </a:cxn>
                  <a:cxn ang="0">
                    <a:pos x="46" y="91"/>
                  </a:cxn>
                  <a:cxn ang="0">
                    <a:pos x="49" y="84"/>
                  </a:cxn>
                  <a:cxn ang="0">
                    <a:pos x="51" y="77"/>
                  </a:cxn>
                  <a:cxn ang="0">
                    <a:pos x="53" y="69"/>
                  </a:cxn>
                  <a:cxn ang="0">
                    <a:pos x="54" y="62"/>
                  </a:cxn>
                  <a:cxn ang="0">
                    <a:pos x="55" y="53"/>
                  </a:cxn>
                  <a:cxn ang="0">
                    <a:pos x="55" y="46"/>
                  </a:cxn>
                  <a:cxn ang="0">
                    <a:pos x="54" y="35"/>
                  </a:cxn>
                  <a:cxn ang="0">
                    <a:pos x="53" y="29"/>
                  </a:cxn>
                  <a:cxn ang="0">
                    <a:pos x="50" y="21"/>
                  </a:cxn>
                  <a:cxn ang="0">
                    <a:pos x="48" y="16"/>
                  </a:cxn>
                  <a:cxn ang="0">
                    <a:pos x="45" y="11"/>
                  </a:cxn>
                  <a:cxn ang="0">
                    <a:pos x="42" y="7"/>
                  </a:cxn>
                  <a:cxn ang="0">
                    <a:pos x="38" y="3"/>
                  </a:cxn>
                  <a:cxn ang="0">
                    <a:pos x="35" y="1"/>
                  </a:cxn>
                  <a:cxn ang="0">
                    <a:pos x="32" y="0"/>
                  </a:cxn>
                </a:cxnLst>
                <a:rect l="0" t="0" r="r" b="b"/>
                <a:pathLst>
                  <a:path w="56" h="105">
                    <a:moveTo>
                      <a:pt x="32" y="0"/>
                    </a:moveTo>
                    <a:lnTo>
                      <a:pt x="20" y="26"/>
                    </a:lnTo>
                    <a:lnTo>
                      <a:pt x="32" y="28"/>
                    </a:lnTo>
                    <a:lnTo>
                      <a:pt x="28" y="42"/>
                    </a:lnTo>
                    <a:lnTo>
                      <a:pt x="27" y="48"/>
                    </a:lnTo>
                    <a:lnTo>
                      <a:pt x="26" y="51"/>
                    </a:lnTo>
                    <a:lnTo>
                      <a:pt x="26" y="56"/>
                    </a:lnTo>
                    <a:lnTo>
                      <a:pt x="27" y="61"/>
                    </a:lnTo>
                    <a:lnTo>
                      <a:pt x="28" y="67"/>
                    </a:lnTo>
                    <a:lnTo>
                      <a:pt x="31" y="79"/>
                    </a:lnTo>
                    <a:lnTo>
                      <a:pt x="20" y="88"/>
                    </a:lnTo>
                    <a:lnTo>
                      <a:pt x="25" y="66"/>
                    </a:lnTo>
                    <a:lnTo>
                      <a:pt x="18" y="88"/>
                    </a:lnTo>
                    <a:lnTo>
                      <a:pt x="15" y="77"/>
                    </a:lnTo>
                    <a:lnTo>
                      <a:pt x="13" y="72"/>
                    </a:lnTo>
                    <a:lnTo>
                      <a:pt x="11" y="68"/>
                    </a:lnTo>
                    <a:lnTo>
                      <a:pt x="9" y="65"/>
                    </a:lnTo>
                    <a:lnTo>
                      <a:pt x="6" y="62"/>
                    </a:lnTo>
                    <a:lnTo>
                      <a:pt x="4" y="60"/>
                    </a:lnTo>
                    <a:lnTo>
                      <a:pt x="2" y="59"/>
                    </a:lnTo>
                    <a:lnTo>
                      <a:pt x="1" y="54"/>
                    </a:lnTo>
                    <a:lnTo>
                      <a:pt x="1" y="49"/>
                    </a:lnTo>
                    <a:lnTo>
                      <a:pt x="1" y="41"/>
                    </a:lnTo>
                    <a:lnTo>
                      <a:pt x="2" y="34"/>
                    </a:lnTo>
                    <a:lnTo>
                      <a:pt x="3" y="27"/>
                    </a:lnTo>
                    <a:lnTo>
                      <a:pt x="1" y="37"/>
                    </a:lnTo>
                    <a:lnTo>
                      <a:pt x="0" y="46"/>
                    </a:lnTo>
                    <a:lnTo>
                      <a:pt x="0" y="54"/>
                    </a:lnTo>
                    <a:lnTo>
                      <a:pt x="1" y="62"/>
                    </a:lnTo>
                    <a:lnTo>
                      <a:pt x="2" y="71"/>
                    </a:lnTo>
                    <a:lnTo>
                      <a:pt x="4" y="78"/>
                    </a:lnTo>
                    <a:lnTo>
                      <a:pt x="6" y="85"/>
                    </a:lnTo>
                    <a:lnTo>
                      <a:pt x="9" y="90"/>
                    </a:lnTo>
                    <a:lnTo>
                      <a:pt x="13" y="96"/>
                    </a:lnTo>
                    <a:lnTo>
                      <a:pt x="16" y="100"/>
                    </a:lnTo>
                    <a:lnTo>
                      <a:pt x="20" y="102"/>
                    </a:lnTo>
                    <a:lnTo>
                      <a:pt x="25" y="104"/>
                    </a:lnTo>
                    <a:lnTo>
                      <a:pt x="29" y="104"/>
                    </a:lnTo>
                    <a:lnTo>
                      <a:pt x="34" y="103"/>
                    </a:lnTo>
                    <a:lnTo>
                      <a:pt x="38" y="101"/>
                    </a:lnTo>
                    <a:lnTo>
                      <a:pt x="42" y="96"/>
                    </a:lnTo>
                    <a:lnTo>
                      <a:pt x="46" y="91"/>
                    </a:lnTo>
                    <a:lnTo>
                      <a:pt x="49" y="84"/>
                    </a:lnTo>
                    <a:lnTo>
                      <a:pt x="51" y="77"/>
                    </a:lnTo>
                    <a:lnTo>
                      <a:pt x="53" y="69"/>
                    </a:lnTo>
                    <a:lnTo>
                      <a:pt x="54" y="62"/>
                    </a:lnTo>
                    <a:lnTo>
                      <a:pt x="55" y="53"/>
                    </a:lnTo>
                    <a:lnTo>
                      <a:pt x="55" y="46"/>
                    </a:lnTo>
                    <a:lnTo>
                      <a:pt x="54" y="35"/>
                    </a:lnTo>
                    <a:lnTo>
                      <a:pt x="53" y="29"/>
                    </a:lnTo>
                    <a:lnTo>
                      <a:pt x="50" y="21"/>
                    </a:lnTo>
                    <a:lnTo>
                      <a:pt x="48" y="16"/>
                    </a:lnTo>
                    <a:lnTo>
                      <a:pt x="45" y="11"/>
                    </a:lnTo>
                    <a:lnTo>
                      <a:pt x="42" y="7"/>
                    </a:lnTo>
                    <a:lnTo>
                      <a:pt x="38" y="3"/>
                    </a:lnTo>
                    <a:lnTo>
                      <a:pt x="35" y="1"/>
                    </a:lnTo>
                    <a:lnTo>
                      <a:pt x="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56" name="Freeform 68"/>
              <p:cNvSpPr>
                <a:spLocks/>
              </p:cNvSpPr>
              <p:nvPr/>
            </p:nvSpPr>
            <p:spPr bwMode="auto">
              <a:xfrm>
                <a:off x="2896" y="4054"/>
                <a:ext cx="34" cy="41"/>
              </a:xfrm>
              <a:custGeom>
                <a:avLst/>
                <a:gdLst/>
                <a:ahLst/>
                <a:cxnLst>
                  <a:cxn ang="0">
                    <a:pos x="0" y="40"/>
                  </a:cxn>
                  <a:cxn ang="0">
                    <a:pos x="7" y="38"/>
                  </a:cxn>
                  <a:cxn ang="0">
                    <a:pos x="10" y="36"/>
                  </a:cxn>
                  <a:cxn ang="0">
                    <a:pos x="12" y="33"/>
                  </a:cxn>
                  <a:cxn ang="0">
                    <a:pos x="14" y="30"/>
                  </a:cxn>
                  <a:cxn ang="0">
                    <a:pos x="33" y="1"/>
                  </a:cxn>
                  <a:cxn ang="0">
                    <a:pos x="30" y="0"/>
                  </a:cxn>
                  <a:cxn ang="0">
                    <a:pos x="28" y="0"/>
                  </a:cxn>
                  <a:cxn ang="0">
                    <a:pos x="25" y="0"/>
                  </a:cxn>
                  <a:cxn ang="0">
                    <a:pos x="21" y="1"/>
                  </a:cxn>
                  <a:cxn ang="0">
                    <a:pos x="17" y="3"/>
                  </a:cxn>
                  <a:cxn ang="0">
                    <a:pos x="13" y="6"/>
                  </a:cxn>
                  <a:cxn ang="0">
                    <a:pos x="10" y="10"/>
                  </a:cxn>
                  <a:cxn ang="0">
                    <a:pos x="6" y="16"/>
                  </a:cxn>
                  <a:cxn ang="0">
                    <a:pos x="4" y="22"/>
                  </a:cxn>
                  <a:cxn ang="0">
                    <a:pos x="2" y="30"/>
                  </a:cxn>
                  <a:cxn ang="0">
                    <a:pos x="0" y="40"/>
                  </a:cxn>
                </a:cxnLst>
                <a:rect l="0" t="0" r="r" b="b"/>
                <a:pathLst>
                  <a:path w="34" h="41">
                    <a:moveTo>
                      <a:pt x="0" y="40"/>
                    </a:moveTo>
                    <a:lnTo>
                      <a:pt x="7" y="38"/>
                    </a:lnTo>
                    <a:lnTo>
                      <a:pt x="10" y="36"/>
                    </a:lnTo>
                    <a:lnTo>
                      <a:pt x="12" y="33"/>
                    </a:lnTo>
                    <a:lnTo>
                      <a:pt x="14" y="30"/>
                    </a:lnTo>
                    <a:lnTo>
                      <a:pt x="33" y="1"/>
                    </a:lnTo>
                    <a:lnTo>
                      <a:pt x="30" y="0"/>
                    </a:lnTo>
                    <a:lnTo>
                      <a:pt x="28" y="0"/>
                    </a:lnTo>
                    <a:lnTo>
                      <a:pt x="25" y="0"/>
                    </a:lnTo>
                    <a:lnTo>
                      <a:pt x="21" y="1"/>
                    </a:lnTo>
                    <a:lnTo>
                      <a:pt x="17" y="3"/>
                    </a:lnTo>
                    <a:lnTo>
                      <a:pt x="13" y="6"/>
                    </a:lnTo>
                    <a:lnTo>
                      <a:pt x="10" y="10"/>
                    </a:lnTo>
                    <a:lnTo>
                      <a:pt x="6" y="16"/>
                    </a:lnTo>
                    <a:lnTo>
                      <a:pt x="4" y="22"/>
                    </a:lnTo>
                    <a:lnTo>
                      <a:pt x="2" y="30"/>
                    </a:lnTo>
                    <a:lnTo>
                      <a:pt x="0" y="4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57" name="Freeform 69"/>
              <p:cNvSpPr>
                <a:spLocks/>
              </p:cNvSpPr>
              <p:nvPr/>
            </p:nvSpPr>
            <p:spPr bwMode="auto">
              <a:xfrm>
                <a:off x="2857" y="4020"/>
                <a:ext cx="113" cy="137"/>
              </a:xfrm>
              <a:custGeom>
                <a:avLst/>
                <a:gdLst/>
                <a:ahLst/>
                <a:cxnLst>
                  <a:cxn ang="0">
                    <a:pos x="98" y="130"/>
                  </a:cxn>
                  <a:cxn ang="0">
                    <a:pos x="103" y="126"/>
                  </a:cxn>
                  <a:cxn ang="0">
                    <a:pos x="107" y="121"/>
                  </a:cxn>
                  <a:cxn ang="0">
                    <a:pos x="109" y="113"/>
                  </a:cxn>
                  <a:cxn ang="0">
                    <a:pos x="111" y="102"/>
                  </a:cxn>
                  <a:cxn ang="0">
                    <a:pos x="112" y="89"/>
                  </a:cxn>
                  <a:cxn ang="0">
                    <a:pos x="111" y="74"/>
                  </a:cxn>
                  <a:cxn ang="0">
                    <a:pos x="109" y="58"/>
                  </a:cxn>
                  <a:cxn ang="0">
                    <a:pos x="103" y="36"/>
                  </a:cxn>
                  <a:cxn ang="0">
                    <a:pos x="90" y="12"/>
                  </a:cxn>
                  <a:cxn ang="0">
                    <a:pos x="72" y="2"/>
                  </a:cxn>
                  <a:cxn ang="0">
                    <a:pos x="56" y="2"/>
                  </a:cxn>
                  <a:cxn ang="0">
                    <a:pos x="37" y="16"/>
                  </a:cxn>
                  <a:cxn ang="0">
                    <a:pos x="25" y="38"/>
                  </a:cxn>
                  <a:cxn ang="0">
                    <a:pos x="17" y="70"/>
                  </a:cxn>
                  <a:cxn ang="0">
                    <a:pos x="13" y="97"/>
                  </a:cxn>
                  <a:cxn ang="0">
                    <a:pos x="11" y="112"/>
                  </a:cxn>
                  <a:cxn ang="0">
                    <a:pos x="8" y="128"/>
                  </a:cxn>
                  <a:cxn ang="0">
                    <a:pos x="3" y="135"/>
                  </a:cxn>
                  <a:cxn ang="0">
                    <a:pos x="5" y="135"/>
                  </a:cxn>
                  <a:cxn ang="0">
                    <a:pos x="9" y="129"/>
                  </a:cxn>
                  <a:cxn ang="0">
                    <a:pos x="30" y="112"/>
                  </a:cxn>
                  <a:cxn ang="0">
                    <a:pos x="27" y="82"/>
                  </a:cxn>
                  <a:cxn ang="0">
                    <a:pos x="29" y="66"/>
                  </a:cxn>
                  <a:cxn ang="0">
                    <a:pos x="33" y="49"/>
                  </a:cxn>
                  <a:cxn ang="0">
                    <a:pos x="41" y="29"/>
                  </a:cxn>
                  <a:cxn ang="0">
                    <a:pos x="55" y="17"/>
                  </a:cxn>
                  <a:cxn ang="0">
                    <a:pos x="72" y="16"/>
                  </a:cxn>
                  <a:cxn ang="0">
                    <a:pos x="89" y="31"/>
                  </a:cxn>
                  <a:cxn ang="0">
                    <a:pos x="98" y="51"/>
                  </a:cxn>
                  <a:cxn ang="0">
                    <a:pos x="102" y="69"/>
                  </a:cxn>
                  <a:cxn ang="0">
                    <a:pos x="103" y="88"/>
                  </a:cxn>
                  <a:cxn ang="0">
                    <a:pos x="102" y="106"/>
                  </a:cxn>
                  <a:cxn ang="0">
                    <a:pos x="97" y="124"/>
                  </a:cxn>
                </a:cxnLst>
                <a:rect l="0" t="0" r="r" b="b"/>
                <a:pathLst>
                  <a:path w="113" h="137">
                    <a:moveTo>
                      <a:pt x="95" y="130"/>
                    </a:moveTo>
                    <a:lnTo>
                      <a:pt x="98" y="130"/>
                    </a:lnTo>
                    <a:lnTo>
                      <a:pt x="100" y="128"/>
                    </a:lnTo>
                    <a:lnTo>
                      <a:pt x="103" y="126"/>
                    </a:lnTo>
                    <a:lnTo>
                      <a:pt x="105" y="124"/>
                    </a:lnTo>
                    <a:lnTo>
                      <a:pt x="107" y="121"/>
                    </a:lnTo>
                    <a:lnTo>
                      <a:pt x="108" y="118"/>
                    </a:lnTo>
                    <a:lnTo>
                      <a:pt x="109" y="113"/>
                    </a:lnTo>
                    <a:lnTo>
                      <a:pt x="110" y="109"/>
                    </a:lnTo>
                    <a:lnTo>
                      <a:pt x="111" y="102"/>
                    </a:lnTo>
                    <a:lnTo>
                      <a:pt x="111" y="95"/>
                    </a:lnTo>
                    <a:lnTo>
                      <a:pt x="112" y="89"/>
                    </a:lnTo>
                    <a:lnTo>
                      <a:pt x="112" y="82"/>
                    </a:lnTo>
                    <a:lnTo>
                      <a:pt x="111" y="74"/>
                    </a:lnTo>
                    <a:lnTo>
                      <a:pt x="111" y="69"/>
                    </a:lnTo>
                    <a:lnTo>
                      <a:pt x="109" y="58"/>
                    </a:lnTo>
                    <a:lnTo>
                      <a:pt x="107" y="46"/>
                    </a:lnTo>
                    <a:lnTo>
                      <a:pt x="103" y="36"/>
                    </a:lnTo>
                    <a:lnTo>
                      <a:pt x="97" y="23"/>
                    </a:lnTo>
                    <a:lnTo>
                      <a:pt x="90" y="12"/>
                    </a:lnTo>
                    <a:lnTo>
                      <a:pt x="82" y="5"/>
                    </a:lnTo>
                    <a:lnTo>
                      <a:pt x="72" y="2"/>
                    </a:lnTo>
                    <a:lnTo>
                      <a:pt x="64" y="0"/>
                    </a:lnTo>
                    <a:lnTo>
                      <a:pt x="56" y="2"/>
                    </a:lnTo>
                    <a:lnTo>
                      <a:pt x="45" y="8"/>
                    </a:lnTo>
                    <a:lnTo>
                      <a:pt x="37" y="16"/>
                    </a:lnTo>
                    <a:lnTo>
                      <a:pt x="31" y="25"/>
                    </a:lnTo>
                    <a:lnTo>
                      <a:pt x="25" y="38"/>
                    </a:lnTo>
                    <a:lnTo>
                      <a:pt x="21" y="53"/>
                    </a:lnTo>
                    <a:lnTo>
                      <a:pt x="17" y="70"/>
                    </a:lnTo>
                    <a:lnTo>
                      <a:pt x="13" y="88"/>
                    </a:lnTo>
                    <a:lnTo>
                      <a:pt x="13" y="97"/>
                    </a:lnTo>
                    <a:lnTo>
                      <a:pt x="12" y="104"/>
                    </a:lnTo>
                    <a:lnTo>
                      <a:pt x="11" y="112"/>
                    </a:lnTo>
                    <a:lnTo>
                      <a:pt x="10" y="120"/>
                    </a:lnTo>
                    <a:lnTo>
                      <a:pt x="8" y="128"/>
                    </a:lnTo>
                    <a:lnTo>
                      <a:pt x="6" y="132"/>
                    </a:lnTo>
                    <a:lnTo>
                      <a:pt x="3" y="135"/>
                    </a:lnTo>
                    <a:lnTo>
                      <a:pt x="0" y="136"/>
                    </a:lnTo>
                    <a:lnTo>
                      <a:pt x="5" y="135"/>
                    </a:lnTo>
                    <a:lnTo>
                      <a:pt x="8" y="132"/>
                    </a:lnTo>
                    <a:lnTo>
                      <a:pt x="9" y="129"/>
                    </a:lnTo>
                    <a:lnTo>
                      <a:pt x="35" y="126"/>
                    </a:lnTo>
                    <a:lnTo>
                      <a:pt x="30" y="112"/>
                    </a:lnTo>
                    <a:lnTo>
                      <a:pt x="27" y="95"/>
                    </a:lnTo>
                    <a:lnTo>
                      <a:pt x="27" y="82"/>
                    </a:lnTo>
                    <a:lnTo>
                      <a:pt x="28" y="73"/>
                    </a:lnTo>
                    <a:lnTo>
                      <a:pt x="29" y="66"/>
                    </a:lnTo>
                    <a:lnTo>
                      <a:pt x="30" y="59"/>
                    </a:lnTo>
                    <a:lnTo>
                      <a:pt x="33" y="49"/>
                    </a:lnTo>
                    <a:lnTo>
                      <a:pt x="37" y="39"/>
                    </a:lnTo>
                    <a:lnTo>
                      <a:pt x="41" y="29"/>
                    </a:lnTo>
                    <a:lnTo>
                      <a:pt x="47" y="22"/>
                    </a:lnTo>
                    <a:lnTo>
                      <a:pt x="55" y="17"/>
                    </a:lnTo>
                    <a:lnTo>
                      <a:pt x="64" y="15"/>
                    </a:lnTo>
                    <a:lnTo>
                      <a:pt x="72" y="16"/>
                    </a:lnTo>
                    <a:lnTo>
                      <a:pt x="81" y="21"/>
                    </a:lnTo>
                    <a:lnTo>
                      <a:pt x="89" y="31"/>
                    </a:lnTo>
                    <a:lnTo>
                      <a:pt x="95" y="41"/>
                    </a:lnTo>
                    <a:lnTo>
                      <a:pt x="98" y="51"/>
                    </a:lnTo>
                    <a:lnTo>
                      <a:pt x="100" y="61"/>
                    </a:lnTo>
                    <a:lnTo>
                      <a:pt x="102" y="69"/>
                    </a:lnTo>
                    <a:lnTo>
                      <a:pt x="103" y="79"/>
                    </a:lnTo>
                    <a:lnTo>
                      <a:pt x="103" y="88"/>
                    </a:lnTo>
                    <a:lnTo>
                      <a:pt x="103" y="98"/>
                    </a:lnTo>
                    <a:lnTo>
                      <a:pt x="102" y="106"/>
                    </a:lnTo>
                    <a:lnTo>
                      <a:pt x="100" y="115"/>
                    </a:lnTo>
                    <a:lnTo>
                      <a:pt x="97" y="124"/>
                    </a:lnTo>
                    <a:lnTo>
                      <a:pt x="95" y="13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58" name="Freeform 70"/>
              <p:cNvSpPr>
                <a:spLocks/>
              </p:cNvSpPr>
              <p:nvPr/>
            </p:nvSpPr>
            <p:spPr bwMode="auto">
              <a:xfrm>
                <a:off x="2866" y="4038"/>
                <a:ext cx="95" cy="140"/>
              </a:xfrm>
              <a:custGeom>
                <a:avLst/>
                <a:gdLst/>
                <a:ahLst/>
                <a:cxnLst>
                  <a:cxn ang="0">
                    <a:pos x="20" y="92"/>
                  </a:cxn>
                  <a:cxn ang="0">
                    <a:pos x="19" y="74"/>
                  </a:cxn>
                  <a:cxn ang="0">
                    <a:pos x="19" y="57"/>
                  </a:cxn>
                  <a:cxn ang="0">
                    <a:pos x="22" y="38"/>
                  </a:cxn>
                  <a:cxn ang="0">
                    <a:pos x="30" y="20"/>
                  </a:cxn>
                  <a:cxn ang="0">
                    <a:pos x="41" y="6"/>
                  </a:cxn>
                  <a:cxn ang="0">
                    <a:pos x="54" y="0"/>
                  </a:cxn>
                  <a:cxn ang="0">
                    <a:pos x="68" y="4"/>
                  </a:cxn>
                  <a:cxn ang="0">
                    <a:pos x="79" y="14"/>
                  </a:cxn>
                  <a:cxn ang="0">
                    <a:pos x="87" y="29"/>
                  </a:cxn>
                  <a:cxn ang="0">
                    <a:pos x="93" y="52"/>
                  </a:cxn>
                  <a:cxn ang="0">
                    <a:pos x="94" y="70"/>
                  </a:cxn>
                  <a:cxn ang="0">
                    <a:pos x="91" y="95"/>
                  </a:cxn>
                  <a:cxn ang="0">
                    <a:pos x="85" y="115"/>
                  </a:cxn>
                  <a:cxn ang="0">
                    <a:pos x="82" y="102"/>
                  </a:cxn>
                  <a:cxn ang="0">
                    <a:pos x="86" y="87"/>
                  </a:cxn>
                  <a:cxn ang="0">
                    <a:pos x="88" y="70"/>
                  </a:cxn>
                  <a:cxn ang="0">
                    <a:pos x="86" y="54"/>
                  </a:cxn>
                  <a:cxn ang="0">
                    <a:pos x="83" y="39"/>
                  </a:cxn>
                  <a:cxn ang="0">
                    <a:pos x="76" y="23"/>
                  </a:cxn>
                  <a:cxn ang="0">
                    <a:pos x="66" y="13"/>
                  </a:cxn>
                  <a:cxn ang="0">
                    <a:pos x="55" y="10"/>
                  </a:cxn>
                  <a:cxn ang="0">
                    <a:pos x="44" y="15"/>
                  </a:cxn>
                  <a:cxn ang="0">
                    <a:pos x="36" y="23"/>
                  </a:cxn>
                  <a:cxn ang="0">
                    <a:pos x="29" y="38"/>
                  </a:cxn>
                  <a:cxn ang="0">
                    <a:pos x="25" y="55"/>
                  </a:cxn>
                  <a:cxn ang="0">
                    <a:pos x="24" y="71"/>
                  </a:cxn>
                  <a:cxn ang="0">
                    <a:pos x="25" y="85"/>
                  </a:cxn>
                  <a:cxn ang="0">
                    <a:pos x="28" y="97"/>
                  </a:cxn>
                  <a:cxn ang="0">
                    <a:pos x="34" y="112"/>
                  </a:cxn>
                  <a:cxn ang="0">
                    <a:pos x="41" y="121"/>
                  </a:cxn>
                  <a:cxn ang="0">
                    <a:pos x="49" y="126"/>
                  </a:cxn>
                  <a:cxn ang="0">
                    <a:pos x="56" y="128"/>
                  </a:cxn>
                  <a:cxn ang="0">
                    <a:pos x="50" y="139"/>
                  </a:cxn>
                  <a:cxn ang="0">
                    <a:pos x="9" y="132"/>
                  </a:cxn>
                  <a:cxn ang="0">
                    <a:pos x="3" y="122"/>
                  </a:cxn>
                  <a:cxn ang="0">
                    <a:pos x="0" y="110"/>
                  </a:cxn>
                </a:cxnLst>
                <a:rect l="0" t="0" r="r" b="b"/>
                <a:pathLst>
                  <a:path w="95" h="140">
                    <a:moveTo>
                      <a:pt x="2" y="101"/>
                    </a:moveTo>
                    <a:lnTo>
                      <a:pt x="20" y="92"/>
                    </a:lnTo>
                    <a:lnTo>
                      <a:pt x="19" y="83"/>
                    </a:lnTo>
                    <a:lnTo>
                      <a:pt x="19" y="74"/>
                    </a:lnTo>
                    <a:lnTo>
                      <a:pt x="19" y="65"/>
                    </a:lnTo>
                    <a:lnTo>
                      <a:pt x="19" y="57"/>
                    </a:lnTo>
                    <a:lnTo>
                      <a:pt x="20" y="48"/>
                    </a:lnTo>
                    <a:lnTo>
                      <a:pt x="22" y="38"/>
                    </a:lnTo>
                    <a:lnTo>
                      <a:pt x="26" y="27"/>
                    </a:lnTo>
                    <a:lnTo>
                      <a:pt x="30" y="20"/>
                    </a:lnTo>
                    <a:lnTo>
                      <a:pt x="35" y="12"/>
                    </a:lnTo>
                    <a:lnTo>
                      <a:pt x="41" y="6"/>
                    </a:lnTo>
                    <a:lnTo>
                      <a:pt x="47" y="2"/>
                    </a:lnTo>
                    <a:lnTo>
                      <a:pt x="54" y="0"/>
                    </a:lnTo>
                    <a:lnTo>
                      <a:pt x="61" y="0"/>
                    </a:lnTo>
                    <a:lnTo>
                      <a:pt x="68" y="4"/>
                    </a:lnTo>
                    <a:lnTo>
                      <a:pt x="74" y="8"/>
                    </a:lnTo>
                    <a:lnTo>
                      <a:pt x="79" y="14"/>
                    </a:lnTo>
                    <a:lnTo>
                      <a:pt x="84" y="22"/>
                    </a:lnTo>
                    <a:lnTo>
                      <a:pt x="87" y="29"/>
                    </a:lnTo>
                    <a:lnTo>
                      <a:pt x="91" y="43"/>
                    </a:lnTo>
                    <a:lnTo>
                      <a:pt x="93" y="52"/>
                    </a:lnTo>
                    <a:lnTo>
                      <a:pt x="93" y="62"/>
                    </a:lnTo>
                    <a:lnTo>
                      <a:pt x="94" y="70"/>
                    </a:lnTo>
                    <a:lnTo>
                      <a:pt x="93" y="83"/>
                    </a:lnTo>
                    <a:lnTo>
                      <a:pt x="91" y="95"/>
                    </a:lnTo>
                    <a:lnTo>
                      <a:pt x="88" y="107"/>
                    </a:lnTo>
                    <a:lnTo>
                      <a:pt x="85" y="115"/>
                    </a:lnTo>
                    <a:lnTo>
                      <a:pt x="80" y="108"/>
                    </a:lnTo>
                    <a:lnTo>
                      <a:pt x="82" y="102"/>
                    </a:lnTo>
                    <a:lnTo>
                      <a:pt x="84" y="96"/>
                    </a:lnTo>
                    <a:lnTo>
                      <a:pt x="86" y="87"/>
                    </a:lnTo>
                    <a:lnTo>
                      <a:pt x="87" y="78"/>
                    </a:lnTo>
                    <a:lnTo>
                      <a:pt x="88" y="70"/>
                    </a:lnTo>
                    <a:lnTo>
                      <a:pt x="87" y="62"/>
                    </a:lnTo>
                    <a:lnTo>
                      <a:pt x="86" y="54"/>
                    </a:lnTo>
                    <a:lnTo>
                      <a:pt x="85" y="46"/>
                    </a:lnTo>
                    <a:lnTo>
                      <a:pt x="83" y="39"/>
                    </a:lnTo>
                    <a:lnTo>
                      <a:pt x="80" y="32"/>
                    </a:lnTo>
                    <a:lnTo>
                      <a:pt x="76" y="23"/>
                    </a:lnTo>
                    <a:lnTo>
                      <a:pt x="71" y="17"/>
                    </a:lnTo>
                    <a:lnTo>
                      <a:pt x="66" y="13"/>
                    </a:lnTo>
                    <a:lnTo>
                      <a:pt x="59" y="10"/>
                    </a:lnTo>
                    <a:lnTo>
                      <a:pt x="55" y="10"/>
                    </a:lnTo>
                    <a:lnTo>
                      <a:pt x="48" y="12"/>
                    </a:lnTo>
                    <a:lnTo>
                      <a:pt x="44" y="15"/>
                    </a:lnTo>
                    <a:lnTo>
                      <a:pt x="39" y="19"/>
                    </a:lnTo>
                    <a:lnTo>
                      <a:pt x="36" y="23"/>
                    </a:lnTo>
                    <a:lnTo>
                      <a:pt x="33" y="29"/>
                    </a:lnTo>
                    <a:lnTo>
                      <a:pt x="29" y="38"/>
                    </a:lnTo>
                    <a:lnTo>
                      <a:pt x="27" y="45"/>
                    </a:lnTo>
                    <a:lnTo>
                      <a:pt x="25" y="55"/>
                    </a:lnTo>
                    <a:lnTo>
                      <a:pt x="24" y="64"/>
                    </a:lnTo>
                    <a:lnTo>
                      <a:pt x="24" y="71"/>
                    </a:lnTo>
                    <a:lnTo>
                      <a:pt x="24" y="78"/>
                    </a:lnTo>
                    <a:lnTo>
                      <a:pt x="25" y="85"/>
                    </a:lnTo>
                    <a:lnTo>
                      <a:pt x="27" y="91"/>
                    </a:lnTo>
                    <a:lnTo>
                      <a:pt x="28" y="97"/>
                    </a:lnTo>
                    <a:lnTo>
                      <a:pt x="31" y="105"/>
                    </a:lnTo>
                    <a:lnTo>
                      <a:pt x="34" y="112"/>
                    </a:lnTo>
                    <a:lnTo>
                      <a:pt x="37" y="117"/>
                    </a:lnTo>
                    <a:lnTo>
                      <a:pt x="41" y="121"/>
                    </a:lnTo>
                    <a:lnTo>
                      <a:pt x="45" y="124"/>
                    </a:lnTo>
                    <a:lnTo>
                      <a:pt x="49" y="126"/>
                    </a:lnTo>
                    <a:lnTo>
                      <a:pt x="52" y="127"/>
                    </a:lnTo>
                    <a:lnTo>
                      <a:pt x="56" y="128"/>
                    </a:lnTo>
                    <a:lnTo>
                      <a:pt x="56" y="139"/>
                    </a:lnTo>
                    <a:lnTo>
                      <a:pt x="50" y="139"/>
                    </a:lnTo>
                    <a:lnTo>
                      <a:pt x="13" y="135"/>
                    </a:lnTo>
                    <a:lnTo>
                      <a:pt x="9" y="132"/>
                    </a:lnTo>
                    <a:lnTo>
                      <a:pt x="6" y="128"/>
                    </a:lnTo>
                    <a:lnTo>
                      <a:pt x="3" y="122"/>
                    </a:lnTo>
                    <a:lnTo>
                      <a:pt x="1" y="115"/>
                    </a:lnTo>
                    <a:lnTo>
                      <a:pt x="0" y="110"/>
                    </a:lnTo>
                    <a:lnTo>
                      <a:pt x="2" y="1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59" name="Freeform 71"/>
              <p:cNvSpPr>
                <a:spLocks/>
              </p:cNvSpPr>
              <p:nvPr/>
            </p:nvSpPr>
            <p:spPr bwMode="auto">
              <a:xfrm>
                <a:off x="2918" y="4145"/>
                <a:ext cx="35" cy="33"/>
              </a:xfrm>
              <a:custGeom>
                <a:avLst/>
                <a:gdLst/>
                <a:ahLst/>
                <a:cxnLst>
                  <a:cxn ang="0">
                    <a:pos x="27" y="0"/>
                  </a:cxn>
                  <a:cxn ang="0">
                    <a:pos x="25" y="5"/>
                  </a:cxn>
                  <a:cxn ang="0">
                    <a:pos x="21" y="10"/>
                  </a:cxn>
                  <a:cxn ang="0">
                    <a:pos x="18" y="14"/>
                  </a:cxn>
                  <a:cxn ang="0">
                    <a:pos x="15" y="17"/>
                  </a:cxn>
                  <a:cxn ang="0">
                    <a:pos x="11" y="19"/>
                  </a:cxn>
                  <a:cxn ang="0">
                    <a:pos x="8" y="20"/>
                  </a:cxn>
                  <a:cxn ang="0">
                    <a:pos x="6" y="21"/>
                  </a:cxn>
                  <a:cxn ang="0">
                    <a:pos x="3" y="21"/>
                  </a:cxn>
                  <a:cxn ang="0">
                    <a:pos x="0" y="32"/>
                  </a:cxn>
                  <a:cxn ang="0">
                    <a:pos x="3" y="32"/>
                  </a:cxn>
                  <a:cxn ang="0">
                    <a:pos x="5" y="32"/>
                  </a:cxn>
                  <a:cxn ang="0">
                    <a:pos x="9" y="32"/>
                  </a:cxn>
                  <a:cxn ang="0">
                    <a:pos x="13" y="31"/>
                  </a:cxn>
                  <a:cxn ang="0">
                    <a:pos x="17" y="28"/>
                  </a:cxn>
                  <a:cxn ang="0">
                    <a:pos x="20" y="25"/>
                  </a:cxn>
                  <a:cxn ang="0">
                    <a:pos x="23" y="22"/>
                  </a:cxn>
                  <a:cxn ang="0">
                    <a:pos x="26" y="19"/>
                  </a:cxn>
                  <a:cxn ang="0">
                    <a:pos x="30" y="13"/>
                  </a:cxn>
                  <a:cxn ang="0">
                    <a:pos x="32" y="10"/>
                  </a:cxn>
                  <a:cxn ang="0">
                    <a:pos x="34" y="4"/>
                  </a:cxn>
                  <a:cxn ang="0">
                    <a:pos x="27" y="0"/>
                  </a:cxn>
                </a:cxnLst>
                <a:rect l="0" t="0" r="r" b="b"/>
                <a:pathLst>
                  <a:path w="35" h="33">
                    <a:moveTo>
                      <a:pt x="27" y="0"/>
                    </a:moveTo>
                    <a:lnTo>
                      <a:pt x="25" y="5"/>
                    </a:lnTo>
                    <a:lnTo>
                      <a:pt x="21" y="10"/>
                    </a:lnTo>
                    <a:lnTo>
                      <a:pt x="18" y="14"/>
                    </a:lnTo>
                    <a:lnTo>
                      <a:pt x="15" y="17"/>
                    </a:lnTo>
                    <a:lnTo>
                      <a:pt x="11" y="19"/>
                    </a:lnTo>
                    <a:lnTo>
                      <a:pt x="8" y="20"/>
                    </a:lnTo>
                    <a:lnTo>
                      <a:pt x="6" y="21"/>
                    </a:lnTo>
                    <a:lnTo>
                      <a:pt x="3" y="21"/>
                    </a:lnTo>
                    <a:lnTo>
                      <a:pt x="0" y="32"/>
                    </a:lnTo>
                    <a:lnTo>
                      <a:pt x="3" y="32"/>
                    </a:lnTo>
                    <a:lnTo>
                      <a:pt x="5" y="32"/>
                    </a:lnTo>
                    <a:lnTo>
                      <a:pt x="9" y="32"/>
                    </a:lnTo>
                    <a:lnTo>
                      <a:pt x="13" y="31"/>
                    </a:lnTo>
                    <a:lnTo>
                      <a:pt x="17" y="28"/>
                    </a:lnTo>
                    <a:lnTo>
                      <a:pt x="20" y="25"/>
                    </a:lnTo>
                    <a:lnTo>
                      <a:pt x="23" y="22"/>
                    </a:lnTo>
                    <a:lnTo>
                      <a:pt x="26" y="19"/>
                    </a:lnTo>
                    <a:lnTo>
                      <a:pt x="30" y="13"/>
                    </a:lnTo>
                    <a:lnTo>
                      <a:pt x="32" y="10"/>
                    </a:lnTo>
                    <a:lnTo>
                      <a:pt x="34" y="4"/>
                    </a:lnTo>
                    <a:lnTo>
                      <a:pt x="2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60" name="Freeform 72"/>
              <p:cNvSpPr>
                <a:spLocks/>
              </p:cNvSpPr>
              <p:nvPr/>
            </p:nvSpPr>
            <p:spPr bwMode="auto">
              <a:xfrm>
                <a:off x="2910" y="4098"/>
                <a:ext cx="7" cy="17"/>
              </a:xfrm>
              <a:custGeom>
                <a:avLst/>
                <a:gdLst/>
                <a:ahLst/>
                <a:cxnLst>
                  <a:cxn ang="0">
                    <a:pos x="0" y="0"/>
                  </a:cxn>
                  <a:cxn ang="0">
                    <a:pos x="3" y="0"/>
                  </a:cxn>
                  <a:cxn ang="0">
                    <a:pos x="4" y="1"/>
                  </a:cxn>
                  <a:cxn ang="0">
                    <a:pos x="5" y="3"/>
                  </a:cxn>
                  <a:cxn ang="0">
                    <a:pos x="6" y="6"/>
                  </a:cxn>
                  <a:cxn ang="0">
                    <a:pos x="6" y="8"/>
                  </a:cxn>
                  <a:cxn ang="0">
                    <a:pos x="6" y="10"/>
                  </a:cxn>
                  <a:cxn ang="0">
                    <a:pos x="6" y="12"/>
                  </a:cxn>
                  <a:cxn ang="0">
                    <a:pos x="5" y="14"/>
                  </a:cxn>
                  <a:cxn ang="0">
                    <a:pos x="4" y="16"/>
                  </a:cxn>
                  <a:cxn ang="0">
                    <a:pos x="3" y="16"/>
                  </a:cxn>
                  <a:cxn ang="0">
                    <a:pos x="0" y="16"/>
                  </a:cxn>
                  <a:cxn ang="0">
                    <a:pos x="1" y="15"/>
                  </a:cxn>
                  <a:cxn ang="0">
                    <a:pos x="2" y="15"/>
                  </a:cxn>
                  <a:cxn ang="0">
                    <a:pos x="3" y="15"/>
                  </a:cxn>
                  <a:cxn ang="0">
                    <a:pos x="3" y="15"/>
                  </a:cxn>
                  <a:cxn ang="0">
                    <a:pos x="4" y="14"/>
                  </a:cxn>
                  <a:cxn ang="0">
                    <a:pos x="4" y="13"/>
                  </a:cxn>
                  <a:cxn ang="0">
                    <a:pos x="5" y="12"/>
                  </a:cxn>
                  <a:cxn ang="0">
                    <a:pos x="5" y="11"/>
                  </a:cxn>
                  <a:cxn ang="0">
                    <a:pos x="5" y="10"/>
                  </a:cxn>
                  <a:cxn ang="0">
                    <a:pos x="6" y="9"/>
                  </a:cxn>
                  <a:cxn ang="0">
                    <a:pos x="6" y="8"/>
                  </a:cxn>
                  <a:cxn ang="0">
                    <a:pos x="5" y="6"/>
                  </a:cxn>
                  <a:cxn ang="0">
                    <a:pos x="5" y="5"/>
                  </a:cxn>
                  <a:cxn ang="0">
                    <a:pos x="5" y="4"/>
                  </a:cxn>
                  <a:cxn ang="0">
                    <a:pos x="4" y="3"/>
                  </a:cxn>
                  <a:cxn ang="0">
                    <a:pos x="4" y="2"/>
                  </a:cxn>
                  <a:cxn ang="0">
                    <a:pos x="4" y="1"/>
                  </a:cxn>
                  <a:cxn ang="0">
                    <a:pos x="3" y="1"/>
                  </a:cxn>
                  <a:cxn ang="0">
                    <a:pos x="3" y="1"/>
                  </a:cxn>
                  <a:cxn ang="0">
                    <a:pos x="0" y="1"/>
                  </a:cxn>
                  <a:cxn ang="0">
                    <a:pos x="0" y="0"/>
                  </a:cxn>
                </a:cxnLst>
                <a:rect l="0" t="0" r="r" b="b"/>
                <a:pathLst>
                  <a:path w="7" h="17">
                    <a:moveTo>
                      <a:pt x="0" y="0"/>
                    </a:moveTo>
                    <a:lnTo>
                      <a:pt x="3" y="0"/>
                    </a:lnTo>
                    <a:lnTo>
                      <a:pt x="4" y="1"/>
                    </a:lnTo>
                    <a:lnTo>
                      <a:pt x="5" y="3"/>
                    </a:lnTo>
                    <a:lnTo>
                      <a:pt x="6" y="6"/>
                    </a:lnTo>
                    <a:lnTo>
                      <a:pt x="6" y="8"/>
                    </a:lnTo>
                    <a:lnTo>
                      <a:pt x="6" y="10"/>
                    </a:lnTo>
                    <a:lnTo>
                      <a:pt x="6" y="12"/>
                    </a:lnTo>
                    <a:lnTo>
                      <a:pt x="5" y="14"/>
                    </a:lnTo>
                    <a:lnTo>
                      <a:pt x="4" y="16"/>
                    </a:lnTo>
                    <a:lnTo>
                      <a:pt x="3" y="16"/>
                    </a:lnTo>
                    <a:lnTo>
                      <a:pt x="0" y="16"/>
                    </a:lnTo>
                    <a:lnTo>
                      <a:pt x="1" y="15"/>
                    </a:lnTo>
                    <a:lnTo>
                      <a:pt x="2" y="15"/>
                    </a:lnTo>
                    <a:lnTo>
                      <a:pt x="3" y="15"/>
                    </a:lnTo>
                    <a:lnTo>
                      <a:pt x="3" y="15"/>
                    </a:lnTo>
                    <a:lnTo>
                      <a:pt x="4" y="14"/>
                    </a:lnTo>
                    <a:lnTo>
                      <a:pt x="4" y="13"/>
                    </a:lnTo>
                    <a:lnTo>
                      <a:pt x="5" y="12"/>
                    </a:lnTo>
                    <a:lnTo>
                      <a:pt x="5" y="11"/>
                    </a:lnTo>
                    <a:lnTo>
                      <a:pt x="5" y="10"/>
                    </a:lnTo>
                    <a:lnTo>
                      <a:pt x="6" y="9"/>
                    </a:lnTo>
                    <a:lnTo>
                      <a:pt x="6" y="8"/>
                    </a:lnTo>
                    <a:lnTo>
                      <a:pt x="5" y="6"/>
                    </a:lnTo>
                    <a:lnTo>
                      <a:pt x="5" y="5"/>
                    </a:lnTo>
                    <a:lnTo>
                      <a:pt x="5" y="4"/>
                    </a:lnTo>
                    <a:lnTo>
                      <a:pt x="4" y="3"/>
                    </a:lnTo>
                    <a:lnTo>
                      <a:pt x="4" y="2"/>
                    </a:lnTo>
                    <a:lnTo>
                      <a:pt x="4" y="1"/>
                    </a:lnTo>
                    <a:lnTo>
                      <a:pt x="3" y="1"/>
                    </a:lnTo>
                    <a:lnTo>
                      <a:pt x="3" y="1"/>
                    </a:lnTo>
                    <a:lnTo>
                      <a:pt x="0"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61" name="Freeform 73"/>
              <p:cNvSpPr>
                <a:spLocks/>
              </p:cNvSpPr>
              <p:nvPr/>
            </p:nvSpPr>
            <p:spPr bwMode="auto">
              <a:xfrm>
                <a:off x="2905" y="4098"/>
                <a:ext cx="8" cy="17"/>
              </a:xfrm>
              <a:custGeom>
                <a:avLst/>
                <a:gdLst/>
                <a:ahLst/>
                <a:cxnLst>
                  <a:cxn ang="0">
                    <a:pos x="7" y="1"/>
                  </a:cxn>
                  <a:cxn ang="0">
                    <a:pos x="6" y="1"/>
                  </a:cxn>
                  <a:cxn ang="0">
                    <a:pos x="5" y="2"/>
                  </a:cxn>
                  <a:cxn ang="0">
                    <a:pos x="4" y="4"/>
                  </a:cxn>
                  <a:cxn ang="0">
                    <a:pos x="3" y="5"/>
                  </a:cxn>
                  <a:cxn ang="0">
                    <a:pos x="3" y="7"/>
                  </a:cxn>
                  <a:cxn ang="0">
                    <a:pos x="3" y="9"/>
                  </a:cxn>
                  <a:cxn ang="0">
                    <a:pos x="3" y="11"/>
                  </a:cxn>
                  <a:cxn ang="0">
                    <a:pos x="4" y="11"/>
                  </a:cxn>
                  <a:cxn ang="0">
                    <a:pos x="4" y="13"/>
                  </a:cxn>
                  <a:cxn ang="0">
                    <a:pos x="5" y="14"/>
                  </a:cxn>
                  <a:cxn ang="0">
                    <a:pos x="5" y="15"/>
                  </a:cxn>
                  <a:cxn ang="0">
                    <a:pos x="6" y="15"/>
                  </a:cxn>
                  <a:cxn ang="0">
                    <a:pos x="7" y="15"/>
                  </a:cxn>
                  <a:cxn ang="0">
                    <a:pos x="5" y="16"/>
                  </a:cxn>
                  <a:cxn ang="0">
                    <a:pos x="4" y="16"/>
                  </a:cxn>
                  <a:cxn ang="0">
                    <a:pos x="3" y="16"/>
                  </a:cxn>
                  <a:cxn ang="0">
                    <a:pos x="2" y="15"/>
                  </a:cxn>
                  <a:cxn ang="0">
                    <a:pos x="1" y="14"/>
                  </a:cxn>
                  <a:cxn ang="0">
                    <a:pos x="1" y="12"/>
                  </a:cxn>
                  <a:cxn ang="0">
                    <a:pos x="0" y="11"/>
                  </a:cxn>
                  <a:cxn ang="0">
                    <a:pos x="0" y="10"/>
                  </a:cxn>
                  <a:cxn ang="0">
                    <a:pos x="0" y="9"/>
                  </a:cxn>
                  <a:cxn ang="0">
                    <a:pos x="0" y="7"/>
                  </a:cxn>
                  <a:cxn ang="0">
                    <a:pos x="0" y="5"/>
                  </a:cxn>
                  <a:cxn ang="0">
                    <a:pos x="0" y="4"/>
                  </a:cxn>
                  <a:cxn ang="0">
                    <a:pos x="1" y="3"/>
                  </a:cxn>
                  <a:cxn ang="0">
                    <a:pos x="2" y="1"/>
                  </a:cxn>
                  <a:cxn ang="0">
                    <a:pos x="3" y="1"/>
                  </a:cxn>
                  <a:cxn ang="0">
                    <a:pos x="3" y="0"/>
                  </a:cxn>
                  <a:cxn ang="0">
                    <a:pos x="4" y="0"/>
                  </a:cxn>
                  <a:cxn ang="0">
                    <a:pos x="5" y="0"/>
                  </a:cxn>
                  <a:cxn ang="0">
                    <a:pos x="7" y="1"/>
                  </a:cxn>
                </a:cxnLst>
                <a:rect l="0" t="0" r="r" b="b"/>
                <a:pathLst>
                  <a:path w="8" h="17">
                    <a:moveTo>
                      <a:pt x="7" y="1"/>
                    </a:moveTo>
                    <a:lnTo>
                      <a:pt x="6" y="1"/>
                    </a:lnTo>
                    <a:lnTo>
                      <a:pt x="5" y="2"/>
                    </a:lnTo>
                    <a:lnTo>
                      <a:pt x="4" y="4"/>
                    </a:lnTo>
                    <a:lnTo>
                      <a:pt x="3" y="5"/>
                    </a:lnTo>
                    <a:lnTo>
                      <a:pt x="3" y="7"/>
                    </a:lnTo>
                    <a:lnTo>
                      <a:pt x="3" y="9"/>
                    </a:lnTo>
                    <a:lnTo>
                      <a:pt x="3" y="11"/>
                    </a:lnTo>
                    <a:lnTo>
                      <a:pt x="4" y="11"/>
                    </a:lnTo>
                    <a:lnTo>
                      <a:pt x="4" y="13"/>
                    </a:lnTo>
                    <a:lnTo>
                      <a:pt x="5" y="14"/>
                    </a:lnTo>
                    <a:lnTo>
                      <a:pt x="5" y="15"/>
                    </a:lnTo>
                    <a:lnTo>
                      <a:pt x="6" y="15"/>
                    </a:lnTo>
                    <a:lnTo>
                      <a:pt x="7" y="15"/>
                    </a:lnTo>
                    <a:lnTo>
                      <a:pt x="5" y="16"/>
                    </a:lnTo>
                    <a:lnTo>
                      <a:pt x="4" y="16"/>
                    </a:lnTo>
                    <a:lnTo>
                      <a:pt x="3" y="16"/>
                    </a:lnTo>
                    <a:lnTo>
                      <a:pt x="2" y="15"/>
                    </a:lnTo>
                    <a:lnTo>
                      <a:pt x="1" y="14"/>
                    </a:lnTo>
                    <a:lnTo>
                      <a:pt x="1" y="12"/>
                    </a:lnTo>
                    <a:lnTo>
                      <a:pt x="0" y="11"/>
                    </a:lnTo>
                    <a:lnTo>
                      <a:pt x="0" y="10"/>
                    </a:lnTo>
                    <a:lnTo>
                      <a:pt x="0" y="9"/>
                    </a:lnTo>
                    <a:lnTo>
                      <a:pt x="0" y="7"/>
                    </a:lnTo>
                    <a:lnTo>
                      <a:pt x="0" y="5"/>
                    </a:lnTo>
                    <a:lnTo>
                      <a:pt x="0" y="4"/>
                    </a:lnTo>
                    <a:lnTo>
                      <a:pt x="1" y="3"/>
                    </a:lnTo>
                    <a:lnTo>
                      <a:pt x="2" y="1"/>
                    </a:lnTo>
                    <a:lnTo>
                      <a:pt x="3" y="1"/>
                    </a:lnTo>
                    <a:lnTo>
                      <a:pt x="3" y="0"/>
                    </a:lnTo>
                    <a:lnTo>
                      <a:pt x="4" y="0"/>
                    </a:lnTo>
                    <a:lnTo>
                      <a:pt x="5" y="0"/>
                    </a:lnTo>
                    <a:lnTo>
                      <a:pt x="7"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62" name="Freeform 74"/>
              <p:cNvSpPr>
                <a:spLocks/>
              </p:cNvSpPr>
              <p:nvPr/>
            </p:nvSpPr>
            <p:spPr bwMode="auto">
              <a:xfrm>
                <a:off x="2551" y="3984"/>
                <a:ext cx="327" cy="33"/>
              </a:xfrm>
              <a:custGeom>
                <a:avLst/>
                <a:gdLst/>
                <a:ahLst/>
                <a:cxnLst>
                  <a:cxn ang="0">
                    <a:pos x="326" y="4"/>
                  </a:cxn>
                  <a:cxn ang="0">
                    <a:pos x="301" y="7"/>
                  </a:cxn>
                  <a:cxn ang="0">
                    <a:pos x="277" y="12"/>
                  </a:cxn>
                  <a:cxn ang="0">
                    <a:pos x="253" y="18"/>
                  </a:cxn>
                  <a:cxn ang="0">
                    <a:pos x="229" y="26"/>
                  </a:cxn>
                  <a:cxn ang="0">
                    <a:pos x="214" y="32"/>
                  </a:cxn>
                  <a:cxn ang="0">
                    <a:pos x="234" y="21"/>
                  </a:cxn>
                  <a:cxn ang="0">
                    <a:pos x="205" y="15"/>
                  </a:cxn>
                  <a:cxn ang="0">
                    <a:pos x="169" y="12"/>
                  </a:cxn>
                  <a:cxn ang="0">
                    <a:pos x="128" y="11"/>
                  </a:cxn>
                  <a:cxn ang="0">
                    <a:pos x="73" y="9"/>
                  </a:cxn>
                  <a:cxn ang="0">
                    <a:pos x="33" y="13"/>
                  </a:cxn>
                  <a:cxn ang="0">
                    <a:pos x="0" y="18"/>
                  </a:cxn>
                  <a:cxn ang="0">
                    <a:pos x="44" y="9"/>
                  </a:cxn>
                  <a:cxn ang="0">
                    <a:pos x="88" y="4"/>
                  </a:cxn>
                  <a:cxn ang="0">
                    <a:pos x="93" y="4"/>
                  </a:cxn>
                  <a:cxn ang="0">
                    <a:pos x="197" y="1"/>
                  </a:cxn>
                  <a:cxn ang="0">
                    <a:pos x="214" y="8"/>
                  </a:cxn>
                  <a:cxn ang="0">
                    <a:pos x="260" y="1"/>
                  </a:cxn>
                  <a:cxn ang="0">
                    <a:pos x="271" y="0"/>
                  </a:cxn>
                  <a:cxn ang="0">
                    <a:pos x="294" y="0"/>
                  </a:cxn>
                  <a:cxn ang="0">
                    <a:pos x="307" y="2"/>
                  </a:cxn>
                  <a:cxn ang="0">
                    <a:pos x="326" y="4"/>
                  </a:cxn>
                </a:cxnLst>
                <a:rect l="0" t="0" r="r" b="b"/>
                <a:pathLst>
                  <a:path w="327" h="33">
                    <a:moveTo>
                      <a:pt x="326" y="4"/>
                    </a:moveTo>
                    <a:lnTo>
                      <a:pt x="301" y="7"/>
                    </a:lnTo>
                    <a:lnTo>
                      <a:pt x="277" y="12"/>
                    </a:lnTo>
                    <a:lnTo>
                      <a:pt x="253" y="18"/>
                    </a:lnTo>
                    <a:lnTo>
                      <a:pt x="229" y="26"/>
                    </a:lnTo>
                    <a:lnTo>
                      <a:pt x="214" y="32"/>
                    </a:lnTo>
                    <a:lnTo>
                      <a:pt x="234" y="21"/>
                    </a:lnTo>
                    <a:lnTo>
                      <a:pt x="205" y="15"/>
                    </a:lnTo>
                    <a:lnTo>
                      <a:pt x="169" y="12"/>
                    </a:lnTo>
                    <a:lnTo>
                      <a:pt x="128" y="11"/>
                    </a:lnTo>
                    <a:lnTo>
                      <a:pt x="73" y="9"/>
                    </a:lnTo>
                    <a:lnTo>
                      <a:pt x="33" y="13"/>
                    </a:lnTo>
                    <a:lnTo>
                      <a:pt x="0" y="18"/>
                    </a:lnTo>
                    <a:lnTo>
                      <a:pt x="44" y="9"/>
                    </a:lnTo>
                    <a:lnTo>
                      <a:pt x="88" y="4"/>
                    </a:lnTo>
                    <a:lnTo>
                      <a:pt x="93" y="4"/>
                    </a:lnTo>
                    <a:lnTo>
                      <a:pt x="197" y="1"/>
                    </a:lnTo>
                    <a:lnTo>
                      <a:pt x="214" y="8"/>
                    </a:lnTo>
                    <a:lnTo>
                      <a:pt x="260" y="1"/>
                    </a:lnTo>
                    <a:lnTo>
                      <a:pt x="271" y="0"/>
                    </a:lnTo>
                    <a:lnTo>
                      <a:pt x="294" y="0"/>
                    </a:lnTo>
                    <a:lnTo>
                      <a:pt x="307" y="2"/>
                    </a:lnTo>
                    <a:lnTo>
                      <a:pt x="326"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63" name="Freeform 75"/>
              <p:cNvSpPr>
                <a:spLocks/>
              </p:cNvSpPr>
              <p:nvPr/>
            </p:nvSpPr>
            <p:spPr bwMode="auto">
              <a:xfrm>
                <a:off x="2693" y="3965"/>
                <a:ext cx="16" cy="23"/>
              </a:xfrm>
              <a:custGeom>
                <a:avLst/>
                <a:gdLst/>
                <a:ahLst/>
                <a:cxnLst>
                  <a:cxn ang="0">
                    <a:pos x="3" y="0"/>
                  </a:cxn>
                  <a:cxn ang="0">
                    <a:pos x="8" y="5"/>
                  </a:cxn>
                  <a:cxn ang="0">
                    <a:pos x="11" y="11"/>
                  </a:cxn>
                  <a:cxn ang="0">
                    <a:pos x="15" y="21"/>
                  </a:cxn>
                  <a:cxn ang="0">
                    <a:pos x="10" y="22"/>
                  </a:cxn>
                  <a:cxn ang="0">
                    <a:pos x="8" y="16"/>
                  </a:cxn>
                  <a:cxn ang="0">
                    <a:pos x="5" y="12"/>
                  </a:cxn>
                  <a:cxn ang="0">
                    <a:pos x="0" y="6"/>
                  </a:cxn>
                  <a:cxn ang="0">
                    <a:pos x="3" y="0"/>
                  </a:cxn>
                </a:cxnLst>
                <a:rect l="0" t="0" r="r" b="b"/>
                <a:pathLst>
                  <a:path w="16" h="23">
                    <a:moveTo>
                      <a:pt x="3" y="0"/>
                    </a:moveTo>
                    <a:lnTo>
                      <a:pt x="8" y="5"/>
                    </a:lnTo>
                    <a:lnTo>
                      <a:pt x="11" y="11"/>
                    </a:lnTo>
                    <a:lnTo>
                      <a:pt x="15" y="21"/>
                    </a:lnTo>
                    <a:lnTo>
                      <a:pt x="10" y="22"/>
                    </a:lnTo>
                    <a:lnTo>
                      <a:pt x="8" y="16"/>
                    </a:lnTo>
                    <a:lnTo>
                      <a:pt x="5" y="12"/>
                    </a:lnTo>
                    <a:lnTo>
                      <a:pt x="0" y="6"/>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64" name="Freeform 76"/>
              <p:cNvSpPr>
                <a:spLocks/>
              </p:cNvSpPr>
              <p:nvPr/>
            </p:nvSpPr>
            <p:spPr bwMode="auto">
              <a:xfrm>
                <a:off x="2798" y="3962"/>
                <a:ext cx="30" cy="23"/>
              </a:xfrm>
              <a:custGeom>
                <a:avLst/>
                <a:gdLst/>
                <a:ahLst/>
                <a:cxnLst>
                  <a:cxn ang="0">
                    <a:pos x="6" y="0"/>
                  </a:cxn>
                  <a:cxn ang="0">
                    <a:pos x="13" y="4"/>
                  </a:cxn>
                  <a:cxn ang="0">
                    <a:pos x="19" y="10"/>
                  </a:cxn>
                  <a:cxn ang="0">
                    <a:pos x="29" y="22"/>
                  </a:cxn>
                  <a:cxn ang="0">
                    <a:pos x="26" y="22"/>
                  </a:cxn>
                  <a:cxn ang="0">
                    <a:pos x="20" y="14"/>
                  </a:cxn>
                  <a:cxn ang="0">
                    <a:pos x="15" y="8"/>
                  </a:cxn>
                  <a:cxn ang="0">
                    <a:pos x="9" y="4"/>
                  </a:cxn>
                  <a:cxn ang="0">
                    <a:pos x="0" y="0"/>
                  </a:cxn>
                  <a:cxn ang="0">
                    <a:pos x="6" y="0"/>
                  </a:cxn>
                </a:cxnLst>
                <a:rect l="0" t="0" r="r" b="b"/>
                <a:pathLst>
                  <a:path w="30" h="23">
                    <a:moveTo>
                      <a:pt x="6" y="0"/>
                    </a:moveTo>
                    <a:lnTo>
                      <a:pt x="13" y="4"/>
                    </a:lnTo>
                    <a:lnTo>
                      <a:pt x="19" y="10"/>
                    </a:lnTo>
                    <a:lnTo>
                      <a:pt x="29" y="22"/>
                    </a:lnTo>
                    <a:lnTo>
                      <a:pt x="26" y="22"/>
                    </a:lnTo>
                    <a:lnTo>
                      <a:pt x="20" y="14"/>
                    </a:lnTo>
                    <a:lnTo>
                      <a:pt x="15" y="8"/>
                    </a:lnTo>
                    <a:lnTo>
                      <a:pt x="9" y="4"/>
                    </a:lnTo>
                    <a:lnTo>
                      <a:pt x="0" y="0"/>
                    </a:lnTo>
                    <a:lnTo>
                      <a:pt x="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65" name="Freeform 77"/>
              <p:cNvSpPr>
                <a:spLocks/>
              </p:cNvSpPr>
              <p:nvPr/>
            </p:nvSpPr>
            <p:spPr bwMode="auto">
              <a:xfrm>
                <a:off x="2842" y="3966"/>
                <a:ext cx="21" cy="21"/>
              </a:xfrm>
              <a:custGeom>
                <a:avLst/>
                <a:gdLst/>
                <a:ahLst/>
                <a:cxnLst>
                  <a:cxn ang="0">
                    <a:pos x="10" y="11"/>
                  </a:cxn>
                  <a:cxn ang="0">
                    <a:pos x="8" y="10"/>
                  </a:cxn>
                  <a:cxn ang="0">
                    <a:pos x="8" y="8"/>
                  </a:cxn>
                  <a:cxn ang="0">
                    <a:pos x="8" y="6"/>
                  </a:cxn>
                  <a:cxn ang="0">
                    <a:pos x="8" y="4"/>
                  </a:cxn>
                  <a:cxn ang="0">
                    <a:pos x="9" y="1"/>
                  </a:cxn>
                  <a:cxn ang="0">
                    <a:pos x="0" y="0"/>
                  </a:cxn>
                  <a:cxn ang="0">
                    <a:pos x="13" y="1"/>
                  </a:cxn>
                  <a:cxn ang="0">
                    <a:pos x="16" y="3"/>
                  </a:cxn>
                  <a:cxn ang="0">
                    <a:pos x="18" y="5"/>
                  </a:cxn>
                  <a:cxn ang="0">
                    <a:pos x="19" y="8"/>
                  </a:cxn>
                  <a:cxn ang="0">
                    <a:pos x="20" y="11"/>
                  </a:cxn>
                  <a:cxn ang="0">
                    <a:pos x="20" y="20"/>
                  </a:cxn>
                  <a:cxn ang="0">
                    <a:pos x="11" y="18"/>
                  </a:cxn>
                  <a:cxn ang="0">
                    <a:pos x="11" y="12"/>
                  </a:cxn>
                  <a:cxn ang="0">
                    <a:pos x="10" y="11"/>
                  </a:cxn>
                </a:cxnLst>
                <a:rect l="0" t="0" r="r" b="b"/>
                <a:pathLst>
                  <a:path w="21" h="21">
                    <a:moveTo>
                      <a:pt x="10" y="11"/>
                    </a:moveTo>
                    <a:lnTo>
                      <a:pt x="8" y="10"/>
                    </a:lnTo>
                    <a:lnTo>
                      <a:pt x="8" y="8"/>
                    </a:lnTo>
                    <a:lnTo>
                      <a:pt x="8" y="6"/>
                    </a:lnTo>
                    <a:lnTo>
                      <a:pt x="8" y="4"/>
                    </a:lnTo>
                    <a:lnTo>
                      <a:pt x="9" y="1"/>
                    </a:lnTo>
                    <a:lnTo>
                      <a:pt x="0" y="0"/>
                    </a:lnTo>
                    <a:lnTo>
                      <a:pt x="13" y="1"/>
                    </a:lnTo>
                    <a:lnTo>
                      <a:pt x="16" y="3"/>
                    </a:lnTo>
                    <a:lnTo>
                      <a:pt x="18" y="5"/>
                    </a:lnTo>
                    <a:lnTo>
                      <a:pt x="19" y="8"/>
                    </a:lnTo>
                    <a:lnTo>
                      <a:pt x="20" y="11"/>
                    </a:lnTo>
                    <a:lnTo>
                      <a:pt x="20" y="20"/>
                    </a:lnTo>
                    <a:lnTo>
                      <a:pt x="11" y="18"/>
                    </a:lnTo>
                    <a:lnTo>
                      <a:pt x="11" y="12"/>
                    </a:lnTo>
                    <a:lnTo>
                      <a:pt x="1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66" name="Freeform 78"/>
              <p:cNvSpPr>
                <a:spLocks/>
              </p:cNvSpPr>
              <p:nvPr/>
            </p:nvSpPr>
            <p:spPr bwMode="auto">
              <a:xfrm>
                <a:off x="2833" y="3966"/>
                <a:ext cx="22" cy="19"/>
              </a:xfrm>
              <a:custGeom>
                <a:avLst/>
                <a:gdLst/>
                <a:ahLst/>
                <a:cxnLst>
                  <a:cxn ang="0">
                    <a:pos x="20" y="10"/>
                  </a:cxn>
                  <a:cxn ang="0">
                    <a:pos x="13" y="9"/>
                  </a:cxn>
                  <a:cxn ang="0">
                    <a:pos x="12" y="9"/>
                  </a:cxn>
                  <a:cxn ang="0">
                    <a:pos x="11" y="11"/>
                  </a:cxn>
                  <a:cxn ang="0">
                    <a:pos x="10" y="18"/>
                  </a:cxn>
                  <a:cxn ang="0">
                    <a:pos x="0" y="18"/>
                  </a:cxn>
                  <a:cxn ang="0">
                    <a:pos x="3" y="6"/>
                  </a:cxn>
                  <a:cxn ang="0">
                    <a:pos x="4" y="3"/>
                  </a:cxn>
                  <a:cxn ang="0">
                    <a:pos x="6" y="1"/>
                  </a:cxn>
                  <a:cxn ang="0">
                    <a:pos x="8" y="0"/>
                  </a:cxn>
                  <a:cxn ang="0">
                    <a:pos x="10" y="0"/>
                  </a:cxn>
                  <a:cxn ang="0">
                    <a:pos x="9" y="2"/>
                  </a:cxn>
                  <a:cxn ang="0">
                    <a:pos x="9" y="4"/>
                  </a:cxn>
                  <a:cxn ang="0">
                    <a:pos x="9" y="7"/>
                  </a:cxn>
                  <a:cxn ang="0">
                    <a:pos x="10" y="8"/>
                  </a:cxn>
                  <a:cxn ang="0">
                    <a:pos x="10" y="6"/>
                  </a:cxn>
                  <a:cxn ang="0">
                    <a:pos x="12" y="8"/>
                  </a:cxn>
                  <a:cxn ang="0">
                    <a:pos x="13" y="6"/>
                  </a:cxn>
                  <a:cxn ang="0">
                    <a:pos x="14" y="8"/>
                  </a:cxn>
                  <a:cxn ang="0">
                    <a:pos x="21" y="9"/>
                  </a:cxn>
                  <a:cxn ang="0">
                    <a:pos x="20" y="10"/>
                  </a:cxn>
                </a:cxnLst>
                <a:rect l="0" t="0" r="r" b="b"/>
                <a:pathLst>
                  <a:path w="22" h="19">
                    <a:moveTo>
                      <a:pt x="20" y="10"/>
                    </a:moveTo>
                    <a:lnTo>
                      <a:pt x="13" y="9"/>
                    </a:lnTo>
                    <a:lnTo>
                      <a:pt x="12" y="9"/>
                    </a:lnTo>
                    <a:lnTo>
                      <a:pt x="11" y="11"/>
                    </a:lnTo>
                    <a:lnTo>
                      <a:pt x="10" y="18"/>
                    </a:lnTo>
                    <a:lnTo>
                      <a:pt x="0" y="18"/>
                    </a:lnTo>
                    <a:lnTo>
                      <a:pt x="3" y="6"/>
                    </a:lnTo>
                    <a:lnTo>
                      <a:pt x="4" y="3"/>
                    </a:lnTo>
                    <a:lnTo>
                      <a:pt x="6" y="1"/>
                    </a:lnTo>
                    <a:lnTo>
                      <a:pt x="8" y="0"/>
                    </a:lnTo>
                    <a:lnTo>
                      <a:pt x="10" y="0"/>
                    </a:lnTo>
                    <a:lnTo>
                      <a:pt x="9" y="2"/>
                    </a:lnTo>
                    <a:lnTo>
                      <a:pt x="9" y="4"/>
                    </a:lnTo>
                    <a:lnTo>
                      <a:pt x="9" y="7"/>
                    </a:lnTo>
                    <a:lnTo>
                      <a:pt x="10" y="8"/>
                    </a:lnTo>
                    <a:lnTo>
                      <a:pt x="10" y="6"/>
                    </a:lnTo>
                    <a:lnTo>
                      <a:pt x="12" y="8"/>
                    </a:lnTo>
                    <a:lnTo>
                      <a:pt x="13" y="6"/>
                    </a:lnTo>
                    <a:lnTo>
                      <a:pt x="14" y="8"/>
                    </a:lnTo>
                    <a:lnTo>
                      <a:pt x="21" y="9"/>
                    </a:lnTo>
                    <a:lnTo>
                      <a:pt x="20"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67" name="Freeform 79"/>
              <p:cNvSpPr>
                <a:spLocks/>
              </p:cNvSpPr>
              <p:nvPr/>
            </p:nvSpPr>
            <p:spPr bwMode="auto">
              <a:xfrm>
                <a:off x="2400" y="3987"/>
                <a:ext cx="247" cy="170"/>
              </a:xfrm>
              <a:custGeom>
                <a:avLst/>
                <a:gdLst/>
                <a:ahLst/>
                <a:cxnLst>
                  <a:cxn ang="0">
                    <a:pos x="246" y="2"/>
                  </a:cxn>
                  <a:cxn ang="0">
                    <a:pos x="192" y="0"/>
                  </a:cxn>
                  <a:cxn ang="0">
                    <a:pos x="156" y="0"/>
                  </a:cxn>
                  <a:cxn ang="0">
                    <a:pos x="112" y="5"/>
                  </a:cxn>
                  <a:cxn ang="0">
                    <a:pos x="80" y="13"/>
                  </a:cxn>
                  <a:cxn ang="0">
                    <a:pos x="53" y="25"/>
                  </a:cxn>
                  <a:cxn ang="0">
                    <a:pos x="33" y="39"/>
                  </a:cxn>
                  <a:cxn ang="0">
                    <a:pos x="21" y="50"/>
                  </a:cxn>
                  <a:cxn ang="0">
                    <a:pos x="9" y="63"/>
                  </a:cxn>
                  <a:cxn ang="0">
                    <a:pos x="4" y="72"/>
                  </a:cxn>
                  <a:cxn ang="0">
                    <a:pos x="1" y="80"/>
                  </a:cxn>
                  <a:cxn ang="0">
                    <a:pos x="1" y="85"/>
                  </a:cxn>
                  <a:cxn ang="0">
                    <a:pos x="0" y="92"/>
                  </a:cxn>
                  <a:cxn ang="0">
                    <a:pos x="2" y="113"/>
                  </a:cxn>
                  <a:cxn ang="0">
                    <a:pos x="5" y="130"/>
                  </a:cxn>
                  <a:cxn ang="0">
                    <a:pos x="2" y="137"/>
                  </a:cxn>
                  <a:cxn ang="0">
                    <a:pos x="1" y="142"/>
                  </a:cxn>
                  <a:cxn ang="0">
                    <a:pos x="1" y="145"/>
                  </a:cxn>
                  <a:cxn ang="0">
                    <a:pos x="3" y="149"/>
                  </a:cxn>
                  <a:cxn ang="0">
                    <a:pos x="4" y="153"/>
                  </a:cxn>
                  <a:cxn ang="0">
                    <a:pos x="11" y="160"/>
                  </a:cxn>
                  <a:cxn ang="0">
                    <a:pos x="21" y="165"/>
                  </a:cxn>
                  <a:cxn ang="0">
                    <a:pos x="52" y="168"/>
                  </a:cxn>
                  <a:cxn ang="0">
                    <a:pos x="101" y="169"/>
                  </a:cxn>
                  <a:cxn ang="0">
                    <a:pos x="48" y="165"/>
                  </a:cxn>
                  <a:cxn ang="0">
                    <a:pos x="26" y="162"/>
                  </a:cxn>
                  <a:cxn ang="0">
                    <a:pos x="15" y="159"/>
                  </a:cxn>
                  <a:cxn ang="0">
                    <a:pos x="9" y="156"/>
                  </a:cxn>
                  <a:cxn ang="0">
                    <a:pos x="5" y="149"/>
                  </a:cxn>
                  <a:cxn ang="0">
                    <a:pos x="4" y="145"/>
                  </a:cxn>
                  <a:cxn ang="0">
                    <a:pos x="4" y="141"/>
                  </a:cxn>
                  <a:cxn ang="0">
                    <a:pos x="5" y="138"/>
                  </a:cxn>
                  <a:cxn ang="0">
                    <a:pos x="8" y="133"/>
                  </a:cxn>
                  <a:cxn ang="0">
                    <a:pos x="3" y="106"/>
                  </a:cxn>
                  <a:cxn ang="0">
                    <a:pos x="3" y="92"/>
                  </a:cxn>
                  <a:cxn ang="0">
                    <a:pos x="3" y="85"/>
                  </a:cxn>
                  <a:cxn ang="0">
                    <a:pos x="6" y="79"/>
                  </a:cxn>
                  <a:cxn ang="0">
                    <a:pos x="8" y="71"/>
                  </a:cxn>
                  <a:cxn ang="0">
                    <a:pos x="14" y="66"/>
                  </a:cxn>
                  <a:cxn ang="0">
                    <a:pos x="25" y="51"/>
                  </a:cxn>
                  <a:cxn ang="0">
                    <a:pos x="44" y="36"/>
                  </a:cxn>
                  <a:cxn ang="0">
                    <a:pos x="64" y="26"/>
                  </a:cxn>
                  <a:cxn ang="0">
                    <a:pos x="87" y="15"/>
                  </a:cxn>
                  <a:cxn ang="0">
                    <a:pos x="114" y="8"/>
                  </a:cxn>
                  <a:cxn ang="0">
                    <a:pos x="136" y="5"/>
                  </a:cxn>
                  <a:cxn ang="0">
                    <a:pos x="165" y="2"/>
                  </a:cxn>
                  <a:cxn ang="0">
                    <a:pos x="188" y="2"/>
                  </a:cxn>
                  <a:cxn ang="0">
                    <a:pos x="206" y="2"/>
                  </a:cxn>
                  <a:cxn ang="0">
                    <a:pos x="246" y="2"/>
                  </a:cxn>
                </a:cxnLst>
                <a:rect l="0" t="0" r="r" b="b"/>
                <a:pathLst>
                  <a:path w="247" h="170">
                    <a:moveTo>
                      <a:pt x="246" y="2"/>
                    </a:moveTo>
                    <a:lnTo>
                      <a:pt x="192" y="0"/>
                    </a:lnTo>
                    <a:lnTo>
                      <a:pt x="156" y="0"/>
                    </a:lnTo>
                    <a:lnTo>
                      <a:pt x="112" y="5"/>
                    </a:lnTo>
                    <a:lnTo>
                      <a:pt x="80" y="13"/>
                    </a:lnTo>
                    <a:lnTo>
                      <a:pt x="53" y="25"/>
                    </a:lnTo>
                    <a:lnTo>
                      <a:pt x="33" y="39"/>
                    </a:lnTo>
                    <a:lnTo>
                      <a:pt x="21" y="50"/>
                    </a:lnTo>
                    <a:lnTo>
                      <a:pt x="9" y="63"/>
                    </a:lnTo>
                    <a:lnTo>
                      <a:pt x="4" y="72"/>
                    </a:lnTo>
                    <a:lnTo>
                      <a:pt x="1" y="80"/>
                    </a:lnTo>
                    <a:lnTo>
                      <a:pt x="1" y="85"/>
                    </a:lnTo>
                    <a:lnTo>
                      <a:pt x="0" y="92"/>
                    </a:lnTo>
                    <a:lnTo>
                      <a:pt x="2" y="113"/>
                    </a:lnTo>
                    <a:lnTo>
                      <a:pt x="5" y="130"/>
                    </a:lnTo>
                    <a:lnTo>
                      <a:pt x="2" y="137"/>
                    </a:lnTo>
                    <a:lnTo>
                      <a:pt x="1" y="142"/>
                    </a:lnTo>
                    <a:lnTo>
                      <a:pt x="1" y="145"/>
                    </a:lnTo>
                    <a:lnTo>
                      <a:pt x="3" y="149"/>
                    </a:lnTo>
                    <a:lnTo>
                      <a:pt x="4" y="153"/>
                    </a:lnTo>
                    <a:lnTo>
                      <a:pt x="11" y="160"/>
                    </a:lnTo>
                    <a:lnTo>
                      <a:pt x="21" y="165"/>
                    </a:lnTo>
                    <a:lnTo>
                      <a:pt x="52" y="168"/>
                    </a:lnTo>
                    <a:lnTo>
                      <a:pt x="101" y="169"/>
                    </a:lnTo>
                    <a:lnTo>
                      <a:pt x="48" y="165"/>
                    </a:lnTo>
                    <a:lnTo>
                      <a:pt x="26" y="162"/>
                    </a:lnTo>
                    <a:lnTo>
                      <a:pt x="15" y="159"/>
                    </a:lnTo>
                    <a:lnTo>
                      <a:pt x="9" y="156"/>
                    </a:lnTo>
                    <a:lnTo>
                      <a:pt x="5" y="149"/>
                    </a:lnTo>
                    <a:lnTo>
                      <a:pt x="4" y="145"/>
                    </a:lnTo>
                    <a:lnTo>
                      <a:pt x="4" y="141"/>
                    </a:lnTo>
                    <a:lnTo>
                      <a:pt x="5" y="138"/>
                    </a:lnTo>
                    <a:lnTo>
                      <a:pt x="8" y="133"/>
                    </a:lnTo>
                    <a:lnTo>
                      <a:pt x="3" y="106"/>
                    </a:lnTo>
                    <a:lnTo>
                      <a:pt x="3" y="92"/>
                    </a:lnTo>
                    <a:lnTo>
                      <a:pt x="3" y="85"/>
                    </a:lnTo>
                    <a:lnTo>
                      <a:pt x="6" y="79"/>
                    </a:lnTo>
                    <a:lnTo>
                      <a:pt x="8" y="71"/>
                    </a:lnTo>
                    <a:lnTo>
                      <a:pt x="14" y="66"/>
                    </a:lnTo>
                    <a:lnTo>
                      <a:pt x="25" y="51"/>
                    </a:lnTo>
                    <a:lnTo>
                      <a:pt x="44" y="36"/>
                    </a:lnTo>
                    <a:lnTo>
                      <a:pt x="64" y="26"/>
                    </a:lnTo>
                    <a:lnTo>
                      <a:pt x="87" y="15"/>
                    </a:lnTo>
                    <a:lnTo>
                      <a:pt x="114" y="8"/>
                    </a:lnTo>
                    <a:lnTo>
                      <a:pt x="136" y="5"/>
                    </a:lnTo>
                    <a:lnTo>
                      <a:pt x="165" y="2"/>
                    </a:lnTo>
                    <a:lnTo>
                      <a:pt x="188" y="2"/>
                    </a:lnTo>
                    <a:lnTo>
                      <a:pt x="206" y="2"/>
                    </a:lnTo>
                    <a:lnTo>
                      <a:pt x="246"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68" name="Freeform 80"/>
              <p:cNvSpPr>
                <a:spLocks/>
              </p:cNvSpPr>
              <p:nvPr/>
            </p:nvSpPr>
            <p:spPr bwMode="auto">
              <a:xfrm>
                <a:off x="2512" y="4020"/>
                <a:ext cx="138" cy="169"/>
              </a:xfrm>
              <a:custGeom>
                <a:avLst/>
                <a:gdLst/>
                <a:ahLst/>
                <a:cxnLst>
                  <a:cxn ang="0">
                    <a:pos x="5" y="135"/>
                  </a:cxn>
                  <a:cxn ang="0">
                    <a:pos x="12" y="131"/>
                  </a:cxn>
                  <a:cxn ang="0">
                    <a:pos x="17" y="123"/>
                  </a:cxn>
                  <a:cxn ang="0">
                    <a:pos x="20" y="110"/>
                  </a:cxn>
                  <a:cxn ang="0">
                    <a:pos x="27" y="68"/>
                  </a:cxn>
                  <a:cxn ang="0">
                    <a:pos x="37" y="37"/>
                  </a:cxn>
                  <a:cxn ang="0">
                    <a:pos x="53" y="12"/>
                  </a:cxn>
                  <a:cxn ang="0">
                    <a:pos x="72" y="2"/>
                  </a:cxn>
                  <a:cxn ang="0">
                    <a:pos x="92" y="1"/>
                  </a:cxn>
                  <a:cxn ang="0">
                    <a:pos x="112" y="14"/>
                  </a:cxn>
                  <a:cxn ang="0">
                    <a:pos x="124" y="33"/>
                  </a:cxn>
                  <a:cxn ang="0">
                    <a:pos x="134" y="60"/>
                  </a:cxn>
                  <a:cxn ang="0">
                    <a:pos x="137" y="89"/>
                  </a:cxn>
                  <a:cxn ang="0">
                    <a:pos x="136" y="112"/>
                  </a:cxn>
                  <a:cxn ang="0">
                    <a:pos x="133" y="131"/>
                  </a:cxn>
                  <a:cxn ang="0">
                    <a:pos x="131" y="136"/>
                  </a:cxn>
                  <a:cxn ang="0">
                    <a:pos x="120" y="131"/>
                  </a:cxn>
                  <a:cxn ang="0">
                    <a:pos x="125" y="110"/>
                  </a:cxn>
                  <a:cxn ang="0">
                    <a:pos x="126" y="86"/>
                  </a:cxn>
                  <a:cxn ang="0">
                    <a:pos x="123" y="64"/>
                  </a:cxn>
                  <a:cxn ang="0">
                    <a:pos x="118" y="47"/>
                  </a:cxn>
                  <a:cxn ang="0">
                    <a:pos x="108" y="31"/>
                  </a:cxn>
                  <a:cxn ang="0">
                    <a:pos x="93" y="19"/>
                  </a:cxn>
                  <a:cxn ang="0">
                    <a:pos x="83" y="16"/>
                  </a:cxn>
                  <a:cxn ang="0">
                    <a:pos x="69" y="19"/>
                  </a:cxn>
                  <a:cxn ang="0">
                    <a:pos x="57" y="26"/>
                  </a:cxn>
                  <a:cxn ang="0">
                    <a:pos x="48" y="39"/>
                  </a:cxn>
                  <a:cxn ang="0">
                    <a:pos x="40" y="54"/>
                  </a:cxn>
                  <a:cxn ang="0">
                    <a:pos x="35" y="78"/>
                  </a:cxn>
                  <a:cxn ang="0">
                    <a:pos x="34" y="100"/>
                  </a:cxn>
                  <a:cxn ang="0">
                    <a:pos x="38" y="121"/>
                  </a:cxn>
                  <a:cxn ang="0">
                    <a:pos x="44" y="139"/>
                  </a:cxn>
                  <a:cxn ang="0">
                    <a:pos x="51" y="152"/>
                  </a:cxn>
                  <a:cxn ang="0">
                    <a:pos x="62" y="162"/>
                  </a:cxn>
                  <a:cxn ang="0">
                    <a:pos x="76" y="168"/>
                  </a:cxn>
                  <a:cxn ang="0">
                    <a:pos x="37" y="164"/>
                  </a:cxn>
                  <a:cxn ang="0">
                    <a:pos x="27" y="147"/>
                  </a:cxn>
                  <a:cxn ang="0">
                    <a:pos x="20" y="123"/>
                  </a:cxn>
                  <a:cxn ang="0">
                    <a:pos x="12" y="135"/>
                  </a:cxn>
                  <a:cxn ang="0">
                    <a:pos x="0" y="136"/>
                  </a:cxn>
                </a:cxnLst>
                <a:rect l="0" t="0" r="r" b="b"/>
                <a:pathLst>
                  <a:path w="138" h="169">
                    <a:moveTo>
                      <a:pt x="0" y="136"/>
                    </a:moveTo>
                    <a:lnTo>
                      <a:pt x="5" y="135"/>
                    </a:lnTo>
                    <a:lnTo>
                      <a:pt x="9" y="133"/>
                    </a:lnTo>
                    <a:lnTo>
                      <a:pt x="12" y="131"/>
                    </a:lnTo>
                    <a:lnTo>
                      <a:pt x="15" y="127"/>
                    </a:lnTo>
                    <a:lnTo>
                      <a:pt x="17" y="123"/>
                    </a:lnTo>
                    <a:lnTo>
                      <a:pt x="18" y="118"/>
                    </a:lnTo>
                    <a:lnTo>
                      <a:pt x="20" y="110"/>
                    </a:lnTo>
                    <a:lnTo>
                      <a:pt x="22" y="93"/>
                    </a:lnTo>
                    <a:lnTo>
                      <a:pt x="27" y="68"/>
                    </a:lnTo>
                    <a:lnTo>
                      <a:pt x="31" y="49"/>
                    </a:lnTo>
                    <a:lnTo>
                      <a:pt x="37" y="37"/>
                    </a:lnTo>
                    <a:lnTo>
                      <a:pt x="44" y="24"/>
                    </a:lnTo>
                    <a:lnTo>
                      <a:pt x="53" y="12"/>
                    </a:lnTo>
                    <a:lnTo>
                      <a:pt x="63" y="6"/>
                    </a:lnTo>
                    <a:lnTo>
                      <a:pt x="72" y="2"/>
                    </a:lnTo>
                    <a:lnTo>
                      <a:pt x="81" y="0"/>
                    </a:lnTo>
                    <a:lnTo>
                      <a:pt x="92" y="1"/>
                    </a:lnTo>
                    <a:lnTo>
                      <a:pt x="103" y="6"/>
                    </a:lnTo>
                    <a:lnTo>
                      <a:pt x="112" y="14"/>
                    </a:lnTo>
                    <a:lnTo>
                      <a:pt x="119" y="22"/>
                    </a:lnTo>
                    <a:lnTo>
                      <a:pt x="124" y="33"/>
                    </a:lnTo>
                    <a:lnTo>
                      <a:pt x="130" y="47"/>
                    </a:lnTo>
                    <a:lnTo>
                      <a:pt x="134" y="60"/>
                    </a:lnTo>
                    <a:lnTo>
                      <a:pt x="136" y="77"/>
                    </a:lnTo>
                    <a:lnTo>
                      <a:pt x="137" y="89"/>
                    </a:lnTo>
                    <a:lnTo>
                      <a:pt x="137" y="98"/>
                    </a:lnTo>
                    <a:lnTo>
                      <a:pt x="136" y="112"/>
                    </a:lnTo>
                    <a:lnTo>
                      <a:pt x="135" y="123"/>
                    </a:lnTo>
                    <a:lnTo>
                      <a:pt x="133" y="131"/>
                    </a:lnTo>
                    <a:lnTo>
                      <a:pt x="132" y="135"/>
                    </a:lnTo>
                    <a:lnTo>
                      <a:pt x="131" y="136"/>
                    </a:lnTo>
                    <a:lnTo>
                      <a:pt x="128" y="136"/>
                    </a:lnTo>
                    <a:lnTo>
                      <a:pt x="120" y="131"/>
                    </a:lnTo>
                    <a:lnTo>
                      <a:pt x="123" y="121"/>
                    </a:lnTo>
                    <a:lnTo>
                      <a:pt x="125" y="110"/>
                    </a:lnTo>
                    <a:lnTo>
                      <a:pt x="126" y="98"/>
                    </a:lnTo>
                    <a:lnTo>
                      <a:pt x="126" y="86"/>
                    </a:lnTo>
                    <a:lnTo>
                      <a:pt x="125" y="74"/>
                    </a:lnTo>
                    <a:lnTo>
                      <a:pt x="123" y="64"/>
                    </a:lnTo>
                    <a:lnTo>
                      <a:pt x="121" y="56"/>
                    </a:lnTo>
                    <a:lnTo>
                      <a:pt x="118" y="47"/>
                    </a:lnTo>
                    <a:lnTo>
                      <a:pt x="113" y="39"/>
                    </a:lnTo>
                    <a:lnTo>
                      <a:pt x="108" y="31"/>
                    </a:lnTo>
                    <a:lnTo>
                      <a:pt x="101" y="24"/>
                    </a:lnTo>
                    <a:lnTo>
                      <a:pt x="93" y="19"/>
                    </a:lnTo>
                    <a:lnTo>
                      <a:pt x="88" y="17"/>
                    </a:lnTo>
                    <a:lnTo>
                      <a:pt x="83" y="16"/>
                    </a:lnTo>
                    <a:lnTo>
                      <a:pt x="77" y="16"/>
                    </a:lnTo>
                    <a:lnTo>
                      <a:pt x="69" y="19"/>
                    </a:lnTo>
                    <a:lnTo>
                      <a:pt x="63" y="22"/>
                    </a:lnTo>
                    <a:lnTo>
                      <a:pt x="57" y="26"/>
                    </a:lnTo>
                    <a:lnTo>
                      <a:pt x="52" y="33"/>
                    </a:lnTo>
                    <a:lnTo>
                      <a:pt x="48" y="39"/>
                    </a:lnTo>
                    <a:lnTo>
                      <a:pt x="43" y="46"/>
                    </a:lnTo>
                    <a:lnTo>
                      <a:pt x="40" y="54"/>
                    </a:lnTo>
                    <a:lnTo>
                      <a:pt x="37" y="63"/>
                    </a:lnTo>
                    <a:lnTo>
                      <a:pt x="35" y="78"/>
                    </a:lnTo>
                    <a:lnTo>
                      <a:pt x="34" y="89"/>
                    </a:lnTo>
                    <a:lnTo>
                      <a:pt x="34" y="100"/>
                    </a:lnTo>
                    <a:lnTo>
                      <a:pt x="36" y="112"/>
                    </a:lnTo>
                    <a:lnTo>
                      <a:pt x="38" y="121"/>
                    </a:lnTo>
                    <a:lnTo>
                      <a:pt x="40" y="129"/>
                    </a:lnTo>
                    <a:lnTo>
                      <a:pt x="44" y="139"/>
                    </a:lnTo>
                    <a:lnTo>
                      <a:pt x="47" y="146"/>
                    </a:lnTo>
                    <a:lnTo>
                      <a:pt x="51" y="152"/>
                    </a:lnTo>
                    <a:lnTo>
                      <a:pt x="56" y="156"/>
                    </a:lnTo>
                    <a:lnTo>
                      <a:pt x="62" y="162"/>
                    </a:lnTo>
                    <a:lnTo>
                      <a:pt x="67" y="165"/>
                    </a:lnTo>
                    <a:lnTo>
                      <a:pt x="76" y="168"/>
                    </a:lnTo>
                    <a:lnTo>
                      <a:pt x="43" y="167"/>
                    </a:lnTo>
                    <a:lnTo>
                      <a:pt x="37" y="164"/>
                    </a:lnTo>
                    <a:lnTo>
                      <a:pt x="33" y="160"/>
                    </a:lnTo>
                    <a:lnTo>
                      <a:pt x="27" y="147"/>
                    </a:lnTo>
                    <a:lnTo>
                      <a:pt x="23" y="138"/>
                    </a:lnTo>
                    <a:lnTo>
                      <a:pt x="20" y="123"/>
                    </a:lnTo>
                    <a:lnTo>
                      <a:pt x="17" y="131"/>
                    </a:lnTo>
                    <a:lnTo>
                      <a:pt x="12" y="135"/>
                    </a:lnTo>
                    <a:lnTo>
                      <a:pt x="5" y="136"/>
                    </a:lnTo>
                    <a:lnTo>
                      <a:pt x="0"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69" name="Freeform 81"/>
              <p:cNvSpPr>
                <a:spLocks/>
              </p:cNvSpPr>
              <p:nvPr/>
            </p:nvSpPr>
            <p:spPr bwMode="auto">
              <a:xfrm>
                <a:off x="2548" y="4040"/>
                <a:ext cx="89" cy="149"/>
              </a:xfrm>
              <a:custGeom>
                <a:avLst/>
                <a:gdLst/>
                <a:ahLst/>
                <a:cxnLst>
                  <a:cxn ang="0">
                    <a:pos x="86" y="99"/>
                  </a:cxn>
                  <a:cxn ang="0">
                    <a:pos x="88" y="77"/>
                  </a:cxn>
                  <a:cxn ang="0">
                    <a:pos x="87" y="53"/>
                  </a:cxn>
                  <a:cxn ang="0">
                    <a:pos x="79" y="28"/>
                  </a:cxn>
                  <a:cxn ang="0">
                    <a:pos x="64" y="8"/>
                  </a:cxn>
                  <a:cxn ang="0">
                    <a:pos x="49" y="1"/>
                  </a:cxn>
                  <a:cxn ang="0">
                    <a:pos x="36" y="1"/>
                  </a:cxn>
                  <a:cxn ang="0">
                    <a:pos x="19" y="12"/>
                  </a:cxn>
                  <a:cxn ang="0">
                    <a:pos x="7" y="34"/>
                  </a:cxn>
                  <a:cxn ang="0">
                    <a:pos x="0" y="65"/>
                  </a:cxn>
                  <a:cxn ang="0">
                    <a:pos x="1" y="90"/>
                  </a:cxn>
                  <a:cxn ang="0">
                    <a:pos x="8" y="114"/>
                  </a:cxn>
                  <a:cxn ang="0">
                    <a:pos x="19" y="134"/>
                  </a:cxn>
                  <a:cxn ang="0">
                    <a:pos x="30" y="144"/>
                  </a:cxn>
                  <a:cxn ang="0">
                    <a:pos x="40" y="148"/>
                  </a:cxn>
                  <a:cxn ang="0">
                    <a:pos x="53" y="147"/>
                  </a:cxn>
                  <a:cxn ang="0">
                    <a:pos x="45" y="133"/>
                  </a:cxn>
                  <a:cxn ang="0">
                    <a:pos x="36" y="132"/>
                  </a:cxn>
                  <a:cxn ang="0">
                    <a:pos x="23" y="122"/>
                  </a:cxn>
                  <a:cxn ang="0">
                    <a:pos x="14" y="105"/>
                  </a:cxn>
                  <a:cxn ang="0">
                    <a:pos x="9" y="86"/>
                  </a:cxn>
                  <a:cxn ang="0">
                    <a:pos x="8" y="66"/>
                  </a:cxn>
                  <a:cxn ang="0">
                    <a:pos x="11" y="48"/>
                  </a:cxn>
                  <a:cxn ang="0">
                    <a:pos x="19" y="30"/>
                  </a:cxn>
                  <a:cxn ang="0">
                    <a:pos x="30" y="16"/>
                  </a:cxn>
                  <a:cxn ang="0">
                    <a:pos x="44" y="12"/>
                  </a:cxn>
                  <a:cxn ang="0">
                    <a:pos x="55" y="15"/>
                  </a:cxn>
                  <a:cxn ang="0">
                    <a:pos x="68" y="27"/>
                  </a:cxn>
                  <a:cxn ang="0">
                    <a:pos x="76" y="44"/>
                  </a:cxn>
                  <a:cxn ang="0">
                    <a:pos x="80" y="69"/>
                  </a:cxn>
                  <a:cxn ang="0">
                    <a:pos x="78" y="93"/>
                  </a:cxn>
                  <a:cxn ang="0">
                    <a:pos x="84" y="111"/>
                  </a:cxn>
                </a:cxnLst>
                <a:rect l="0" t="0" r="r" b="b"/>
                <a:pathLst>
                  <a:path w="89" h="149">
                    <a:moveTo>
                      <a:pt x="84" y="111"/>
                    </a:moveTo>
                    <a:lnTo>
                      <a:pt x="86" y="99"/>
                    </a:lnTo>
                    <a:lnTo>
                      <a:pt x="87" y="89"/>
                    </a:lnTo>
                    <a:lnTo>
                      <a:pt x="88" y="77"/>
                    </a:lnTo>
                    <a:lnTo>
                      <a:pt x="88" y="66"/>
                    </a:lnTo>
                    <a:lnTo>
                      <a:pt x="87" y="53"/>
                    </a:lnTo>
                    <a:lnTo>
                      <a:pt x="83" y="39"/>
                    </a:lnTo>
                    <a:lnTo>
                      <a:pt x="79" y="28"/>
                    </a:lnTo>
                    <a:lnTo>
                      <a:pt x="72" y="18"/>
                    </a:lnTo>
                    <a:lnTo>
                      <a:pt x="64" y="8"/>
                    </a:lnTo>
                    <a:lnTo>
                      <a:pt x="57" y="3"/>
                    </a:lnTo>
                    <a:lnTo>
                      <a:pt x="49" y="1"/>
                    </a:lnTo>
                    <a:lnTo>
                      <a:pt x="44" y="0"/>
                    </a:lnTo>
                    <a:lnTo>
                      <a:pt x="36" y="1"/>
                    </a:lnTo>
                    <a:lnTo>
                      <a:pt x="27" y="5"/>
                    </a:lnTo>
                    <a:lnTo>
                      <a:pt x="19" y="12"/>
                    </a:lnTo>
                    <a:lnTo>
                      <a:pt x="12" y="23"/>
                    </a:lnTo>
                    <a:lnTo>
                      <a:pt x="7" y="34"/>
                    </a:lnTo>
                    <a:lnTo>
                      <a:pt x="2" y="49"/>
                    </a:lnTo>
                    <a:lnTo>
                      <a:pt x="0" y="65"/>
                    </a:lnTo>
                    <a:lnTo>
                      <a:pt x="0" y="76"/>
                    </a:lnTo>
                    <a:lnTo>
                      <a:pt x="1" y="90"/>
                    </a:lnTo>
                    <a:lnTo>
                      <a:pt x="4" y="104"/>
                    </a:lnTo>
                    <a:lnTo>
                      <a:pt x="8" y="114"/>
                    </a:lnTo>
                    <a:lnTo>
                      <a:pt x="13" y="126"/>
                    </a:lnTo>
                    <a:lnTo>
                      <a:pt x="19" y="134"/>
                    </a:lnTo>
                    <a:lnTo>
                      <a:pt x="24" y="140"/>
                    </a:lnTo>
                    <a:lnTo>
                      <a:pt x="30" y="144"/>
                    </a:lnTo>
                    <a:lnTo>
                      <a:pt x="37" y="147"/>
                    </a:lnTo>
                    <a:lnTo>
                      <a:pt x="40" y="148"/>
                    </a:lnTo>
                    <a:lnTo>
                      <a:pt x="48" y="148"/>
                    </a:lnTo>
                    <a:lnTo>
                      <a:pt x="53" y="147"/>
                    </a:lnTo>
                    <a:lnTo>
                      <a:pt x="59" y="144"/>
                    </a:lnTo>
                    <a:lnTo>
                      <a:pt x="45" y="133"/>
                    </a:lnTo>
                    <a:lnTo>
                      <a:pt x="41" y="133"/>
                    </a:lnTo>
                    <a:lnTo>
                      <a:pt x="36" y="132"/>
                    </a:lnTo>
                    <a:lnTo>
                      <a:pt x="29" y="127"/>
                    </a:lnTo>
                    <a:lnTo>
                      <a:pt x="23" y="122"/>
                    </a:lnTo>
                    <a:lnTo>
                      <a:pt x="18" y="113"/>
                    </a:lnTo>
                    <a:lnTo>
                      <a:pt x="14" y="105"/>
                    </a:lnTo>
                    <a:lnTo>
                      <a:pt x="11" y="97"/>
                    </a:lnTo>
                    <a:lnTo>
                      <a:pt x="9" y="86"/>
                    </a:lnTo>
                    <a:lnTo>
                      <a:pt x="8" y="75"/>
                    </a:lnTo>
                    <a:lnTo>
                      <a:pt x="8" y="66"/>
                    </a:lnTo>
                    <a:lnTo>
                      <a:pt x="10" y="56"/>
                    </a:lnTo>
                    <a:lnTo>
                      <a:pt x="11" y="48"/>
                    </a:lnTo>
                    <a:lnTo>
                      <a:pt x="14" y="40"/>
                    </a:lnTo>
                    <a:lnTo>
                      <a:pt x="19" y="30"/>
                    </a:lnTo>
                    <a:lnTo>
                      <a:pt x="24" y="22"/>
                    </a:lnTo>
                    <a:lnTo>
                      <a:pt x="30" y="16"/>
                    </a:lnTo>
                    <a:lnTo>
                      <a:pt x="37" y="12"/>
                    </a:lnTo>
                    <a:lnTo>
                      <a:pt x="44" y="12"/>
                    </a:lnTo>
                    <a:lnTo>
                      <a:pt x="49" y="12"/>
                    </a:lnTo>
                    <a:lnTo>
                      <a:pt x="55" y="15"/>
                    </a:lnTo>
                    <a:lnTo>
                      <a:pt x="63" y="20"/>
                    </a:lnTo>
                    <a:lnTo>
                      <a:pt x="68" y="27"/>
                    </a:lnTo>
                    <a:lnTo>
                      <a:pt x="73" y="35"/>
                    </a:lnTo>
                    <a:lnTo>
                      <a:pt x="76" y="44"/>
                    </a:lnTo>
                    <a:lnTo>
                      <a:pt x="79" y="58"/>
                    </a:lnTo>
                    <a:lnTo>
                      <a:pt x="80" y="69"/>
                    </a:lnTo>
                    <a:lnTo>
                      <a:pt x="80" y="78"/>
                    </a:lnTo>
                    <a:lnTo>
                      <a:pt x="78" y="93"/>
                    </a:lnTo>
                    <a:lnTo>
                      <a:pt x="74" y="106"/>
                    </a:lnTo>
                    <a:lnTo>
                      <a:pt x="84" y="1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70" name="Freeform 82"/>
              <p:cNvSpPr>
                <a:spLocks/>
              </p:cNvSpPr>
              <p:nvPr/>
            </p:nvSpPr>
            <p:spPr bwMode="auto">
              <a:xfrm>
                <a:off x="2593" y="4144"/>
                <a:ext cx="40" cy="45"/>
              </a:xfrm>
              <a:custGeom>
                <a:avLst/>
                <a:gdLst/>
                <a:ahLst/>
                <a:cxnLst>
                  <a:cxn ang="0">
                    <a:pos x="30" y="0"/>
                  </a:cxn>
                  <a:cxn ang="0">
                    <a:pos x="28" y="7"/>
                  </a:cxn>
                  <a:cxn ang="0">
                    <a:pos x="24" y="14"/>
                  </a:cxn>
                  <a:cxn ang="0">
                    <a:pos x="20" y="20"/>
                  </a:cxn>
                  <a:cxn ang="0">
                    <a:pos x="15" y="24"/>
                  </a:cxn>
                  <a:cxn ang="0">
                    <a:pos x="8" y="28"/>
                  </a:cxn>
                  <a:cxn ang="0">
                    <a:pos x="4" y="29"/>
                  </a:cxn>
                  <a:cxn ang="0">
                    <a:pos x="0" y="29"/>
                  </a:cxn>
                  <a:cxn ang="0">
                    <a:pos x="3" y="44"/>
                  </a:cxn>
                  <a:cxn ang="0">
                    <a:pos x="9" y="43"/>
                  </a:cxn>
                  <a:cxn ang="0">
                    <a:pos x="14" y="40"/>
                  </a:cxn>
                  <a:cxn ang="0">
                    <a:pos x="20" y="37"/>
                  </a:cxn>
                  <a:cxn ang="0">
                    <a:pos x="25" y="32"/>
                  </a:cxn>
                  <a:cxn ang="0">
                    <a:pos x="30" y="25"/>
                  </a:cxn>
                  <a:cxn ang="0">
                    <a:pos x="33" y="20"/>
                  </a:cxn>
                  <a:cxn ang="0">
                    <a:pos x="36" y="14"/>
                  </a:cxn>
                  <a:cxn ang="0">
                    <a:pos x="39" y="6"/>
                  </a:cxn>
                  <a:cxn ang="0">
                    <a:pos x="30" y="0"/>
                  </a:cxn>
                </a:cxnLst>
                <a:rect l="0" t="0" r="r" b="b"/>
                <a:pathLst>
                  <a:path w="40" h="45">
                    <a:moveTo>
                      <a:pt x="30" y="0"/>
                    </a:moveTo>
                    <a:lnTo>
                      <a:pt x="28" y="7"/>
                    </a:lnTo>
                    <a:lnTo>
                      <a:pt x="24" y="14"/>
                    </a:lnTo>
                    <a:lnTo>
                      <a:pt x="20" y="20"/>
                    </a:lnTo>
                    <a:lnTo>
                      <a:pt x="15" y="24"/>
                    </a:lnTo>
                    <a:lnTo>
                      <a:pt x="8" y="28"/>
                    </a:lnTo>
                    <a:lnTo>
                      <a:pt x="4" y="29"/>
                    </a:lnTo>
                    <a:lnTo>
                      <a:pt x="0" y="29"/>
                    </a:lnTo>
                    <a:lnTo>
                      <a:pt x="3" y="44"/>
                    </a:lnTo>
                    <a:lnTo>
                      <a:pt x="9" y="43"/>
                    </a:lnTo>
                    <a:lnTo>
                      <a:pt x="14" y="40"/>
                    </a:lnTo>
                    <a:lnTo>
                      <a:pt x="20" y="37"/>
                    </a:lnTo>
                    <a:lnTo>
                      <a:pt x="25" y="32"/>
                    </a:lnTo>
                    <a:lnTo>
                      <a:pt x="30" y="25"/>
                    </a:lnTo>
                    <a:lnTo>
                      <a:pt x="33" y="20"/>
                    </a:lnTo>
                    <a:lnTo>
                      <a:pt x="36" y="14"/>
                    </a:lnTo>
                    <a:lnTo>
                      <a:pt x="39" y="6"/>
                    </a:lnTo>
                    <a:lnTo>
                      <a:pt x="3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71" name="Freeform 83"/>
              <p:cNvSpPr>
                <a:spLocks/>
              </p:cNvSpPr>
              <p:nvPr/>
            </p:nvSpPr>
            <p:spPr bwMode="auto">
              <a:xfrm>
                <a:off x="2569" y="4059"/>
                <a:ext cx="56" cy="107"/>
              </a:xfrm>
              <a:custGeom>
                <a:avLst/>
                <a:gdLst/>
                <a:ahLst/>
                <a:cxnLst>
                  <a:cxn ang="0">
                    <a:pos x="13" y="10"/>
                  </a:cxn>
                  <a:cxn ang="0">
                    <a:pos x="12" y="34"/>
                  </a:cxn>
                  <a:cxn ang="0">
                    <a:pos x="25" y="13"/>
                  </a:cxn>
                  <a:cxn ang="0">
                    <a:pos x="25" y="25"/>
                  </a:cxn>
                  <a:cxn ang="0">
                    <a:pos x="26" y="36"/>
                  </a:cxn>
                  <a:cxn ang="0">
                    <a:pos x="28" y="43"/>
                  </a:cxn>
                  <a:cxn ang="0">
                    <a:pos x="30" y="49"/>
                  </a:cxn>
                  <a:cxn ang="0">
                    <a:pos x="33" y="53"/>
                  </a:cxn>
                  <a:cxn ang="0">
                    <a:pos x="36" y="57"/>
                  </a:cxn>
                  <a:cxn ang="0">
                    <a:pos x="44" y="66"/>
                  </a:cxn>
                  <a:cxn ang="0">
                    <a:pos x="36" y="86"/>
                  </a:cxn>
                  <a:cxn ang="0">
                    <a:pos x="29" y="80"/>
                  </a:cxn>
                  <a:cxn ang="0">
                    <a:pos x="23" y="76"/>
                  </a:cxn>
                  <a:cxn ang="0">
                    <a:pos x="22" y="75"/>
                  </a:cxn>
                  <a:cxn ang="0">
                    <a:pos x="19" y="75"/>
                  </a:cxn>
                  <a:cxn ang="0">
                    <a:pos x="15" y="75"/>
                  </a:cxn>
                  <a:cxn ang="0">
                    <a:pos x="10" y="78"/>
                  </a:cxn>
                  <a:cxn ang="0">
                    <a:pos x="4" y="84"/>
                  </a:cxn>
                  <a:cxn ang="0">
                    <a:pos x="0" y="89"/>
                  </a:cxn>
                  <a:cxn ang="0">
                    <a:pos x="4" y="96"/>
                  </a:cxn>
                  <a:cxn ang="0">
                    <a:pos x="8" y="100"/>
                  </a:cxn>
                  <a:cxn ang="0">
                    <a:pos x="13" y="103"/>
                  </a:cxn>
                  <a:cxn ang="0">
                    <a:pos x="17" y="106"/>
                  </a:cxn>
                  <a:cxn ang="0">
                    <a:pos x="22" y="106"/>
                  </a:cxn>
                  <a:cxn ang="0">
                    <a:pos x="27" y="106"/>
                  </a:cxn>
                  <a:cxn ang="0">
                    <a:pos x="32" y="104"/>
                  </a:cxn>
                  <a:cxn ang="0">
                    <a:pos x="37" y="101"/>
                  </a:cxn>
                  <a:cxn ang="0">
                    <a:pos x="42" y="96"/>
                  </a:cxn>
                  <a:cxn ang="0">
                    <a:pos x="46" y="91"/>
                  </a:cxn>
                  <a:cxn ang="0">
                    <a:pos x="49" y="83"/>
                  </a:cxn>
                  <a:cxn ang="0">
                    <a:pos x="52" y="75"/>
                  </a:cxn>
                  <a:cxn ang="0">
                    <a:pos x="54" y="68"/>
                  </a:cxn>
                  <a:cxn ang="0">
                    <a:pos x="55" y="59"/>
                  </a:cxn>
                  <a:cxn ang="0">
                    <a:pos x="55" y="48"/>
                  </a:cxn>
                  <a:cxn ang="0">
                    <a:pos x="54" y="38"/>
                  </a:cxn>
                  <a:cxn ang="0">
                    <a:pos x="52" y="31"/>
                  </a:cxn>
                  <a:cxn ang="0">
                    <a:pos x="50" y="24"/>
                  </a:cxn>
                  <a:cxn ang="0">
                    <a:pos x="46" y="17"/>
                  </a:cxn>
                  <a:cxn ang="0">
                    <a:pos x="41" y="9"/>
                  </a:cxn>
                  <a:cxn ang="0">
                    <a:pos x="34" y="3"/>
                  </a:cxn>
                  <a:cxn ang="0">
                    <a:pos x="28" y="0"/>
                  </a:cxn>
                  <a:cxn ang="0">
                    <a:pos x="22" y="0"/>
                  </a:cxn>
                  <a:cxn ang="0">
                    <a:pos x="15" y="1"/>
                  </a:cxn>
                  <a:cxn ang="0">
                    <a:pos x="12" y="3"/>
                  </a:cxn>
                  <a:cxn ang="0">
                    <a:pos x="13" y="10"/>
                  </a:cxn>
                </a:cxnLst>
                <a:rect l="0" t="0" r="r" b="b"/>
                <a:pathLst>
                  <a:path w="56" h="107">
                    <a:moveTo>
                      <a:pt x="13" y="10"/>
                    </a:moveTo>
                    <a:lnTo>
                      <a:pt x="12" y="34"/>
                    </a:lnTo>
                    <a:lnTo>
                      <a:pt x="25" y="13"/>
                    </a:lnTo>
                    <a:lnTo>
                      <a:pt x="25" y="25"/>
                    </a:lnTo>
                    <a:lnTo>
                      <a:pt x="26" y="36"/>
                    </a:lnTo>
                    <a:lnTo>
                      <a:pt x="28" y="43"/>
                    </a:lnTo>
                    <a:lnTo>
                      <a:pt x="30" y="49"/>
                    </a:lnTo>
                    <a:lnTo>
                      <a:pt x="33" y="53"/>
                    </a:lnTo>
                    <a:lnTo>
                      <a:pt x="36" y="57"/>
                    </a:lnTo>
                    <a:lnTo>
                      <a:pt x="44" y="66"/>
                    </a:lnTo>
                    <a:lnTo>
                      <a:pt x="36" y="86"/>
                    </a:lnTo>
                    <a:lnTo>
                      <a:pt x="29" y="80"/>
                    </a:lnTo>
                    <a:lnTo>
                      <a:pt x="23" y="76"/>
                    </a:lnTo>
                    <a:lnTo>
                      <a:pt x="22" y="75"/>
                    </a:lnTo>
                    <a:lnTo>
                      <a:pt x="19" y="75"/>
                    </a:lnTo>
                    <a:lnTo>
                      <a:pt x="15" y="75"/>
                    </a:lnTo>
                    <a:lnTo>
                      <a:pt x="10" y="78"/>
                    </a:lnTo>
                    <a:lnTo>
                      <a:pt x="4" y="84"/>
                    </a:lnTo>
                    <a:lnTo>
                      <a:pt x="0" y="89"/>
                    </a:lnTo>
                    <a:lnTo>
                      <a:pt x="4" y="96"/>
                    </a:lnTo>
                    <a:lnTo>
                      <a:pt x="8" y="100"/>
                    </a:lnTo>
                    <a:lnTo>
                      <a:pt x="13" y="103"/>
                    </a:lnTo>
                    <a:lnTo>
                      <a:pt x="17" y="106"/>
                    </a:lnTo>
                    <a:lnTo>
                      <a:pt x="22" y="106"/>
                    </a:lnTo>
                    <a:lnTo>
                      <a:pt x="27" y="106"/>
                    </a:lnTo>
                    <a:lnTo>
                      <a:pt x="32" y="104"/>
                    </a:lnTo>
                    <a:lnTo>
                      <a:pt x="37" y="101"/>
                    </a:lnTo>
                    <a:lnTo>
                      <a:pt x="42" y="96"/>
                    </a:lnTo>
                    <a:lnTo>
                      <a:pt x="46" y="91"/>
                    </a:lnTo>
                    <a:lnTo>
                      <a:pt x="49" y="83"/>
                    </a:lnTo>
                    <a:lnTo>
                      <a:pt x="52" y="75"/>
                    </a:lnTo>
                    <a:lnTo>
                      <a:pt x="54" y="68"/>
                    </a:lnTo>
                    <a:lnTo>
                      <a:pt x="55" y="59"/>
                    </a:lnTo>
                    <a:lnTo>
                      <a:pt x="55" y="48"/>
                    </a:lnTo>
                    <a:lnTo>
                      <a:pt x="54" y="38"/>
                    </a:lnTo>
                    <a:lnTo>
                      <a:pt x="52" y="31"/>
                    </a:lnTo>
                    <a:lnTo>
                      <a:pt x="50" y="24"/>
                    </a:lnTo>
                    <a:lnTo>
                      <a:pt x="46" y="17"/>
                    </a:lnTo>
                    <a:lnTo>
                      <a:pt x="41" y="9"/>
                    </a:lnTo>
                    <a:lnTo>
                      <a:pt x="34" y="3"/>
                    </a:lnTo>
                    <a:lnTo>
                      <a:pt x="28" y="0"/>
                    </a:lnTo>
                    <a:lnTo>
                      <a:pt x="22" y="0"/>
                    </a:lnTo>
                    <a:lnTo>
                      <a:pt x="15" y="1"/>
                    </a:lnTo>
                    <a:lnTo>
                      <a:pt x="12" y="3"/>
                    </a:lnTo>
                    <a:lnTo>
                      <a:pt x="13"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72" name="Freeform 84"/>
              <p:cNvSpPr>
                <a:spLocks/>
              </p:cNvSpPr>
              <p:nvPr/>
            </p:nvSpPr>
            <p:spPr bwMode="auto">
              <a:xfrm>
                <a:off x="2561" y="4062"/>
                <a:ext cx="23" cy="89"/>
              </a:xfrm>
              <a:custGeom>
                <a:avLst/>
                <a:gdLst/>
                <a:ahLst/>
                <a:cxnLst>
                  <a:cxn ang="0">
                    <a:pos x="22" y="9"/>
                  </a:cxn>
                  <a:cxn ang="0">
                    <a:pos x="18" y="33"/>
                  </a:cxn>
                  <a:cxn ang="0">
                    <a:pos x="17" y="38"/>
                  </a:cxn>
                  <a:cxn ang="0">
                    <a:pos x="15" y="44"/>
                  </a:cxn>
                  <a:cxn ang="0">
                    <a:pos x="11" y="50"/>
                  </a:cxn>
                  <a:cxn ang="0">
                    <a:pos x="8" y="55"/>
                  </a:cxn>
                  <a:cxn ang="0">
                    <a:pos x="4" y="60"/>
                  </a:cxn>
                  <a:cxn ang="0">
                    <a:pos x="7" y="72"/>
                  </a:cxn>
                  <a:cxn ang="0">
                    <a:pos x="10" y="84"/>
                  </a:cxn>
                  <a:cxn ang="0">
                    <a:pos x="10" y="88"/>
                  </a:cxn>
                  <a:cxn ang="0">
                    <a:pos x="8" y="84"/>
                  </a:cxn>
                  <a:cxn ang="0">
                    <a:pos x="5" y="77"/>
                  </a:cxn>
                  <a:cxn ang="0">
                    <a:pos x="2" y="69"/>
                  </a:cxn>
                  <a:cxn ang="0">
                    <a:pos x="1" y="62"/>
                  </a:cxn>
                  <a:cxn ang="0">
                    <a:pos x="0" y="54"/>
                  </a:cxn>
                  <a:cxn ang="0">
                    <a:pos x="0" y="45"/>
                  </a:cxn>
                  <a:cxn ang="0">
                    <a:pos x="1" y="36"/>
                  </a:cxn>
                  <a:cxn ang="0">
                    <a:pos x="2" y="29"/>
                  </a:cxn>
                  <a:cxn ang="0">
                    <a:pos x="5" y="21"/>
                  </a:cxn>
                  <a:cxn ang="0">
                    <a:pos x="9" y="12"/>
                  </a:cxn>
                  <a:cxn ang="0">
                    <a:pos x="15" y="6"/>
                  </a:cxn>
                  <a:cxn ang="0">
                    <a:pos x="22" y="0"/>
                  </a:cxn>
                  <a:cxn ang="0">
                    <a:pos x="22" y="9"/>
                  </a:cxn>
                </a:cxnLst>
                <a:rect l="0" t="0" r="r" b="b"/>
                <a:pathLst>
                  <a:path w="23" h="89">
                    <a:moveTo>
                      <a:pt x="22" y="9"/>
                    </a:moveTo>
                    <a:lnTo>
                      <a:pt x="18" y="33"/>
                    </a:lnTo>
                    <a:lnTo>
                      <a:pt x="17" y="38"/>
                    </a:lnTo>
                    <a:lnTo>
                      <a:pt x="15" y="44"/>
                    </a:lnTo>
                    <a:lnTo>
                      <a:pt x="11" y="50"/>
                    </a:lnTo>
                    <a:lnTo>
                      <a:pt x="8" y="55"/>
                    </a:lnTo>
                    <a:lnTo>
                      <a:pt x="4" y="60"/>
                    </a:lnTo>
                    <a:lnTo>
                      <a:pt x="7" y="72"/>
                    </a:lnTo>
                    <a:lnTo>
                      <a:pt x="10" y="84"/>
                    </a:lnTo>
                    <a:lnTo>
                      <a:pt x="10" y="88"/>
                    </a:lnTo>
                    <a:lnTo>
                      <a:pt x="8" y="84"/>
                    </a:lnTo>
                    <a:lnTo>
                      <a:pt x="5" y="77"/>
                    </a:lnTo>
                    <a:lnTo>
                      <a:pt x="2" y="69"/>
                    </a:lnTo>
                    <a:lnTo>
                      <a:pt x="1" y="62"/>
                    </a:lnTo>
                    <a:lnTo>
                      <a:pt x="0" y="54"/>
                    </a:lnTo>
                    <a:lnTo>
                      <a:pt x="0" y="45"/>
                    </a:lnTo>
                    <a:lnTo>
                      <a:pt x="1" y="36"/>
                    </a:lnTo>
                    <a:lnTo>
                      <a:pt x="2" y="29"/>
                    </a:lnTo>
                    <a:lnTo>
                      <a:pt x="5" y="21"/>
                    </a:lnTo>
                    <a:lnTo>
                      <a:pt x="9" y="12"/>
                    </a:lnTo>
                    <a:lnTo>
                      <a:pt x="15" y="6"/>
                    </a:lnTo>
                    <a:lnTo>
                      <a:pt x="22" y="0"/>
                    </a:lnTo>
                    <a:lnTo>
                      <a:pt x="22" y="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73" name="Freeform 85"/>
              <p:cNvSpPr>
                <a:spLocks/>
              </p:cNvSpPr>
              <p:nvPr/>
            </p:nvSpPr>
            <p:spPr bwMode="auto">
              <a:xfrm>
                <a:off x="2586" y="4104"/>
                <a:ext cx="8" cy="24"/>
              </a:xfrm>
              <a:custGeom>
                <a:avLst/>
                <a:gdLst/>
                <a:ahLst/>
                <a:cxnLst>
                  <a:cxn ang="0">
                    <a:pos x="0" y="0"/>
                  </a:cxn>
                  <a:cxn ang="0">
                    <a:pos x="2" y="0"/>
                  </a:cxn>
                  <a:cxn ang="0">
                    <a:pos x="4" y="1"/>
                  </a:cxn>
                  <a:cxn ang="0">
                    <a:pos x="5" y="4"/>
                  </a:cxn>
                  <a:cxn ang="0">
                    <a:pos x="6" y="6"/>
                  </a:cxn>
                  <a:cxn ang="0">
                    <a:pos x="7" y="10"/>
                  </a:cxn>
                  <a:cxn ang="0">
                    <a:pos x="7" y="13"/>
                  </a:cxn>
                  <a:cxn ang="0">
                    <a:pos x="6" y="16"/>
                  </a:cxn>
                  <a:cxn ang="0">
                    <a:pos x="6" y="19"/>
                  </a:cxn>
                  <a:cxn ang="0">
                    <a:pos x="4" y="22"/>
                  </a:cxn>
                  <a:cxn ang="0">
                    <a:pos x="3" y="23"/>
                  </a:cxn>
                  <a:cxn ang="0">
                    <a:pos x="1" y="23"/>
                  </a:cxn>
                  <a:cxn ang="0">
                    <a:pos x="0" y="23"/>
                  </a:cxn>
                  <a:cxn ang="0">
                    <a:pos x="0" y="21"/>
                  </a:cxn>
                  <a:cxn ang="0">
                    <a:pos x="2" y="21"/>
                  </a:cxn>
                  <a:cxn ang="0">
                    <a:pos x="4" y="20"/>
                  </a:cxn>
                  <a:cxn ang="0">
                    <a:pos x="5" y="18"/>
                  </a:cxn>
                  <a:cxn ang="0">
                    <a:pos x="5" y="16"/>
                  </a:cxn>
                  <a:cxn ang="0">
                    <a:pos x="6" y="13"/>
                  </a:cxn>
                  <a:cxn ang="0">
                    <a:pos x="6" y="10"/>
                  </a:cxn>
                  <a:cxn ang="0">
                    <a:pos x="6" y="7"/>
                  </a:cxn>
                  <a:cxn ang="0">
                    <a:pos x="5" y="4"/>
                  </a:cxn>
                  <a:cxn ang="0">
                    <a:pos x="4" y="3"/>
                  </a:cxn>
                  <a:cxn ang="0">
                    <a:pos x="2" y="2"/>
                  </a:cxn>
                  <a:cxn ang="0">
                    <a:pos x="0" y="2"/>
                  </a:cxn>
                  <a:cxn ang="0">
                    <a:pos x="0" y="0"/>
                  </a:cxn>
                </a:cxnLst>
                <a:rect l="0" t="0" r="r" b="b"/>
                <a:pathLst>
                  <a:path w="8" h="24">
                    <a:moveTo>
                      <a:pt x="0" y="0"/>
                    </a:moveTo>
                    <a:lnTo>
                      <a:pt x="2" y="0"/>
                    </a:lnTo>
                    <a:lnTo>
                      <a:pt x="4" y="1"/>
                    </a:lnTo>
                    <a:lnTo>
                      <a:pt x="5" y="4"/>
                    </a:lnTo>
                    <a:lnTo>
                      <a:pt x="6" y="6"/>
                    </a:lnTo>
                    <a:lnTo>
                      <a:pt x="7" y="10"/>
                    </a:lnTo>
                    <a:lnTo>
                      <a:pt x="7" y="13"/>
                    </a:lnTo>
                    <a:lnTo>
                      <a:pt x="6" y="16"/>
                    </a:lnTo>
                    <a:lnTo>
                      <a:pt x="6" y="19"/>
                    </a:lnTo>
                    <a:lnTo>
                      <a:pt x="4" y="22"/>
                    </a:lnTo>
                    <a:lnTo>
                      <a:pt x="3" y="23"/>
                    </a:lnTo>
                    <a:lnTo>
                      <a:pt x="1" y="23"/>
                    </a:lnTo>
                    <a:lnTo>
                      <a:pt x="0" y="23"/>
                    </a:lnTo>
                    <a:lnTo>
                      <a:pt x="0" y="21"/>
                    </a:lnTo>
                    <a:lnTo>
                      <a:pt x="2" y="21"/>
                    </a:lnTo>
                    <a:lnTo>
                      <a:pt x="4" y="20"/>
                    </a:lnTo>
                    <a:lnTo>
                      <a:pt x="5" y="18"/>
                    </a:lnTo>
                    <a:lnTo>
                      <a:pt x="5" y="16"/>
                    </a:lnTo>
                    <a:lnTo>
                      <a:pt x="6" y="13"/>
                    </a:lnTo>
                    <a:lnTo>
                      <a:pt x="6" y="10"/>
                    </a:lnTo>
                    <a:lnTo>
                      <a:pt x="6" y="7"/>
                    </a:lnTo>
                    <a:lnTo>
                      <a:pt x="5" y="4"/>
                    </a:lnTo>
                    <a:lnTo>
                      <a:pt x="4" y="3"/>
                    </a:lnTo>
                    <a:lnTo>
                      <a:pt x="2" y="2"/>
                    </a:lnTo>
                    <a:lnTo>
                      <a:pt x="0" y="2"/>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74" name="Freeform 86"/>
              <p:cNvSpPr>
                <a:spLocks/>
              </p:cNvSpPr>
              <p:nvPr/>
            </p:nvSpPr>
            <p:spPr bwMode="auto">
              <a:xfrm>
                <a:off x="2578" y="4104"/>
                <a:ext cx="11" cy="24"/>
              </a:xfrm>
              <a:custGeom>
                <a:avLst/>
                <a:gdLst/>
                <a:ahLst/>
                <a:cxnLst>
                  <a:cxn ang="0">
                    <a:pos x="8" y="2"/>
                  </a:cxn>
                  <a:cxn ang="0">
                    <a:pos x="6" y="3"/>
                  </a:cxn>
                  <a:cxn ang="0">
                    <a:pos x="5" y="4"/>
                  </a:cxn>
                  <a:cxn ang="0">
                    <a:pos x="4" y="7"/>
                  </a:cxn>
                  <a:cxn ang="0">
                    <a:pos x="3" y="9"/>
                  </a:cxn>
                  <a:cxn ang="0">
                    <a:pos x="3" y="12"/>
                  </a:cxn>
                  <a:cxn ang="0">
                    <a:pos x="4" y="15"/>
                  </a:cxn>
                  <a:cxn ang="0">
                    <a:pos x="5" y="17"/>
                  </a:cxn>
                  <a:cxn ang="0">
                    <a:pos x="6" y="19"/>
                  </a:cxn>
                  <a:cxn ang="0">
                    <a:pos x="7" y="20"/>
                  </a:cxn>
                  <a:cxn ang="0">
                    <a:pos x="8" y="21"/>
                  </a:cxn>
                  <a:cxn ang="0">
                    <a:pos x="9" y="21"/>
                  </a:cxn>
                  <a:cxn ang="0">
                    <a:pos x="10" y="21"/>
                  </a:cxn>
                  <a:cxn ang="0">
                    <a:pos x="8" y="23"/>
                  </a:cxn>
                  <a:cxn ang="0">
                    <a:pos x="6" y="23"/>
                  </a:cxn>
                  <a:cxn ang="0">
                    <a:pos x="5" y="22"/>
                  </a:cxn>
                  <a:cxn ang="0">
                    <a:pos x="3" y="20"/>
                  </a:cxn>
                  <a:cxn ang="0">
                    <a:pos x="2" y="18"/>
                  </a:cxn>
                  <a:cxn ang="0">
                    <a:pos x="1" y="16"/>
                  </a:cxn>
                  <a:cxn ang="0">
                    <a:pos x="1" y="15"/>
                  </a:cxn>
                  <a:cxn ang="0">
                    <a:pos x="0" y="12"/>
                  </a:cxn>
                  <a:cxn ang="0">
                    <a:pos x="0" y="11"/>
                  </a:cxn>
                  <a:cxn ang="0">
                    <a:pos x="1" y="8"/>
                  </a:cxn>
                  <a:cxn ang="0">
                    <a:pos x="1" y="5"/>
                  </a:cxn>
                  <a:cxn ang="0">
                    <a:pos x="3" y="3"/>
                  </a:cxn>
                  <a:cxn ang="0">
                    <a:pos x="4" y="1"/>
                  </a:cxn>
                  <a:cxn ang="0">
                    <a:pos x="6" y="0"/>
                  </a:cxn>
                  <a:cxn ang="0">
                    <a:pos x="7" y="0"/>
                  </a:cxn>
                  <a:cxn ang="0">
                    <a:pos x="8" y="2"/>
                  </a:cxn>
                </a:cxnLst>
                <a:rect l="0" t="0" r="r" b="b"/>
                <a:pathLst>
                  <a:path w="11" h="24">
                    <a:moveTo>
                      <a:pt x="8" y="2"/>
                    </a:moveTo>
                    <a:lnTo>
                      <a:pt x="6" y="3"/>
                    </a:lnTo>
                    <a:lnTo>
                      <a:pt x="5" y="4"/>
                    </a:lnTo>
                    <a:lnTo>
                      <a:pt x="4" y="7"/>
                    </a:lnTo>
                    <a:lnTo>
                      <a:pt x="3" y="9"/>
                    </a:lnTo>
                    <a:lnTo>
                      <a:pt x="3" y="12"/>
                    </a:lnTo>
                    <a:lnTo>
                      <a:pt x="4" y="15"/>
                    </a:lnTo>
                    <a:lnTo>
                      <a:pt x="5" y="17"/>
                    </a:lnTo>
                    <a:lnTo>
                      <a:pt x="6" y="19"/>
                    </a:lnTo>
                    <a:lnTo>
                      <a:pt x="7" y="20"/>
                    </a:lnTo>
                    <a:lnTo>
                      <a:pt x="8" y="21"/>
                    </a:lnTo>
                    <a:lnTo>
                      <a:pt x="9" y="21"/>
                    </a:lnTo>
                    <a:lnTo>
                      <a:pt x="10" y="21"/>
                    </a:lnTo>
                    <a:lnTo>
                      <a:pt x="8" y="23"/>
                    </a:lnTo>
                    <a:lnTo>
                      <a:pt x="6" y="23"/>
                    </a:lnTo>
                    <a:lnTo>
                      <a:pt x="5" y="22"/>
                    </a:lnTo>
                    <a:lnTo>
                      <a:pt x="3" y="20"/>
                    </a:lnTo>
                    <a:lnTo>
                      <a:pt x="2" y="18"/>
                    </a:lnTo>
                    <a:lnTo>
                      <a:pt x="1" y="16"/>
                    </a:lnTo>
                    <a:lnTo>
                      <a:pt x="1" y="15"/>
                    </a:lnTo>
                    <a:lnTo>
                      <a:pt x="0" y="12"/>
                    </a:lnTo>
                    <a:lnTo>
                      <a:pt x="0" y="11"/>
                    </a:lnTo>
                    <a:lnTo>
                      <a:pt x="1" y="8"/>
                    </a:lnTo>
                    <a:lnTo>
                      <a:pt x="1" y="5"/>
                    </a:lnTo>
                    <a:lnTo>
                      <a:pt x="3" y="3"/>
                    </a:lnTo>
                    <a:lnTo>
                      <a:pt x="4" y="1"/>
                    </a:lnTo>
                    <a:lnTo>
                      <a:pt x="6" y="0"/>
                    </a:lnTo>
                    <a:lnTo>
                      <a:pt x="7" y="0"/>
                    </a:lnTo>
                    <a:lnTo>
                      <a:pt x="8"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75" name="Freeform 87"/>
              <p:cNvSpPr>
                <a:spLocks/>
              </p:cNvSpPr>
              <p:nvPr/>
            </p:nvSpPr>
            <p:spPr bwMode="auto">
              <a:xfrm>
                <a:off x="2600" y="4116"/>
                <a:ext cx="5" cy="29"/>
              </a:xfrm>
              <a:custGeom>
                <a:avLst/>
                <a:gdLst/>
                <a:ahLst/>
                <a:cxnLst>
                  <a:cxn ang="0">
                    <a:pos x="4" y="28"/>
                  </a:cxn>
                  <a:cxn ang="0">
                    <a:pos x="0" y="0"/>
                  </a:cxn>
                  <a:cxn ang="0">
                    <a:pos x="1" y="25"/>
                  </a:cxn>
                  <a:cxn ang="0">
                    <a:pos x="4" y="28"/>
                  </a:cxn>
                </a:cxnLst>
                <a:rect l="0" t="0" r="r" b="b"/>
                <a:pathLst>
                  <a:path w="5" h="29">
                    <a:moveTo>
                      <a:pt x="4" y="28"/>
                    </a:moveTo>
                    <a:lnTo>
                      <a:pt x="0" y="0"/>
                    </a:lnTo>
                    <a:lnTo>
                      <a:pt x="1" y="25"/>
                    </a:lnTo>
                    <a:lnTo>
                      <a:pt x="4" y="2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76" name="Freeform 88"/>
              <p:cNvSpPr>
                <a:spLocks/>
              </p:cNvSpPr>
              <p:nvPr/>
            </p:nvSpPr>
            <p:spPr bwMode="auto">
              <a:xfrm>
                <a:off x="2566" y="4118"/>
                <a:ext cx="15" cy="16"/>
              </a:xfrm>
              <a:custGeom>
                <a:avLst/>
                <a:gdLst/>
                <a:ahLst/>
                <a:cxnLst>
                  <a:cxn ang="0">
                    <a:pos x="2" y="0"/>
                  </a:cxn>
                  <a:cxn ang="0">
                    <a:pos x="14" y="15"/>
                  </a:cxn>
                  <a:cxn ang="0">
                    <a:pos x="0" y="1"/>
                  </a:cxn>
                  <a:cxn ang="0">
                    <a:pos x="2" y="0"/>
                  </a:cxn>
                </a:cxnLst>
                <a:rect l="0" t="0" r="r" b="b"/>
                <a:pathLst>
                  <a:path w="15" h="16">
                    <a:moveTo>
                      <a:pt x="2" y="0"/>
                    </a:moveTo>
                    <a:lnTo>
                      <a:pt x="14" y="15"/>
                    </a:lnTo>
                    <a:lnTo>
                      <a:pt x="0" y="1"/>
                    </a:lnTo>
                    <a:lnTo>
                      <a:pt x="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77" name="Freeform 89"/>
              <p:cNvSpPr>
                <a:spLocks/>
              </p:cNvSpPr>
              <p:nvPr/>
            </p:nvSpPr>
            <p:spPr bwMode="auto">
              <a:xfrm>
                <a:off x="2407" y="4169"/>
                <a:ext cx="587" cy="29"/>
              </a:xfrm>
              <a:custGeom>
                <a:avLst/>
                <a:gdLst/>
                <a:ahLst/>
                <a:cxnLst>
                  <a:cxn ang="0">
                    <a:pos x="586" y="6"/>
                  </a:cxn>
                  <a:cxn ang="0">
                    <a:pos x="0" y="28"/>
                  </a:cxn>
                  <a:cxn ang="0">
                    <a:pos x="85" y="9"/>
                  </a:cxn>
                  <a:cxn ang="0">
                    <a:pos x="503" y="0"/>
                  </a:cxn>
                  <a:cxn ang="0">
                    <a:pos x="586" y="6"/>
                  </a:cxn>
                </a:cxnLst>
                <a:rect l="0" t="0" r="r" b="b"/>
                <a:pathLst>
                  <a:path w="587" h="29">
                    <a:moveTo>
                      <a:pt x="586" y="6"/>
                    </a:moveTo>
                    <a:lnTo>
                      <a:pt x="0" y="28"/>
                    </a:lnTo>
                    <a:lnTo>
                      <a:pt x="85" y="9"/>
                    </a:lnTo>
                    <a:lnTo>
                      <a:pt x="503" y="0"/>
                    </a:lnTo>
                    <a:lnTo>
                      <a:pt x="586" y="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78" name="Freeform 90"/>
              <p:cNvSpPr>
                <a:spLocks/>
              </p:cNvSpPr>
              <p:nvPr/>
            </p:nvSpPr>
            <p:spPr bwMode="auto">
              <a:xfrm>
                <a:off x="2482" y="4064"/>
                <a:ext cx="33" cy="46"/>
              </a:xfrm>
              <a:custGeom>
                <a:avLst/>
                <a:gdLst/>
                <a:ahLst/>
                <a:cxnLst>
                  <a:cxn ang="0">
                    <a:pos x="31" y="29"/>
                  </a:cxn>
                  <a:cxn ang="0">
                    <a:pos x="28" y="35"/>
                  </a:cxn>
                  <a:cxn ang="0">
                    <a:pos x="25" y="40"/>
                  </a:cxn>
                  <a:cxn ang="0">
                    <a:pos x="20" y="43"/>
                  </a:cxn>
                  <a:cxn ang="0">
                    <a:pos x="15" y="45"/>
                  </a:cxn>
                  <a:cxn ang="0">
                    <a:pos x="11" y="45"/>
                  </a:cxn>
                  <a:cxn ang="0">
                    <a:pos x="7" y="44"/>
                  </a:cxn>
                  <a:cxn ang="0">
                    <a:pos x="4" y="41"/>
                  </a:cxn>
                  <a:cxn ang="0">
                    <a:pos x="1" y="37"/>
                  </a:cxn>
                  <a:cxn ang="0">
                    <a:pos x="0" y="32"/>
                  </a:cxn>
                  <a:cxn ang="0">
                    <a:pos x="0" y="26"/>
                  </a:cxn>
                  <a:cxn ang="0">
                    <a:pos x="0" y="21"/>
                  </a:cxn>
                  <a:cxn ang="0">
                    <a:pos x="1" y="16"/>
                  </a:cxn>
                  <a:cxn ang="0">
                    <a:pos x="3" y="11"/>
                  </a:cxn>
                  <a:cxn ang="0">
                    <a:pos x="7" y="6"/>
                  </a:cxn>
                  <a:cxn ang="0">
                    <a:pos x="12" y="2"/>
                  </a:cxn>
                  <a:cxn ang="0">
                    <a:pos x="17" y="0"/>
                  </a:cxn>
                  <a:cxn ang="0">
                    <a:pos x="20" y="0"/>
                  </a:cxn>
                  <a:cxn ang="0">
                    <a:pos x="26" y="2"/>
                  </a:cxn>
                  <a:cxn ang="0">
                    <a:pos x="29" y="6"/>
                  </a:cxn>
                  <a:cxn ang="0">
                    <a:pos x="31" y="11"/>
                  </a:cxn>
                  <a:cxn ang="0">
                    <a:pos x="32" y="16"/>
                  </a:cxn>
                  <a:cxn ang="0">
                    <a:pos x="30" y="11"/>
                  </a:cxn>
                  <a:cxn ang="0">
                    <a:pos x="28" y="7"/>
                  </a:cxn>
                  <a:cxn ang="0">
                    <a:pos x="24" y="4"/>
                  </a:cxn>
                  <a:cxn ang="0">
                    <a:pos x="20" y="3"/>
                  </a:cxn>
                  <a:cxn ang="0">
                    <a:pos x="15" y="5"/>
                  </a:cxn>
                  <a:cxn ang="0">
                    <a:pos x="11" y="9"/>
                  </a:cxn>
                  <a:cxn ang="0">
                    <a:pos x="8" y="14"/>
                  </a:cxn>
                  <a:cxn ang="0">
                    <a:pos x="7" y="20"/>
                  </a:cxn>
                  <a:cxn ang="0">
                    <a:pos x="6" y="25"/>
                  </a:cxn>
                  <a:cxn ang="0">
                    <a:pos x="10" y="37"/>
                  </a:cxn>
                  <a:cxn ang="0">
                    <a:pos x="10" y="24"/>
                  </a:cxn>
                  <a:cxn ang="0">
                    <a:pos x="14" y="36"/>
                  </a:cxn>
                  <a:cxn ang="0">
                    <a:pos x="14" y="26"/>
                  </a:cxn>
                  <a:cxn ang="0">
                    <a:pos x="18" y="33"/>
                  </a:cxn>
                  <a:cxn ang="0">
                    <a:pos x="19" y="26"/>
                  </a:cxn>
                  <a:cxn ang="0">
                    <a:pos x="22" y="31"/>
                  </a:cxn>
                  <a:cxn ang="0">
                    <a:pos x="22" y="26"/>
                  </a:cxn>
                  <a:cxn ang="0">
                    <a:pos x="24" y="31"/>
                  </a:cxn>
                  <a:cxn ang="0">
                    <a:pos x="27" y="31"/>
                  </a:cxn>
                  <a:cxn ang="0">
                    <a:pos x="29" y="31"/>
                  </a:cxn>
                  <a:cxn ang="0">
                    <a:pos x="31" y="29"/>
                  </a:cxn>
                </a:cxnLst>
                <a:rect l="0" t="0" r="r" b="b"/>
                <a:pathLst>
                  <a:path w="33" h="46">
                    <a:moveTo>
                      <a:pt x="31" y="29"/>
                    </a:moveTo>
                    <a:lnTo>
                      <a:pt x="28" y="35"/>
                    </a:lnTo>
                    <a:lnTo>
                      <a:pt x="25" y="40"/>
                    </a:lnTo>
                    <a:lnTo>
                      <a:pt x="20" y="43"/>
                    </a:lnTo>
                    <a:lnTo>
                      <a:pt x="15" y="45"/>
                    </a:lnTo>
                    <a:lnTo>
                      <a:pt x="11" y="45"/>
                    </a:lnTo>
                    <a:lnTo>
                      <a:pt x="7" y="44"/>
                    </a:lnTo>
                    <a:lnTo>
                      <a:pt x="4" y="41"/>
                    </a:lnTo>
                    <a:lnTo>
                      <a:pt x="1" y="37"/>
                    </a:lnTo>
                    <a:lnTo>
                      <a:pt x="0" y="32"/>
                    </a:lnTo>
                    <a:lnTo>
                      <a:pt x="0" y="26"/>
                    </a:lnTo>
                    <a:lnTo>
                      <a:pt x="0" y="21"/>
                    </a:lnTo>
                    <a:lnTo>
                      <a:pt x="1" y="16"/>
                    </a:lnTo>
                    <a:lnTo>
                      <a:pt x="3" y="11"/>
                    </a:lnTo>
                    <a:lnTo>
                      <a:pt x="7" y="6"/>
                    </a:lnTo>
                    <a:lnTo>
                      <a:pt x="12" y="2"/>
                    </a:lnTo>
                    <a:lnTo>
                      <a:pt x="17" y="0"/>
                    </a:lnTo>
                    <a:lnTo>
                      <a:pt x="20" y="0"/>
                    </a:lnTo>
                    <a:lnTo>
                      <a:pt x="26" y="2"/>
                    </a:lnTo>
                    <a:lnTo>
                      <a:pt x="29" y="6"/>
                    </a:lnTo>
                    <a:lnTo>
                      <a:pt x="31" y="11"/>
                    </a:lnTo>
                    <a:lnTo>
                      <a:pt x="32" y="16"/>
                    </a:lnTo>
                    <a:lnTo>
                      <a:pt x="30" y="11"/>
                    </a:lnTo>
                    <a:lnTo>
                      <a:pt x="28" y="7"/>
                    </a:lnTo>
                    <a:lnTo>
                      <a:pt x="24" y="4"/>
                    </a:lnTo>
                    <a:lnTo>
                      <a:pt x="20" y="3"/>
                    </a:lnTo>
                    <a:lnTo>
                      <a:pt x="15" y="5"/>
                    </a:lnTo>
                    <a:lnTo>
                      <a:pt x="11" y="9"/>
                    </a:lnTo>
                    <a:lnTo>
                      <a:pt x="8" y="14"/>
                    </a:lnTo>
                    <a:lnTo>
                      <a:pt x="7" y="20"/>
                    </a:lnTo>
                    <a:lnTo>
                      <a:pt x="6" y="25"/>
                    </a:lnTo>
                    <a:lnTo>
                      <a:pt x="10" y="37"/>
                    </a:lnTo>
                    <a:lnTo>
                      <a:pt x="10" y="24"/>
                    </a:lnTo>
                    <a:lnTo>
                      <a:pt x="14" y="36"/>
                    </a:lnTo>
                    <a:lnTo>
                      <a:pt x="14" y="26"/>
                    </a:lnTo>
                    <a:lnTo>
                      <a:pt x="18" y="33"/>
                    </a:lnTo>
                    <a:lnTo>
                      <a:pt x="19" y="26"/>
                    </a:lnTo>
                    <a:lnTo>
                      <a:pt x="22" y="31"/>
                    </a:lnTo>
                    <a:lnTo>
                      <a:pt x="22" y="26"/>
                    </a:lnTo>
                    <a:lnTo>
                      <a:pt x="24" y="31"/>
                    </a:lnTo>
                    <a:lnTo>
                      <a:pt x="27" y="31"/>
                    </a:lnTo>
                    <a:lnTo>
                      <a:pt x="29" y="31"/>
                    </a:lnTo>
                    <a:lnTo>
                      <a:pt x="31"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79" name="Freeform 91"/>
              <p:cNvSpPr>
                <a:spLocks/>
              </p:cNvSpPr>
              <p:nvPr/>
            </p:nvSpPr>
            <p:spPr bwMode="auto">
              <a:xfrm>
                <a:off x="2449" y="4148"/>
                <a:ext cx="82" cy="36"/>
              </a:xfrm>
              <a:custGeom>
                <a:avLst/>
                <a:gdLst/>
                <a:ahLst/>
                <a:cxnLst>
                  <a:cxn ang="0">
                    <a:pos x="81" y="0"/>
                  </a:cxn>
                  <a:cxn ang="0">
                    <a:pos x="79" y="9"/>
                  </a:cxn>
                  <a:cxn ang="0">
                    <a:pos x="75" y="16"/>
                  </a:cxn>
                  <a:cxn ang="0">
                    <a:pos x="70" y="23"/>
                  </a:cxn>
                  <a:cxn ang="0">
                    <a:pos x="65" y="29"/>
                  </a:cxn>
                  <a:cxn ang="0">
                    <a:pos x="59" y="32"/>
                  </a:cxn>
                  <a:cxn ang="0">
                    <a:pos x="51" y="34"/>
                  </a:cxn>
                  <a:cxn ang="0">
                    <a:pos x="42" y="35"/>
                  </a:cxn>
                  <a:cxn ang="0">
                    <a:pos x="32" y="35"/>
                  </a:cxn>
                  <a:cxn ang="0">
                    <a:pos x="25" y="33"/>
                  </a:cxn>
                  <a:cxn ang="0">
                    <a:pos x="18" y="30"/>
                  </a:cxn>
                  <a:cxn ang="0">
                    <a:pos x="12" y="25"/>
                  </a:cxn>
                  <a:cxn ang="0">
                    <a:pos x="6" y="17"/>
                  </a:cxn>
                  <a:cxn ang="0">
                    <a:pos x="3" y="11"/>
                  </a:cxn>
                  <a:cxn ang="0">
                    <a:pos x="0" y="5"/>
                  </a:cxn>
                  <a:cxn ang="0">
                    <a:pos x="50" y="8"/>
                  </a:cxn>
                  <a:cxn ang="0">
                    <a:pos x="64" y="8"/>
                  </a:cxn>
                  <a:cxn ang="0">
                    <a:pos x="71" y="7"/>
                  </a:cxn>
                  <a:cxn ang="0">
                    <a:pos x="77" y="5"/>
                  </a:cxn>
                  <a:cxn ang="0">
                    <a:pos x="81" y="0"/>
                  </a:cxn>
                </a:cxnLst>
                <a:rect l="0" t="0" r="r" b="b"/>
                <a:pathLst>
                  <a:path w="82" h="36">
                    <a:moveTo>
                      <a:pt x="81" y="0"/>
                    </a:moveTo>
                    <a:lnTo>
                      <a:pt x="79" y="9"/>
                    </a:lnTo>
                    <a:lnTo>
                      <a:pt x="75" y="16"/>
                    </a:lnTo>
                    <a:lnTo>
                      <a:pt x="70" y="23"/>
                    </a:lnTo>
                    <a:lnTo>
                      <a:pt x="65" y="29"/>
                    </a:lnTo>
                    <a:lnTo>
                      <a:pt x="59" y="32"/>
                    </a:lnTo>
                    <a:lnTo>
                      <a:pt x="51" y="34"/>
                    </a:lnTo>
                    <a:lnTo>
                      <a:pt x="42" y="35"/>
                    </a:lnTo>
                    <a:lnTo>
                      <a:pt x="32" y="35"/>
                    </a:lnTo>
                    <a:lnTo>
                      <a:pt x="25" y="33"/>
                    </a:lnTo>
                    <a:lnTo>
                      <a:pt x="18" y="30"/>
                    </a:lnTo>
                    <a:lnTo>
                      <a:pt x="12" y="25"/>
                    </a:lnTo>
                    <a:lnTo>
                      <a:pt x="6" y="17"/>
                    </a:lnTo>
                    <a:lnTo>
                      <a:pt x="3" y="11"/>
                    </a:lnTo>
                    <a:lnTo>
                      <a:pt x="0" y="5"/>
                    </a:lnTo>
                    <a:lnTo>
                      <a:pt x="50" y="8"/>
                    </a:lnTo>
                    <a:lnTo>
                      <a:pt x="64" y="8"/>
                    </a:lnTo>
                    <a:lnTo>
                      <a:pt x="71" y="7"/>
                    </a:lnTo>
                    <a:lnTo>
                      <a:pt x="77" y="5"/>
                    </a:lnTo>
                    <a:lnTo>
                      <a:pt x="8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80" name="Freeform 92"/>
              <p:cNvSpPr>
                <a:spLocks/>
              </p:cNvSpPr>
              <p:nvPr/>
            </p:nvSpPr>
            <p:spPr bwMode="auto">
              <a:xfrm>
                <a:off x="2402" y="4074"/>
                <a:ext cx="19" cy="21"/>
              </a:xfrm>
              <a:custGeom>
                <a:avLst/>
                <a:gdLst/>
                <a:ahLst/>
                <a:cxnLst>
                  <a:cxn ang="0">
                    <a:pos x="0" y="0"/>
                  </a:cxn>
                  <a:cxn ang="0">
                    <a:pos x="7" y="6"/>
                  </a:cxn>
                  <a:cxn ang="0">
                    <a:pos x="8" y="18"/>
                  </a:cxn>
                  <a:cxn ang="0">
                    <a:pos x="4" y="20"/>
                  </a:cxn>
                  <a:cxn ang="0">
                    <a:pos x="18" y="20"/>
                  </a:cxn>
                  <a:cxn ang="0">
                    <a:pos x="16" y="1"/>
                  </a:cxn>
                  <a:cxn ang="0">
                    <a:pos x="0" y="0"/>
                  </a:cxn>
                </a:cxnLst>
                <a:rect l="0" t="0" r="r" b="b"/>
                <a:pathLst>
                  <a:path w="19" h="21">
                    <a:moveTo>
                      <a:pt x="0" y="0"/>
                    </a:moveTo>
                    <a:lnTo>
                      <a:pt x="7" y="6"/>
                    </a:lnTo>
                    <a:lnTo>
                      <a:pt x="8" y="18"/>
                    </a:lnTo>
                    <a:lnTo>
                      <a:pt x="4" y="20"/>
                    </a:lnTo>
                    <a:lnTo>
                      <a:pt x="18" y="20"/>
                    </a:lnTo>
                    <a:lnTo>
                      <a:pt x="16"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81" name="Freeform 93"/>
              <p:cNvSpPr>
                <a:spLocks/>
              </p:cNvSpPr>
              <p:nvPr/>
            </p:nvSpPr>
            <p:spPr bwMode="auto">
              <a:xfrm>
                <a:off x="2424" y="4075"/>
                <a:ext cx="41" cy="21"/>
              </a:xfrm>
              <a:custGeom>
                <a:avLst/>
                <a:gdLst/>
                <a:ahLst/>
                <a:cxnLst>
                  <a:cxn ang="0">
                    <a:pos x="0" y="0"/>
                  </a:cxn>
                  <a:cxn ang="0">
                    <a:pos x="5" y="4"/>
                  </a:cxn>
                  <a:cxn ang="0">
                    <a:pos x="6" y="19"/>
                  </a:cxn>
                  <a:cxn ang="0">
                    <a:pos x="40" y="20"/>
                  </a:cxn>
                  <a:cxn ang="0">
                    <a:pos x="40" y="17"/>
                  </a:cxn>
                  <a:cxn ang="0">
                    <a:pos x="39" y="13"/>
                  </a:cxn>
                  <a:cxn ang="0">
                    <a:pos x="37" y="8"/>
                  </a:cxn>
                  <a:cxn ang="0">
                    <a:pos x="34" y="4"/>
                  </a:cxn>
                  <a:cxn ang="0">
                    <a:pos x="31" y="3"/>
                  </a:cxn>
                  <a:cxn ang="0">
                    <a:pos x="28" y="1"/>
                  </a:cxn>
                  <a:cxn ang="0">
                    <a:pos x="23" y="0"/>
                  </a:cxn>
                  <a:cxn ang="0">
                    <a:pos x="0" y="0"/>
                  </a:cxn>
                </a:cxnLst>
                <a:rect l="0" t="0" r="r" b="b"/>
                <a:pathLst>
                  <a:path w="41" h="21">
                    <a:moveTo>
                      <a:pt x="0" y="0"/>
                    </a:moveTo>
                    <a:lnTo>
                      <a:pt x="5" y="4"/>
                    </a:lnTo>
                    <a:lnTo>
                      <a:pt x="6" y="19"/>
                    </a:lnTo>
                    <a:lnTo>
                      <a:pt x="40" y="20"/>
                    </a:lnTo>
                    <a:lnTo>
                      <a:pt x="40" y="17"/>
                    </a:lnTo>
                    <a:lnTo>
                      <a:pt x="39" y="13"/>
                    </a:lnTo>
                    <a:lnTo>
                      <a:pt x="37" y="8"/>
                    </a:lnTo>
                    <a:lnTo>
                      <a:pt x="34" y="4"/>
                    </a:lnTo>
                    <a:lnTo>
                      <a:pt x="31" y="3"/>
                    </a:lnTo>
                    <a:lnTo>
                      <a:pt x="28" y="1"/>
                    </a:lnTo>
                    <a:lnTo>
                      <a:pt x="23" y="0"/>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82" name="Freeform 94"/>
              <p:cNvSpPr>
                <a:spLocks/>
              </p:cNvSpPr>
              <p:nvPr/>
            </p:nvSpPr>
            <p:spPr bwMode="auto">
              <a:xfrm>
                <a:off x="2403" y="4093"/>
                <a:ext cx="63" cy="36"/>
              </a:xfrm>
              <a:custGeom>
                <a:avLst/>
                <a:gdLst/>
                <a:ahLst/>
                <a:cxnLst>
                  <a:cxn ang="0">
                    <a:pos x="1" y="4"/>
                  </a:cxn>
                  <a:cxn ang="0">
                    <a:pos x="5" y="8"/>
                  </a:cxn>
                  <a:cxn ang="0">
                    <a:pos x="60" y="8"/>
                  </a:cxn>
                  <a:cxn ang="0">
                    <a:pos x="61" y="5"/>
                  </a:cxn>
                  <a:cxn ang="0">
                    <a:pos x="61" y="1"/>
                  </a:cxn>
                  <a:cxn ang="0">
                    <a:pos x="61" y="0"/>
                  </a:cxn>
                  <a:cxn ang="0">
                    <a:pos x="62" y="5"/>
                  </a:cxn>
                  <a:cxn ang="0">
                    <a:pos x="62" y="10"/>
                  </a:cxn>
                  <a:cxn ang="0">
                    <a:pos x="61" y="13"/>
                  </a:cxn>
                  <a:cxn ang="0">
                    <a:pos x="60" y="19"/>
                  </a:cxn>
                  <a:cxn ang="0">
                    <a:pos x="59" y="23"/>
                  </a:cxn>
                  <a:cxn ang="0">
                    <a:pos x="56" y="27"/>
                  </a:cxn>
                  <a:cxn ang="0">
                    <a:pos x="53" y="30"/>
                  </a:cxn>
                  <a:cxn ang="0">
                    <a:pos x="49" y="32"/>
                  </a:cxn>
                  <a:cxn ang="0">
                    <a:pos x="44" y="33"/>
                  </a:cxn>
                  <a:cxn ang="0">
                    <a:pos x="37" y="35"/>
                  </a:cxn>
                  <a:cxn ang="0">
                    <a:pos x="26" y="35"/>
                  </a:cxn>
                  <a:cxn ang="0">
                    <a:pos x="41" y="32"/>
                  </a:cxn>
                  <a:cxn ang="0">
                    <a:pos x="48" y="31"/>
                  </a:cxn>
                  <a:cxn ang="0">
                    <a:pos x="52" y="28"/>
                  </a:cxn>
                  <a:cxn ang="0">
                    <a:pos x="29" y="28"/>
                  </a:cxn>
                  <a:cxn ang="0">
                    <a:pos x="28" y="20"/>
                  </a:cxn>
                  <a:cxn ang="0">
                    <a:pos x="19" y="11"/>
                  </a:cxn>
                  <a:cxn ang="0">
                    <a:pos x="21" y="32"/>
                  </a:cxn>
                  <a:cxn ang="0">
                    <a:pos x="19" y="28"/>
                  </a:cxn>
                  <a:cxn ang="0">
                    <a:pos x="4" y="28"/>
                  </a:cxn>
                  <a:cxn ang="0">
                    <a:pos x="11" y="26"/>
                  </a:cxn>
                  <a:cxn ang="0">
                    <a:pos x="9" y="11"/>
                  </a:cxn>
                  <a:cxn ang="0">
                    <a:pos x="5" y="11"/>
                  </a:cxn>
                  <a:cxn ang="0">
                    <a:pos x="2" y="9"/>
                  </a:cxn>
                  <a:cxn ang="0">
                    <a:pos x="0" y="6"/>
                  </a:cxn>
                  <a:cxn ang="0">
                    <a:pos x="1" y="4"/>
                  </a:cxn>
                </a:cxnLst>
                <a:rect l="0" t="0" r="r" b="b"/>
                <a:pathLst>
                  <a:path w="63" h="36">
                    <a:moveTo>
                      <a:pt x="1" y="4"/>
                    </a:moveTo>
                    <a:lnTo>
                      <a:pt x="5" y="8"/>
                    </a:lnTo>
                    <a:lnTo>
                      <a:pt x="60" y="8"/>
                    </a:lnTo>
                    <a:lnTo>
                      <a:pt x="61" y="5"/>
                    </a:lnTo>
                    <a:lnTo>
                      <a:pt x="61" y="1"/>
                    </a:lnTo>
                    <a:lnTo>
                      <a:pt x="61" y="0"/>
                    </a:lnTo>
                    <a:lnTo>
                      <a:pt x="62" y="5"/>
                    </a:lnTo>
                    <a:lnTo>
                      <a:pt x="62" y="10"/>
                    </a:lnTo>
                    <a:lnTo>
                      <a:pt x="61" y="13"/>
                    </a:lnTo>
                    <a:lnTo>
                      <a:pt x="60" y="19"/>
                    </a:lnTo>
                    <a:lnTo>
                      <a:pt x="59" y="23"/>
                    </a:lnTo>
                    <a:lnTo>
                      <a:pt x="56" y="27"/>
                    </a:lnTo>
                    <a:lnTo>
                      <a:pt x="53" y="30"/>
                    </a:lnTo>
                    <a:lnTo>
                      <a:pt x="49" y="32"/>
                    </a:lnTo>
                    <a:lnTo>
                      <a:pt x="44" y="33"/>
                    </a:lnTo>
                    <a:lnTo>
                      <a:pt x="37" y="35"/>
                    </a:lnTo>
                    <a:lnTo>
                      <a:pt x="26" y="35"/>
                    </a:lnTo>
                    <a:lnTo>
                      <a:pt x="41" y="32"/>
                    </a:lnTo>
                    <a:lnTo>
                      <a:pt x="48" y="31"/>
                    </a:lnTo>
                    <a:lnTo>
                      <a:pt x="52" y="28"/>
                    </a:lnTo>
                    <a:lnTo>
                      <a:pt x="29" y="28"/>
                    </a:lnTo>
                    <a:lnTo>
                      <a:pt x="28" y="20"/>
                    </a:lnTo>
                    <a:lnTo>
                      <a:pt x="19" y="11"/>
                    </a:lnTo>
                    <a:lnTo>
                      <a:pt x="21" y="32"/>
                    </a:lnTo>
                    <a:lnTo>
                      <a:pt x="19" y="28"/>
                    </a:lnTo>
                    <a:lnTo>
                      <a:pt x="4" y="28"/>
                    </a:lnTo>
                    <a:lnTo>
                      <a:pt x="11" y="26"/>
                    </a:lnTo>
                    <a:lnTo>
                      <a:pt x="9" y="11"/>
                    </a:lnTo>
                    <a:lnTo>
                      <a:pt x="5" y="11"/>
                    </a:lnTo>
                    <a:lnTo>
                      <a:pt x="2" y="9"/>
                    </a:lnTo>
                    <a:lnTo>
                      <a:pt x="0" y="6"/>
                    </a:lnTo>
                    <a:lnTo>
                      <a:pt x="1"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83" name="Freeform 95"/>
              <p:cNvSpPr>
                <a:spLocks/>
              </p:cNvSpPr>
              <p:nvPr/>
            </p:nvSpPr>
            <p:spPr bwMode="auto">
              <a:xfrm>
                <a:off x="2460" y="4012"/>
                <a:ext cx="76" cy="29"/>
              </a:xfrm>
              <a:custGeom>
                <a:avLst/>
                <a:gdLst/>
                <a:ahLst/>
                <a:cxnLst>
                  <a:cxn ang="0">
                    <a:pos x="1" y="27"/>
                  </a:cxn>
                  <a:cxn ang="0">
                    <a:pos x="22" y="14"/>
                  </a:cxn>
                  <a:cxn ang="0">
                    <a:pos x="41" y="6"/>
                  </a:cxn>
                  <a:cxn ang="0">
                    <a:pos x="64" y="0"/>
                  </a:cxn>
                  <a:cxn ang="0">
                    <a:pos x="69" y="0"/>
                  </a:cxn>
                  <a:cxn ang="0">
                    <a:pos x="74" y="4"/>
                  </a:cxn>
                  <a:cxn ang="0">
                    <a:pos x="75" y="6"/>
                  </a:cxn>
                  <a:cxn ang="0">
                    <a:pos x="75" y="9"/>
                  </a:cxn>
                  <a:cxn ang="0">
                    <a:pos x="75" y="13"/>
                  </a:cxn>
                  <a:cxn ang="0">
                    <a:pos x="74" y="15"/>
                  </a:cxn>
                  <a:cxn ang="0">
                    <a:pos x="72" y="18"/>
                  </a:cxn>
                  <a:cxn ang="0">
                    <a:pos x="68" y="21"/>
                  </a:cxn>
                  <a:cxn ang="0">
                    <a:pos x="60" y="24"/>
                  </a:cxn>
                  <a:cxn ang="0">
                    <a:pos x="54" y="26"/>
                  </a:cxn>
                  <a:cxn ang="0">
                    <a:pos x="40" y="27"/>
                  </a:cxn>
                  <a:cxn ang="0">
                    <a:pos x="22" y="28"/>
                  </a:cxn>
                  <a:cxn ang="0">
                    <a:pos x="54" y="24"/>
                  </a:cxn>
                  <a:cxn ang="0">
                    <a:pos x="64" y="21"/>
                  </a:cxn>
                  <a:cxn ang="0">
                    <a:pos x="70" y="17"/>
                  </a:cxn>
                  <a:cxn ang="0">
                    <a:pos x="72" y="14"/>
                  </a:cxn>
                  <a:cxn ang="0">
                    <a:pos x="73" y="11"/>
                  </a:cxn>
                  <a:cxn ang="0">
                    <a:pos x="73" y="9"/>
                  </a:cxn>
                  <a:cxn ang="0">
                    <a:pos x="68" y="9"/>
                  </a:cxn>
                  <a:cxn ang="0">
                    <a:pos x="55" y="10"/>
                  </a:cxn>
                  <a:cxn ang="0">
                    <a:pos x="37" y="14"/>
                  </a:cxn>
                  <a:cxn ang="0">
                    <a:pos x="21" y="19"/>
                  </a:cxn>
                  <a:cxn ang="0">
                    <a:pos x="6" y="25"/>
                  </a:cxn>
                  <a:cxn ang="0">
                    <a:pos x="6" y="27"/>
                  </a:cxn>
                  <a:cxn ang="0">
                    <a:pos x="14" y="27"/>
                  </a:cxn>
                  <a:cxn ang="0">
                    <a:pos x="0" y="28"/>
                  </a:cxn>
                  <a:cxn ang="0">
                    <a:pos x="1" y="27"/>
                  </a:cxn>
                </a:cxnLst>
                <a:rect l="0" t="0" r="r" b="b"/>
                <a:pathLst>
                  <a:path w="76" h="29">
                    <a:moveTo>
                      <a:pt x="1" y="27"/>
                    </a:moveTo>
                    <a:lnTo>
                      <a:pt x="22" y="14"/>
                    </a:lnTo>
                    <a:lnTo>
                      <a:pt x="41" y="6"/>
                    </a:lnTo>
                    <a:lnTo>
                      <a:pt x="64" y="0"/>
                    </a:lnTo>
                    <a:lnTo>
                      <a:pt x="69" y="0"/>
                    </a:lnTo>
                    <a:lnTo>
                      <a:pt x="74" y="4"/>
                    </a:lnTo>
                    <a:lnTo>
                      <a:pt x="75" y="6"/>
                    </a:lnTo>
                    <a:lnTo>
                      <a:pt x="75" y="9"/>
                    </a:lnTo>
                    <a:lnTo>
                      <a:pt x="75" y="13"/>
                    </a:lnTo>
                    <a:lnTo>
                      <a:pt x="74" y="15"/>
                    </a:lnTo>
                    <a:lnTo>
                      <a:pt x="72" y="18"/>
                    </a:lnTo>
                    <a:lnTo>
                      <a:pt x="68" y="21"/>
                    </a:lnTo>
                    <a:lnTo>
                      <a:pt x="60" y="24"/>
                    </a:lnTo>
                    <a:lnTo>
                      <a:pt x="54" y="26"/>
                    </a:lnTo>
                    <a:lnTo>
                      <a:pt x="40" y="27"/>
                    </a:lnTo>
                    <a:lnTo>
                      <a:pt x="22" y="28"/>
                    </a:lnTo>
                    <a:lnTo>
                      <a:pt x="54" y="24"/>
                    </a:lnTo>
                    <a:lnTo>
                      <a:pt x="64" y="21"/>
                    </a:lnTo>
                    <a:lnTo>
                      <a:pt x="70" y="17"/>
                    </a:lnTo>
                    <a:lnTo>
                      <a:pt x="72" y="14"/>
                    </a:lnTo>
                    <a:lnTo>
                      <a:pt x="73" y="11"/>
                    </a:lnTo>
                    <a:lnTo>
                      <a:pt x="73" y="9"/>
                    </a:lnTo>
                    <a:lnTo>
                      <a:pt x="68" y="9"/>
                    </a:lnTo>
                    <a:lnTo>
                      <a:pt x="55" y="10"/>
                    </a:lnTo>
                    <a:lnTo>
                      <a:pt x="37" y="14"/>
                    </a:lnTo>
                    <a:lnTo>
                      <a:pt x="21" y="19"/>
                    </a:lnTo>
                    <a:lnTo>
                      <a:pt x="6" y="25"/>
                    </a:lnTo>
                    <a:lnTo>
                      <a:pt x="6" y="27"/>
                    </a:lnTo>
                    <a:lnTo>
                      <a:pt x="14" y="27"/>
                    </a:lnTo>
                    <a:lnTo>
                      <a:pt x="0" y="28"/>
                    </a:lnTo>
                    <a:lnTo>
                      <a:pt x="1" y="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84" name="Freeform 96"/>
              <p:cNvSpPr>
                <a:spLocks/>
              </p:cNvSpPr>
              <p:nvPr/>
            </p:nvSpPr>
            <p:spPr bwMode="auto">
              <a:xfrm>
                <a:off x="2412" y="4048"/>
                <a:ext cx="145" cy="4"/>
              </a:xfrm>
              <a:custGeom>
                <a:avLst/>
                <a:gdLst/>
                <a:ahLst/>
                <a:cxnLst>
                  <a:cxn ang="0">
                    <a:pos x="3" y="0"/>
                  </a:cxn>
                  <a:cxn ang="0">
                    <a:pos x="144" y="0"/>
                  </a:cxn>
                  <a:cxn ang="0">
                    <a:pos x="144" y="3"/>
                  </a:cxn>
                  <a:cxn ang="0">
                    <a:pos x="0" y="3"/>
                  </a:cxn>
                  <a:cxn ang="0">
                    <a:pos x="3" y="0"/>
                  </a:cxn>
                </a:cxnLst>
                <a:rect l="0" t="0" r="r" b="b"/>
                <a:pathLst>
                  <a:path w="145" h="4">
                    <a:moveTo>
                      <a:pt x="3" y="0"/>
                    </a:moveTo>
                    <a:lnTo>
                      <a:pt x="144" y="0"/>
                    </a:lnTo>
                    <a:lnTo>
                      <a:pt x="144" y="3"/>
                    </a:lnTo>
                    <a:lnTo>
                      <a:pt x="0" y="3"/>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85" name="Freeform 97"/>
              <p:cNvSpPr>
                <a:spLocks/>
              </p:cNvSpPr>
              <p:nvPr/>
            </p:nvSpPr>
            <p:spPr bwMode="auto">
              <a:xfrm>
                <a:off x="2847" y="3993"/>
                <a:ext cx="46" cy="125"/>
              </a:xfrm>
              <a:custGeom>
                <a:avLst/>
                <a:gdLst/>
                <a:ahLst/>
                <a:cxnLst>
                  <a:cxn ang="0">
                    <a:pos x="41" y="0"/>
                  </a:cxn>
                  <a:cxn ang="0">
                    <a:pos x="42" y="2"/>
                  </a:cxn>
                  <a:cxn ang="0">
                    <a:pos x="43" y="4"/>
                  </a:cxn>
                  <a:cxn ang="0">
                    <a:pos x="44" y="8"/>
                  </a:cxn>
                  <a:cxn ang="0">
                    <a:pos x="44" y="12"/>
                  </a:cxn>
                  <a:cxn ang="0">
                    <a:pos x="44" y="18"/>
                  </a:cxn>
                  <a:cxn ang="0">
                    <a:pos x="42" y="26"/>
                  </a:cxn>
                  <a:cxn ang="0">
                    <a:pos x="37" y="42"/>
                  </a:cxn>
                  <a:cxn ang="0">
                    <a:pos x="30" y="62"/>
                  </a:cxn>
                  <a:cxn ang="0">
                    <a:pos x="22" y="83"/>
                  </a:cxn>
                  <a:cxn ang="0">
                    <a:pos x="14" y="100"/>
                  </a:cxn>
                  <a:cxn ang="0">
                    <a:pos x="8" y="112"/>
                  </a:cxn>
                  <a:cxn ang="0">
                    <a:pos x="0" y="124"/>
                  </a:cxn>
                  <a:cxn ang="0">
                    <a:pos x="2" y="124"/>
                  </a:cxn>
                  <a:cxn ang="0">
                    <a:pos x="9" y="112"/>
                  </a:cxn>
                  <a:cxn ang="0">
                    <a:pos x="15" y="100"/>
                  </a:cxn>
                  <a:cxn ang="0">
                    <a:pos x="23" y="82"/>
                  </a:cxn>
                  <a:cxn ang="0">
                    <a:pos x="30" y="64"/>
                  </a:cxn>
                  <a:cxn ang="0">
                    <a:pos x="37" y="47"/>
                  </a:cxn>
                  <a:cxn ang="0">
                    <a:pos x="41" y="32"/>
                  </a:cxn>
                  <a:cxn ang="0">
                    <a:pos x="44" y="21"/>
                  </a:cxn>
                  <a:cxn ang="0">
                    <a:pos x="45" y="12"/>
                  </a:cxn>
                  <a:cxn ang="0">
                    <a:pos x="45" y="8"/>
                  </a:cxn>
                  <a:cxn ang="0">
                    <a:pos x="44" y="4"/>
                  </a:cxn>
                  <a:cxn ang="0">
                    <a:pos x="43" y="2"/>
                  </a:cxn>
                  <a:cxn ang="0">
                    <a:pos x="41" y="0"/>
                  </a:cxn>
                </a:cxnLst>
                <a:rect l="0" t="0" r="r" b="b"/>
                <a:pathLst>
                  <a:path w="46" h="125">
                    <a:moveTo>
                      <a:pt x="41" y="0"/>
                    </a:moveTo>
                    <a:lnTo>
                      <a:pt x="42" y="2"/>
                    </a:lnTo>
                    <a:lnTo>
                      <a:pt x="43" y="4"/>
                    </a:lnTo>
                    <a:lnTo>
                      <a:pt x="44" y="8"/>
                    </a:lnTo>
                    <a:lnTo>
                      <a:pt x="44" y="12"/>
                    </a:lnTo>
                    <a:lnTo>
                      <a:pt x="44" y="18"/>
                    </a:lnTo>
                    <a:lnTo>
                      <a:pt x="42" y="26"/>
                    </a:lnTo>
                    <a:lnTo>
                      <a:pt x="37" y="42"/>
                    </a:lnTo>
                    <a:lnTo>
                      <a:pt x="30" y="62"/>
                    </a:lnTo>
                    <a:lnTo>
                      <a:pt x="22" y="83"/>
                    </a:lnTo>
                    <a:lnTo>
                      <a:pt x="14" y="100"/>
                    </a:lnTo>
                    <a:lnTo>
                      <a:pt x="8" y="112"/>
                    </a:lnTo>
                    <a:lnTo>
                      <a:pt x="0" y="124"/>
                    </a:lnTo>
                    <a:lnTo>
                      <a:pt x="2" y="124"/>
                    </a:lnTo>
                    <a:lnTo>
                      <a:pt x="9" y="112"/>
                    </a:lnTo>
                    <a:lnTo>
                      <a:pt x="15" y="100"/>
                    </a:lnTo>
                    <a:lnTo>
                      <a:pt x="23" y="82"/>
                    </a:lnTo>
                    <a:lnTo>
                      <a:pt x="30" y="64"/>
                    </a:lnTo>
                    <a:lnTo>
                      <a:pt x="37" y="47"/>
                    </a:lnTo>
                    <a:lnTo>
                      <a:pt x="41" y="32"/>
                    </a:lnTo>
                    <a:lnTo>
                      <a:pt x="44" y="21"/>
                    </a:lnTo>
                    <a:lnTo>
                      <a:pt x="45" y="12"/>
                    </a:lnTo>
                    <a:lnTo>
                      <a:pt x="45" y="8"/>
                    </a:lnTo>
                    <a:lnTo>
                      <a:pt x="44" y="4"/>
                    </a:lnTo>
                    <a:lnTo>
                      <a:pt x="43" y="2"/>
                    </a:lnTo>
                    <a:lnTo>
                      <a:pt x="4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86" name="Freeform 98"/>
              <p:cNvSpPr>
                <a:spLocks/>
              </p:cNvSpPr>
              <p:nvPr/>
            </p:nvSpPr>
            <p:spPr bwMode="auto">
              <a:xfrm>
                <a:off x="2722" y="3998"/>
                <a:ext cx="44" cy="119"/>
              </a:xfrm>
              <a:custGeom>
                <a:avLst/>
                <a:gdLst/>
                <a:ahLst/>
                <a:cxnLst>
                  <a:cxn ang="0">
                    <a:pos x="39" y="0"/>
                  </a:cxn>
                  <a:cxn ang="0">
                    <a:pos x="42" y="4"/>
                  </a:cxn>
                  <a:cxn ang="0">
                    <a:pos x="43" y="6"/>
                  </a:cxn>
                  <a:cxn ang="0">
                    <a:pos x="43" y="9"/>
                  </a:cxn>
                  <a:cxn ang="0">
                    <a:pos x="43" y="11"/>
                  </a:cxn>
                  <a:cxn ang="0">
                    <a:pos x="42" y="14"/>
                  </a:cxn>
                  <a:cxn ang="0">
                    <a:pos x="42" y="17"/>
                  </a:cxn>
                  <a:cxn ang="0">
                    <a:pos x="40" y="19"/>
                  </a:cxn>
                  <a:cxn ang="0">
                    <a:pos x="39" y="22"/>
                  </a:cxn>
                  <a:cxn ang="0">
                    <a:pos x="38" y="24"/>
                  </a:cxn>
                  <a:cxn ang="0">
                    <a:pos x="38" y="27"/>
                  </a:cxn>
                  <a:cxn ang="0">
                    <a:pos x="37" y="28"/>
                  </a:cxn>
                  <a:cxn ang="0">
                    <a:pos x="14" y="46"/>
                  </a:cxn>
                  <a:cxn ang="0">
                    <a:pos x="8" y="52"/>
                  </a:cxn>
                  <a:cxn ang="0">
                    <a:pos x="6" y="55"/>
                  </a:cxn>
                  <a:cxn ang="0">
                    <a:pos x="4" y="58"/>
                  </a:cxn>
                  <a:cxn ang="0">
                    <a:pos x="2" y="61"/>
                  </a:cxn>
                  <a:cxn ang="0">
                    <a:pos x="2" y="64"/>
                  </a:cxn>
                  <a:cxn ang="0">
                    <a:pos x="1" y="67"/>
                  </a:cxn>
                  <a:cxn ang="0">
                    <a:pos x="1" y="70"/>
                  </a:cxn>
                  <a:cxn ang="0">
                    <a:pos x="3" y="118"/>
                  </a:cxn>
                  <a:cxn ang="0">
                    <a:pos x="2" y="118"/>
                  </a:cxn>
                  <a:cxn ang="0">
                    <a:pos x="0" y="71"/>
                  </a:cxn>
                  <a:cxn ang="0">
                    <a:pos x="0" y="66"/>
                  </a:cxn>
                  <a:cxn ang="0">
                    <a:pos x="1" y="61"/>
                  </a:cxn>
                  <a:cxn ang="0">
                    <a:pos x="3" y="56"/>
                  </a:cxn>
                  <a:cxn ang="0">
                    <a:pos x="6" y="51"/>
                  </a:cxn>
                  <a:cxn ang="0">
                    <a:pos x="11" y="47"/>
                  </a:cxn>
                  <a:cxn ang="0">
                    <a:pos x="14" y="44"/>
                  </a:cxn>
                  <a:cxn ang="0">
                    <a:pos x="22" y="38"/>
                  </a:cxn>
                  <a:cxn ang="0">
                    <a:pos x="37" y="26"/>
                  </a:cxn>
                  <a:cxn ang="0">
                    <a:pos x="38" y="22"/>
                  </a:cxn>
                  <a:cxn ang="0">
                    <a:pos x="39" y="19"/>
                  </a:cxn>
                  <a:cxn ang="0">
                    <a:pos x="40" y="17"/>
                  </a:cxn>
                  <a:cxn ang="0">
                    <a:pos x="42" y="14"/>
                  </a:cxn>
                  <a:cxn ang="0">
                    <a:pos x="42" y="11"/>
                  </a:cxn>
                  <a:cxn ang="0">
                    <a:pos x="42" y="9"/>
                  </a:cxn>
                  <a:cxn ang="0">
                    <a:pos x="41" y="6"/>
                  </a:cxn>
                  <a:cxn ang="0">
                    <a:pos x="40" y="4"/>
                  </a:cxn>
                  <a:cxn ang="0">
                    <a:pos x="37" y="0"/>
                  </a:cxn>
                  <a:cxn ang="0">
                    <a:pos x="39" y="0"/>
                  </a:cxn>
                </a:cxnLst>
                <a:rect l="0" t="0" r="r" b="b"/>
                <a:pathLst>
                  <a:path w="44" h="119">
                    <a:moveTo>
                      <a:pt x="39" y="0"/>
                    </a:moveTo>
                    <a:lnTo>
                      <a:pt x="42" y="4"/>
                    </a:lnTo>
                    <a:lnTo>
                      <a:pt x="43" y="6"/>
                    </a:lnTo>
                    <a:lnTo>
                      <a:pt x="43" y="9"/>
                    </a:lnTo>
                    <a:lnTo>
                      <a:pt x="43" y="11"/>
                    </a:lnTo>
                    <a:lnTo>
                      <a:pt x="42" y="14"/>
                    </a:lnTo>
                    <a:lnTo>
                      <a:pt x="42" y="17"/>
                    </a:lnTo>
                    <a:lnTo>
                      <a:pt x="40" y="19"/>
                    </a:lnTo>
                    <a:lnTo>
                      <a:pt x="39" y="22"/>
                    </a:lnTo>
                    <a:lnTo>
                      <a:pt x="38" y="24"/>
                    </a:lnTo>
                    <a:lnTo>
                      <a:pt x="38" y="27"/>
                    </a:lnTo>
                    <a:lnTo>
                      <a:pt x="37" y="28"/>
                    </a:lnTo>
                    <a:lnTo>
                      <a:pt x="14" y="46"/>
                    </a:lnTo>
                    <a:lnTo>
                      <a:pt x="8" y="52"/>
                    </a:lnTo>
                    <a:lnTo>
                      <a:pt x="6" y="55"/>
                    </a:lnTo>
                    <a:lnTo>
                      <a:pt x="4" y="58"/>
                    </a:lnTo>
                    <a:lnTo>
                      <a:pt x="2" y="61"/>
                    </a:lnTo>
                    <a:lnTo>
                      <a:pt x="2" y="64"/>
                    </a:lnTo>
                    <a:lnTo>
                      <a:pt x="1" y="67"/>
                    </a:lnTo>
                    <a:lnTo>
                      <a:pt x="1" y="70"/>
                    </a:lnTo>
                    <a:lnTo>
                      <a:pt x="3" y="118"/>
                    </a:lnTo>
                    <a:lnTo>
                      <a:pt x="2" y="118"/>
                    </a:lnTo>
                    <a:lnTo>
                      <a:pt x="0" y="71"/>
                    </a:lnTo>
                    <a:lnTo>
                      <a:pt x="0" y="66"/>
                    </a:lnTo>
                    <a:lnTo>
                      <a:pt x="1" y="61"/>
                    </a:lnTo>
                    <a:lnTo>
                      <a:pt x="3" y="56"/>
                    </a:lnTo>
                    <a:lnTo>
                      <a:pt x="6" y="51"/>
                    </a:lnTo>
                    <a:lnTo>
                      <a:pt x="11" y="47"/>
                    </a:lnTo>
                    <a:lnTo>
                      <a:pt x="14" y="44"/>
                    </a:lnTo>
                    <a:lnTo>
                      <a:pt x="22" y="38"/>
                    </a:lnTo>
                    <a:lnTo>
                      <a:pt x="37" y="26"/>
                    </a:lnTo>
                    <a:lnTo>
                      <a:pt x="38" y="22"/>
                    </a:lnTo>
                    <a:lnTo>
                      <a:pt x="39" y="19"/>
                    </a:lnTo>
                    <a:lnTo>
                      <a:pt x="40" y="17"/>
                    </a:lnTo>
                    <a:lnTo>
                      <a:pt x="42" y="14"/>
                    </a:lnTo>
                    <a:lnTo>
                      <a:pt x="42" y="11"/>
                    </a:lnTo>
                    <a:lnTo>
                      <a:pt x="42" y="9"/>
                    </a:lnTo>
                    <a:lnTo>
                      <a:pt x="41" y="6"/>
                    </a:lnTo>
                    <a:lnTo>
                      <a:pt x="40" y="4"/>
                    </a:lnTo>
                    <a:lnTo>
                      <a:pt x="37" y="0"/>
                    </a:lnTo>
                    <a:lnTo>
                      <a:pt x="3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87" name="Freeform 99"/>
              <p:cNvSpPr>
                <a:spLocks/>
              </p:cNvSpPr>
              <p:nvPr/>
            </p:nvSpPr>
            <p:spPr bwMode="auto">
              <a:xfrm>
                <a:off x="2642" y="4148"/>
                <a:ext cx="224" cy="9"/>
              </a:xfrm>
              <a:custGeom>
                <a:avLst/>
                <a:gdLst/>
                <a:ahLst/>
                <a:cxnLst>
                  <a:cxn ang="0">
                    <a:pos x="215" y="8"/>
                  </a:cxn>
                  <a:cxn ang="0">
                    <a:pos x="0" y="8"/>
                  </a:cxn>
                  <a:cxn ang="0">
                    <a:pos x="0" y="5"/>
                  </a:cxn>
                  <a:cxn ang="0">
                    <a:pos x="218" y="5"/>
                  </a:cxn>
                  <a:cxn ang="0">
                    <a:pos x="221" y="3"/>
                  </a:cxn>
                  <a:cxn ang="0">
                    <a:pos x="223" y="0"/>
                  </a:cxn>
                  <a:cxn ang="0">
                    <a:pos x="223" y="4"/>
                  </a:cxn>
                  <a:cxn ang="0">
                    <a:pos x="215" y="8"/>
                  </a:cxn>
                </a:cxnLst>
                <a:rect l="0" t="0" r="r" b="b"/>
                <a:pathLst>
                  <a:path w="224" h="9">
                    <a:moveTo>
                      <a:pt x="215" y="8"/>
                    </a:moveTo>
                    <a:lnTo>
                      <a:pt x="0" y="8"/>
                    </a:lnTo>
                    <a:lnTo>
                      <a:pt x="0" y="5"/>
                    </a:lnTo>
                    <a:lnTo>
                      <a:pt x="218" y="5"/>
                    </a:lnTo>
                    <a:lnTo>
                      <a:pt x="221" y="3"/>
                    </a:lnTo>
                    <a:lnTo>
                      <a:pt x="223" y="0"/>
                    </a:lnTo>
                    <a:lnTo>
                      <a:pt x="223" y="4"/>
                    </a:lnTo>
                    <a:lnTo>
                      <a:pt x="215" y="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88" name="Freeform 100"/>
              <p:cNvSpPr>
                <a:spLocks/>
              </p:cNvSpPr>
              <p:nvPr/>
            </p:nvSpPr>
            <p:spPr bwMode="auto">
              <a:xfrm>
                <a:off x="2645" y="4116"/>
                <a:ext cx="226" cy="2"/>
              </a:xfrm>
              <a:custGeom>
                <a:avLst/>
                <a:gdLst/>
                <a:ahLst/>
                <a:cxnLst>
                  <a:cxn ang="0">
                    <a:pos x="224" y="0"/>
                  </a:cxn>
                  <a:cxn ang="0">
                    <a:pos x="0" y="0"/>
                  </a:cxn>
                  <a:cxn ang="0">
                    <a:pos x="0" y="1"/>
                  </a:cxn>
                  <a:cxn ang="0">
                    <a:pos x="225" y="1"/>
                  </a:cxn>
                  <a:cxn ang="0">
                    <a:pos x="224" y="0"/>
                  </a:cxn>
                </a:cxnLst>
                <a:rect l="0" t="0" r="r" b="b"/>
                <a:pathLst>
                  <a:path w="226" h="2">
                    <a:moveTo>
                      <a:pt x="224" y="0"/>
                    </a:moveTo>
                    <a:lnTo>
                      <a:pt x="0" y="0"/>
                    </a:lnTo>
                    <a:lnTo>
                      <a:pt x="0" y="1"/>
                    </a:lnTo>
                    <a:lnTo>
                      <a:pt x="225" y="1"/>
                    </a:lnTo>
                    <a:lnTo>
                      <a:pt x="2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89" name="Freeform 101"/>
              <p:cNvSpPr>
                <a:spLocks/>
              </p:cNvSpPr>
              <p:nvPr/>
            </p:nvSpPr>
            <p:spPr bwMode="auto">
              <a:xfrm>
                <a:off x="2841" y="4125"/>
                <a:ext cx="22" cy="22"/>
              </a:xfrm>
              <a:custGeom>
                <a:avLst/>
                <a:gdLst/>
                <a:ahLst/>
                <a:cxnLst>
                  <a:cxn ang="0">
                    <a:pos x="6" y="19"/>
                  </a:cxn>
                  <a:cxn ang="0">
                    <a:pos x="9" y="18"/>
                  </a:cxn>
                  <a:cxn ang="0">
                    <a:pos x="10" y="16"/>
                  </a:cxn>
                  <a:cxn ang="0">
                    <a:pos x="11" y="13"/>
                  </a:cxn>
                  <a:cxn ang="0">
                    <a:pos x="11" y="11"/>
                  </a:cxn>
                  <a:cxn ang="0">
                    <a:pos x="10" y="8"/>
                  </a:cxn>
                  <a:cxn ang="0">
                    <a:pos x="11" y="9"/>
                  </a:cxn>
                  <a:cxn ang="0">
                    <a:pos x="12" y="11"/>
                  </a:cxn>
                  <a:cxn ang="0">
                    <a:pos x="12" y="14"/>
                  </a:cxn>
                  <a:cxn ang="0">
                    <a:pos x="13" y="11"/>
                  </a:cxn>
                  <a:cxn ang="0">
                    <a:pos x="13" y="8"/>
                  </a:cxn>
                  <a:cxn ang="0">
                    <a:pos x="14" y="12"/>
                  </a:cxn>
                  <a:cxn ang="0">
                    <a:pos x="14" y="15"/>
                  </a:cxn>
                  <a:cxn ang="0">
                    <a:pos x="14" y="16"/>
                  </a:cxn>
                  <a:cxn ang="0">
                    <a:pos x="15" y="14"/>
                  </a:cxn>
                  <a:cxn ang="0">
                    <a:pos x="15" y="12"/>
                  </a:cxn>
                  <a:cxn ang="0">
                    <a:pos x="15" y="8"/>
                  </a:cxn>
                  <a:cxn ang="0">
                    <a:pos x="16" y="12"/>
                  </a:cxn>
                  <a:cxn ang="0">
                    <a:pos x="16" y="15"/>
                  </a:cxn>
                  <a:cxn ang="0">
                    <a:pos x="15" y="18"/>
                  </a:cxn>
                  <a:cxn ang="0">
                    <a:pos x="17" y="16"/>
                  </a:cxn>
                  <a:cxn ang="0">
                    <a:pos x="18" y="13"/>
                  </a:cxn>
                  <a:cxn ang="0">
                    <a:pos x="18" y="9"/>
                  </a:cxn>
                  <a:cxn ang="0">
                    <a:pos x="19" y="12"/>
                  </a:cxn>
                  <a:cxn ang="0">
                    <a:pos x="18" y="15"/>
                  </a:cxn>
                  <a:cxn ang="0">
                    <a:pos x="18" y="19"/>
                  </a:cxn>
                  <a:cxn ang="0">
                    <a:pos x="16" y="21"/>
                  </a:cxn>
                  <a:cxn ang="0">
                    <a:pos x="15" y="21"/>
                  </a:cxn>
                  <a:cxn ang="0">
                    <a:pos x="18" y="19"/>
                  </a:cxn>
                  <a:cxn ang="0">
                    <a:pos x="20" y="17"/>
                  </a:cxn>
                  <a:cxn ang="0">
                    <a:pos x="21" y="14"/>
                  </a:cxn>
                  <a:cxn ang="0">
                    <a:pos x="21" y="12"/>
                  </a:cxn>
                  <a:cxn ang="0">
                    <a:pos x="21" y="9"/>
                  </a:cxn>
                  <a:cxn ang="0">
                    <a:pos x="21" y="6"/>
                  </a:cxn>
                  <a:cxn ang="0">
                    <a:pos x="20" y="4"/>
                  </a:cxn>
                  <a:cxn ang="0">
                    <a:pos x="17" y="0"/>
                  </a:cxn>
                  <a:cxn ang="0">
                    <a:pos x="14" y="0"/>
                  </a:cxn>
                  <a:cxn ang="0">
                    <a:pos x="10" y="0"/>
                  </a:cxn>
                  <a:cxn ang="0">
                    <a:pos x="6" y="2"/>
                  </a:cxn>
                  <a:cxn ang="0">
                    <a:pos x="3" y="5"/>
                  </a:cxn>
                  <a:cxn ang="0">
                    <a:pos x="1" y="8"/>
                  </a:cxn>
                  <a:cxn ang="0">
                    <a:pos x="0" y="9"/>
                  </a:cxn>
                  <a:cxn ang="0">
                    <a:pos x="0" y="10"/>
                  </a:cxn>
                  <a:cxn ang="0">
                    <a:pos x="0" y="12"/>
                  </a:cxn>
                  <a:cxn ang="0">
                    <a:pos x="1" y="14"/>
                  </a:cxn>
                  <a:cxn ang="0">
                    <a:pos x="4" y="16"/>
                  </a:cxn>
                  <a:cxn ang="0">
                    <a:pos x="6" y="19"/>
                  </a:cxn>
                </a:cxnLst>
                <a:rect l="0" t="0" r="r" b="b"/>
                <a:pathLst>
                  <a:path w="22" h="22">
                    <a:moveTo>
                      <a:pt x="6" y="19"/>
                    </a:moveTo>
                    <a:lnTo>
                      <a:pt x="9" y="18"/>
                    </a:lnTo>
                    <a:lnTo>
                      <a:pt x="10" y="16"/>
                    </a:lnTo>
                    <a:lnTo>
                      <a:pt x="11" y="13"/>
                    </a:lnTo>
                    <a:lnTo>
                      <a:pt x="11" y="11"/>
                    </a:lnTo>
                    <a:lnTo>
                      <a:pt x="10" y="8"/>
                    </a:lnTo>
                    <a:lnTo>
                      <a:pt x="11" y="9"/>
                    </a:lnTo>
                    <a:lnTo>
                      <a:pt x="12" y="11"/>
                    </a:lnTo>
                    <a:lnTo>
                      <a:pt x="12" y="14"/>
                    </a:lnTo>
                    <a:lnTo>
                      <a:pt x="13" y="11"/>
                    </a:lnTo>
                    <a:lnTo>
                      <a:pt x="13" y="8"/>
                    </a:lnTo>
                    <a:lnTo>
                      <a:pt x="14" y="12"/>
                    </a:lnTo>
                    <a:lnTo>
                      <a:pt x="14" y="15"/>
                    </a:lnTo>
                    <a:lnTo>
                      <a:pt x="14" y="16"/>
                    </a:lnTo>
                    <a:lnTo>
                      <a:pt x="15" y="14"/>
                    </a:lnTo>
                    <a:lnTo>
                      <a:pt x="15" y="12"/>
                    </a:lnTo>
                    <a:lnTo>
                      <a:pt x="15" y="8"/>
                    </a:lnTo>
                    <a:lnTo>
                      <a:pt x="16" y="12"/>
                    </a:lnTo>
                    <a:lnTo>
                      <a:pt x="16" y="15"/>
                    </a:lnTo>
                    <a:lnTo>
                      <a:pt x="15" y="18"/>
                    </a:lnTo>
                    <a:lnTo>
                      <a:pt x="17" y="16"/>
                    </a:lnTo>
                    <a:lnTo>
                      <a:pt x="18" y="13"/>
                    </a:lnTo>
                    <a:lnTo>
                      <a:pt x="18" y="9"/>
                    </a:lnTo>
                    <a:lnTo>
                      <a:pt x="19" y="12"/>
                    </a:lnTo>
                    <a:lnTo>
                      <a:pt x="18" y="15"/>
                    </a:lnTo>
                    <a:lnTo>
                      <a:pt x="18" y="19"/>
                    </a:lnTo>
                    <a:lnTo>
                      <a:pt x="16" y="21"/>
                    </a:lnTo>
                    <a:lnTo>
                      <a:pt x="15" y="21"/>
                    </a:lnTo>
                    <a:lnTo>
                      <a:pt x="18" y="19"/>
                    </a:lnTo>
                    <a:lnTo>
                      <a:pt x="20" y="17"/>
                    </a:lnTo>
                    <a:lnTo>
                      <a:pt x="21" y="14"/>
                    </a:lnTo>
                    <a:lnTo>
                      <a:pt x="21" y="12"/>
                    </a:lnTo>
                    <a:lnTo>
                      <a:pt x="21" y="9"/>
                    </a:lnTo>
                    <a:lnTo>
                      <a:pt x="21" y="6"/>
                    </a:lnTo>
                    <a:lnTo>
                      <a:pt x="20" y="4"/>
                    </a:lnTo>
                    <a:lnTo>
                      <a:pt x="17" y="0"/>
                    </a:lnTo>
                    <a:lnTo>
                      <a:pt x="14" y="0"/>
                    </a:lnTo>
                    <a:lnTo>
                      <a:pt x="10" y="0"/>
                    </a:lnTo>
                    <a:lnTo>
                      <a:pt x="6" y="2"/>
                    </a:lnTo>
                    <a:lnTo>
                      <a:pt x="3" y="5"/>
                    </a:lnTo>
                    <a:lnTo>
                      <a:pt x="1" y="8"/>
                    </a:lnTo>
                    <a:lnTo>
                      <a:pt x="0" y="9"/>
                    </a:lnTo>
                    <a:lnTo>
                      <a:pt x="0" y="10"/>
                    </a:lnTo>
                    <a:lnTo>
                      <a:pt x="0" y="12"/>
                    </a:lnTo>
                    <a:lnTo>
                      <a:pt x="1" y="14"/>
                    </a:lnTo>
                    <a:lnTo>
                      <a:pt x="4" y="16"/>
                    </a:lnTo>
                    <a:lnTo>
                      <a:pt x="6"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90" name="Freeform 102"/>
              <p:cNvSpPr>
                <a:spLocks/>
              </p:cNvSpPr>
              <p:nvPr/>
            </p:nvSpPr>
            <p:spPr bwMode="auto">
              <a:xfrm>
                <a:off x="2734" y="4123"/>
                <a:ext cx="117" cy="13"/>
              </a:xfrm>
              <a:custGeom>
                <a:avLst/>
                <a:gdLst/>
                <a:ahLst/>
                <a:cxnLst>
                  <a:cxn ang="0">
                    <a:pos x="7" y="0"/>
                  </a:cxn>
                  <a:cxn ang="0">
                    <a:pos x="4" y="2"/>
                  </a:cxn>
                  <a:cxn ang="0">
                    <a:pos x="2" y="6"/>
                  </a:cxn>
                  <a:cxn ang="0">
                    <a:pos x="0" y="9"/>
                  </a:cxn>
                  <a:cxn ang="0">
                    <a:pos x="0" y="12"/>
                  </a:cxn>
                  <a:cxn ang="0">
                    <a:pos x="1" y="11"/>
                  </a:cxn>
                  <a:cxn ang="0">
                    <a:pos x="3" y="7"/>
                  </a:cxn>
                  <a:cxn ang="0">
                    <a:pos x="6" y="11"/>
                  </a:cxn>
                  <a:cxn ang="0">
                    <a:pos x="8" y="7"/>
                  </a:cxn>
                  <a:cxn ang="0">
                    <a:pos x="10" y="11"/>
                  </a:cxn>
                  <a:cxn ang="0">
                    <a:pos x="13" y="7"/>
                  </a:cxn>
                  <a:cxn ang="0">
                    <a:pos x="15" y="11"/>
                  </a:cxn>
                  <a:cxn ang="0">
                    <a:pos x="17" y="7"/>
                  </a:cxn>
                  <a:cxn ang="0">
                    <a:pos x="20" y="11"/>
                  </a:cxn>
                  <a:cxn ang="0">
                    <a:pos x="22" y="7"/>
                  </a:cxn>
                  <a:cxn ang="0">
                    <a:pos x="24" y="11"/>
                  </a:cxn>
                  <a:cxn ang="0">
                    <a:pos x="27" y="7"/>
                  </a:cxn>
                  <a:cxn ang="0">
                    <a:pos x="29" y="11"/>
                  </a:cxn>
                  <a:cxn ang="0">
                    <a:pos x="31" y="7"/>
                  </a:cxn>
                  <a:cxn ang="0">
                    <a:pos x="34" y="11"/>
                  </a:cxn>
                  <a:cxn ang="0">
                    <a:pos x="36" y="7"/>
                  </a:cxn>
                  <a:cxn ang="0">
                    <a:pos x="38" y="11"/>
                  </a:cxn>
                  <a:cxn ang="0">
                    <a:pos x="41" y="7"/>
                  </a:cxn>
                  <a:cxn ang="0">
                    <a:pos x="43" y="11"/>
                  </a:cxn>
                  <a:cxn ang="0">
                    <a:pos x="45" y="7"/>
                  </a:cxn>
                  <a:cxn ang="0">
                    <a:pos x="48" y="11"/>
                  </a:cxn>
                  <a:cxn ang="0">
                    <a:pos x="50" y="7"/>
                  </a:cxn>
                  <a:cxn ang="0">
                    <a:pos x="52" y="11"/>
                  </a:cxn>
                  <a:cxn ang="0">
                    <a:pos x="55" y="7"/>
                  </a:cxn>
                  <a:cxn ang="0">
                    <a:pos x="57" y="11"/>
                  </a:cxn>
                  <a:cxn ang="0">
                    <a:pos x="59" y="7"/>
                  </a:cxn>
                  <a:cxn ang="0">
                    <a:pos x="62" y="11"/>
                  </a:cxn>
                  <a:cxn ang="0">
                    <a:pos x="64" y="7"/>
                  </a:cxn>
                  <a:cxn ang="0">
                    <a:pos x="66" y="11"/>
                  </a:cxn>
                  <a:cxn ang="0">
                    <a:pos x="69" y="7"/>
                  </a:cxn>
                  <a:cxn ang="0">
                    <a:pos x="71" y="11"/>
                  </a:cxn>
                  <a:cxn ang="0">
                    <a:pos x="74" y="7"/>
                  </a:cxn>
                  <a:cxn ang="0">
                    <a:pos x="76" y="11"/>
                  </a:cxn>
                  <a:cxn ang="0">
                    <a:pos x="78" y="7"/>
                  </a:cxn>
                  <a:cxn ang="0">
                    <a:pos x="81" y="11"/>
                  </a:cxn>
                  <a:cxn ang="0">
                    <a:pos x="83" y="7"/>
                  </a:cxn>
                  <a:cxn ang="0">
                    <a:pos x="85" y="11"/>
                  </a:cxn>
                  <a:cxn ang="0">
                    <a:pos x="88" y="7"/>
                  </a:cxn>
                  <a:cxn ang="0">
                    <a:pos x="90" y="11"/>
                  </a:cxn>
                  <a:cxn ang="0">
                    <a:pos x="92" y="7"/>
                  </a:cxn>
                  <a:cxn ang="0">
                    <a:pos x="95" y="11"/>
                  </a:cxn>
                  <a:cxn ang="0">
                    <a:pos x="97" y="7"/>
                  </a:cxn>
                  <a:cxn ang="0">
                    <a:pos x="99" y="11"/>
                  </a:cxn>
                  <a:cxn ang="0">
                    <a:pos x="102" y="7"/>
                  </a:cxn>
                  <a:cxn ang="0">
                    <a:pos x="104" y="11"/>
                  </a:cxn>
                  <a:cxn ang="0">
                    <a:pos x="106" y="8"/>
                  </a:cxn>
                  <a:cxn ang="0">
                    <a:pos x="109" y="4"/>
                  </a:cxn>
                  <a:cxn ang="0">
                    <a:pos x="112" y="2"/>
                  </a:cxn>
                  <a:cxn ang="0">
                    <a:pos x="116" y="0"/>
                  </a:cxn>
                  <a:cxn ang="0">
                    <a:pos x="7" y="0"/>
                  </a:cxn>
                </a:cxnLst>
                <a:rect l="0" t="0" r="r" b="b"/>
                <a:pathLst>
                  <a:path w="117" h="13">
                    <a:moveTo>
                      <a:pt x="7" y="0"/>
                    </a:moveTo>
                    <a:lnTo>
                      <a:pt x="4" y="2"/>
                    </a:lnTo>
                    <a:lnTo>
                      <a:pt x="2" y="6"/>
                    </a:lnTo>
                    <a:lnTo>
                      <a:pt x="0" y="9"/>
                    </a:lnTo>
                    <a:lnTo>
                      <a:pt x="0" y="12"/>
                    </a:lnTo>
                    <a:lnTo>
                      <a:pt x="1" y="11"/>
                    </a:lnTo>
                    <a:lnTo>
                      <a:pt x="3" y="7"/>
                    </a:lnTo>
                    <a:lnTo>
                      <a:pt x="6" y="11"/>
                    </a:lnTo>
                    <a:lnTo>
                      <a:pt x="8" y="7"/>
                    </a:lnTo>
                    <a:lnTo>
                      <a:pt x="10" y="11"/>
                    </a:lnTo>
                    <a:lnTo>
                      <a:pt x="13" y="7"/>
                    </a:lnTo>
                    <a:lnTo>
                      <a:pt x="15" y="11"/>
                    </a:lnTo>
                    <a:lnTo>
                      <a:pt x="17" y="7"/>
                    </a:lnTo>
                    <a:lnTo>
                      <a:pt x="20" y="11"/>
                    </a:lnTo>
                    <a:lnTo>
                      <a:pt x="22" y="7"/>
                    </a:lnTo>
                    <a:lnTo>
                      <a:pt x="24" y="11"/>
                    </a:lnTo>
                    <a:lnTo>
                      <a:pt x="27" y="7"/>
                    </a:lnTo>
                    <a:lnTo>
                      <a:pt x="29" y="11"/>
                    </a:lnTo>
                    <a:lnTo>
                      <a:pt x="31" y="7"/>
                    </a:lnTo>
                    <a:lnTo>
                      <a:pt x="34" y="11"/>
                    </a:lnTo>
                    <a:lnTo>
                      <a:pt x="36" y="7"/>
                    </a:lnTo>
                    <a:lnTo>
                      <a:pt x="38" y="11"/>
                    </a:lnTo>
                    <a:lnTo>
                      <a:pt x="41" y="7"/>
                    </a:lnTo>
                    <a:lnTo>
                      <a:pt x="43" y="11"/>
                    </a:lnTo>
                    <a:lnTo>
                      <a:pt x="45" y="7"/>
                    </a:lnTo>
                    <a:lnTo>
                      <a:pt x="48" y="11"/>
                    </a:lnTo>
                    <a:lnTo>
                      <a:pt x="50" y="7"/>
                    </a:lnTo>
                    <a:lnTo>
                      <a:pt x="52" y="11"/>
                    </a:lnTo>
                    <a:lnTo>
                      <a:pt x="55" y="7"/>
                    </a:lnTo>
                    <a:lnTo>
                      <a:pt x="57" y="11"/>
                    </a:lnTo>
                    <a:lnTo>
                      <a:pt x="59" y="7"/>
                    </a:lnTo>
                    <a:lnTo>
                      <a:pt x="62" y="11"/>
                    </a:lnTo>
                    <a:lnTo>
                      <a:pt x="64" y="7"/>
                    </a:lnTo>
                    <a:lnTo>
                      <a:pt x="66" y="11"/>
                    </a:lnTo>
                    <a:lnTo>
                      <a:pt x="69" y="7"/>
                    </a:lnTo>
                    <a:lnTo>
                      <a:pt x="71" y="11"/>
                    </a:lnTo>
                    <a:lnTo>
                      <a:pt x="74" y="7"/>
                    </a:lnTo>
                    <a:lnTo>
                      <a:pt x="76" y="11"/>
                    </a:lnTo>
                    <a:lnTo>
                      <a:pt x="78" y="7"/>
                    </a:lnTo>
                    <a:lnTo>
                      <a:pt x="81" y="11"/>
                    </a:lnTo>
                    <a:lnTo>
                      <a:pt x="83" y="7"/>
                    </a:lnTo>
                    <a:lnTo>
                      <a:pt x="85" y="11"/>
                    </a:lnTo>
                    <a:lnTo>
                      <a:pt x="88" y="7"/>
                    </a:lnTo>
                    <a:lnTo>
                      <a:pt x="90" y="11"/>
                    </a:lnTo>
                    <a:lnTo>
                      <a:pt x="92" y="7"/>
                    </a:lnTo>
                    <a:lnTo>
                      <a:pt x="95" y="11"/>
                    </a:lnTo>
                    <a:lnTo>
                      <a:pt x="97" y="7"/>
                    </a:lnTo>
                    <a:lnTo>
                      <a:pt x="99" y="11"/>
                    </a:lnTo>
                    <a:lnTo>
                      <a:pt x="102" y="7"/>
                    </a:lnTo>
                    <a:lnTo>
                      <a:pt x="104" y="11"/>
                    </a:lnTo>
                    <a:lnTo>
                      <a:pt x="106" y="8"/>
                    </a:lnTo>
                    <a:lnTo>
                      <a:pt x="109" y="4"/>
                    </a:lnTo>
                    <a:lnTo>
                      <a:pt x="112" y="2"/>
                    </a:lnTo>
                    <a:lnTo>
                      <a:pt x="116" y="0"/>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91" name="Freeform 103"/>
              <p:cNvSpPr>
                <a:spLocks/>
              </p:cNvSpPr>
              <p:nvPr/>
            </p:nvSpPr>
            <p:spPr bwMode="auto">
              <a:xfrm>
                <a:off x="2734" y="4135"/>
                <a:ext cx="117" cy="14"/>
              </a:xfrm>
              <a:custGeom>
                <a:avLst/>
                <a:gdLst/>
                <a:ahLst/>
                <a:cxnLst>
                  <a:cxn ang="0">
                    <a:pos x="2" y="13"/>
                  </a:cxn>
                  <a:cxn ang="0">
                    <a:pos x="1" y="11"/>
                  </a:cxn>
                  <a:cxn ang="0">
                    <a:pos x="0" y="7"/>
                  </a:cxn>
                  <a:cxn ang="0">
                    <a:pos x="0" y="3"/>
                  </a:cxn>
                  <a:cxn ang="0">
                    <a:pos x="0" y="0"/>
                  </a:cxn>
                  <a:cxn ang="0">
                    <a:pos x="1" y="2"/>
                  </a:cxn>
                  <a:cxn ang="0">
                    <a:pos x="3" y="6"/>
                  </a:cxn>
                  <a:cxn ang="0">
                    <a:pos x="6" y="2"/>
                  </a:cxn>
                  <a:cxn ang="0">
                    <a:pos x="8" y="6"/>
                  </a:cxn>
                  <a:cxn ang="0">
                    <a:pos x="10" y="2"/>
                  </a:cxn>
                  <a:cxn ang="0">
                    <a:pos x="13" y="6"/>
                  </a:cxn>
                  <a:cxn ang="0">
                    <a:pos x="15" y="2"/>
                  </a:cxn>
                  <a:cxn ang="0">
                    <a:pos x="17" y="6"/>
                  </a:cxn>
                  <a:cxn ang="0">
                    <a:pos x="20" y="2"/>
                  </a:cxn>
                  <a:cxn ang="0">
                    <a:pos x="22" y="6"/>
                  </a:cxn>
                  <a:cxn ang="0">
                    <a:pos x="24" y="2"/>
                  </a:cxn>
                  <a:cxn ang="0">
                    <a:pos x="27" y="6"/>
                  </a:cxn>
                  <a:cxn ang="0">
                    <a:pos x="29" y="2"/>
                  </a:cxn>
                  <a:cxn ang="0">
                    <a:pos x="31" y="6"/>
                  </a:cxn>
                  <a:cxn ang="0">
                    <a:pos x="34" y="2"/>
                  </a:cxn>
                  <a:cxn ang="0">
                    <a:pos x="36" y="6"/>
                  </a:cxn>
                  <a:cxn ang="0">
                    <a:pos x="38" y="2"/>
                  </a:cxn>
                  <a:cxn ang="0">
                    <a:pos x="41" y="6"/>
                  </a:cxn>
                  <a:cxn ang="0">
                    <a:pos x="43" y="2"/>
                  </a:cxn>
                  <a:cxn ang="0">
                    <a:pos x="45" y="6"/>
                  </a:cxn>
                  <a:cxn ang="0">
                    <a:pos x="48" y="2"/>
                  </a:cxn>
                  <a:cxn ang="0">
                    <a:pos x="50" y="6"/>
                  </a:cxn>
                  <a:cxn ang="0">
                    <a:pos x="52" y="2"/>
                  </a:cxn>
                  <a:cxn ang="0">
                    <a:pos x="55" y="6"/>
                  </a:cxn>
                  <a:cxn ang="0">
                    <a:pos x="57" y="2"/>
                  </a:cxn>
                  <a:cxn ang="0">
                    <a:pos x="59" y="6"/>
                  </a:cxn>
                  <a:cxn ang="0">
                    <a:pos x="62" y="2"/>
                  </a:cxn>
                  <a:cxn ang="0">
                    <a:pos x="64" y="6"/>
                  </a:cxn>
                  <a:cxn ang="0">
                    <a:pos x="66" y="2"/>
                  </a:cxn>
                  <a:cxn ang="0">
                    <a:pos x="69" y="6"/>
                  </a:cxn>
                  <a:cxn ang="0">
                    <a:pos x="71" y="2"/>
                  </a:cxn>
                  <a:cxn ang="0">
                    <a:pos x="74" y="6"/>
                  </a:cxn>
                  <a:cxn ang="0">
                    <a:pos x="76" y="2"/>
                  </a:cxn>
                  <a:cxn ang="0">
                    <a:pos x="78" y="6"/>
                  </a:cxn>
                  <a:cxn ang="0">
                    <a:pos x="81" y="2"/>
                  </a:cxn>
                  <a:cxn ang="0">
                    <a:pos x="83" y="6"/>
                  </a:cxn>
                  <a:cxn ang="0">
                    <a:pos x="85" y="2"/>
                  </a:cxn>
                  <a:cxn ang="0">
                    <a:pos x="88" y="6"/>
                  </a:cxn>
                  <a:cxn ang="0">
                    <a:pos x="90" y="2"/>
                  </a:cxn>
                  <a:cxn ang="0">
                    <a:pos x="92" y="6"/>
                  </a:cxn>
                  <a:cxn ang="0">
                    <a:pos x="95" y="2"/>
                  </a:cxn>
                  <a:cxn ang="0">
                    <a:pos x="97" y="6"/>
                  </a:cxn>
                  <a:cxn ang="0">
                    <a:pos x="99" y="2"/>
                  </a:cxn>
                  <a:cxn ang="0">
                    <a:pos x="102" y="6"/>
                  </a:cxn>
                  <a:cxn ang="0">
                    <a:pos x="104" y="2"/>
                  </a:cxn>
                  <a:cxn ang="0">
                    <a:pos x="106" y="5"/>
                  </a:cxn>
                  <a:cxn ang="0">
                    <a:pos x="109" y="9"/>
                  </a:cxn>
                  <a:cxn ang="0">
                    <a:pos x="112" y="11"/>
                  </a:cxn>
                  <a:cxn ang="0">
                    <a:pos x="116" y="13"/>
                  </a:cxn>
                  <a:cxn ang="0">
                    <a:pos x="2" y="13"/>
                  </a:cxn>
                </a:cxnLst>
                <a:rect l="0" t="0" r="r" b="b"/>
                <a:pathLst>
                  <a:path w="117" h="14">
                    <a:moveTo>
                      <a:pt x="2" y="13"/>
                    </a:moveTo>
                    <a:lnTo>
                      <a:pt x="1" y="11"/>
                    </a:lnTo>
                    <a:lnTo>
                      <a:pt x="0" y="7"/>
                    </a:lnTo>
                    <a:lnTo>
                      <a:pt x="0" y="3"/>
                    </a:lnTo>
                    <a:lnTo>
                      <a:pt x="0" y="0"/>
                    </a:lnTo>
                    <a:lnTo>
                      <a:pt x="1" y="2"/>
                    </a:lnTo>
                    <a:lnTo>
                      <a:pt x="3" y="6"/>
                    </a:lnTo>
                    <a:lnTo>
                      <a:pt x="6" y="2"/>
                    </a:lnTo>
                    <a:lnTo>
                      <a:pt x="8" y="6"/>
                    </a:lnTo>
                    <a:lnTo>
                      <a:pt x="10" y="2"/>
                    </a:lnTo>
                    <a:lnTo>
                      <a:pt x="13" y="6"/>
                    </a:lnTo>
                    <a:lnTo>
                      <a:pt x="15" y="2"/>
                    </a:lnTo>
                    <a:lnTo>
                      <a:pt x="17" y="6"/>
                    </a:lnTo>
                    <a:lnTo>
                      <a:pt x="20" y="2"/>
                    </a:lnTo>
                    <a:lnTo>
                      <a:pt x="22" y="6"/>
                    </a:lnTo>
                    <a:lnTo>
                      <a:pt x="24" y="2"/>
                    </a:lnTo>
                    <a:lnTo>
                      <a:pt x="27" y="6"/>
                    </a:lnTo>
                    <a:lnTo>
                      <a:pt x="29" y="2"/>
                    </a:lnTo>
                    <a:lnTo>
                      <a:pt x="31" y="6"/>
                    </a:lnTo>
                    <a:lnTo>
                      <a:pt x="34" y="2"/>
                    </a:lnTo>
                    <a:lnTo>
                      <a:pt x="36" y="6"/>
                    </a:lnTo>
                    <a:lnTo>
                      <a:pt x="38" y="2"/>
                    </a:lnTo>
                    <a:lnTo>
                      <a:pt x="41" y="6"/>
                    </a:lnTo>
                    <a:lnTo>
                      <a:pt x="43" y="2"/>
                    </a:lnTo>
                    <a:lnTo>
                      <a:pt x="45" y="6"/>
                    </a:lnTo>
                    <a:lnTo>
                      <a:pt x="48" y="2"/>
                    </a:lnTo>
                    <a:lnTo>
                      <a:pt x="50" y="6"/>
                    </a:lnTo>
                    <a:lnTo>
                      <a:pt x="52" y="2"/>
                    </a:lnTo>
                    <a:lnTo>
                      <a:pt x="55" y="6"/>
                    </a:lnTo>
                    <a:lnTo>
                      <a:pt x="57" y="2"/>
                    </a:lnTo>
                    <a:lnTo>
                      <a:pt x="59" y="6"/>
                    </a:lnTo>
                    <a:lnTo>
                      <a:pt x="62" y="2"/>
                    </a:lnTo>
                    <a:lnTo>
                      <a:pt x="64" y="6"/>
                    </a:lnTo>
                    <a:lnTo>
                      <a:pt x="66" y="2"/>
                    </a:lnTo>
                    <a:lnTo>
                      <a:pt x="69" y="6"/>
                    </a:lnTo>
                    <a:lnTo>
                      <a:pt x="71" y="2"/>
                    </a:lnTo>
                    <a:lnTo>
                      <a:pt x="74" y="6"/>
                    </a:lnTo>
                    <a:lnTo>
                      <a:pt x="76" y="2"/>
                    </a:lnTo>
                    <a:lnTo>
                      <a:pt x="78" y="6"/>
                    </a:lnTo>
                    <a:lnTo>
                      <a:pt x="81" y="2"/>
                    </a:lnTo>
                    <a:lnTo>
                      <a:pt x="83" y="6"/>
                    </a:lnTo>
                    <a:lnTo>
                      <a:pt x="85" y="2"/>
                    </a:lnTo>
                    <a:lnTo>
                      <a:pt x="88" y="6"/>
                    </a:lnTo>
                    <a:lnTo>
                      <a:pt x="90" y="2"/>
                    </a:lnTo>
                    <a:lnTo>
                      <a:pt x="92" y="6"/>
                    </a:lnTo>
                    <a:lnTo>
                      <a:pt x="95" y="2"/>
                    </a:lnTo>
                    <a:lnTo>
                      <a:pt x="97" y="6"/>
                    </a:lnTo>
                    <a:lnTo>
                      <a:pt x="99" y="2"/>
                    </a:lnTo>
                    <a:lnTo>
                      <a:pt x="102" y="6"/>
                    </a:lnTo>
                    <a:lnTo>
                      <a:pt x="104" y="2"/>
                    </a:lnTo>
                    <a:lnTo>
                      <a:pt x="106" y="5"/>
                    </a:lnTo>
                    <a:lnTo>
                      <a:pt x="109" y="9"/>
                    </a:lnTo>
                    <a:lnTo>
                      <a:pt x="112" y="11"/>
                    </a:lnTo>
                    <a:lnTo>
                      <a:pt x="116" y="13"/>
                    </a:lnTo>
                    <a:lnTo>
                      <a:pt x="2"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92" name="Freeform 104"/>
              <p:cNvSpPr>
                <a:spLocks/>
              </p:cNvSpPr>
              <p:nvPr/>
            </p:nvSpPr>
            <p:spPr bwMode="auto">
              <a:xfrm>
                <a:off x="2643" y="3941"/>
                <a:ext cx="170" cy="53"/>
              </a:xfrm>
              <a:custGeom>
                <a:avLst/>
                <a:gdLst/>
                <a:ahLst/>
                <a:cxnLst>
                  <a:cxn ang="0">
                    <a:pos x="163" y="44"/>
                  </a:cxn>
                  <a:cxn ang="0">
                    <a:pos x="161" y="38"/>
                  </a:cxn>
                  <a:cxn ang="0">
                    <a:pos x="159" y="34"/>
                  </a:cxn>
                  <a:cxn ang="0">
                    <a:pos x="156" y="31"/>
                  </a:cxn>
                  <a:cxn ang="0">
                    <a:pos x="157" y="39"/>
                  </a:cxn>
                  <a:cxn ang="0">
                    <a:pos x="153" y="36"/>
                  </a:cxn>
                  <a:cxn ang="0">
                    <a:pos x="153" y="40"/>
                  </a:cxn>
                  <a:cxn ang="0">
                    <a:pos x="150" y="39"/>
                  </a:cxn>
                  <a:cxn ang="0">
                    <a:pos x="150" y="42"/>
                  </a:cxn>
                  <a:cxn ang="0">
                    <a:pos x="124" y="52"/>
                  </a:cxn>
                  <a:cxn ang="0">
                    <a:pos x="104" y="44"/>
                  </a:cxn>
                  <a:cxn ang="0">
                    <a:pos x="128" y="13"/>
                  </a:cxn>
                  <a:cxn ang="0">
                    <a:pos x="116" y="9"/>
                  </a:cxn>
                  <a:cxn ang="0">
                    <a:pos x="102" y="6"/>
                  </a:cxn>
                  <a:cxn ang="0">
                    <a:pos x="83" y="4"/>
                  </a:cxn>
                  <a:cxn ang="0">
                    <a:pos x="70" y="4"/>
                  </a:cxn>
                  <a:cxn ang="0">
                    <a:pos x="54" y="6"/>
                  </a:cxn>
                  <a:cxn ang="0">
                    <a:pos x="52" y="6"/>
                  </a:cxn>
                  <a:cxn ang="0">
                    <a:pos x="52" y="8"/>
                  </a:cxn>
                  <a:cxn ang="0">
                    <a:pos x="43" y="14"/>
                  </a:cxn>
                  <a:cxn ang="0">
                    <a:pos x="36" y="21"/>
                  </a:cxn>
                  <a:cxn ang="0">
                    <a:pos x="28" y="29"/>
                  </a:cxn>
                  <a:cxn ang="0">
                    <a:pos x="16" y="40"/>
                  </a:cxn>
                  <a:cxn ang="0">
                    <a:pos x="11" y="44"/>
                  </a:cxn>
                  <a:cxn ang="0">
                    <a:pos x="21" y="38"/>
                  </a:cxn>
                  <a:cxn ang="0">
                    <a:pos x="34" y="30"/>
                  </a:cxn>
                  <a:cxn ang="0">
                    <a:pos x="44" y="24"/>
                  </a:cxn>
                  <a:cxn ang="0">
                    <a:pos x="53" y="21"/>
                  </a:cxn>
                  <a:cxn ang="0">
                    <a:pos x="55" y="24"/>
                  </a:cxn>
                  <a:cxn ang="0">
                    <a:pos x="47" y="49"/>
                  </a:cxn>
                  <a:cxn ang="0">
                    <a:pos x="0" y="48"/>
                  </a:cxn>
                  <a:cxn ang="0">
                    <a:pos x="26" y="24"/>
                  </a:cxn>
                  <a:cxn ang="0">
                    <a:pos x="51" y="3"/>
                  </a:cxn>
                  <a:cxn ang="0">
                    <a:pos x="63" y="1"/>
                  </a:cxn>
                  <a:cxn ang="0">
                    <a:pos x="71" y="0"/>
                  </a:cxn>
                  <a:cxn ang="0">
                    <a:pos x="86" y="0"/>
                  </a:cxn>
                  <a:cxn ang="0">
                    <a:pos x="100" y="1"/>
                  </a:cxn>
                  <a:cxn ang="0">
                    <a:pos x="115" y="4"/>
                  </a:cxn>
                  <a:cxn ang="0">
                    <a:pos x="133" y="9"/>
                  </a:cxn>
                  <a:cxn ang="0">
                    <a:pos x="154" y="17"/>
                  </a:cxn>
                  <a:cxn ang="0">
                    <a:pos x="160" y="24"/>
                  </a:cxn>
                  <a:cxn ang="0">
                    <a:pos x="165" y="33"/>
                  </a:cxn>
                  <a:cxn ang="0">
                    <a:pos x="168" y="39"/>
                  </a:cxn>
                  <a:cxn ang="0">
                    <a:pos x="169" y="45"/>
                  </a:cxn>
                  <a:cxn ang="0">
                    <a:pos x="163" y="44"/>
                  </a:cxn>
                </a:cxnLst>
                <a:rect l="0" t="0" r="r" b="b"/>
                <a:pathLst>
                  <a:path w="170" h="53">
                    <a:moveTo>
                      <a:pt x="163" y="44"/>
                    </a:moveTo>
                    <a:lnTo>
                      <a:pt x="161" y="38"/>
                    </a:lnTo>
                    <a:lnTo>
                      <a:pt x="159" y="34"/>
                    </a:lnTo>
                    <a:lnTo>
                      <a:pt x="156" y="31"/>
                    </a:lnTo>
                    <a:lnTo>
                      <a:pt x="157" y="39"/>
                    </a:lnTo>
                    <a:lnTo>
                      <a:pt x="153" y="36"/>
                    </a:lnTo>
                    <a:lnTo>
                      <a:pt x="153" y="40"/>
                    </a:lnTo>
                    <a:lnTo>
                      <a:pt x="150" y="39"/>
                    </a:lnTo>
                    <a:lnTo>
                      <a:pt x="150" y="42"/>
                    </a:lnTo>
                    <a:lnTo>
                      <a:pt x="124" y="52"/>
                    </a:lnTo>
                    <a:lnTo>
                      <a:pt x="104" y="44"/>
                    </a:lnTo>
                    <a:lnTo>
                      <a:pt x="128" y="13"/>
                    </a:lnTo>
                    <a:lnTo>
                      <a:pt x="116" y="9"/>
                    </a:lnTo>
                    <a:lnTo>
                      <a:pt x="102" y="6"/>
                    </a:lnTo>
                    <a:lnTo>
                      <a:pt x="83" y="4"/>
                    </a:lnTo>
                    <a:lnTo>
                      <a:pt x="70" y="4"/>
                    </a:lnTo>
                    <a:lnTo>
                      <a:pt x="54" y="6"/>
                    </a:lnTo>
                    <a:lnTo>
                      <a:pt x="52" y="6"/>
                    </a:lnTo>
                    <a:lnTo>
                      <a:pt x="52" y="8"/>
                    </a:lnTo>
                    <a:lnTo>
                      <a:pt x="43" y="14"/>
                    </a:lnTo>
                    <a:lnTo>
                      <a:pt x="36" y="21"/>
                    </a:lnTo>
                    <a:lnTo>
                      <a:pt x="28" y="29"/>
                    </a:lnTo>
                    <a:lnTo>
                      <a:pt x="16" y="40"/>
                    </a:lnTo>
                    <a:lnTo>
                      <a:pt x="11" y="44"/>
                    </a:lnTo>
                    <a:lnTo>
                      <a:pt x="21" y="38"/>
                    </a:lnTo>
                    <a:lnTo>
                      <a:pt x="34" y="30"/>
                    </a:lnTo>
                    <a:lnTo>
                      <a:pt x="44" y="24"/>
                    </a:lnTo>
                    <a:lnTo>
                      <a:pt x="53" y="21"/>
                    </a:lnTo>
                    <a:lnTo>
                      <a:pt x="55" y="24"/>
                    </a:lnTo>
                    <a:lnTo>
                      <a:pt x="47" y="49"/>
                    </a:lnTo>
                    <a:lnTo>
                      <a:pt x="0" y="48"/>
                    </a:lnTo>
                    <a:lnTo>
                      <a:pt x="26" y="24"/>
                    </a:lnTo>
                    <a:lnTo>
                      <a:pt x="51" y="3"/>
                    </a:lnTo>
                    <a:lnTo>
                      <a:pt x="63" y="1"/>
                    </a:lnTo>
                    <a:lnTo>
                      <a:pt x="71" y="0"/>
                    </a:lnTo>
                    <a:lnTo>
                      <a:pt x="86" y="0"/>
                    </a:lnTo>
                    <a:lnTo>
                      <a:pt x="100" y="1"/>
                    </a:lnTo>
                    <a:lnTo>
                      <a:pt x="115" y="4"/>
                    </a:lnTo>
                    <a:lnTo>
                      <a:pt x="133" y="9"/>
                    </a:lnTo>
                    <a:lnTo>
                      <a:pt x="154" y="17"/>
                    </a:lnTo>
                    <a:lnTo>
                      <a:pt x="160" y="24"/>
                    </a:lnTo>
                    <a:lnTo>
                      <a:pt x="165" y="33"/>
                    </a:lnTo>
                    <a:lnTo>
                      <a:pt x="168" y="39"/>
                    </a:lnTo>
                    <a:lnTo>
                      <a:pt x="169" y="45"/>
                    </a:lnTo>
                    <a:lnTo>
                      <a:pt x="163"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3593" name="Freeform 105"/>
              <p:cNvSpPr>
                <a:spLocks/>
              </p:cNvSpPr>
              <p:nvPr/>
            </p:nvSpPr>
            <p:spPr bwMode="auto">
              <a:xfrm>
                <a:off x="2767" y="4155"/>
                <a:ext cx="67" cy="20"/>
              </a:xfrm>
              <a:custGeom>
                <a:avLst/>
                <a:gdLst/>
                <a:ahLst/>
                <a:cxnLst>
                  <a:cxn ang="0">
                    <a:pos x="66" y="0"/>
                  </a:cxn>
                  <a:cxn ang="0">
                    <a:pos x="60" y="10"/>
                  </a:cxn>
                  <a:cxn ang="0">
                    <a:pos x="49" y="19"/>
                  </a:cxn>
                  <a:cxn ang="0">
                    <a:pos x="32" y="17"/>
                  </a:cxn>
                  <a:cxn ang="0">
                    <a:pos x="19" y="19"/>
                  </a:cxn>
                  <a:cxn ang="0">
                    <a:pos x="9" y="10"/>
                  </a:cxn>
                  <a:cxn ang="0">
                    <a:pos x="4" y="4"/>
                  </a:cxn>
                  <a:cxn ang="0">
                    <a:pos x="0" y="0"/>
                  </a:cxn>
                  <a:cxn ang="0">
                    <a:pos x="66" y="0"/>
                  </a:cxn>
                </a:cxnLst>
                <a:rect l="0" t="0" r="r" b="b"/>
                <a:pathLst>
                  <a:path w="67" h="20">
                    <a:moveTo>
                      <a:pt x="66" y="0"/>
                    </a:moveTo>
                    <a:lnTo>
                      <a:pt x="60" y="10"/>
                    </a:lnTo>
                    <a:lnTo>
                      <a:pt x="49" y="19"/>
                    </a:lnTo>
                    <a:lnTo>
                      <a:pt x="32" y="17"/>
                    </a:lnTo>
                    <a:lnTo>
                      <a:pt x="19" y="19"/>
                    </a:lnTo>
                    <a:lnTo>
                      <a:pt x="9" y="10"/>
                    </a:lnTo>
                    <a:lnTo>
                      <a:pt x="4" y="4"/>
                    </a:lnTo>
                    <a:lnTo>
                      <a:pt x="0" y="0"/>
                    </a:lnTo>
                    <a:lnTo>
                      <a:pt x="6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63603" name="Group 115"/>
            <p:cNvGrpSpPr>
              <a:grpSpLocks/>
            </p:cNvGrpSpPr>
            <p:nvPr/>
          </p:nvGrpSpPr>
          <p:grpSpPr bwMode="auto">
            <a:xfrm>
              <a:off x="2929" y="3831"/>
              <a:ext cx="62" cy="162"/>
              <a:chOff x="2929" y="3831"/>
              <a:chExt cx="62" cy="162"/>
            </a:xfrm>
          </p:grpSpPr>
          <p:sp>
            <p:nvSpPr>
              <p:cNvPr id="63595" name="Line 107"/>
              <p:cNvSpPr>
                <a:spLocks noChangeShapeType="1"/>
              </p:cNvSpPr>
              <p:nvPr/>
            </p:nvSpPr>
            <p:spPr bwMode="auto">
              <a:xfrm flipV="1">
                <a:off x="2959" y="3878"/>
                <a:ext cx="0" cy="115"/>
              </a:xfrm>
              <a:prstGeom prst="line">
                <a:avLst/>
              </a:prstGeom>
              <a:noFill/>
              <a:ln w="12700">
                <a:solidFill>
                  <a:schemeClr val="bg2"/>
                </a:solidFill>
                <a:round/>
                <a:headEnd/>
                <a:tailEnd/>
              </a:ln>
              <a:effectLst/>
            </p:spPr>
            <p:txBody>
              <a:bodyPr/>
              <a:lstStyle/>
              <a:p>
                <a:endParaRPr lang="en-US"/>
              </a:p>
            </p:txBody>
          </p:sp>
          <p:grpSp>
            <p:nvGrpSpPr>
              <p:cNvPr id="63602" name="Group 114"/>
              <p:cNvGrpSpPr>
                <a:grpSpLocks/>
              </p:cNvGrpSpPr>
              <p:nvPr/>
            </p:nvGrpSpPr>
            <p:grpSpPr bwMode="auto">
              <a:xfrm>
                <a:off x="2929" y="3831"/>
                <a:ext cx="62" cy="85"/>
                <a:chOff x="2929" y="3831"/>
                <a:chExt cx="62" cy="85"/>
              </a:xfrm>
            </p:grpSpPr>
            <p:sp>
              <p:nvSpPr>
                <p:cNvPr id="63596" name="Line 108"/>
                <p:cNvSpPr>
                  <a:spLocks noChangeShapeType="1"/>
                </p:cNvSpPr>
                <p:nvPr/>
              </p:nvSpPr>
              <p:spPr bwMode="auto">
                <a:xfrm>
                  <a:off x="2964" y="3878"/>
                  <a:ext cx="23" cy="20"/>
                </a:xfrm>
                <a:prstGeom prst="line">
                  <a:avLst/>
                </a:prstGeom>
                <a:noFill/>
                <a:ln w="12700">
                  <a:solidFill>
                    <a:schemeClr val="accent2"/>
                  </a:solidFill>
                  <a:round/>
                  <a:headEnd/>
                  <a:tailEnd/>
                </a:ln>
                <a:effectLst/>
              </p:spPr>
              <p:txBody>
                <a:bodyPr/>
                <a:lstStyle/>
                <a:p>
                  <a:endParaRPr lang="en-US"/>
                </a:p>
              </p:txBody>
            </p:sp>
            <p:sp>
              <p:nvSpPr>
                <p:cNvPr id="63597" name="Line 109"/>
                <p:cNvSpPr>
                  <a:spLocks noChangeShapeType="1"/>
                </p:cNvSpPr>
                <p:nvPr/>
              </p:nvSpPr>
              <p:spPr bwMode="auto">
                <a:xfrm>
                  <a:off x="2932" y="3852"/>
                  <a:ext cx="22" cy="21"/>
                </a:xfrm>
                <a:prstGeom prst="line">
                  <a:avLst/>
                </a:prstGeom>
                <a:noFill/>
                <a:ln w="12700">
                  <a:solidFill>
                    <a:schemeClr val="accent2"/>
                  </a:solidFill>
                  <a:round/>
                  <a:headEnd/>
                  <a:tailEnd/>
                </a:ln>
                <a:effectLst/>
              </p:spPr>
              <p:txBody>
                <a:bodyPr/>
                <a:lstStyle/>
                <a:p>
                  <a:endParaRPr lang="en-US"/>
                </a:p>
              </p:txBody>
            </p:sp>
            <p:sp>
              <p:nvSpPr>
                <p:cNvPr id="63598" name="Line 110"/>
                <p:cNvSpPr>
                  <a:spLocks noChangeShapeType="1"/>
                </p:cNvSpPr>
                <p:nvPr/>
              </p:nvSpPr>
              <p:spPr bwMode="auto">
                <a:xfrm flipV="1">
                  <a:off x="2943" y="3882"/>
                  <a:ext cx="11" cy="34"/>
                </a:xfrm>
                <a:prstGeom prst="line">
                  <a:avLst/>
                </a:prstGeom>
                <a:noFill/>
                <a:ln w="12700">
                  <a:solidFill>
                    <a:schemeClr val="accent2"/>
                  </a:solidFill>
                  <a:round/>
                  <a:headEnd/>
                  <a:tailEnd/>
                </a:ln>
                <a:effectLst/>
              </p:spPr>
              <p:txBody>
                <a:bodyPr/>
                <a:lstStyle/>
                <a:p>
                  <a:endParaRPr lang="en-US"/>
                </a:p>
              </p:txBody>
            </p:sp>
            <p:sp>
              <p:nvSpPr>
                <p:cNvPr id="63599" name="Line 111"/>
                <p:cNvSpPr>
                  <a:spLocks noChangeShapeType="1"/>
                </p:cNvSpPr>
                <p:nvPr/>
              </p:nvSpPr>
              <p:spPr bwMode="auto">
                <a:xfrm flipV="1">
                  <a:off x="2929" y="3878"/>
                  <a:ext cx="21" cy="6"/>
                </a:xfrm>
                <a:prstGeom prst="line">
                  <a:avLst/>
                </a:prstGeom>
                <a:noFill/>
                <a:ln w="12700">
                  <a:solidFill>
                    <a:schemeClr val="accent2"/>
                  </a:solidFill>
                  <a:round/>
                  <a:headEnd/>
                  <a:tailEnd/>
                </a:ln>
                <a:effectLst/>
              </p:spPr>
              <p:txBody>
                <a:bodyPr/>
                <a:lstStyle/>
                <a:p>
                  <a:endParaRPr lang="en-US"/>
                </a:p>
              </p:txBody>
            </p:sp>
            <p:sp>
              <p:nvSpPr>
                <p:cNvPr id="63600" name="Line 112"/>
                <p:cNvSpPr>
                  <a:spLocks noChangeShapeType="1"/>
                </p:cNvSpPr>
                <p:nvPr/>
              </p:nvSpPr>
              <p:spPr bwMode="auto">
                <a:xfrm flipV="1">
                  <a:off x="2967" y="3857"/>
                  <a:ext cx="24" cy="8"/>
                </a:xfrm>
                <a:prstGeom prst="line">
                  <a:avLst/>
                </a:prstGeom>
                <a:noFill/>
                <a:ln w="12700">
                  <a:solidFill>
                    <a:schemeClr val="accent2"/>
                  </a:solidFill>
                  <a:round/>
                  <a:headEnd/>
                  <a:tailEnd/>
                </a:ln>
                <a:effectLst/>
              </p:spPr>
              <p:txBody>
                <a:bodyPr/>
                <a:lstStyle/>
                <a:p>
                  <a:endParaRPr lang="en-US"/>
                </a:p>
              </p:txBody>
            </p:sp>
            <p:sp>
              <p:nvSpPr>
                <p:cNvPr id="63601" name="Line 113"/>
                <p:cNvSpPr>
                  <a:spLocks noChangeShapeType="1"/>
                </p:cNvSpPr>
                <p:nvPr/>
              </p:nvSpPr>
              <p:spPr bwMode="auto">
                <a:xfrm flipH="1">
                  <a:off x="2961" y="3831"/>
                  <a:ext cx="10" cy="32"/>
                </a:xfrm>
                <a:prstGeom prst="line">
                  <a:avLst/>
                </a:prstGeom>
                <a:noFill/>
                <a:ln w="12700">
                  <a:solidFill>
                    <a:schemeClr val="accent2"/>
                  </a:solidFill>
                  <a:round/>
                  <a:headEnd/>
                  <a:tailEnd/>
                </a:ln>
                <a:effectLst/>
              </p:spPr>
              <p:txBody>
                <a:bodyPr/>
                <a:lstStyle/>
                <a:p>
                  <a:endParaRPr lang="en-US"/>
                </a:p>
              </p:txBody>
            </p:sp>
          </p:grpSp>
        </p:grpSp>
        <p:sp>
          <p:nvSpPr>
            <p:cNvPr id="63604" name="Freeform 116"/>
            <p:cNvSpPr>
              <a:spLocks/>
            </p:cNvSpPr>
            <p:nvPr/>
          </p:nvSpPr>
          <p:spPr bwMode="auto">
            <a:xfrm>
              <a:off x="2813" y="4033"/>
              <a:ext cx="27" cy="46"/>
            </a:xfrm>
            <a:custGeom>
              <a:avLst/>
              <a:gdLst/>
              <a:ahLst/>
              <a:cxnLst>
                <a:cxn ang="0">
                  <a:pos x="25" y="0"/>
                </a:cxn>
                <a:cxn ang="0">
                  <a:pos x="2" y="0"/>
                </a:cxn>
                <a:cxn ang="0">
                  <a:pos x="0" y="14"/>
                </a:cxn>
                <a:cxn ang="0">
                  <a:pos x="2" y="15"/>
                </a:cxn>
                <a:cxn ang="0">
                  <a:pos x="3" y="11"/>
                </a:cxn>
                <a:cxn ang="0">
                  <a:pos x="4" y="10"/>
                </a:cxn>
                <a:cxn ang="0">
                  <a:pos x="4" y="9"/>
                </a:cxn>
                <a:cxn ang="0">
                  <a:pos x="5" y="8"/>
                </a:cxn>
                <a:cxn ang="0">
                  <a:pos x="5" y="8"/>
                </a:cxn>
                <a:cxn ang="0">
                  <a:pos x="6" y="8"/>
                </a:cxn>
                <a:cxn ang="0">
                  <a:pos x="6" y="8"/>
                </a:cxn>
                <a:cxn ang="0">
                  <a:pos x="7" y="7"/>
                </a:cxn>
                <a:cxn ang="0">
                  <a:pos x="8" y="8"/>
                </a:cxn>
                <a:cxn ang="0">
                  <a:pos x="20" y="8"/>
                </a:cxn>
                <a:cxn ang="0">
                  <a:pos x="19" y="10"/>
                </a:cxn>
                <a:cxn ang="0">
                  <a:pos x="17" y="12"/>
                </a:cxn>
                <a:cxn ang="0">
                  <a:pos x="16" y="15"/>
                </a:cxn>
                <a:cxn ang="0">
                  <a:pos x="14" y="18"/>
                </a:cxn>
                <a:cxn ang="0">
                  <a:pos x="13" y="21"/>
                </a:cxn>
                <a:cxn ang="0">
                  <a:pos x="11" y="24"/>
                </a:cxn>
                <a:cxn ang="0">
                  <a:pos x="10" y="27"/>
                </a:cxn>
                <a:cxn ang="0">
                  <a:pos x="9" y="30"/>
                </a:cxn>
                <a:cxn ang="0">
                  <a:pos x="8" y="33"/>
                </a:cxn>
                <a:cxn ang="0">
                  <a:pos x="7" y="37"/>
                </a:cxn>
                <a:cxn ang="0">
                  <a:pos x="6" y="40"/>
                </a:cxn>
                <a:cxn ang="0">
                  <a:pos x="6" y="43"/>
                </a:cxn>
                <a:cxn ang="0">
                  <a:pos x="5" y="45"/>
                </a:cxn>
                <a:cxn ang="0">
                  <a:pos x="13" y="45"/>
                </a:cxn>
                <a:cxn ang="0">
                  <a:pos x="14" y="44"/>
                </a:cxn>
                <a:cxn ang="0">
                  <a:pos x="14" y="41"/>
                </a:cxn>
                <a:cxn ang="0">
                  <a:pos x="14" y="38"/>
                </a:cxn>
                <a:cxn ang="0">
                  <a:pos x="15" y="35"/>
                </a:cxn>
                <a:cxn ang="0">
                  <a:pos x="15" y="32"/>
                </a:cxn>
                <a:cxn ang="0">
                  <a:pos x="16" y="29"/>
                </a:cxn>
                <a:cxn ang="0">
                  <a:pos x="17" y="26"/>
                </a:cxn>
                <a:cxn ang="0">
                  <a:pos x="17" y="23"/>
                </a:cxn>
                <a:cxn ang="0">
                  <a:pos x="18" y="21"/>
                </a:cxn>
                <a:cxn ang="0">
                  <a:pos x="19" y="18"/>
                </a:cxn>
                <a:cxn ang="0">
                  <a:pos x="20" y="16"/>
                </a:cxn>
                <a:cxn ang="0">
                  <a:pos x="22" y="13"/>
                </a:cxn>
                <a:cxn ang="0">
                  <a:pos x="23" y="11"/>
                </a:cxn>
                <a:cxn ang="0">
                  <a:pos x="24" y="9"/>
                </a:cxn>
                <a:cxn ang="0">
                  <a:pos x="26" y="7"/>
                </a:cxn>
                <a:cxn ang="0">
                  <a:pos x="25" y="0"/>
                </a:cxn>
              </a:cxnLst>
              <a:rect l="0" t="0" r="r" b="b"/>
              <a:pathLst>
                <a:path w="27" h="46">
                  <a:moveTo>
                    <a:pt x="25" y="0"/>
                  </a:moveTo>
                  <a:lnTo>
                    <a:pt x="2" y="0"/>
                  </a:lnTo>
                  <a:lnTo>
                    <a:pt x="0" y="14"/>
                  </a:lnTo>
                  <a:lnTo>
                    <a:pt x="2" y="15"/>
                  </a:lnTo>
                  <a:lnTo>
                    <a:pt x="3" y="11"/>
                  </a:lnTo>
                  <a:lnTo>
                    <a:pt x="4" y="10"/>
                  </a:lnTo>
                  <a:lnTo>
                    <a:pt x="4" y="9"/>
                  </a:lnTo>
                  <a:lnTo>
                    <a:pt x="5" y="8"/>
                  </a:lnTo>
                  <a:lnTo>
                    <a:pt x="5" y="8"/>
                  </a:lnTo>
                  <a:lnTo>
                    <a:pt x="6" y="8"/>
                  </a:lnTo>
                  <a:lnTo>
                    <a:pt x="6" y="8"/>
                  </a:lnTo>
                  <a:lnTo>
                    <a:pt x="7" y="7"/>
                  </a:lnTo>
                  <a:lnTo>
                    <a:pt x="8" y="8"/>
                  </a:lnTo>
                  <a:lnTo>
                    <a:pt x="20" y="8"/>
                  </a:lnTo>
                  <a:lnTo>
                    <a:pt x="19" y="10"/>
                  </a:lnTo>
                  <a:lnTo>
                    <a:pt x="17" y="12"/>
                  </a:lnTo>
                  <a:lnTo>
                    <a:pt x="16" y="15"/>
                  </a:lnTo>
                  <a:lnTo>
                    <a:pt x="14" y="18"/>
                  </a:lnTo>
                  <a:lnTo>
                    <a:pt x="13" y="21"/>
                  </a:lnTo>
                  <a:lnTo>
                    <a:pt x="11" y="24"/>
                  </a:lnTo>
                  <a:lnTo>
                    <a:pt x="10" y="27"/>
                  </a:lnTo>
                  <a:lnTo>
                    <a:pt x="9" y="30"/>
                  </a:lnTo>
                  <a:lnTo>
                    <a:pt x="8" y="33"/>
                  </a:lnTo>
                  <a:lnTo>
                    <a:pt x="7" y="37"/>
                  </a:lnTo>
                  <a:lnTo>
                    <a:pt x="6" y="40"/>
                  </a:lnTo>
                  <a:lnTo>
                    <a:pt x="6" y="43"/>
                  </a:lnTo>
                  <a:lnTo>
                    <a:pt x="5" y="45"/>
                  </a:lnTo>
                  <a:lnTo>
                    <a:pt x="13" y="45"/>
                  </a:lnTo>
                  <a:lnTo>
                    <a:pt x="14" y="44"/>
                  </a:lnTo>
                  <a:lnTo>
                    <a:pt x="14" y="41"/>
                  </a:lnTo>
                  <a:lnTo>
                    <a:pt x="14" y="38"/>
                  </a:lnTo>
                  <a:lnTo>
                    <a:pt x="15" y="35"/>
                  </a:lnTo>
                  <a:lnTo>
                    <a:pt x="15" y="32"/>
                  </a:lnTo>
                  <a:lnTo>
                    <a:pt x="16" y="29"/>
                  </a:lnTo>
                  <a:lnTo>
                    <a:pt x="17" y="26"/>
                  </a:lnTo>
                  <a:lnTo>
                    <a:pt x="17" y="23"/>
                  </a:lnTo>
                  <a:lnTo>
                    <a:pt x="18" y="21"/>
                  </a:lnTo>
                  <a:lnTo>
                    <a:pt x="19" y="18"/>
                  </a:lnTo>
                  <a:lnTo>
                    <a:pt x="20" y="16"/>
                  </a:lnTo>
                  <a:lnTo>
                    <a:pt x="22" y="13"/>
                  </a:lnTo>
                  <a:lnTo>
                    <a:pt x="23" y="11"/>
                  </a:lnTo>
                  <a:lnTo>
                    <a:pt x="24" y="9"/>
                  </a:lnTo>
                  <a:lnTo>
                    <a:pt x="26" y="7"/>
                  </a:lnTo>
                  <a:lnTo>
                    <a:pt x="25"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63606" name="Line 118"/>
          <p:cNvSpPr>
            <a:spLocks noChangeShapeType="1"/>
          </p:cNvSpPr>
          <p:nvPr/>
        </p:nvSpPr>
        <p:spPr bwMode="auto">
          <a:xfrm>
            <a:off x="7315200" y="5410200"/>
            <a:ext cx="0" cy="129540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moving_car.move( );</a:t>
            </a:r>
            <a:endParaRPr lang="en-US" altLang="zh-CN" b="1">
              <a:solidFill>
                <a:schemeClr val="accent2"/>
              </a:solidFill>
              <a:latin typeface="Arial" charset="0"/>
              <a:ea typeface="宋体" pitchFamily="2" charset="-122"/>
            </a:endParaRPr>
          </a:p>
          <a:p>
            <a:r>
              <a:rPr lang="en-US" altLang="zh-CN" b="1">
                <a:solidFill>
                  <a:schemeClr val="accent2"/>
                </a:solidFill>
                <a:latin typeface="Arial" charset="0"/>
                <a:ea typeface="宋体" pitchFamily="2" charset="-122"/>
              </a:rPr>
              <a:t>ricochet(moving_car);</a:t>
            </a:r>
          </a:p>
          <a:p>
            <a:r>
              <a:rPr lang="en-US" altLang="zh-CN">
                <a:solidFill>
                  <a:srgbClr val="000000"/>
                </a:solidFill>
                <a:latin typeface="Arial" charset="0"/>
                <a:ea typeface="宋体" pitchFamily="2" charset="-122"/>
              </a:rPr>
              <a:t>. . .</a:t>
            </a:r>
          </a:p>
        </p:txBody>
      </p:sp>
      <p:sp>
        <p:nvSpPr>
          <p:cNvPr id="65539"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65540"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65541"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65542"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65543" name="AutoShape 7"/>
          <p:cNvSpPr>
            <a:spLocks noChangeArrowheads="1"/>
          </p:cNvSpPr>
          <p:nvPr/>
        </p:nvSpPr>
        <p:spPr bwMode="auto">
          <a:xfrm>
            <a:off x="3968750" y="1941513"/>
            <a:ext cx="4665663" cy="2852737"/>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65544" name="Rectangle 8"/>
          <p:cNvSpPr>
            <a:spLocks noChangeArrowheads="1"/>
          </p:cNvSpPr>
          <p:nvPr/>
        </p:nvSpPr>
        <p:spPr bwMode="auto">
          <a:xfrm>
            <a:off x="4130675" y="2179638"/>
            <a:ext cx="4419600" cy="2346325"/>
          </a:xfrm>
          <a:prstGeom prst="rect">
            <a:avLst/>
          </a:prstGeom>
          <a:noFill/>
          <a:ln w="12700">
            <a:noFill/>
            <a:miter lim="800000"/>
            <a:headEnd/>
            <a:tailEnd/>
          </a:ln>
          <a:effectLst/>
        </p:spPr>
        <p:txBody>
          <a:bodyPr lIns="90488" tIns="44450" rIns="90488" bIns="44450"/>
          <a:lstStyle/>
          <a:p>
            <a:pPr>
              <a:spcBef>
                <a:spcPct val="20000"/>
              </a:spcBef>
            </a:pPr>
            <a:r>
              <a:rPr lang="en-US" altLang="zh-CN" sz="4000">
                <a:solidFill>
                  <a:srgbClr val="000000"/>
                </a:solidFill>
                <a:ea typeface="宋体" pitchFamily="2" charset="-122"/>
              </a:rPr>
              <a:t>The recursive call will solve the smaller problem.</a:t>
            </a:r>
          </a:p>
        </p:txBody>
      </p:sp>
      <p:pic>
        <p:nvPicPr>
          <p:cNvPr id="65545" name="Picture 9"/>
          <p:cNvPicPr>
            <a:picLocks noChangeArrowheads="1"/>
          </p:cNvPicPr>
          <p:nvPr/>
        </p:nvPicPr>
        <p:blipFill>
          <a:blip r:embed="rId3" cstate="print"/>
          <a:srcRect/>
          <a:stretch>
            <a:fillRect/>
          </a:stretch>
        </p:blipFill>
        <p:spPr bwMode="auto">
          <a:xfrm>
            <a:off x="1492250" y="6176963"/>
            <a:ext cx="533400" cy="668337"/>
          </a:xfrm>
          <a:prstGeom prst="rect">
            <a:avLst/>
          </a:prstGeom>
          <a:noFill/>
          <a:ln w="12700">
            <a:noFill/>
            <a:miter lim="800000"/>
            <a:headEnd/>
            <a:tailEnd/>
          </a:ln>
          <a:effectLst/>
        </p:spPr>
      </p:pic>
      <p:grpSp>
        <p:nvGrpSpPr>
          <p:cNvPr id="65653" name="Group 117"/>
          <p:cNvGrpSpPr>
            <a:grpSpLocks/>
          </p:cNvGrpSpPr>
          <p:nvPr/>
        </p:nvGrpSpPr>
        <p:grpSpPr bwMode="auto">
          <a:xfrm>
            <a:off x="2041525" y="6142038"/>
            <a:ext cx="981075" cy="582612"/>
            <a:chOff x="1286" y="3869"/>
            <a:chExt cx="618" cy="367"/>
          </a:xfrm>
        </p:grpSpPr>
        <p:grpSp>
          <p:nvGrpSpPr>
            <p:cNvPr id="65642" name="Group 106"/>
            <p:cNvGrpSpPr>
              <a:grpSpLocks/>
            </p:cNvGrpSpPr>
            <p:nvPr/>
          </p:nvGrpSpPr>
          <p:grpSpPr bwMode="auto">
            <a:xfrm>
              <a:off x="1286" y="3978"/>
              <a:ext cx="618" cy="258"/>
              <a:chOff x="1286" y="3978"/>
              <a:chExt cx="618" cy="258"/>
            </a:xfrm>
          </p:grpSpPr>
          <p:sp>
            <p:nvSpPr>
              <p:cNvPr id="65546" name="Freeform 10"/>
              <p:cNvSpPr>
                <a:spLocks/>
              </p:cNvSpPr>
              <p:nvPr/>
            </p:nvSpPr>
            <p:spPr bwMode="auto">
              <a:xfrm>
                <a:off x="1686" y="3985"/>
                <a:ext cx="78" cy="55"/>
              </a:xfrm>
              <a:custGeom>
                <a:avLst/>
                <a:gdLst/>
                <a:ahLst/>
                <a:cxnLst>
                  <a:cxn ang="0">
                    <a:pos x="67" y="10"/>
                  </a:cxn>
                  <a:cxn ang="0">
                    <a:pos x="77" y="46"/>
                  </a:cxn>
                  <a:cxn ang="0">
                    <a:pos x="14" y="54"/>
                  </a:cxn>
                  <a:cxn ang="0">
                    <a:pos x="0" y="8"/>
                  </a:cxn>
                  <a:cxn ang="0">
                    <a:pos x="37" y="0"/>
                  </a:cxn>
                  <a:cxn ang="0">
                    <a:pos x="67" y="10"/>
                  </a:cxn>
                </a:cxnLst>
                <a:rect l="0" t="0" r="r" b="b"/>
                <a:pathLst>
                  <a:path w="78" h="55">
                    <a:moveTo>
                      <a:pt x="67" y="10"/>
                    </a:moveTo>
                    <a:lnTo>
                      <a:pt x="77" y="46"/>
                    </a:lnTo>
                    <a:lnTo>
                      <a:pt x="14" y="54"/>
                    </a:lnTo>
                    <a:lnTo>
                      <a:pt x="0" y="8"/>
                    </a:lnTo>
                    <a:lnTo>
                      <a:pt x="37" y="0"/>
                    </a:lnTo>
                    <a:lnTo>
                      <a:pt x="67" y="1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5547" name="Freeform 11"/>
              <p:cNvSpPr>
                <a:spLocks/>
              </p:cNvSpPr>
              <p:nvPr/>
            </p:nvSpPr>
            <p:spPr bwMode="auto">
              <a:xfrm>
                <a:off x="1287" y="3983"/>
                <a:ext cx="616" cy="212"/>
              </a:xfrm>
              <a:custGeom>
                <a:avLst/>
                <a:gdLst/>
                <a:ahLst/>
                <a:cxnLst>
                  <a:cxn ang="0">
                    <a:pos x="614" y="138"/>
                  </a:cxn>
                  <a:cxn ang="0">
                    <a:pos x="608" y="155"/>
                  </a:cxn>
                  <a:cxn ang="0">
                    <a:pos x="597" y="169"/>
                  </a:cxn>
                  <a:cxn ang="0">
                    <a:pos x="579" y="185"/>
                  </a:cxn>
                  <a:cxn ang="0">
                    <a:pos x="556" y="203"/>
                  </a:cxn>
                  <a:cxn ang="0">
                    <a:pos x="546" y="205"/>
                  </a:cxn>
                  <a:cxn ang="0">
                    <a:pos x="468" y="197"/>
                  </a:cxn>
                  <a:cxn ang="0">
                    <a:pos x="460" y="209"/>
                  </a:cxn>
                  <a:cxn ang="0">
                    <a:pos x="238" y="209"/>
                  </a:cxn>
                  <a:cxn ang="0">
                    <a:pos x="131" y="187"/>
                  </a:cxn>
                  <a:cxn ang="0">
                    <a:pos x="124" y="207"/>
                  </a:cxn>
                  <a:cxn ang="0">
                    <a:pos x="117" y="211"/>
                  </a:cxn>
                  <a:cxn ang="0">
                    <a:pos x="12" y="201"/>
                  </a:cxn>
                  <a:cxn ang="0">
                    <a:pos x="4" y="193"/>
                  </a:cxn>
                  <a:cxn ang="0">
                    <a:pos x="2" y="189"/>
                  </a:cxn>
                  <a:cxn ang="0">
                    <a:pos x="2" y="179"/>
                  </a:cxn>
                  <a:cxn ang="0">
                    <a:pos x="4" y="173"/>
                  </a:cxn>
                  <a:cxn ang="0">
                    <a:pos x="0" y="130"/>
                  </a:cxn>
                  <a:cxn ang="0">
                    <a:pos x="2" y="118"/>
                  </a:cxn>
                  <a:cxn ang="0">
                    <a:pos x="11" y="104"/>
                  </a:cxn>
                  <a:cxn ang="0">
                    <a:pos x="24" y="90"/>
                  </a:cxn>
                  <a:cxn ang="0">
                    <a:pos x="46" y="75"/>
                  </a:cxn>
                  <a:cxn ang="0">
                    <a:pos x="72" y="59"/>
                  </a:cxn>
                  <a:cxn ang="0">
                    <a:pos x="106" y="51"/>
                  </a:cxn>
                  <a:cxn ang="0">
                    <a:pos x="145" y="45"/>
                  </a:cxn>
                  <a:cxn ang="0">
                    <a:pos x="164" y="43"/>
                  </a:cxn>
                  <a:cxn ang="0">
                    <a:pos x="212" y="43"/>
                  </a:cxn>
                  <a:cxn ang="0">
                    <a:pos x="250" y="45"/>
                  </a:cxn>
                  <a:cxn ang="0">
                    <a:pos x="400" y="16"/>
                  </a:cxn>
                  <a:cxn ang="0">
                    <a:pos x="417" y="30"/>
                  </a:cxn>
                  <a:cxn ang="0">
                    <a:pos x="426" y="43"/>
                  </a:cxn>
                  <a:cxn ang="0">
                    <a:pos x="474" y="42"/>
                  </a:cxn>
                  <a:cxn ang="0">
                    <a:pos x="475" y="35"/>
                  </a:cxn>
                  <a:cxn ang="0">
                    <a:pos x="474" y="22"/>
                  </a:cxn>
                  <a:cxn ang="0">
                    <a:pos x="468" y="0"/>
                  </a:cxn>
                  <a:cxn ang="0">
                    <a:pos x="491" y="12"/>
                  </a:cxn>
                  <a:cxn ang="0">
                    <a:pos x="511" y="32"/>
                  </a:cxn>
                  <a:cxn ang="0">
                    <a:pos x="520" y="39"/>
                  </a:cxn>
                  <a:cxn ang="0">
                    <a:pos x="530" y="45"/>
                  </a:cxn>
                  <a:cxn ang="0">
                    <a:pos x="556" y="47"/>
                  </a:cxn>
                  <a:cxn ang="0">
                    <a:pos x="584" y="53"/>
                  </a:cxn>
                  <a:cxn ang="0">
                    <a:pos x="601" y="63"/>
                  </a:cxn>
                  <a:cxn ang="0">
                    <a:pos x="609" y="75"/>
                  </a:cxn>
                  <a:cxn ang="0">
                    <a:pos x="610" y="85"/>
                  </a:cxn>
                  <a:cxn ang="0">
                    <a:pos x="610" y="104"/>
                  </a:cxn>
                  <a:cxn ang="0">
                    <a:pos x="609" y="128"/>
                  </a:cxn>
                  <a:cxn ang="0">
                    <a:pos x="615" y="132"/>
                  </a:cxn>
                  <a:cxn ang="0">
                    <a:pos x="614" y="138"/>
                  </a:cxn>
                </a:cxnLst>
                <a:rect l="0" t="0" r="r" b="b"/>
                <a:pathLst>
                  <a:path w="616" h="212">
                    <a:moveTo>
                      <a:pt x="614" y="138"/>
                    </a:moveTo>
                    <a:lnTo>
                      <a:pt x="608" y="155"/>
                    </a:lnTo>
                    <a:lnTo>
                      <a:pt x="597" y="169"/>
                    </a:lnTo>
                    <a:lnTo>
                      <a:pt x="579" y="185"/>
                    </a:lnTo>
                    <a:lnTo>
                      <a:pt x="556" y="203"/>
                    </a:lnTo>
                    <a:lnTo>
                      <a:pt x="546" y="205"/>
                    </a:lnTo>
                    <a:lnTo>
                      <a:pt x="468" y="197"/>
                    </a:lnTo>
                    <a:lnTo>
                      <a:pt x="460" y="209"/>
                    </a:lnTo>
                    <a:lnTo>
                      <a:pt x="238" y="209"/>
                    </a:lnTo>
                    <a:lnTo>
                      <a:pt x="131" y="187"/>
                    </a:lnTo>
                    <a:lnTo>
                      <a:pt x="124" y="207"/>
                    </a:lnTo>
                    <a:lnTo>
                      <a:pt x="117" y="211"/>
                    </a:lnTo>
                    <a:lnTo>
                      <a:pt x="12" y="201"/>
                    </a:lnTo>
                    <a:lnTo>
                      <a:pt x="4" y="193"/>
                    </a:lnTo>
                    <a:lnTo>
                      <a:pt x="2" y="189"/>
                    </a:lnTo>
                    <a:lnTo>
                      <a:pt x="2" y="179"/>
                    </a:lnTo>
                    <a:lnTo>
                      <a:pt x="4" y="173"/>
                    </a:lnTo>
                    <a:lnTo>
                      <a:pt x="0" y="130"/>
                    </a:lnTo>
                    <a:lnTo>
                      <a:pt x="2" y="118"/>
                    </a:lnTo>
                    <a:lnTo>
                      <a:pt x="11" y="104"/>
                    </a:lnTo>
                    <a:lnTo>
                      <a:pt x="24" y="90"/>
                    </a:lnTo>
                    <a:lnTo>
                      <a:pt x="46" y="75"/>
                    </a:lnTo>
                    <a:lnTo>
                      <a:pt x="72" y="59"/>
                    </a:lnTo>
                    <a:lnTo>
                      <a:pt x="106" y="51"/>
                    </a:lnTo>
                    <a:lnTo>
                      <a:pt x="145" y="45"/>
                    </a:lnTo>
                    <a:lnTo>
                      <a:pt x="164" y="43"/>
                    </a:lnTo>
                    <a:lnTo>
                      <a:pt x="212" y="43"/>
                    </a:lnTo>
                    <a:lnTo>
                      <a:pt x="250" y="45"/>
                    </a:lnTo>
                    <a:lnTo>
                      <a:pt x="400" y="16"/>
                    </a:lnTo>
                    <a:lnTo>
                      <a:pt x="417" y="30"/>
                    </a:lnTo>
                    <a:lnTo>
                      <a:pt x="426" y="43"/>
                    </a:lnTo>
                    <a:lnTo>
                      <a:pt x="474" y="42"/>
                    </a:lnTo>
                    <a:lnTo>
                      <a:pt x="475" y="35"/>
                    </a:lnTo>
                    <a:lnTo>
                      <a:pt x="474" y="22"/>
                    </a:lnTo>
                    <a:lnTo>
                      <a:pt x="468" y="0"/>
                    </a:lnTo>
                    <a:lnTo>
                      <a:pt x="491" y="12"/>
                    </a:lnTo>
                    <a:lnTo>
                      <a:pt x="511" y="32"/>
                    </a:lnTo>
                    <a:lnTo>
                      <a:pt x="520" y="39"/>
                    </a:lnTo>
                    <a:lnTo>
                      <a:pt x="530" y="45"/>
                    </a:lnTo>
                    <a:lnTo>
                      <a:pt x="556" y="47"/>
                    </a:lnTo>
                    <a:lnTo>
                      <a:pt x="584" y="53"/>
                    </a:lnTo>
                    <a:lnTo>
                      <a:pt x="601" y="63"/>
                    </a:lnTo>
                    <a:lnTo>
                      <a:pt x="609" y="75"/>
                    </a:lnTo>
                    <a:lnTo>
                      <a:pt x="610" y="85"/>
                    </a:lnTo>
                    <a:lnTo>
                      <a:pt x="610" y="104"/>
                    </a:lnTo>
                    <a:lnTo>
                      <a:pt x="609" y="128"/>
                    </a:lnTo>
                    <a:lnTo>
                      <a:pt x="615" y="132"/>
                    </a:lnTo>
                    <a:lnTo>
                      <a:pt x="614" y="13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65548" name="Freeform 12"/>
              <p:cNvSpPr>
                <a:spLocks/>
              </p:cNvSpPr>
              <p:nvPr/>
            </p:nvSpPr>
            <p:spPr bwMode="auto">
              <a:xfrm>
                <a:off x="1535" y="4153"/>
                <a:ext cx="225" cy="6"/>
              </a:xfrm>
              <a:custGeom>
                <a:avLst/>
                <a:gdLst/>
                <a:ahLst/>
                <a:cxnLst>
                  <a:cxn ang="0">
                    <a:pos x="222" y="5"/>
                  </a:cxn>
                  <a:cxn ang="0">
                    <a:pos x="0" y="5"/>
                  </a:cxn>
                  <a:cxn ang="0">
                    <a:pos x="0" y="0"/>
                  </a:cxn>
                  <a:cxn ang="0">
                    <a:pos x="224" y="0"/>
                  </a:cxn>
                  <a:cxn ang="0">
                    <a:pos x="222" y="5"/>
                  </a:cxn>
                </a:cxnLst>
                <a:rect l="0" t="0" r="r" b="b"/>
                <a:pathLst>
                  <a:path w="225" h="6">
                    <a:moveTo>
                      <a:pt x="222" y="5"/>
                    </a:moveTo>
                    <a:lnTo>
                      <a:pt x="0" y="5"/>
                    </a:lnTo>
                    <a:lnTo>
                      <a:pt x="0" y="0"/>
                    </a:lnTo>
                    <a:lnTo>
                      <a:pt x="224" y="0"/>
                    </a:lnTo>
                    <a:lnTo>
                      <a:pt x="222" y="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5549" name="Freeform 13"/>
              <p:cNvSpPr>
                <a:spLocks/>
              </p:cNvSpPr>
              <p:nvPr/>
            </p:nvSpPr>
            <p:spPr bwMode="auto">
              <a:xfrm>
                <a:off x="1621" y="4161"/>
                <a:ext cx="128" cy="26"/>
              </a:xfrm>
              <a:custGeom>
                <a:avLst/>
                <a:gdLst/>
                <a:ahLst/>
                <a:cxnLst>
                  <a:cxn ang="0">
                    <a:pos x="127" y="7"/>
                  </a:cxn>
                  <a:cxn ang="0">
                    <a:pos x="122" y="2"/>
                  </a:cxn>
                  <a:cxn ang="0">
                    <a:pos x="119" y="0"/>
                  </a:cxn>
                  <a:cxn ang="0">
                    <a:pos x="118" y="0"/>
                  </a:cxn>
                  <a:cxn ang="0">
                    <a:pos x="7" y="0"/>
                  </a:cxn>
                  <a:cxn ang="0">
                    <a:pos x="2" y="5"/>
                  </a:cxn>
                  <a:cxn ang="0">
                    <a:pos x="1" y="10"/>
                  </a:cxn>
                  <a:cxn ang="0">
                    <a:pos x="0" y="12"/>
                  </a:cxn>
                  <a:cxn ang="0">
                    <a:pos x="0" y="18"/>
                  </a:cxn>
                  <a:cxn ang="0">
                    <a:pos x="4" y="22"/>
                  </a:cxn>
                  <a:cxn ang="0">
                    <a:pos x="9" y="25"/>
                  </a:cxn>
                  <a:cxn ang="0">
                    <a:pos x="116" y="25"/>
                  </a:cxn>
                  <a:cxn ang="0">
                    <a:pos x="121" y="24"/>
                  </a:cxn>
                  <a:cxn ang="0">
                    <a:pos x="125" y="20"/>
                  </a:cxn>
                  <a:cxn ang="0">
                    <a:pos x="127" y="16"/>
                  </a:cxn>
                  <a:cxn ang="0">
                    <a:pos x="127" y="11"/>
                  </a:cxn>
                  <a:cxn ang="0">
                    <a:pos x="127" y="7"/>
                  </a:cxn>
                </a:cxnLst>
                <a:rect l="0" t="0" r="r" b="b"/>
                <a:pathLst>
                  <a:path w="128" h="26">
                    <a:moveTo>
                      <a:pt x="127" y="7"/>
                    </a:moveTo>
                    <a:lnTo>
                      <a:pt x="122" y="2"/>
                    </a:lnTo>
                    <a:lnTo>
                      <a:pt x="119" y="0"/>
                    </a:lnTo>
                    <a:lnTo>
                      <a:pt x="118" y="0"/>
                    </a:lnTo>
                    <a:lnTo>
                      <a:pt x="7" y="0"/>
                    </a:lnTo>
                    <a:lnTo>
                      <a:pt x="2" y="5"/>
                    </a:lnTo>
                    <a:lnTo>
                      <a:pt x="1" y="10"/>
                    </a:lnTo>
                    <a:lnTo>
                      <a:pt x="0" y="12"/>
                    </a:lnTo>
                    <a:lnTo>
                      <a:pt x="0" y="18"/>
                    </a:lnTo>
                    <a:lnTo>
                      <a:pt x="4" y="22"/>
                    </a:lnTo>
                    <a:lnTo>
                      <a:pt x="9" y="25"/>
                    </a:lnTo>
                    <a:lnTo>
                      <a:pt x="116" y="25"/>
                    </a:lnTo>
                    <a:lnTo>
                      <a:pt x="121" y="24"/>
                    </a:lnTo>
                    <a:lnTo>
                      <a:pt x="125" y="20"/>
                    </a:lnTo>
                    <a:lnTo>
                      <a:pt x="127" y="16"/>
                    </a:lnTo>
                    <a:lnTo>
                      <a:pt x="127" y="11"/>
                    </a:lnTo>
                    <a:lnTo>
                      <a:pt x="127" y="7"/>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5550" name="Freeform 14"/>
              <p:cNvSpPr>
                <a:spLocks/>
              </p:cNvSpPr>
              <p:nvPr/>
            </p:nvSpPr>
            <p:spPr bwMode="auto">
              <a:xfrm>
                <a:off x="1622" y="4166"/>
                <a:ext cx="108" cy="16"/>
              </a:xfrm>
              <a:custGeom>
                <a:avLst/>
                <a:gdLst/>
                <a:ahLst/>
                <a:cxnLst>
                  <a:cxn ang="0">
                    <a:pos x="104" y="7"/>
                  </a:cxn>
                  <a:cxn ang="0">
                    <a:pos x="104" y="5"/>
                  </a:cxn>
                  <a:cxn ang="0">
                    <a:pos x="107" y="0"/>
                  </a:cxn>
                  <a:cxn ang="0">
                    <a:pos x="103" y="5"/>
                  </a:cxn>
                  <a:cxn ang="0">
                    <a:pos x="103" y="7"/>
                  </a:cxn>
                  <a:cxn ang="0">
                    <a:pos x="0" y="7"/>
                  </a:cxn>
                  <a:cxn ang="0">
                    <a:pos x="0" y="8"/>
                  </a:cxn>
                  <a:cxn ang="0">
                    <a:pos x="103" y="8"/>
                  </a:cxn>
                  <a:cxn ang="0">
                    <a:pos x="103" y="10"/>
                  </a:cxn>
                  <a:cxn ang="0">
                    <a:pos x="107" y="15"/>
                  </a:cxn>
                  <a:cxn ang="0">
                    <a:pos x="104" y="10"/>
                  </a:cxn>
                  <a:cxn ang="0">
                    <a:pos x="104" y="8"/>
                  </a:cxn>
                  <a:cxn ang="0">
                    <a:pos x="104" y="7"/>
                  </a:cxn>
                </a:cxnLst>
                <a:rect l="0" t="0" r="r" b="b"/>
                <a:pathLst>
                  <a:path w="108" h="16">
                    <a:moveTo>
                      <a:pt x="104" y="7"/>
                    </a:moveTo>
                    <a:lnTo>
                      <a:pt x="104" y="5"/>
                    </a:lnTo>
                    <a:lnTo>
                      <a:pt x="107" y="0"/>
                    </a:lnTo>
                    <a:lnTo>
                      <a:pt x="103" y="5"/>
                    </a:lnTo>
                    <a:lnTo>
                      <a:pt x="103" y="7"/>
                    </a:lnTo>
                    <a:lnTo>
                      <a:pt x="0" y="7"/>
                    </a:lnTo>
                    <a:lnTo>
                      <a:pt x="0" y="8"/>
                    </a:lnTo>
                    <a:lnTo>
                      <a:pt x="103" y="8"/>
                    </a:lnTo>
                    <a:lnTo>
                      <a:pt x="103" y="10"/>
                    </a:lnTo>
                    <a:lnTo>
                      <a:pt x="107" y="15"/>
                    </a:lnTo>
                    <a:lnTo>
                      <a:pt x="104" y="10"/>
                    </a:lnTo>
                    <a:lnTo>
                      <a:pt x="104" y="8"/>
                    </a:lnTo>
                    <a:lnTo>
                      <a:pt x="104"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5551" name="Freeform 15"/>
              <p:cNvSpPr>
                <a:spLocks/>
              </p:cNvSpPr>
              <p:nvPr/>
            </p:nvSpPr>
            <p:spPr bwMode="auto">
              <a:xfrm>
                <a:off x="1734" y="4177"/>
                <a:ext cx="9" cy="10"/>
              </a:xfrm>
              <a:custGeom>
                <a:avLst/>
                <a:gdLst/>
                <a:ahLst/>
                <a:cxnLst>
                  <a:cxn ang="0">
                    <a:pos x="8" y="5"/>
                  </a:cxn>
                  <a:cxn ang="0">
                    <a:pos x="5" y="9"/>
                  </a:cxn>
                  <a:cxn ang="0">
                    <a:pos x="0" y="6"/>
                  </a:cxn>
                  <a:cxn ang="0">
                    <a:pos x="3" y="4"/>
                  </a:cxn>
                  <a:cxn ang="0">
                    <a:pos x="4" y="0"/>
                  </a:cxn>
                  <a:cxn ang="0">
                    <a:pos x="4" y="4"/>
                  </a:cxn>
                  <a:cxn ang="0">
                    <a:pos x="7" y="2"/>
                  </a:cxn>
                  <a:cxn ang="0">
                    <a:pos x="6" y="5"/>
                  </a:cxn>
                  <a:cxn ang="0">
                    <a:pos x="8" y="5"/>
                  </a:cxn>
                </a:cxnLst>
                <a:rect l="0" t="0" r="r" b="b"/>
                <a:pathLst>
                  <a:path w="9" h="10">
                    <a:moveTo>
                      <a:pt x="8" y="5"/>
                    </a:moveTo>
                    <a:lnTo>
                      <a:pt x="5" y="9"/>
                    </a:lnTo>
                    <a:lnTo>
                      <a:pt x="0" y="6"/>
                    </a:lnTo>
                    <a:lnTo>
                      <a:pt x="3" y="4"/>
                    </a:lnTo>
                    <a:lnTo>
                      <a:pt x="4" y="0"/>
                    </a:lnTo>
                    <a:lnTo>
                      <a:pt x="4" y="4"/>
                    </a:lnTo>
                    <a:lnTo>
                      <a:pt x="7" y="2"/>
                    </a:lnTo>
                    <a:lnTo>
                      <a:pt x="6" y="5"/>
                    </a:lnTo>
                    <a:lnTo>
                      <a:pt x="8" y="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5552" name="Freeform 16"/>
              <p:cNvSpPr>
                <a:spLocks/>
              </p:cNvSpPr>
              <p:nvPr/>
            </p:nvSpPr>
            <p:spPr bwMode="auto">
              <a:xfrm>
                <a:off x="1773" y="4084"/>
                <a:ext cx="71" cy="122"/>
              </a:xfrm>
              <a:custGeom>
                <a:avLst/>
                <a:gdLst/>
                <a:ahLst/>
                <a:cxnLst>
                  <a:cxn ang="0">
                    <a:pos x="52" y="7"/>
                  </a:cxn>
                  <a:cxn ang="0">
                    <a:pos x="62" y="23"/>
                  </a:cxn>
                  <a:cxn ang="0">
                    <a:pos x="70" y="52"/>
                  </a:cxn>
                  <a:cxn ang="0">
                    <a:pos x="68" y="83"/>
                  </a:cxn>
                  <a:cxn ang="0">
                    <a:pos x="58" y="107"/>
                  </a:cxn>
                  <a:cxn ang="0">
                    <a:pos x="44" y="120"/>
                  </a:cxn>
                  <a:cxn ang="0">
                    <a:pos x="31" y="121"/>
                  </a:cxn>
                  <a:cxn ang="0">
                    <a:pos x="14" y="113"/>
                  </a:cxn>
                  <a:cxn ang="0">
                    <a:pos x="5" y="91"/>
                  </a:cxn>
                  <a:cxn ang="0">
                    <a:pos x="0" y="64"/>
                  </a:cxn>
                  <a:cxn ang="0">
                    <a:pos x="4" y="35"/>
                  </a:cxn>
                  <a:cxn ang="0">
                    <a:pos x="14" y="11"/>
                  </a:cxn>
                  <a:cxn ang="0">
                    <a:pos x="27" y="1"/>
                  </a:cxn>
                  <a:cxn ang="0">
                    <a:pos x="42" y="0"/>
                  </a:cxn>
                  <a:cxn ang="0">
                    <a:pos x="52" y="7"/>
                  </a:cxn>
                </a:cxnLst>
                <a:rect l="0" t="0" r="r" b="b"/>
                <a:pathLst>
                  <a:path w="71" h="122">
                    <a:moveTo>
                      <a:pt x="52" y="7"/>
                    </a:moveTo>
                    <a:lnTo>
                      <a:pt x="62" y="23"/>
                    </a:lnTo>
                    <a:lnTo>
                      <a:pt x="70" y="52"/>
                    </a:lnTo>
                    <a:lnTo>
                      <a:pt x="68" y="83"/>
                    </a:lnTo>
                    <a:lnTo>
                      <a:pt x="58" y="107"/>
                    </a:lnTo>
                    <a:lnTo>
                      <a:pt x="44" y="120"/>
                    </a:lnTo>
                    <a:lnTo>
                      <a:pt x="31" y="121"/>
                    </a:lnTo>
                    <a:lnTo>
                      <a:pt x="14" y="113"/>
                    </a:lnTo>
                    <a:lnTo>
                      <a:pt x="5" y="91"/>
                    </a:lnTo>
                    <a:lnTo>
                      <a:pt x="0" y="64"/>
                    </a:lnTo>
                    <a:lnTo>
                      <a:pt x="4" y="35"/>
                    </a:lnTo>
                    <a:lnTo>
                      <a:pt x="14" y="11"/>
                    </a:lnTo>
                    <a:lnTo>
                      <a:pt x="27" y="1"/>
                    </a:lnTo>
                    <a:lnTo>
                      <a:pt x="42" y="0"/>
                    </a:lnTo>
                    <a:lnTo>
                      <a:pt x="52"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5553" name="Freeform 17"/>
              <p:cNvSpPr>
                <a:spLocks/>
              </p:cNvSpPr>
              <p:nvPr/>
            </p:nvSpPr>
            <p:spPr bwMode="auto">
              <a:xfrm>
                <a:off x="1779" y="4090"/>
                <a:ext cx="59" cy="111"/>
              </a:xfrm>
              <a:custGeom>
                <a:avLst/>
                <a:gdLst/>
                <a:ahLst/>
                <a:cxnLst>
                  <a:cxn ang="0">
                    <a:pos x="47" y="13"/>
                  </a:cxn>
                  <a:cxn ang="0">
                    <a:pos x="53" y="22"/>
                  </a:cxn>
                  <a:cxn ang="0">
                    <a:pos x="57" y="37"/>
                  </a:cxn>
                  <a:cxn ang="0">
                    <a:pos x="58" y="55"/>
                  </a:cxn>
                  <a:cxn ang="0">
                    <a:pos x="57" y="73"/>
                  </a:cxn>
                  <a:cxn ang="0">
                    <a:pos x="53" y="87"/>
                  </a:cxn>
                  <a:cxn ang="0">
                    <a:pos x="46" y="100"/>
                  </a:cxn>
                  <a:cxn ang="0">
                    <a:pos x="39" y="107"/>
                  </a:cxn>
                  <a:cxn ang="0">
                    <a:pos x="32" y="110"/>
                  </a:cxn>
                  <a:cxn ang="0">
                    <a:pos x="24" y="110"/>
                  </a:cxn>
                  <a:cxn ang="0">
                    <a:pos x="15" y="104"/>
                  </a:cxn>
                  <a:cxn ang="0">
                    <a:pos x="8" y="94"/>
                  </a:cxn>
                  <a:cxn ang="0">
                    <a:pos x="4" y="81"/>
                  </a:cxn>
                  <a:cxn ang="0">
                    <a:pos x="0" y="65"/>
                  </a:cxn>
                  <a:cxn ang="0">
                    <a:pos x="0" y="50"/>
                  </a:cxn>
                  <a:cxn ang="0">
                    <a:pos x="2" y="33"/>
                  </a:cxn>
                  <a:cxn ang="0">
                    <a:pos x="8" y="17"/>
                  </a:cxn>
                  <a:cxn ang="0">
                    <a:pos x="16" y="5"/>
                  </a:cxn>
                  <a:cxn ang="0">
                    <a:pos x="24" y="1"/>
                  </a:cxn>
                  <a:cxn ang="0">
                    <a:pos x="32" y="0"/>
                  </a:cxn>
                  <a:cxn ang="0">
                    <a:pos x="42" y="5"/>
                  </a:cxn>
                  <a:cxn ang="0">
                    <a:pos x="47" y="13"/>
                  </a:cxn>
                </a:cxnLst>
                <a:rect l="0" t="0" r="r" b="b"/>
                <a:pathLst>
                  <a:path w="59" h="111">
                    <a:moveTo>
                      <a:pt x="47" y="13"/>
                    </a:moveTo>
                    <a:lnTo>
                      <a:pt x="53" y="22"/>
                    </a:lnTo>
                    <a:lnTo>
                      <a:pt x="57" y="37"/>
                    </a:lnTo>
                    <a:lnTo>
                      <a:pt x="58" y="55"/>
                    </a:lnTo>
                    <a:lnTo>
                      <a:pt x="57" y="73"/>
                    </a:lnTo>
                    <a:lnTo>
                      <a:pt x="53" y="87"/>
                    </a:lnTo>
                    <a:lnTo>
                      <a:pt x="46" y="100"/>
                    </a:lnTo>
                    <a:lnTo>
                      <a:pt x="39" y="107"/>
                    </a:lnTo>
                    <a:lnTo>
                      <a:pt x="32" y="110"/>
                    </a:lnTo>
                    <a:lnTo>
                      <a:pt x="24" y="110"/>
                    </a:lnTo>
                    <a:lnTo>
                      <a:pt x="15" y="104"/>
                    </a:lnTo>
                    <a:lnTo>
                      <a:pt x="8" y="94"/>
                    </a:lnTo>
                    <a:lnTo>
                      <a:pt x="4" y="81"/>
                    </a:lnTo>
                    <a:lnTo>
                      <a:pt x="0" y="65"/>
                    </a:lnTo>
                    <a:lnTo>
                      <a:pt x="0" y="50"/>
                    </a:lnTo>
                    <a:lnTo>
                      <a:pt x="2" y="33"/>
                    </a:lnTo>
                    <a:lnTo>
                      <a:pt x="8" y="17"/>
                    </a:lnTo>
                    <a:lnTo>
                      <a:pt x="16" y="5"/>
                    </a:lnTo>
                    <a:lnTo>
                      <a:pt x="24" y="1"/>
                    </a:lnTo>
                    <a:lnTo>
                      <a:pt x="32" y="0"/>
                    </a:lnTo>
                    <a:lnTo>
                      <a:pt x="42" y="5"/>
                    </a:lnTo>
                    <a:lnTo>
                      <a:pt x="47" y="1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5554" name="Freeform 18"/>
              <p:cNvSpPr>
                <a:spLocks/>
              </p:cNvSpPr>
              <p:nvPr/>
            </p:nvSpPr>
            <p:spPr bwMode="auto">
              <a:xfrm>
                <a:off x="1784" y="4124"/>
                <a:ext cx="26" cy="42"/>
              </a:xfrm>
              <a:custGeom>
                <a:avLst/>
                <a:gdLst/>
                <a:ahLst/>
                <a:cxnLst>
                  <a:cxn ang="0">
                    <a:pos x="25" y="2"/>
                  </a:cxn>
                  <a:cxn ang="0">
                    <a:pos x="21" y="10"/>
                  </a:cxn>
                  <a:cxn ang="0">
                    <a:pos x="20" y="15"/>
                  </a:cxn>
                  <a:cxn ang="0">
                    <a:pos x="20" y="20"/>
                  </a:cxn>
                  <a:cxn ang="0">
                    <a:pos x="21" y="28"/>
                  </a:cxn>
                  <a:cxn ang="0">
                    <a:pos x="13" y="41"/>
                  </a:cxn>
                  <a:cxn ang="0">
                    <a:pos x="10" y="36"/>
                  </a:cxn>
                  <a:cxn ang="0">
                    <a:pos x="7" y="30"/>
                  </a:cxn>
                  <a:cxn ang="0">
                    <a:pos x="4" y="26"/>
                  </a:cxn>
                  <a:cxn ang="0">
                    <a:pos x="0" y="9"/>
                  </a:cxn>
                  <a:cxn ang="0">
                    <a:pos x="5" y="8"/>
                  </a:cxn>
                  <a:cxn ang="0">
                    <a:pos x="9" y="5"/>
                  </a:cxn>
                  <a:cxn ang="0">
                    <a:pos x="13" y="0"/>
                  </a:cxn>
                  <a:cxn ang="0">
                    <a:pos x="25" y="2"/>
                  </a:cxn>
                </a:cxnLst>
                <a:rect l="0" t="0" r="r" b="b"/>
                <a:pathLst>
                  <a:path w="26" h="42">
                    <a:moveTo>
                      <a:pt x="25" y="2"/>
                    </a:moveTo>
                    <a:lnTo>
                      <a:pt x="21" y="10"/>
                    </a:lnTo>
                    <a:lnTo>
                      <a:pt x="20" y="15"/>
                    </a:lnTo>
                    <a:lnTo>
                      <a:pt x="20" y="20"/>
                    </a:lnTo>
                    <a:lnTo>
                      <a:pt x="21" y="28"/>
                    </a:lnTo>
                    <a:lnTo>
                      <a:pt x="13" y="41"/>
                    </a:lnTo>
                    <a:lnTo>
                      <a:pt x="10" y="36"/>
                    </a:lnTo>
                    <a:lnTo>
                      <a:pt x="7" y="30"/>
                    </a:lnTo>
                    <a:lnTo>
                      <a:pt x="4" y="26"/>
                    </a:lnTo>
                    <a:lnTo>
                      <a:pt x="0" y="9"/>
                    </a:lnTo>
                    <a:lnTo>
                      <a:pt x="5" y="8"/>
                    </a:lnTo>
                    <a:lnTo>
                      <a:pt x="9" y="5"/>
                    </a:lnTo>
                    <a:lnTo>
                      <a:pt x="13" y="0"/>
                    </a:lnTo>
                    <a:lnTo>
                      <a:pt x="25" y="2"/>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5555" name="Freeform 19"/>
              <p:cNvSpPr>
                <a:spLocks/>
              </p:cNvSpPr>
              <p:nvPr/>
            </p:nvSpPr>
            <p:spPr bwMode="auto">
              <a:xfrm>
                <a:off x="1796" y="4100"/>
                <a:ext cx="20" cy="25"/>
              </a:xfrm>
              <a:custGeom>
                <a:avLst/>
                <a:gdLst/>
                <a:ahLst/>
                <a:cxnLst>
                  <a:cxn ang="0">
                    <a:pos x="0" y="22"/>
                  </a:cxn>
                  <a:cxn ang="0">
                    <a:pos x="17" y="24"/>
                  </a:cxn>
                  <a:cxn ang="0">
                    <a:pos x="19" y="18"/>
                  </a:cxn>
                  <a:cxn ang="0">
                    <a:pos x="12" y="0"/>
                  </a:cxn>
                  <a:cxn ang="0">
                    <a:pos x="0" y="22"/>
                  </a:cxn>
                </a:cxnLst>
                <a:rect l="0" t="0" r="r" b="b"/>
                <a:pathLst>
                  <a:path w="20" h="25">
                    <a:moveTo>
                      <a:pt x="0" y="22"/>
                    </a:moveTo>
                    <a:lnTo>
                      <a:pt x="17" y="24"/>
                    </a:lnTo>
                    <a:lnTo>
                      <a:pt x="19" y="18"/>
                    </a:lnTo>
                    <a:lnTo>
                      <a:pt x="12" y="0"/>
                    </a:lnTo>
                    <a:lnTo>
                      <a:pt x="0" y="2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5556" name="Freeform 20"/>
              <p:cNvSpPr>
                <a:spLocks/>
              </p:cNvSpPr>
              <p:nvPr/>
            </p:nvSpPr>
            <p:spPr bwMode="auto">
              <a:xfrm>
                <a:off x="1781" y="4131"/>
                <a:ext cx="7" cy="27"/>
              </a:xfrm>
              <a:custGeom>
                <a:avLst/>
                <a:gdLst/>
                <a:ahLst/>
                <a:cxnLst>
                  <a:cxn ang="0">
                    <a:pos x="2" y="0"/>
                  </a:cxn>
                  <a:cxn ang="0">
                    <a:pos x="6" y="26"/>
                  </a:cxn>
                  <a:cxn ang="0">
                    <a:pos x="1" y="22"/>
                  </a:cxn>
                  <a:cxn ang="0">
                    <a:pos x="0" y="12"/>
                  </a:cxn>
                  <a:cxn ang="0">
                    <a:pos x="1" y="3"/>
                  </a:cxn>
                  <a:cxn ang="0">
                    <a:pos x="2" y="0"/>
                  </a:cxn>
                </a:cxnLst>
                <a:rect l="0" t="0" r="r" b="b"/>
                <a:pathLst>
                  <a:path w="7" h="27">
                    <a:moveTo>
                      <a:pt x="2" y="0"/>
                    </a:moveTo>
                    <a:lnTo>
                      <a:pt x="6" y="26"/>
                    </a:lnTo>
                    <a:lnTo>
                      <a:pt x="1" y="22"/>
                    </a:lnTo>
                    <a:lnTo>
                      <a:pt x="0" y="12"/>
                    </a:lnTo>
                    <a:lnTo>
                      <a:pt x="1" y="3"/>
                    </a:lnTo>
                    <a:lnTo>
                      <a:pt x="2"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5557" name="Freeform 21"/>
              <p:cNvSpPr>
                <a:spLocks/>
              </p:cNvSpPr>
              <p:nvPr/>
            </p:nvSpPr>
            <p:spPr bwMode="auto">
              <a:xfrm>
                <a:off x="1796" y="4153"/>
                <a:ext cx="18" cy="32"/>
              </a:xfrm>
              <a:custGeom>
                <a:avLst/>
                <a:gdLst/>
                <a:ahLst/>
                <a:cxnLst>
                  <a:cxn ang="0">
                    <a:pos x="0" y="21"/>
                  </a:cxn>
                  <a:cxn ang="0">
                    <a:pos x="12" y="0"/>
                  </a:cxn>
                  <a:cxn ang="0">
                    <a:pos x="17" y="21"/>
                  </a:cxn>
                  <a:cxn ang="0">
                    <a:pos x="2" y="31"/>
                  </a:cxn>
                  <a:cxn ang="0">
                    <a:pos x="0" y="21"/>
                  </a:cxn>
                </a:cxnLst>
                <a:rect l="0" t="0" r="r" b="b"/>
                <a:pathLst>
                  <a:path w="18" h="32">
                    <a:moveTo>
                      <a:pt x="0" y="21"/>
                    </a:moveTo>
                    <a:lnTo>
                      <a:pt x="12" y="0"/>
                    </a:lnTo>
                    <a:lnTo>
                      <a:pt x="17" y="21"/>
                    </a:lnTo>
                    <a:lnTo>
                      <a:pt x="2" y="31"/>
                    </a:lnTo>
                    <a:lnTo>
                      <a:pt x="0"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5558" name="Freeform 22"/>
              <p:cNvSpPr>
                <a:spLocks/>
              </p:cNvSpPr>
              <p:nvPr/>
            </p:nvSpPr>
            <p:spPr bwMode="auto">
              <a:xfrm>
                <a:off x="1766" y="4066"/>
                <a:ext cx="82" cy="133"/>
              </a:xfrm>
              <a:custGeom>
                <a:avLst/>
                <a:gdLst/>
                <a:ahLst/>
                <a:cxnLst>
                  <a:cxn ang="0">
                    <a:pos x="75" y="66"/>
                  </a:cxn>
                  <a:cxn ang="0">
                    <a:pos x="68" y="38"/>
                  </a:cxn>
                  <a:cxn ang="0">
                    <a:pos x="56" y="21"/>
                  </a:cxn>
                  <a:cxn ang="0">
                    <a:pos x="38" y="15"/>
                  </a:cxn>
                  <a:cxn ang="0">
                    <a:pos x="22" y="27"/>
                  </a:cxn>
                  <a:cxn ang="0">
                    <a:pos x="12" y="48"/>
                  </a:cxn>
                  <a:cxn ang="0">
                    <a:pos x="8" y="72"/>
                  </a:cxn>
                  <a:cxn ang="0">
                    <a:pos x="9" y="93"/>
                  </a:cxn>
                  <a:cxn ang="0">
                    <a:pos x="14" y="112"/>
                  </a:cxn>
                  <a:cxn ang="0">
                    <a:pos x="20" y="128"/>
                  </a:cxn>
                  <a:cxn ang="0">
                    <a:pos x="13" y="132"/>
                  </a:cxn>
                  <a:cxn ang="0">
                    <a:pos x="3" y="101"/>
                  </a:cxn>
                  <a:cxn ang="0">
                    <a:pos x="0" y="71"/>
                  </a:cxn>
                  <a:cxn ang="0">
                    <a:pos x="9" y="30"/>
                  </a:cxn>
                  <a:cxn ang="0">
                    <a:pos x="27" y="4"/>
                  </a:cxn>
                  <a:cxn ang="0">
                    <a:pos x="52" y="0"/>
                  </a:cxn>
                  <a:cxn ang="0">
                    <a:pos x="68" y="16"/>
                  </a:cxn>
                  <a:cxn ang="0">
                    <a:pos x="78" y="37"/>
                  </a:cxn>
                  <a:cxn ang="0">
                    <a:pos x="81" y="66"/>
                  </a:cxn>
                  <a:cxn ang="0">
                    <a:pos x="75" y="66"/>
                  </a:cxn>
                </a:cxnLst>
                <a:rect l="0" t="0" r="r" b="b"/>
                <a:pathLst>
                  <a:path w="82" h="133">
                    <a:moveTo>
                      <a:pt x="75" y="66"/>
                    </a:moveTo>
                    <a:lnTo>
                      <a:pt x="68" y="38"/>
                    </a:lnTo>
                    <a:lnTo>
                      <a:pt x="56" y="21"/>
                    </a:lnTo>
                    <a:lnTo>
                      <a:pt x="38" y="15"/>
                    </a:lnTo>
                    <a:lnTo>
                      <a:pt x="22" y="27"/>
                    </a:lnTo>
                    <a:lnTo>
                      <a:pt x="12" y="48"/>
                    </a:lnTo>
                    <a:lnTo>
                      <a:pt x="8" y="72"/>
                    </a:lnTo>
                    <a:lnTo>
                      <a:pt x="9" y="93"/>
                    </a:lnTo>
                    <a:lnTo>
                      <a:pt x="14" y="112"/>
                    </a:lnTo>
                    <a:lnTo>
                      <a:pt x="20" y="128"/>
                    </a:lnTo>
                    <a:lnTo>
                      <a:pt x="13" y="132"/>
                    </a:lnTo>
                    <a:lnTo>
                      <a:pt x="3" y="101"/>
                    </a:lnTo>
                    <a:lnTo>
                      <a:pt x="0" y="71"/>
                    </a:lnTo>
                    <a:lnTo>
                      <a:pt x="9" y="30"/>
                    </a:lnTo>
                    <a:lnTo>
                      <a:pt x="27" y="4"/>
                    </a:lnTo>
                    <a:lnTo>
                      <a:pt x="52" y="0"/>
                    </a:lnTo>
                    <a:lnTo>
                      <a:pt x="68" y="16"/>
                    </a:lnTo>
                    <a:lnTo>
                      <a:pt x="78" y="37"/>
                    </a:lnTo>
                    <a:lnTo>
                      <a:pt x="81" y="66"/>
                    </a:lnTo>
                    <a:lnTo>
                      <a:pt x="75" y="66"/>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5559" name="Freeform 23"/>
              <p:cNvSpPr>
                <a:spLocks/>
              </p:cNvSpPr>
              <p:nvPr/>
            </p:nvSpPr>
            <p:spPr bwMode="auto">
              <a:xfrm>
                <a:off x="1439" y="4089"/>
                <a:ext cx="79" cy="129"/>
              </a:xfrm>
              <a:custGeom>
                <a:avLst/>
                <a:gdLst/>
                <a:ahLst/>
                <a:cxnLst>
                  <a:cxn ang="0">
                    <a:pos x="65" y="11"/>
                  </a:cxn>
                  <a:cxn ang="0">
                    <a:pos x="74" y="33"/>
                  </a:cxn>
                  <a:cxn ang="0">
                    <a:pos x="78" y="61"/>
                  </a:cxn>
                  <a:cxn ang="0">
                    <a:pos x="75" y="90"/>
                  </a:cxn>
                  <a:cxn ang="0">
                    <a:pos x="63" y="116"/>
                  </a:cxn>
                  <a:cxn ang="0">
                    <a:pos x="43" y="128"/>
                  </a:cxn>
                  <a:cxn ang="0">
                    <a:pos x="18" y="119"/>
                  </a:cxn>
                  <a:cxn ang="0">
                    <a:pos x="5" y="95"/>
                  </a:cxn>
                  <a:cxn ang="0">
                    <a:pos x="1" y="73"/>
                  </a:cxn>
                  <a:cxn ang="0">
                    <a:pos x="0" y="43"/>
                  </a:cxn>
                  <a:cxn ang="0">
                    <a:pos x="9" y="15"/>
                  </a:cxn>
                  <a:cxn ang="0">
                    <a:pos x="29" y="1"/>
                  </a:cxn>
                  <a:cxn ang="0">
                    <a:pos x="52" y="0"/>
                  </a:cxn>
                  <a:cxn ang="0">
                    <a:pos x="65" y="11"/>
                  </a:cxn>
                </a:cxnLst>
                <a:rect l="0" t="0" r="r" b="b"/>
                <a:pathLst>
                  <a:path w="79" h="129">
                    <a:moveTo>
                      <a:pt x="65" y="11"/>
                    </a:moveTo>
                    <a:lnTo>
                      <a:pt x="74" y="33"/>
                    </a:lnTo>
                    <a:lnTo>
                      <a:pt x="78" y="61"/>
                    </a:lnTo>
                    <a:lnTo>
                      <a:pt x="75" y="90"/>
                    </a:lnTo>
                    <a:lnTo>
                      <a:pt x="63" y="116"/>
                    </a:lnTo>
                    <a:lnTo>
                      <a:pt x="43" y="128"/>
                    </a:lnTo>
                    <a:lnTo>
                      <a:pt x="18" y="119"/>
                    </a:lnTo>
                    <a:lnTo>
                      <a:pt x="5" y="95"/>
                    </a:lnTo>
                    <a:lnTo>
                      <a:pt x="1" y="73"/>
                    </a:lnTo>
                    <a:lnTo>
                      <a:pt x="0" y="43"/>
                    </a:lnTo>
                    <a:lnTo>
                      <a:pt x="9" y="15"/>
                    </a:lnTo>
                    <a:lnTo>
                      <a:pt x="29" y="1"/>
                    </a:lnTo>
                    <a:lnTo>
                      <a:pt x="52" y="0"/>
                    </a:lnTo>
                    <a:lnTo>
                      <a:pt x="65"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5560" name="Freeform 24"/>
              <p:cNvSpPr>
                <a:spLocks/>
              </p:cNvSpPr>
              <p:nvPr/>
            </p:nvSpPr>
            <p:spPr bwMode="auto">
              <a:xfrm>
                <a:off x="1445" y="4094"/>
                <a:ext cx="67" cy="112"/>
              </a:xfrm>
              <a:custGeom>
                <a:avLst/>
                <a:gdLst/>
                <a:ahLst/>
                <a:cxnLst>
                  <a:cxn ang="0">
                    <a:pos x="53" y="11"/>
                  </a:cxn>
                  <a:cxn ang="0">
                    <a:pos x="60" y="27"/>
                  </a:cxn>
                  <a:cxn ang="0">
                    <a:pos x="65" y="44"/>
                  </a:cxn>
                  <a:cxn ang="0">
                    <a:pos x="66" y="60"/>
                  </a:cxn>
                  <a:cxn ang="0">
                    <a:pos x="64" y="78"/>
                  </a:cxn>
                  <a:cxn ang="0">
                    <a:pos x="57" y="95"/>
                  </a:cxn>
                  <a:cxn ang="0">
                    <a:pos x="48" y="106"/>
                  </a:cxn>
                  <a:cxn ang="0">
                    <a:pos x="38" y="111"/>
                  </a:cxn>
                  <a:cxn ang="0">
                    <a:pos x="23" y="110"/>
                  </a:cxn>
                  <a:cxn ang="0">
                    <a:pos x="12" y="98"/>
                  </a:cxn>
                  <a:cxn ang="0">
                    <a:pos x="5" y="87"/>
                  </a:cxn>
                  <a:cxn ang="0">
                    <a:pos x="1" y="69"/>
                  </a:cxn>
                  <a:cxn ang="0">
                    <a:pos x="0" y="55"/>
                  </a:cxn>
                  <a:cxn ang="0">
                    <a:pos x="2" y="34"/>
                  </a:cxn>
                  <a:cxn ang="0">
                    <a:pos x="9" y="17"/>
                  </a:cxn>
                  <a:cxn ang="0">
                    <a:pos x="21" y="5"/>
                  </a:cxn>
                  <a:cxn ang="0">
                    <a:pos x="32" y="0"/>
                  </a:cxn>
                  <a:cxn ang="0">
                    <a:pos x="43" y="4"/>
                  </a:cxn>
                  <a:cxn ang="0">
                    <a:pos x="53" y="10"/>
                  </a:cxn>
                  <a:cxn ang="0">
                    <a:pos x="53" y="11"/>
                  </a:cxn>
                </a:cxnLst>
                <a:rect l="0" t="0" r="r" b="b"/>
                <a:pathLst>
                  <a:path w="67" h="112">
                    <a:moveTo>
                      <a:pt x="53" y="11"/>
                    </a:moveTo>
                    <a:lnTo>
                      <a:pt x="60" y="27"/>
                    </a:lnTo>
                    <a:lnTo>
                      <a:pt x="65" y="44"/>
                    </a:lnTo>
                    <a:lnTo>
                      <a:pt x="66" y="60"/>
                    </a:lnTo>
                    <a:lnTo>
                      <a:pt x="64" y="78"/>
                    </a:lnTo>
                    <a:lnTo>
                      <a:pt x="57" y="95"/>
                    </a:lnTo>
                    <a:lnTo>
                      <a:pt x="48" y="106"/>
                    </a:lnTo>
                    <a:lnTo>
                      <a:pt x="38" y="111"/>
                    </a:lnTo>
                    <a:lnTo>
                      <a:pt x="23" y="110"/>
                    </a:lnTo>
                    <a:lnTo>
                      <a:pt x="12" y="98"/>
                    </a:lnTo>
                    <a:lnTo>
                      <a:pt x="5" y="87"/>
                    </a:lnTo>
                    <a:lnTo>
                      <a:pt x="1" y="69"/>
                    </a:lnTo>
                    <a:lnTo>
                      <a:pt x="0" y="55"/>
                    </a:lnTo>
                    <a:lnTo>
                      <a:pt x="2" y="34"/>
                    </a:lnTo>
                    <a:lnTo>
                      <a:pt x="9" y="17"/>
                    </a:lnTo>
                    <a:lnTo>
                      <a:pt x="21" y="5"/>
                    </a:lnTo>
                    <a:lnTo>
                      <a:pt x="32" y="0"/>
                    </a:lnTo>
                    <a:lnTo>
                      <a:pt x="43" y="4"/>
                    </a:lnTo>
                    <a:lnTo>
                      <a:pt x="53" y="10"/>
                    </a:lnTo>
                    <a:lnTo>
                      <a:pt x="53" y="1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5561" name="Freeform 25"/>
              <p:cNvSpPr>
                <a:spLocks/>
              </p:cNvSpPr>
              <p:nvPr/>
            </p:nvSpPr>
            <p:spPr bwMode="auto">
              <a:xfrm>
                <a:off x="1426" y="4064"/>
                <a:ext cx="102" cy="155"/>
              </a:xfrm>
              <a:custGeom>
                <a:avLst/>
                <a:gdLst/>
                <a:ahLst/>
                <a:cxnLst>
                  <a:cxn ang="0">
                    <a:pos x="90" y="125"/>
                  </a:cxn>
                  <a:cxn ang="0">
                    <a:pos x="94" y="121"/>
                  </a:cxn>
                  <a:cxn ang="0">
                    <a:pos x="100" y="102"/>
                  </a:cxn>
                  <a:cxn ang="0">
                    <a:pos x="101" y="61"/>
                  </a:cxn>
                  <a:cxn ang="0">
                    <a:pos x="85" y="22"/>
                  </a:cxn>
                  <a:cxn ang="0">
                    <a:pos x="61" y="0"/>
                  </a:cxn>
                  <a:cxn ang="0">
                    <a:pos x="31" y="9"/>
                  </a:cxn>
                  <a:cxn ang="0">
                    <a:pos x="11" y="37"/>
                  </a:cxn>
                  <a:cxn ang="0">
                    <a:pos x="0" y="83"/>
                  </a:cxn>
                  <a:cxn ang="0">
                    <a:pos x="4" y="125"/>
                  </a:cxn>
                  <a:cxn ang="0">
                    <a:pos x="14" y="143"/>
                  </a:cxn>
                  <a:cxn ang="0">
                    <a:pos x="27" y="154"/>
                  </a:cxn>
                  <a:cxn ang="0">
                    <a:pos x="32" y="145"/>
                  </a:cxn>
                  <a:cxn ang="0">
                    <a:pos x="17" y="117"/>
                  </a:cxn>
                  <a:cxn ang="0">
                    <a:pos x="12" y="92"/>
                  </a:cxn>
                  <a:cxn ang="0">
                    <a:pos x="14" y="65"/>
                  </a:cxn>
                  <a:cxn ang="0">
                    <a:pos x="25" y="37"/>
                  </a:cxn>
                  <a:cxn ang="0">
                    <a:pos x="43" y="20"/>
                  </a:cxn>
                  <a:cxn ang="0">
                    <a:pos x="70" y="27"/>
                  </a:cxn>
                  <a:cxn ang="0">
                    <a:pos x="86" y="51"/>
                  </a:cxn>
                  <a:cxn ang="0">
                    <a:pos x="90" y="76"/>
                  </a:cxn>
                  <a:cxn ang="0">
                    <a:pos x="90" y="99"/>
                  </a:cxn>
                  <a:cxn ang="0">
                    <a:pos x="86" y="122"/>
                  </a:cxn>
                  <a:cxn ang="0">
                    <a:pos x="90" y="125"/>
                  </a:cxn>
                </a:cxnLst>
                <a:rect l="0" t="0" r="r" b="b"/>
                <a:pathLst>
                  <a:path w="102" h="155">
                    <a:moveTo>
                      <a:pt x="90" y="125"/>
                    </a:moveTo>
                    <a:lnTo>
                      <a:pt x="94" y="121"/>
                    </a:lnTo>
                    <a:lnTo>
                      <a:pt x="100" y="102"/>
                    </a:lnTo>
                    <a:lnTo>
                      <a:pt x="101" y="61"/>
                    </a:lnTo>
                    <a:lnTo>
                      <a:pt x="85" y="22"/>
                    </a:lnTo>
                    <a:lnTo>
                      <a:pt x="61" y="0"/>
                    </a:lnTo>
                    <a:lnTo>
                      <a:pt x="31" y="9"/>
                    </a:lnTo>
                    <a:lnTo>
                      <a:pt x="11" y="37"/>
                    </a:lnTo>
                    <a:lnTo>
                      <a:pt x="0" y="83"/>
                    </a:lnTo>
                    <a:lnTo>
                      <a:pt x="4" y="125"/>
                    </a:lnTo>
                    <a:lnTo>
                      <a:pt x="14" y="143"/>
                    </a:lnTo>
                    <a:lnTo>
                      <a:pt x="27" y="154"/>
                    </a:lnTo>
                    <a:lnTo>
                      <a:pt x="32" y="145"/>
                    </a:lnTo>
                    <a:lnTo>
                      <a:pt x="17" y="117"/>
                    </a:lnTo>
                    <a:lnTo>
                      <a:pt x="12" y="92"/>
                    </a:lnTo>
                    <a:lnTo>
                      <a:pt x="14" y="65"/>
                    </a:lnTo>
                    <a:lnTo>
                      <a:pt x="25" y="37"/>
                    </a:lnTo>
                    <a:lnTo>
                      <a:pt x="43" y="20"/>
                    </a:lnTo>
                    <a:lnTo>
                      <a:pt x="70" y="27"/>
                    </a:lnTo>
                    <a:lnTo>
                      <a:pt x="86" y="51"/>
                    </a:lnTo>
                    <a:lnTo>
                      <a:pt x="90" y="76"/>
                    </a:lnTo>
                    <a:lnTo>
                      <a:pt x="90" y="99"/>
                    </a:lnTo>
                    <a:lnTo>
                      <a:pt x="86" y="122"/>
                    </a:lnTo>
                    <a:lnTo>
                      <a:pt x="90" y="125"/>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5562" name="Freeform 26"/>
              <p:cNvSpPr>
                <a:spLocks/>
              </p:cNvSpPr>
              <p:nvPr/>
            </p:nvSpPr>
            <p:spPr bwMode="auto">
              <a:xfrm>
                <a:off x="1449" y="4105"/>
                <a:ext cx="54" cy="84"/>
              </a:xfrm>
              <a:custGeom>
                <a:avLst/>
                <a:gdLst/>
                <a:ahLst/>
                <a:cxnLst>
                  <a:cxn ang="0">
                    <a:pos x="32" y="0"/>
                  </a:cxn>
                  <a:cxn ang="0">
                    <a:pos x="53" y="56"/>
                  </a:cxn>
                  <a:cxn ang="0">
                    <a:pos x="41" y="83"/>
                  </a:cxn>
                  <a:cxn ang="0">
                    <a:pos x="8" y="79"/>
                  </a:cxn>
                  <a:cxn ang="0">
                    <a:pos x="0" y="54"/>
                  </a:cxn>
                  <a:cxn ang="0">
                    <a:pos x="18" y="2"/>
                  </a:cxn>
                  <a:cxn ang="0">
                    <a:pos x="32" y="0"/>
                  </a:cxn>
                </a:cxnLst>
                <a:rect l="0" t="0" r="r" b="b"/>
                <a:pathLst>
                  <a:path w="54" h="84">
                    <a:moveTo>
                      <a:pt x="32" y="0"/>
                    </a:moveTo>
                    <a:lnTo>
                      <a:pt x="53" y="56"/>
                    </a:lnTo>
                    <a:lnTo>
                      <a:pt x="41" y="83"/>
                    </a:lnTo>
                    <a:lnTo>
                      <a:pt x="8" y="79"/>
                    </a:lnTo>
                    <a:lnTo>
                      <a:pt x="0" y="54"/>
                    </a:lnTo>
                    <a:lnTo>
                      <a:pt x="18" y="2"/>
                    </a:lnTo>
                    <a:lnTo>
                      <a:pt x="32"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5563" name="Freeform 27"/>
              <p:cNvSpPr>
                <a:spLocks/>
              </p:cNvSpPr>
              <p:nvPr/>
            </p:nvSpPr>
            <p:spPr bwMode="auto">
              <a:xfrm>
                <a:off x="1461" y="4125"/>
                <a:ext cx="24" cy="48"/>
              </a:xfrm>
              <a:custGeom>
                <a:avLst/>
                <a:gdLst/>
                <a:ahLst/>
                <a:cxnLst>
                  <a:cxn ang="0">
                    <a:pos x="17" y="0"/>
                  </a:cxn>
                  <a:cxn ang="0">
                    <a:pos x="0" y="27"/>
                  </a:cxn>
                  <a:cxn ang="0">
                    <a:pos x="8" y="44"/>
                  </a:cxn>
                  <a:cxn ang="0">
                    <a:pos x="14" y="44"/>
                  </a:cxn>
                  <a:cxn ang="0">
                    <a:pos x="21" y="47"/>
                  </a:cxn>
                  <a:cxn ang="0">
                    <a:pos x="23" y="28"/>
                  </a:cxn>
                  <a:cxn ang="0">
                    <a:pos x="19" y="19"/>
                  </a:cxn>
                  <a:cxn ang="0">
                    <a:pos x="17" y="13"/>
                  </a:cxn>
                  <a:cxn ang="0">
                    <a:pos x="17" y="7"/>
                  </a:cxn>
                  <a:cxn ang="0">
                    <a:pos x="17" y="0"/>
                  </a:cxn>
                </a:cxnLst>
                <a:rect l="0" t="0" r="r" b="b"/>
                <a:pathLst>
                  <a:path w="24" h="48">
                    <a:moveTo>
                      <a:pt x="17" y="0"/>
                    </a:moveTo>
                    <a:lnTo>
                      <a:pt x="0" y="27"/>
                    </a:lnTo>
                    <a:lnTo>
                      <a:pt x="8" y="44"/>
                    </a:lnTo>
                    <a:lnTo>
                      <a:pt x="14" y="44"/>
                    </a:lnTo>
                    <a:lnTo>
                      <a:pt x="21" y="47"/>
                    </a:lnTo>
                    <a:lnTo>
                      <a:pt x="23" y="28"/>
                    </a:lnTo>
                    <a:lnTo>
                      <a:pt x="19" y="19"/>
                    </a:lnTo>
                    <a:lnTo>
                      <a:pt x="17" y="13"/>
                    </a:lnTo>
                    <a:lnTo>
                      <a:pt x="17" y="7"/>
                    </a:lnTo>
                    <a:lnTo>
                      <a:pt x="17"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5564" name="Freeform 28"/>
              <p:cNvSpPr>
                <a:spLocks/>
              </p:cNvSpPr>
              <p:nvPr/>
            </p:nvSpPr>
            <p:spPr bwMode="auto">
              <a:xfrm>
                <a:off x="1463" y="4103"/>
                <a:ext cx="19" cy="37"/>
              </a:xfrm>
              <a:custGeom>
                <a:avLst/>
                <a:gdLst/>
                <a:ahLst/>
                <a:cxnLst>
                  <a:cxn ang="0">
                    <a:pos x="18" y="8"/>
                  </a:cxn>
                  <a:cxn ang="0">
                    <a:pos x="3" y="36"/>
                  </a:cxn>
                  <a:cxn ang="0">
                    <a:pos x="0" y="8"/>
                  </a:cxn>
                  <a:cxn ang="0">
                    <a:pos x="15" y="0"/>
                  </a:cxn>
                  <a:cxn ang="0">
                    <a:pos x="18" y="8"/>
                  </a:cxn>
                </a:cxnLst>
                <a:rect l="0" t="0" r="r" b="b"/>
                <a:pathLst>
                  <a:path w="19" h="37">
                    <a:moveTo>
                      <a:pt x="18" y="8"/>
                    </a:moveTo>
                    <a:lnTo>
                      <a:pt x="3" y="36"/>
                    </a:lnTo>
                    <a:lnTo>
                      <a:pt x="0" y="8"/>
                    </a:lnTo>
                    <a:lnTo>
                      <a:pt x="15" y="0"/>
                    </a:lnTo>
                    <a:lnTo>
                      <a:pt x="18" y="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5565" name="Freeform 29"/>
              <p:cNvSpPr>
                <a:spLocks/>
              </p:cNvSpPr>
              <p:nvPr/>
            </p:nvSpPr>
            <p:spPr bwMode="auto">
              <a:xfrm>
                <a:off x="1448" y="4152"/>
                <a:ext cx="19" cy="39"/>
              </a:xfrm>
              <a:custGeom>
                <a:avLst/>
                <a:gdLst/>
                <a:ahLst/>
                <a:cxnLst>
                  <a:cxn ang="0">
                    <a:pos x="8" y="0"/>
                  </a:cxn>
                  <a:cxn ang="0">
                    <a:pos x="18" y="21"/>
                  </a:cxn>
                  <a:cxn ang="0">
                    <a:pos x="10" y="38"/>
                  </a:cxn>
                  <a:cxn ang="0">
                    <a:pos x="4" y="27"/>
                  </a:cxn>
                  <a:cxn ang="0">
                    <a:pos x="0" y="8"/>
                  </a:cxn>
                  <a:cxn ang="0">
                    <a:pos x="8" y="0"/>
                  </a:cxn>
                </a:cxnLst>
                <a:rect l="0" t="0" r="r" b="b"/>
                <a:pathLst>
                  <a:path w="19" h="39">
                    <a:moveTo>
                      <a:pt x="8" y="0"/>
                    </a:moveTo>
                    <a:lnTo>
                      <a:pt x="18" y="21"/>
                    </a:lnTo>
                    <a:lnTo>
                      <a:pt x="10" y="38"/>
                    </a:lnTo>
                    <a:lnTo>
                      <a:pt x="4" y="27"/>
                    </a:lnTo>
                    <a:lnTo>
                      <a:pt x="0" y="8"/>
                    </a:lnTo>
                    <a:lnTo>
                      <a:pt x="8"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5566" name="Freeform 30"/>
              <p:cNvSpPr>
                <a:spLocks/>
              </p:cNvSpPr>
              <p:nvPr/>
            </p:nvSpPr>
            <p:spPr bwMode="auto">
              <a:xfrm>
                <a:off x="1484" y="4147"/>
                <a:ext cx="20" cy="42"/>
              </a:xfrm>
              <a:custGeom>
                <a:avLst/>
                <a:gdLst/>
                <a:ahLst/>
                <a:cxnLst>
                  <a:cxn ang="0">
                    <a:pos x="0" y="30"/>
                  </a:cxn>
                  <a:cxn ang="0">
                    <a:pos x="3" y="0"/>
                  </a:cxn>
                  <a:cxn ang="0">
                    <a:pos x="19" y="15"/>
                  </a:cxn>
                  <a:cxn ang="0">
                    <a:pos x="8" y="41"/>
                  </a:cxn>
                  <a:cxn ang="0">
                    <a:pos x="0" y="30"/>
                  </a:cxn>
                </a:cxnLst>
                <a:rect l="0" t="0" r="r" b="b"/>
                <a:pathLst>
                  <a:path w="20" h="42">
                    <a:moveTo>
                      <a:pt x="0" y="30"/>
                    </a:moveTo>
                    <a:lnTo>
                      <a:pt x="3" y="0"/>
                    </a:lnTo>
                    <a:lnTo>
                      <a:pt x="19" y="15"/>
                    </a:lnTo>
                    <a:lnTo>
                      <a:pt x="8" y="41"/>
                    </a:lnTo>
                    <a:lnTo>
                      <a:pt x="0" y="3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5567" name="Freeform 31"/>
              <p:cNvSpPr>
                <a:spLocks/>
              </p:cNvSpPr>
              <p:nvPr/>
            </p:nvSpPr>
            <p:spPr bwMode="auto">
              <a:xfrm>
                <a:off x="1651" y="3992"/>
                <a:ext cx="159" cy="63"/>
              </a:xfrm>
              <a:custGeom>
                <a:avLst/>
                <a:gdLst/>
                <a:ahLst/>
                <a:cxnLst>
                  <a:cxn ang="0">
                    <a:pos x="0" y="62"/>
                  </a:cxn>
                  <a:cxn ang="0">
                    <a:pos x="32" y="53"/>
                  </a:cxn>
                  <a:cxn ang="0">
                    <a:pos x="69" y="44"/>
                  </a:cxn>
                  <a:cxn ang="0">
                    <a:pos x="99" y="41"/>
                  </a:cxn>
                  <a:cxn ang="0">
                    <a:pos x="126" y="39"/>
                  </a:cxn>
                  <a:cxn ang="0">
                    <a:pos x="158" y="37"/>
                  </a:cxn>
                  <a:cxn ang="0">
                    <a:pos x="146" y="30"/>
                  </a:cxn>
                  <a:cxn ang="0">
                    <a:pos x="137" y="21"/>
                  </a:cxn>
                  <a:cxn ang="0">
                    <a:pos x="127" y="11"/>
                  </a:cxn>
                  <a:cxn ang="0">
                    <a:pos x="117" y="4"/>
                  </a:cxn>
                  <a:cxn ang="0">
                    <a:pos x="110" y="0"/>
                  </a:cxn>
                  <a:cxn ang="0">
                    <a:pos x="116" y="18"/>
                  </a:cxn>
                  <a:cxn ang="0">
                    <a:pos x="117" y="25"/>
                  </a:cxn>
                  <a:cxn ang="0">
                    <a:pos x="116" y="30"/>
                  </a:cxn>
                  <a:cxn ang="0">
                    <a:pos x="115" y="34"/>
                  </a:cxn>
                  <a:cxn ang="0">
                    <a:pos x="113" y="35"/>
                  </a:cxn>
                  <a:cxn ang="0">
                    <a:pos x="93" y="35"/>
                  </a:cxn>
                  <a:cxn ang="0">
                    <a:pos x="57" y="43"/>
                  </a:cxn>
                  <a:cxn ang="0">
                    <a:pos x="20" y="51"/>
                  </a:cxn>
                  <a:cxn ang="0">
                    <a:pos x="0" y="62"/>
                  </a:cxn>
                </a:cxnLst>
                <a:rect l="0" t="0" r="r" b="b"/>
                <a:pathLst>
                  <a:path w="159" h="63">
                    <a:moveTo>
                      <a:pt x="0" y="62"/>
                    </a:moveTo>
                    <a:lnTo>
                      <a:pt x="32" y="53"/>
                    </a:lnTo>
                    <a:lnTo>
                      <a:pt x="69" y="44"/>
                    </a:lnTo>
                    <a:lnTo>
                      <a:pt x="99" y="41"/>
                    </a:lnTo>
                    <a:lnTo>
                      <a:pt x="126" y="39"/>
                    </a:lnTo>
                    <a:lnTo>
                      <a:pt x="158" y="37"/>
                    </a:lnTo>
                    <a:lnTo>
                      <a:pt x="146" y="30"/>
                    </a:lnTo>
                    <a:lnTo>
                      <a:pt x="137" y="21"/>
                    </a:lnTo>
                    <a:lnTo>
                      <a:pt x="127" y="11"/>
                    </a:lnTo>
                    <a:lnTo>
                      <a:pt x="117" y="4"/>
                    </a:lnTo>
                    <a:lnTo>
                      <a:pt x="110" y="0"/>
                    </a:lnTo>
                    <a:lnTo>
                      <a:pt x="116" y="18"/>
                    </a:lnTo>
                    <a:lnTo>
                      <a:pt x="117" y="25"/>
                    </a:lnTo>
                    <a:lnTo>
                      <a:pt x="116" y="30"/>
                    </a:lnTo>
                    <a:lnTo>
                      <a:pt x="115" y="34"/>
                    </a:lnTo>
                    <a:lnTo>
                      <a:pt x="113" y="35"/>
                    </a:lnTo>
                    <a:lnTo>
                      <a:pt x="93" y="35"/>
                    </a:lnTo>
                    <a:lnTo>
                      <a:pt x="57" y="43"/>
                    </a:lnTo>
                    <a:lnTo>
                      <a:pt x="20" y="51"/>
                    </a:lnTo>
                    <a:lnTo>
                      <a:pt x="0" y="6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5568" name="Freeform 32"/>
              <p:cNvSpPr>
                <a:spLocks/>
              </p:cNvSpPr>
              <p:nvPr/>
            </p:nvSpPr>
            <p:spPr bwMode="auto">
              <a:xfrm>
                <a:off x="1424" y="4031"/>
                <a:ext cx="254" cy="23"/>
              </a:xfrm>
              <a:custGeom>
                <a:avLst/>
                <a:gdLst/>
                <a:ahLst/>
                <a:cxnLst>
                  <a:cxn ang="0">
                    <a:pos x="0" y="13"/>
                  </a:cxn>
                  <a:cxn ang="0">
                    <a:pos x="54" y="6"/>
                  </a:cxn>
                  <a:cxn ang="0">
                    <a:pos x="87" y="5"/>
                  </a:cxn>
                  <a:cxn ang="0">
                    <a:pos x="131" y="7"/>
                  </a:cxn>
                  <a:cxn ang="0">
                    <a:pos x="220" y="19"/>
                  </a:cxn>
                  <a:cxn ang="0">
                    <a:pos x="231" y="22"/>
                  </a:cxn>
                  <a:cxn ang="0">
                    <a:pos x="253" y="9"/>
                  </a:cxn>
                  <a:cxn ang="0">
                    <a:pos x="218" y="3"/>
                  </a:cxn>
                  <a:cxn ang="0">
                    <a:pos x="163" y="1"/>
                  </a:cxn>
                  <a:cxn ang="0">
                    <a:pos x="122" y="0"/>
                  </a:cxn>
                  <a:cxn ang="0">
                    <a:pos x="66" y="0"/>
                  </a:cxn>
                  <a:cxn ang="0">
                    <a:pos x="0" y="13"/>
                  </a:cxn>
                </a:cxnLst>
                <a:rect l="0" t="0" r="r" b="b"/>
                <a:pathLst>
                  <a:path w="254" h="23">
                    <a:moveTo>
                      <a:pt x="0" y="13"/>
                    </a:moveTo>
                    <a:lnTo>
                      <a:pt x="54" y="6"/>
                    </a:lnTo>
                    <a:lnTo>
                      <a:pt x="87" y="5"/>
                    </a:lnTo>
                    <a:lnTo>
                      <a:pt x="131" y="7"/>
                    </a:lnTo>
                    <a:lnTo>
                      <a:pt x="220" y="19"/>
                    </a:lnTo>
                    <a:lnTo>
                      <a:pt x="231" y="22"/>
                    </a:lnTo>
                    <a:lnTo>
                      <a:pt x="253" y="9"/>
                    </a:lnTo>
                    <a:lnTo>
                      <a:pt x="218" y="3"/>
                    </a:lnTo>
                    <a:lnTo>
                      <a:pt x="163" y="1"/>
                    </a:lnTo>
                    <a:lnTo>
                      <a:pt x="122" y="0"/>
                    </a:lnTo>
                    <a:lnTo>
                      <a:pt x="66" y="0"/>
                    </a:lnTo>
                    <a:lnTo>
                      <a:pt x="0" y="13"/>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5569" name="Freeform 33"/>
              <p:cNvSpPr>
                <a:spLocks/>
              </p:cNvSpPr>
              <p:nvPr/>
            </p:nvSpPr>
            <p:spPr bwMode="auto">
              <a:xfrm>
                <a:off x="1310" y="4112"/>
                <a:ext cx="7" cy="22"/>
              </a:xfrm>
              <a:custGeom>
                <a:avLst/>
                <a:gdLst/>
                <a:ahLst/>
                <a:cxnLst>
                  <a:cxn ang="0">
                    <a:pos x="0" y="0"/>
                  </a:cxn>
                  <a:cxn ang="0">
                    <a:pos x="2" y="21"/>
                  </a:cxn>
                  <a:cxn ang="0">
                    <a:pos x="6" y="21"/>
                  </a:cxn>
                  <a:cxn ang="0">
                    <a:pos x="3" y="0"/>
                  </a:cxn>
                  <a:cxn ang="0">
                    <a:pos x="0" y="0"/>
                  </a:cxn>
                </a:cxnLst>
                <a:rect l="0" t="0" r="r" b="b"/>
                <a:pathLst>
                  <a:path w="7" h="22">
                    <a:moveTo>
                      <a:pt x="0" y="0"/>
                    </a:moveTo>
                    <a:lnTo>
                      <a:pt x="2" y="21"/>
                    </a:lnTo>
                    <a:lnTo>
                      <a:pt x="6" y="21"/>
                    </a:lnTo>
                    <a:lnTo>
                      <a:pt x="3" y="0"/>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5570" name="Freeform 34"/>
              <p:cNvSpPr>
                <a:spLocks/>
              </p:cNvSpPr>
              <p:nvPr/>
            </p:nvSpPr>
            <p:spPr bwMode="auto">
              <a:xfrm>
                <a:off x="1313" y="4142"/>
                <a:ext cx="8" cy="17"/>
              </a:xfrm>
              <a:custGeom>
                <a:avLst/>
                <a:gdLst/>
                <a:ahLst/>
                <a:cxnLst>
                  <a:cxn ang="0">
                    <a:pos x="0" y="0"/>
                  </a:cxn>
                  <a:cxn ang="0">
                    <a:pos x="2" y="16"/>
                  </a:cxn>
                  <a:cxn ang="0">
                    <a:pos x="7" y="16"/>
                  </a:cxn>
                  <a:cxn ang="0">
                    <a:pos x="5" y="5"/>
                  </a:cxn>
                  <a:cxn ang="0">
                    <a:pos x="0" y="0"/>
                  </a:cxn>
                </a:cxnLst>
                <a:rect l="0" t="0" r="r" b="b"/>
                <a:pathLst>
                  <a:path w="8" h="17">
                    <a:moveTo>
                      <a:pt x="0" y="0"/>
                    </a:moveTo>
                    <a:lnTo>
                      <a:pt x="2" y="16"/>
                    </a:lnTo>
                    <a:lnTo>
                      <a:pt x="7" y="16"/>
                    </a:lnTo>
                    <a:lnTo>
                      <a:pt x="5" y="5"/>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5571" name="Freeform 35"/>
              <p:cNvSpPr>
                <a:spLocks/>
              </p:cNvSpPr>
              <p:nvPr/>
            </p:nvSpPr>
            <p:spPr bwMode="auto">
              <a:xfrm>
                <a:off x="1295" y="4140"/>
                <a:ext cx="8" cy="19"/>
              </a:xfrm>
              <a:custGeom>
                <a:avLst/>
                <a:gdLst/>
                <a:ahLst/>
                <a:cxnLst>
                  <a:cxn ang="0">
                    <a:pos x="2" y="18"/>
                  </a:cxn>
                  <a:cxn ang="0">
                    <a:pos x="0" y="0"/>
                  </a:cxn>
                  <a:cxn ang="0">
                    <a:pos x="4" y="0"/>
                  </a:cxn>
                  <a:cxn ang="0">
                    <a:pos x="7" y="18"/>
                  </a:cxn>
                  <a:cxn ang="0">
                    <a:pos x="2" y="18"/>
                  </a:cxn>
                </a:cxnLst>
                <a:rect l="0" t="0" r="r" b="b"/>
                <a:pathLst>
                  <a:path w="8" h="19">
                    <a:moveTo>
                      <a:pt x="2" y="18"/>
                    </a:moveTo>
                    <a:lnTo>
                      <a:pt x="0" y="0"/>
                    </a:lnTo>
                    <a:lnTo>
                      <a:pt x="4" y="0"/>
                    </a:lnTo>
                    <a:lnTo>
                      <a:pt x="7" y="18"/>
                    </a:lnTo>
                    <a:lnTo>
                      <a:pt x="2" y="18"/>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5572" name="Freeform 36"/>
              <p:cNvSpPr>
                <a:spLocks/>
              </p:cNvSpPr>
              <p:nvPr/>
            </p:nvSpPr>
            <p:spPr bwMode="auto">
              <a:xfrm>
                <a:off x="1290" y="4112"/>
                <a:ext cx="8" cy="20"/>
              </a:xfrm>
              <a:custGeom>
                <a:avLst/>
                <a:gdLst/>
                <a:ahLst/>
                <a:cxnLst>
                  <a:cxn ang="0">
                    <a:pos x="3" y="19"/>
                  </a:cxn>
                  <a:cxn ang="0">
                    <a:pos x="0" y="0"/>
                  </a:cxn>
                  <a:cxn ang="0">
                    <a:pos x="5" y="0"/>
                  </a:cxn>
                  <a:cxn ang="0">
                    <a:pos x="7" y="19"/>
                  </a:cxn>
                  <a:cxn ang="0">
                    <a:pos x="3" y="19"/>
                  </a:cxn>
                </a:cxnLst>
                <a:rect l="0" t="0" r="r" b="b"/>
                <a:pathLst>
                  <a:path w="8" h="20">
                    <a:moveTo>
                      <a:pt x="3" y="19"/>
                    </a:moveTo>
                    <a:lnTo>
                      <a:pt x="0" y="0"/>
                    </a:lnTo>
                    <a:lnTo>
                      <a:pt x="5" y="0"/>
                    </a:lnTo>
                    <a:lnTo>
                      <a:pt x="7" y="19"/>
                    </a:lnTo>
                    <a:lnTo>
                      <a:pt x="3"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5573" name="Freeform 37"/>
              <p:cNvSpPr>
                <a:spLocks/>
              </p:cNvSpPr>
              <p:nvPr/>
            </p:nvSpPr>
            <p:spPr bwMode="auto">
              <a:xfrm>
                <a:off x="1289" y="4156"/>
                <a:ext cx="131" cy="42"/>
              </a:xfrm>
              <a:custGeom>
                <a:avLst/>
                <a:gdLst/>
                <a:ahLst/>
                <a:cxnLst>
                  <a:cxn ang="0">
                    <a:pos x="130" y="0"/>
                  </a:cxn>
                  <a:cxn ang="0">
                    <a:pos x="125" y="17"/>
                  </a:cxn>
                  <a:cxn ang="0">
                    <a:pos x="120" y="23"/>
                  </a:cxn>
                  <a:cxn ang="0">
                    <a:pos x="114" y="24"/>
                  </a:cxn>
                  <a:cxn ang="0">
                    <a:pos x="106" y="23"/>
                  </a:cxn>
                  <a:cxn ang="0">
                    <a:pos x="11" y="15"/>
                  </a:cxn>
                  <a:cxn ang="0">
                    <a:pos x="5" y="13"/>
                  </a:cxn>
                  <a:cxn ang="0">
                    <a:pos x="3" y="10"/>
                  </a:cxn>
                  <a:cxn ang="0">
                    <a:pos x="1" y="5"/>
                  </a:cxn>
                  <a:cxn ang="0">
                    <a:pos x="0" y="13"/>
                  </a:cxn>
                  <a:cxn ang="0">
                    <a:pos x="2" y="21"/>
                  </a:cxn>
                  <a:cxn ang="0">
                    <a:pos x="5" y="24"/>
                  </a:cxn>
                  <a:cxn ang="0">
                    <a:pos x="10" y="28"/>
                  </a:cxn>
                  <a:cxn ang="0">
                    <a:pos x="19" y="31"/>
                  </a:cxn>
                  <a:cxn ang="0">
                    <a:pos x="108" y="41"/>
                  </a:cxn>
                  <a:cxn ang="0">
                    <a:pos x="118" y="40"/>
                  </a:cxn>
                  <a:cxn ang="0">
                    <a:pos x="125" y="33"/>
                  </a:cxn>
                  <a:cxn ang="0">
                    <a:pos x="128" y="24"/>
                  </a:cxn>
                  <a:cxn ang="0">
                    <a:pos x="130" y="9"/>
                  </a:cxn>
                  <a:cxn ang="0">
                    <a:pos x="130" y="0"/>
                  </a:cxn>
                </a:cxnLst>
                <a:rect l="0" t="0" r="r" b="b"/>
                <a:pathLst>
                  <a:path w="131" h="42">
                    <a:moveTo>
                      <a:pt x="130" y="0"/>
                    </a:moveTo>
                    <a:lnTo>
                      <a:pt x="125" y="17"/>
                    </a:lnTo>
                    <a:lnTo>
                      <a:pt x="120" y="23"/>
                    </a:lnTo>
                    <a:lnTo>
                      <a:pt x="114" y="24"/>
                    </a:lnTo>
                    <a:lnTo>
                      <a:pt x="106" y="23"/>
                    </a:lnTo>
                    <a:lnTo>
                      <a:pt x="11" y="15"/>
                    </a:lnTo>
                    <a:lnTo>
                      <a:pt x="5" y="13"/>
                    </a:lnTo>
                    <a:lnTo>
                      <a:pt x="3" y="10"/>
                    </a:lnTo>
                    <a:lnTo>
                      <a:pt x="1" y="5"/>
                    </a:lnTo>
                    <a:lnTo>
                      <a:pt x="0" y="13"/>
                    </a:lnTo>
                    <a:lnTo>
                      <a:pt x="2" y="21"/>
                    </a:lnTo>
                    <a:lnTo>
                      <a:pt x="5" y="24"/>
                    </a:lnTo>
                    <a:lnTo>
                      <a:pt x="10" y="28"/>
                    </a:lnTo>
                    <a:lnTo>
                      <a:pt x="19" y="31"/>
                    </a:lnTo>
                    <a:lnTo>
                      <a:pt x="108" y="41"/>
                    </a:lnTo>
                    <a:lnTo>
                      <a:pt x="118" y="40"/>
                    </a:lnTo>
                    <a:lnTo>
                      <a:pt x="125" y="33"/>
                    </a:lnTo>
                    <a:lnTo>
                      <a:pt x="128" y="24"/>
                    </a:lnTo>
                    <a:lnTo>
                      <a:pt x="130" y="9"/>
                    </a:lnTo>
                    <a:lnTo>
                      <a:pt x="13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5574" name="Freeform 38"/>
              <p:cNvSpPr>
                <a:spLocks/>
              </p:cNvSpPr>
              <p:nvPr/>
            </p:nvSpPr>
            <p:spPr bwMode="auto">
              <a:xfrm>
                <a:off x="1376" y="4107"/>
                <a:ext cx="26" cy="25"/>
              </a:xfrm>
              <a:custGeom>
                <a:avLst/>
                <a:gdLst/>
                <a:ahLst/>
                <a:cxnLst>
                  <a:cxn ang="0">
                    <a:pos x="0" y="19"/>
                  </a:cxn>
                  <a:cxn ang="0">
                    <a:pos x="0" y="16"/>
                  </a:cxn>
                  <a:cxn ang="0">
                    <a:pos x="1" y="10"/>
                  </a:cxn>
                  <a:cxn ang="0">
                    <a:pos x="4" y="5"/>
                  </a:cxn>
                  <a:cxn ang="0">
                    <a:pos x="7" y="2"/>
                  </a:cxn>
                  <a:cxn ang="0">
                    <a:pos x="11" y="0"/>
                  </a:cxn>
                  <a:cxn ang="0">
                    <a:pos x="15" y="0"/>
                  </a:cxn>
                  <a:cxn ang="0">
                    <a:pos x="19" y="3"/>
                  </a:cxn>
                  <a:cxn ang="0">
                    <a:pos x="22" y="6"/>
                  </a:cxn>
                  <a:cxn ang="0">
                    <a:pos x="24" y="10"/>
                  </a:cxn>
                  <a:cxn ang="0">
                    <a:pos x="25" y="14"/>
                  </a:cxn>
                  <a:cxn ang="0">
                    <a:pos x="25" y="16"/>
                  </a:cxn>
                  <a:cxn ang="0">
                    <a:pos x="25" y="19"/>
                  </a:cxn>
                  <a:cxn ang="0">
                    <a:pos x="24" y="23"/>
                  </a:cxn>
                  <a:cxn ang="0">
                    <a:pos x="19" y="24"/>
                  </a:cxn>
                  <a:cxn ang="0">
                    <a:pos x="17" y="22"/>
                  </a:cxn>
                  <a:cxn ang="0">
                    <a:pos x="16" y="19"/>
                  </a:cxn>
                  <a:cxn ang="0">
                    <a:pos x="15" y="14"/>
                  </a:cxn>
                  <a:cxn ang="0">
                    <a:pos x="16" y="10"/>
                  </a:cxn>
                  <a:cxn ang="0">
                    <a:pos x="17" y="7"/>
                  </a:cxn>
                  <a:cxn ang="0">
                    <a:pos x="14" y="5"/>
                  </a:cxn>
                  <a:cxn ang="0">
                    <a:pos x="11" y="4"/>
                  </a:cxn>
                  <a:cxn ang="0">
                    <a:pos x="7" y="4"/>
                  </a:cxn>
                  <a:cxn ang="0">
                    <a:pos x="4" y="6"/>
                  </a:cxn>
                  <a:cxn ang="0">
                    <a:pos x="2" y="10"/>
                  </a:cxn>
                  <a:cxn ang="0">
                    <a:pos x="1" y="14"/>
                  </a:cxn>
                  <a:cxn ang="0">
                    <a:pos x="0" y="19"/>
                  </a:cxn>
                </a:cxnLst>
                <a:rect l="0" t="0" r="r" b="b"/>
                <a:pathLst>
                  <a:path w="26" h="25">
                    <a:moveTo>
                      <a:pt x="0" y="19"/>
                    </a:moveTo>
                    <a:lnTo>
                      <a:pt x="0" y="16"/>
                    </a:lnTo>
                    <a:lnTo>
                      <a:pt x="1" y="10"/>
                    </a:lnTo>
                    <a:lnTo>
                      <a:pt x="4" y="5"/>
                    </a:lnTo>
                    <a:lnTo>
                      <a:pt x="7" y="2"/>
                    </a:lnTo>
                    <a:lnTo>
                      <a:pt x="11" y="0"/>
                    </a:lnTo>
                    <a:lnTo>
                      <a:pt x="15" y="0"/>
                    </a:lnTo>
                    <a:lnTo>
                      <a:pt x="19" y="3"/>
                    </a:lnTo>
                    <a:lnTo>
                      <a:pt x="22" y="6"/>
                    </a:lnTo>
                    <a:lnTo>
                      <a:pt x="24" y="10"/>
                    </a:lnTo>
                    <a:lnTo>
                      <a:pt x="25" y="14"/>
                    </a:lnTo>
                    <a:lnTo>
                      <a:pt x="25" y="16"/>
                    </a:lnTo>
                    <a:lnTo>
                      <a:pt x="25" y="19"/>
                    </a:lnTo>
                    <a:lnTo>
                      <a:pt x="24" y="23"/>
                    </a:lnTo>
                    <a:lnTo>
                      <a:pt x="19" y="24"/>
                    </a:lnTo>
                    <a:lnTo>
                      <a:pt x="17" y="22"/>
                    </a:lnTo>
                    <a:lnTo>
                      <a:pt x="16" y="19"/>
                    </a:lnTo>
                    <a:lnTo>
                      <a:pt x="15" y="14"/>
                    </a:lnTo>
                    <a:lnTo>
                      <a:pt x="16" y="10"/>
                    </a:lnTo>
                    <a:lnTo>
                      <a:pt x="17" y="7"/>
                    </a:lnTo>
                    <a:lnTo>
                      <a:pt x="14" y="5"/>
                    </a:lnTo>
                    <a:lnTo>
                      <a:pt x="11" y="4"/>
                    </a:lnTo>
                    <a:lnTo>
                      <a:pt x="7" y="4"/>
                    </a:lnTo>
                    <a:lnTo>
                      <a:pt x="4" y="6"/>
                    </a:lnTo>
                    <a:lnTo>
                      <a:pt x="2" y="10"/>
                    </a:lnTo>
                    <a:lnTo>
                      <a:pt x="1" y="14"/>
                    </a:lnTo>
                    <a:lnTo>
                      <a:pt x="0" y="19"/>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65575" name="Freeform 39"/>
              <p:cNvSpPr>
                <a:spLocks/>
              </p:cNvSpPr>
              <p:nvPr/>
            </p:nvSpPr>
            <p:spPr bwMode="auto">
              <a:xfrm>
                <a:off x="1379" y="4115"/>
                <a:ext cx="11" cy="15"/>
              </a:xfrm>
              <a:custGeom>
                <a:avLst/>
                <a:gdLst/>
                <a:ahLst/>
                <a:cxnLst>
                  <a:cxn ang="0">
                    <a:pos x="10" y="1"/>
                  </a:cxn>
                  <a:cxn ang="0">
                    <a:pos x="9" y="7"/>
                  </a:cxn>
                  <a:cxn ang="0">
                    <a:pos x="9" y="13"/>
                  </a:cxn>
                  <a:cxn ang="0">
                    <a:pos x="6" y="6"/>
                  </a:cxn>
                  <a:cxn ang="0">
                    <a:pos x="6" y="14"/>
                  </a:cxn>
                  <a:cxn ang="0">
                    <a:pos x="2" y="7"/>
                  </a:cxn>
                  <a:cxn ang="0">
                    <a:pos x="2" y="14"/>
                  </a:cxn>
                  <a:cxn ang="0">
                    <a:pos x="0" y="9"/>
                  </a:cxn>
                  <a:cxn ang="0">
                    <a:pos x="0" y="5"/>
                  </a:cxn>
                  <a:cxn ang="0">
                    <a:pos x="2" y="2"/>
                  </a:cxn>
                  <a:cxn ang="0">
                    <a:pos x="5" y="0"/>
                  </a:cxn>
                  <a:cxn ang="0">
                    <a:pos x="7" y="0"/>
                  </a:cxn>
                  <a:cxn ang="0">
                    <a:pos x="10" y="1"/>
                  </a:cxn>
                </a:cxnLst>
                <a:rect l="0" t="0" r="r" b="b"/>
                <a:pathLst>
                  <a:path w="11" h="15">
                    <a:moveTo>
                      <a:pt x="10" y="1"/>
                    </a:moveTo>
                    <a:lnTo>
                      <a:pt x="9" y="7"/>
                    </a:lnTo>
                    <a:lnTo>
                      <a:pt x="9" y="13"/>
                    </a:lnTo>
                    <a:lnTo>
                      <a:pt x="6" y="6"/>
                    </a:lnTo>
                    <a:lnTo>
                      <a:pt x="6" y="14"/>
                    </a:lnTo>
                    <a:lnTo>
                      <a:pt x="2" y="7"/>
                    </a:lnTo>
                    <a:lnTo>
                      <a:pt x="2" y="14"/>
                    </a:lnTo>
                    <a:lnTo>
                      <a:pt x="0" y="9"/>
                    </a:lnTo>
                    <a:lnTo>
                      <a:pt x="0" y="5"/>
                    </a:lnTo>
                    <a:lnTo>
                      <a:pt x="2" y="2"/>
                    </a:lnTo>
                    <a:lnTo>
                      <a:pt x="5" y="0"/>
                    </a:lnTo>
                    <a:lnTo>
                      <a:pt x="7" y="0"/>
                    </a:lnTo>
                    <a:lnTo>
                      <a:pt x="10" y="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5576" name="Freeform 40"/>
              <p:cNvSpPr>
                <a:spLocks/>
              </p:cNvSpPr>
              <p:nvPr/>
            </p:nvSpPr>
            <p:spPr bwMode="auto">
              <a:xfrm>
                <a:off x="1349" y="4056"/>
                <a:ext cx="72" cy="23"/>
              </a:xfrm>
              <a:custGeom>
                <a:avLst/>
                <a:gdLst/>
                <a:ahLst/>
                <a:cxnLst>
                  <a:cxn ang="0">
                    <a:pos x="0" y="21"/>
                  </a:cxn>
                  <a:cxn ang="0">
                    <a:pos x="15" y="22"/>
                  </a:cxn>
                  <a:cxn ang="0">
                    <a:pos x="25" y="21"/>
                  </a:cxn>
                  <a:cxn ang="0">
                    <a:pos x="35" y="20"/>
                  </a:cxn>
                  <a:cxn ang="0">
                    <a:pos x="44" y="20"/>
                  </a:cxn>
                  <a:cxn ang="0">
                    <a:pos x="53" y="18"/>
                  </a:cxn>
                  <a:cxn ang="0">
                    <a:pos x="62" y="16"/>
                  </a:cxn>
                  <a:cxn ang="0">
                    <a:pos x="67" y="11"/>
                  </a:cxn>
                  <a:cxn ang="0">
                    <a:pos x="70" y="8"/>
                  </a:cxn>
                  <a:cxn ang="0">
                    <a:pos x="71" y="5"/>
                  </a:cxn>
                  <a:cxn ang="0">
                    <a:pos x="71" y="1"/>
                  </a:cxn>
                  <a:cxn ang="0">
                    <a:pos x="70" y="0"/>
                  </a:cxn>
                  <a:cxn ang="0">
                    <a:pos x="52" y="2"/>
                  </a:cxn>
                  <a:cxn ang="0">
                    <a:pos x="36" y="6"/>
                  </a:cxn>
                  <a:cxn ang="0">
                    <a:pos x="21" y="11"/>
                  </a:cxn>
                  <a:cxn ang="0">
                    <a:pos x="8" y="16"/>
                  </a:cxn>
                  <a:cxn ang="0">
                    <a:pos x="0" y="21"/>
                  </a:cxn>
                </a:cxnLst>
                <a:rect l="0" t="0" r="r" b="b"/>
                <a:pathLst>
                  <a:path w="72" h="23">
                    <a:moveTo>
                      <a:pt x="0" y="21"/>
                    </a:moveTo>
                    <a:lnTo>
                      <a:pt x="15" y="22"/>
                    </a:lnTo>
                    <a:lnTo>
                      <a:pt x="25" y="21"/>
                    </a:lnTo>
                    <a:lnTo>
                      <a:pt x="35" y="20"/>
                    </a:lnTo>
                    <a:lnTo>
                      <a:pt x="44" y="20"/>
                    </a:lnTo>
                    <a:lnTo>
                      <a:pt x="53" y="18"/>
                    </a:lnTo>
                    <a:lnTo>
                      <a:pt x="62" y="16"/>
                    </a:lnTo>
                    <a:lnTo>
                      <a:pt x="67" y="11"/>
                    </a:lnTo>
                    <a:lnTo>
                      <a:pt x="70" y="8"/>
                    </a:lnTo>
                    <a:lnTo>
                      <a:pt x="71" y="5"/>
                    </a:lnTo>
                    <a:lnTo>
                      <a:pt x="71" y="1"/>
                    </a:lnTo>
                    <a:lnTo>
                      <a:pt x="70" y="0"/>
                    </a:lnTo>
                    <a:lnTo>
                      <a:pt x="52" y="2"/>
                    </a:lnTo>
                    <a:lnTo>
                      <a:pt x="36" y="6"/>
                    </a:lnTo>
                    <a:lnTo>
                      <a:pt x="21" y="11"/>
                    </a:lnTo>
                    <a:lnTo>
                      <a:pt x="8" y="16"/>
                    </a:lnTo>
                    <a:lnTo>
                      <a:pt x="0" y="2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5577" name="Freeform 41"/>
              <p:cNvSpPr>
                <a:spLocks/>
              </p:cNvSpPr>
              <p:nvPr/>
            </p:nvSpPr>
            <p:spPr bwMode="auto">
              <a:xfrm>
                <a:off x="1349" y="4055"/>
                <a:ext cx="73" cy="24"/>
              </a:xfrm>
              <a:custGeom>
                <a:avLst/>
                <a:gdLst/>
                <a:ahLst/>
                <a:cxnLst>
                  <a:cxn ang="0">
                    <a:pos x="11" y="23"/>
                  </a:cxn>
                  <a:cxn ang="0">
                    <a:pos x="23" y="17"/>
                  </a:cxn>
                  <a:cxn ang="0">
                    <a:pos x="35" y="12"/>
                  </a:cxn>
                  <a:cxn ang="0">
                    <a:pos x="47" y="9"/>
                  </a:cxn>
                  <a:cxn ang="0">
                    <a:pos x="57" y="8"/>
                  </a:cxn>
                  <a:cxn ang="0">
                    <a:pos x="66" y="9"/>
                  </a:cxn>
                  <a:cxn ang="0">
                    <a:pos x="65" y="12"/>
                  </a:cxn>
                  <a:cxn ang="0">
                    <a:pos x="64" y="14"/>
                  </a:cxn>
                  <a:cxn ang="0">
                    <a:pos x="60" y="16"/>
                  </a:cxn>
                  <a:cxn ang="0">
                    <a:pos x="56" y="20"/>
                  </a:cxn>
                  <a:cxn ang="0">
                    <a:pos x="64" y="16"/>
                  </a:cxn>
                  <a:cxn ang="0">
                    <a:pos x="69" y="12"/>
                  </a:cxn>
                  <a:cxn ang="0">
                    <a:pos x="71" y="9"/>
                  </a:cxn>
                  <a:cxn ang="0">
                    <a:pos x="72" y="6"/>
                  </a:cxn>
                  <a:cxn ang="0">
                    <a:pos x="72" y="3"/>
                  </a:cxn>
                  <a:cxn ang="0">
                    <a:pos x="71" y="0"/>
                  </a:cxn>
                  <a:cxn ang="0">
                    <a:pos x="57" y="0"/>
                  </a:cxn>
                  <a:cxn ang="0">
                    <a:pos x="44" y="3"/>
                  </a:cxn>
                  <a:cxn ang="0">
                    <a:pos x="30" y="8"/>
                  </a:cxn>
                  <a:cxn ang="0">
                    <a:pos x="11" y="17"/>
                  </a:cxn>
                  <a:cxn ang="0">
                    <a:pos x="0" y="23"/>
                  </a:cxn>
                  <a:cxn ang="0">
                    <a:pos x="11" y="23"/>
                  </a:cxn>
                </a:cxnLst>
                <a:rect l="0" t="0" r="r" b="b"/>
                <a:pathLst>
                  <a:path w="73" h="24">
                    <a:moveTo>
                      <a:pt x="11" y="23"/>
                    </a:moveTo>
                    <a:lnTo>
                      <a:pt x="23" y="17"/>
                    </a:lnTo>
                    <a:lnTo>
                      <a:pt x="35" y="12"/>
                    </a:lnTo>
                    <a:lnTo>
                      <a:pt x="47" y="9"/>
                    </a:lnTo>
                    <a:lnTo>
                      <a:pt x="57" y="8"/>
                    </a:lnTo>
                    <a:lnTo>
                      <a:pt x="66" y="9"/>
                    </a:lnTo>
                    <a:lnTo>
                      <a:pt x="65" y="12"/>
                    </a:lnTo>
                    <a:lnTo>
                      <a:pt x="64" y="14"/>
                    </a:lnTo>
                    <a:lnTo>
                      <a:pt x="60" y="16"/>
                    </a:lnTo>
                    <a:lnTo>
                      <a:pt x="56" y="20"/>
                    </a:lnTo>
                    <a:lnTo>
                      <a:pt x="64" y="16"/>
                    </a:lnTo>
                    <a:lnTo>
                      <a:pt x="69" y="12"/>
                    </a:lnTo>
                    <a:lnTo>
                      <a:pt x="71" y="9"/>
                    </a:lnTo>
                    <a:lnTo>
                      <a:pt x="72" y="6"/>
                    </a:lnTo>
                    <a:lnTo>
                      <a:pt x="72" y="3"/>
                    </a:lnTo>
                    <a:lnTo>
                      <a:pt x="71" y="0"/>
                    </a:lnTo>
                    <a:lnTo>
                      <a:pt x="57" y="0"/>
                    </a:lnTo>
                    <a:lnTo>
                      <a:pt x="44" y="3"/>
                    </a:lnTo>
                    <a:lnTo>
                      <a:pt x="30" y="8"/>
                    </a:lnTo>
                    <a:lnTo>
                      <a:pt x="11" y="17"/>
                    </a:lnTo>
                    <a:lnTo>
                      <a:pt x="0" y="23"/>
                    </a:lnTo>
                    <a:lnTo>
                      <a:pt x="11"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5578" name="Freeform 42"/>
              <p:cNvSpPr>
                <a:spLocks/>
              </p:cNvSpPr>
              <p:nvPr/>
            </p:nvSpPr>
            <p:spPr bwMode="auto">
              <a:xfrm>
                <a:off x="1885" y="4062"/>
                <a:ext cx="12" cy="17"/>
              </a:xfrm>
              <a:custGeom>
                <a:avLst/>
                <a:gdLst/>
                <a:ahLst/>
                <a:cxnLst>
                  <a:cxn ang="0">
                    <a:pos x="7" y="0"/>
                  </a:cxn>
                  <a:cxn ang="0">
                    <a:pos x="3" y="6"/>
                  </a:cxn>
                  <a:cxn ang="0">
                    <a:pos x="2" y="10"/>
                  </a:cxn>
                  <a:cxn ang="0">
                    <a:pos x="2" y="12"/>
                  </a:cxn>
                  <a:cxn ang="0">
                    <a:pos x="6" y="11"/>
                  </a:cxn>
                  <a:cxn ang="0">
                    <a:pos x="8" y="11"/>
                  </a:cxn>
                  <a:cxn ang="0">
                    <a:pos x="10" y="10"/>
                  </a:cxn>
                  <a:cxn ang="0">
                    <a:pos x="11" y="7"/>
                  </a:cxn>
                  <a:cxn ang="0">
                    <a:pos x="11" y="11"/>
                  </a:cxn>
                  <a:cxn ang="0">
                    <a:pos x="10" y="15"/>
                  </a:cxn>
                  <a:cxn ang="0">
                    <a:pos x="0" y="16"/>
                  </a:cxn>
                  <a:cxn ang="0">
                    <a:pos x="0" y="11"/>
                  </a:cxn>
                  <a:cxn ang="0">
                    <a:pos x="1" y="8"/>
                  </a:cxn>
                  <a:cxn ang="0">
                    <a:pos x="2" y="5"/>
                  </a:cxn>
                  <a:cxn ang="0">
                    <a:pos x="3" y="4"/>
                  </a:cxn>
                  <a:cxn ang="0">
                    <a:pos x="7" y="0"/>
                  </a:cxn>
                </a:cxnLst>
                <a:rect l="0" t="0" r="r" b="b"/>
                <a:pathLst>
                  <a:path w="12" h="17">
                    <a:moveTo>
                      <a:pt x="7" y="0"/>
                    </a:moveTo>
                    <a:lnTo>
                      <a:pt x="3" y="6"/>
                    </a:lnTo>
                    <a:lnTo>
                      <a:pt x="2" y="10"/>
                    </a:lnTo>
                    <a:lnTo>
                      <a:pt x="2" y="12"/>
                    </a:lnTo>
                    <a:lnTo>
                      <a:pt x="6" y="11"/>
                    </a:lnTo>
                    <a:lnTo>
                      <a:pt x="8" y="11"/>
                    </a:lnTo>
                    <a:lnTo>
                      <a:pt x="10" y="10"/>
                    </a:lnTo>
                    <a:lnTo>
                      <a:pt x="11" y="7"/>
                    </a:lnTo>
                    <a:lnTo>
                      <a:pt x="11" y="11"/>
                    </a:lnTo>
                    <a:lnTo>
                      <a:pt x="10" y="15"/>
                    </a:lnTo>
                    <a:lnTo>
                      <a:pt x="0" y="16"/>
                    </a:lnTo>
                    <a:lnTo>
                      <a:pt x="0" y="11"/>
                    </a:lnTo>
                    <a:lnTo>
                      <a:pt x="1" y="8"/>
                    </a:lnTo>
                    <a:lnTo>
                      <a:pt x="2" y="5"/>
                    </a:lnTo>
                    <a:lnTo>
                      <a:pt x="3" y="4"/>
                    </a:lnTo>
                    <a:lnTo>
                      <a:pt x="7"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5579" name="Freeform 43"/>
              <p:cNvSpPr>
                <a:spLocks/>
              </p:cNvSpPr>
              <p:nvPr/>
            </p:nvSpPr>
            <p:spPr bwMode="auto">
              <a:xfrm>
                <a:off x="1727" y="4004"/>
                <a:ext cx="12" cy="11"/>
              </a:xfrm>
              <a:custGeom>
                <a:avLst/>
                <a:gdLst/>
                <a:ahLst/>
                <a:cxnLst>
                  <a:cxn ang="0">
                    <a:pos x="11" y="1"/>
                  </a:cxn>
                  <a:cxn ang="0">
                    <a:pos x="2" y="0"/>
                  </a:cxn>
                  <a:cxn ang="0">
                    <a:pos x="1" y="1"/>
                  </a:cxn>
                  <a:cxn ang="0">
                    <a:pos x="0" y="3"/>
                  </a:cxn>
                  <a:cxn ang="0">
                    <a:pos x="0" y="5"/>
                  </a:cxn>
                  <a:cxn ang="0">
                    <a:pos x="1" y="8"/>
                  </a:cxn>
                  <a:cxn ang="0">
                    <a:pos x="2" y="10"/>
                  </a:cxn>
                  <a:cxn ang="0">
                    <a:pos x="3" y="8"/>
                  </a:cxn>
                  <a:cxn ang="0">
                    <a:pos x="5" y="8"/>
                  </a:cxn>
                  <a:cxn ang="0">
                    <a:pos x="10" y="10"/>
                  </a:cxn>
                  <a:cxn ang="0">
                    <a:pos x="11" y="1"/>
                  </a:cxn>
                </a:cxnLst>
                <a:rect l="0" t="0" r="r" b="b"/>
                <a:pathLst>
                  <a:path w="12" h="11">
                    <a:moveTo>
                      <a:pt x="11" y="1"/>
                    </a:moveTo>
                    <a:lnTo>
                      <a:pt x="2" y="0"/>
                    </a:lnTo>
                    <a:lnTo>
                      <a:pt x="1" y="1"/>
                    </a:lnTo>
                    <a:lnTo>
                      <a:pt x="0" y="3"/>
                    </a:lnTo>
                    <a:lnTo>
                      <a:pt x="0" y="5"/>
                    </a:lnTo>
                    <a:lnTo>
                      <a:pt x="1" y="8"/>
                    </a:lnTo>
                    <a:lnTo>
                      <a:pt x="2" y="10"/>
                    </a:lnTo>
                    <a:lnTo>
                      <a:pt x="3" y="8"/>
                    </a:lnTo>
                    <a:lnTo>
                      <a:pt x="5" y="8"/>
                    </a:lnTo>
                    <a:lnTo>
                      <a:pt x="10" y="10"/>
                    </a:lnTo>
                    <a:lnTo>
                      <a:pt x="11" y="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5580" name="Freeform 44"/>
              <p:cNvSpPr>
                <a:spLocks/>
              </p:cNvSpPr>
              <p:nvPr/>
            </p:nvSpPr>
            <p:spPr bwMode="auto">
              <a:xfrm>
                <a:off x="1530" y="3981"/>
                <a:ext cx="167" cy="53"/>
              </a:xfrm>
              <a:custGeom>
                <a:avLst/>
                <a:gdLst/>
                <a:ahLst/>
                <a:cxnLst>
                  <a:cxn ang="0">
                    <a:pos x="156" y="21"/>
                  </a:cxn>
                  <a:cxn ang="0">
                    <a:pos x="160" y="27"/>
                  </a:cxn>
                  <a:cxn ang="0">
                    <a:pos x="163" y="34"/>
                  </a:cxn>
                  <a:cxn ang="0">
                    <a:pos x="166" y="44"/>
                  </a:cxn>
                  <a:cxn ang="0">
                    <a:pos x="127" y="52"/>
                  </a:cxn>
                  <a:cxn ang="0">
                    <a:pos x="0" y="46"/>
                  </a:cxn>
                  <a:cxn ang="0">
                    <a:pos x="32" y="18"/>
                  </a:cxn>
                  <a:cxn ang="0">
                    <a:pos x="51" y="2"/>
                  </a:cxn>
                  <a:cxn ang="0">
                    <a:pos x="77" y="0"/>
                  </a:cxn>
                  <a:cxn ang="0">
                    <a:pos x="97" y="1"/>
                  </a:cxn>
                  <a:cxn ang="0">
                    <a:pos x="112" y="4"/>
                  </a:cxn>
                  <a:cxn ang="0">
                    <a:pos x="130" y="9"/>
                  </a:cxn>
                  <a:cxn ang="0">
                    <a:pos x="144" y="15"/>
                  </a:cxn>
                  <a:cxn ang="0">
                    <a:pos x="149" y="17"/>
                  </a:cxn>
                  <a:cxn ang="0">
                    <a:pos x="156" y="21"/>
                  </a:cxn>
                </a:cxnLst>
                <a:rect l="0" t="0" r="r" b="b"/>
                <a:pathLst>
                  <a:path w="167" h="53">
                    <a:moveTo>
                      <a:pt x="156" y="21"/>
                    </a:moveTo>
                    <a:lnTo>
                      <a:pt x="160" y="27"/>
                    </a:lnTo>
                    <a:lnTo>
                      <a:pt x="163" y="34"/>
                    </a:lnTo>
                    <a:lnTo>
                      <a:pt x="166" y="44"/>
                    </a:lnTo>
                    <a:lnTo>
                      <a:pt x="127" y="52"/>
                    </a:lnTo>
                    <a:lnTo>
                      <a:pt x="0" y="46"/>
                    </a:lnTo>
                    <a:lnTo>
                      <a:pt x="32" y="18"/>
                    </a:lnTo>
                    <a:lnTo>
                      <a:pt x="51" y="2"/>
                    </a:lnTo>
                    <a:lnTo>
                      <a:pt x="77" y="0"/>
                    </a:lnTo>
                    <a:lnTo>
                      <a:pt x="97" y="1"/>
                    </a:lnTo>
                    <a:lnTo>
                      <a:pt x="112" y="4"/>
                    </a:lnTo>
                    <a:lnTo>
                      <a:pt x="130" y="9"/>
                    </a:lnTo>
                    <a:lnTo>
                      <a:pt x="144" y="15"/>
                    </a:lnTo>
                    <a:lnTo>
                      <a:pt x="149" y="17"/>
                    </a:lnTo>
                    <a:lnTo>
                      <a:pt x="156"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5581" name="Freeform 45"/>
              <p:cNvSpPr>
                <a:spLocks/>
              </p:cNvSpPr>
              <p:nvPr/>
            </p:nvSpPr>
            <p:spPr bwMode="auto">
              <a:xfrm>
                <a:off x="1539" y="3985"/>
                <a:ext cx="100" cy="40"/>
              </a:xfrm>
              <a:custGeom>
                <a:avLst/>
                <a:gdLst/>
                <a:ahLst/>
                <a:cxnLst>
                  <a:cxn ang="0">
                    <a:pos x="0" y="39"/>
                  </a:cxn>
                  <a:cxn ang="0">
                    <a:pos x="21" y="19"/>
                  </a:cxn>
                  <a:cxn ang="0">
                    <a:pos x="31" y="10"/>
                  </a:cxn>
                  <a:cxn ang="0">
                    <a:pos x="43" y="1"/>
                  </a:cxn>
                  <a:cxn ang="0">
                    <a:pos x="59" y="0"/>
                  </a:cxn>
                  <a:cxn ang="0">
                    <a:pos x="75" y="1"/>
                  </a:cxn>
                  <a:cxn ang="0">
                    <a:pos x="99" y="4"/>
                  </a:cxn>
                  <a:cxn ang="0">
                    <a:pos x="71" y="7"/>
                  </a:cxn>
                  <a:cxn ang="0">
                    <a:pos x="45" y="14"/>
                  </a:cxn>
                  <a:cxn ang="0">
                    <a:pos x="26" y="21"/>
                  </a:cxn>
                  <a:cxn ang="0">
                    <a:pos x="16" y="28"/>
                  </a:cxn>
                  <a:cxn ang="0">
                    <a:pos x="0" y="39"/>
                  </a:cxn>
                </a:cxnLst>
                <a:rect l="0" t="0" r="r" b="b"/>
                <a:pathLst>
                  <a:path w="100" h="40">
                    <a:moveTo>
                      <a:pt x="0" y="39"/>
                    </a:moveTo>
                    <a:lnTo>
                      <a:pt x="21" y="19"/>
                    </a:lnTo>
                    <a:lnTo>
                      <a:pt x="31" y="10"/>
                    </a:lnTo>
                    <a:lnTo>
                      <a:pt x="43" y="1"/>
                    </a:lnTo>
                    <a:lnTo>
                      <a:pt x="59" y="0"/>
                    </a:lnTo>
                    <a:lnTo>
                      <a:pt x="75" y="1"/>
                    </a:lnTo>
                    <a:lnTo>
                      <a:pt x="99" y="4"/>
                    </a:lnTo>
                    <a:lnTo>
                      <a:pt x="71" y="7"/>
                    </a:lnTo>
                    <a:lnTo>
                      <a:pt x="45" y="14"/>
                    </a:lnTo>
                    <a:lnTo>
                      <a:pt x="26" y="21"/>
                    </a:lnTo>
                    <a:lnTo>
                      <a:pt x="16" y="28"/>
                    </a:lnTo>
                    <a:lnTo>
                      <a:pt x="0"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5582" name="Freeform 46"/>
              <p:cNvSpPr>
                <a:spLocks/>
              </p:cNvSpPr>
              <p:nvPr/>
            </p:nvSpPr>
            <p:spPr bwMode="auto">
              <a:xfrm>
                <a:off x="1553" y="3990"/>
                <a:ext cx="59" cy="24"/>
              </a:xfrm>
              <a:custGeom>
                <a:avLst/>
                <a:gdLst/>
                <a:ahLst/>
                <a:cxnLst>
                  <a:cxn ang="0">
                    <a:pos x="0" y="23"/>
                  </a:cxn>
                  <a:cxn ang="0">
                    <a:pos x="11" y="15"/>
                  </a:cxn>
                  <a:cxn ang="0">
                    <a:pos x="30" y="6"/>
                  </a:cxn>
                  <a:cxn ang="0">
                    <a:pos x="58" y="0"/>
                  </a:cxn>
                  <a:cxn ang="0">
                    <a:pos x="41" y="0"/>
                  </a:cxn>
                  <a:cxn ang="0">
                    <a:pos x="32" y="0"/>
                  </a:cxn>
                  <a:cxn ang="0">
                    <a:pos x="26" y="2"/>
                  </a:cxn>
                  <a:cxn ang="0">
                    <a:pos x="12" y="13"/>
                  </a:cxn>
                  <a:cxn ang="0">
                    <a:pos x="0" y="23"/>
                  </a:cxn>
                </a:cxnLst>
                <a:rect l="0" t="0" r="r" b="b"/>
                <a:pathLst>
                  <a:path w="59" h="24">
                    <a:moveTo>
                      <a:pt x="0" y="23"/>
                    </a:moveTo>
                    <a:lnTo>
                      <a:pt x="11" y="15"/>
                    </a:lnTo>
                    <a:lnTo>
                      <a:pt x="30" y="6"/>
                    </a:lnTo>
                    <a:lnTo>
                      <a:pt x="58" y="0"/>
                    </a:lnTo>
                    <a:lnTo>
                      <a:pt x="41" y="0"/>
                    </a:lnTo>
                    <a:lnTo>
                      <a:pt x="32" y="0"/>
                    </a:lnTo>
                    <a:lnTo>
                      <a:pt x="26" y="2"/>
                    </a:lnTo>
                    <a:lnTo>
                      <a:pt x="12" y="13"/>
                    </a:lnTo>
                    <a:lnTo>
                      <a:pt x="0" y="2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5583" name="Freeform 47"/>
              <p:cNvSpPr>
                <a:spLocks/>
              </p:cNvSpPr>
              <p:nvPr/>
            </p:nvSpPr>
            <p:spPr bwMode="auto">
              <a:xfrm>
                <a:off x="1669" y="4015"/>
                <a:ext cx="22" cy="12"/>
              </a:xfrm>
              <a:custGeom>
                <a:avLst/>
                <a:gdLst/>
                <a:ahLst/>
                <a:cxnLst>
                  <a:cxn ang="0">
                    <a:pos x="21" y="5"/>
                  </a:cxn>
                  <a:cxn ang="0">
                    <a:pos x="19" y="0"/>
                  </a:cxn>
                  <a:cxn ang="0">
                    <a:pos x="18" y="5"/>
                  </a:cxn>
                  <a:cxn ang="0">
                    <a:pos x="15" y="2"/>
                  </a:cxn>
                  <a:cxn ang="0">
                    <a:pos x="14" y="6"/>
                  </a:cxn>
                  <a:cxn ang="0">
                    <a:pos x="12" y="5"/>
                  </a:cxn>
                  <a:cxn ang="0">
                    <a:pos x="12" y="7"/>
                  </a:cxn>
                  <a:cxn ang="0">
                    <a:pos x="0" y="11"/>
                  </a:cxn>
                  <a:cxn ang="0">
                    <a:pos x="21" y="5"/>
                  </a:cxn>
                </a:cxnLst>
                <a:rect l="0" t="0" r="r" b="b"/>
                <a:pathLst>
                  <a:path w="22" h="12">
                    <a:moveTo>
                      <a:pt x="21" y="5"/>
                    </a:moveTo>
                    <a:lnTo>
                      <a:pt x="19" y="0"/>
                    </a:lnTo>
                    <a:lnTo>
                      <a:pt x="18" y="5"/>
                    </a:lnTo>
                    <a:lnTo>
                      <a:pt x="15" y="2"/>
                    </a:lnTo>
                    <a:lnTo>
                      <a:pt x="14" y="6"/>
                    </a:lnTo>
                    <a:lnTo>
                      <a:pt x="12" y="5"/>
                    </a:lnTo>
                    <a:lnTo>
                      <a:pt x="12" y="7"/>
                    </a:lnTo>
                    <a:lnTo>
                      <a:pt x="0" y="11"/>
                    </a:lnTo>
                    <a:lnTo>
                      <a:pt x="21" y="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5584" name="Freeform 48"/>
              <p:cNvSpPr>
                <a:spLocks/>
              </p:cNvSpPr>
              <p:nvPr/>
            </p:nvSpPr>
            <p:spPr bwMode="auto">
              <a:xfrm>
                <a:off x="1832" y="4076"/>
                <a:ext cx="65" cy="60"/>
              </a:xfrm>
              <a:custGeom>
                <a:avLst/>
                <a:gdLst/>
                <a:ahLst/>
                <a:cxnLst>
                  <a:cxn ang="0">
                    <a:pos x="64" y="19"/>
                  </a:cxn>
                  <a:cxn ang="0">
                    <a:pos x="53" y="10"/>
                  </a:cxn>
                  <a:cxn ang="0">
                    <a:pos x="47" y="8"/>
                  </a:cxn>
                  <a:cxn ang="0">
                    <a:pos x="20" y="10"/>
                  </a:cxn>
                  <a:cxn ang="0">
                    <a:pos x="11" y="6"/>
                  </a:cxn>
                  <a:cxn ang="0">
                    <a:pos x="0" y="0"/>
                  </a:cxn>
                  <a:cxn ang="0">
                    <a:pos x="20" y="59"/>
                  </a:cxn>
                  <a:cxn ang="0">
                    <a:pos x="64" y="31"/>
                  </a:cxn>
                  <a:cxn ang="0">
                    <a:pos x="64" y="19"/>
                  </a:cxn>
                </a:cxnLst>
                <a:rect l="0" t="0" r="r" b="b"/>
                <a:pathLst>
                  <a:path w="65" h="60">
                    <a:moveTo>
                      <a:pt x="64" y="19"/>
                    </a:moveTo>
                    <a:lnTo>
                      <a:pt x="53" y="10"/>
                    </a:lnTo>
                    <a:lnTo>
                      <a:pt x="47" y="8"/>
                    </a:lnTo>
                    <a:lnTo>
                      <a:pt x="20" y="10"/>
                    </a:lnTo>
                    <a:lnTo>
                      <a:pt x="11" y="6"/>
                    </a:lnTo>
                    <a:lnTo>
                      <a:pt x="0" y="0"/>
                    </a:lnTo>
                    <a:lnTo>
                      <a:pt x="20" y="59"/>
                    </a:lnTo>
                    <a:lnTo>
                      <a:pt x="64" y="31"/>
                    </a:lnTo>
                    <a:lnTo>
                      <a:pt x="64"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5585" name="Freeform 49"/>
              <p:cNvSpPr>
                <a:spLocks/>
              </p:cNvSpPr>
              <p:nvPr/>
            </p:nvSpPr>
            <p:spPr bwMode="auto">
              <a:xfrm>
                <a:off x="1845" y="4125"/>
                <a:ext cx="58" cy="62"/>
              </a:xfrm>
              <a:custGeom>
                <a:avLst/>
                <a:gdLst/>
                <a:ahLst/>
                <a:cxnLst>
                  <a:cxn ang="0">
                    <a:pos x="8" y="15"/>
                  </a:cxn>
                  <a:cxn ang="0">
                    <a:pos x="57" y="0"/>
                  </a:cxn>
                  <a:cxn ang="0">
                    <a:pos x="48" y="17"/>
                  </a:cxn>
                  <a:cxn ang="0">
                    <a:pos x="36" y="30"/>
                  </a:cxn>
                  <a:cxn ang="0">
                    <a:pos x="4" y="57"/>
                  </a:cxn>
                  <a:cxn ang="0">
                    <a:pos x="0" y="61"/>
                  </a:cxn>
                  <a:cxn ang="0">
                    <a:pos x="1" y="36"/>
                  </a:cxn>
                  <a:cxn ang="0">
                    <a:pos x="8" y="15"/>
                  </a:cxn>
                </a:cxnLst>
                <a:rect l="0" t="0" r="r" b="b"/>
                <a:pathLst>
                  <a:path w="58" h="62">
                    <a:moveTo>
                      <a:pt x="8" y="15"/>
                    </a:moveTo>
                    <a:lnTo>
                      <a:pt x="57" y="0"/>
                    </a:lnTo>
                    <a:lnTo>
                      <a:pt x="48" y="17"/>
                    </a:lnTo>
                    <a:lnTo>
                      <a:pt x="36" y="30"/>
                    </a:lnTo>
                    <a:lnTo>
                      <a:pt x="4" y="57"/>
                    </a:lnTo>
                    <a:lnTo>
                      <a:pt x="0" y="61"/>
                    </a:lnTo>
                    <a:lnTo>
                      <a:pt x="1" y="36"/>
                    </a:lnTo>
                    <a:lnTo>
                      <a:pt x="8" y="15"/>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5586" name="Freeform 50"/>
              <p:cNvSpPr>
                <a:spLocks/>
              </p:cNvSpPr>
              <p:nvPr/>
            </p:nvSpPr>
            <p:spPr bwMode="auto">
              <a:xfrm>
                <a:off x="1517" y="4085"/>
                <a:ext cx="254" cy="71"/>
              </a:xfrm>
              <a:custGeom>
                <a:avLst/>
                <a:gdLst/>
                <a:ahLst/>
                <a:cxnLst>
                  <a:cxn ang="0">
                    <a:pos x="253" y="6"/>
                  </a:cxn>
                  <a:cxn ang="0">
                    <a:pos x="244" y="17"/>
                  </a:cxn>
                  <a:cxn ang="0">
                    <a:pos x="236" y="21"/>
                  </a:cxn>
                  <a:cxn ang="0">
                    <a:pos x="191" y="27"/>
                  </a:cxn>
                  <a:cxn ang="0">
                    <a:pos x="149" y="32"/>
                  </a:cxn>
                  <a:cxn ang="0">
                    <a:pos x="121" y="32"/>
                  </a:cxn>
                  <a:cxn ang="0">
                    <a:pos x="98" y="32"/>
                  </a:cxn>
                  <a:cxn ang="0">
                    <a:pos x="91" y="25"/>
                  </a:cxn>
                  <a:cxn ang="0">
                    <a:pos x="88" y="21"/>
                  </a:cxn>
                  <a:cxn ang="0">
                    <a:pos x="13" y="10"/>
                  </a:cxn>
                  <a:cxn ang="0">
                    <a:pos x="0" y="0"/>
                  </a:cxn>
                  <a:cxn ang="0">
                    <a:pos x="13" y="53"/>
                  </a:cxn>
                  <a:cxn ang="0">
                    <a:pos x="16" y="70"/>
                  </a:cxn>
                  <a:cxn ang="0">
                    <a:pos x="243" y="70"/>
                  </a:cxn>
                  <a:cxn ang="0">
                    <a:pos x="253" y="6"/>
                  </a:cxn>
                </a:cxnLst>
                <a:rect l="0" t="0" r="r" b="b"/>
                <a:pathLst>
                  <a:path w="254" h="71">
                    <a:moveTo>
                      <a:pt x="253" y="6"/>
                    </a:moveTo>
                    <a:lnTo>
                      <a:pt x="244" y="17"/>
                    </a:lnTo>
                    <a:lnTo>
                      <a:pt x="236" y="21"/>
                    </a:lnTo>
                    <a:lnTo>
                      <a:pt x="191" y="27"/>
                    </a:lnTo>
                    <a:lnTo>
                      <a:pt x="149" y="32"/>
                    </a:lnTo>
                    <a:lnTo>
                      <a:pt x="121" y="32"/>
                    </a:lnTo>
                    <a:lnTo>
                      <a:pt x="98" y="32"/>
                    </a:lnTo>
                    <a:lnTo>
                      <a:pt x="91" y="25"/>
                    </a:lnTo>
                    <a:lnTo>
                      <a:pt x="88" y="21"/>
                    </a:lnTo>
                    <a:lnTo>
                      <a:pt x="13" y="10"/>
                    </a:lnTo>
                    <a:lnTo>
                      <a:pt x="0" y="0"/>
                    </a:lnTo>
                    <a:lnTo>
                      <a:pt x="13" y="53"/>
                    </a:lnTo>
                    <a:lnTo>
                      <a:pt x="16" y="70"/>
                    </a:lnTo>
                    <a:lnTo>
                      <a:pt x="243" y="70"/>
                    </a:lnTo>
                    <a:lnTo>
                      <a:pt x="253" y="6"/>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5587" name="Freeform 51"/>
              <p:cNvSpPr>
                <a:spLocks/>
              </p:cNvSpPr>
              <p:nvPr/>
            </p:nvSpPr>
            <p:spPr bwMode="auto">
              <a:xfrm>
                <a:off x="1529" y="4167"/>
                <a:ext cx="227" cy="27"/>
              </a:xfrm>
              <a:custGeom>
                <a:avLst/>
                <a:gdLst/>
                <a:ahLst/>
                <a:cxnLst>
                  <a:cxn ang="0">
                    <a:pos x="226" y="0"/>
                  </a:cxn>
                  <a:cxn ang="0">
                    <a:pos x="217" y="0"/>
                  </a:cxn>
                  <a:cxn ang="0">
                    <a:pos x="217" y="11"/>
                  </a:cxn>
                  <a:cxn ang="0">
                    <a:pos x="213" y="17"/>
                  </a:cxn>
                  <a:cxn ang="0">
                    <a:pos x="208" y="19"/>
                  </a:cxn>
                  <a:cxn ang="0">
                    <a:pos x="94" y="19"/>
                  </a:cxn>
                  <a:cxn ang="0">
                    <a:pos x="90" y="6"/>
                  </a:cxn>
                  <a:cxn ang="0">
                    <a:pos x="0" y="6"/>
                  </a:cxn>
                  <a:cxn ang="0">
                    <a:pos x="0" y="26"/>
                  </a:cxn>
                  <a:cxn ang="0">
                    <a:pos x="218" y="26"/>
                  </a:cxn>
                  <a:cxn ang="0">
                    <a:pos x="225" y="17"/>
                  </a:cxn>
                  <a:cxn ang="0">
                    <a:pos x="226" y="0"/>
                  </a:cxn>
                </a:cxnLst>
                <a:rect l="0" t="0" r="r" b="b"/>
                <a:pathLst>
                  <a:path w="227" h="27">
                    <a:moveTo>
                      <a:pt x="226" y="0"/>
                    </a:moveTo>
                    <a:lnTo>
                      <a:pt x="217" y="0"/>
                    </a:lnTo>
                    <a:lnTo>
                      <a:pt x="217" y="11"/>
                    </a:lnTo>
                    <a:lnTo>
                      <a:pt x="213" y="17"/>
                    </a:lnTo>
                    <a:lnTo>
                      <a:pt x="208" y="19"/>
                    </a:lnTo>
                    <a:lnTo>
                      <a:pt x="94" y="19"/>
                    </a:lnTo>
                    <a:lnTo>
                      <a:pt x="90" y="6"/>
                    </a:lnTo>
                    <a:lnTo>
                      <a:pt x="0" y="6"/>
                    </a:lnTo>
                    <a:lnTo>
                      <a:pt x="0" y="26"/>
                    </a:lnTo>
                    <a:lnTo>
                      <a:pt x="218" y="26"/>
                    </a:lnTo>
                    <a:lnTo>
                      <a:pt x="225" y="17"/>
                    </a:lnTo>
                    <a:lnTo>
                      <a:pt x="226"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5588" name="Freeform 52"/>
              <p:cNvSpPr>
                <a:spLocks/>
              </p:cNvSpPr>
              <p:nvPr/>
            </p:nvSpPr>
            <p:spPr bwMode="auto">
              <a:xfrm>
                <a:off x="1787" y="4029"/>
                <a:ext cx="108" cy="54"/>
              </a:xfrm>
              <a:custGeom>
                <a:avLst/>
                <a:gdLst/>
                <a:ahLst/>
                <a:cxnLst>
                  <a:cxn ang="0">
                    <a:pos x="0" y="2"/>
                  </a:cxn>
                  <a:cxn ang="0">
                    <a:pos x="47" y="4"/>
                  </a:cxn>
                  <a:cxn ang="0">
                    <a:pos x="74" y="10"/>
                  </a:cxn>
                  <a:cxn ang="0">
                    <a:pos x="92" y="18"/>
                  </a:cxn>
                  <a:cxn ang="0">
                    <a:pos x="99" y="24"/>
                  </a:cxn>
                  <a:cxn ang="0">
                    <a:pos x="103" y="29"/>
                  </a:cxn>
                  <a:cxn ang="0">
                    <a:pos x="85" y="36"/>
                  </a:cxn>
                  <a:cxn ang="0">
                    <a:pos x="75" y="37"/>
                  </a:cxn>
                  <a:cxn ang="0">
                    <a:pos x="63" y="38"/>
                  </a:cxn>
                  <a:cxn ang="0">
                    <a:pos x="48" y="36"/>
                  </a:cxn>
                  <a:cxn ang="0">
                    <a:pos x="35" y="27"/>
                  </a:cxn>
                  <a:cxn ang="0">
                    <a:pos x="48" y="37"/>
                  </a:cxn>
                  <a:cxn ang="0">
                    <a:pos x="57" y="49"/>
                  </a:cxn>
                  <a:cxn ang="0">
                    <a:pos x="61" y="52"/>
                  </a:cxn>
                  <a:cxn ang="0">
                    <a:pos x="67" y="53"/>
                  </a:cxn>
                  <a:cxn ang="0">
                    <a:pos x="81" y="51"/>
                  </a:cxn>
                  <a:cxn ang="0">
                    <a:pos x="97" y="47"/>
                  </a:cxn>
                  <a:cxn ang="0">
                    <a:pos x="98" y="43"/>
                  </a:cxn>
                  <a:cxn ang="0">
                    <a:pos x="101" y="37"/>
                  </a:cxn>
                  <a:cxn ang="0">
                    <a:pos x="105" y="33"/>
                  </a:cxn>
                  <a:cxn ang="0">
                    <a:pos x="107" y="30"/>
                  </a:cxn>
                  <a:cxn ang="0">
                    <a:pos x="103" y="22"/>
                  </a:cxn>
                  <a:cxn ang="0">
                    <a:pos x="96" y="15"/>
                  </a:cxn>
                  <a:cxn ang="0">
                    <a:pos x="85" y="10"/>
                  </a:cxn>
                  <a:cxn ang="0">
                    <a:pos x="74" y="5"/>
                  </a:cxn>
                  <a:cxn ang="0">
                    <a:pos x="59" y="2"/>
                  </a:cxn>
                  <a:cxn ang="0">
                    <a:pos x="43" y="0"/>
                  </a:cxn>
                  <a:cxn ang="0">
                    <a:pos x="18" y="0"/>
                  </a:cxn>
                  <a:cxn ang="0">
                    <a:pos x="0" y="2"/>
                  </a:cxn>
                </a:cxnLst>
                <a:rect l="0" t="0" r="r" b="b"/>
                <a:pathLst>
                  <a:path w="108" h="54">
                    <a:moveTo>
                      <a:pt x="0" y="2"/>
                    </a:moveTo>
                    <a:lnTo>
                      <a:pt x="47" y="4"/>
                    </a:lnTo>
                    <a:lnTo>
                      <a:pt x="74" y="10"/>
                    </a:lnTo>
                    <a:lnTo>
                      <a:pt x="92" y="18"/>
                    </a:lnTo>
                    <a:lnTo>
                      <a:pt x="99" y="24"/>
                    </a:lnTo>
                    <a:lnTo>
                      <a:pt x="103" y="29"/>
                    </a:lnTo>
                    <a:lnTo>
                      <a:pt x="85" y="36"/>
                    </a:lnTo>
                    <a:lnTo>
                      <a:pt x="75" y="37"/>
                    </a:lnTo>
                    <a:lnTo>
                      <a:pt x="63" y="38"/>
                    </a:lnTo>
                    <a:lnTo>
                      <a:pt x="48" y="36"/>
                    </a:lnTo>
                    <a:lnTo>
                      <a:pt x="35" y="27"/>
                    </a:lnTo>
                    <a:lnTo>
                      <a:pt x="48" y="37"/>
                    </a:lnTo>
                    <a:lnTo>
                      <a:pt x="57" y="49"/>
                    </a:lnTo>
                    <a:lnTo>
                      <a:pt x="61" y="52"/>
                    </a:lnTo>
                    <a:lnTo>
                      <a:pt x="67" y="53"/>
                    </a:lnTo>
                    <a:lnTo>
                      <a:pt x="81" y="51"/>
                    </a:lnTo>
                    <a:lnTo>
                      <a:pt x="97" y="47"/>
                    </a:lnTo>
                    <a:lnTo>
                      <a:pt x="98" y="43"/>
                    </a:lnTo>
                    <a:lnTo>
                      <a:pt x="101" y="37"/>
                    </a:lnTo>
                    <a:lnTo>
                      <a:pt x="105" y="33"/>
                    </a:lnTo>
                    <a:lnTo>
                      <a:pt x="107" y="30"/>
                    </a:lnTo>
                    <a:lnTo>
                      <a:pt x="103" y="22"/>
                    </a:lnTo>
                    <a:lnTo>
                      <a:pt x="96" y="15"/>
                    </a:lnTo>
                    <a:lnTo>
                      <a:pt x="85" y="10"/>
                    </a:lnTo>
                    <a:lnTo>
                      <a:pt x="74" y="5"/>
                    </a:lnTo>
                    <a:lnTo>
                      <a:pt x="59" y="2"/>
                    </a:lnTo>
                    <a:lnTo>
                      <a:pt x="43" y="0"/>
                    </a:lnTo>
                    <a:lnTo>
                      <a:pt x="18" y="0"/>
                    </a:lnTo>
                    <a:lnTo>
                      <a:pt x="0" y="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5589" name="Freeform 53"/>
              <p:cNvSpPr>
                <a:spLocks/>
              </p:cNvSpPr>
              <p:nvPr/>
            </p:nvSpPr>
            <p:spPr bwMode="auto">
              <a:xfrm>
                <a:off x="1862" y="4112"/>
                <a:ext cx="40" cy="25"/>
              </a:xfrm>
              <a:custGeom>
                <a:avLst/>
                <a:gdLst/>
                <a:ahLst/>
                <a:cxnLst>
                  <a:cxn ang="0">
                    <a:pos x="34" y="0"/>
                  </a:cxn>
                  <a:cxn ang="0">
                    <a:pos x="35" y="4"/>
                  </a:cxn>
                  <a:cxn ang="0">
                    <a:pos x="27" y="11"/>
                  </a:cxn>
                  <a:cxn ang="0">
                    <a:pos x="0" y="24"/>
                  </a:cxn>
                  <a:cxn ang="0">
                    <a:pos x="29" y="12"/>
                  </a:cxn>
                  <a:cxn ang="0">
                    <a:pos x="39" y="7"/>
                  </a:cxn>
                  <a:cxn ang="0">
                    <a:pos x="38" y="3"/>
                  </a:cxn>
                  <a:cxn ang="0">
                    <a:pos x="36" y="1"/>
                  </a:cxn>
                  <a:cxn ang="0">
                    <a:pos x="34" y="0"/>
                  </a:cxn>
                </a:cxnLst>
                <a:rect l="0" t="0" r="r" b="b"/>
                <a:pathLst>
                  <a:path w="40" h="25">
                    <a:moveTo>
                      <a:pt x="34" y="0"/>
                    </a:moveTo>
                    <a:lnTo>
                      <a:pt x="35" y="4"/>
                    </a:lnTo>
                    <a:lnTo>
                      <a:pt x="27" y="11"/>
                    </a:lnTo>
                    <a:lnTo>
                      <a:pt x="0" y="24"/>
                    </a:lnTo>
                    <a:lnTo>
                      <a:pt x="29" y="12"/>
                    </a:lnTo>
                    <a:lnTo>
                      <a:pt x="39" y="7"/>
                    </a:lnTo>
                    <a:lnTo>
                      <a:pt x="38" y="3"/>
                    </a:lnTo>
                    <a:lnTo>
                      <a:pt x="36" y="1"/>
                    </a:lnTo>
                    <a:lnTo>
                      <a:pt x="3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5590" name="Freeform 54"/>
              <p:cNvSpPr>
                <a:spLocks/>
              </p:cNvSpPr>
              <p:nvPr/>
            </p:nvSpPr>
            <p:spPr bwMode="auto">
              <a:xfrm>
                <a:off x="1890" y="4083"/>
                <a:ext cx="7" cy="7"/>
              </a:xfrm>
              <a:custGeom>
                <a:avLst/>
                <a:gdLst/>
                <a:ahLst/>
                <a:cxnLst>
                  <a:cxn ang="0">
                    <a:pos x="0" y="0"/>
                  </a:cxn>
                  <a:cxn ang="0">
                    <a:pos x="6" y="6"/>
                  </a:cxn>
                  <a:cxn ang="0">
                    <a:pos x="6" y="0"/>
                  </a:cxn>
                  <a:cxn ang="0">
                    <a:pos x="0" y="0"/>
                  </a:cxn>
                </a:cxnLst>
                <a:rect l="0" t="0" r="r" b="b"/>
                <a:pathLst>
                  <a:path w="7" h="7">
                    <a:moveTo>
                      <a:pt x="0" y="0"/>
                    </a:moveTo>
                    <a:lnTo>
                      <a:pt x="6" y="6"/>
                    </a:lnTo>
                    <a:lnTo>
                      <a:pt x="6"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5591" name="Freeform 55"/>
              <p:cNvSpPr>
                <a:spLocks/>
              </p:cNvSpPr>
              <p:nvPr/>
            </p:nvSpPr>
            <p:spPr bwMode="auto">
              <a:xfrm>
                <a:off x="1751" y="3982"/>
                <a:ext cx="37" cy="22"/>
              </a:xfrm>
              <a:custGeom>
                <a:avLst/>
                <a:gdLst/>
                <a:ahLst/>
                <a:cxnLst>
                  <a:cxn ang="0">
                    <a:pos x="5" y="6"/>
                  </a:cxn>
                  <a:cxn ang="0">
                    <a:pos x="20" y="13"/>
                  </a:cxn>
                  <a:cxn ang="0">
                    <a:pos x="36" y="21"/>
                  </a:cxn>
                  <a:cxn ang="0">
                    <a:pos x="20" y="9"/>
                  </a:cxn>
                  <a:cxn ang="0">
                    <a:pos x="5" y="2"/>
                  </a:cxn>
                  <a:cxn ang="0">
                    <a:pos x="0" y="0"/>
                  </a:cxn>
                  <a:cxn ang="0">
                    <a:pos x="5" y="6"/>
                  </a:cxn>
                </a:cxnLst>
                <a:rect l="0" t="0" r="r" b="b"/>
                <a:pathLst>
                  <a:path w="37" h="22">
                    <a:moveTo>
                      <a:pt x="5" y="6"/>
                    </a:moveTo>
                    <a:lnTo>
                      <a:pt x="20" y="13"/>
                    </a:lnTo>
                    <a:lnTo>
                      <a:pt x="36" y="21"/>
                    </a:lnTo>
                    <a:lnTo>
                      <a:pt x="20" y="9"/>
                    </a:lnTo>
                    <a:lnTo>
                      <a:pt x="5" y="2"/>
                    </a:lnTo>
                    <a:lnTo>
                      <a:pt x="0" y="0"/>
                    </a:lnTo>
                    <a:lnTo>
                      <a:pt x="5"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5592" name="Freeform 56"/>
              <p:cNvSpPr>
                <a:spLocks/>
              </p:cNvSpPr>
              <p:nvPr/>
            </p:nvSpPr>
            <p:spPr bwMode="auto">
              <a:xfrm>
                <a:off x="1605" y="4068"/>
                <a:ext cx="175" cy="44"/>
              </a:xfrm>
              <a:custGeom>
                <a:avLst/>
                <a:gdLst/>
                <a:ahLst/>
                <a:cxnLst>
                  <a:cxn ang="0">
                    <a:pos x="174" y="0"/>
                  </a:cxn>
                  <a:cxn ang="0">
                    <a:pos x="166" y="12"/>
                  </a:cxn>
                  <a:cxn ang="0">
                    <a:pos x="155" y="32"/>
                  </a:cxn>
                  <a:cxn ang="0">
                    <a:pos x="97" y="36"/>
                  </a:cxn>
                  <a:cxn ang="0">
                    <a:pos x="51" y="41"/>
                  </a:cxn>
                  <a:cxn ang="0">
                    <a:pos x="24" y="43"/>
                  </a:cxn>
                  <a:cxn ang="0">
                    <a:pos x="7" y="43"/>
                  </a:cxn>
                  <a:cxn ang="0">
                    <a:pos x="4" y="41"/>
                  </a:cxn>
                  <a:cxn ang="0">
                    <a:pos x="1" y="37"/>
                  </a:cxn>
                  <a:cxn ang="0">
                    <a:pos x="0" y="31"/>
                  </a:cxn>
                  <a:cxn ang="0">
                    <a:pos x="3" y="36"/>
                  </a:cxn>
                  <a:cxn ang="0">
                    <a:pos x="6" y="38"/>
                  </a:cxn>
                  <a:cxn ang="0">
                    <a:pos x="11" y="38"/>
                  </a:cxn>
                  <a:cxn ang="0">
                    <a:pos x="96" y="30"/>
                  </a:cxn>
                  <a:cxn ang="0">
                    <a:pos x="152" y="19"/>
                  </a:cxn>
                  <a:cxn ang="0">
                    <a:pos x="162" y="14"/>
                  </a:cxn>
                  <a:cxn ang="0">
                    <a:pos x="166" y="11"/>
                  </a:cxn>
                  <a:cxn ang="0">
                    <a:pos x="174" y="0"/>
                  </a:cxn>
                </a:cxnLst>
                <a:rect l="0" t="0" r="r" b="b"/>
                <a:pathLst>
                  <a:path w="175" h="44">
                    <a:moveTo>
                      <a:pt x="174" y="0"/>
                    </a:moveTo>
                    <a:lnTo>
                      <a:pt x="166" y="12"/>
                    </a:lnTo>
                    <a:lnTo>
                      <a:pt x="155" y="32"/>
                    </a:lnTo>
                    <a:lnTo>
                      <a:pt x="97" y="36"/>
                    </a:lnTo>
                    <a:lnTo>
                      <a:pt x="51" y="41"/>
                    </a:lnTo>
                    <a:lnTo>
                      <a:pt x="24" y="43"/>
                    </a:lnTo>
                    <a:lnTo>
                      <a:pt x="7" y="43"/>
                    </a:lnTo>
                    <a:lnTo>
                      <a:pt x="4" y="41"/>
                    </a:lnTo>
                    <a:lnTo>
                      <a:pt x="1" y="37"/>
                    </a:lnTo>
                    <a:lnTo>
                      <a:pt x="0" y="31"/>
                    </a:lnTo>
                    <a:lnTo>
                      <a:pt x="3" y="36"/>
                    </a:lnTo>
                    <a:lnTo>
                      <a:pt x="6" y="38"/>
                    </a:lnTo>
                    <a:lnTo>
                      <a:pt x="11" y="38"/>
                    </a:lnTo>
                    <a:lnTo>
                      <a:pt x="96" y="30"/>
                    </a:lnTo>
                    <a:lnTo>
                      <a:pt x="152" y="19"/>
                    </a:lnTo>
                    <a:lnTo>
                      <a:pt x="162" y="14"/>
                    </a:lnTo>
                    <a:lnTo>
                      <a:pt x="166" y="11"/>
                    </a:lnTo>
                    <a:lnTo>
                      <a:pt x="17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5593" name="Freeform 57"/>
              <p:cNvSpPr>
                <a:spLocks/>
              </p:cNvSpPr>
              <p:nvPr/>
            </p:nvSpPr>
            <p:spPr bwMode="auto">
              <a:xfrm>
                <a:off x="1475" y="4054"/>
                <a:ext cx="139" cy="46"/>
              </a:xfrm>
              <a:custGeom>
                <a:avLst/>
                <a:gdLst/>
                <a:ahLst/>
                <a:cxnLst>
                  <a:cxn ang="0">
                    <a:pos x="0" y="0"/>
                  </a:cxn>
                  <a:cxn ang="0">
                    <a:pos x="12" y="1"/>
                  </a:cxn>
                  <a:cxn ang="0">
                    <a:pos x="24" y="5"/>
                  </a:cxn>
                  <a:cxn ang="0">
                    <a:pos x="34" y="13"/>
                  </a:cxn>
                  <a:cxn ang="0">
                    <a:pos x="43" y="23"/>
                  </a:cxn>
                  <a:cxn ang="0">
                    <a:pos x="49" y="33"/>
                  </a:cxn>
                  <a:cxn ang="0">
                    <a:pos x="67" y="37"/>
                  </a:cxn>
                  <a:cxn ang="0">
                    <a:pos x="89" y="39"/>
                  </a:cxn>
                  <a:cxn ang="0">
                    <a:pos x="109" y="42"/>
                  </a:cxn>
                  <a:cxn ang="0">
                    <a:pos x="131" y="45"/>
                  </a:cxn>
                  <a:cxn ang="0">
                    <a:pos x="133" y="38"/>
                  </a:cxn>
                  <a:cxn ang="0">
                    <a:pos x="138" y="30"/>
                  </a:cxn>
                  <a:cxn ang="0">
                    <a:pos x="129" y="35"/>
                  </a:cxn>
                  <a:cxn ang="0">
                    <a:pos x="121" y="36"/>
                  </a:cxn>
                  <a:cxn ang="0">
                    <a:pos x="109" y="36"/>
                  </a:cxn>
                  <a:cxn ang="0">
                    <a:pos x="53" y="24"/>
                  </a:cxn>
                  <a:cxn ang="0">
                    <a:pos x="46" y="21"/>
                  </a:cxn>
                  <a:cxn ang="0">
                    <a:pos x="33" y="7"/>
                  </a:cxn>
                  <a:cxn ang="0">
                    <a:pos x="21" y="3"/>
                  </a:cxn>
                  <a:cxn ang="0">
                    <a:pos x="12" y="0"/>
                  </a:cxn>
                  <a:cxn ang="0">
                    <a:pos x="0" y="0"/>
                  </a:cxn>
                </a:cxnLst>
                <a:rect l="0" t="0" r="r" b="b"/>
                <a:pathLst>
                  <a:path w="139" h="46">
                    <a:moveTo>
                      <a:pt x="0" y="0"/>
                    </a:moveTo>
                    <a:lnTo>
                      <a:pt x="12" y="1"/>
                    </a:lnTo>
                    <a:lnTo>
                      <a:pt x="24" y="5"/>
                    </a:lnTo>
                    <a:lnTo>
                      <a:pt x="34" y="13"/>
                    </a:lnTo>
                    <a:lnTo>
                      <a:pt x="43" y="23"/>
                    </a:lnTo>
                    <a:lnTo>
                      <a:pt x="49" y="33"/>
                    </a:lnTo>
                    <a:lnTo>
                      <a:pt x="67" y="37"/>
                    </a:lnTo>
                    <a:lnTo>
                      <a:pt x="89" y="39"/>
                    </a:lnTo>
                    <a:lnTo>
                      <a:pt x="109" y="42"/>
                    </a:lnTo>
                    <a:lnTo>
                      <a:pt x="131" y="45"/>
                    </a:lnTo>
                    <a:lnTo>
                      <a:pt x="133" y="38"/>
                    </a:lnTo>
                    <a:lnTo>
                      <a:pt x="138" y="30"/>
                    </a:lnTo>
                    <a:lnTo>
                      <a:pt x="129" y="35"/>
                    </a:lnTo>
                    <a:lnTo>
                      <a:pt x="121" y="36"/>
                    </a:lnTo>
                    <a:lnTo>
                      <a:pt x="109" y="36"/>
                    </a:lnTo>
                    <a:lnTo>
                      <a:pt x="53" y="24"/>
                    </a:lnTo>
                    <a:lnTo>
                      <a:pt x="46" y="21"/>
                    </a:lnTo>
                    <a:lnTo>
                      <a:pt x="33" y="7"/>
                    </a:lnTo>
                    <a:lnTo>
                      <a:pt x="21" y="3"/>
                    </a:lnTo>
                    <a:lnTo>
                      <a:pt x="12"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5594" name="Freeform 58"/>
              <p:cNvSpPr>
                <a:spLocks/>
              </p:cNvSpPr>
              <p:nvPr/>
            </p:nvSpPr>
            <p:spPr bwMode="auto">
              <a:xfrm>
                <a:off x="1301" y="4116"/>
                <a:ext cx="121" cy="59"/>
              </a:xfrm>
              <a:custGeom>
                <a:avLst/>
                <a:gdLst/>
                <a:ahLst/>
                <a:cxnLst>
                  <a:cxn ang="0">
                    <a:pos x="120" y="0"/>
                  </a:cxn>
                  <a:cxn ang="0">
                    <a:pos x="111" y="34"/>
                  </a:cxn>
                  <a:cxn ang="0">
                    <a:pos x="108" y="47"/>
                  </a:cxn>
                  <a:cxn ang="0">
                    <a:pos x="103" y="53"/>
                  </a:cxn>
                  <a:cxn ang="0">
                    <a:pos x="94" y="53"/>
                  </a:cxn>
                  <a:cxn ang="0">
                    <a:pos x="0" y="49"/>
                  </a:cxn>
                  <a:cxn ang="0">
                    <a:pos x="104" y="58"/>
                  </a:cxn>
                  <a:cxn ang="0">
                    <a:pos x="108" y="53"/>
                  </a:cxn>
                  <a:cxn ang="0">
                    <a:pos x="112" y="47"/>
                  </a:cxn>
                  <a:cxn ang="0">
                    <a:pos x="115" y="28"/>
                  </a:cxn>
                  <a:cxn ang="0">
                    <a:pos x="120" y="0"/>
                  </a:cxn>
                </a:cxnLst>
                <a:rect l="0" t="0" r="r" b="b"/>
                <a:pathLst>
                  <a:path w="121" h="59">
                    <a:moveTo>
                      <a:pt x="120" y="0"/>
                    </a:moveTo>
                    <a:lnTo>
                      <a:pt x="111" y="34"/>
                    </a:lnTo>
                    <a:lnTo>
                      <a:pt x="108" y="47"/>
                    </a:lnTo>
                    <a:lnTo>
                      <a:pt x="103" y="53"/>
                    </a:lnTo>
                    <a:lnTo>
                      <a:pt x="94" y="53"/>
                    </a:lnTo>
                    <a:lnTo>
                      <a:pt x="0" y="49"/>
                    </a:lnTo>
                    <a:lnTo>
                      <a:pt x="104" y="58"/>
                    </a:lnTo>
                    <a:lnTo>
                      <a:pt x="108" y="53"/>
                    </a:lnTo>
                    <a:lnTo>
                      <a:pt x="112" y="47"/>
                    </a:lnTo>
                    <a:lnTo>
                      <a:pt x="115" y="28"/>
                    </a:lnTo>
                    <a:lnTo>
                      <a:pt x="12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5595" name="Freeform 59"/>
              <p:cNvSpPr>
                <a:spLocks/>
              </p:cNvSpPr>
              <p:nvPr/>
            </p:nvSpPr>
            <p:spPr bwMode="auto">
              <a:xfrm>
                <a:off x="1414" y="4079"/>
                <a:ext cx="26" cy="22"/>
              </a:xfrm>
              <a:custGeom>
                <a:avLst/>
                <a:gdLst/>
                <a:ahLst/>
                <a:cxnLst>
                  <a:cxn ang="0">
                    <a:pos x="25" y="0"/>
                  </a:cxn>
                  <a:cxn ang="0">
                    <a:pos x="16" y="17"/>
                  </a:cxn>
                  <a:cxn ang="0">
                    <a:pos x="0" y="21"/>
                  </a:cxn>
                  <a:cxn ang="0">
                    <a:pos x="25" y="0"/>
                  </a:cxn>
                </a:cxnLst>
                <a:rect l="0" t="0" r="r" b="b"/>
                <a:pathLst>
                  <a:path w="26" h="22">
                    <a:moveTo>
                      <a:pt x="25" y="0"/>
                    </a:moveTo>
                    <a:lnTo>
                      <a:pt x="16" y="17"/>
                    </a:lnTo>
                    <a:lnTo>
                      <a:pt x="0" y="21"/>
                    </a:lnTo>
                    <a:lnTo>
                      <a:pt x="25"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5596" name="Freeform 60"/>
              <p:cNvSpPr>
                <a:spLocks/>
              </p:cNvSpPr>
              <p:nvPr/>
            </p:nvSpPr>
            <p:spPr bwMode="auto">
              <a:xfrm>
                <a:off x="1321" y="4025"/>
                <a:ext cx="200" cy="42"/>
              </a:xfrm>
              <a:custGeom>
                <a:avLst/>
                <a:gdLst/>
                <a:ahLst/>
                <a:cxnLst>
                  <a:cxn ang="0">
                    <a:pos x="187" y="6"/>
                  </a:cxn>
                  <a:cxn ang="0">
                    <a:pos x="154" y="6"/>
                  </a:cxn>
                  <a:cxn ang="0">
                    <a:pos x="116" y="13"/>
                  </a:cxn>
                  <a:cxn ang="0">
                    <a:pos x="72" y="21"/>
                  </a:cxn>
                  <a:cxn ang="0">
                    <a:pos x="48" y="32"/>
                  </a:cxn>
                  <a:cxn ang="0">
                    <a:pos x="80" y="13"/>
                  </a:cxn>
                  <a:cxn ang="0">
                    <a:pos x="48" y="21"/>
                  </a:cxn>
                  <a:cxn ang="0">
                    <a:pos x="17" y="35"/>
                  </a:cxn>
                  <a:cxn ang="0">
                    <a:pos x="0" y="41"/>
                  </a:cxn>
                  <a:cxn ang="0">
                    <a:pos x="33" y="21"/>
                  </a:cxn>
                  <a:cxn ang="0">
                    <a:pos x="66" y="9"/>
                  </a:cxn>
                  <a:cxn ang="0">
                    <a:pos x="106" y="4"/>
                  </a:cxn>
                  <a:cxn ang="0">
                    <a:pos x="144" y="0"/>
                  </a:cxn>
                  <a:cxn ang="0">
                    <a:pos x="199" y="4"/>
                  </a:cxn>
                  <a:cxn ang="0">
                    <a:pos x="187" y="6"/>
                  </a:cxn>
                </a:cxnLst>
                <a:rect l="0" t="0" r="r" b="b"/>
                <a:pathLst>
                  <a:path w="200" h="42">
                    <a:moveTo>
                      <a:pt x="187" y="6"/>
                    </a:moveTo>
                    <a:lnTo>
                      <a:pt x="154" y="6"/>
                    </a:lnTo>
                    <a:lnTo>
                      <a:pt x="116" y="13"/>
                    </a:lnTo>
                    <a:lnTo>
                      <a:pt x="72" y="21"/>
                    </a:lnTo>
                    <a:lnTo>
                      <a:pt x="48" y="32"/>
                    </a:lnTo>
                    <a:lnTo>
                      <a:pt x="80" y="13"/>
                    </a:lnTo>
                    <a:lnTo>
                      <a:pt x="48" y="21"/>
                    </a:lnTo>
                    <a:lnTo>
                      <a:pt x="17" y="35"/>
                    </a:lnTo>
                    <a:lnTo>
                      <a:pt x="0" y="41"/>
                    </a:lnTo>
                    <a:lnTo>
                      <a:pt x="33" y="21"/>
                    </a:lnTo>
                    <a:lnTo>
                      <a:pt x="66" y="9"/>
                    </a:lnTo>
                    <a:lnTo>
                      <a:pt x="106" y="4"/>
                    </a:lnTo>
                    <a:lnTo>
                      <a:pt x="144" y="0"/>
                    </a:lnTo>
                    <a:lnTo>
                      <a:pt x="199" y="4"/>
                    </a:lnTo>
                    <a:lnTo>
                      <a:pt x="187"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5597" name="Freeform 61"/>
              <p:cNvSpPr>
                <a:spLocks/>
              </p:cNvSpPr>
              <p:nvPr/>
            </p:nvSpPr>
            <p:spPr bwMode="auto">
              <a:xfrm>
                <a:off x="1846" y="4061"/>
                <a:ext cx="45" cy="18"/>
              </a:xfrm>
              <a:custGeom>
                <a:avLst/>
                <a:gdLst/>
                <a:ahLst/>
                <a:cxnLst>
                  <a:cxn ang="0">
                    <a:pos x="44" y="0"/>
                  </a:cxn>
                  <a:cxn ang="0">
                    <a:pos x="35" y="6"/>
                  </a:cxn>
                  <a:cxn ang="0">
                    <a:pos x="25" y="9"/>
                  </a:cxn>
                  <a:cxn ang="0">
                    <a:pos x="15" y="12"/>
                  </a:cxn>
                  <a:cxn ang="0">
                    <a:pos x="0" y="15"/>
                  </a:cxn>
                  <a:cxn ang="0">
                    <a:pos x="12" y="17"/>
                  </a:cxn>
                  <a:cxn ang="0">
                    <a:pos x="29" y="15"/>
                  </a:cxn>
                  <a:cxn ang="0">
                    <a:pos x="37" y="10"/>
                  </a:cxn>
                  <a:cxn ang="0">
                    <a:pos x="39" y="8"/>
                  </a:cxn>
                  <a:cxn ang="0">
                    <a:pos x="41" y="4"/>
                  </a:cxn>
                  <a:cxn ang="0">
                    <a:pos x="44" y="0"/>
                  </a:cxn>
                </a:cxnLst>
                <a:rect l="0" t="0" r="r" b="b"/>
                <a:pathLst>
                  <a:path w="45" h="18">
                    <a:moveTo>
                      <a:pt x="44" y="0"/>
                    </a:moveTo>
                    <a:lnTo>
                      <a:pt x="35" y="6"/>
                    </a:lnTo>
                    <a:lnTo>
                      <a:pt x="25" y="9"/>
                    </a:lnTo>
                    <a:lnTo>
                      <a:pt x="15" y="12"/>
                    </a:lnTo>
                    <a:lnTo>
                      <a:pt x="0" y="15"/>
                    </a:lnTo>
                    <a:lnTo>
                      <a:pt x="12" y="17"/>
                    </a:lnTo>
                    <a:lnTo>
                      <a:pt x="29" y="15"/>
                    </a:lnTo>
                    <a:lnTo>
                      <a:pt x="37" y="10"/>
                    </a:lnTo>
                    <a:lnTo>
                      <a:pt x="39" y="8"/>
                    </a:lnTo>
                    <a:lnTo>
                      <a:pt x="41" y="4"/>
                    </a:lnTo>
                    <a:lnTo>
                      <a:pt x="4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5598" name="Freeform 62"/>
              <p:cNvSpPr>
                <a:spLocks/>
              </p:cNvSpPr>
              <p:nvPr/>
            </p:nvSpPr>
            <p:spPr bwMode="auto">
              <a:xfrm>
                <a:off x="1680" y="4086"/>
                <a:ext cx="85" cy="18"/>
              </a:xfrm>
              <a:custGeom>
                <a:avLst/>
                <a:gdLst/>
                <a:ahLst/>
                <a:cxnLst>
                  <a:cxn ang="0">
                    <a:pos x="84" y="0"/>
                  </a:cxn>
                  <a:cxn ang="0">
                    <a:pos x="75" y="4"/>
                  </a:cxn>
                  <a:cxn ang="0">
                    <a:pos x="59" y="8"/>
                  </a:cxn>
                  <a:cxn ang="0">
                    <a:pos x="41" y="12"/>
                  </a:cxn>
                  <a:cxn ang="0">
                    <a:pos x="0" y="17"/>
                  </a:cxn>
                  <a:cxn ang="0">
                    <a:pos x="47" y="13"/>
                  </a:cxn>
                  <a:cxn ang="0">
                    <a:pos x="69" y="11"/>
                  </a:cxn>
                  <a:cxn ang="0">
                    <a:pos x="80" y="8"/>
                  </a:cxn>
                  <a:cxn ang="0">
                    <a:pos x="81" y="4"/>
                  </a:cxn>
                  <a:cxn ang="0">
                    <a:pos x="84" y="0"/>
                  </a:cxn>
                </a:cxnLst>
                <a:rect l="0" t="0" r="r" b="b"/>
                <a:pathLst>
                  <a:path w="85" h="18">
                    <a:moveTo>
                      <a:pt x="84" y="0"/>
                    </a:moveTo>
                    <a:lnTo>
                      <a:pt x="75" y="4"/>
                    </a:lnTo>
                    <a:lnTo>
                      <a:pt x="59" y="8"/>
                    </a:lnTo>
                    <a:lnTo>
                      <a:pt x="41" y="12"/>
                    </a:lnTo>
                    <a:lnTo>
                      <a:pt x="0" y="17"/>
                    </a:lnTo>
                    <a:lnTo>
                      <a:pt x="47" y="13"/>
                    </a:lnTo>
                    <a:lnTo>
                      <a:pt x="69" y="11"/>
                    </a:lnTo>
                    <a:lnTo>
                      <a:pt x="80" y="8"/>
                    </a:lnTo>
                    <a:lnTo>
                      <a:pt x="81" y="4"/>
                    </a:lnTo>
                    <a:lnTo>
                      <a:pt x="84"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5599" name="Freeform 63"/>
              <p:cNvSpPr>
                <a:spLocks/>
              </p:cNvSpPr>
              <p:nvPr/>
            </p:nvSpPr>
            <p:spPr bwMode="auto">
              <a:xfrm>
                <a:off x="1516" y="4073"/>
                <a:ext cx="90" cy="24"/>
              </a:xfrm>
              <a:custGeom>
                <a:avLst/>
                <a:gdLst/>
                <a:ahLst/>
                <a:cxnLst>
                  <a:cxn ang="0">
                    <a:pos x="0" y="0"/>
                  </a:cxn>
                  <a:cxn ang="0">
                    <a:pos x="5" y="5"/>
                  </a:cxn>
                  <a:cxn ang="0">
                    <a:pos x="10" y="13"/>
                  </a:cxn>
                  <a:cxn ang="0">
                    <a:pos x="29" y="16"/>
                  </a:cxn>
                  <a:cxn ang="0">
                    <a:pos x="85" y="23"/>
                  </a:cxn>
                  <a:cxn ang="0">
                    <a:pos x="89" y="17"/>
                  </a:cxn>
                  <a:cxn ang="0">
                    <a:pos x="82" y="19"/>
                  </a:cxn>
                  <a:cxn ang="0">
                    <a:pos x="73" y="19"/>
                  </a:cxn>
                  <a:cxn ang="0">
                    <a:pos x="51" y="16"/>
                  </a:cxn>
                  <a:cxn ang="0">
                    <a:pos x="10" y="10"/>
                  </a:cxn>
                  <a:cxn ang="0">
                    <a:pos x="6" y="6"/>
                  </a:cxn>
                  <a:cxn ang="0">
                    <a:pos x="4" y="3"/>
                  </a:cxn>
                  <a:cxn ang="0">
                    <a:pos x="0" y="0"/>
                  </a:cxn>
                </a:cxnLst>
                <a:rect l="0" t="0" r="r" b="b"/>
                <a:pathLst>
                  <a:path w="90" h="24">
                    <a:moveTo>
                      <a:pt x="0" y="0"/>
                    </a:moveTo>
                    <a:lnTo>
                      <a:pt x="5" y="5"/>
                    </a:lnTo>
                    <a:lnTo>
                      <a:pt x="10" y="13"/>
                    </a:lnTo>
                    <a:lnTo>
                      <a:pt x="29" y="16"/>
                    </a:lnTo>
                    <a:lnTo>
                      <a:pt x="85" y="23"/>
                    </a:lnTo>
                    <a:lnTo>
                      <a:pt x="89" y="17"/>
                    </a:lnTo>
                    <a:lnTo>
                      <a:pt x="82" y="19"/>
                    </a:lnTo>
                    <a:lnTo>
                      <a:pt x="73" y="19"/>
                    </a:lnTo>
                    <a:lnTo>
                      <a:pt x="51" y="16"/>
                    </a:lnTo>
                    <a:lnTo>
                      <a:pt x="10" y="10"/>
                    </a:lnTo>
                    <a:lnTo>
                      <a:pt x="6" y="6"/>
                    </a:lnTo>
                    <a:lnTo>
                      <a:pt x="4" y="3"/>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5600" name="Freeform 64"/>
              <p:cNvSpPr>
                <a:spLocks/>
              </p:cNvSpPr>
              <p:nvPr/>
            </p:nvSpPr>
            <p:spPr bwMode="auto">
              <a:xfrm>
                <a:off x="1370" y="4026"/>
                <a:ext cx="128" cy="18"/>
              </a:xfrm>
              <a:custGeom>
                <a:avLst/>
                <a:gdLst/>
                <a:ahLst/>
                <a:cxnLst>
                  <a:cxn ang="0">
                    <a:pos x="105" y="4"/>
                  </a:cxn>
                  <a:cxn ang="0">
                    <a:pos x="60" y="7"/>
                  </a:cxn>
                  <a:cxn ang="0">
                    <a:pos x="28" y="12"/>
                  </a:cxn>
                  <a:cxn ang="0">
                    <a:pos x="0" y="17"/>
                  </a:cxn>
                  <a:cxn ang="0">
                    <a:pos x="31" y="7"/>
                  </a:cxn>
                  <a:cxn ang="0">
                    <a:pos x="73" y="0"/>
                  </a:cxn>
                  <a:cxn ang="0">
                    <a:pos x="127" y="2"/>
                  </a:cxn>
                  <a:cxn ang="0">
                    <a:pos x="105" y="4"/>
                  </a:cxn>
                </a:cxnLst>
                <a:rect l="0" t="0" r="r" b="b"/>
                <a:pathLst>
                  <a:path w="128" h="18">
                    <a:moveTo>
                      <a:pt x="105" y="4"/>
                    </a:moveTo>
                    <a:lnTo>
                      <a:pt x="60" y="7"/>
                    </a:lnTo>
                    <a:lnTo>
                      <a:pt x="28" y="12"/>
                    </a:lnTo>
                    <a:lnTo>
                      <a:pt x="0" y="17"/>
                    </a:lnTo>
                    <a:lnTo>
                      <a:pt x="31" y="7"/>
                    </a:lnTo>
                    <a:lnTo>
                      <a:pt x="73" y="0"/>
                    </a:lnTo>
                    <a:lnTo>
                      <a:pt x="127" y="2"/>
                    </a:lnTo>
                    <a:lnTo>
                      <a:pt x="105"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5601" name="Freeform 65"/>
              <p:cNvSpPr>
                <a:spLocks/>
              </p:cNvSpPr>
              <p:nvPr/>
            </p:nvSpPr>
            <p:spPr bwMode="auto">
              <a:xfrm>
                <a:off x="1787" y="4029"/>
                <a:ext cx="117" cy="160"/>
              </a:xfrm>
              <a:custGeom>
                <a:avLst/>
                <a:gdLst/>
                <a:ahLst/>
                <a:cxnLst>
                  <a:cxn ang="0">
                    <a:pos x="113" y="87"/>
                  </a:cxn>
                  <a:cxn ang="0">
                    <a:pos x="109" y="92"/>
                  </a:cxn>
                  <a:cxn ang="0">
                    <a:pos x="83" y="104"/>
                  </a:cxn>
                  <a:cxn ang="0">
                    <a:pos x="108" y="95"/>
                  </a:cxn>
                  <a:cxn ang="0">
                    <a:pos x="110" y="102"/>
                  </a:cxn>
                  <a:cxn ang="0">
                    <a:pos x="104" y="114"/>
                  </a:cxn>
                  <a:cxn ang="0">
                    <a:pos x="95" y="124"/>
                  </a:cxn>
                  <a:cxn ang="0">
                    <a:pos x="56" y="159"/>
                  </a:cxn>
                  <a:cxn ang="0">
                    <a:pos x="96" y="126"/>
                  </a:cxn>
                  <a:cxn ang="0">
                    <a:pos x="105" y="116"/>
                  </a:cxn>
                  <a:cxn ang="0">
                    <a:pos x="112" y="104"/>
                  </a:cxn>
                  <a:cxn ang="0">
                    <a:pos x="116" y="90"/>
                  </a:cxn>
                  <a:cxn ang="0">
                    <a:pos x="114" y="84"/>
                  </a:cxn>
                  <a:cxn ang="0">
                    <a:pos x="112" y="46"/>
                  </a:cxn>
                  <a:cxn ang="0">
                    <a:pos x="110" y="33"/>
                  </a:cxn>
                  <a:cxn ang="0">
                    <a:pos x="105" y="23"/>
                  </a:cxn>
                  <a:cxn ang="0">
                    <a:pos x="98" y="14"/>
                  </a:cxn>
                  <a:cxn ang="0">
                    <a:pos x="82" y="7"/>
                  </a:cxn>
                  <a:cxn ang="0">
                    <a:pos x="56" y="1"/>
                  </a:cxn>
                  <a:cxn ang="0">
                    <a:pos x="25" y="0"/>
                  </a:cxn>
                  <a:cxn ang="0">
                    <a:pos x="30" y="1"/>
                  </a:cxn>
                  <a:cxn ang="0">
                    <a:pos x="68" y="6"/>
                  </a:cxn>
                  <a:cxn ang="0">
                    <a:pos x="93" y="15"/>
                  </a:cxn>
                  <a:cxn ang="0">
                    <a:pos x="105" y="27"/>
                  </a:cxn>
                  <a:cxn ang="0">
                    <a:pos x="110" y="40"/>
                  </a:cxn>
                  <a:cxn ang="0">
                    <a:pos x="108" y="47"/>
                  </a:cxn>
                  <a:cxn ang="0">
                    <a:pos x="100" y="48"/>
                  </a:cxn>
                  <a:cxn ang="0">
                    <a:pos x="99" y="44"/>
                  </a:cxn>
                  <a:cxn ang="0">
                    <a:pos x="101" y="39"/>
                  </a:cxn>
                  <a:cxn ang="0">
                    <a:pos x="105" y="34"/>
                  </a:cxn>
                  <a:cxn ang="0">
                    <a:pos x="99" y="42"/>
                  </a:cxn>
                  <a:cxn ang="0">
                    <a:pos x="98" y="45"/>
                  </a:cxn>
                  <a:cxn ang="0">
                    <a:pos x="99" y="52"/>
                  </a:cxn>
                  <a:cxn ang="0">
                    <a:pos x="101" y="54"/>
                  </a:cxn>
                  <a:cxn ang="0">
                    <a:pos x="110" y="55"/>
                  </a:cxn>
                  <a:cxn ang="0">
                    <a:pos x="67" y="99"/>
                  </a:cxn>
                  <a:cxn ang="0">
                    <a:pos x="110" y="83"/>
                  </a:cxn>
                </a:cxnLst>
                <a:rect l="0" t="0" r="r" b="b"/>
                <a:pathLst>
                  <a:path w="117" h="160">
                    <a:moveTo>
                      <a:pt x="110" y="83"/>
                    </a:moveTo>
                    <a:lnTo>
                      <a:pt x="113" y="87"/>
                    </a:lnTo>
                    <a:lnTo>
                      <a:pt x="114" y="89"/>
                    </a:lnTo>
                    <a:lnTo>
                      <a:pt x="109" y="92"/>
                    </a:lnTo>
                    <a:lnTo>
                      <a:pt x="99" y="97"/>
                    </a:lnTo>
                    <a:lnTo>
                      <a:pt x="83" y="104"/>
                    </a:lnTo>
                    <a:lnTo>
                      <a:pt x="101" y="98"/>
                    </a:lnTo>
                    <a:lnTo>
                      <a:pt x="108" y="95"/>
                    </a:lnTo>
                    <a:lnTo>
                      <a:pt x="113" y="94"/>
                    </a:lnTo>
                    <a:lnTo>
                      <a:pt x="110" y="102"/>
                    </a:lnTo>
                    <a:lnTo>
                      <a:pt x="108" y="108"/>
                    </a:lnTo>
                    <a:lnTo>
                      <a:pt x="104" y="114"/>
                    </a:lnTo>
                    <a:lnTo>
                      <a:pt x="101" y="118"/>
                    </a:lnTo>
                    <a:lnTo>
                      <a:pt x="95" y="124"/>
                    </a:lnTo>
                    <a:lnTo>
                      <a:pt x="63" y="154"/>
                    </a:lnTo>
                    <a:lnTo>
                      <a:pt x="56" y="159"/>
                    </a:lnTo>
                    <a:lnTo>
                      <a:pt x="63" y="155"/>
                    </a:lnTo>
                    <a:lnTo>
                      <a:pt x="96" y="126"/>
                    </a:lnTo>
                    <a:lnTo>
                      <a:pt x="101" y="121"/>
                    </a:lnTo>
                    <a:lnTo>
                      <a:pt x="105" y="116"/>
                    </a:lnTo>
                    <a:lnTo>
                      <a:pt x="108" y="111"/>
                    </a:lnTo>
                    <a:lnTo>
                      <a:pt x="112" y="104"/>
                    </a:lnTo>
                    <a:lnTo>
                      <a:pt x="116" y="92"/>
                    </a:lnTo>
                    <a:lnTo>
                      <a:pt x="116" y="90"/>
                    </a:lnTo>
                    <a:lnTo>
                      <a:pt x="116" y="89"/>
                    </a:lnTo>
                    <a:lnTo>
                      <a:pt x="114" y="84"/>
                    </a:lnTo>
                    <a:lnTo>
                      <a:pt x="111" y="80"/>
                    </a:lnTo>
                    <a:lnTo>
                      <a:pt x="112" y="46"/>
                    </a:lnTo>
                    <a:lnTo>
                      <a:pt x="111" y="39"/>
                    </a:lnTo>
                    <a:lnTo>
                      <a:pt x="110" y="33"/>
                    </a:lnTo>
                    <a:lnTo>
                      <a:pt x="108" y="28"/>
                    </a:lnTo>
                    <a:lnTo>
                      <a:pt x="105" y="23"/>
                    </a:lnTo>
                    <a:lnTo>
                      <a:pt x="102" y="19"/>
                    </a:lnTo>
                    <a:lnTo>
                      <a:pt x="98" y="14"/>
                    </a:lnTo>
                    <a:lnTo>
                      <a:pt x="92" y="11"/>
                    </a:lnTo>
                    <a:lnTo>
                      <a:pt x="82" y="7"/>
                    </a:lnTo>
                    <a:lnTo>
                      <a:pt x="70" y="4"/>
                    </a:lnTo>
                    <a:lnTo>
                      <a:pt x="56" y="1"/>
                    </a:lnTo>
                    <a:lnTo>
                      <a:pt x="42" y="0"/>
                    </a:lnTo>
                    <a:lnTo>
                      <a:pt x="25" y="0"/>
                    </a:lnTo>
                    <a:lnTo>
                      <a:pt x="0" y="2"/>
                    </a:lnTo>
                    <a:lnTo>
                      <a:pt x="30" y="1"/>
                    </a:lnTo>
                    <a:lnTo>
                      <a:pt x="49" y="3"/>
                    </a:lnTo>
                    <a:lnTo>
                      <a:pt x="68" y="6"/>
                    </a:lnTo>
                    <a:lnTo>
                      <a:pt x="81" y="10"/>
                    </a:lnTo>
                    <a:lnTo>
                      <a:pt x="93" y="15"/>
                    </a:lnTo>
                    <a:lnTo>
                      <a:pt x="100" y="20"/>
                    </a:lnTo>
                    <a:lnTo>
                      <a:pt x="105" y="27"/>
                    </a:lnTo>
                    <a:lnTo>
                      <a:pt x="108" y="33"/>
                    </a:lnTo>
                    <a:lnTo>
                      <a:pt x="110" y="40"/>
                    </a:lnTo>
                    <a:lnTo>
                      <a:pt x="110" y="44"/>
                    </a:lnTo>
                    <a:lnTo>
                      <a:pt x="108" y="47"/>
                    </a:lnTo>
                    <a:lnTo>
                      <a:pt x="103" y="47"/>
                    </a:lnTo>
                    <a:lnTo>
                      <a:pt x="100" y="48"/>
                    </a:lnTo>
                    <a:lnTo>
                      <a:pt x="99" y="48"/>
                    </a:lnTo>
                    <a:lnTo>
                      <a:pt x="99" y="44"/>
                    </a:lnTo>
                    <a:lnTo>
                      <a:pt x="100" y="41"/>
                    </a:lnTo>
                    <a:lnTo>
                      <a:pt x="101" y="39"/>
                    </a:lnTo>
                    <a:lnTo>
                      <a:pt x="103" y="36"/>
                    </a:lnTo>
                    <a:lnTo>
                      <a:pt x="105" y="34"/>
                    </a:lnTo>
                    <a:lnTo>
                      <a:pt x="101" y="39"/>
                    </a:lnTo>
                    <a:lnTo>
                      <a:pt x="99" y="42"/>
                    </a:lnTo>
                    <a:lnTo>
                      <a:pt x="98" y="44"/>
                    </a:lnTo>
                    <a:lnTo>
                      <a:pt x="98" y="45"/>
                    </a:lnTo>
                    <a:lnTo>
                      <a:pt x="98" y="48"/>
                    </a:lnTo>
                    <a:lnTo>
                      <a:pt x="99" y="52"/>
                    </a:lnTo>
                    <a:lnTo>
                      <a:pt x="100" y="53"/>
                    </a:lnTo>
                    <a:lnTo>
                      <a:pt x="101" y="54"/>
                    </a:lnTo>
                    <a:lnTo>
                      <a:pt x="104" y="55"/>
                    </a:lnTo>
                    <a:lnTo>
                      <a:pt x="110" y="55"/>
                    </a:lnTo>
                    <a:lnTo>
                      <a:pt x="109" y="80"/>
                    </a:lnTo>
                    <a:lnTo>
                      <a:pt x="67" y="99"/>
                    </a:lnTo>
                    <a:lnTo>
                      <a:pt x="67" y="100"/>
                    </a:lnTo>
                    <a:lnTo>
                      <a:pt x="110" y="8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02" name="Freeform 66"/>
              <p:cNvSpPr>
                <a:spLocks/>
              </p:cNvSpPr>
              <p:nvPr/>
            </p:nvSpPr>
            <p:spPr bwMode="auto">
              <a:xfrm>
                <a:off x="1660" y="3978"/>
                <a:ext cx="152" cy="49"/>
              </a:xfrm>
              <a:custGeom>
                <a:avLst/>
                <a:gdLst/>
                <a:ahLst/>
                <a:cxnLst>
                  <a:cxn ang="0">
                    <a:pos x="151" y="47"/>
                  </a:cxn>
                  <a:cxn ang="0">
                    <a:pos x="145" y="43"/>
                  </a:cxn>
                  <a:cxn ang="0">
                    <a:pos x="139" y="37"/>
                  </a:cxn>
                  <a:cxn ang="0">
                    <a:pos x="120" y="20"/>
                  </a:cxn>
                  <a:cxn ang="0">
                    <a:pos x="108" y="11"/>
                  </a:cxn>
                  <a:cxn ang="0">
                    <a:pos x="101" y="7"/>
                  </a:cxn>
                  <a:cxn ang="0">
                    <a:pos x="96" y="4"/>
                  </a:cxn>
                  <a:cxn ang="0">
                    <a:pos x="91" y="3"/>
                  </a:cxn>
                  <a:cxn ang="0">
                    <a:pos x="80" y="0"/>
                  </a:cxn>
                  <a:cxn ang="0">
                    <a:pos x="63" y="0"/>
                  </a:cxn>
                  <a:cxn ang="0">
                    <a:pos x="49" y="0"/>
                  </a:cxn>
                  <a:cxn ang="0">
                    <a:pos x="21" y="4"/>
                  </a:cxn>
                  <a:cxn ang="0">
                    <a:pos x="0" y="12"/>
                  </a:cxn>
                  <a:cxn ang="0">
                    <a:pos x="23" y="24"/>
                  </a:cxn>
                  <a:cxn ang="0">
                    <a:pos x="44" y="19"/>
                  </a:cxn>
                  <a:cxn ang="0">
                    <a:pos x="60" y="18"/>
                  </a:cxn>
                  <a:cxn ang="0">
                    <a:pos x="74" y="19"/>
                  </a:cxn>
                  <a:cxn ang="0">
                    <a:pos x="93" y="22"/>
                  </a:cxn>
                  <a:cxn ang="0">
                    <a:pos x="95" y="28"/>
                  </a:cxn>
                  <a:cxn ang="0">
                    <a:pos x="97" y="36"/>
                  </a:cxn>
                  <a:cxn ang="0">
                    <a:pos x="98" y="44"/>
                  </a:cxn>
                  <a:cxn ang="0">
                    <a:pos x="98" y="48"/>
                  </a:cxn>
                  <a:cxn ang="0">
                    <a:pos x="103" y="48"/>
                  </a:cxn>
                  <a:cxn ang="0">
                    <a:pos x="104" y="46"/>
                  </a:cxn>
                  <a:cxn ang="0">
                    <a:pos x="105" y="44"/>
                  </a:cxn>
                  <a:cxn ang="0">
                    <a:pos x="105" y="40"/>
                  </a:cxn>
                  <a:cxn ang="0">
                    <a:pos x="104" y="33"/>
                  </a:cxn>
                  <a:cxn ang="0">
                    <a:pos x="101" y="24"/>
                  </a:cxn>
                  <a:cxn ang="0">
                    <a:pos x="98" y="16"/>
                  </a:cxn>
                  <a:cxn ang="0">
                    <a:pos x="96" y="10"/>
                  </a:cxn>
                  <a:cxn ang="0">
                    <a:pos x="93" y="6"/>
                  </a:cxn>
                  <a:cxn ang="0">
                    <a:pos x="102" y="10"/>
                  </a:cxn>
                  <a:cxn ang="0">
                    <a:pos x="114" y="16"/>
                  </a:cxn>
                  <a:cxn ang="0">
                    <a:pos x="124" y="25"/>
                  </a:cxn>
                  <a:cxn ang="0">
                    <a:pos x="142" y="42"/>
                  </a:cxn>
                  <a:cxn ang="0">
                    <a:pos x="151" y="47"/>
                  </a:cxn>
                </a:cxnLst>
                <a:rect l="0" t="0" r="r" b="b"/>
                <a:pathLst>
                  <a:path w="152" h="49">
                    <a:moveTo>
                      <a:pt x="151" y="47"/>
                    </a:moveTo>
                    <a:lnTo>
                      <a:pt x="145" y="43"/>
                    </a:lnTo>
                    <a:lnTo>
                      <a:pt x="139" y="37"/>
                    </a:lnTo>
                    <a:lnTo>
                      <a:pt x="120" y="20"/>
                    </a:lnTo>
                    <a:lnTo>
                      <a:pt x="108" y="11"/>
                    </a:lnTo>
                    <a:lnTo>
                      <a:pt x="101" y="7"/>
                    </a:lnTo>
                    <a:lnTo>
                      <a:pt x="96" y="4"/>
                    </a:lnTo>
                    <a:lnTo>
                      <a:pt x="91" y="3"/>
                    </a:lnTo>
                    <a:lnTo>
                      <a:pt x="80" y="0"/>
                    </a:lnTo>
                    <a:lnTo>
                      <a:pt x="63" y="0"/>
                    </a:lnTo>
                    <a:lnTo>
                      <a:pt x="49" y="0"/>
                    </a:lnTo>
                    <a:lnTo>
                      <a:pt x="21" y="4"/>
                    </a:lnTo>
                    <a:lnTo>
                      <a:pt x="0" y="12"/>
                    </a:lnTo>
                    <a:lnTo>
                      <a:pt x="23" y="24"/>
                    </a:lnTo>
                    <a:lnTo>
                      <a:pt x="44" y="19"/>
                    </a:lnTo>
                    <a:lnTo>
                      <a:pt x="60" y="18"/>
                    </a:lnTo>
                    <a:lnTo>
                      <a:pt x="74" y="19"/>
                    </a:lnTo>
                    <a:lnTo>
                      <a:pt x="93" y="22"/>
                    </a:lnTo>
                    <a:lnTo>
                      <a:pt x="95" y="28"/>
                    </a:lnTo>
                    <a:lnTo>
                      <a:pt x="97" y="36"/>
                    </a:lnTo>
                    <a:lnTo>
                      <a:pt x="98" y="44"/>
                    </a:lnTo>
                    <a:lnTo>
                      <a:pt x="98" y="48"/>
                    </a:lnTo>
                    <a:lnTo>
                      <a:pt x="103" y="48"/>
                    </a:lnTo>
                    <a:lnTo>
                      <a:pt x="104" y="46"/>
                    </a:lnTo>
                    <a:lnTo>
                      <a:pt x="105" y="44"/>
                    </a:lnTo>
                    <a:lnTo>
                      <a:pt x="105" y="40"/>
                    </a:lnTo>
                    <a:lnTo>
                      <a:pt x="104" y="33"/>
                    </a:lnTo>
                    <a:lnTo>
                      <a:pt x="101" y="24"/>
                    </a:lnTo>
                    <a:lnTo>
                      <a:pt x="98" y="16"/>
                    </a:lnTo>
                    <a:lnTo>
                      <a:pt x="96" y="10"/>
                    </a:lnTo>
                    <a:lnTo>
                      <a:pt x="93" y="6"/>
                    </a:lnTo>
                    <a:lnTo>
                      <a:pt x="102" y="10"/>
                    </a:lnTo>
                    <a:lnTo>
                      <a:pt x="114" y="16"/>
                    </a:lnTo>
                    <a:lnTo>
                      <a:pt x="124" y="25"/>
                    </a:lnTo>
                    <a:lnTo>
                      <a:pt x="142" y="42"/>
                    </a:lnTo>
                    <a:lnTo>
                      <a:pt x="151"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03" name="Freeform 67"/>
              <p:cNvSpPr>
                <a:spLocks/>
              </p:cNvSpPr>
              <p:nvPr/>
            </p:nvSpPr>
            <p:spPr bwMode="auto">
              <a:xfrm>
                <a:off x="1781" y="4093"/>
                <a:ext cx="56" cy="105"/>
              </a:xfrm>
              <a:custGeom>
                <a:avLst/>
                <a:gdLst/>
                <a:ahLst/>
                <a:cxnLst>
                  <a:cxn ang="0">
                    <a:pos x="32" y="0"/>
                  </a:cxn>
                  <a:cxn ang="0">
                    <a:pos x="20" y="26"/>
                  </a:cxn>
                  <a:cxn ang="0">
                    <a:pos x="32" y="28"/>
                  </a:cxn>
                  <a:cxn ang="0">
                    <a:pos x="28" y="42"/>
                  </a:cxn>
                  <a:cxn ang="0">
                    <a:pos x="27" y="48"/>
                  </a:cxn>
                  <a:cxn ang="0">
                    <a:pos x="26" y="51"/>
                  </a:cxn>
                  <a:cxn ang="0">
                    <a:pos x="26" y="56"/>
                  </a:cxn>
                  <a:cxn ang="0">
                    <a:pos x="27" y="61"/>
                  </a:cxn>
                  <a:cxn ang="0">
                    <a:pos x="28" y="67"/>
                  </a:cxn>
                  <a:cxn ang="0">
                    <a:pos x="31" y="79"/>
                  </a:cxn>
                  <a:cxn ang="0">
                    <a:pos x="20" y="88"/>
                  </a:cxn>
                  <a:cxn ang="0">
                    <a:pos x="25" y="66"/>
                  </a:cxn>
                  <a:cxn ang="0">
                    <a:pos x="18" y="88"/>
                  </a:cxn>
                  <a:cxn ang="0">
                    <a:pos x="15" y="77"/>
                  </a:cxn>
                  <a:cxn ang="0">
                    <a:pos x="13" y="72"/>
                  </a:cxn>
                  <a:cxn ang="0">
                    <a:pos x="11" y="68"/>
                  </a:cxn>
                  <a:cxn ang="0">
                    <a:pos x="9" y="65"/>
                  </a:cxn>
                  <a:cxn ang="0">
                    <a:pos x="6" y="62"/>
                  </a:cxn>
                  <a:cxn ang="0">
                    <a:pos x="4" y="60"/>
                  </a:cxn>
                  <a:cxn ang="0">
                    <a:pos x="2" y="59"/>
                  </a:cxn>
                  <a:cxn ang="0">
                    <a:pos x="1" y="54"/>
                  </a:cxn>
                  <a:cxn ang="0">
                    <a:pos x="1" y="49"/>
                  </a:cxn>
                  <a:cxn ang="0">
                    <a:pos x="1" y="41"/>
                  </a:cxn>
                  <a:cxn ang="0">
                    <a:pos x="2" y="34"/>
                  </a:cxn>
                  <a:cxn ang="0">
                    <a:pos x="3" y="27"/>
                  </a:cxn>
                  <a:cxn ang="0">
                    <a:pos x="1" y="37"/>
                  </a:cxn>
                  <a:cxn ang="0">
                    <a:pos x="0" y="46"/>
                  </a:cxn>
                  <a:cxn ang="0">
                    <a:pos x="0" y="54"/>
                  </a:cxn>
                  <a:cxn ang="0">
                    <a:pos x="1" y="62"/>
                  </a:cxn>
                  <a:cxn ang="0">
                    <a:pos x="2" y="71"/>
                  </a:cxn>
                  <a:cxn ang="0">
                    <a:pos x="4" y="78"/>
                  </a:cxn>
                  <a:cxn ang="0">
                    <a:pos x="6" y="85"/>
                  </a:cxn>
                  <a:cxn ang="0">
                    <a:pos x="9" y="90"/>
                  </a:cxn>
                  <a:cxn ang="0">
                    <a:pos x="13" y="96"/>
                  </a:cxn>
                  <a:cxn ang="0">
                    <a:pos x="16" y="100"/>
                  </a:cxn>
                  <a:cxn ang="0">
                    <a:pos x="20" y="102"/>
                  </a:cxn>
                  <a:cxn ang="0">
                    <a:pos x="25" y="104"/>
                  </a:cxn>
                  <a:cxn ang="0">
                    <a:pos x="29" y="104"/>
                  </a:cxn>
                  <a:cxn ang="0">
                    <a:pos x="34" y="103"/>
                  </a:cxn>
                  <a:cxn ang="0">
                    <a:pos x="38" y="101"/>
                  </a:cxn>
                  <a:cxn ang="0">
                    <a:pos x="42" y="96"/>
                  </a:cxn>
                  <a:cxn ang="0">
                    <a:pos x="46" y="91"/>
                  </a:cxn>
                  <a:cxn ang="0">
                    <a:pos x="49" y="84"/>
                  </a:cxn>
                  <a:cxn ang="0">
                    <a:pos x="51" y="77"/>
                  </a:cxn>
                  <a:cxn ang="0">
                    <a:pos x="53" y="69"/>
                  </a:cxn>
                  <a:cxn ang="0">
                    <a:pos x="54" y="62"/>
                  </a:cxn>
                  <a:cxn ang="0">
                    <a:pos x="55" y="53"/>
                  </a:cxn>
                  <a:cxn ang="0">
                    <a:pos x="55" y="46"/>
                  </a:cxn>
                  <a:cxn ang="0">
                    <a:pos x="54" y="35"/>
                  </a:cxn>
                  <a:cxn ang="0">
                    <a:pos x="53" y="29"/>
                  </a:cxn>
                  <a:cxn ang="0">
                    <a:pos x="50" y="21"/>
                  </a:cxn>
                  <a:cxn ang="0">
                    <a:pos x="48" y="16"/>
                  </a:cxn>
                  <a:cxn ang="0">
                    <a:pos x="45" y="11"/>
                  </a:cxn>
                  <a:cxn ang="0">
                    <a:pos x="42" y="7"/>
                  </a:cxn>
                  <a:cxn ang="0">
                    <a:pos x="38" y="3"/>
                  </a:cxn>
                  <a:cxn ang="0">
                    <a:pos x="35" y="1"/>
                  </a:cxn>
                  <a:cxn ang="0">
                    <a:pos x="32" y="0"/>
                  </a:cxn>
                </a:cxnLst>
                <a:rect l="0" t="0" r="r" b="b"/>
                <a:pathLst>
                  <a:path w="56" h="105">
                    <a:moveTo>
                      <a:pt x="32" y="0"/>
                    </a:moveTo>
                    <a:lnTo>
                      <a:pt x="20" y="26"/>
                    </a:lnTo>
                    <a:lnTo>
                      <a:pt x="32" y="28"/>
                    </a:lnTo>
                    <a:lnTo>
                      <a:pt x="28" y="42"/>
                    </a:lnTo>
                    <a:lnTo>
                      <a:pt x="27" y="48"/>
                    </a:lnTo>
                    <a:lnTo>
                      <a:pt x="26" y="51"/>
                    </a:lnTo>
                    <a:lnTo>
                      <a:pt x="26" y="56"/>
                    </a:lnTo>
                    <a:lnTo>
                      <a:pt x="27" y="61"/>
                    </a:lnTo>
                    <a:lnTo>
                      <a:pt x="28" y="67"/>
                    </a:lnTo>
                    <a:lnTo>
                      <a:pt x="31" y="79"/>
                    </a:lnTo>
                    <a:lnTo>
                      <a:pt x="20" y="88"/>
                    </a:lnTo>
                    <a:lnTo>
                      <a:pt x="25" y="66"/>
                    </a:lnTo>
                    <a:lnTo>
                      <a:pt x="18" y="88"/>
                    </a:lnTo>
                    <a:lnTo>
                      <a:pt x="15" y="77"/>
                    </a:lnTo>
                    <a:lnTo>
                      <a:pt x="13" y="72"/>
                    </a:lnTo>
                    <a:lnTo>
                      <a:pt x="11" y="68"/>
                    </a:lnTo>
                    <a:lnTo>
                      <a:pt x="9" y="65"/>
                    </a:lnTo>
                    <a:lnTo>
                      <a:pt x="6" y="62"/>
                    </a:lnTo>
                    <a:lnTo>
                      <a:pt x="4" y="60"/>
                    </a:lnTo>
                    <a:lnTo>
                      <a:pt x="2" y="59"/>
                    </a:lnTo>
                    <a:lnTo>
                      <a:pt x="1" y="54"/>
                    </a:lnTo>
                    <a:lnTo>
                      <a:pt x="1" y="49"/>
                    </a:lnTo>
                    <a:lnTo>
                      <a:pt x="1" y="41"/>
                    </a:lnTo>
                    <a:lnTo>
                      <a:pt x="2" y="34"/>
                    </a:lnTo>
                    <a:lnTo>
                      <a:pt x="3" y="27"/>
                    </a:lnTo>
                    <a:lnTo>
                      <a:pt x="1" y="37"/>
                    </a:lnTo>
                    <a:lnTo>
                      <a:pt x="0" y="46"/>
                    </a:lnTo>
                    <a:lnTo>
                      <a:pt x="0" y="54"/>
                    </a:lnTo>
                    <a:lnTo>
                      <a:pt x="1" y="62"/>
                    </a:lnTo>
                    <a:lnTo>
                      <a:pt x="2" y="71"/>
                    </a:lnTo>
                    <a:lnTo>
                      <a:pt x="4" y="78"/>
                    </a:lnTo>
                    <a:lnTo>
                      <a:pt x="6" y="85"/>
                    </a:lnTo>
                    <a:lnTo>
                      <a:pt x="9" y="90"/>
                    </a:lnTo>
                    <a:lnTo>
                      <a:pt x="13" y="96"/>
                    </a:lnTo>
                    <a:lnTo>
                      <a:pt x="16" y="100"/>
                    </a:lnTo>
                    <a:lnTo>
                      <a:pt x="20" y="102"/>
                    </a:lnTo>
                    <a:lnTo>
                      <a:pt x="25" y="104"/>
                    </a:lnTo>
                    <a:lnTo>
                      <a:pt x="29" y="104"/>
                    </a:lnTo>
                    <a:lnTo>
                      <a:pt x="34" y="103"/>
                    </a:lnTo>
                    <a:lnTo>
                      <a:pt x="38" y="101"/>
                    </a:lnTo>
                    <a:lnTo>
                      <a:pt x="42" y="96"/>
                    </a:lnTo>
                    <a:lnTo>
                      <a:pt x="46" y="91"/>
                    </a:lnTo>
                    <a:lnTo>
                      <a:pt x="49" y="84"/>
                    </a:lnTo>
                    <a:lnTo>
                      <a:pt x="51" y="77"/>
                    </a:lnTo>
                    <a:lnTo>
                      <a:pt x="53" y="69"/>
                    </a:lnTo>
                    <a:lnTo>
                      <a:pt x="54" y="62"/>
                    </a:lnTo>
                    <a:lnTo>
                      <a:pt x="55" y="53"/>
                    </a:lnTo>
                    <a:lnTo>
                      <a:pt x="55" y="46"/>
                    </a:lnTo>
                    <a:lnTo>
                      <a:pt x="54" y="35"/>
                    </a:lnTo>
                    <a:lnTo>
                      <a:pt x="53" y="29"/>
                    </a:lnTo>
                    <a:lnTo>
                      <a:pt x="50" y="21"/>
                    </a:lnTo>
                    <a:lnTo>
                      <a:pt x="48" y="16"/>
                    </a:lnTo>
                    <a:lnTo>
                      <a:pt x="45" y="11"/>
                    </a:lnTo>
                    <a:lnTo>
                      <a:pt x="42" y="7"/>
                    </a:lnTo>
                    <a:lnTo>
                      <a:pt x="38" y="3"/>
                    </a:lnTo>
                    <a:lnTo>
                      <a:pt x="35" y="1"/>
                    </a:lnTo>
                    <a:lnTo>
                      <a:pt x="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04" name="Freeform 68"/>
              <p:cNvSpPr>
                <a:spLocks/>
              </p:cNvSpPr>
              <p:nvPr/>
            </p:nvSpPr>
            <p:spPr bwMode="auto">
              <a:xfrm>
                <a:off x="1782" y="4092"/>
                <a:ext cx="34" cy="41"/>
              </a:xfrm>
              <a:custGeom>
                <a:avLst/>
                <a:gdLst/>
                <a:ahLst/>
                <a:cxnLst>
                  <a:cxn ang="0">
                    <a:pos x="0" y="40"/>
                  </a:cxn>
                  <a:cxn ang="0">
                    <a:pos x="7" y="38"/>
                  </a:cxn>
                  <a:cxn ang="0">
                    <a:pos x="10" y="36"/>
                  </a:cxn>
                  <a:cxn ang="0">
                    <a:pos x="12" y="33"/>
                  </a:cxn>
                  <a:cxn ang="0">
                    <a:pos x="14" y="30"/>
                  </a:cxn>
                  <a:cxn ang="0">
                    <a:pos x="33" y="1"/>
                  </a:cxn>
                  <a:cxn ang="0">
                    <a:pos x="30" y="0"/>
                  </a:cxn>
                  <a:cxn ang="0">
                    <a:pos x="28" y="0"/>
                  </a:cxn>
                  <a:cxn ang="0">
                    <a:pos x="25" y="0"/>
                  </a:cxn>
                  <a:cxn ang="0">
                    <a:pos x="21" y="1"/>
                  </a:cxn>
                  <a:cxn ang="0">
                    <a:pos x="17" y="3"/>
                  </a:cxn>
                  <a:cxn ang="0">
                    <a:pos x="13" y="6"/>
                  </a:cxn>
                  <a:cxn ang="0">
                    <a:pos x="10" y="10"/>
                  </a:cxn>
                  <a:cxn ang="0">
                    <a:pos x="6" y="16"/>
                  </a:cxn>
                  <a:cxn ang="0">
                    <a:pos x="4" y="22"/>
                  </a:cxn>
                  <a:cxn ang="0">
                    <a:pos x="2" y="30"/>
                  </a:cxn>
                  <a:cxn ang="0">
                    <a:pos x="0" y="40"/>
                  </a:cxn>
                </a:cxnLst>
                <a:rect l="0" t="0" r="r" b="b"/>
                <a:pathLst>
                  <a:path w="34" h="41">
                    <a:moveTo>
                      <a:pt x="0" y="40"/>
                    </a:moveTo>
                    <a:lnTo>
                      <a:pt x="7" y="38"/>
                    </a:lnTo>
                    <a:lnTo>
                      <a:pt x="10" y="36"/>
                    </a:lnTo>
                    <a:lnTo>
                      <a:pt x="12" y="33"/>
                    </a:lnTo>
                    <a:lnTo>
                      <a:pt x="14" y="30"/>
                    </a:lnTo>
                    <a:lnTo>
                      <a:pt x="33" y="1"/>
                    </a:lnTo>
                    <a:lnTo>
                      <a:pt x="30" y="0"/>
                    </a:lnTo>
                    <a:lnTo>
                      <a:pt x="28" y="0"/>
                    </a:lnTo>
                    <a:lnTo>
                      <a:pt x="25" y="0"/>
                    </a:lnTo>
                    <a:lnTo>
                      <a:pt x="21" y="1"/>
                    </a:lnTo>
                    <a:lnTo>
                      <a:pt x="17" y="3"/>
                    </a:lnTo>
                    <a:lnTo>
                      <a:pt x="13" y="6"/>
                    </a:lnTo>
                    <a:lnTo>
                      <a:pt x="10" y="10"/>
                    </a:lnTo>
                    <a:lnTo>
                      <a:pt x="6" y="16"/>
                    </a:lnTo>
                    <a:lnTo>
                      <a:pt x="4" y="22"/>
                    </a:lnTo>
                    <a:lnTo>
                      <a:pt x="2" y="30"/>
                    </a:lnTo>
                    <a:lnTo>
                      <a:pt x="0" y="4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05" name="Freeform 69"/>
              <p:cNvSpPr>
                <a:spLocks/>
              </p:cNvSpPr>
              <p:nvPr/>
            </p:nvSpPr>
            <p:spPr bwMode="auto">
              <a:xfrm>
                <a:off x="1743" y="4058"/>
                <a:ext cx="113" cy="137"/>
              </a:xfrm>
              <a:custGeom>
                <a:avLst/>
                <a:gdLst/>
                <a:ahLst/>
                <a:cxnLst>
                  <a:cxn ang="0">
                    <a:pos x="98" y="130"/>
                  </a:cxn>
                  <a:cxn ang="0">
                    <a:pos x="103" y="126"/>
                  </a:cxn>
                  <a:cxn ang="0">
                    <a:pos x="107" y="121"/>
                  </a:cxn>
                  <a:cxn ang="0">
                    <a:pos x="109" y="113"/>
                  </a:cxn>
                  <a:cxn ang="0">
                    <a:pos x="111" y="102"/>
                  </a:cxn>
                  <a:cxn ang="0">
                    <a:pos x="112" y="89"/>
                  </a:cxn>
                  <a:cxn ang="0">
                    <a:pos x="111" y="74"/>
                  </a:cxn>
                  <a:cxn ang="0">
                    <a:pos x="109" y="58"/>
                  </a:cxn>
                  <a:cxn ang="0">
                    <a:pos x="103" y="36"/>
                  </a:cxn>
                  <a:cxn ang="0">
                    <a:pos x="90" y="12"/>
                  </a:cxn>
                  <a:cxn ang="0">
                    <a:pos x="72" y="2"/>
                  </a:cxn>
                  <a:cxn ang="0">
                    <a:pos x="56" y="2"/>
                  </a:cxn>
                  <a:cxn ang="0">
                    <a:pos x="37" y="16"/>
                  </a:cxn>
                  <a:cxn ang="0">
                    <a:pos x="25" y="38"/>
                  </a:cxn>
                  <a:cxn ang="0">
                    <a:pos x="17" y="70"/>
                  </a:cxn>
                  <a:cxn ang="0">
                    <a:pos x="13" y="97"/>
                  </a:cxn>
                  <a:cxn ang="0">
                    <a:pos x="11" y="112"/>
                  </a:cxn>
                  <a:cxn ang="0">
                    <a:pos x="8" y="128"/>
                  </a:cxn>
                  <a:cxn ang="0">
                    <a:pos x="3" y="135"/>
                  </a:cxn>
                  <a:cxn ang="0">
                    <a:pos x="5" y="135"/>
                  </a:cxn>
                  <a:cxn ang="0">
                    <a:pos x="9" y="129"/>
                  </a:cxn>
                  <a:cxn ang="0">
                    <a:pos x="30" y="112"/>
                  </a:cxn>
                  <a:cxn ang="0">
                    <a:pos x="27" y="82"/>
                  </a:cxn>
                  <a:cxn ang="0">
                    <a:pos x="29" y="66"/>
                  </a:cxn>
                  <a:cxn ang="0">
                    <a:pos x="33" y="49"/>
                  </a:cxn>
                  <a:cxn ang="0">
                    <a:pos x="41" y="29"/>
                  </a:cxn>
                  <a:cxn ang="0">
                    <a:pos x="55" y="17"/>
                  </a:cxn>
                  <a:cxn ang="0">
                    <a:pos x="72" y="16"/>
                  </a:cxn>
                  <a:cxn ang="0">
                    <a:pos x="89" y="31"/>
                  </a:cxn>
                  <a:cxn ang="0">
                    <a:pos x="98" y="51"/>
                  </a:cxn>
                  <a:cxn ang="0">
                    <a:pos x="102" y="69"/>
                  </a:cxn>
                  <a:cxn ang="0">
                    <a:pos x="103" y="88"/>
                  </a:cxn>
                  <a:cxn ang="0">
                    <a:pos x="102" y="106"/>
                  </a:cxn>
                  <a:cxn ang="0">
                    <a:pos x="97" y="124"/>
                  </a:cxn>
                </a:cxnLst>
                <a:rect l="0" t="0" r="r" b="b"/>
                <a:pathLst>
                  <a:path w="113" h="137">
                    <a:moveTo>
                      <a:pt x="95" y="130"/>
                    </a:moveTo>
                    <a:lnTo>
                      <a:pt x="98" y="130"/>
                    </a:lnTo>
                    <a:lnTo>
                      <a:pt x="100" y="128"/>
                    </a:lnTo>
                    <a:lnTo>
                      <a:pt x="103" y="126"/>
                    </a:lnTo>
                    <a:lnTo>
                      <a:pt x="105" y="124"/>
                    </a:lnTo>
                    <a:lnTo>
                      <a:pt x="107" y="121"/>
                    </a:lnTo>
                    <a:lnTo>
                      <a:pt x="108" y="118"/>
                    </a:lnTo>
                    <a:lnTo>
                      <a:pt x="109" y="113"/>
                    </a:lnTo>
                    <a:lnTo>
                      <a:pt x="110" y="109"/>
                    </a:lnTo>
                    <a:lnTo>
                      <a:pt x="111" y="102"/>
                    </a:lnTo>
                    <a:lnTo>
                      <a:pt x="111" y="95"/>
                    </a:lnTo>
                    <a:lnTo>
                      <a:pt x="112" y="89"/>
                    </a:lnTo>
                    <a:lnTo>
                      <a:pt x="112" y="82"/>
                    </a:lnTo>
                    <a:lnTo>
                      <a:pt x="111" y="74"/>
                    </a:lnTo>
                    <a:lnTo>
                      <a:pt x="111" y="69"/>
                    </a:lnTo>
                    <a:lnTo>
                      <a:pt x="109" y="58"/>
                    </a:lnTo>
                    <a:lnTo>
                      <a:pt x="107" y="46"/>
                    </a:lnTo>
                    <a:lnTo>
                      <a:pt x="103" y="36"/>
                    </a:lnTo>
                    <a:lnTo>
                      <a:pt x="97" y="23"/>
                    </a:lnTo>
                    <a:lnTo>
                      <a:pt x="90" y="12"/>
                    </a:lnTo>
                    <a:lnTo>
                      <a:pt x="82" y="5"/>
                    </a:lnTo>
                    <a:lnTo>
                      <a:pt x="72" y="2"/>
                    </a:lnTo>
                    <a:lnTo>
                      <a:pt x="64" y="0"/>
                    </a:lnTo>
                    <a:lnTo>
                      <a:pt x="56" y="2"/>
                    </a:lnTo>
                    <a:lnTo>
                      <a:pt x="45" y="8"/>
                    </a:lnTo>
                    <a:lnTo>
                      <a:pt x="37" y="16"/>
                    </a:lnTo>
                    <a:lnTo>
                      <a:pt x="31" y="25"/>
                    </a:lnTo>
                    <a:lnTo>
                      <a:pt x="25" y="38"/>
                    </a:lnTo>
                    <a:lnTo>
                      <a:pt x="21" y="53"/>
                    </a:lnTo>
                    <a:lnTo>
                      <a:pt x="17" y="70"/>
                    </a:lnTo>
                    <a:lnTo>
                      <a:pt x="13" y="88"/>
                    </a:lnTo>
                    <a:lnTo>
                      <a:pt x="13" y="97"/>
                    </a:lnTo>
                    <a:lnTo>
                      <a:pt x="12" y="104"/>
                    </a:lnTo>
                    <a:lnTo>
                      <a:pt x="11" y="112"/>
                    </a:lnTo>
                    <a:lnTo>
                      <a:pt x="10" y="120"/>
                    </a:lnTo>
                    <a:lnTo>
                      <a:pt x="8" y="128"/>
                    </a:lnTo>
                    <a:lnTo>
                      <a:pt x="6" y="132"/>
                    </a:lnTo>
                    <a:lnTo>
                      <a:pt x="3" y="135"/>
                    </a:lnTo>
                    <a:lnTo>
                      <a:pt x="0" y="136"/>
                    </a:lnTo>
                    <a:lnTo>
                      <a:pt x="5" y="135"/>
                    </a:lnTo>
                    <a:lnTo>
                      <a:pt x="8" y="132"/>
                    </a:lnTo>
                    <a:lnTo>
                      <a:pt x="9" y="129"/>
                    </a:lnTo>
                    <a:lnTo>
                      <a:pt x="35" y="126"/>
                    </a:lnTo>
                    <a:lnTo>
                      <a:pt x="30" y="112"/>
                    </a:lnTo>
                    <a:lnTo>
                      <a:pt x="27" y="95"/>
                    </a:lnTo>
                    <a:lnTo>
                      <a:pt x="27" y="82"/>
                    </a:lnTo>
                    <a:lnTo>
                      <a:pt x="28" y="73"/>
                    </a:lnTo>
                    <a:lnTo>
                      <a:pt x="29" y="66"/>
                    </a:lnTo>
                    <a:lnTo>
                      <a:pt x="30" y="59"/>
                    </a:lnTo>
                    <a:lnTo>
                      <a:pt x="33" y="49"/>
                    </a:lnTo>
                    <a:lnTo>
                      <a:pt x="37" y="39"/>
                    </a:lnTo>
                    <a:lnTo>
                      <a:pt x="41" y="29"/>
                    </a:lnTo>
                    <a:lnTo>
                      <a:pt x="47" y="22"/>
                    </a:lnTo>
                    <a:lnTo>
                      <a:pt x="55" y="17"/>
                    </a:lnTo>
                    <a:lnTo>
                      <a:pt x="64" y="15"/>
                    </a:lnTo>
                    <a:lnTo>
                      <a:pt x="72" y="16"/>
                    </a:lnTo>
                    <a:lnTo>
                      <a:pt x="81" y="21"/>
                    </a:lnTo>
                    <a:lnTo>
                      <a:pt x="89" y="31"/>
                    </a:lnTo>
                    <a:lnTo>
                      <a:pt x="95" y="41"/>
                    </a:lnTo>
                    <a:lnTo>
                      <a:pt x="98" y="51"/>
                    </a:lnTo>
                    <a:lnTo>
                      <a:pt x="100" y="61"/>
                    </a:lnTo>
                    <a:lnTo>
                      <a:pt x="102" y="69"/>
                    </a:lnTo>
                    <a:lnTo>
                      <a:pt x="103" y="79"/>
                    </a:lnTo>
                    <a:lnTo>
                      <a:pt x="103" y="88"/>
                    </a:lnTo>
                    <a:lnTo>
                      <a:pt x="103" y="98"/>
                    </a:lnTo>
                    <a:lnTo>
                      <a:pt x="102" y="106"/>
                    </a:lnTo>
                    <a:lnTo>
                      <a:pt x="100" y="115"/>
                    </a:lnTo>
                    <a:lnTo>
                      <a:pt x="97" y="124"/>
                    </a:lnTo>
                    <a:lnTo>
                      <a:pt x="95" y="13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06" name="Freeform 70"/>
              <p:cNvSpPr>
                <a:spLocks/>
              </p:cNvSpPr>
              <p:nvPr/>
            </p:nvSpPr>
            <p:spPr bwMode="auto">
              <a:xfrm>
                <a:off x="1752" y="4076"/>
                <a:ext cx="95" cy="140"/>
              </a:xfrm>
              <a:custGeom>
                <a:avLst/>
                <a:gdLst/>
                <a:ahLst/>
                <a:cxnLst>
                  <a:cxn ang="0">
                    <a:pos x="20" y="92"/>
                  </a:cxn>
                  <a:cxn ang="0">
                    <a:pos x="19" y="74"/>
                  </a:cxn>
                  <a:cxn ang="0">
                    <a:pos x="19" y="57"/>
                  </a:cxn>
                  <a:cxn ang="0">
                    <a:pos x="22" y="38"/>
                  </a:cxn>
                  <a:cxn ang="0">
                    <a:pos x="30" y="20"/>
                  </a:cxn>
                  <a:cxn ang="0">
                    <a:pos x="41" y="6"/>
                  </a:cxn>
                  <a:cxn ang="0">
                    <a:pos x="54" y="0"/>
                  </a:cxn>
                  <a:cxn ang="0">
                    <a:pos x="68" y="4"/>
                  </a:cxn>
                  <a:cxn ang="0">
                    <a:pos x="79" y="14"/>
                  </a:cxn>
                  <a:cxn ang="0">
                    <a:pos x="87" y="29"/>
                  </a:cxn>
                  <a:cxn ang="0">
                    <a:pos x="93" y="52"/>
                  </a:cxn>
                  <a:cxn ang="0">
                    <a:pos x="94" y="70"/>
                  </a:cxn>
                  <a:cxn ang="0">
                    <a:pos x="91" y="95"/>
                  </a:cxn>
                  <a:cxn ang="0">
                    <a:pos x="85" y="115"/>
                  </a:cxn>
                  <a:cxn ang="0">
                    <a:pos x="82" y="102"/>
                  </a:cxn>
                  <a:cxn ang="0">
                    <a:pos x="86" y="87"/>
                  </a:cxn>
                  <a:cxn ang="0">
                    <a:pos x="88" y="70"/>
                  </a:cxn>
                  <a:cxn ang="0">
                    <a:pos x="86" y="54"/>
                  </a:cxn>
                  <a:cxn ang="0">
                    <a:pos x="83" y="39"/>
                  </a:cxn>
                  <a:cxn ang="0">
                    <a:pos x="76" y="23"/>
                  </a:cxn>
                  <a:cxn ang="0">
                    <a:pos x="66" y="13"/>
                  </a:cxn>
                  <a:cxn ang="0">
                    <a:pos x="55" y="10"/>
                  </a:cxn>
                  <a:cxn ang="0">
                    <a:pos x="44" y="15"/>
                  </a:cxn>
                  <a:cxn ang="0">
                    <a:pos x="36" y="23"/>
                  </a:cxn>
                  <a:cxn ang="0">
                    <a:pos x="29" y="38"/>
                  </a:cxn>
                  <a:cxn ang="0">
                    <a:pos x="25" y="55"/>
                  </a:cxn>
                  <a:cxn ang="0">
                    <a:pos x="24" y="71"/>
                  </a:cxn>
                  <a:cxn ang="0">
                    <a:pos x="25" y="85"/>
                  </a:cxn>
                  <a:cxn ang="0">
                    <a:pos x="28" y="97"/>
                  </a:cxn>
                  <a:cxn ang="0">
                    <a:pos x="34" y="112"/>
                  </a:cxn>
                  <a:cxn ang="0">
                    <a:pos x="41" y="121"/>
                  </a:cxn>
                  <a:cxn ang="0">
                    <a:pos x="49" y="126"/>
                  </a:cxn>
                  <a:cxn ang="0">
                    <a:pos x="56" y="128"/>
                  </a:cxn>
                  <a:cxn ang="0">
                    <a:pos x="50" y="139"/>
                  </a:cxn>
                  <a:cxn ang="0">
                    <a:pos x="9" y="132"/>
                  </a:cxn>
                  <a:cxn ang="0">
                    <a:pos x="3" y="122"/>
                  </a:cxn>
                  <a:cxn ang="0">
                    <a:pos x="0" y="110"/>
                  </a:cxn>
                </a:cxnLst>
                <a:rect l="0" t="0" r="r" b="b"/>
                <a:pathLst>
                  <a:path w="95" h="140">
                    <a:moveTo>
                      <a:pt x="2" y="101"/>
                    </a:moveTo>
                    <a:lnTo>
                      <a:pt x="20" y="92"/>
                    </a:lnTo>
                    <a:lnTo>
                      <a:pt x="19" y="83"/>
                    </a:lnTo>
                    <a:lnTo>
                      <a:pt x="19" y="74"/>
                    </a:lnTo>
                    <a:lnTo>
                      <a:pt x="19" y="65"/>
                    </a:lnTo>
                    <a:lnTo>
                      <a:pt x="19" y="57"/>
                    </a:lnTo>
                    <a:lnTo>
                      <a:pt x="20" y="48"/>
                    </a:lnTo>
                    <a:lnTo>
                      <a:pt x="22" y="38"/>
                    </a:lnTo>
                    <a:lnTo>
                      <a:pt x="26" y="27"/>
                    </a:lnTo>
                    <a:lnTo>
                      <a:pt x="30" y="20"/>
                    </a:lnTo>
                    <a:lnTo>
                      <a:pt x="35" y="12"/>
                    </a:lnTo>
                    <a:lnTo>
                      <a:pt x="41" y="6"/>
                    </a:lnTo>
                    <a:lnTo>
                      <a:pt x="47" y="2"/>
                    </a:lnTo>
                    <a:lnTo>
                      <a:pt x="54" y="0"/>
                    </a:lnTo>
                    <a:lnTo>
                      <a:pt x="61" y="0"/>
                    </a:lnTo>
                    <a:lnTo>
                      <a:pt x="68" y="4"/>
                    </a:lnTo>
                    <a:lnTo>
                      <a:pt x="74" y="8"/>
                    </a:lnTo>
                    <a:lnTo>
                      <a:pt x="79" y="14"/>
                    </a:lnTo>
                    <a:lnTo>
                      <a:pt x="84" y="22"/>
                    </a:lnTo>
                    <a:lnTo>
                      <a:pt x="87" y="29"/>
                    </a:lnTo>
                    <a:lnTo>
                      <a:pt x="91" y="43"/>
                    </a:lnTo>
                    <a:lnTo>
                      <a:pt x="93" y="52"/>
                    </a:lnTo>
                    <a:lnTo>
                      <a:pt x="93" y="62"/>
                    </a:lnTo>
                    <a:lnTo>
                      <a:pt x="94" y="70"/>
                    </a:lnTo>
                    <a:lnTo>
                      <a:pt x="93" y="83"/>
                    </a:lnTo>
                    <a:lnTo>
                      <a:pt x="91" y="95"/>
                    </a:lnTo>
                    <a:lnTo>
                      <a:pt x="88" y="107"/>
                    </a:lnTo>
                    <a:lnTo>
                      <a:pt x="85" y="115"/>
                    </a:lnTo>
                    <a:lnTo>
                      <a:pt x="80" y="108"/>
                    </a:lnTo>
                    <a:lnTo>
                      <a:pt x="82" y="102"/>
                    </a:lnTo>
                    <a:lnTo>
                      <a:pt x="84" y="96"/>
                    </a:lnTo>
                    <a:lnTo>
                      <a:pt x="86" y="87"/>
                    </a:lnTo>
                    <a:lnTo>
                      <a:pt x="87" y="78"/>
                    </a:lnTo>
                    <a:lnTo>
                      <a:pt x="88" y="70"/>
                    </a:lnTo>
                    <a:lnTo>
                      <a:pt x="87" y="62"/>
                    </a:lnTo>
                    <a:lnTo>
                      <a:pt x="86" y="54"/>
                    </a:lnTo>
                    <a:lnTo>
                      <a:pt x="85" y="46"/>
                    </a:lnTo>
                    <a:lnTo>
                      <a:pt x="83" y="39"/>
                    </a:lnTo>
                    <a:lnTo>
                      <a:pt x="80" y="32"/>
                    </a:lnTo>
                    <a:lnTo>
                      <a:pt x="76" y="23"/>
                    </a:lnTo>
                    <a:lnTo>
                      <a:pt x="71" y="17"/>
                    </a:lnTo>
                    <a:lnTo>
                      <a:pt x="66" y="13"/>
                    </a:lnTo>
                    <a:lnTo>
                      <a:pt x="59" y="10"/>
                    </a:lnTo>
                    <a:lnTo>
                      <a:pt x="55" y="10"/>
                    </a:lnTo>
                    <a:lnTo>
                      <a:pt x="48" y="12"/>
                    </a:lnTo>
                    <a:lnTo>
                      <a:pt x="44" y="15"/>
                    </a:lnTo>
                    <a:lnTo>
                      <a:pt x="39" y="19"/>
                    </a:lnTo>
                    <a:lnTo>
                      <a:pt x="36" y="23"/>
                    </a:lnTo>
                    <a:lnTo>
                      <a:pt x="33" y="29"/>
                    </a:lnTo>
                    <a:lnTo>
                      <a:pt x="29" y="38"/>
                    </a:lnTo>
                    <a:lnTo>
                      <a:pt x="27" y="45"/>
                    </a:lnTo>
                    <a:lnTo>
                      <a:pt x="25" y="55"/>
                    </a:lnTo>
                    <a:lnTo>
                      <a:pt x="24" y="64"/>
                    </a:lnTo>
                    <a:lnTo>
                      <a:pt x="24" y="71"/>
                    </a:lnTo>
                    <a:lnTo>
                      <a:pt x="24" y="78"/>
                    </a:lnTo>
                    <a:lnTo>
                      <a:pt x="25" y="85"/>
                    </a:lnTo>
                    <a:lnTo>
                      <a:pt x="27" y="91"/>
                    </a:lnTo>
                    <a:lnTo>
                      <a:pt x="28" y="97"/>
                    </a:lnTo>
                    <a:lnTo>
                      <a:pt x="31" y="105"/>
                    </a:lnTo>
                    <a:lnTo>
                      <a:pt x="34" y="112"/>
                    </a:lnTo>
                    <a:lnTo>
                      <a:pt x="37" y="117"/>
                    </a:lnTo>
                    <a:lnTo>
                      <a:pt x="41" y="121"/>
                    </a:lnTo>
                    <a:lnTo>
                      <a:pt x="45" y="124"/>
                    </a:lnTo>
                    <a:lnTo>
                      <a:pt x="49" y="126"/>
                    </a:lnTo>
                    <a:lnTo>
                      <a:pt x="52" y="127"/>
                    </a:lnTo>
                    <a:lnTo>
                      <a:pt x="56" y="128"/>
                    </a:lnTo>
                    <a:lnTo>
                      <a:pt x="56" y="139"/>
                    </a:lnTo>
                    <a:lnTo>
                      <a:pt x="50" y="139"/>
                    </a:lnTo>
                    <a:lnTo>
                      <a:pt x="13" y="135"/>
                    </a:lnTo>
                    <a:lnTo>
                      <a:pt x="9" y="132"/>
                    </a:lnTo>
                    <a:lnTo>
                      <a:pt x="6" y="128"/>
                    </a:lnTo>
                    <a:lnTo>
                      <a:pt x="3" y="122"/>
                    </a:lnTo>
                    <a:lnTo>
                      <a:pt x="1" y="115"/>
                    </a:lnTo>
                    <a:lnTo>
                      <a:pt x="0" y="110"/>
                    </a:lnTo>
                    <a:lnTo>
                      <a:pt x="2" y="1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07" name="Freeform 71"/>
              <p:cNvSpPr>
                <a:spLocks/>
              </p:cNvSpPr>
              <p:nvPr/>
            </p:nvSpPr>
            <p:spPr bwMode="auto">
              <a:xfrm>
                <a:off x="1804" y="4183"/>
                <a:ext cx="35" cy="33"/>
              </a:xfrm>
              <a:custGeom>
                <a:avLst/>
                <a:gdLst/>
                <a:ahLst/>
                <a:cxnLst>
                  <a:cxn ang="0">
                    <a:pos x="27" y="0"/>
                  </a:cxn>
                  <a:cxn ang="0">
                    <a:pos x="25" y="5"/>
                  </a:cxn>
                  <a:cxn ang="0">
                    <a:pos x="21" y="10"/>
                  </a:cxn>
                  <a:cxn ang="0">
                    <a:pos x="18" y="14"/>
                  </a:cxn>
                  <a:cxn ang="0">
                    <a:pos x="15" y="17"/>
                  </a:cxn>
                  <a:cxn ang="0">
                    <a:pos x="11" y="19"/>
                  </a:cxn>
                  <a:cxn ang="0">
                    <a:pos x="8" y="20"/>
                  </a:cxn>
                  <a:cxn ang="0">
                    <a:pos x="6" y="21"/>
                  </a:cxn>
                  <a:cxn ang="0">
                    <a:pos x="3" y="21"/>
                  </a:cxn>
                  <a:cxn ang="0">
                    <a:pos x="0" y="32"/>
                  </a:cxn>
                  <a:cxn ang="0">
                    <a:pos x="3" y="32"/>
                  </a:cxn>
                  <a:cxn ang="0">
                    <a:pos x="5" y="32"/>
                  </a:cxn>
                  <a:cxn ang="0">
                    <a:pos x="9" y="32"/>
                  </a:cxn>
                  <a:cxn ang="0">
                    <a:pos x="13" y="31"/>
                  </a:cxn>
                  <a:cxn ang="0">
                    <a:pos x="17" y="28"/>
                  </a:cxn>
                  <a:cxn ang="0">
                    <a:pos x="20" y="25"/>
                  </a:cxn>
                  <a:cxn ang="0">
                    <a:pos x="23" y="22"/>
                  </a:cxn>
                  <a:cxn ang="0">
                    <a:pos x="26" y="19"/>
                  </a:cxn>
                  <a:cxn ang="0">
                    <a:pos x="30" y="13"/>
                  </a:cxn>
                  <a:cxn ang="0">
                    <a:pos x="32" y="10"/>
                  </a:cxn>
                  <a:cxn ang="0">
                    <a:pos x="34" y="4"/>
                  </a:cxn>
                  <a:cxn ang="0">
                    <a:pos x="27" y="0"/>
                  </a:cxn>
                </a:cxnLst>
                <a:rect l="0" t="0" r="r" b="b"/>
                <a:pathLst>
                  <a:path w="35" h="33">
                    <a:moveTo>
                      <a:pt x="27" y="0"/>
                    </a:moveTo>
                    <a:lnTo>
                      <a:pt x="25" y="5"/>
                    </a:lnTo>
                    <a:lnTo>
                      <a:pt x="21" y="10"/>
                    </a:lnTo>
                    <a:lnTo>
                      <a:pt x="18" y="14"/>
                    </a:lnTo>
                    <a:lnTo>
                      <a:pt x="15" y="17"/>
                    </a:lnTo>
                    <a:lnTo>
                      <a:pt x="11" y="19"/>
                    </a:lnTo>
                    <a:lnTo>
                      <a:pt x="8" y="20"/>
                    </a:lnTo>
                    <a:lnTo>
                      <a:pt x="6" y="21"/>
                    </a:lnTo>
                    <a:lnTo>
                      <a:pt x="3" y="21"/>
                    </a:lnTo>
                    <a:lnTo>
                      <a:pt x="0" y="32"/>
                    </a:lnTo>
                    <a:lnTo>
                      <a:pt x="3" y="32"/>
                    </a:lnTo>
                    <a:lnTo>
                      <a:pt x="5" y="32"/>
                    </a:lnTo>
                    <a:lnTo>
                      <a:pt x="9" y="32"/>
                    </a:lnTo>
                    <a:lnTo>
                      <a:pt x="13" y="31"/>
                    </a:lnTo>
                    <a:lnTo>
                      <a:pt x="17" y="28"/>
                    </a:lnTo>
                    <a:lnTo>
                      <a:pt x="20" y="25"/>
                    </a:lnTo>
                    <a:lnTo>
                      <a:pt x="23" y="22"/>
                    </a:lnTo>
                    <a:lnTo>
                      <a:pt x="26" y="19"/>
                    </a:lnTo>
                    <a:lnTo>
                      <a:pt x="30" y="13"/>
                    </a:lnTo>
                    <a:lnTo>
                      <a:pt x="32" y="10"/>
                    </a:lnTo>
                    <a:lnTo>
                      <a:pt x="34" y="4"/>
                    </a:lnTo>
                    <a:lnTo>
                      <a:pt x="2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08" name="Freeform 72"/>
              <p:cNvSpPr>
                <a:spLocks/>
              </p:cNvSpPr>
              <p:nvPr/>
            </p:nvSpPr>
            <p:spPr bwMode="auto">
              <a:xfrm>
                <a:off x="1796" y="4136"/>
                <a:ext cx="7" cy="17"/>
              </a:xfrm>
              <a:custGeom>
                <a:avLst/>
                <a:gdLst/>
                <a:ahLst/>
                <a:cxnLst>
                  <a:cxn ang="0">
                    <a:pos x="0" y="0"/>
                  </a:cxn>
                  <a:cxn ang="0">
                    <a:pos x="3" y="0"/>
                  </a:cxn>
                  <a:cxn ang="0">
                    <a:pos x="4" y="1"/>
                  </a:cxn>
                  <a:cxn ang="0">
                    <a:pos x="5" y="3"/>
                  </a:cxn>
                  <a:cxn ang="0">
                    <a:pos x="6" y="6"/>
                  </a:cxn>
                  <a:cxn ang="0">
                    <a:pos x="6" y="8"/>
                  </a:cxn>
                  <a:cxn ang="0">
                    <a:pos x="6" y="10"/>
                  </a:cxn>
                  <a:cxn ang="0">
                    <a:pos x="6" y="12"/>
                  </a:cxn>
                  <a:cxn ang="0">
                    <a:pos x="5" y="14"/>
                  </a:cxn>
                  <a:cxn ang="0">
                    <a:pos x="4" y="16"/>
                  </a:cxn>
                  <a:cxn ang="0">
                    <a:pos x="3" y="16"/>
                  </a:cxn>
                  <a:cxn ang="0">
                    <a:pos x="0" y="16"/>
                  </a:cxn>
                  <a:cxn ang="0">
                    <a:pos x="1" y="15"/>
                  </a:cxn>
                  <a:cxn ang="0">
                    <a:pos x="2" y="15"/>
                  </a:cxn>
                  <a:cxn ang="0">
                    <a:pos x="3" y="15"/>
                  </a:cxn>
                  <a:cxn ang="0">
                    <a:pos x="3" y="15"/>
                  </a:cxn>
                  <a:cxn ang="0">
                    <a:pos x="4" y="14"/>
                  </a:cxn>
                  <a:cxn ang="0">
                    <a:pos x="4" y="13"/>
                  </a:cxn>
                  <a:cxn ang="0">
                    <a:pos x="5" y="12"/>
                  </a:cxn>
                  <a:cxn ang="0">
                    <a:pos x="5" y="11"/>
                  </a:cxn>
                  <a:cxn ang="0">
                    <a:pos x="5" y="10"/>
                  </a:cxn>
                  <a:cxn ang="0">
                    <a:pos x="6" y="9"/>
                  </a:cxn>
                  <a:cxn ang="0">
                    <a:pos x="6" y="8"/>
                  </a:cxn>
                  <a:cxn ang="0">
                    <a:pos x="5" y="6"/>
                  </a:cxn>
                  <a:cxn ang="0">
                    <a:pos x="5" y="5"/>
                  </a:cxn>
                  <a:cxn ang="0">
                    <a:pos x="5" y="4"/>
                  </a:cxn>
                  <a:cxn ang="0">
                    <a:pos x="4" y="3"/>
                  </a:cxn>
                  <a:cxn ang="0">
                    <a:pos x="4" y="2"/>
                  </a:cxn>
                  <a:cxn ang="0">
                    <a:pos x="4" y="1"/>
                  </a:cxn>
                  <a:cxn ang="0">
                    <a:pos x="3" y="1"/>
                  </a:cxn>
                  <a:cxn ang="0">
                    <a:pos x="3" y="1"/>
                  </a:cxn>
                  <a:cxn ang="0">
                    <a:pos x="0" y="1"/>
                  </a:cxn>
                  <a:cxn ang="0">
                    <a:pos x="0" y="0"/>
                  </a:cxn>
                </a:cxnLst>
                <a:rect l="0" t="0" r="r" b="b"/>
                <a:pathLst>
                  <a:path w="7" h="17">
                    <a:moveTo>
                      <a:pt x="0" y="0"/>
                    </a:moveTo>
                    <a:lnTo>
                      <a:pt x="3" y="0"/>
                    </a:lnTo>
                    <a:lnTo>
                      <a:pt x="4" y="1"/>
                    </a:lnTo>
                    <a:lnTo>
                      <a:pt x="5" y="3"/>
                    </a:lnTo>
                    <a:lnTo>
                      <a:pt x="6" y="6"/>
                    </a:lnTo>
                    <a:lnTo>
                      <a:pt x="6" y="8"/>
                    </a:lnTo>
                    <a:lnTo>
                      <a:pt x="6" y="10"/>
                    </a:lnTo>
                    <a:lnTo>
                      <a:pt x="6" y="12"/>
                    </a:lnTo>
                    <a:lnTo>
                      <a:pt x="5" y="14"/>
                    </a:lnTo>
                    <a:lnTo>
                      <a:pt x="4" y="16"/>
                    </a:lnTo>
                    <a:lnTo>
                      <a:pt x="3" y="16"/>
                    </a:lnTo>
                    <a:lnTo>
                      <a:pt x="0" y="16"/>
                    </a:lnTo>
                    <a:lnTo>
                      <a:pt x="1" y="15"/>
                    </a:lnTo>
                    <a:lnTo>
                      <a:pt x="2" y="15"/>
                    </a:lnTo>
                    <a:lnTo>
                      <a:pt x="3" y="15"/>
                    </a:lnTo>
                    <a:lnTo>
                      <a:pt x="3" y="15"/>
                    </a:lnTo>
                    <a:lnTo>
                      <a:pt x="4" y="14"/>
                    </a:lnTo>
                    <a:lnTo>
                      <a:pt x="4" y="13"/>
                    </a:lnTo>
                    <a:lnTo>
                      <a:pt x="5" y="12"/>
                    </a:lnTo>
                    <a:lnTo>
                      <a:pt x="5" y="11"/>
                    </a:lnTo>
                    <a:lnTo>
                      <a:pt x="5" y="10"/>
                    </a:lnTo>
                    <a:lnTo>
                      <a:pt x="6" y="9"/>
                    </a:lnTo>
                    <a:lnTo>
                      <a:pt x="6" y="8"/>
                    </a:lnTo>
                    <a:lnTo>
                      <a:pt x="5" y="6"/>
                    </a:lnTo>
                    <a:lnTo>
                      <a:pt x="5" y="5"/>
                    </a:lnTo>
                    <a:lnTo>
                      <a:pt x="5" y="4"/>
                    </a:lnTo>
                    <a:lnTo>
                      <a:pt x="4" y="3"/>
                    </a:lnTo>
                    <a:lnTo>
                      <a:pt x="4" y="2"/>
                    </a:lnTo>
                    <a:lnTo>
                      <a:pt x="4" y="1"/>
                    </a:lnTo>
                    <a:lnTo>
                      <a:pt x="3" y="1"/>
                    </a:lnTo>
                    <a:lnTo>
                      <a:pt x="3" y="1"/>
                    </a:lnTo>
                    <a:lnTo>
                      <a:pt x="0"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09" name="Freeform 73"/>
              <p:cNvSpPr>
                <a:spLocks/>
              </p:cNvSpPr>
              <p:nvPr/>
            </p:nvSpPr>
            <p:spPr bwMode="auto">
              <a:xfrm>
                <a:off x="1791" y="4136"/>
                <a:ext cx="8" cy="17"/>
              </a:xfrm>
              <a:custGeom>
                <a:avLst/>
                <a:gdLst/>
                <a:ahLst/>
                <a:cxnLst>
                  <a:cxn ang="0">
                    <a:pos x="7" y="1"/>
                  </a:cxn>
                  <a:cxn ang="0">
                    <a:pos x="6" y="1"/>
                  </a:cxn>
                  <a:cxn ang="0">
                    <a:pos x="5" y="2"/>
                  </a:cxn>
                  <a:cxn ang="0">
                    <a:pos x="4" y="4"/>
                  </a:cxn>
                  <a:cxn ang="0">
                    <a:pos x="3" y="5"/>
                  </a:cxn>
                  <a:cxn ang="0">
                    <a:pos x="3" y="7"/>
                  </a:cxn>
                  <a:cxn ang="0">
                    <a:pos x="3" y="9"/>
                  </a:cxn>
                  <a:cxn ang="0">
                    <a:pos x="3" y="11"/>
                  </a:cxn>
                  <a:cxn ang="0">
                    <a:pos x="4" y="11"/>
                  </a:cxn>
                  <a:cxn ang="0">
                    <a:pos x="4" y="13"/>
                  </a:cxn>
                  <a:cxn ang="0">
                    <a:pos x="5" y="14"/>
                  </a:cxn>
                  <a:cxn ang="0">
                    <a:pos x="5" y="15"/>
                  </a:cxn>
                  <a:cxn ang="0">
                    <a:pos x="6" y="15"/>
                  </a:cxn>
                  <a:cxn ang="0">
                    <a:pos x="7" y="15"/>
                  </a:cxn>
                  <a:cxn ang="0">
                    <a:pos x="5" y="16"/>
                  </a:cxn>
                  <a:cxn ang="0">
                    <a:pos x="4" y="16"/>
                  </a:cxn>
                  <a:cxn ang="0">
                    <a:pos x="3" y="16"/>
                  </a:cxn>
                  <a:cxn ang="0">
                    <a:pos x="2" y="15"/>
                  </a:cxn>
                  <a:cxn ang="0">
                    <a:pos x="1" y="14"/>
                  </a:cxn>
                  <a:cxn ang="0">
                    <a:pos x="1" y="12"/>
                  </a:cxn>
                  <a:cxn ang="0">
                    <a:pos x="0" y="11"/>
                  </a:cxn>
                  <a:cxn ang="0">
                    <a:pos x="0" y="10"/>
                  </a:cxn>
                  <a:cxn ang="0">
                    <a:pos x="0" y="9"/>
                  </a:cxn>
                  <a:cxn ang="0">
                    <a:pos x="0" y="7"/>
                  </a:cxn>
                  <a:cxn ang="0">
                    <a:pos x="0" y="5"/>
                  </a:cxn>
                  <a:cxn ang="0">
                    <a:pos x="0" y="4"/>
                  </a:cxn>
                  <a:cxn ang="0">
                    <a:pos x="1" y="3"/>
                  </a:cxn>
                  <a:cxn ang="0">
                    <a:pos x="2" y="1"/>
                  </a:cxn>
                  <a:cxn ang="0">
                    <a:pos x="3" y="1"/>
                  </a:cxn>
                  <a:cxn ang="0">
                    <a:pos x="3" y="0"/>
                  </a:cxn>
                  <a:cxn ang="0">
                    <a:pos x="4" y="0"/>
                  </a:cxn>
                  <a:cxn ang="0">
                    <a:pos x="5" y="0"/>
                  </a:cxn>
                  <a:cxn ang="0">
                    <a:pos x="7" y="1"/>
                  </a:cxn>
                </a:cxnLst>
                <a:rect l="0" t="0" r="r" b="b"/>
                <a:pathLst>
                  <a:path w="8" h="17">
                    <a:moveTo>
                      <a:pt x="7" y="1"/>
                    </a:moveTo>
                    <a:lnTo>
                      <a:pt x="6" y="1"/>
                    </a:lnTo>
                    <a:lnTo>
                      <a:pt x="5" y="2"/>
                    </a:lnTo>
                    <a:lnTo>
                      <a:pt x="4" y="4"/>
                    </a:lnTo>
                    <a:lnTo>
                      <a:pt x="3" y="5"/>
                    </a:lnTo>
                    <a:lnTo>
                      <a:pt x="3" y="7"/>
                    </a:lnTo>
                    <a:lnTo>
                      <a:pt x="3" y="9"/>
                    </a:lnTo>
                    <a:lnTo>
                      <a:pt x="3" y="11"/>
                    </a:lnTo>
                    <a:lnTo>
                      <a:pt x="4" y="11"/>
                    </a:lnTo>
                    <a:lnTo>
                      <a:pt x="4" y="13"/>
                    </a:lnTo>
                    <a:lnTo>
                      <a:pt x="5" y="14"/>
                    </a:lnTo>
                    <a:lnTo>
                      <a:pt x="5" y="15"/>
                    </a:lnTo>
                    <a:lnTo>
                      <a:pt x="6" y="15"/>
                    </a:lnTo>
                    <a:lnTo>
                      <a:pt x="7" y="15"/>
                    </a:lnTo>
                    <a:lnTo>
                      <a:pt x="5" y="16"/>
                    </a:lnTo>
                    <a:lnTo>
                      <a:pt x="4" y="16"/>
                    </a:lnTo>
                    <a:lnTo>
                      <a:pt x="3" y="16"/>
                    </a:lnTo>
                    <a:lnTo>
                      <a:pt x="2" y="15"/>
                    </a:lnTo>
                    <a:lnTo>
                      <a:pt x="1" y="14"/>
                    </a:lnTo>
                    <a:lnTo>
                      <a:pt x="1" y="12"/>
                    </a:lnTo>
                    <a:lnTo>
                      <a:pt x="0" y="11"/>
                    </a:lnTo>
                    <a:lnTo>
                      <a:pt x="0" y="10"/>
                    </a:lnTo>
                    <a:lnTo>
                      <a:pt x="0" y="9"/>
                    </a:lnTo>
                    <a:lnTo>
                      <a:pt x="0" y="7"/>
                    </a:lnTo>
                    <a:lnTo>
                      <a:pt x="0" y="5"/>
                    </a:lnTo>
                    <a:lnTo>
                      <a:pt x="0" y="4"/>
                    </a:lnTo>
                    <a:lnTo>
                      <a:pt x="1" y="3"/>
                    </a:lnTo>
                    <a:lnTo>
                      <a:pt x="2" y="1"/>
                    </a:lnTo>
                    <a:lnTo>
                      <a:pt x="3" y="1"/>
                    </a:lnTo>
                    <a:lnTo>
                      <a:pt x="3" y="0"/>
                    </a:lnTo>
                    <a:lnTo>
                      <a:pt x="4" y="0"/>
                    </a:lnTo>
                    <a:lnTo>
                      <a:pt x="5" y="0"/>
                    </a:lnTo>
                    <a:lnTo>
                      <a:pt x="7"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10" name="Freeform 74"/>
              <p:cNvSpPr>
                <a:spLocks/>
              </p:cNvSpPr>
              <p:nvPr/>
            </p:nvSpPr>
            <p:spPr bwMode="auto">
              <a:xfrm>
                <a:off x="1437" y="4022"/>
                <a:ext cx="327" cy="33"/>
              </a:xfrm>
              <a:custGeom>
                <a:avLst/>
                <a:gdLst/>
                <a:ahLst/>
                <a:cxnLst>
                  <a:cxn ang="0">
                    <a:pos x="326" y="4"/>
                  </a:cxn>
                  <a:cxn ang="0">
                    <a:pos x="301" y="7"/>
                  </a:cxn>
                  <a:cxn ang="0">
                    <a:pos x="277" y="12"/>
                  </a:cxn>
                  <a:cxn ang="0">
                    <a:pos x="253" y="18"/>
                  </a:cxn>
                  <a:cxn ang="0">
                    <a:pos x="229" y="26"/>
                  </a:cxn>
                  <a:cxn ang="0">
                    <a:pos x="214" y="32"/>
                  </a:cxn>
                  <a:cxn ang="0">
                    <a:pos x="234" y="21"/>
                  </a:cxn>
                  <a:cxn ang="0">
                    <a:pos x="205" y="15"/>
                  </a:cxn>
                  <a:cxn ang="0">
                    <a:pos x="169" y="12"/>
                  </a:cxn>
                  <a:cxn ang="0">
                    <a:pos x="128" y="11"/>
                  </a:cxn>
                  <a:cxn ang="0">
                    <a:pos x="73" y="9"/>
                  </a:cxn>
                  <a:cxn ang="0">
                    <a:pos x="33" y="13"/>
                  </a:cxn>
                  <a:cxn ang="0">
                    <a:pos x="0" y="18"/>
                  </a:cxn>
                  <a:cxn ang="0">
                    <a:pos x="44" y="9"/>
                  </a:cxn>
                  <a:cxn ang="0">
                    <a:pos x="88" y="4"/>
                  </a:cxn>
                  <a:cxn ang="0">
                    <a:pos x="93" y="4"/>
                  </a:cxn>
                  <a:cxn ang="0">
                    <a:pos x="197" y="1"/>
                  </a:cxn>
                  <a:cxn ang="0">
                    <a:pos x="214" y="8"/>
                  </a:cxn>
                  <a:cxn ang="0">
                    <a:pos x="260" y="1"/>
                  </a:cxn>
                  <a:cxn ang="0">
                    <a:pos x="271" y="0"/>
                  </a:cxn>
                  <a:cxn ang="0">
                    <a:pos x="294" y="0"/>
                  </a:cxn>
                  <a:cxn ang="0">
                    <a:pos x="307" y="2"/>
                  </a:cxn>
                  <a:cxn ang="0">
                    <a:pos x="326" y="4"/>
                  </a:cxn>
                </a:cxnLst>
                <a:rect l="0" t="0" r="r" b="b"/>
                <a:pathLst>
                  <a:path w="327" h="33">
                    <a:moveTo>
                      <a:pt x="326" y="4"/>
                    </a:moveTo>
                    <a:lnTo>
                      <a:pt x="301" y="7"/>
                    </a:lnTo>
                    <a:lnTo>
                      <a:pt x="277" y="12"/>
                    </a:lnTo>
                    <a:lnTo>
                      <a:pt x="253" y="18"/>
                    </a:lnTo>
                    <a:lnTo>
                      <a:pt x="229" y="26"/>
                    </a:lnTo>
                    <a:lnTo>
                      <a:pt x="214" y="32"/>
                    </a:lnTo>
                    <a:lnTo>
                      <a:pt x="234" y="21"/>
                    </a:lnTo>
                    <a:lnTo>
                      <a:pt x="205" y="15"/>
                    </a:lnTo>
                    <a:lnTo>
                      <a:pt x="169" y="12"/>
                    </a:lnTo>
                    <a:lnTo>
                      <a:pt x="128" y="11"/>
                    </a:lnTo>
                    <a:lnTo>
                      <a:pt x="73" y="9"/>
                    </a:lnTo>
                    <a:lnTo>
                      <a:pt x="33" y="13"/>
                    </a:lnTo>
                    <a:lnTo>
                      <a:pt x="0" y="18"/>
                    </a:lnTo>
                    <a:lnTo>
                      <a:pt x="44" y="9"/>
                    </a:lnTo>
                    <a:lnTo>
                      <a:pt x="88" y="4"/>
                    </a:lnTo>
                    <a:lnTo>
                      <a:pt x="93" y="4"/>
                    </a:lnTo>
                    <a:lnTo>
                      <a:pt x="197" y="1"/>
                    </a:lnTo>
                    <a:lnTo>
                      <a:pt x="214" y="8"/>
                    </a:lnTo>
                    <a:lnTo>
                      <a:pt x="260" y="1"/>
                    </a:lnTo>
                    <a:lnTo>
                      <a:pt x="271" y="0"/>
                    </a:lnTo>
                    <a:lnTo>
                      <a:pt x="294" y="0"/>
                    </a:lnTo>
                    <a:lnTo>
                      <a:pt x="307" y="2"/>
                    </a:lnTo>
                    <a:lnTo>
                      <a:pt x="326"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11" name="Freeform 75"/>
              <p:cNvSpPr>
                <a:spLocks/>
              </p:cNvSpPr>
              <p:nvPr/>
            </p:nvSpPr>
            <p:spPr bwMode="auto">
              <a:xfrm>
                <a:off x="1579" y="4003"/>
                <a:ext cx="16" cy="23"/>
              </a:xfrm>
              <a:custGeom>
                <a:avLst/>
                <a:gdLst/>
                <a:ahLst/>
                <a:cxnLst>
                  <a:cxn ang="0">
                    <a:pos x="3" y="0"/>
                  </a:cxn>
                  <a:cxn ang="0">
                    <a:pos x="8" y="5"/>
                  </a:cxn>
                  <a:cxn ang="0">
                    <a:pos x="11" y="11"/>
                  </a:cxn>
                  <a:cxn ang="0">
                    <a:pos x="15" y="21"/>
                  </a:cxn>
                  <a:cxn ang="0">
                    <a:pos x="10" y="22"/>
                  </a:cxn>
                  <a:cxn ang="0">
                    <a:pos x="8" y="16"/>
                  </a:cxn>
                  <a:cxn ang="0">
                    <a:pos x="5" y="12"/>
                  </a:cxn>
                  <a:cxn ang="0">
                    <a:pos x="0" y="6"/>
                  </a:cxn>
                  <a:cxn ang="0">
                    <a:pos x="3" y="0"/>
                  </a:cxn>
                </a:cxnLst>
                <a:rect l="0" t="0" r="r" b="b"/>
                <a:pathLst>
                  <a:path w="16" h="23">
                    <a:moveTo>
                      <a:pt x="3" y="0"/>
                    </a:moveTo>
                    <a:lnTo>
                      <a:pt x="8" y="5"/>
                    </a:lnTo>
                    <a:lnTo>
                      <a:pt x="11" y="11"/>
                    </a:lnTo>
                    <a:lnTo>
                      <a:pt x="15" y="21"/>
                    </a:lnTo>
                    <a:lnTo>
                      <a:pt x="10" y="22"/>
                    </a:lnTo>
                    <a:lnTo>
                      <a:pt x="8" y="16"/>
                    </a:lnTo>
                    <a:lnTo>
                      <a:pt x="5" y="12"/>
                    </a:lnTo>
                    <a:lnTo>
                      <a:pt x="0" y="6"/>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12" name="Freeform 76"/>
              <p:cNvSpPr>
                <a:spLocks/>
              </p:cNvSpPr>
              <p:nvPr/>
            </p:nvSpPr>
            <p:spPr bwMode="auto">
              <a:xfrm>
                <a:off x="1684" y="4000"/>
                <a:ext cx="30" cy="23"/>
              </a:xfrm>
              <a:custGeom>
                <a:avLst/>
                <a:gdLst/>
                <a:ahLst/>
                <a:cxnLst>
                  <a:cxn ang="0">
                    <a:pos x="6" y="0"/>
                  </a:cxn>
                  <a:cxn ang="0">
                    <a:pos x="13" y="4"/>
                  </a:cxn>
                  <a:cxn ang="0">
                    <a:pos x="19" y="10"/>
                  </a:cxn>
                  <a:cxn ang="0">
                    <a:pos x="29" y="22"/>
                  </a:cxn>
                  <a:cxn ang="0">
                    <a:pos x="26" y="22"/>
                  </a:cxn>
                  <a:cxn ang="0">
                    <a:pos x="20" y="14"/>
                  </a:cxn>
                  <a:cxn ang="0">
                    <a:pos x="15" y="8"/>
                  </a:cxn>
                  <a:cxn ang="0">
                    <a:pos x="9" y="4"/>
                  </a:cxn>
                  <a:cxn ang="0">
                    <a:pos x="0" y="0"/>
                  </a:cxn>
                  <a:cxn ang="0">
                    <a:pos x="6" y="0"/>
                  </a:cxn>
                </a:cxnLst>
                <a:rect l="0" t="0" r="r" b="b"/>
                <a:pathLst>
                  <a:path w="30" h="23">
                    <a:moveTo>
                      <a:pt x="6" y="0"/>
                    </a:moveTo>
                    <a:lnTo>
                      <a:pt x="13" y="4"/>
                    </a:lnTo>
                    <a:lnTo>
                      <a:pt x="19" y="10"/>
                    </a:lnTo>
                    <a:lnTo>
                      <a:pt x="29" y="22"/>
                    </a:lnTo>
                    <a:lnTo>
                      <a:pt x="26" y="22"/>
                    </a:lnTo>
                    <a:lnTo>
                      <a:pt x="20" y="14"/>
                    </a:lnTo>
                    <a:lnTo>
                      <a:pt x="15" y="8"/>
                    </a:lnTo>
                    <a:lnTo>
                      <a:pt x="9" y="4"/>
                    </a:lnTo>
                    <a:lnTo>
                      <a:pt x="0" y="0"/>
                    </a:lnTo>
                    <a:lnTo>
                      <a:pt x="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13" name="Freeform 77"/>
              <p:cNvSpPr>
                <a:spLocks/>
              </p:cNvSpPr>
              <p:nvPr/>
            </p:nvSpPr>
            <p:spPr bwMode="auto">
              <a:xfrm>
                <a:off x="1728" y="4004"/>
                <a:ext cx="21" cy="21"/>
              </a:xfrm>
              <a:custGeom>
                <a:avLst/>
                <a:gdLst/>
                <a:ahLst/>
                <a:cxnLst>
                  <a:cxn ang="0">
                    <a:pos x="10" y="11"/>
                  </a:cxn>
                  <a:cxn ang="0">
                    <a:pos x="8" y="10"/>
                  </a:cxn>
                  <a:cxn ang="0">
                    <a:pos x="8" y="8"/>
                  </a:cxn>
                  <a:cxn ang="0">
                    <a:pos x="8" y="6"/>
                  </a:cxn>
                  <a:cxn ang="0">
                    <a:pos x="8" y="4"/>
                  </a:cxn>
                  <a:cxn ang="0">
                    <a:pos x="9" y="1"/>
                  </a:cxn>
                  <a:cxn ang="0">
                    <a:pos x="0" y="0"/>
                  </a:cxn>
                  <a:cxn ang="0">
                    <a:pos x="13" y="1"/>
                  </a:cxn>
                  <a:cxn ang="0">
                    <a:pos x="16" y="3"/>
                  </a:cxn>
                  <a:cxn ang="0">
                    <a:pos x="18" y="5"/>
                  </a:cxn>
                  <a:cxn ang="0">
                    <a:pos x="19" y="8"/>
                  </a:cxn>
                  <a:cxn ang="0">
                    <a:pos x="20" y="11"/>
                  </a:cxn>
                  <a:cxn ang="0">
                    <a:pos x="20" y="20"/>
                  </a:cxn>
                  <a:cxn ang="0">
                    <a:pos x="11" y="18"/>
                  </a:cxn>
                  <a:cxn ang="0">
                    <a:pos x="11" y="12"/>
                  </a:cxn>
                  <a:cxn ang="0">
                    <a:pos x="10" y="11"/>
                  </a:cxn>
                </a:cxnLst>
                <a:rect l="0" t="0" r="r" b="b"/>
                <a:pathLst>
                  <a:path w="21" h="21">
                    <a:moveTo>
                      <a:pt x="10" y="11"/>
                    </a:moveTo>
                    <a:lnTo>
                      <a:pt x="8" y="10"/>
                    </a:lnTo>
                    <a:lnTo>
                      <a:pt x="8" y="8"/>
                    </a:lnTo>
                    <a:lnTo>
                      <a:pt x="8" y="6"/>
                    </a:lnTo>
                    <a:lnTo>
                      <a:pt x="8" y="4"/>
                    </a:lnTo>
                    <a:lnTo>
                      <a:pt x="9" y="1"/>
                    </a:lnTo>
                    <a:lnTo>
                      <a:pt x="0" y="0"/>
                    </a:lnTo>
                    <a:lnTo>
                      <a:pt x="13" y="1"/>
                    </a:lnTo>
                    <a:lnTo>
                      <a:pt x="16" y="3"/>
                    </a:lnTo>
                    <a:lnTo>
                      <a:pt x="18" y="5"/>
                    </a:lnTo>
                    <a:lnTo>
                      <a:pt x="19" y="8"/>
                    </a:lnTo>
                    <a:lnTo>
                      <a:pt x="20" y="11"/>
                    </a:lnTo>
                    <a:lnTo>
                      <a:pt x="20" y="20"/>
                    </a:lnTo>
                    <a:lnTo>
                      <a:pt x="11" y="18"/>
                    </a:lnTo>
                    <a:lnTo>
                      <a:pt x="11" y="12"/>
                    </a:lnTo>
                    <a:lnTo>
                      <a:pt x="1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14" name="Freeform 78"/>
              <p:cNvSpPr>
                <a:spLocks/>
              </p:cNvSpPr>
              <p:nvPr/>
            </p:nvSpPr>
            <p:spPr bwMode="auto">
              <a:xfrm>
                <a:off x="1719" y="4004"/>
                <a:ext cx="22" cy="19"/>
              </a:xfrm>
              <a:custGeom>
                <a:avLst/>
                <a:gdLst/>
                <a:ahLst/>
                <a:cxnLst>
                  <a:cxn ang="0">
                    <a:pos x="20" y="10"/>
                  </a:cxn>
                  <a:cxn ang="0">
                    <a:pos x="13" y="9"/>
                  </a:cxn>
                  <a:cxn ang="0">
                    <a:pos x="12" y="9"/>
                  </a:cxn>
                  <a:cxn ang="0">
                    <a:pos x="11" y="11"/>
                  </a:cxn>
                  <a:cxn ang="0">
                    <a:pos x="10" y="18"/>
                  </a:cxn>
                  <a:cxn ang="0">
                    <a:pos x="0" y="18"/>
                  </a:cxn>
                  <a:cxn ang="0">
                    <a:pos x="3" y="6"/>
                  </a:cxn>
                  <a:cxn ang="0">
                    <a:pos x="4" y="3"/>
                  </a:cxn>
                  <a:cxn ang="0">
                    <a:pos x="6" y="1"/>
                  </a:cxn>
                  <a:cxn ang="0">
                    <a:pos x="8" y="0"/>
                  </a:cxn>
                  <a:cxn ang="0">
                    <a:pos x="10" y="0"/>
                  </a:cxn>
                  <a:cxn ang="0">
                    <a:pos x="9" y="2"/>
                  </a:cxn>
                  <a:cxn ang="0">
                    <a:pos x="9" y="4"/>
                  </a:cxn>
                  <a:cxn ang="0">
                    <a:pos x="9" y="7"/>
                  </a:cxn>
                  <a:cxn ang="0">
                    <a:pos x="10" y="8"/>
                  </a:cxn>
                  <a:cxn ang="0">
                    <a:pos x="10" y="6"/>
                  </a:cxn>
                  <a:cxn ang="0">
                    <a:pos x="12" y="8"/>
                  </a:cxn>
                  <a:cxn ang="0">
                    <a:pos x="13" y="6"/>
                  </a:cxn>
                  <a:cxn ang="0">
                    <a:pos x="14" y="8"/>
                  </a:cxn>
                  <a:cxn ang="0">
                    <a:pos x="21" y="9"/>
                  </a:cxn>
                  <a:cxn ang="0">
                    <a:pos x="20" y="10"/>
                  </a:cxn>
                </a:cxnLst>
                <a:rect l="0" t="0" r="r" b="b"/>
                <a:pathLst>
                  <a:path w="22" h="19">
                    <a:moveTo>
                      <a:pt x="20" y="10"/>
                    </a:moveTo>
                    <a:lnTo>
                      <a:pt x="13" y="9"/>
                    </a:lnTo>
                    <a:lnTo>
                      <a:pt x="12" y="9"/>
                    </a:lnTo>
                    <a:lnTo>
                      <a:pt x="11" y="11"/>
                    </a:lnTo>
                    <a:lnTo>
                      <a:pt x="10" y="18"/>
                    </a:lnTo>
                    <a:lnTo>
                      <a:pt x="0" y="18"/>
                    </a:lnTo>
                    <a:lnTo>
                      <a:pt x="3" y="6"/>
                    </a:lnTo>
                    <a:lnTo>
                      <a:pt x="4" y="3"/>
                    </a:lnTo>
                    <a:lnTo>
                      <a:pt x="6" y="1"/>
                    </a:lnTo>
                    <a:lnTo>
                      <a:pt x="8" y="0"/>
                    </a:lnTo>
                    <a:lnTo>
                      <a:pt x="10" y="0"/>
                    </a:lnTo>
                    <a:lnTo>
                      <a:pt x="9" y="2"/>
                    </a:lnTo>
                    <a:lnTo>
                      <a:pt x="9" y="4"/>
                    </a:lnTo>
                    <a:lnTo>
                      <a:pt x="9" y="7"/>
                    </a:lnTo>
                    <a:lnTo>
                      <a:pt x="10" y="8"/>
                    </a:lnTo>
                    <a:lnTo>
                      <a:pt x="10" y="6"/>
                    </a:lnTo>
                    <a:lnTo>
                      <a:pt x="12" y="8"/>
                    </a:lnTo>
                    <a:lnTo>
                      <a:pt x="13" y="6"/>
                    </a:lnTo>
                    <a:lnTo>
                      <a:pt x="14" y="8"/>
                    </a:lnTo>
                    <a:lnTo>
                      <a:pt x="21" y="9"/>
                    </a:lnTo>
                    <a:lnTo>
                      <a:pt x="20"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15" name="Freeform 79"/>
              <p:cNvSpPr>
                <a:spLocks/>
              </p:cNvSpPr>
              <p:nvPr/>
            </p:nvSpPr>
            <p:spPr bwMode="auto">
              <a:xfrm>
                <a:off x="1286" y="4025"/>
                <a:ext cx="247" cy="170"/>
              </a:xfrm>
              <a:custGeom>
                <a:avLst/>
                <a:gdLst/>
                <a:ahLst/>
                <a:cxnLst>
                  <a:cxn ang="0">
                    <a:pos x="246" y="2"/>
                  </a:cxn>
                  <a:cxn ang="0">
                    <a:pos x="192" y="0"/>
                  </a:cxn>
                  <a:cxn ang="0">
                    <a:pos x="156" y="0"/>
                  </a:cxn>
                  <a:cxn ang="0">
                    <a:pos x="112" y="5"/>
                  </a:cxn>
                  <a:cxn ang="0">
                    <a:pos x="80" y="13"/>
                  </a:cxn>
                  <a:cxn ang="0">
                    <a:pos x="53" y="25"/>
                  </a:cxn>
                  <a:cxn ang="0">
                    <a:pos x="33" y="39"/>
                  </a:cxn>
                  <a:cxn ang="0">
                    <a:pos x="21" y="50"/>
                  </a:cxn>
                  <a:cxn ang="0">
                    <a:pos x="9" y="63"/>
                  </a:cxn>
                  <a:cxn ang="0">
                    <a:pos x="4" y="72"/>
                  </a:cxn>
                  <a:cxn ang="0">
                    <a:pos x="1" y="80"/>
                  </a:cxn>
                  <a:cxn ang="0">
                    <a:pos x="1" y="85"/>
                  </a:cxn>
                  <a:cxn ang="0">
                    <a:pos x="0" y="92"/>
                  </a:cxn>
                  <a:cxn ang="0">
                    <a:pos x="2" y="113"/>
                  </a:cxn>
                  <a:cxn ang="0">
                    <a:pos x="5" y="130"/>
                  </a:cxn>
                  <a:cxn ang="0">
                    <a:pos x="2" y="137"/>
                  </a:cxn>
                  <a:cxn ang="0">
                    <a:pos x="1" y="142"/>
                  </a:cxn>
                  <a:cxn ang="0">
                    <a:pos x="1" y="145"/>
                  </a:cxn>
                  <a:cxn ang="0">
                    <a:pos x="3" y="149"/>
                  </a:cxn>
                  <a:cxn ang="0">
                    <a:pos x="4" y="153"/>
                  </a:cxn>
                  <a:cxn ang="0">
                    <a:pos x="11" y="160"/>
                  </a:cxn>
                  <a:cxn ang="0">
                    <a:pos x="21" y="165"/>
                  </a:cxn>
                  <a:cxn ang="0">
                    <a:pos x="52" y="168"/>
                  </a:cxn>
                  <a:cxn ang="0">
                    <a:pos x="101" y="169"/>
                  </a:cxn>
                  <a:cxn ang="0">
                    <a:pos x="48" y="165"/>
                  </a:cxn>
                  <a:cxn ang="0">
                    <a:pos x="26" y="162"/>
                  </a:cxn>
                  <a:cxn ang="0">
                    <a:pos x="15" y="159"/>
                  </a:cxn>
                  <a:cxn ang="0">
                    <a:pos x="9" y="156"/>
                  </a:cxn>
                  <a:cxn ang="0">
                    <a:pos x="5" y="149"/>
                  </a:cxn>
                  <a:cxn ang="0">
                    <a:pos x="4" y="145"/>
                  </a:cxn>
                  <a:cxn ang="0">
                    <a:pos x="4" y="141"/>
                  </a:cxn>
                  <a:cxn ang="0">
                    <a:pos x="5" y="138"/>
                  </a:cxn>
                  <a:cxn ang="0">
                    <a:pos x="8" y="133"/>
                  </a:cxn>
                  <a:cxn ang="0">
                    <a:pos x="3" y="106"/>
                  </a:cxn>
                  <a:cxn ang="0">
                    <a:pos x="3" y="92"/>
                  </a:cxn>
                  <a:cxn ang="0">
                    <a:pos x="3" y="85"/>
                  </a:cxn>
                  <a:cxn ang="0">
                    <a:pos x="6" y="79"/>
                  </a:cxn>
                  <a:cxn ang="0">
                    <a:pos x="8" y="71"/>
                  </a:cxn>
                  <a:cxn ang="0">
                    <a:pos x="14" y="66"/>
                  </a:cxn>
                  <a:cxn ang="0">
                    <a:pos x="25" y="51"/>
                  </a:cxn>
                  <a:cxn ang="0">
                    <a:pos x="44" y="36"/>
                  </a:cxn>
                  <a:cxn ang="0">
                    <a:pos x="64" y="26"/>
                  </a:cxn>
                  <a:cxn ang="0">
                    <a:pos x="87" y="15"/>
                  </a:cxn>
                  <a:cxn ang="0">
                    <a:pos x="114" y="8"/>
                  </a:cxn>
                  <a:cxn ang="0">
                    <a:pos x="136" y="5"/>
                  </a:cxn>
                  <a:cxn ang="0">
                    <a:pos x="165" y="2"/>
                  </a:cxn>
                  <a:cxn ang="0">
                    <a:pos x="188" y="2"/>
                  </a:cxn>
                  <a:cxn ang="0">
                    <a:pos x="206" y="2"/>
                  </a:cxn>
                  <a:cxn ang="0">
                    <a:pos x="246" y="2"/>
                  </a:cxn>
                </a:cxnLst>
                <a:rect l="0" t="0" r="r" b="b"/>
                <a:pathLst>
                  <a:path w="247" h="170">
                    <a:moveTo>
                      <a:pt x="246" y="2"/>
                    </a:moveTo>
                    <a:lnTo>
                      <a:pt x="192" y="0"/>
                    </a:lnTo>
                    <a:lnTo>
                      <a:pt x="156" y="0"/>
                    </a:lnTo>
                    <a:lnTo>
                      <a:pt x="112" y="5"/>
                    </a:lnTo>
                    <a:lnTo>
                      <a:pt x="80" y="13"/>
                    </a:lnTo>
                    <a:lnTo>
                      <a:pt x="53" y="25"/>
                    </a:lnTo>
                    <a:lnTo>
                      <a:pt x="33" y="39"/>
                    </a:lnTo>
                    <a:lnTo>
                      <a:pt x="21" y="50"/>
                    </a:lnTo>
                    <a:lnTo>
                      <a:pt x="9" y="63"/>
                    </a:lnTo>
                    <a:lnTo>
                      <a:pt x="4" y="72"/>
                    </a:lnTo>
                    <a:lnTo>
                      <a:pt x="1" y="80"/>
                    </a:lnTo>
                    <a:lnTo>
                      <a:pt x="1" y="85"/>
                    </a:lnTo>
                    <a:lnTo>
                      <a:pt x="0" y="92"/>
                    </a:lnTo>
                    <a:lnTo>
                      <a:pt x="2" y="113"/>
                    </a:lnTo>
                    <a:lnTo>
                      <a:pt x="5" y="130"/>
                    </a:lnTo>
                    <a:lnTo>
                      <a:pt x="2" y="137"/>
                    </a:lnTo>
                    <a:lnTo>
                      <a:pt x="1" y="142"/>
                    </a:lnTo>
                    <a:lnTo>
                      <a:pt x="1" y="145"/>
                    </a:lnTo>
                    <a:lnTo>
                      <a:pt x="3" y="149"/>
                    </a:lnTo>
                    <a:lnTo>
                      <a:pt x="4" y="153"/>
                    </a:lnTo>
                    <a:lnTo>
                      <a:pt x="11" y="160"/>
                    </a:lnTo>
                    <a:lnTo>
                      <a:pt x="21" y="165"/>
                    </a:lnTo>
                    <a:lnTo>
                      <a:pt x="52" y="168"/>
                    </a:lnTo>
                    <a:lnTo>
                      <a:pt x="101" y="169"/>
                    </a:lnTo>
                    <a:lnTo>
                      <a:pt x="48" y="165"/>
                    </a:lnTo>
                    <a:lnTo>
                      <a:pt x="26" y="162"/>
                    </a:lnTo>
                    <a:lnTo>
                      <a:pt x="15" y="159"/>
                    </a:lnTo>
                    <a:lnTo>
                      <a:pt x="9" y="156"/>
                    </a:lnTo>
                    <a:lnTo>
                      <a:pt x="5" y="149"/>
                    </a:lnTo>
                    <a:lnTo>
                      <a:pt x="4" y="145"/>
                    </a:lnTo>
                    <a:lnTo>
                      <a:pt x="4" y="141"/>
                    </a:lnTo>
                    <a:lnTo>
                      <a:pt x="5" y="138"/>
                    </a:lnTo>
                    <a:lnTo>
                      <a:pt x="8" y="133"/>
                    </a:lnTo>
                    <a:lnTo>
                      <a:pt x="3" y="106"/>
                    </a:lnTo>
                    <a:lnTo>
                      <a:pt x="3" y="92"/>
                    </a:lnTo>
                    <a:lnTo>
                      <a:pt x="3" y="85"/>
                    </a:lnTo>
                    <a:lnTo>
                      <a:pt x="6" y="79"/>
                    </a:lnTo>
                    <a:lnTo>
                      <a:pt x="8" y="71"/>
                    </a:lnTo>
                    <a:lnTo>
                      <a:pt x="14" y="66"/>
                    </a:lnTo>
                    <a:lnTo>
                      <a:pt x="25" y="51"/>
                    </a:lnTo>
                    <a:lnTo>
                      <a:pt x="44" y="36"/>
                    </a:lnTo>
                    <a:lnTo>
                      <a:pt x="64" y="26"/>
                    </a:lnTo>
                    <a:lnTo>
                      <a:pt x="87" y="15"/>
                    </a:lnTo>
                    <a:lnTo>
                      <a:pt x="114" y="8"/>
                    </a:lnTo>
                    <a:lnTo>
                      <a:pt x="136" y="5"/>
                    </a:lnTo>
                    <a:lnTo>
                      <a:pt x="165" y="2"/>
                    </a:lnTo>
                    <a:lnTo>
                      <a:pt x="188" y="2"/>
                    </a:lnTo>
                    <a:lnTo>
                      <a:pt x="206" y="2"/>
                    </a:lnTo>
                    <a:lnTo>
                      <a:pt x="246"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16" name="Freeform 80"/>
              <p:cNvSpPr>
                <a:spLocks/>
              </p:cNvSpPr>
              <p:nvPr/>
            </p:nvSpPr>
            <p:spPr bwMode="auto">
              <a:xfrm>
                <a:off x="1398" y="4058"/>
                <a:ext cx="138" cy="169"/>
              </a:xfrm>
              <a:custGeom>
                <a:avLst/>
                <a:gdLst/>
                <a:ahLst/>
                <a:cxnLst>
                  <a:cxn ang="0">
                    <a:pos x="5" y="135"/>
                  </a:cxn>
                  <a:cxn ang="0">
                    <a:pos x="12" y="131"/>
                  </a:cxn>
                  <a:cxn ang="0">
                    <a:pos x="17" y="123"/>
                  </a:cxn>
                  <a:cxn ang="0">
                    <a:pos x="20" y="110"/>
                  </a:cxn>
                  <a:cxn ang="0">
                    <a:pos x="27" y="68"/>
                  </a:cxn>
                  <a:cxn ang="0">
                    <a:pos x="37" y="37"/>
                  </a:cxn>
                  <a:cxn ang="0">
                    <a:pos x="53" y="12"/>
                  </a:cxn>
                  <a:cxn ang="0">
                    <a:pos x="72" y="2"/>
                  </a:cxn>
                  <a:cxn ang="0">
                    <a:pos x="92" y="1"/>
                  </a:cxn>
                  <a:cxn ang="0">
                    <a:pos x="112" y="14"/>
                  </a:cxn>
                  <a:cxn ang="0">
                    <a:pos x="124" y="33"/>
                  </a:cxn>
                  <a:cxn ang="0">
                    <a:pos x="134" y="60"/>
                  </a:cxn>
                  <a:cxn ang="0">
                    <a:pos x="137" y="89"/>
                  </a:cxn>
                  <a:cxn ang="0">
                    <a:pos x="136" y="112"/>
                  </a:cxn>
                  <a:cxn ang="0">
                    <a:pos x="133" y="131"/>
                  </a:cxn>
                  <a:cxn ang="0">
                    <a:pos x="131" y="136"/>
                  </a:cxn>
                  <a:cxn ang="0">
                    <a:pos x="120" y="131"/>
                  </a:cxn>
                  <a:cxn ang="0">
                    <a:pos x="125" y="110"/>
                  </a:cxn>
                  <a:cxn ang="0">
                    <a:pos x="126" y="86"/>
                  </a:cxn>
                  <a:cxn ang="0">
                    <a:pos x="123" y="64"/>
                  </a:cxn>
                  <a:cxn ang="0">
                    <a:pos x="118" y="47"/>
                  </a:cxn>
                  <a:cxn ang="0">
                    <a:pos x="108" y="31"/>
                  </a:cxn>
                  <a:cxn ang="0">
                    <a:pos x="93" y="19"/>
                  </a:cxn>
                  <a:cxn ang="0">
                    <a:pos x="83" y="16"/>
                  </a:cxn>
                  <a:cxn ang="0">
                    <a:pos x="69" y="19"/>
                  </a:cxn>
                  <a:cxn ang="0">
                    <a:pos x="57" y="26"/>
                  </a:cxn>
                  <a:cxn ang="0">
                    <a:pos x="48" y="39"/>
                  </a:cxn>
                  <a:cxn ang="0">
                    <a:pos x="40" y="54"/>
                  </a:cxn>
                  <a:cxn ang="0">
                    <a:pos x="35" y="78"/>
                  </a:cxn>
                  <a:cxn ang="0">
                    <a:pos x="34" y="100"/>
                  </a:cxn>
                  <a:cxn ang="0">
                    <a:pos x="38" y="121"/>
                  </a:cxn>
                  <a:cxn ang="0">
                    <a:pos x="44" y="139"/>
                  </a:cxn>
                  <a:cxn ang="0">
                    <a:pos x="51" y="152"/>
                  </a:cxn>
                  <a:cxn ang="0">
                    <a:pos x="62" y="162"/>
                  </a:cxn>
                  <a:cxn ang="0">
                    <a:pos x="76" y="168"/>
                  </a:cxn>
                  <a:cxn ang="0">
                    <a:pos x="37" y="164"/>
                  </a:cxn>
                  <a:cxn ang="0">
                    <a:pos x="27" y="147"/>
                  </a:cxn>
                  <a:cxn ang="0">
                    <a:pos x="20" y="123"/>
                  </a:cxn>
                  <a:cxn ang="0">
                    <a:pos x="12" y="135"/>
                  </a:cxn>
                  <a:cxn ang="0">
                    <a:pos x="0" y="136"/>
                  </a:cxn>
                </a:cxnLst>
                <a:rect l="0" t="0" r="r" b="b"/>
                <a:pathLst>
                  <a:path w="138" h="169">
                    <a:moveTo>
                      <a:pt x="0" y="136"/>
                    </a:moveTo>
                    <a:lnTo>
                      <a:pt x="5" y="135"/>
                    </a:lnTo>
                    <a:lnTo>
                      <a:pt x="9" y="133"/>
                    </a:lnTo>
                    <a:lnTo>
                      <a:pt x="12" y="131"/>
                    </a:lnTo>
                    <a:lnTo>
                      <a:pt x="15" y="127"/>
                    </a:lnTo>
                    <a:lnTo>
                      <a:pt x="17" y="123"/>
                    </a:lnTo>
                    <a:lnTo>
                      <a:pt x="18" y="118"/>
                    </a:lnTo>
                    <a:lnTo>
                      <a:pt x="20" y="110"/>
                    </a:lnTo>
                    <a:lnTo>
                      <a:pt x="22" y="93"/>
                    </a:lnTo>
                    <a:lnTo>
                      <a:pt x="27" y="68"/>
                    </a:lnTo>
                    <a:lnTo>
                      <a:pt x="31" y="49"/>
                    </a:lnTo>
                    <a:lnTo>
                      <a:pt x="37" y="37"/>
                    </a:lnTo>
                    <a:lnTo>
                      <a:pt x="44" y="24"/>
                    </a:lnTo>
                    <a:lnTo>
                      <a:pt x="53" y="12"/>
                    </a:lnTo>
                    <a:lnTo>
                      <a:pt x="63" y="6"/>
                    </a:lnTo>
                    <a:lnTo>
                      <a:pt x="72" y="2"/>
                    </a:lnTo>
                    <a:lnTo>
                      <a:pt x="81" y="0"/>
                    </a:lnTo>
                    <a:lnTo>
                      <a:pt x="92" y="1"/>
                    </a:lnTo>
                    <a:lnTo>
                      <a:pt x="103" y="6"/>
                    </a:lnTo>
                    <a:lnTo>
                      <a:pt x="112" y="14"/>
                    </a:lnTo>
                    <a:lnTo>
                      <a:pt x="119" y="22"/>
                    </a:lnTo>
                    <a:lnTo>
                      <a:pt x="124" y="33"/>
                    </a:lnTo>
                    <a:lnTo>
                      <a:pt x="130" y="47"/>
                    </a:lnTo>
                    <a:lnTo>
                      <a:pt x="134" y="60"/>
                    </a:lnTo>
                    <a:lnTo>
                      <a:pt x="136" y="77"/>
                    </a:lnTo>
                    <a:lnTo>
                      <a:pt x="137" y="89"/>
                    </a:lnTo>
                    <a:lnTo>
                      <a:pt x="137" y="98"/>
                    </a:lnTo>
                    <a:lnTo>
                      <a:pt x="136" y="112"/>
                    </a:lnTo>
                    <a:lnTo>
                      <a:pt x="135" y="123"/>
                    </a:lnTo>
                    <a:lnTo>
                      <a:pt x="133" y="131"/>
                    </a:lnTo>
                    <a:lnTo>
                      <a:pt x="132" y="135"/>
                    </a:lnTo>
                    <a:lnTo>
                      <a:pt x="131" y="136"/>
                    </a:lnTo>
                    <a:lnTo>
                      <a:pt x="128" y="136"/>
                    </a:lnTo>
                    <a:lnTo>
                      <a:pt x="120" y="131"/>
                    </a:lnTo>
                    <a:lnTo>
                      <a:pt x="123" y="121"/>
                    </a:lnTo>
                    <a:lnTo>
                      <a:pt x="125" y="110"/>
                    </a:lnTo>
                    <a:lnTo>
                      <a:pt x="126" y="98"/>
                    </a:lnTo>
                    <a:lnTo>
                      <a:pt x="126" y="86"/>
                    </a:lnTo>
                    <a:lnTo>
                      <a:pt x="125" y="74"/>
                    </a:lnTo>
                    <a:lnTo>
                      <a:pt x="123" y="64"/>
                    </a:lnTo>
                    <a:lnTo>
                      <a:pt x="121" y="56"/>
                    </a:lnTo>
                    <a:lnTo>
                      <a:pt x="118" y="47"/>
                    </a:lnTo>
                    <a:lnTo>
                      <a:pt x="113" y="39"/>
                    </a:lnTo>
                    <a:lnTo>
                      <a:pt x="108" y="31"/>
                    </a:lnTo>
                    <a:lnTo>
                      <a:pt x="101" y="24"/>
                    </a:lnTo>
                    <a:lnTo>
                      <a:pt x="93" y="19"/>
                    </a:lnTo>
                    <a:lnTo>
                      <a:pt x="88" y="17"/>
                    </a:lnTo>
                    <a:lnTo>
                      <a:pt x="83" y="16"/>
                    </a:lnTo>
                    <a:lnTo>
                      <a:pt x="77" y="16"/>
                    </a:lnTo>
                    <a:lnTo>
                      <a:pt x="69" y="19"/>
                    </a:lnTo>
                    <a:lnTo>
                      <a:pt x="63" y="22"/>
                    </a:lnTo>
                    <a:lnTo>
                      <a:pt x="57" y="26"/>
                    </a:lnTo>
                    <a:lnTo>
                      <a:pt x="52" y="33"/>
                    </a:lnTo>
                    <a:lnTo>
                      <a:pt x="48" y="39"/>
                    </a:lnTo>
                    <a:lnTo>
                      <a:pt x="43" y="46"/>
                    </a:lnTo>
                    <a:lnTo>
                      <a:pt x="40" y="54"/>
                    </a:lnTo>
                    <a:lnTo>
                      <a:pt x="37" y="63"/>
                    </a:lnTo>
                    <a:lnTo>
                      <a:pt x="35" y="78"/>
                    </a:lnTo>
                    <a:lnTo>
                      <a:pt x="34" y="89"/>
                    </a:lnTo>
                    <a:lnTo>
                      <a:pt x="34" y="100"/>
                    </a:lnTo>
                    <a:lnTo>
                      <a:pt x="36" y="112"/>
                    </a:lnTo>
                    <a:lnTo>
                      <a:pt x="38" y="121"/>
                    </a:lnTo>
                    <a:lnTo>
                      <a:pt x="40" y="129"/>
                    </a:lnTo>
                    <a:lnTo>
                      <a:pt x="44" y="139"/>
                    </a:lnTo>
                    <a:lnTo>
                      <a:pt x="47" y="146"/>
                    </a:lnTo>
                    <a:lnTo>
                      <a:pt x="51" y="152"/>
                    </a:lnTo>
                    <a:lnTo>
                      <a:pt x="56" y="156"/>
                    </a:lnTo>
                    <a:lnTo>
                      <a:pt x="62" y="162"/>
                    </a:lnTo>
                    <a:lnTo>
                      <a:pt x="67" y="165"/>
                    </a:lnTo>
                    <a:lnTo>
                      <a:pt x="76" y="168"/>
                    </a:lnTo>
                    <a:lnTo>
                      <a:pt x="43" y="167"/>
                    </a:lnTo>
                    <a:lnTo>
                      <a:pt x="37" y="164"/>
                    </a:lnTo>
                    <a:lnTo>
                      <a:pt x="33" y="160"/>
                    </a:lnTo>
                    <a:lnTo>
                      <a:pt x="27" y="147"/>
                    </a:lnTo>
                    <a:lnTo>
                      <a:pt x="23" y="138"/>
                    </a:lnTo>
                    <a:lnTo>
                      <a:pt x="20" y="123"/>
                    </a:lnTo>
                    <a:lnTo>
                      <a:pt x="17" y="131"/>
                    </a:lnTo>
                    <a:lnTo>
                      <a:pt x="12" y="135"/>
                    </a:lnTo>
                    <a:lnTo>
                      <a:pt x="5" y="136"/>
                    </a:lnTo>
                    <a:lnTo>
                      <a:pt x="0"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17" name="Freeform 81"/>
              <p:cNvSpPr>
                <a:spLocks/>
              </p:cNvSpPr>
              <p:nvPr/>
            </p:nvSpPr>
            <p:spPr bwMode="auto">
              <a:xfrm>
                <a:off x="1434" y="4078"/>
                <a:ext cx="89" cy="149"/>
              </a:xfrm>
              <a:custGeom>
                <a:avLst/>
                <a:gdLst/>
                <a:ahLst/>
                <a:cxnLst>
                  <a:cxn ang="0">
                    <a:pos x="86" y="99"/>
                  </a:cxn>
                  <a:cxn ang="0">
                    <a:pos x="88" y="77"/>
                  </a:cxn>
                  <a:cxn ang="0">
                    <a:pos x="87" y="53"/>
                  </a:cxn>
                  <a:cxn ang="0">
                    <a:pos x="79" y="28"/>
                  </a:cxn>
                  <a:cxn ang="0">
                    <a:pos x="64" y="8"/>
                  </a:cxn>
                  <a:cxn ang="0">
                    <a:pos x="49" y="1"/>
                  </a:cxn>
                  <a:cxn ang="0">
                    <a:pos x="36" y="1"/>
                  </a:cxn>
                  <a:cxn ang="0">
                    <a:pos x="19" y="12"/>
                  </a:cxn>
                  <a:cxn ang="0">
                    <a:pos x="7" y="34"/>
                  </a:cxn>
                  <a:cxn ang="0">
                    <a:pos x="0" y="65"/>
                  </a:cxn>
                  <a:cxn ang="0">
                    <a:pos x="1" y="90"/>
                  </a:cxn>
                  <a:cxn ang="0">
                    <a:pos x="8" y="114"/>
                  </a:cxn>
                  <a:cxn ang="0">
                    <a:pos x="19" y="134"/>
                  </a:cxn>
                  <a:cxn ang="0">
                    <a:pos x="30" y="144"/>
                  </a:cxn>
                  <a:cxn ang="0">
                    <a:pos x="40" y="148"/>
                  </a:cxn>
                  <a:cxn ang="0">
                    <a:pos x="53" y="147"/>
                  </a:cxn>
                  <a:cxn ang="0">
                    <a:pos x="45" y="133"/>
                  </a:cxn>
                  <a:cxn ang="0">
                    <a:pos x="36" y="132"/>
                  </a:cxn>
                  <a:cxn ang="0">
                    <a:pos x="23" y="122"/>
                  </a:cxn>
                  <a:cxn ang="0">
                    <a:pos x="14" y="105"/>
                  </a:cxn>
                  <a:cxn ang="0">
                    <a:pos x="9" y="86"/>
                  </a:cxn>
                  <a:cxn ang="0">
                    <a:pos x="8" y="66"/>
                  </a:cxn>
                  <a:cxn ang="0">
                    <a:pos x="11" y="48"/>
                  </a:cxn>
                  <a:cxn ang="0">
                    <a:pos x="19" y="30"/>
                  </a:cxn>
                  <a:cxn ang="0">
                    <a:pos x="30" y="16"/>
                  </a:cxn>
                  <a:cxn ang="0">
                    <a:pos x="44" y="12"/>
                  </a:cxn>
                  <a:cxn ang="0">
                    <a:pos x="55" y="15"/>
                  </a:cxn>
                  <a:cxn ang="0">
                    <a:pos x="68" y="27"/>
                  </a:cxn>
                  <a:cxn ang="0">
                    <a:pos x="76" y="44"/>
                  </a:cxn>
                  <a:cxn ang="0">
                    <a:pos x="80" y="69"/>
                  </a:cxn>
                  <a:cxn ang="0">
                    <a:pos x="78" y="93"/>
                  </a:cxn>
                  <a:cxn ang="0">
                    <a:pos x="84" y="111"/>
                  </a:cxn>
                </a:cxnLst>
                <a:rect l="0" t="0" r="r" b="b"/>
                <a:pathLst>
                  <a:path w="89" h="149">
                    <a:moveTo>
                      <a:pt x="84" y="111"/>
                    </a:moveTo>
                    <a:lnTo>
                      <a:pt x="86" y="99"/>
                    </a:lnTo>
                    <a:lnTo>
                      <a:pt x="87" y="89"/>
                    </a:lnTo>
                    <a:lnTo>
                      <a:pt x="88" y="77"/>
                    </a:lnTo>
                    <a:lnTo>
                      <a:pt x="88" y="66"/>
                    </a:lnTo>
                    <a:lnTo>
                      <a:pt x="87" y="53"/>
                    </a:lnTo>
                    <a:lnTo>
                      <a:pt x="83" y="39"/>
                    </a:lnTo>
                    <a:lnTo>
                      <a:pt x="79" y="28"/>
                    </a:lnTo>
                    <a:lnTo>
                      <a:pt x="72" y="18"/>
                    </a:lnTo>
                    <a:lnTo>
                      <a:pt x="64" y="8"/>
                    </a:lnTo>
                    <a:lnTo>
                      <a:pt x="57" y="3"/>
                    </a:lnTo>
                    <a:lnTo>
                      <a:pt x="49" y="1"/>
                    </a:lnTo>
                    <a:lnTo>
                      <a:pt x="44" y="0"/>
                    </a:lnTo>
                    <a:lnTo>
                      <a:pt x="36" y="1"/>
                    </a:lnTo>
                    <a:lnTo>
                      <a:pt x="27" y="5"/>
                    </a:lnTo>
                    <a:lnTo>
                      <a:pt x="19" y="12"/>
                    </a:lnTo>
                    <a:lnTo>
                      <a:pt x="12" y="23"/>
                    </a:lnTo>
                    <a:lnTo>
                      <a:pt x="7" y="34"/>
                    </a:lnTo>
                    <a:lnTo>
                      <a:pt x="2" y="49"/>
                    </a:lnTo>
                    <a:lnTo>
                      <a:pt x="0" y="65"/>
                    </a:lnTo>
                    <a:lnTo>
                      <a:pt x="0" y="76"/>
                    </a:lnTo>
                    <a:lnTo>
                      <a:pt x="1" y="90"/>
                    </a:lnTo>
                    <a:lnTo>
                      <a:pt x="4" y="104"/>
                    </a:lnTo>
                    <a:lnTo>
                      <a:pt x="8" y="114"/>
                    </a:lnTo>
                    <a:lnTo>
                      <a:pt x="13" y="126"/>
                    </a:lnTo>
                    <a:lnTo>
                      <a:pt x="19" y="134"/>
                    </a:lnTo>
                    <a:lnTo>
                      <a:pt x="24" y="140"/>
                    </a:lnTo>
                    <a:lnTo>
                      <a:pt x="30" y="144"/>
                    </a:lnTo>
                    <a:lnTo>
                      <a:pt x="37" y="147"/>
                    </a:lnTo>
                    <a:lnTo>
                      <a:pt x="40" y="148"/>
                    </a:lnTo>
                    <a:lnTo>
                      <a:pt x="48" y="148"/>
                    </a:lnTo>
                    <a:lnTo>
                      <a:pt x="53" y="147"/>
                    </a:lnTo>
                    <a:lnTo>
                      <a:pt x="59" y="144"/>
                    </a:lnTo>
                    <a:lnTo>
                      <a:pt x="45" y="133"/>
                    </a:lnTo>
                    <a:lnTo>
                      <a:pt x="41" y="133"/>
                    </a:lnTo>
                    <a:lnTo>
                      <a:pt x="36" y="132"/>
                    </a:lnTo>
                    <a:lnTo>
                      <a:pt x="29" y="127"/>
                    </a:lnTo>
                    <a:lnTo>
                      <a:pt x="23" y="122"/>
                    </a:lnTo>
                    <a:lnTo>
                      <a:pt x="18" y="113"/>
                    </a:lnTo>
                    <a:lnTo>
                      <a:pt x="14" y="105"/>
                    </a:lnTo>
                    <a:lnTo>
                      <a:pt x="11" y="97"/>
                    </a:lnTo>
                    <a:lnTo>
                      <a:pt x="9" y="86"/>
                    </a:lnTo>
                    <a:lnTo>
                      <a:pt x="8" y="75"/>
                    </a:lnTo>
                    <a:lnTo>
                      <a:pt x="8" y="66"/>
                    </a:lnTo>
                    <a:lnTo>
                      <a:pt x="10" y="56"/>
                    </a:lnTo>
                    <a:lnTo>
                      <a:pt x="11" y="48"/>
                    </a:lnTo>
                    <a:lnTo>
                      <a:pt x="14" y="40"/>
                    </a:lnTo>
                    <a:lnTo>
                      <a:pt x="19" y="30"/>
                    </a:lnTo>
                    <a:lnTo>
                      <a:pt x="24" y="22"/>
                    </a:lnTo>
                    <a:lnTo>
                      <a:pt x="30" y="16"/>
                    </a:lnTo>
                    <a:lnTo>
                      <a:pt x="37" y="12"/>
                    </a:lnTo>
                    <a:lnTo>
                      <a:pt x="44" y="12"/>
                    </a:lnTo>
                    <a:lnTo>
                      <a:pt x="49" y="12"/>
                    </a:lnTo>
                    <a:lnTo>
                      <a:pt x="55" y="15"/>
                    </a:lnTo>
                    <a:lnTo>
                      <a:pt x="63" y="20"/>
                    </a:lnTo>
                    <a:lnTo>
                      <a:pt x="68" y="27"/>
                    </a:lnTo>
                    <a:lnTo>
                      <a:pt x="73" y="35"/>
                    </a:lnTo>
                    <a:lnTo>
                      <a:pt x="76" y="44"/>
                    </a:lnTo>
                    <a:lnTo>
                      <a:pt x="79" y="58"/>
                    </a:lnTo>
                    <a:lnTo>
                      <a:pt x="80" y="69"/>
                    </a:lnTo>
                    <a:lnTo>
                      <a:pt x="80" y="78"/>
                    </a:lnTo>
                    <a:lnTo>
                      <a:pt x="78" y="93"/>
                    </a:lnTo>
                    <a:lnTo>
                      <a:pt x="74" y="106"/>
                    </a:lnTo>
                    <a:lnTo>
                      <a:pt x="84" y="1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18" name="Freeform 82"/>
              <p:cNvSpPr>
                <a:spLocks/>
              </p:cNvSpPr>
              <p:nvPr/>
            </p:nvSpPr>
            <p:spPr bwMode="auto">
              <a:xfrm>
                <a:off x="1479" y="4182"/>
                <a:ext cx="40" cy="45"/>
              </a:xfrm>
              <a:custGeom>
                <a:avLst/>
                <a:gdLst/>
                <a:ahLst/>
                <a:cxnLst>
                  <a:cxn ang="0">
                    <a:pos x="30" y="0"/>
                  </a:cxn>
                  <a:cxn ang="0">
                    <a:pos x="28" y="7"/>
                  </a:cxn>
                  <a:cxn ang="0">
                    <a:pos x="24" y="14"/>
                  </a:cxn>
                  <a:cxn ang="0">
                    <a:pos x="20" y="20"/>
                  </a:cxn>
                  <a:cxn ang="0">
                    <a:pos x="15" y="24"/>
                  </a:cxn>
                  <a:cxn ang="0">
                    <a:pos x="8" y="28"/>
                  </a:cxn>
                  <a:cxn ang="0">
                    <a:pos x="4" y="29"/>
                  </a:cxn>
                  <a:cxn ang="0">
                    <a:pos x="0" y="29"/>
                  </a:cxn>
                  <a:cxn ang="0">
                    <a:pos x="3" y="44"/>
                  </a:cxn>
                  <a:cxn ang="0">
                    <a:pos x="9" y="43"/>
                  </a:cxn>
                  <a:cxn ang="0">
                    <a:pos x="14" y="40"/>
                  </a:cxn>
                  <a:cxn ang="0">
                    <a:pos x="20" y="37"/>
                  </a:cxn>
                  <a:cxn ang="0">
                    <a:pos x="25" y="32"/>
                  </a:cxn>
                  <a:cxn ang="0">
                    <a:pos x="30" y="25"/>
                  </a:cxn>
                  <a:cxn ang="0">
                    <a:pos x="33" y="20"/>
                  </a:cxn>
                  <a:cxn ang="0">
                    <a:pos x="36" y="14"/>
                  </a:cxn>
                  <a:cxn ang="0">
                    <a:pos x="39" y="6"/>
                  </a:cxn>
                  <a:cxn ang="0">
                    <a:pos x="30" y="0"/>
                  </a:cxn>
                </a:cxnLst>
                <a:rect l="0" t="0" r="r" b="b"/>
                <a:pathLst>
                  <a:path w="40" h="45">
                    <a:moveTo>
                      <a:pt x="30" y="0"/>
                    </a:moveTo>
                    <a:lnTo>
                      <a:pt x="28" y="7"/>
                    </a:lnTo>
                    <a:lnTo>
                      <a:pt x="24" y="14"/>
                    </a:lnTo>
                    <a:lnTo>
                      <a:pt x="20" y="20"/>
                    </a:lnTo>
                    <a:lnTo>
                      <a:pt x="15" y="24"/>
                    </a:lnTo>
                    <a:lnTo>
                      <a:pt x="8" y="28"/>
                    </a:lnTo>
                    <a:lnTo>
                      <a:pt x="4" y="29"/>
                    </a:lnTo>
                    <a:lnTo>
                      <a:pt x="0" y="29"/>
                    </a:lnTo>
                    <a:lnTo>
                      <a:pt x="3" y="44"/>
                    </a:lnTo>
                    <a:lnTo>
                      <a:pt x="9" y="43"/>
                    </a:lnTo>
                    <a:lnTo>
                      <a:pt x="14" y="40"/>
                    </a:lnTo>
                    <a:lnTo>
                      <a:pt x="20" y="37"/>
                    </a:lnTo>
                    <a:lnTo>
                      <a:pt x="25" y="32"/>
                    </a:lnTo>
                    <a:lnTo>
                      <a:pt x="30" y="25"/>
                    </a:lnTo>
                    <a:lnTo>
                      <a:pt x="33" y="20"/>
                    </a:lnTo>
                    <a:lnTo>
                      <a:pt x="36" y="14"/>
                    </a:lnTo>
                    <a:lnTo>
                      <a:pt x="39" y="6"/>
                    </a:lnTo>
                    <a:lnTo>
                      <a:pt x="3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19" name="Freeform 83"/>
              <p:cNvSpPr>
                <a:spLocks/>
              </p:cNvSpPr>
              <p:nvPr/>
            </p:nvSpPr>
            <p:spPr bwMode="auto">
              <a:xfrm>
                <a:off x="1455" y="4097"/>
                <a:ext cx="56" cy="107"/>
              </a:xfrm>
              <a:custGeom>
                <a:avLst/>
                <a:gdLst/>
                <a:ahLst/>
                <a:cxnLst>
                  <a:cxn ang="0">
                    <a:pos x="13" y="10"/>
                  </a:cxn>
                  <a:cxn ang="0">
                    <a:pos x="12" y="34"/>
                  </a:cxn>
                  <a:cxn ang="0">
                    <a:pos x="25" y="13"/>
                  </a:cxn>
                  <a:cxn ang="0">
                    <a:pos x="25" y="25"/>
                  </a:cxn>
                  <a:cxn ang="0">
                    <a:pos x="26" y="36"/>
                  </a:cxn>
                  <a:cxn ang="0">
                    <a:pos x="28" y="43"/>
                  </a:cxn>
                  <a:cxn ang="0">
                    <a:pos x="30" y="49"/>
                  </a:cxn>
                  <a:cxn ang="0">
                    <a:pos x="33" y="53"/>
                  </a:cxn>
                  <a:cxn ang="0">
                    <a:pos x="36" y="57"/>
                  </a:cxn>
                  <a:cxn ang="0">
                    <a:pos x="44" y="66"/>
                  </a:cxn>
                  <a:cxn ang="0">
                    <a:pos x="36" y="86"/>
                  </a:cxn>
                  <a:cxn ang="0">
                    <a:pos x="29" y="80"/>
                  </a:cxn>
                  <a:cxn ang="0">
                    <a:pos x="23" y="76"/>
                  </a:cxn>
                  <a:cxn ang="0">
                    <a:pos x="22" y="75"/>
                  </a:cxn>
                  <a:cxn ang="0">
                    <a:pos x="19" y="75"/>
                  </a:cxn>
                  <a:cxn ang="0">
                    <a:pos x="15" y="75"/>
                  </a:cxn>
                  <a:cxn ang="0">
                    <a:pos x="10" y="78"/>
                  </a:cxn>
                  <a:cxn ang="0">
                    <a:pos x="4" y="84"/>
                  </a:cxn>
                  <a:cxn ang="0">
                    <a:pos x="0" y="89"/>
                  </a:cxn>
                  <a:cxn ang="0">
                    <a:pos x="4" y="96"/>
                  </a:cxn>
                  <a:cxn ang="0">
                    <a:pos x="8" y="100"/>
                  </a:cxn>
                  <a:cxn ang="0">
                    <a:pos x="13" y="103"/>
                  </a:cxn>
                  <a:cxn ang="0">
                    <a:pos x="17" y="106"/>
                  </a:cxn>
                  <a:cxn ang="0">
                    <a:pos x="22" y="106"/>
                  </a:cxn>
                  <a:cxn ang="0">
                    <a:pos x="27" y="106"/>
                  </a:cxn>
                  <a:cxn ang="0">
                    <a:pos x="32" y="104"/>
                  </a:cxn>
                  <a:cxn ang="0">
                    <a:pos x="37" y="101"/>
                  </a:cxn>
                  <a:cxn ang="0">
                    <a:pos x="42" y="96"/>
                  </a:cxn>
                  <a:cxn ang="0">
                    <a:pos x="46" y="91"/>
                  </a:cxn>
                  <a:cxn ang="0">
                    <a:pos x="49" y="83"/>
                  </a:cxn>
                  <a:cxn ang="0">
                    <a:pos x="52" y="75"/>
                  </a:cxn>
                  <a:cxn ang="0">
                    <a:pos x="54" y="68"/>
                  </a:cxn>
                  <a:cxn ang="0">
                    <a:pos x="55" y="59"/>
                  </a:cxn>
                  <a:cxn ang="0">
                    <a:pos x="55" y="48"/>
                  </a:cxn>
                  <a:cxn ang="0">
                    <a:pos x="54" y="38"/>
                  </a:cxn>
                  <a:cxn ang="0">
                    <a:pos x="52" y="31"/>
                  </a:cxn>
                  <a:cxn ang="0">
                    <a:pos x="50" y="24"/>
                  </a:cxn>
                  <a:cxn ang="0">
                    <a:pos x="46" y="17"/>
                  </a:cxn>
                  <a:cxn ang="0">
                    <a:pos x="41" y="9"/>
                  </a:cxn>
                  <a:cxn ang="0">
                    <a:pos x="34" y="3"/>
                  </a:cxn>
                  <a:cxn ang="0">
                    <a:pos x="28" y="0"/>
                  </a:cxn>
                  <a:cxn ang="0">
                    <a:pos x="22" y="0"/>
                  </a:cxn>
                  <a:cxn ang="0">
                    <a:pos x="15" y="1"/>
                  </a:cxn>
                  <a:cxn ang="0">
                    <a:pos x="12" y="3"/>
                  </a:cxn>
                  <a:cxn ang="0">
                    <a:pos x="13" y="10"/>
                  </a:cxn>
                </a:cxnLst>
                <a:rect l="0" t="0" r="r" b="b"/>
                <a:pathLst>
                  <a:path w="56" h="107">
                    <a:moveTo>
                      <a:pt x="13" y="10"/>
                    </a:moveTo>
                    <a:lnTo>
                      <a:pt x="12" y="34"/>
                    </a:lnTo>
                    <a:lnTo>
                      <a:pt x="25" y="13"/>
                    </a:lnTo>
                    <a:lnTo>
                      <a:pt x="25" y="25"/>
                    </a:lnTo>
                    <a:lnTo>
                      <a:pt x="26" y="36"/>
                    </a:lnTo>
                    <a:lnTo>
                      <a:pt x="28" y="43"/>
                    </a:lnTo>
                    <a:lnTo>
                      <a:pt x="30" y="49"/>
                    </a:lnTo>
                    <a:lnTo>
                      <a:pt x="33" y="53"/>
                    </a:lnTo>
                    <a:lnTo>
                      <a:pt x="36" y="57"/>
                    </a:lnTo>
                    <a:lnTo>
                      <a:pt x="44" y="66"/>
                    </a:lnTo>
                    <a:lnTo>
                      <a:pt x="36" y="86"/>
                    </a:lnTo>
                    <a:lnTo>
                      <a:pt x="29" y="80"/>
                    </a:lnTo>
                    <a:lnTo>
                      <a:pt x="23" y="76"/>
                    </a:lnTo>
                    <a:lnTo>
                      <a:pt x="22" y="75"/>
                    </a:lnTo>
                    <a:lnTo>
                      <a:pt x="19" y="75"/>
                    </a:lnTo>
                    <a:lnTo>
                      <a:pt x="15" y="75"/>
                    </a:lnTo>
                    <a:lnTo>
                      <a:pt x="10" y="78"/>
                    </a:lnTo>
                    <a:lnTo>
                      <a:pt x="4" y="84"/>
                    </a:lnTo>
                    <a:lnTo>
                      <a:pt x="0" y="89"/>
                    </a:lnTo>
                    <a:lnTo>
                      <a:pt x="4" y="96"/>
                    </a:lnTo>
                    <a:lnTo>
                      <a:pt x="8" y="100"/>
                    </a:lnTo>
                    <a:lnTo>
                      <a:pt x="13" y="103"/>
                    </a:lnTo>
                    <a:lnTo>
                      <a:pt x="17" y="106"/>
                    </a:lnTo>
                    <a:lnTo>
                      <a:pt x="22" y="106"/>
                    </a:lnTo>
                    <a:lnTo>
                      <a:pt x="27" y="106"/>
                    </a:lnTo>
                    <a:lnTo>
                      <a:pt x="32" y="104"/>
                    </a:lnTo>
                    <a:lnTo>
                      <a:pt x="37" y="101"/>
                    </a:lnTo>
                    <a:lnTo>
                      <a:pt x="42" y="96"/>
                    </a:lnTo>
                    <a:lnTo>
                      <a:pt x="46" y="91"/>
                    </a:lnTo>
                    <a:lnTo>
                      <a:pt x="49" y="83"/>
                    </a:lnTo>
                    <a:lnTo>
                      <a:pt x="52" y="75"/>
                    </a:lnTo>
                    <a:lnTo>
                      <a:pt x="54" y="68"/>
                    </a:lnTo>
                    <a:lnTo>
                      <a:pt x="55" y="59"/>
                    </a:lnTo>
                    <a:lnTo>
                      <a:pt x="55" y="48"/>
                    </a:lnTo>
                    <a:lnTo>
                      <a:pt x="54" y="38"/>
                    </a:lnTo>
                    <a:lnTo>
                      <a:pt x="52" y="31"/>
                    </a:lnTo>
                    <a:lnTo>
                      <a:pt x="50" y="24"/>
                    </a:lnTo>
                    <a:lnTo>
                      <a:pt x="46" y="17"/>
                    </a:lnTo>
                    <a:lnTo>
                      <a:pt x="41" y="9"/>
                    </a:lnTo>
                    <a:lnTo>
                      <a:pt x="34" y="3"/>
                    </a:lnTo>
                    <a:lnTo>
                      <a:pt x="28" y="0"/>
                    </a:lnTo>
                    <a:lnTo>
                      <a:pt x="22" y="0"/>
                    </a:lnTo>
                    <a:lnTo>
                      <a:pt x="15" y="1"/>
                    </a:lnTo>
                    <a:lnTo>
                      <a:pt x="12" y="3"/>
                    </a:lnTo>
                    <a:lnTo>
                      <a:pt x="13"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20" name="Freeform 84"/>
              <p:cNvSpPr>
                <a:spLocks/>
              </p:cNvSpPr>
              <p:nvPr/>
            </p:nvSpPr>
            <p:spPr bwMode="auto">
              <a:xfrm>
                <a:off x="1447" y="4100"/>
                <a:ext cx="23" cy="89"/>
              </a:xfrm>
              <a:custGeom>
                <a:avLst/>
                <a:gdLst/>
                <a:ahLst/>
                <a:cxnLst>
                  <a:cxn ang="0">
                    <a:pos x="22" y="9"/>
                  </a:cxn>
                  <a:cxn ang="0">
                    <a:pos x="18" y="33"/>
                  </a:cxn>
                  <a:cxn ang="0">
                    <a:pos x="17" y="38"/>
                  </a:cxn>
                  <a:cxn ang="0">
                    <a:pos x="15" y="44"/>
                  </a:cxn>
                  <a:cxn ang="0">
                    <a:pos x="11" y="50"/>
                  </a:cxn>
                  <a:cxn ang="0">
                    <a:pos x="8" y="55"/>
                  </a:cxn>
                  <a:cxn ang="0">
                    <a:pos x="4" y="60"/>
                  </a:cxn>
                  <a:cxn ang="0">
                    <a:pos x="7" y="72"/>
                  </a:cxn>
                  <a:cxn ang="0">
                    <a:pos x="10" y="84"/>
                  </a:cxn>
                  <a:cxn ang="0">
                    <a:pos x="10" y="88"/>
                  </a:cxn>
                  <a:cxn ang="0">
                    <a:pos x="8" y="84"/>
                  </a:cxn>
                  <a:cxn ang="0">
                    <a:pos x="5" y="77"/>
                  </a:cxn>
                  <a:cxn ang="0">
                    <a:pos x="2" y="69"/>
                  </a:cxn>
                  <a:cxn ang="0">
                    <a:pos x="1" y="62"/>
                  </a:cxn>
                  <a:cxn ang="0">
                    <a:pos x="0" y="54"/>
                  </a:cxn>
                  <a:cxn ang="0">
                    <a:pos x="0" y="45"/>
                  </a:cxn>
                  <a:cxn ang="0">
                    <a:pos x="1" y="36"/>
                  </a:cxn>
                  <a:cxn ang="0">
                    <a:pos x="2" y="29"/>
                  </a:cxn>
                  <a:cxn ang="0">
                    <a:pos x="5" y="21"/>
                  </a:cxn>
                  <a:cxn ang="0">
                    <a:pos x="9" y="12"/>
                  </a:cxn>
                  <a:cxn ang="0">
                    <a:pos x="15" y="6"/>
                  </a:cxn>
                  <a:cxn ang="0">
                    <a:pos x="22" y="0"/>
                  </a:cxn>
                  <a:cxn ang="0">
                    <a:pos x="22" y="9"/>
                  </a:cxn>
                </a:cxnLst>
                <a:rect l="0" t="0" r="r" b="b"/>
                <a:pathLst>
                  <a:path w="23" h="89">
                    <a:moveTo>
                      <a:pt x="22" y="9"/>
                    </a:moveTo>
                    <a:lnTo>
                      <a:pt x="18" y="33"/>
                    </a:lnTo>
                    <a:lnTo>
                      <a:pt x="17" y="38"/>
                    </a:lnTo>
                    <a:lnTo>
                      <a:pt x="15" y="44"/>
                    </a:lnTo>
                    <a:lnTo>
                      <a:pt x="11" y="50"/>
                    </a:lnTo>
                    <a:lnTo>
                      <a:pt x="8" y="55"/>
                    </a:lnTo>
                    <a:lnTo>
                      <a:pt x="4" y="60"/>
                    </a:lnTo>
                    <a:lnTo>
                      <a:pt x="7" y="72"/>
                    </a:lnTo>
                    <a:lnTo>
                      <a:pt x="10" y="84"/>
                    </a:lnTo>
                    <a:lnTo>
                      <a:pt x="10" y="88"/>
                    </a:lnTo>
                    <a:lnTo>
                      <a:pt x="8" y="84"/>
                    </a:lnTo>
                    <a:lnTo>
                      <a:pt x="5" y="77"/>
                    </a:lnTo>
                    <a:lnTo>
                      <a:pt x="2" y="69"/>
                    </a:lnTo>
                    <a:lnTo>
                      <a:pt x="1" y="62"/>
                    </a:lnTo>
                    <a:lnTo>
                      <a:pt x="0" y="54"/>
                    </a:lnTo>
                    <a:lnTo>
                      <a:pt x="0" y="45"/>
                    </a:lnTo>
                    <a:lnTo>
                      <a:pt x="1" y="36"/>
                    </a:lnTo>
                    <a:lnTo>
                      <a:pt x="2" y="29"/>
                    </a:lnTo>
                    <a:lnTo>
                      <a:pt x="5" y="21"/>
                    </a:lnTo>
                    <a:lnTo>
                      <a:pt x="9" y="12"/>
                    </a:lnTo>
                    <a:lnTo>
                      <a:pt x="15" y="6"/>
                    </a:lnTo>
                    <a:lnTo>
                      <a:pt x="22" y="0"/>
                    </a:lnTo>
                    <a:lnTo>
                      <a:pt x="22" y="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21" name="Freeform 85"/>
              <p:cNvSpPr>
                <a:spLocks/>
              </p:cNvSpPr>
              <p:nvPr/>
            </p:nvSpPr>
            <p:spPr bwMode="auto">
              <a:xfrm>
                <a:off x="1472" y="4142"/>
                <a:ext cx="8" cy="24"/>
              </a:xfrm>
              <a:custGeom>
                <a:avLst/>
                <a:gdLst/>
                <a:ahLst/>
                <a:cxnLst>
                  <a:cxn ang="0">
                    <a:pos x="0" y="0"/>
                  </a:cxn>
                  <a:cxn ang="0">
                    <a:pos x="2" y="0"/>
                  </a:cxn>
                  <a:cxn ang="0">
                    <a:pos x="4" y="1"/>
                  </a:cxn>
                  <a:cxn ang="0">
                    <a:pos x="5" y="4"/>
                  </a:cxn>
                  <a:cxn ang="0">
                    <a:pos x="6" y="6"/>
                  </a:cxn>
                  <a:cxn ang="0">
                    <a:pos x="7" y="10"/>
                  </a:cxn>
                  <a:cxn ang="0">
                    <a:pos x="7" y="13"/>
                  </a:cxn>
                  <a:cxn ang="0">
                    <a:pos x="6" y="16"/>
                  </a:cxn>
                  <a:cxn ang="0">
                    <a:pos x="6" y="19"/>
                  </a:cxn>
                  <a:cxn ang="0">
                    <a:pos x="4" y="22"/>
                  </a:cxn>
                  <a:cxn ang="0">
                    <a:pos x="3" y="23"/>
                  </a:cxn>
                  <a:cxn ang="0">
                    <a:pos x="1" y="23"/>
                  </a:cxn>
                  <a:cxn ang="0">
                    <a:pos x="0" y="23"/>
                  </a:cxn>
                  <a:cxn ang="0">
                    <a:pos x="0" y="21"/>
                  </a:cxn>
                  <a:cxn ang="0">
                    <a:pos x="2" y="21"/>
                  </a:cxn>
                  <a:cxn ang="0">
                    <a:pos x="4" y="20"/>
                  </a:cxn>
                  <a:cxn ang="0">
                    <a:pos x="5" y="18"/>
                  </a:cxn>
                  <a:cxn ang="0">
                    <a:pos x="5" y="16"/>
                  </a:cxn>
                  <a:cxn ang="0">
                    <a:pos x="6" y="13"/>
                  </a:cxn>
                  <a:cxn ang="0">
                    <a:pos x="6" y="10"/>
                  </a:cxn>
                  <a:cxn ang="0">
                    <a:pos x="6" y="7"/>
                  </a:cxn>
                  <a:cxn ang="0">
                    <a:pos x="5" y="4"/>
                  </a:cxn>
                  <a:cxn ang="0">
                    <a:pos x="4" y="3"/>
                  </a:cxn>
                  <a:cxn ang="0">
                    <a:pos x="2" y="2"/>
                  </a:cxn>
                  <a:cxn ang="0">
                    <a:pos x="0" y="2"/>
                  </a:cxn>
                  <a:cxn ang="0">
                    <a:pos x="0" y="0"/>
                  </a:cxn>
                </a:cxnLst>
                <a:rect l="0" t="0" r="r" b="b"/>
                <a:pathLst>
                  <a:path w="8" h="24">
                    <a:moveTo>
                      <a:pt x="0" y="0"/>
                    </a:moveTo>
                    <a:lnTo>
                      <a:pt x="2" y="0"/>
                    </a:lnTo>
                    <a:lnTo>
                      <a:pt x="4" y="1"/>
                    </a:lnTo>
                    <a:lnTo>
                      <a:pt x="5" y="4"/>
                    </a:lnTo>
                    <a:lnTo>
                      <a:pt x="6" y="6"/>
                    </a:lnTo>
                    <a:lnTo>
                      <a:pt x="7" y="10"/>
                    </a:lnTo>
                    <a:lnTo>
                      <a:pt x="7" y="13"/>
                    </a:lnTo>
                    <a:lnTo>
                      <a:pt x="6" y="16"/>
                    </a:lnTo>
                    <a:lnTo>
                      <a:pt x="6" y="19"/>
                    </a:lnTo>
                    <a:lnTo>
                      <a:pt x="4" y="22"/>
                    </a:lnTo>
                    <a:lnTo>
                      <a:pt x="3" y="23"/>
                    </a:lnTo>
                    <a:lnTo>
                      <a:pt x="1" y="23"/>
                    </a:lnTo>
                    <a:lnTo>
                      <a:pt x="0" y="23"/>
                    </a:lnTo>
                    <a:lnTo>
                      <a:pt x="0" y="21"/>
                    </a:lnTo>
                    <a:lnTo>
                      <a:pt x="2" y="21"/>
                    </a:lnTo>
                    <a:lnTo>
                      <a:pt x="4" y="20"/>
                    </a:lnTo>
                    <a:lnTo>
                      <a:pt x="5" y="18"/>
                    </a:lnTo>
                    <a:lnTo>
                      <a:pt x="5" y="16"/>
                    </a:lnTo>
                    <a:lnTo>
                      <a:pt x="6" y="13"/>
                    </a:lnTo>
                    <a:lnTo>
                      <a:pt x="6" y="10"/>
                    </a:lnTo>
                    <a:lnTo>
                      <a:pt x="6" y="7"/>
                    </a:lnTo>
                    <a:lnTo>
                      <a:pt x="5" y="4"/>
                    </a:lnTo>
                    <a:lnTo>
                      <a:pt x="4" y="3"/>
                    </a:lnTo>
                    <a:lnTo>
                      <a:pt x="2" y="2"/>
                    </a:lnTo>
                    <a:lnTo>
                      <a:pt x="0" y="2"/>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22" name="Freeform 86"/>
              <p:cNvSpPr>
                <a:spLocks/>
              </p:cNvSpPr>
              <p:nvPr/>
            </p:nvSpPr>
            <p:spPr bwMode="auto">
              <a:xfrm>
                <a:off x="1464" y="4142"/>
                <a:ext cx="11" cy="24"/>
              </a:xfrm>
              <a:custGeom>
                <a:avLst/>
                <a:gdLst/>
                <a:ahLst/>
                <a:cxnLst>
                  <a:cxn ang="0">
                    <a:pos x="8" y="2"/>
                  </a:cxn>
                  <a:cxn ang="0">
                    <a:pos x="6" y="3"/>
                  </a:cxn>
                  <a:cxn ang="0">
                    <a:pos x="5" y="4"/>
                  </a:cxn>
                  <a:cxn ang="0">
                    <a:pos x="4" y="7"/>
                  </a:cxn>
                  <a:cxn ang="0">
                    <a:pos x="3" y="9"/>
                  </a:cxn>
                  <a:cxn ang="0">
                    <a:pos x="3" y="12"/>
                  </a:cxn>
                  <a:cxn ang="0">
                    <a:pos x="4" y="15"/>
                  </a:cxn>
                  <a:cxn ang="0">
                    <a:pos x="5" y="17"/>
                  </a:cxn>
                  <a:cxn ang="0">
                    <a:pos x="6" y="19"/>
                  </a:cxn>
                  <a:cxn ang="0">
                    <a:pos x="7" y="20"/>
                  </a:cxn>
                  <a:cxn ang="0">
                    <a:pos x="8" y="21"/>
                  </a:cxn>
                  <a:cxn ang="0">
                    <a:pos x="9" y="21"/>
                  </a:cxn>
                  <a:cxn ang="0">
                    <a:pos x="10" y="21"/>
                  </a:cxn>
                  <a:cxn ang="0">
                    <a:pos x="8" y="23"/>
                  </a:cxn>
                  <a:cxn ang="0">
                    <a:pos x="6" y="23"/>
                  </a:cxn>
                  <a:cxn ang="0">
                    <a:pos x="5" y="22"/>
                  </a:cxn>
                  <a:cxn ang="0">
                    <a:pos x="3" y="20"/>
                  </a:cxn>
                  <a:cxn ang="0">
                    <a:pos x="2" y="18"/>
                  </a:cxn>
                  <a:cxn ang="0">
                    <a:pos x="1" y="16"/>
                  </a:cxn>
                  <a:cxn ang="0">
                    <a:pos x="1" y="15"/>
                  </a:cxn>
                  <a:cxn ang="0">
                    <a:pos x="0" y="12"/>
                  </a:cxn>
                  <a:cxn ang="0">
                    <a:pos x="0" y="11"/>
                  </a:cxn>
                  <a:cxn ang="0">
                    <a:pos x="1" y="8"/>
                  </a:cxn>
                  <a:cxn ang="0">
                    <a:pos x="1" y="5"/>
                  </a:cxn>
                  <a:cxn ang="0">
                    <a:pos x="3" y="3"/>
                  </a:cxn>
                  <a:cxn ang="0">
                    <a:pos x="4" y="1"/>
                  </a:cxn>
                  <a:cxn ang="0">
                    <a:pos x="6" y="0"/>
                  </a:cxn>
                  <a:cxn ang="0">
                    <a:pos x="7" y="0"/>
                  </a:cxn>
                  <a:cxn ang="0">
                    <a:pos x="8" y="2"/>
                  </a:cxn>
                </a:cxnLst>
                <a:rect l="0" t="0" r="r" b="b"/>
                <a:pathLst>
                  <a:path w="11" h="24">
                    <a:moveTo>
                      <a:pt x="8" y="2"/>
                    </a:moveTo>
                    <a:lnTo>
                      <a:pt x="6" y="3"/>
                    </a:lnTo>
                    <a:lnTo>
                      <a:pt x="5" y="4"/>
                    </a:lnTo>
                    <a:lnTo>
                      <a:pt x="4" y="7"/>
                    </a:lnTo>
                    <a:lnTo>
                      <a:pt x="3" y="9"/>
                    </a:lnTo>
                    <a:lnTo>
                      <a:pt x="3" y="12"/>
                    </a:lnTo>
                    <a:lnTo>
                      <a:pt x="4" y="15"/>
                    </a:lnTo>
                    <a:lnTo>
                      <a:pt x="5" y="17"/>
                    </a:lnTo>
                    <a:lnTo>
                      <a:pt x="6" y="19"/>
                    </a:lnTo>
                    <a:lnTo>
                      <a:pt x="7" y="20"/>
                    </a:lnTo>
                    <a:lnTo>
                      <a:pt x="8" y="21"/>
                    </a:lnTo>
                    <a:lnTo>
                      <a:pt x="9" y="21"/>
                    </a:lnTo>
                    <a:lnTo>
                      <a:pt x="10" y="21"/>
                    </a:lnTo>
                    <a:lnTo>
                      <a:pt x="8" y="23"/>
                    </a:lnTo>
                    <a:lnTo>
                      <a:pt x="6" y="23"/>
                    </a:lnTo>
                    <a:lnTo>
                      <a:pt x="5" y="22"/>
                    </a:lnTo>
                    <a:lnTo>
                      <a:pt x="3" y="20"/>
                    </a:lnTo>
                    <a:lnTo>
                      <a:pt x="2" y="18"/>
                    </a:lnTo>
                    <a:lnTo>
                      <a:pt x="1" y="16"/>
                    </a:lnTo>
                    <a:lnTo>
                      <a:pt x="1" y="15"/>
                    </a:lnTo>
                    <a:lnTo>
                      <a:pt x="0" y="12"/>
                    </a:lnTo>
                    <a:lnTo>
                      <a:pt x="0" y="11"/>
                    </a:lnTo>
                    <a:lnTo>
                      <a:pt x="1" y="8"/>
                    </a:lnTo>
                    <a:lnTo>
                      <a:pt x="1" y="5"/>
                    </a:lnTo>
                    <a:lnTo>
                      <a:pt x="3" y="3"/>
                    </a:lnTo>
                    <a:lnTo>
                      <a:pt x="4" y="1"/>
                    </a:lnTo>
                    <a:lnTo>
                      <a:pt x="6" y="0"/>
                    </a:lnTo>
                    <a:lnTo>
                      <a:pt x="7" y="0"/>
                    </a:lnTo>
                    <a:lnTo>
                      <a:pt x="8"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23" name="Freeform 87"/>
              <p:cNvSpPr>
                <a:spLocks/>
              </p:cNvSpPr>
              <p:nvPr/>
            </p:nvSpPr>
            <p:spPr bwMode="auto">
              <a:xfrm>
                <a:off x="1486" y="4154"/>
                <a:ext cx="5" cy="29"/>
              </a:xfrm>
              <a:custGeom>
                <a:avLst/>
                <a:gdLst/>
                <a:ahLst/>
                <a:cxnLst>
                  <a:cxn ang="0">
                    <a:pos x="4" y="28"/>
                  </a:cxn>
                  <a:cxn ang="0">
                    <a:pos x="0" y="0"/>
                  </a:cxn>
                  <a:cxn ang="0">
                    <a:pos x="1" y="25"/>
                  </a:cxn>
                  <a:cxn ang="0">
                    <a:pos x="4" y="28"/>
                  </a:cxn>
                </a:cxnLst>
                <a:rect l="0" t="0" r="r" b="b"/>
                <a:pathLst>
                  <a:path w="5" h="29">
                    <a:moveTo>
                      <a:pt x="4" y="28"/>
                    </a:moveTo>
                    <a:lnTo>
                      <a:pt x="0" y="0"/>
                    </a:lnTo>
                    <a:lnTo>
                      <a:pt x="1" y="25"/>
                    </a:lnTo>
                    <a:lnTo>
                      <a:pt x="4" y="2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24" name="Freeform 88"/>
              <p:cNvSpPr>
                <a:spLocks/>
              </p:cNvSpPr>
              <p:nvPr/>
            </p:nvSpPr>
            <p:spPr bwMode="auto">
              <a:xfrm>
                <a:off x="1452" y="4156"/>
                <a:ext cx="15" cy="16"/>
              </a:xfrm>
              <a:custGeom>
                <a:avLst/>
                <a:gdLst/>
                <a:ahLst/>
                <a:cxnLst>
                  <a:cxn ang="0">
                    <a:pos x="2" y="0"/>
                  </a:cxn>
                  <a:cxn ang="0">
                    <a:pos x="14" y="15"/>
                  </a:cxn>
                  <a:cxn ang="0">
                    <a:pos x="0" y="1"/>
                  </a:cxn>
                  <a:cxn ang="0">
                    <a:pos x="2" y="0"/>
                  </a:cxn>
                </a:cxnLst>
                <a:rect l="0" t="0" r="r" b="b"/>
                <a:pathLst>
                  <a:path w="15" h="16">
                    <a:moveTo>
                      <a:pt x="2" y="0"/>
                    </a:moveTo>
                    <a:lnTo>
                      <a:pt x="14" y="15"/>
                    </a:lnTo>
                    <a:lnTo>
                      <a:pt x="0" y="1"/>
                    </a:lnTo>
                    <a:lnTo>
                      <a:pt x="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25" name="Freeform 89"/>
              <p:cNvSpPr>
                <a:spLocks/>
              </p:cNvSpPr>
              <p:nvPr/>
            </p:nvSpPr>
            <p:spPr bwMode="auto">
              <a:xfrm>
                <a:off x="1293" y="4207"/>
                <a:ext cx="587" cy="29"/>
              </a:xfrm>
              <a:custGeom>
                <a:avLst/>
                <a:gdLst/>
                <a:ahLst/>
                <a:cxnLst>
                  <a:cxn ang="0">
                    <a:pos x="586" y="6"/>
                  </a:cxn>
                  <a:cxn ang="0">
                    <a:pos x="0" y="28"/>
                  </a:cxn>
                  <a:cxn ang="0">
                    <a:pos x="85" y="9"/>
                  </a:cxn>
                  <a:cxn ang="0">
                    <a:pos x="503" y="0"/>
                  </a:cxn>
                  <a:cxn ang="0">
                    <a:pos x="586" y="6"/>
                  </a:cxn>
                </a:cxnLst>
                <a:rect l="0" t="0" r="r" b="b"/>
                <a:pathLst>
                  <a:path w="587" h="29">
                    <a:moveTo>
                      <a:pt x="586" y="6"/>
                    </a:moveTo>
                    <a:lnTo>
                      <a:pt x="0" y="28"/>
                    </a:lnTo>
                    <a:lnTo>
                      <a:pt x="85" y="9"/>
                    </a:lnTo>
                    <a:lnTo>
                      <a:pt x="503" y="0"/>
                    </a:lnTo>
                    <a:lnTo>
                      <a:pt x="586" y="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26" name="Freeform 90"/>
              <p:cNvSpPr>
                <a:spLocks/>
              </p:cNvSpPr>
              <p:nvPr/>
            </p:nvSpPr>
            <p:spPr bwMode="auto">
              <a:xfrm>
                <a:off x="1368" y="4102"/>
                <a:ext cx="33" cy="46"/>
              </a:xfrm>
              <a:custGeom>
                <a:avLst/>
                <a:gdLst/>
                <a:ahLst/>
                <a:cxnLst>
                  <a:cxn ang="0">
                    <a:pos x="31" y="29"/>
                  </a:cxn>
                  <a:cxn ang="0">
                    <a:pos x="28" y="35"/>
                  </a:cxn>
                  <a:cxn ang="0">
                    <a:pos x="25" y="40"/>
                  </a:cxn>
                  <a:cxn ang="0">
                    <a:pos x="20" y="43"/>
                  </a:cxn>
                  <a:cxn ang="0">
                    <a:pos x="15" y="45"/>
                  </a:cxn>
                  <a:cxn ang="0">
                    <a:pos x="11" y="45"/>
                  </a:cxn>
                  <a:cxn ang="0">
                    <a:pos x="7" y="44"/>
                  </a:cxn>
                  <a:cxn ang="0">
                    <a:pos x="4" y="41"/>
                  </a:cxn>
                  <a:cxn ang="0">
                    <a:pos x="1" y="37"/>
                  </a:cxn>
                  <a:cxn ang="0">
                    <a:pos x="0" y="32"/>
                  </a:cxn>
                  <a:cxn ang="0">
                    <a:pos x="0" y="26"/>
                  </a:cxn>
                  <a:cxn ang="0">
                    <a:pos x="0" y="21"/>
                  </a:cxn>
                  <a:cxn ang="0">
                    <a:pos x="1" y="16"/>
                  </a:cxn>
                  <a:cxn ang="0">
                    <a:pos x="3" y="11"/>
                  </a:cxn>
                  <a:cxn ang="0">
                    <a:pos x="7" y="6"/>
                  </a:cxn>
                  <a:cxn ang="0">
                    <a:pos x="12" y="2"/>
                  </a:cxn>
                  <a:cxn ang="0">
                    <a:pos x="17" y="0"/>
                  </a:cxn>
                  <a:cxn ang="0">
                    <a:pos x="20" y="0"/>
                  </a:cxn>
                  <a:cxn ang="0">
                    <a:pos x="26" y="2"/>
                  </a:cxn>
                  <a:cxn ang="0">
                    <a:pos x="29" y="6"/>
                  </a:cxn>
                  <a:cxn ang="0">
                    <a:pos x="31" y="11"/>
                  </a:cxn>
                  <a:cxn ang="0">
                    <a:pos x="32" y="16"/>
                  </a:cxn>
                  <a:cxn ang="0">
                    <a:pos x="30" y="11"/>
                  </a:cxn>
                  <a:cxn ang="0">
                    <a:pos x="28" y="7"/>
                  </a:cxn>
                  <a:cxn ang="0">
                    <a:pos x="24" y="4"/>
                  </a:cxn>
                  <a:cxn ang="0">
                    <a:pos x="20" y="3"/>
                  </a:cxn>
                  <a:cxn ang="0">
                    <a:pos x="15" y="5"/>
                  </a:cxn>
                  <a:cxn ang="0">
                    <a:pos x="11" y="9"/>
                  </a:cxn>
                  <a:cxn ang="0">
                    <a:pos x="8" y="14"/>
                  </a:cxn>
                  <a:cxn ang="0">
                    <a:pos x="7" y="20"/>
                  </a:cxn>
                  <a:cxn ang="0">
                    <a:pos x="6" y="25"/>
                  </a:cxn>
                  <a:cxn ang="0">
                    <a:pos x="10" y="37"/>
                  </a:cxn>
                  <a:cxn ang="0">
                    <a:pos x="10" y="24"/>
                  </a:cxn>
                  <a:cxn ang="0">
                    <a:pos x="14" y="36"/>
                  </a:cxn>
                  <a:cxn ang="0">
                    <a:pos x="14" y="26"/>
                  </a:cxn>
                  <a:cxn ang="0">
                    <a:pos x="18" y="33"/>
                  </a:cxn>
                  <a:cxn ang="0">
                    <a:pos x="19" y="26"/>
                  </a:cxn>
                  <a:cxn ang="0">
                    <a:pos x="22" y="31"/>
                  </a:cxn>
                  <a:cxn ang="0">
                    <a:pos x="22" y="26"/>
                  </a:cxn>
                  <a:cxn ang="0">
                    <a:pos x="24" y="31"/>
                  </a:cxn>
                  <a:cxn ang="0">
                    <a:pos x="27" y="31"/>
                  </a:cxn>
                  <a:cxn ang="0">
                    <a:pos x="29" y="31"/>
                  </a:cxn>
                  <a:cxn ang="0">
                    <a:pos x="31" y="29"/>
                  </a:cxn>
                </a:cxnLst>
                <a:rect l="0" t="0" r="r" b="b"/>
                <a:pathLst>
                  <a:path w="33" h="46">
                    <a:moveTo>
                      <a:pt x="31" y="29"/>
                    </a:moveTo>
                    <a:lnTo>
                      <a:pt x="28" y="35"/>
                    </a:lnTo>
                    <a:lnTo>
                      <a:pt x="25" y="40"/>
                    </a:lnTo>
                    <a:lnTo>
                      <a:pt x="20" y="43"/>
                    </a:lnTo>
                    <a:lnTo>
                      <a:pt x="15" y="45"/>
                    </a:lnTo>
                    <a:lnTo>
                      <a:pt x="11" y="45"/>
                    </a:lnTo>
                    <a:lnTo>
                      <a:pt x="7" y="44"/>
                    </a:lnTo>
                    <a:lnTo>
                      <a:pt x="4" y="41"/>
                    </a:lnTo>
                    <a:lnTo>
                      <a:pt x="1" y="37"/>
                    </a:lnTo>
                    <a:lnTo>
                      <a:pt x="0" y="32"/>
                    </a:lnTo>
                    <a:lnTo>
                      <a:pt x="0" y="26"/>
                    </a:lnTo>
                    <a:lnTo>
                      <a:pt x="0" y="21"/>
                    </a:lnTo>
                    <a:lnTo>
                      <a:pt x="1" y="16"/>
                    </a:lnTo>
                    <a:lnTo>
                      <a:pt x="3" y="11"/>
                    </a:lnTo>
                    <a:lnTo>
                      <a:pt x="7" y="6"/>
                    </a:lnTo>
                    <a:lnTo>
                      <a:pt x="12" y="2"/>
                    </a:lnTo>
                    <a:lnTo>
                      <a:pt x="17" y="0"/>
                    </a:lnTo>
                    <a:lnTo>
                      <a:pt x="20" y="0"/>
                    </a:lnTo>
                    <a:lnTo>
                      <a:pt x="26" y="2"/>
                    </a:lnTo>
                    <a:lnTo>
                      <a:pt x="29" y="6"/>
                    </a:lnTo>
                    <a:lnTo>
                      <a:pt x="31" y="11"/>
                    </a:lnTo>
                    <a:lnTo>
                      <a:pt x="32" y="16"/>
                    </a:lnTo>
                    <a:lnTo>
                      <a:pt x="30" y="11"/>
                    </a:lnTo>
                    <a:lnTo>
                      <a:pt x="28" y="7"/>
                    </a:lnTo>
                    <a:lnTo>
                      <a:pt x="24" y="4"/>
                    </a:lnTo>
                    <a:lnTo>
                      <a:pt x="20" y="3"/>
                    </a:lnTo>
                    <a:lnTo>
                      <a:pt x="15" y="5"/>
                    </a:lnTo>
                    <a:lnTo>
                      <a:pt x="11" y="9"/>
                    </a:lnTo>
                    <a:lnTo>
                      <a:pt x="8" y="14"/>
                    </a:lnTo>
                    <a:lnTo>
                      <a:pt x="7" y="20"/>
                    </a:lnTo>
                    <a:lnTo>
                      <a:pt x="6" y="25"/>
                    </a:lnTo>
                    <a:lnTo>
                      <a:pt x="10" y="37"/>
                    </a:lnTo>
                    <a:lnTo>
                      <a:pt x="10" y="24"/>
                    </a:lnTo>
                    <a:lnTo>
                      <a:pt x="14" y="36"/>
                    </a:lnTo>
                    <a:lnTo>
                      <a:pt x="14" y="26"/>
                    </a:lnTo>
                    <a:lnTo>
                      <a:pt x="18" y="33"/>
                    </a:lnTo>
                    <a:lnTo>
                      <a:pt x="19" y="26"/>
                    </a:lnTo>
                    <a:lnTo>
                      <a:pt x="22" y="31"/>
                    </a:lnTo>
                    <a:lnTo>
                      <a:pt x="22" y="26"/>
                    </a:lnTo>
                    <a:lnTo>
                      <a:pt x="24" y="31"/>
                    </a:lnTo>
                    <a:lnTo>
                      <a:pt x="27" y="31"/>
                    </a:lnTo>
                    <a:lnTo>
                      <a:pt x="29" y="31"/>
                    </a:lnTo>
                    <a:lnTo>
                      <a:pt x="31"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27" name="Freeform 91"/>
              <p:cNvSpPr>
                <a:spLocks/>
              </p:cNvSpPr>
              <p:nvPr/>
            </p:nvSpPr>
            <p:spPr bwMode="auto">
              <a:xfrm>
                <a:off x="1335" y="4186"/>
                <a:ext cx="82" cy="36"/>
              </a:xfrm>
              <a:custGeom>
                <a:avLst/>
                <a:gdLst/>
                <a:ahLst/>
                <a:cxnLst>
                  <a:cxn ang="0">
                    <a:pos x="81" y="0"/>
                  </a:cxn>
                  <a:cxn ang="0">
                    <a:pos x="79" y="9"/>
                  </a:cxn>
                  <a:cxn ang="0">
                    <a:pos x="75" y="16"/>
                  </a:cxn>
                  <a:cxn ang="0">
                    <a:pos x="70" y="23"/>
                  </a:cxn>
                  <a:cxn ang="0">
                    <a:pos x="65" y="29"/>
                  </a:cxn>
                  <a:cxn ang="0">
                    <a:pos x="59" y="32"/>
                  </a:cxn>
                  <a:cxn ang="0">
                    <a:pos x="51" y="34"/>
                  </a:cxn>
                  <a:cxn ang="0">
                    <a:pos x="42" y="35"/>
                  </a:cxn>
                  <a:cxn ang="0">
                    <a:pos x="32" y="35"/>
                  </a:cxn>
                  <a:cxn ang="0">
                    <a:pos x="25" y="33"/>
                  </a:cxn>
                  <a:cxn ang="0">
                    <a:pos x="18" y="30"/>
                  </a:cxn>
                  <a:cxn ang="0">
                    <a:pos x="12" y="25"/>
                  </a:cxn>
                  <a:cxn ang="0">
                    <a:pos x="6" y="17"/>
                  </a:cxn>
                  <a:cxn ang="0">
                    <a:pos x="3" y="11"/>
                  </a:cxn>
                  <a:cxn ang="0">
                    <a:pos x="0" y="5"/>
                  </a:cxn>
                  <a:cxn ang="0">
                    <a:pos x="50" y="8"/>
                  </a:cxn>
                  <a:cxn ang="0">
                    <a:pos x="64" y="8"/>
                  </a:cxn>
                  <a:cxn ang="0">
                    <a:pos x="71" y="7"/>
                  </a:cxn>
                  <a:cxn ang="0">
                    <a:pos x="77" y="5"/>
                  </a:cxn>
                  <a:cxn ang="0">
                    <a:pos x="81" y="0"/>
                  </a:cxn>
                </a:cxnLst>
                <a:rect l="0" t="0" r="r" b="b"/>
                <a:pathLst>
                  <a:path w="82" h="36">
                    <a:moveTo>
                      <a:pt x="81" y="0"/>
                    </a:moveTo>
                    <a:lnTo>
                      <a:pt x="79" y="9"/>
                    </a:lnTo>
                    <a:lnTo>
                      <a:pt x="75" y="16"/>
                    </a:lnTo>
                    <a:lnTo>
                      <a:pt x="70" y="23"/>
                    </a:lnTo>
                    <a:lnTo>
                      <a:pt x="65" y="29"/>
                    </a:lnTo>
                    <a:lnTo>
                      <a:pt x="59" y="32"/>
                    </a:lnTo>
                    <a:lnTo>
                      <a:pt x="51" y="34"/>
                    </a:lnTo>
                    <a:lnTo>
                      <a:pt x="42" y="35"/>
                    </a:lnTo>
                    <a:lnTo>
                      <a:pt x="32" y="35"/>
                    </a:lnTo>
                    <a:lnTo>
                      <a:pt x="25" y="33"/>
                    </a:lnTo>
                    <a:lnTo>
                      <a:pt x="18" y="30"/>
                    </a:lnTo>
                    <a:lnTo>
                      <a:pt x="12" y="25"/>
                    </a:lnTo>
                    <a:lnTo>
                      <a:pt x="6" y="17"/>
                    </a:lnTo>
                    <a:lnTo>
                      <a:pt x="3" y="11"/>
                    </a:lnTo>
                    <a:lnTo>
                      <a:pt x="0" y="5"/>
                    </a:lnTo>
                    <a:lnTo>
                      <a:pt x="50" y="8"/>
                    </a:lnTo>
                    <a:lnTo>
                      <a:pt x="64" y="8"/>
                    </a:lnTo>
                    <a:lnTo>
                      <a:pt x="71" y="7"/>
                    </a:lnTo>
                    <a:lnTo>
                      <a:pt x="77" y="5"/>
                    </a:lnTo>
                    <a:lnTo>
                      <a:pt x="8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28" name="Freeform 92"/>
              <p:cNvSpPr>
                <a:spLocks/>
              </p:cNvSpPr>
              <p:nvPr/>
            </p:nvSpPr>
            <p:spPr bwMode="auto">
              <a:xfrm>
                <a:off x="1288" y="4112"/>
                <a:ext cx="19" cy="21"/>
              </a:xfrm>
              <a:custGeom>
                <a:avLst/>
                <a:gdLst/>
                <a:ahLst/>
                <a:cxnLst>
                  <a:cxn ang="0">
                    <a:pos x="0" y="0"/>
                  </a:cxn>
                  <a:cxn ang="0">
                    <a:pos x="7" y="6"/>
                  </a:cxn>
                  <a:cxn ang="0">
                    <a:pos x="8" y="18"/>
                  </a:cxn>
                  <a:cxn ang="0">
                    <a:pos x="4" y="20"/>
                  </a:cxn>
                  <a:cxn ang="0">
                    <a:pos x="18" y="20"/>
                  </a:cxn>
                  <a:cxn ang="0">
                    <a:pos x="16" y="1"/>
                  </a:cxn>
                  <a:cxn ang="0">
                    <a:pos x="0" y="0"/>
                  </a:cxn>
                </a:cxnLst>
                <a:rect l="0" t="0" r="r" b="b"/>
                <a:pathLst>
                  <a:path w="19" h="21">
                    <a:moveTo>
                      <a:pt x="0" y="0"/>
                    </a:moveTo>
                    <a:lnTo>
                      <a:pt x="7" y="6"/>
                    </a:lnTo>
                    <a:lnTo>
                      <a:pt x="8" y="18"/>
                    </a:lnTo>
                    <a:lnTo>
                      <a:pt x="4" y="20"/>
                    </a:lnTo>
                    <a:lnTo>
                      <a:pt x="18" y="20"/>
                    </a:lnTo>
                    <a:lnTo>
                      <a:pt x="16" y="1"/>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29" name="Freeform 93"/>
              <p:cNvSpPr>
                <a:spLocks/>
              </p:cNvSpPr>
              <p:nvPr/>
            </p:nvSpPr>
            <p:spPr bwMode="auto">
              <a:xfrm>
                <a:off x="1310" y="4113"/>
                <a:ext cx="41" cy="21"/>
              </a:xfrm>
              <a:custGeom>
                <a:avLst/>
                <a:gdLst/>
                <a:ahLst/>
                <a:cxnLst>
                  <a:cxn ang="0">
                    <a:pos x="0" y="0"/>
                  </a:cxn>
                  <a:cxn ang="0">
                    <a:pos x="5" y="4"/>
                  </a:cxn>
                  <a:cxn ang="0">
                    <a:pos x="6" y="19"/>
                  </a:cxn>
                  <a:cxn ang="0">
                    <a:pos x="40" y="20"/>
                  </a:cxn>
                  <a:cxn ang="0">
                    <a:pos x="40" y="17"/>
                  </a:cxn>
                  <a:cxn ang="0">
                    <a:pos x="39" y="13"/>
                  </a:cxn>
                  <a:cxn ang="0">
                    <a:pos x="37" y="8"/>
                  </a:cxn>
                  <a:cxn ang="0">
                    <a:pos x="34" y="4"/>
                  </a:cxn>
                  <a:cxn ang="0">
                    <a:pos x="31" y="3"/>
                  </a:cxn>
                  <a:cxn ang="0">
                    <a:pos x="28" y="1"/>
                  </a:cxn>
                  <a:cxn ang="0">
                    <a:pos x="23" y="0"/>
                  </a:cxn>
                  <a:cxn ang="0">
                    <a:pos x="0" y="0"/>
                  </a:cxn>
                </a:cxnLst>
                <a:rect l="0" t="0" r="r" b="b"/>
                <a:pathLst>
                  <a:path w="41" h="21">
                    <a:moveTo>
                      <a:pt x="0" y="0"/>
                    </a:moveTo>
                    <a:lnTo>
                      <a:pt x="5" y="4"/>
                    </a:lnTo>
                    <a:lnTo>
                      <a:pt x="6" y="19"/>
                    </a:lnTo>
                    <a:lnTo>
                      <a:pt x="40" y="20"/>
                    </a:lnTo>
                    <a:lnTo>
                      <a:pt x="40" y="17"/>
                    </a:lnTo>
                    <a:lnTo>
                      <a:pt x="39" y="13"/>
                    </a:lnTo>
                    <a:lnTo>
                      <a:pt x="37" y="8"/>
                    </a:lnTo>
                    <a:lnTo>
                      <a:pt x="34" y="4"/>
                    </a:lnTo>
                    <a:lnTo>
                      <a:pt x="31" y="3"/>
                    </a:lnTo>
                    <a:lnTo>
                      <a:pt x="28" y="1"/>
                    </a:lnTo>
                    <a:lnTo>
                      <a:pt x="23" y="0"/>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30" name="Freeform 94"/>
              <p:cNvSpPr>
                <a:spLocks/>
              </p:cNvSpPr>
              <p:nvPr/>
            </p:nvSpPr>
            <p:spPr bwMode="auto">
              <a:xfrm>
                <a:off x="1289" y="4131"/>
                <a:ext cx="63" cy="36"/>
              </a:xfrm>
              <a:custGeom>
                <a:avLst/>
                <a:gdLst/>
                <a:ahLst/>
                <a:cxnLst>
                  <a:cxn ang="0">
                    <a:pos x="1" y="4"/>
                  </a:cxn>
                  <a:cxn ang="0">
                    <a:pos x="5" y="8"/>
                  </a:cxn>
                  <a:cxn ang="0">
                    <a:pos x="60" y="8"/>
                  </a:cxn>
                  <a:cxn ang="0">
                    <a:pos x="61" y="5"/>
                  </a:cxn>
                  <a:cxn ang="0">
                    <a:pos x="61" y="1"/>
                  </a:cxn>
                  <a:cxn ang="0">
                    <a:pos x="61" y="0"/>
                  </a:cxn>
                  <a:cxn ang="0">
                    <a:pos x="62" y="5"/>
                  </a:cxn>
                  <a:cxn ang="0">
                    <a:pos x="62" y="10"/>
                  </a:cxn>
                  <a:cxn ang="0">
                    <a:pos x="61" y="13"/>
                  </a:cxn>
                  <a:cxn ang="0">
                    <a:pos x="60" y="19"/>
                  </a:cxn>
                  <a:cxn ang="0">
                    <a:pos x="59" y="23"/>
                  </a:cxn>
                  <a:cxn ang="0">
                    <a:pos x="56" y="27"/>
                  </a:cxn>
                  <a:cxn ang="0">
                    <a:pos x="53" y="30"/>
                  </a:cxn>
                  <a:cxn ang="0">
                    <a:pos x="49" y="32"/>
                  </a:cxn>
                  <a:cxn ang="0">
                    <a:pos x="44" y="33"/>
                  </a:cxn>
                  <a:cxn ang="0">
                    <a:pos x="37" y="35"/>
                  </a:cxn>
                  <a:cxn ang="0">
                    <a:pos x="26" y="35"/>
                  </a:cxn>
                  <a:cxn ang="0">
                    <a:pos x="41" y="32"/>
                  </a:cxn>
                  <a:cxn ang="0">
                    <a:pos x="48" y="31"/>
                  </a:cxn>
                  <a:cxn ang="0">
                    <a:pos x="52" y="28"/>
                  </a:cxn>
                  <a:cxn ang="0">
                    <a:pos x="29" y="28"/>
                  </a:cxn>
                  <a:cxn ang="0">
                    <a:pos x="28" y="20"/>
                  </a:cxn>
                  <a:cxn ang="0">
                    <a:pos x="19" y="11"/>
                  </a:cxn>
                  <a:cxn ang="0">
                    <a:pos x="21" y="32"/>
                  </a:cxn>
                  <a:cxn ang="0">
                    <a:pos x="19" y="28"/>
                  </a:cxn>
                  <a:cxn ang="0">
                    <a:pos x="4" y="28"/>
                  </a:cxn>
                  <a:cxn ang="0">
                    <a:pos x="11" y="26"/>
                  </a:cxn>
                  <a:cxn ang="0">
                    <a:pos x="9" y="11"/>
                  </a:cxn>
                  <a:cxn ang="0">
                    <a:pos x="5" y="11"/>
                  </a:cxn>
                  <a:cxn ang="0">
                    <a:pos x="2" y="9"/>
                  </a:cxn>
                  <a:cxn ang="0">
                    <a:pos x="0" y="6"/>
                  </a:cxn>
                  <a:cxn ang="0">
                    <a:pos x="1" y="4"/>
                  </a:cxn>
                </a:cxnLst>
                <a:rect l="0" t="0" r="r" b="b"/>
                <a:pathLst>
                  <a:path w="63" h="36">
                    <a:moveTo>
                      <a:pt x="1" y="4"/>
                    </a:moveTo>
                    <a:lnTo>
                      <a:pt x="5" y="8"/>
                    </a:lnTo>
                    <a:lnTo>
                      <a:pt x="60" y="8"/>
                    </a:lnTo>
                    <a:lnTo>
                      <a:pt x="61" y="5"/>
                    </a:lnTo>
                    <a:lnTo>
                      <a:pt x="61" y="1"/>
                    </a:lnTo>
                    <a:lnTo>
                      <a:pt x="61" y="0"/>
                    </a:lnTo>
                    <a:lnTo>
                      <a:pt x="62" y="5"/>
                    </a:lnTo>
                    <a:lnTo>
                      <a:pt x="62" y="10"/>
                    </a:lnTo>
                    <a:lnTo>
                      <a:pt x="61" y="13"/>
                    </a:lnTo>
                    <a:lnTo>
                      <a:pt x="60" y="19"/>
                    </a:lnTo>
                    <a:lnTo>
                      <a:pt x="59" y="23"/>
                    </a:lnTo>
                    <a:lnTo>
                      <a:pt x="56" y="27"/>
                    </a:lnTo>
                    <a:lnTo>
                      <a:pt x="53" y="30"/>
                    </a:lnTo>
                    <a:lnTo>
                      <a:pt x="49" y="32"/>
                    </a:lnTo>
                    <a:lnTo>
                      <a:pt x="44" y="33"/>
                    </a:lnTo>
                    <a:lnTo>
                      <a:pt x="37" y="35"/>
                    </a:lnTo>
                    <a:lnTo>
                      <a:pt x="26" y="35"/>
                    </a:lnTo>
                    <a:lnTo>
                      <a:pt x="41" y="32"/>
                    </a:lnTo>
                    <a:lnTo>
                      <a:pt x="48" y="31"/>
                    </a:lnTo>
                    <a:lnTo>
                      <a:pt x="52" y="28"/>
                    </a:lnTo>
                    <a:lnTo>
                      <a:pt x="29" y="28"/>
                    </a:lnTo>
                    <a:lnTo>
                      <a:pt x="28" y="20"/>
                    </a:lnTo>
                    <a:lnTo>
                      <a:pt x="19" y="11"/>
                    </a:lnTo>
                    <a:lnTo>
                      <a:pt x="21" y="32"/>
                    </a:lnTo>
                    <a:lnTo>
                      <a:pt x="19" y="28"/>
                    </a:lnTo>
                    <a:lnTo>
                      <a:pt x="4" y="28"/>
                    </a:lnTo>
                    <a:lnTo>
                      <a:pt x="11" y="26"/>
                    </a:lnTo>
                    <a:lnTo>
                      <a:pt x="9" y="11"/>
                    </a:lnTo>
                    <a:lnTo>
                      <a:pt x="5" y="11"/>
                    </a:lnTo>
                    <a:lnTo>
                      <a:pt x="2" y="9"/>
                    </a:lnTo>
                    <a:lnTo>
                      <a:pt x="0" y="6"/>
                    </a:lnTo>
                    <a:lnTo>
                      <a:pt x="1"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31" name="Freeform 95"/>
              <p:cNvSpPr>
                <a:spLocks/>
              </p:cNvSpPr>
              <p:nvPr/>
            </p:nvSpPr>
            <p:spPr bwMode="auto">
              <a:xfrm>
                <a:off x="1346" y="4050"/>
                <a:ext cx="76" cy="29"/>
              </a:xfrm>
              <a:custGeom>
                <a:avLst/>
                <a:gdLst/>
                <a:ahLst/>
                <a:cxnLst>
                  <a:cxn ang="0">
                    <a:pos x="1" y="27"/>
                  </a:cxn>
                  <a:cxn ang="0">
                    <a:pos x="22" y="14"/>
                  </a:cxn>
                  <a:cxn ang="0">
                    <a:pos x="41" y="6"/>
                  </a:cxn>
                  <a:cxn ang="0">
                    <a:pos x="64" y="0"/>
                  </a:cxn>
                  <a:cxn ang="0">
                    <a:pos x="69" y="0"/>
                  </a:cxn>
                  <a:cxn ang="0">
                    <a:pos x="74" y="4"/>
                  </a:cxn>
                  <a:cxn ang="0">
                    <a:pos x="75" y="6"/>
                  </a:cxn>
                  <a:cxn ang="0">
                    <a:pos x="75" y="9"/>
                  </a:cxn>
                  <a:cxn ang="0">
                    <a:pos x="75" y="13"/>
                  </a:cxn>
                  <a:cxn ang="0">
                    <a:pos x="74" y="15"/>
                  </a:cxn>
                  <a:cxn ang="0">
                    <a:pos x="72" y="18"/>
                  </a:cxn>
                  <a:cxn ang="0">
                    <a:pos x="68" y="21"/>
                  </a:cxn>
                  <a:cxn ang="0">
                    <a:pos x="60" y="24"/>
                  </a:cxn>
                  <a:cxn ang="0">
                    <a:pos x="54" y="26"/>
                  </a:cxn>
                  <a:cxn ang="0">
                    <a:pos x="40" y="27"/>
                  </a:cxn>
                  <a:cxn ang="0">
                    <a:pos x="22" y="28"/>
                  </a:cxn>
                  <a:cxn ang="0">
                    <a:pos x="54" y="24"/>
                  </a:cxn>
                  <a:cxn ang="0">
                    <a:pos x="64" y="21"/>
                  </a:cxn>
                  <a:cxn ang="0">
                    <a:pos x="70" y="17"/>
                  </a:cxn>
                  <a:cxn ang="0">
                    <a:pos x="72" y="14"/>
                  </a:cxn>
                  <a:cxn ang="0">
                    <a:pos x="73" y="11"/>
                  </a:cxn>
                  <a:cxn ang="0">
                    <a:pos x="73" y="9"/>
                  </a:cxn>
                  <a:cxn ang="0">
                    <a:pos x="68" y="9"/>
                  </a:cxn>
                  <a:cxn ang="0">
                    <a:pos x="55" y="10"/>
                  </a:cxn>
                  <a:cxn ang="0">
                    <a:pos x="37" y="14"/>
                  </a:cxn>
                  <a:cxn ang="0">
                    <a:pos x="21" y="19"/>
                  </a:cxn>
                  <a:cxn ang="0">
                    <a:pos x="6" y="25"/>
                  </a:cxn>
                  <a:cxn ang="0">
                    <a:pos x="6" y="27"/>
                  </a:cxn>
                  <a:cxn ang="0">
                    <a:pos x="14" y="27"/>
                  </a:cxn>
                  <a:cxn ang="0">
                    <a:pos x="0" y="28"/>
                  </a:cxn>
                  <a:cxn ang="0">
                    <a:pos x="1" y="27"/>
                  </a:cxn>
                </a:cxnLst>
                <a:rect l="0" t="0" r="r" b="b"/>
                <a:pathLst>
                  <a:path w="76" h="29">
                    <a:moveTo>
                      <a:pt x="1" y="27"/>
                    </a:moveTo>
                    <a:lnTo>
                      <a:pt x="22" y="14"/>
                    </a:lnTo>
                    <a:lnTo>
                      <a:pt x="41" y="6"/>
                    </a:lnTo>
                    <a:lnTo>
                      <a:pt x="64" y="0"/>
                    </a:lnTo>
                    <a:lnTo>
                      <a:pt x="69" y="0"/>
                    </a:lnTo>
                    <a:lnTo>
                      <a:pt x="74" y="4"/>
                    </a:lnTo>
                    <a:lnTo>
                      <a:pt x="75" y="6"/>
                    </a:lnTo>
                    <a:lnTo>
                      <a:pt x="75" y="9"/>
                    </a:lnTo>
                    <a:lnTo>
                      <a:pt x="75" y="13"/>
                    </a:lnTo>
                    <a:lnTo>
                      <a:pt x="74" y="15"/>
                    </a:lnTo>
                    <a:lnTo>
                      <a:pt x="72" y="18"/>
                    </a:lnTo>
                    <a:lnTo>
                      <a:pt x="68" y="21"/>
                    </a:lnTo>
                    <a:lnTo>
                      <a:pt x="60" y="24"/>
                    </a:lnTo>
                    <a:lnTo>
                      <a:pt x="54" y="26"/>
                    </a:lnTo>
                    <a:lnTo>
                      <a:pt x="40" y="27"/>
                    </a:lnTo>
                    <a:lnTo>
                      <a:pt x="22" y="28"/>
                    </a:lnTo>
                    <a:lnTo>
                      <a:pt x="54" y="24"/>
                    </a:lnTo>
                    <a:lnTo>
                      <a:pt x="64" y="21"/>
                    </a:lnTo>
                    <a:lnTo>
                      <a:pt x="70" y="17"/>
                    </a:lnTo>
                    <a:lnTo>
                      <a:pt x="72" y="14"/>
                    </a:lnTo>
                    <a:lnTo>
                      <a:pt x="73" y="11"/>
                    </a:lnTo>
                    <a:lnTo>
                      <a:pt x="73" y="9"/>
                    </a:lnTo>
                    <a:lnTo>
                      <a:pt x="68" y="9"/>
                    </a:lnTo>
                    <a:lnTo>
                      <a:pt x="55" y="10"/>
                    </a:lnTo>
                    <a:lnTo>
                      <a:pt x="37" y="14"/>
                    </a:lnTo>
                    <a:lnTo>
                      <a:pt x="21" y="19"/>
                    </a:lnTo>
                    <a:lnTo>
                      <a:pt x="6" y="25"/>
                    </a:lnTo>
                    <a:lnTo>
                      <a:pt x="6" y="27"/>
                    </a:lnTo>
                    <a:lnTo>
                      <a:pt x="14" y="27"/>
                    </a:lnTo>
                    <a:lnTo>
                      <a:pt x="0" y="28"/>
                    </a:lnTo>
                    <a:lnTo>
                      <a:pt x="1" y="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32" name="Freeform 96"/>
              <p:cNvSpPr>
                <a:spLocks/>
              </p:cNvSpPr>
              <p:nvPr/>
            </p:nvSpPr>
            <p:spPr bwMode="auto">
              <a:xfrm>
                <a:off x="1298" y="4086"/>
                <a:ext cx="145" cy="4"/>
              </a:xfrm>
              <a:custGeom>
                <a:avLst/>
                <a:gdLst/>
                <a:ahLst/>
                <a:cxnLst>
                  <a:cxn ang="0">
                    <a:pos x="3" y="0"/>
                  </a:cxn>
                  <a:cxn ang="0">
                    <a:pos x="144" y="0"/>
                  </a:cxn>
                  <a:cxn ang="0">
                    <a:pos x="144" y="3"/>
                  </a:cxn>
                  <a:cxn ang="0">
                    <a:pos x="0" y="3"/>
                  </a:cxn>
                  <a:cxn ang="0">
                    <a:pos x="3" y="0"/>
                  </a:cxn>
                </a:cxnLst>
                <a:rect l="0" t="0" r="r" b="b"/>
                <a:pathLst>
                  <a:path w="145" h="4">
                    <a:moveTo>
                      <a:pt x="3" y="0"/>
                    </a:moveTo>
                    <a:lnTo>
                      <a:pt x="144" y="0"/>
                    </a:lnTo>
                    <a:lnTo>
                      <a:pt x="144" y="3"/>
                    </a:lnTo>
                    <a:lnTo>
                      <a:pt x="0" y="3"/>
                    </a:lnTo>
                    <a:lnTo>
                      <a:pt x="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33" name="Freeform 97"/>
              <p:cNvSpPr>
                <a:spLocks/>
              </p:cNvSpPr>
              <p:nvPr/>
            </p:nvSpPr>
            <p:spPr bwMode="auto">
              <a:xfrm>
                <a:off x="1733" y="4031"/>
                <a:ext cx="46" cy="125"/>
              </a:xfrm>
              <a:custGeom>
                <a:avLst/>
                <a:gdLst/>
                <a:ahLst/>
                <a:cxnLst>
                  <a:cxn ang="0">
                    <a:pos x="41" y="0"/>
                  </a:cxn>
                  <a:cxn ang="0">
                    <a:pos x="42" y="2"/>
                  </a:cxn>
                  <a:cxn ang="0">
                    <a:pos x="43" y="4"/>
                  </a:cxn>
                  <a:cxn ang="0">
                    <a:pos x="44" y="8"/>
                  </a:cxn>
                  <a:cxn ang="0">
                    <a:pos x="44" y="12"/>
                  </a:cxn>
                  <a:cxn ang="0">
                    <a:pos x="44" y="18"/>
                  </a:cxn>
                  <a:cxn ang="0">
                    <a:pos x="42" y="26"/>
                  </a:cxn>
                  <a:cxn ang="0">
                    <a:pos x="37" y="42"/>
                  </a:cxn>
                  <a:cxn ang="0">
                    <a:pos x="30" y="62"/>
                  </a:cxn>
                  <a:cxn ang="0">
                    <a:pos x="22" y="83"/>
                  </a:cxn>
                  <a:cxn ang="0">
                    <a:pos x="14" y="100"/>
                  </a:cxn>
                  <a:cxn ang="0">
                    <a:pos x="8" y="112"/>
                  </a:cxn>
                  <a:cxn ang="0">
                    <a:pos x="0" y="124"/>
                  </a:cxn>
                  <a:cxn ang="0">
                    <a:pos x="2" y="124"/>
                  </a:cxn>
                  <a:cxn ang="0">
                    <a:pos x="9" y="112"/>
                  </a:cxn>
                  <a:cxn ang="0">
                    <a:pos x="15" y="100"/>
                  </a:cxn>
                  <a:cxn ang="0">
                    <a:pos x="23" y="82"/>
                  </a:cxn>
                  <a:cxn ang="0">
                    <a:pos x="30" y="64"/>
                  </a:cxn>
                  <a:cxn ang="0">
                    <a:pos x="37" y="47"/>
                  </a:cxn>
                  <a:cxn ang="0">
                    <a:pos x="41" y="32"/>
                  </a:cxn>
                  <a:cxn ang="0">
                    <a:pos x="44" y="21"/>
                  </a:cxn>
                  <a:cxn ang="0">
                    <a:pos x="45" y="12"/>
                  </a:cxn>
                  <a:cxn ang="0">
                    <a:pos x="45" y="8"/>
                  </a:cxn>
                  <a:cxn ang="0">
                    <a:pos x="44" y="4"/>
                  </a:cxn>
                  <a:cxn ang="0">
                    <a:pos x="43" y="2"/>
                  </a:cxn>
                  <a:cxn ang="0">
                    <a:pos x="41" y="0"/>
                  </a:cxn>
                </a:cxnLst>
                <a:rect l="0" t="0" r="r" b="b"/>
                <a:pathLst>
                  <a:path w="46" h="125">
                    <a:moveTo>
                      <a:pt x="41" y="0"/>
                    </a:moveTo>
                    <a:lnTo>
                      <a:pt x="42" y="2"/>
                    </a:lnTo>
                    <a:lnTo>
                      <a:pt x="43" y="4"/>
                    </a:lnTo>
                    <a:lnTo>
                      <a:pt x="44" y="8"/>
                    </a:lnTo>
                    <a:lnTo>
                      <a:pt x="44" y="12"/>
                    </a:lnTo>
                    <a:lnTo>
                      <a:pt x="44" y="18"/>
                    </a:lnTo>
                    <a:lnTo>
                      <a:pt x="42" y="26"/>
                    </a:lnTo>
                    <a:lnTo>
                      <a:pt x="37" y="42"/>
                    </a:lnTo>
                    <a:lnTo>
                      <a:pt x="30" y="62"/>
                    </a:lnTo>
                    <a:lnTo>
                      <a:pt x="22" y="83"/>
                    </a:lnTo>
                    <a:lnTo>
                      <a:pt x="14" y="100"/>
                    </a:lnTo>
                    <a:lnTo>
                      <a:pt x="8" y="112"/>
                    </a:lnTo>
                    <a:lnTo>
                      <a:pt x="0" y="124"/>
                    </a:lnTo>
                    <a:lnTo>
                      <a:pt x="2" y="124"/>
                    </a:lnTo>
                    <a:lnTo>
                      <a:pt x="9" y="112"/>
                    </a:lnTo>
                    <a:lnTo>
                      <a:pt x="15" y="100"/>
                    </a:lnTo>
                    <a:lnTo>
                      <a:pt x="23" y="82"/>
                    </a:lnTo>
                    <a:lnTo>
                      <a:pt x="30" y="64"/>
                    </a:lnTo>
                    <a:lnTo>
                      <a:pt x="37" y="47"/>
                    </a:lnTo>
                    <a:lnTo>
                      <a:pt x="41" y="32"/>
                    </a:lnTo>
                    <a:lnTo>
                      <a:pt x="44" y="21"/>
                    </a:lnTo>
                    <a:lnTo>
                      <a:pt x="45" y="12"/>
                    </a:lnTo>
                    <a:lnTo>
                      <a:pt x="45" y="8"/>
                    </a:lnTo>
                    <a:lnTo>
                      <a:pt x="44" y="4"/>
                    </a:lnTo>
                    <a:lnTo>
                      <a:pt x="43" y="2"/>
                    </a:lnTo>
                    <a:lnTo>
                      <a:pt x="4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34" name="Freeform 98"/>
              <p:cNvSpPr>
                <a:spLocks/>
              </p:cNvSpPr>
              <p:nvPr/>
            </p:nvSpPr>
            <p:spPr bwMode="auto">
              <a:xfrm>
                <a:off x="1608" y="4036"/>
                <a:ext cx="44" cy="119"/>
              </a:xfrm>
              <a:custGeom>
                <a:avLst/>
                <a:gdLst/>
                <a:ahLst/>
                <a:cxnLst>
                  <a:cxn ang="0">
                    <a:pos x="39" y="0"/>
                  </a:cxn>
                  <a:cxn ang="0">
                    <a:pos x="42" y="4"/>
                  </a:cxn>
                  <a:cxn ang="0">
                    <a:pos x="43" y="6"/>
                  </a:cxn>
                  <a:cxn ang="0">
                    <a:pos x="43" y="9"/>
                  </a:cxn>
                  <a:cxn ang="0">
                    <a:pos x="43" y="11"/>
                  </a:cxn>
                  <a:cxn ang="0">
                    <a:pos x="42" y="14"/>
                  </a:cxn>
                  <a:cxn ang="0">
                    <a:pos x="42" y="17"/>
                  </a:cxn>
                  <a:cxn ang="0">
                    <a:pos x="40" y="19"/>
                  </a:cxn>
                  <a:cxn ang="0">
                    <a:pos x="39" y="22"/>
                  </a:cxn>
                  <a:cxn ang="0">
                    <a:pos x="38" y="24"/>
                  </a:cxn>
                  <a:cxn ang="0">
                    <a:pos x="38" y="27"/>
                  </a:cxn>
                  <a:cxn ang="0">
                    <a:pos x="37" y="28"/>
                  </a:cxn>
                  <a:cxn ang="0">
                    <a:pos x="14" y="46"/>
                  </a:cxn>
                  <a:cxn ang="0">
                    <a:pos x="8" y="52"/>
                  </a:cxn>
                  <a:cxn ang="0">
                    <a:pos x="6" y="55"/>
                  </a:cxn>
                  <a:cxn ang="0">
                    <a:pos x="4" y="58"/>
                  </a:cxn>
                  <a:cxn ang="0">
                    <a:pos x="2" y="61"/>
                  </a:cxn>
                  <a:cxn ang="0">
                    <a:pos x="2" y="64"/>
                  </a:cxn>
                  <a:cxn ang="0">
                    <a:pos x="1" y="67"/>
                  </a:cxn>
                  <a:cxn ang="0">
                    <a:pos x="1" y="70"/>
                  </a:cxn>
                  <a:cxn ang="0">
                    <a:pos x="3" y="118"/>
                  </a:cxn>
                  <a:cxn ang="0">
                    <a:pos x="2" y="118"/>
                  </a:cxn>
                  <a:cxn ang="0">
                    <a:pos x="0" y="71"/>
                  </a:cxn>
                  <a:cxn ang="0">
                    <a:pos x="0" y="66"/>
                  </a:cxn>
                  <a:cxn ang="0">
                    <a:pos x="1" y="61"/>
                  </a:cxn>
                  <a:cxn ang="0">
                    <a:pos x="3" y="56"/>
                  </a:cxn>
                  <a:cxn ang="0">
                    <a:pos x="6" y="51"/>
                  </a:cxn>
                  <a:cxn ang="0">
                    <a:pos x="11" y="47"/>
                  </a:cxn>
                  <a:cxn ang="0">
                    <a:pos x="14" y="44"/>
                  </a:cxn>
                  <a:cxn ang="0">
                    <a:pos x="22" y="38"/>
                  </a:cxn>
                  <a:cxn ang="0">
                    <a:pos x="37" y="26"/>
                  </a:cxn>
                  <a:cxn ang="0">
                    <a:pos x="38" y="22"/>
                  </a:cxn>
                  <a:cxn ang="0">
                    <a:pos x="39" y="19"/>
                  </a:cxn>
                  <a:cxn ang="0">
                    <a:pos x="40" y="17"/>
                  </a:cxn>
                  <a:cxn ang="0">
                    <a:pos x="42" y="14"/>
                  </a:cxn>
                  <a:cxn ang="0">
                    <a:pos x="42" y="11"/>
                  </a:cxn>
                  <a:cxn ang="0">
                    <a:pos x="42" y="9"/>
                  </a:cxn>
                  <a:cxn ang="0">
                    <a:pos x="41" y="6"/>
                  </a:cxn>
                  <a:cxn ang="0">
                    <a:pos x="40" y="4"/>
                  </a:cxn>
                  <a:cxn ang="0">
                    <a:pos x="37" y="0"/>
                  </a:cxn>
                  <a:cxn ang="0">
                    <a:pos x="39" y="0"/>
                  </a:cxn>
                </a:cxnLst>
                <a:rect l="0" t="0" r="r" b="b"/>
                <a:pathLst>
                  <a:path w="44" h="119">
                    <a:moveTo>
                      <a:pt x="39" y="0"/>
                    </a:moveTo>
                    <a:lnTo>
                      <a:pt x="42" y="4"/>
                    </a:lnTo>
                    <a:lnTo>
                      <a:pt x="43" y="6"/>
                    </a:lnTo>
                    <a:lnTo>
                      <a:pt x="43" y="9"/>
                    </a:lnTo>
                    <a:lnTo>
                      <a:pt x="43" y="11"/>
                    </a:lnTo>
                    <a:lnTo>
                      <a:pt x="42" y="14"/>
                    </a:lnTo>
                    <a:lnTo>
                      <a:pt x="42" y="17"/>
                    </a:lnTo>
                    <a:lnTo>
                      <a:pt x="40" y="19"/>
                    </a:lnTo>
                    <a:lnTo>
                      <a:pt x="39" y="22"/>
                    </a:lnTo>
                    <a:lnTo>
                      <a:pt x="38" y="24"/>
                    </a:lnTo>
                    <a:lnTo>
                      <a:pt x="38" y="27"/>
                    </a:lnTo>
                    <a:lnTo>
                      <a:pt x="37" y="28"/>
                    </a:lnTo>
                    <a:lnTo>
                      <a:pt x="14" y="46"/>
                    </a:lnTo>
                    <a:lnTo>
                      <a:pt x="8" y="52"/>
                    </a:lnTo>
                    <a:lnTo>
                      <a:pt x="6" y="55"/>
                    </a:lnTo>
                    <a:lnTo>
                      <a:pt x="4" y="58"/>
                    </a:lnTo>
                    <a:lnTo>
                      <a:pt x="2" y="61"/>
                    </a:lnTo>
                    <a:lnTo>
                      <a:pt x="2" y="64"/>
                    </a:lnTo>
                    <a:lnTo>
                      <a:pt x="1" y="67"/>
                    </a:lnTo>
                    <a:lnTo>
                      <a:pt x="1" y="70"/>
                    </a:lnTo>
                    <a:lnTo>
                      <a:pt x="3" y="118"/>
                    </a:lnTo>
                    <a:lnTo>
                      <a:pt x="2" y="118"/>
                    </a:lnTo>
                    <a:lnTo>
                      <a:pt x="0" y="71"/>
                    </a:lnTo>
                    <a:lnTo>
                      <a:pt x="0" y="66"/>
                    </a:lnTo>
                    <a:lnTo>
                      <a:pt x="1" y="61"/>
                    </a:lnTo>
                    <a:lnTo>
                      <a:pt x="3" y="56"/>
                    </a:lnTo>
                    <a:lnTo>
                      <a:pt x="6" y="51"/>
                    </a:lnTo>
                    <a:lnTo>
                      <a:pt x="11" y="47"/>
                    </a:lnTo>
                    <a:lnTo>
                      <a:pt x="14" y="44"/>
                    </a:lnTo>
                    <a:lnTo>
                      <a:pt x="22" y="38"/>
                    </a:lnTo>
                    <a:lnTo>
                      <a:pt x="37" y="26"/>
                    </a:lnTo>
                    <a:lnTo>
                      <a:pt x="38" y="22"/>
                    </a:lnTo>
                    <a:lnTo>
                      <a:pt x="39" y="19"/>
                    </a:lnTo>
                    <a:lnTo>
                      <a:pt x="40" y="17"/>
                    </a:lnTo>
                    <a:lnTo>
                      <a:pt x="42" y="14"/>
                    </a:lnTo>
                    <a:lnTo>
                      <a:pt x="42" y="11"/>
                    </a:lnTo>
                    <a:lnTo>
                      <a:pt x="42" y="9"/>
                    </a:lnTo>
                    <a:lnTo>
                      <a:pt x="41" y="6"/>
                    </a:lnTo>
                    <a:lnTo>
                      <a:pt x="40" y="4"/>
                    </a:lnTo>
                    <a:lnTo>
                      <a:pt x="37" y="0"/>
                    </a:lnTo>
                    <a:lnTo>
                      <a:pt x="3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35" name="Freeform 99"/>
              <p:cNvSpPr>
                <a:spLocks/>
              </p:cNvSpPr>
              <p:nvPr/>
            </p:nvSpPr>
            <p:spPr bwMode="auto">
              <a:xfrm>
                <a:off x="1528" y="4186"/>
                <a:ext cx="224" cy="9"/>
              </a:xfrm>
              <a:custGeom>
                <a:avLst/>
                <a:gdLst/>
                <a:ahLst/>
                <a:cxnLst>
                  <a:cxn ang="0">
                    <a:pos x="215" y="8"/>
                  </a:cxn>
                  <a:cxn ang="0">
                    <a:pos x="0" y="8"/>
                  </a:cxn>
                  <a:cxn ang="0">
                    <a:pos x="0" y="5"/>
                  </a:cxn>
                  <a:cxn ang="0">
                    <a:pos x="218" y="5"/>
                  </a:cxn>
                  <a:cxn ang="0">
                    <a:pos x="221" y="3"/>
                  </a:cxn>
                  <a:cxn ang="0">
                    <a:pos x="223" y="0"/>
                  </a:cxn>
                  <a:cxn ang="0">
                    <a:pos x="223" y="4"/>
                  </a:cxn>
                  <a:cxn ang="0">
                    <a:pos x="215" y="8"/>
                  </a:cxn>
                </a:cxnLst>
                <a:rect l="0" t="0" r="r" b="b"/>
                <a:pathLst>
                  <a:path w="224" h="9">
                    <a:moveTo>
                      <a:pt x="215" y="8"/>
                    </a:moveTo>
                    <a:lnTo>
                      <a:pt x="0" y="8"/>
                    </a:lnTo>
                    <a:lnTo>
                      <a:pt x="0" y="5"/>
                    </a:lnTo>
                    <a:lnTo>
                      <a:pt x="218" y="5"/>
                    </a:lnTo>
                    <a:lnTo>
                      <a:pt x="221" y="3"/>
                    </a:lnTo>
                    <a:lnTo>
                      <a:pt x="223" y="0"/>
                    </a:lnTo>
                    <a:lnTo>
                      <a:pt x="223" y="4"/>
                    </a:lnTo>
                    <a:lnTo>
                      <a:pt x="215" y="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36" name="Freeform 100"/>
              <p:cNvSpPr>
                <a:spLocks/>
              </p:cNvSpPr>
              <p:nvPr/>
            </p:nvSpPr>
            <p:spPr bwMode="auto">
              <a:xfrm>
                <a:off x="1531" y="4154"/>
                <a:ext cx="226" cy="2"/>
              </a:xfrm>
              <a:custGeom>
                <a:avLst/>
                <a:gdLst/>
                <a:ahLst/>
                <a:cxnLst>
                  <a:cxn ang="0">
                    <a:pos x="224" y="0"/>
                  </a:cxn>
                  <a:cxn ang="0">
                    <a:pos x="0" y="0"/>
                  </a:cxn>
                  <a:cxn ang="0">
                    <a:pos x="0" y="1"/>
                  </a:cxn>
                  <a:cxn ang="0">
                    <a:pos x="225" y="1"/>
                  </a:cxn>
                  <a:cxn ang="0">
                    <a:pos x="224" y="0"/>
                  </a:cxn>
                </a:cxnLst>
                <a:rect l="0" t="0" r="r" b="b"/>
                <a:pathLst>
                  <a:path w="226" h="2">
                    <a:moveTo>
                      <a:pt x="224" y="0"/>
                    </a:moveTo>
                    <a:lnTo>
                      <a:pt x="0" y="0"/>
                    </a:lnTo>
                    <a:lnTo>
                      <a:pt x="0" y="1"/>
                    </a:lnTo>
                    <a:lnTo>
                      <a:pt x="225" y="1"/>
                    </a:lnTo>
                    <a:lnTo>
                      <a:pt x="22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37" name="Freeform 101"/>
              <p:cNvSpPr>
                <a:spLocks/>
              </p:cNvSpPr>
              <p:nvPr/>
            </p:nvSpPr>
            <p:spPr bwMode="auto">
              <a:xfrm>
                <a:off x="1727" y="4163"/>
                <a:ext cx="22" cy="22"/>
              </a:xfrm>
              <a:custGeom>
                <a:avLst/>
                <a:gdLst/>
                <a:ahLst/>
                <a:cxnLst>
                  <a:cxn ang="0">
                    <a:pos x="6" y="19"/>
                  </a:cxn>
                  <a:cxn ang="0">
                    <a:pos x="9" y="18"/>
                  </a:cxn>
                  <a:cxn ang="0">
                    <a:pos x="10" y="16"/>
                  </a:cxn>
                  <a:cxn ang="0">
                    <a:pos x="11" y="13"/>
                  </a:cxn>
                  <a:cxn ang="0">
                    <a:pos x="11" y="11"/>
                  </a:cxn>
                  <a:cxn ang="0">
                    <a:pos x="10" y="8"/>
                  </a:cxn>
                  <a:cxn ang="0">
                    <a:pos x="11" y="9"/>
                  </a:cxn>
                  <a:cxn ang="0">
                    <a:pos x="12" y="11"/>
                  </a:cxn>
                  <a:cxn ang="0">
                    <a:pos x="12" y="14"/>
                  </a:cxn>
                  <a:cxn ang="0">
                    <a:pos x="13" y="11"/>
                  </a:cxn>
                  <a:cxn ang="0">
                    <a:pos x="13" y="8"/>
                  </a:cxn>
                  <a:cxn ang="0">
                    <a:pos x="14" y="12"/>
                  </a:cxn>
                  <a:cxn ang="0">
                    <a:pos x="14" y="15"/>
                  </a:cxn>
                  <a:cxn ang="0">
                    <a:pos x="14" y="16"/>
                  </a:cxn>
                  <a:cxn ang="0">
                    <a:pos x="15" y="14"/>
                  </a:cxn>
                  <a:cxn ang="0">
                    <a:pos x="15" y="12"/>
                  </a:cxn>
                  <a:cxn ang="0">
                    <a:pos x="15" y="8"/>
                  </a:cxn>
                  <a:cxn ang="0">
                    <a:pos x="16" y="12"/>
                  </a:cxn>
                  <a:cxn ang="0">
                    <a:pos x="16" y="15"/>
                  </a:cxn>
                  <a:cxn ang="0">
                    <a:pos x="15" y="18"/>
                  </a:cxn>
                  <a:cxn ang="0">
                    <a:pos x="17" y="16"/>
                  </a:cxn>
                  <a:cxn ang="0">
                    <a:pos x="18" y="13"/>
                  </a:cxn>
                  <a:cxn ang="0">
                    <a:pos x="18" y="9"/>
                  </a:cxn>
                  <a:cxn ang="0">
                    <a:pos x="19" y="12"/>
                  </a:cxn>
                  <a:cxn ang="0">
                    <a:pos x="18" y="15"/>
                  </a:cxn>
                  <a:cxn ang="0">
                    <a:pos x="18" y="19"/>
                  </a:cxn>
                  <a:cxn ang="0">
                    <a:pos x="16" y="21"/>
                  </a:cxn>
                  <a:cxn ang="0">
                    <a:pos x="15" y="21"/>
                  </a:cxn>
                  <a:cxn ang="0">
                    <a:pos x="18" y="19"/>
                  </a:cxn>
                  <a:cxn ang="0">
                    <a:pos x="20" y="17"/>
                  </a:cxn>
                  <a:cxn ang="0">
                    <a:pos x="21" y="14"/>
                  </a:cxn>
                  <a:cxn ang="0">
                    <a:pos x="21" y="12"/>
                  </a:cxn>
                  <a:cxn ang="0">
                    <a:pos x="21" y="9"/>
                  </a:cxn>
                  <a:cxn ang="0">
                    <a:pos x="21" y="6"/>
                  </a:cxn>
                  <a:cxn ang="0">
                    <a:pos x="20" y="4"/>
                  </a:cxn>
                  <a:cxn ang="0">
                    <a:pos x="17" y="0"/>
                  </a:cxn>
                  <a:cxn ang="0">
                    <a:pos x="14" y="0"/>
                  </a:cxn>
                  <a:cxn ang="0">
                    <a:pos x="10" y="0"/>
                  </a:cxn>
                  <a:cxn ang="0">
                    <a:pos x="6" y="2"/>
                  </a:cxn>
                  <a:cxn ang="0">
                    <a:pos x="3" y="5"/>
                  </a:cxn>
                  <a:cxn ang="0">
                    <a:pos x="1" y="8"/>
                  </a:cxn>
                  <a:cxn ang="0">
                    <a:pos x="0" y="9"/>
                  </a:cxn>
                  <a:cxn ang="0">
                    <a:pos x="0" y="10"/>
                  </a:cxn>
                  <a:cxn ang="0">
                    <a:pos x="0" y="12"/>
                  </a:cxn>
                  <a:cxn ang="0">
                    <a:pos x="1" y="14"/>
                  </a:cxn>
                  <a:cxn ang="0">
                    <a:pos x="4" y="16"/>
                  </a:cxn>
                  <a:cxn ang="0">
                    <a:pos x="6" y="19"/>
                  </a:cxn>
                </a:cxnLst>
                <a:rect l="0" t="0" r="r" b="b"/>
                <a:pathLst>
                  <a:path w="22" h="22">
                    <a:moveTo>
                      <a:pt x="6" y="19"/>
                    </a:moveTo>
                    <a:lnTo>
                      <a:pt x="9" y="18"/>
                    </a:lnTo>
                    <a:lnTo>
                      <a:pt x="10" y="16"/>
                    </a:lnTo>
                    <a:lnTo>
                      <a:pt x="11" y="13"/>
                    </a:lnTo>
                    <a:lnTo>
                      <a:pt x="11" y="11"/>
                    </a:lnTo>
                    <a:lnTo>
                      <a:pt x="10" y="8"/>
                    </a:lnTo>
                    <a:lnTo>
                      <a:pt x="11" y="9"/>
                    </a:lnTo>
                    <a:lnTo>
                      <a:pt x="12" y="11"/>
                    </a:lnTo>
                    <a:lnTo>
                      <a:pt x="12" y="14"/>
                    </a:lnTo>
                    <a:lnTo>
                      <a:pt x="13" y="11"/>
                    </a:lnTo>
                    <a:lnTo>
                      <a:pt x="13" y="8"/>
                    </a:lnTo>
                    <a:lnTo>
                      <a:pt x="14" y="12"/>
                    </a:lnTo>
                    <a:lnTo>
                      <a:pt x="14" y="15"/>
                    </a:lnTo>
                    <a:lnTo>
                      <a:pt x="14" y="16"/>
                    </a:lnTo>
                    <a:lnTo>
                      <a:pt x="15" y="14"/>
                    </a:lnTo>
                    <a:lnTo>
                      <a:pt x="15" y="12"/>
                    </a:lnTo>
                    <a:lnTo>
                      <a:pt x="15" y="8"/>
                    </a:lnTo>
                    <a:lnTo>
                      <a:pt x="16" y="12"/>
                    </a:lnTo>
                    <a:lnTo>
                      <a:pt x="16" y="15"/>
                    </a:lnTo>
                    <a:lnTo>
                      <a:pt x="15" y="18"/>
                    </a:lnTo>
                    <a:lnTo>
                      <a:pt x="17" y="16"/>
                    </a:lnTo>
                    <a:lnTo>
                      <a:pt x="18" y="13"/>
                    </a:lnTo>
                    <a:lnTo>
                      <a:pt x="18" y="9"/>
                    </a:lnTo>
                    <a:lnTo>
                      <a:pt x="19" y="12"/>
                    </a:lnTo>
                    <a:lnTo>
                      <a:pt x="18" y="15"/>
                    </a:lnTo>
                    <a:lnTo>
                      <a:pt x="18" y="19"/>
                    </a:lnTo>
                    <a:lnTo>
                      <a:pt x="16" y="21"/>
                    </a:lnTo>
                    <a:lnTo>
                      <a:pt x="15" y="21"/>
                    </a:lnTo>
                    <a:lnTo>
                      <a:pt x="18" y="19"/>
                    </a:lnTo>
                    <a:lnTo>
                      <a:pt x="20" y="17"/>
                    </a:lnTo>
                    <a:lnTo>
                      <a:pt x="21" y="14"/>
                    </a:lnTo>
                    <a:lnTo>
                      <a:pt x="21" y="12"/>
                    </a:lnTo>
                    <a:lnTo>
                      <a:pt x="21" y="9"/>
                    </a:lnTo>
                    <a:lnTo>
                      <a:pt x="21" y="6"/>
                    </a:lnTo>
                    <a:lnTo>
                      <a:pt x="20" y="4"/>
                    </a:lnTo>
                    <a:lnTo>
                      <a:pt x="17" y="0"/>
                    </a:lnTo>
                    <a:lnTo>
                      <a:pt x="14" y="0"/>
                    </a:lnTo>
                    <a:lnTo>
                      <a:pt x="10" y="0"/>
                    </a:lnTo>
                    <a:lnTo>
                      <a:pt x="6" y="2"/>
                    </a:lnTo>
                    <a:lnTo>
                      <a:pt x="3" y="5"/>
                    </a:lnTo>
                    <a:lnTo>
                      <a:pt x="1" y="8"/>
                    </a:lnTo>
                    <a:lnTo>
                      <a:pt x="0" y="9"/>
                    </a:lnTo>
                    <a:lnTo>
                      <a:pt x="0" y="10"/>
                    </a:lnTo>
                    <a:lnTo>
                      <a:pt x="0" y="12"/>
                    </a:lnTo>
                    <a:lnTo>
                      <a:pt x="1" y="14"/>
                    </a:lnTo>
                    <a:lnTo>
                      <a:pt x="4" y="16"/>
                    </a:lnTo>
                    <a:lnTo>
                      <a:pt x="6"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38" name="Freeform 102"/>
              <p:cNvSpPr>
                <a:spLocks/>
              </p:cNvSpPr>
              <p:nvPr/>
            </p:nvSpPr>
            <p:spPr bwMode="auto">
              <a:xfrm>
                <a:off x="1620" y="4161"/>
                <a:ext cx="117" cy="13"/>
              </a:xfrm>
              <a:custGeom>
                <a:avLst/>
                <a:gdLst/>
                <a:ahLst/>
                <a:cxnLst>
                  <a:cxn ang="0">
                    <a:pos x="7" y="0"/>
                  </a:cxn>
                  <a:cxn ang="0">
                    <a:pos x="4" y="2"/>
                  </a:cxn>
                  <a:cxn ang="0">
                    <a:pos x="2" y="6"/>
                  </a:cxn>
                  <a:cxn ang="0">
                    <a:pos x="0" y="9"/>
                  </a:cxn>
                  <a:cxn ang="0">
                    <a:pos x="0" y="12"/>
                  </a:cxn>
                  <a:cxn ang="0">
                    <a:pos x="1" y="11"/>
                  </a:cxn>
                  <a:cxn ang="0">
                    <a:pos x="3" y="7"/>
                  </a:cxn>
                  <a:cxn ang="0">
                    <a:pos x="6" y="11"/>
                  </a:cxn>
                  <a:cxn ang="0">
                    <a:pos x="8" y="7"/>
                  </a:cxn>
                  <a:cxn ang="0">
                    <a:pos x="10" y="11"/>
                  </a:cxn>
                  <a:cxn ang="0">
                    <a:pos x="13" y="7"/>
                  </a:cxn>
                  <a:cxn ang="0">
                    <a:pos x="15" y="11"/>
                  </a:cxn>
                  <a:cxn ang="0">
                    <a:pos x="17" y="7"/>
                  </a:cxn>
                  <a:cxn ang="0">
                    <a:pos x="20" y="11"/>
                  </a:cxn>
                  <a:cxn ang="0">
                    <a:pos x="22" y="7"/>
                  </a:cxn>
                  <a:cxn ang="0">
                    <a:pos x="24" y="11"/>
                  </a:cxn>
                  <a:cxn ang="0">
                    <a:pos x="27" y="7"/>
                  </a:cxn>
                  <a:cxn ang="0">
                    <a:pos x="29" y="11"/>
                  </a:cxn>
                  <a:cxn ang="0">
                    <a:pos x="31" y="7"/>
                  </a:cxn>
                  <a:cxn ang="0">
                    <a:pos x="34" y="11"/>
                  </a:cxn>
                  <a:cxn ang="0">
                    <a:pos x="36" y="7"/>
                  </a:cxn>
                  <a:cxn ang="0">
                    <a:pos x="38" y="11"/>
                  </a:cxn>
                  <a:cxn ang="0">
                    <a:pos x="41" y="7"/>
                  </a:cxn>
                  <a:cxn ang="0">
                    <a:pos x="43" y="11"/>
                  </a:cxn>
                  <a:cxn ang="0">
                    <a:pos x="45" y="7"/>
                  </a:cxn>
                  <a:cxn ang="0">
                    <a:pos x="48" y="11"/>
                  </a:cxn>
                  <a:cxn ang="0">
                    <a:pos x="50" y="7"/>
                  </a:cxn>
                  <a:cxn ang="0">
                    <a:pos x="52" y="11"/>
                  </a:cxn>
                  <a:cxn ang="0">
                    <a:pos x="55" y="7"/>
                  </a:cxn>
                  <a:cxn ang="0">
                    <a:pos x="57" y="11"/>
                  </a:cxn>
                  <a:cxn ang="0">
                    <a:pos x="59" y="7"/>
                  </a:cxn>
                  <a:cxn ang="0">
                    <a:pos x="62" y="11"/>
                  </a:cxn>
                  <a:cxn ang="0">
                    <a:pos x="64" y="7"/>
                  </a:cxn>
                  <a:cxn ang="0">
                    <a:pos x="66" y="11"/>
                  </a:cxn>
                  <a:cxn ang="0">
                    <a:pos x="69" y="7"/>
                  </a:cxn>
                  <a:cxn ang="0">
                    <a:pos x="71" y="11"/>
                  </a:cxn>
                  <a:cxn ang="0">
                    <a:pos x="74" y="7"/>
                  </a:cxn>
                  <a:cxn ang="0">
                    <a:pos x="76" y="11"/>
                  </a:cxn>
                  <a:cxn ang="0">
                    <a:pos x="78" y="7"/>
                  </a:cxn>
                  <a:cxn ang="0">
                    <a:pos x="81" y="11"/>
                  </a:cxn>
                  <a:cxn ang="0">
                    <a:pos x="83" y="7"/>
                  </a:cxn>
                  <a:cxn ang="0">
                    <a:pos x="85" y="11"/>
                  </a:cxn>
                  <a:cxn ang="0">
                    <a:pos x="88" y="7"/>
                  </a:cxn>
                  <a:cxn ang="0">
                    <a:pos x="90" y="11"/>
                  </a:cxn>
                  <a:cxn ang="0">
                    <a:pos x="92" y="7"/>
                  </a:cxn>
                  <a:cxn ang="0">
                    <a:pos x="95" y="11"/>
                  </a:cxn>
                  <a:cxn ang="0">
                    <a:pos x="97" y="7"/>
                  </a:cxn>
                  <a:cxn ang="0">
                    <a:pos x="99" y="11"/>
                  </a:cxn>
                  <a:cxn ang="0">
                    <a:pos x="102" y="7"/>
                  </a:cxn>
                  <a:cxn ang="0">
                    <a:pos x="104" y="11"/>
                  </a:cxn>
                  <a:cxn ang="0">
                    <a:pos x="106" y="8"/>
                  </a:cxn>
                  <a:cxn ang="0">
                    <a:pos x="109" y="4"/>
                  </a:cxn>
                  <a:cxn ang="0">
                    <a:pos x="112" y="2"/>
                  </a:cxn>
                  <a:cxn ang="0">
                    <a:pos x="116" y="0"/>
                  </a:cxn>
                  <a:cxn ang="0">
                    <a:pos x="7" y="0"/>
                  </a:cxn>
                </a:cxnLst>
                <a:rect l="0" t="0" r="r" b="b"/>
                <a:pathLst>
                  <a:path w="117" h="13">
                    <a:moveTo>
                      <a:pt x="7" y="0"/>
                    </a:moveTo>
                    <a:lnTo>
                      <a:pt x="4" y="2"/>
                    </a:lnTo>
                    <a:lnTo>
                      <a:pt x="2" y="6"/>
                    </a:lnTo>
                    <a:lnTo>
                      <a:pt x="0" y="9"/>
                    </a:lnTo>
                    <a:lnTo>
                      <a:pt x="0" y="12"/>
                    </a:lnTo>
                    <a:lnTo>
                      <a:pt x="1" y="11"/>
                    </a:lnTo>
                    <a:lnTo>
                      <a:pt x="3" y="7"/>
                    </a:lnTo>
                    <a:lnTo>
                      <a:pt x="6" y="11"/>
                    </a:lnTo>
                    <a:lnTo>
                      <a:pt x="8" y="7"/>
                    </a:lnTo>
                    <a:lnTo>
                      <a:pt x="10" y="11"/>
                    </a:lnTo>
                    <a:lnTo>
                      <a:pt x="13" y="7"/>
                    </a:lnTo>
                    <a:lnTo>
                      <a:pt x="15" y="11"/>
                    </a:lnTo>
                    <a:lnTo>
                      <a:pt x="17" y="7"/>
                    </a:lnTo>
                    <a:lnTo>
                      <a:pt x="20" y="11"/>
                    </a:lnTo>
                    <a:lnTo>
                      <a:pt x="22" y="7"/>
                    </a:lnTo>
                    <a:lnTo>
                      <a:pt x="24" y="11"/>
                    </a:lnTo>
                    <a:lnTo>
                      <a:pt x="27" y="7"/>
                    </a:lnTo>
                    <a:lnTo>
                      <a:pt x="29" y="11"/>
                    </a:lnTo>
                    <a:lnTo>
                      <a:pt x="31" y="7"/>
                    </a:lnTo>
                    <a:lnTo>
                      <a:pt x="34" y="11"/>
                    </a:lnTo>
                    <a:lnTo>
                      <a:pt x="36" y="7"/>
                    </a:lnTo>
                    <a:lnTo>
                      <a:pt x="38" y="11"/>
                    </a:lnTo>
                    <a:lnTo>
                      <a:pt x="41" y="7"/>
                    </a:lnTo>
                    <a:lnTo>
                      <a:pt x="43" y="11"/>
                    </a:lnTo>
                    <a:lnTo>
                      <a:pt x="45" y="7"/>
                    </a:lnTo>
                    <a:lnTo>
                      <a:pt x="48" y="11"/>
                    </a:lnTo>
                    <a:lnTo>
                      <a:pt x="50" y="7"/>
                    </a:lnTo>
                    <a:lnTo>
                      <a:pt x="52" y="11"/>
                    </a:lnTo>
                    <a:lnTo>
                      <a:pt x="55" y="7"/>
                    </a:lnTo>
                    <a:lnTo>
                      <a:pt x="57" y="11"/>
                    </a:lnTo>
                    <a:lnTo>
                      <a:pt x="59" y="7"/>
                    </a:lnTo>
                    <a:lnTo>
                      <a:pt x="62" y="11"/>
                    </a:lnTo>
                    <a:lnTo>
                      <a:pt x="64" y="7"/>
                    </a:lnTo>
                    <a:lnTo>
                      <a:pt x="66" y="11"/>
                    </a:lnTo>
                    <a:lnTo>
                      <a:pt x="69" y="7"/>
                    </a:lnTo>
                    <a:lnTo>
                      <a:pt x="71" y="11"/>
                    </a:lnTo>
                    <a:lnTo>
                      <a:pt x="74" y="7"/>
                    </a:lnTo>
                    <a:lnTo>
                      <a:pt x="76" y="11"/>
                    </a:lnTo>
                    <a:lnTo>
                      <a:pt x="78" y="7"/>
                    </a:lnTo>
                    <a:lnTo>
                      <a:pt x="81" y="11"/>
                    </a:lnTo>
                    <a:lnTo>
                      <a:pt x="83" y="7"/>
                    </a:lnTo>
                    <a:lnTo>
                      <a:pt x="85" y="11"/>
                    </a:lnTo>
                    <a:lnTo>
                      <a:pt x="88" y="7"/>
                    </a:lnTo>
                    <a:lnTo>
                      <a:pt x="90" y="11"/>
                    </a:lnTo>
                    <a:lnTo>
                      <a:pt x="92" y="7"/>
                    </a:lnTo>
                    <a:lnTo>
                      <a:pt x="95" y="11"/>
                    </a:lnTo>
                    <a:lnTo>
                      <a:pt x="97" y="7"/>
                    </a:lnTo>
                    <a:lnTo>
                      <a:pt x="99" y="11"/>
                    </a:lnTo>
                    <a:lnTo>
                      <a:pt x="102" y="7"/>
                    </a:lnTo>
                    <a:lnTo>
                      <a:pt x="104" y="11"/>
                    </a:lnTo>
                    <a:lnTo>
                      <a:pt x="106" y="8"/>
                    </a:lnTo>
                    <a:lnTo>
                      <a:pt x="109" y="4"/>
                    </a:lnTo>
                    <a:lnTo>
                      <a:pt x="112" y="2"/>
                    </a:lnTo>
                    <a:lnTo>
                      <a:pt x="116" y="0"/>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39" name="Freeform 103"/>
              <p:cNvSpPr>
                <a:spLocks/>
              </p:cNvSpPr>
              <p:nvPr/>
            </p:nvSpPr>
            <p:spPr bwMode="auto">
              <a:xfrm>
                <a:off x="1620" y="4173"/>
                <a:ext cx="117" cy="14"/>
              </a:xfrm>
              <a:custGeom>
                <a:avLst/>
                <a:gdLst/>
                <a:ahLst/>
                <a:cxnLst>
                  <a:cxn ang="0">
                    <a:pos x="2" y="13"/>
                  </a:cxn>
                  <a:cxn ang="0">
                    <a:pos x="1" y="11"/>
                  </a:cxn>
                  <a:cxn ang="0">
                    <a:pos x="0" y="7"/>
                  </a:cxn>
                  <a:cxn ang="0">
                    <a:pos x="0" y="3"/>
                  </a:cxn>
                  <a:cxn ang="0">
                    <a:pos x="0" y="0"/>
                  </a:cxn>
                  <a:cxn ang="0">
                    <a:pos x="1" y="2"/>
                  </a:cxn>
                  <a:cxn ang="0">
                    <a:pos x="3" y="6"/>
                  </a:cxn>
                  <a:cxn ang="0">
                    <a:pos x="6" y="2"/>
                  </a:cxn>
                  <a:cxn ang="0">
                    <a:pos x="8" y="6"/>
                  </a:cxn>
                  <a:cxn ang="0">
                    <a:pos x="10" y="2"/>
                  </a:cxn>
                  <a:cxn ang="0">
                    <a:pos x="13" y="6"/>
                  </a:cxn>
                  <a:cxn ang="0">
                    <a:pos x="15" y="2"/>
                  </a:cxn>
                  <a:cxn ang="0">
                    <a:pos x="17" y="6"/>
                  </a:cxn>
                  <a:cxn ang="0">
                    <a:pos x="20" y="2"/>
                  </a:cxn>
                  <a:cxn ang="0">
                    <a:pos x="22" y="6"/>
                  </a:cxn>
                  <a:cxn ang="0">
                    <a:pos x="24" y="2"/>
                  </a:cxn>
                  <a:cxn ang="0">
                    <a:pos x="27" y="6"/>
                  </a:cxn>
                  <a:cxn ang="0">
                    <a:pos x="29" y="2"/>
                  </a:cxn>
                  <a:cxn ang="0">
                    <a:pos x="31" y="6"/>
                  </a:cxn>
                  <a:cxn ang="0">
                    <a:pos x="34" y="2"/>
                  </a:cxn>
                  <a:cxn ang="0">
                    <a:pos x="36" y="6"/>
                  </a:cxn>
                  <a:cxn ang="0">
                    <a:pos x="38" y="2"/>
                  </a:cxn>
                  <a:cxn ang="0">
                    <a:pos x="41" y="6"/>
                  </a:cxn>
                  <a:cxn ang="0">
                    <a:pos x="43" y="2"/>
                  </a:cxn>
                  <a:cxn ang="0">
                    <a:pos x="45" y="6"/>
                  </a:cxn>
                  <a:cxn ang="0">
                    <a:pos x="48" y="2"/>
                  </a:cxn>
                  <a:cxn ang="0">
                    <a:pos x="50" y="6"/>
                  </a:cxn>
                  <a:cxn ang="0">
                    <a:pos x="52" y="2"/>
                  </a:cxn>
                  <a:cxn ang="0">
                    <a:pos x="55" y="6"/>
                  </a:cxn>
                  <a:cxn ang="0">
                    <a:pos x="57" y="2"/>
                  </a:cxn>
                  <a:cxn ang="0">
                    <a:pos x="59" y="6"/>
                  </a:cxn>
                  <a:cxn ang="0">
                    <a:pos x="62" y="2"/>
                  </a:cxn>
                  <a:cxn ang="0">
                    <a:pos x="64" y="6"/>
                  </a:cxn>
                  <a:cxn ang="0">
                    <a:pos x="66" y="2"/>
                  </a:cxn>
                  <a:cxn ang="0">
                    <a:pos x="69" y="6"/>
                  </a:cxn>
                  <a:cxn ang="0">
                    <a:pos x="71" y="2"/>
                  </a:cxn>
                  <a:cxn ang="0">
                    <a:pos x="74" y="6"/>
                  </a:cxn>
                  <a:cxn ang="0">
                    <a:pos x="76" y="2"/>
                  </a:cxn>
                  <a:cxn ang="0">
                    <a:pos x="78" y="6"/>
                  </a:cxn>
                  <a:cxn ang="0">
                    <a:pos x="81" y="2"/>
                  </a:cxn>
                  <a:cxn ang="0">
                    <a:pos x="83" y="6"/>
                  </a:cxn>
                  <a:cxn ang="0">
                    <a:pos x="85" y="2"/>
                  </a:cxn>
                  <a:cxn ang="0">
                    <a:pos x="88" y="6"/>
                  </a:cxn>
                  <a:cxn ang="0">
                    <a:pos x="90" y="2"/>
                  </a:cxn>
                  <a:cxn ang="0">
                    <a:pos x="92" y="6"/>
                  </a:cxn>
                  <a:cxn ang="0">
                    <a:pos x="95" y="2"/>
                  </a:cxn>
                  <a:cxn ang="0">
                    <a:pos x="97" y="6"/>
                  </a:cxn>
                  <a:cxn ang="0">
                    <a:pos x="99" y="2"/>
                  </a:cxn>
                  <a:cxn ang="0">
                    <a:pos x="102" y="6"/>
                  </a:cxn>
                  <a:cxn ang="0">
                    <a:pos x="104" y="2"/>
                  </a:cxn>
                  <a:cxn ang="0">
                    <a:pos x="106" y="5"/>
                  </a:cxn>
                  <a:cxn ang="0">
                    <a:pos x="109" y="9"/>
                  </a:cxn>
                  <a:cxn ang="0">
                    <a:pos x="112" y="11"/>
                  </a:cxn>
                  <a:cxn ang="0">
                    <a:pos x="116" y="13"/>
                  </a:cxn>
                  <a:cxn ang="0">
                    <a:pos x="2" y="13"/>
                  </a:cxn>
                </a:cxnLst>
                <a:rect l="0" t="0" r="r" b="b"/>
                <a:pathLst>
                  <a:path w="117" h="14">
                    <a:moveTo>
                      <a:pt x="2" y="13"/>
                    </a:moveTo>
                    <a:lnTo>
                      <a:pt x="1" y="11"/>
                    </a:lnTo>
                    <a:lnTo>
                      <a:pt x="0" y="7"/>
                    </a:lnTo>
                    <a:lnTo>
                      <a:pt x="0" y="3"/>
                    </a:lnTo>
                    <a:lnTo>
                      <a:pt x="0" y="0"/>
                    </a:lnTo>
                    <a:lnTo>
                      <a:pt x="1" y="2"/>
                    </a:lnTo>
                    <a:lnTo>
                      <a:pt x="3" y="6"/>
                    </a:lnTo>
                    <a:lnTo>
                      <a:pt x="6" y="2"/>
                    </a:lnTo>
                    <a:lnTo>
                      <a:pt x="8" y="6"/>
                    </a:lnTo>
                    <a:lnTo>
                      <a:pt x="10" y="2"/>
                    </a:lnTo>
                    <a:lnTo>
                      <a:pt x="13" y="6"/>
                    </a:lnTo>
                    <a:lnTo>
                      <a:pt x="15" y="2"/>
                    </a:lnTo>
                    <a:lnTo>
                      <a:pt x="17" y="6"/>
                    </a:lnTo>
                    <a:lnTo>
                      <a:pt x="20" y="2"/>
                    </a:lnTo>
                    <a:lnTo>
                      <a:pt x="22" y="6"/>
                    </a:lnTo>
                    <a:lnTo>
                      <a:pt x="24" y="2"/>
                    </a:lnTo>
                    <a:lnTo>
                      <a:pt x="27" y="6"/>
                    </a:lnTo>
                    <a:lnTo>
                      <a:pt x="29" y="2"/>
                    </a:lnTo>
                    <a:lnTo>
                      <a:pt x="31" y="6"/>
                    </a:lnTo>
                    <a:lnTo>
                      <a:pt x="34" y="2"/>
                    </a:lnTo>
                    <a:lnTo>
                      <a:pt x="36" y="6"/>
                    </a:lnTo>
                    <a:lnTo>
                      <a:pt x="38" y="2"/>
                    </a:lnTo>
                    <a:lnTo>
                      <a:pt x="41" y="6"/>
                    </a:lnTo>
                    <a:lnTo>
                      <a:pt x="43" y="2"/>
                    </a:lnTo>
                    <a:lnTo>
                      <a:pt x="45" y="6"/>
                    </a:lnTo>
                    <a:lnTo>
                      <a:pt x="48" y="2"/>
                    </a:lnTo>
                    <a:lnTo>
                      <a:pt x="50" y="6"/>
                    </a:lnTo>
                    <a:lnTo>
                      <a:pt x="52" y="2"/>
                    </a:lnTo>
                    <a:lnTo>
                      <a:pt x="55" y="6"/>
                    </a:lnTo>
                    <a:lnTo>
                      <a:pt x="57" y="2"/>
                    </a:lnTo>
                    <a:lnTo>
                      <a:pt x="59" y="6"/>
                    </a:lnTo>
                    <a:lnTo>
                      <a:pt x="62" y="2"/>
                    </a:lnTo>
                    <a:lnTo>
                      <a:pt x="64" y="6"/>
                    </a:lnTo>
                    <a:lnTo>
                      <a:pt x="66" y="2"/>
                    </a:lnTo>
                    <a:lnTo>
                      <a:pt x="69" y="6"/>
                    </a:lnTo>
                    <a:lnTo>
                      <a:pt x="71" y="2"/>
                    </a:lnTo>
                    <a:lnTo>
                      <a:pt x="74" y="6"/>
                    </a:lnTo>
                    <a:lnTo>
                      <a:pt x="76" y="2"/>
                    </a:lnTo>
                    <a:lnTo>
                      <a:pt x="78" y="6"/>
                    </a:lnTo>
                    <a:lnTo>
                      <a:pt x="81" y="2"/>
                    </a:lnTo>
                    <a:lnTo>
                      <a:pt x="83" y="6"/>
                    </a:lnTo>
                    <a:lnTo>
                      <a:pt x="85" y="2"/>
                    </a:lnTo>
                    <a:lnTo>
                      <a:pt x="88" y="6"/>
                    </a:lnTo>
                    <a:lnTo>
                      <a:pt x="90" y="2"/>
                    </a:lnTo>
                    <a:lnTo>
                      <a:pt x="92" y="6"/>
                    </a:lnTo>
                    <a:lnTo>
                      <a:pt x="95" y="2"/>
                    </a:lnTo>
                    <a:lnTo>
                      <a:pt x="97" y="6"/>
                    </a:lnTo>
                    <a:lnTo>
                      <a:pt x="99" y="2"/>
                    </a:lnTo>
                    <a:lnTo>
                      <a:pt x="102" y="6"/>
                    </a:lnTo>
                    <a:lnTo>
                      <a:pt x="104" y="2"/>
                    </a:lnTo>
                    <a:lnTo>
                      <a:pt x="106" y="5"/>
                    </a:lnTo>
                    <a:lnTo>
                      <a:pt x="109" y="9"/>
                    </a:lnTo>
                    <a:lnTo>
                      <a:pt x="112" y="11"/>
                    </a:lnTo>
                    <a:lnTo>
                      <a:pt x="116" y="13"/>
                    </a:lnTo>
                    <a:lnTo>
                      <a:pt x="2"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40" name="Freeform 104"/>
              <p:cNvSpPr>
                <a:spLocks/>
              </p:cNvSpPr>
              <p:nvPr/>
            </p:nvSpPr>
            <p:spPr bwMode="auto">
              <a:xfrm>
                <a:off x="1529" y="3979"/>
                <a:ext cx="170" cy="53"/>
              </a:xfrm>
              <a:custGeom>
                <a:avLst/>
                <a:gdLst/>
                <a:ahLst/>
                <a:cxnLst>
                  <a:cxn ang="0">
                    <a:pos x="163" y="44"/>
                  </a:cxn>
                  <a:cxn ang="0">
                    <a:pos x="161" y="38"/>
                  </a:cxn>
                  <a:cxn ang="0">
                    <a:pos x="159" y="34"/>
                  </a:cxn>
                  <a:cxn ang="0">
                    <a:pos x="156" y="31"/>
                  </a:cxn>
                  <a:cxn ang="0">
                    <a:pos x="157" y="39"/>
                  </a:cxn>
                  <a:cxn ang="0">
                    <a:pos x="153" y="36"/>
                  </a:cxn>
                  <a:cxn ang="0">
                    <a:pos x="153" y="40"/>
                  </a:cxn>
                  <a:cxn ang="0">
                    <a:pos x="150" y="39"/>
                  </a:cxn>
                  <a:cxn ang="0">
                    <a:pos x="150" y="42"/>
                  </a:cxn>
                  <a:cxn ang="0">
                    <a:pos x="124" y="52"/>
                  </a:cxn>
                  <a:cxn ang="0">
                    <a:pos x="104" y="44"/>
                  </a:cxn>
                  <a:cxn ang="0">
                    <a:pos x="128" y="13"/>
                  </a:cxn>
                  <a:cxn ang="0">
                    <a:pos x="116" y="9"/>
                  </a:cxn>
                  <a:cxn ang="0">
                    <a:pos x="102" y="6"/>
                  </a:cxn>
                  <a:cxn ang="0">
                    <a:pos x="83" y="4"/>
                  </a:cxn>
                  <a:cxn ang="0">
                    <a:pos x="70" y="4"/>
                  </a:cxn>
                  <a:cxn ang="0">
                    <a:pos x="54" y="6"/>
                  </a:cxn>
                  <a:cxn ang="0">
                    <a:pos x="52" y="6"/>
                  </a:cxn>
                  <a:cxn ang="0">
                    <a:pos x="52" y="8"/>
                  </a:cxn>
                  <a:cxn ang="0">
                    <a:pos x="43" y="14"/>
                  </a:cxn>
                  <a:cxn ang="0">
                    <a:pos x="36" y="21"/>
                  </a:cxn>
                  <a:cxn ang="0">
                    <a:pos x="28" y="29"/>
                  </a:cxn>
                  <a:cxn ang="0">
                    <a:pos x="16" y="40"/>
                  </a:cxn>
                  <a:cxn ang="0">
                    <a:pos x="11" y="44"/>
                  </a:cxn>
                  <a:cxn ang="0">
                    <a:pos x="21" y="38"/>
                  </a:cxn>
                  <a:cxn ang="0">
                    <a:pos x="34" y="30"/>
                  </a:cxn>
                  <a:cxn ang="0">
                    <a:pos x="44" y="24"/>
                  </a:cxn>
                  <a:cxn ang="0">
                    <a:pos x="53" y="21"/>
                  </a:cxn>
                  <a:cxn ang="0">
                    <a:pos x="55" y="24"/>
                  </a:cxn>
                  <a:cxn ang="0">
                    <a:pos x="47" y="49"/>
                  </a:cxn>
                  <a:cxn ang="0">
                    <a:pos x="0" y="48"/>
                  </a:cxn>
                  <a:cxn ang="0">
                    <a:pos x="26" y="24"/>
                  </a:cxn>
                  <a:cxn ang="0">
                    <a:pos x="51" y="3"/>
                  </a:cxn>
                  <a:cxn ang="0">
                    <a:pos x="63" y="1"/>
                  </a:cxn>
                  <a:cxn ang="0">
                    <a:pos x="71" y="0"/>
                  </a:cxn>
                  <a:cxn ang="0">
                    <a:pos x="86" y="0"/>
                  </a:cxn>
                  <a:cxn ang="0">
                    <a:pos x="100" y="1"/>
                  </a:cxn>
                  <a:cxn ang="0">
                    <a:pos x="115" y="4"/>
                  </a:cxn>
                  <a:cxn ang="0">
                    <a:pos x="133" y="9"/>
                  </a:cxn>
                  <a:cxn ang="0">
                    <a:pos x="154" y="17"/>
                  </a:cxn>
                  <a:cxn ang="0">
                    <a:pos x="160" y="24"/>
                  </a:cxn>
                  <a:cxn ang="0">
                    <a:pos x="165" y="33"/>
                  </a:cxn>
                  <a:cxn ang="0">
                    <a:pos x="168" y="39"/>
                  </a:cxn>
                  <a:cxn ang="0">
                    <a:pos x="169" y="45"/>
                  </a:cxn>
                  <a:cxn ang="0">
                    <a:pos x="163" y="44"/>
                  </a:cxn>
                </a:cxnLst>
                <a:rect l="0" t="0" r="r" b="b"/>
                <a:pathLst>
                  <a:path w="170" h="53">
                    <a:moveTo>
                      <a:pt x="163" y="44"/>
                    </a:moveTo>
                    <a:lnTo>
                      <a:pt x="161" y="38"/>
                    </a:lnTo>
                    <a:lnTo>
                      <a:pt x="159" y="34"/>
                    </a:lnTo>
                    <a:lnTo>
                      <a:pt x="156" y="31"/>
                    </a:lnTo>
                    <a:lnTo>
                      <a:pt x="157" y="39"/>
                    </a:lnTo>
                    <a:lnTo>
                      <a:pt x="153" y="36"/>
                    </a:lnTo>
                    <a:lnTo>
                      <a:pt x="153" y="40"/>
                    </a:lnTo>
                    <a:lnTo>
                      <a:pt x="150" y="39"/>
                    </a:lnTo>
                    <a:lnTo>
                      <a:pt x="150" y="42"/>
                    </a:lnTo>
                    <a:lnTo>
                      <a:pt x="124" y="52"/>
                    </a:lnTo>
                    <a:lnTo>
                      <a:pt x="104" y="44"/>
                    </a:lnTo>
                    <a:lnTo>
                      <a:pt x="128" y="13"/>
                    </a:lnTo>
                    <a:lnTo>
                      <a:pt x="116" y="9"/>
                    </a:lnTo>
                    <a:lnTo>
                      <a:pt x="102" y="6"/>
                    </a:lnTo>
                    <a:lnTo>
                      <a:pt x="83" y="4"/>
                    </a:lnTo>
                    <a:lnTo>
                      <a:pt x="70" y="4"/>
                    </a:lnTo>
                    <a:lnTo>
                      <a:pt x="54" y="6"/>
                    </a:lnTo>
                    <a:lnTo>
                      <a:pt x="52" y="6"/>
                    </a:lnTo>
                    <a:lnTo>
                      <a:pt x="52" y="8"/>
                    </a:lnTo>
                    <a:lnTo>
                      <a:pt x="43" y="14"/>
                    </a:lnTo>
                    <a:lnTo>
                      <a:pt x="36" y="21"/>
                    </a:lnTo>
                    <a:lnTo>
                      <a:pt x="28" y="29"/>
                    </a:lnTo>
                    <a:lnTo>
                      <a:pt x="16" y="40"/>
                    </a:lnTo>
                    <a:lnTo>
                      <a:pt x="11" y="44"/>
                    </a:lnTo>
                    <a:lnTo>
                      <a:pt x="21" y="38"/>
                    </a:lnTo>
                    <a:lnTo>
                      <a:pt x="34" y="30"/>
                    </a:lnTo>
                    <a:lnTo>
                      <a:pt x="44" y="24"/>
                    </a:lnTo>
                    <a:lnTo>
                      <a:pt x="53" y="21"/>
                    </a:lnTo>
                    <a:lnTo>
                      <a:pt x="55" y="24"/>
                    </a:lnTo>
                    <a:lnTo>
                      <a:pt x="47" y="49"/>
                    </a:lnTo>
                    <a:lnTo>
                      <a:pt x="0" y="48"/>
                    </a:lnTo>
                    <a:lnTo>
                      <a:pt x="26" y="24"/>
                    </a:lnTo>
                    <a:lnTo>
                      <a:pt x="51" y="3"/>
                    </a:lnTo>
                    <a:lnTo>
                      <a:pt x="63" y="1"/>
                    </a:lnTo>
                    <a:lnTo>
                      <a:pt x="71" y="0"/>
                    </a:lnTo>
                    <a:lnTo>
                      <a:pt x="86" y="0"/>
                    </a:lnTo>
                    <a:lnTo>
                      <a:pt x="100" y="1"/>
                    </a:lnTo>
                    <a:lnTo>
                      <a:pt x="115" y="4"/>
                    </a:lnTo>
                    <a:lnTo>
                      <a:pt x="133" y="9"/>
                    </a:lnTo>
                    <a:lnTo>
                      <a:pt x="154" y="17"/>
                    </a:lnTo>
                    <a:lnTo>
                      <a:pt x="160" y="24"/>
                    </a:lnTo>
                    <a:lnTo>
                      <a:pt x="165" y="33"/>
                    </a:lnTo>
                    <a:lnTo>
                      <a:pt x="168" y="39"/>
                    </a:lnTo>
                    <a:lnTo>
                      <a:pt x="169" y="45"/>
                    </a:lnTo>
                    <a:lnTo>
                      <a:pt x="163"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5641" name="Freeform 105"/>
              <p:cNvSpPr>
                <a:spLocks/>
              </p:cNvSpPr>
              <p:nvPr/>
            </p:nvSpPr>
            <p:spPr bwMode="auto">
              <a:xfrm>
                <a:off x="1653" y="4193"/>
                <a:ext cx="67" cy="20"/>
              </a:xfrm>
              <a:custGeom>
                <a:avLst/>
                <a:gdLst/>
                <a:ahLst/>
                <a:cxnLst>
                  <a:cxn ang="0">
                    <a:pos x="66" y="0"/>
                  </a:cxn>
                  <a:cxn ang="0">
                    <a:pos x="60" y="10"/>
                  </a:cxn>
                  <a:cxn ang="0">
                    <a:pos x="49" y="19"/>
                  </a:cxn>
                  <a:cxn ang="0">
                    <a:pos x="32" y="17"/>
                  </a:cxn>
                  <a:cxn ang="0">
                    <a:pos x="19" y="19"/>
                  </a:cxn>
                  <a:cxn ang="0">
                    <a:pos x="9" y="10"/>
                  </a:cxn>
                  <a:cxn ang="0">
                    <a:pos x="4" y="4"/>
                  </a:cxn>
                  <a:cxn ang="0">
                    <a:pos x="0" y="0"/>
                  </a:cxn>
                  <a:cxn ang="0">
                    <a:pos x="66" y="0"/>
                  </a:cxn>
                </a:cxnLst>
                <a:rect l="0" t="0" r="r" b="b"/>
                <a:pathLst>
                  <a:path w="67" h="20">
                    <a:moveTo>
                      <a:pt x="66" y="0"/>
                    </a:moveTo>
                    <a:lnTo>
                      <a:pt x="60" y="10"/>
                    </a:lnTo>
                    <a:lnTo>
                      <a:pt x="49" y="19"/>
                    </a:lnTo>
                    <a:lnTo>
                      <a:pt x="32" y="17"/>
                    </a:lnTo>
                    <a:lnTo>
                      <a:pt x="19" y="19"/>
                    </a:lnTo>
                    <a:lnTo>
                      <a:pt x="9" y="10"/>
                    </a:lnTo>
                    <a:lnTo>
                      <a:pt x="4" y="4"/>
                    </a:lnTo>
                    <a:lnTo>
                      <a:pt x="0" y="0"/>
                    </a:lnTo>
                    <a:lnTo>
                      <a:pt x="6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65651" name="Group 115"/>
            <p:cNvGrpSpPr>
              <a:grpSpLocks/>
            </p:cNvGrpSpPr>
            <p:nvPr/>
          </p:nvGrpSpPr>
          <p:grpSpPr bwMode="auto">
            <a:xfrm>
              <a:off x="1815" y="3869"/>
              <a:ext cx="62" cy="162"/>
              <a:chOff x="1815" y="3869"/>
              <a:chExt cx="62" cy="162"/>
            </a:xfrm>
          </p:grpSpPr>
          <p:sp>
            <p:nvSpPr>
              <p:cNvPr id="65643" name="Line 107"/>
              <p:cNvSpPr>
                <a:spLocks noChangeShapeType="1"/>
              </p:cNvSpPr>
              <p:nvPr/>
            </p:nvSpPr>
            <p:spPr bwMode="auto">
              <a:xfrm flipV="1">
                <a:off x="1845" y="3916"/>
                <a:ext cx="0" cy="115"/>
              </a:xfrm>
              <a:prstGeom prst="line">
                <a:avLst/>
              </a:prstGeom>
              <a:noFill/>
              <a:ln w="12700">
                <a:solidFill>
                  <a:schemeClr val="bg2"/>
                </a:solidFill>
                <a:round/>
                <a:headEnd/>
                <a:tailEnd/>
              </a:ln>
              <a:effectLst/>
            </p:spPr>
            <p:txBody>
              <a:bodyPr/>
              <a:lstStyle/>
              <a:p>
                <a:endParaRPr lang="en-US"/>
              </a:p>
            </p:txBody>
          </p:sp>
          <p:grpSp>
            <p:nvGrpSpPr>
              <p:cNvPr id="65650" name="Group 114"/>
              <p:cNvGrpSpPr>
                <a:grpSpLocks/>
              </p:cNvGrpSpPr>
              <p:nvPr/>
            </p:nvGrpSpPr>
            <p:grpSpPr bwMode="auto">
              <a:xfrm>
                <a:off x="1815" y="3869"/>
                <a:ext cx="62" cy="85"/>
                <a:chOff x="1815" y="3869"/>
                <a:chExt cx="62" cy="85"/>
              </a:xfrm>
            </p:grpSpPr>
            <p:sp>
              <p:nvSpPr>
                <p:cNvPr id="65644" name="Line 108"/>
                <p:cNvSpPr>
                  <a:spLocks noChangeShapeType="1"/>
                </p:cNvSpPr>
                <p:nvPr/>
              </p:nvSpPr>
              <p:spPr bwMode="auto">
                <a:xfrm>
                  <a:off x="1850" y="3916"/>
                  <a:ext cx="23" cy="20"/>
                </a:xfrm>
                <a:prstGeom prst="line">
                  <a:avLst/>
                </a:prstGeom>
                <a:noFill/>
                <a:ln w="12700">
                  <a:solidFill>
                    <a:schemeClr val="accent2"/>
                  </a:solidFill>
                  <a:round/>
                  <a:headEnd/>
                  <a:tailEnd/>
                </a:ln>
                <a:effectLst/>
              </p:spPr>
              <p:txBody>
                <a:bodyPr/>
                <a:lstStyle/>
                <a:p>
                  <a:endParaRPr lang="en-US"/>
                </a:p>
              </p:txBody>
            </p:sp>
            <p:sp>
              <p:nvSpPr>
                <p:cNvPr id="65645" name="Line 109"/>
                <p:cNvSpPr>
                  <a:spLocks noChangeShapeType="1"/>
                </p:cNvSpPr>
                <p:nvPr/>
              </p:nvSpPr>
              <p:spPr bwMode="auto">
                <a:xfrm>
                  <a:off x="1818" y="3890"/>
                  <a:ext cx="22" cy="21"/>
                </a:xfrm>
                <a:prstGeom prst="line">
                  <a:avLst/>
                </a:prstGeom>
                <a:noFill/>
                <a:ln w="12700">
                  <a:solidFill>
                    <a:schemeClr val="accent2"/>
                  </a:solidFill>
                  <a:round/>
                  <a:headEnd/>
                  <a:tailEnd/>
                </a:ln>
                <a:effectLst/>
              </p:spPr>
              <p:txBody>
                <a:bodyPr/>
                <a:lstStyle/>
                <a:p>
                  <a:endParaRPr lang="en-US"/>
                </a:p>
              </p:txBody>
            </p:sp>
            <p:sp>
              <p:nvSpPr>
                <p:cNvPr id="65646" name="Line 110"/>
                <p:cNvSpPr>
                  <a:spLocks noChangeShapeType="1"/>
                </p:cNvSpPr>
                <p:nvPr/>
              </p:nvSpPr>
              <p:spPr bwMode="auto">
                <a:xfrm flipV="1">
                  <a:off x="1829" y="3920"/>
                  <a:ext cx="11" cy="34"/>
                </a:xfrm>
                <a:prstGeom prst="line">
                  <a:avLst/>
                </a:prstGeom>
                <a:noFill/>
                <a:ln w="12700">
                  <a:solidFill>
                    <a:schemeClr val="accent2"/>
                  </a:solidFill>
                  <a:round/>
                  <a:headEnd/>
                  <a:tailEnd/>
                </a:ln>
                <a:effectLst/>
              </p:spPr>
              <p:txBody>
                <a:bodyPr/>
                <a:lstStyle/>
                <a:p>
                  <a:endParaRPr lang="en-US"/>
                </a:p>
              </p:txBody>
            </p:sp>
            <p:sp>
              <p:nvSpPr>
                <p:cNvPr id="65647" name="Line 111"/>
                <p:cNvSpPr>
                  <a:spLocks noChangeShapeType="1"/>
                </p:cNvSpPr>
                <p:nvPr/>
              </p:nvSpPr>
              <p:spPr bwMode="auto">
                <a:xfrm flipV="1">
                  <a:off x="1815" y="3916"/>
                  <a:ext cx="21" cy="6"/>
                </a:xfrm>
                <a:prstGeom prst="line">
                  <a:avLst/>
                </a:prstGeom>
                <a:noFill/>
                <a:ln w="12700">
                  <a:solidFill>
                    <a:schemeClr val="accent2"/>
                  </a:solidFill>
                  <a:round/>
                  <a:headEnd/>
                  <a:tailEnd/>
                </a:ln>
                <a:effectLst/>
              </p:spPr>
              <p:txBody>
                <a:bodyPr/>
                <a:lstStyle/>
                <a:p>
                  <a:endParaRPr lang="en-US"/>
                </a:p>
              </p:txBody>
            </p:sp>
            <p:sp>
              <p:nvSpPr>
                <p:cNvPr id="65648" name="Line 112"/>
                <p:cNvSpPr>
                  <a:spLocks noChangeShapeType="1"/>
                </p:cNvSpPr>
                <p:nvPr/>
              </p:nvSpPr>
              <p:spPr bwMode="auto">
                <a:xfrm flipV="1">
                  <a:off x="1853" y="3895"/>
                  <a:ext cx="24" cy="8"/>
                </a:xfrm>
                <a:prstGeom prst="line">
                  <a:avLst/>
                </a:prstGeom>
                <a:noFill/>
                <a:ln w="12700">
                  <a:solidFill>
                    <a:schemeClr val="accent2"/>
                  </a:solidFill>
                  <a:round/>
                  <a:headEnd/>
                  <a:tailEnd/>
                </a:ln>
                <a:effectLst/>
              </p:spPr>
              <p:txBody>
                <a:bodyPr/>
                <a:lstStyle/>
                <a:p>
                  <a:endParaRPr lang="en-US"/>
                </a:p>
              </p:txBody>
            </p:sp>
            <p:sp>
              <p:nvSpPr>
                <p:cNvPr id="65649" name="Line 113"/>
                <p:cNvSpPr>
                  <a:spLocks noChangeShapeType="1"/>
                </p:cNvSpPr>
                <p:nvPr/>
              </p:nvSpPr>
              <p:spPr bwMode="auto">
                <a:xfrm flipH="1">
                  <a:off x="1847" y="3869"/>
                  <a:ext cx="10" cy="32"/>
                </a:xfrm>
                <a:prstGeom prst="line">
                  <a:avLst/>
                </a:prstGeom>
                <a:noFill/>
                <a:ln w="12700">
                  <a:solidFill>
                    <a:schemeClr val="accent2"/>
                  </a:solidFill>
                  <a:round/>
                  <a:headEnd/>
                  <a:tailEnd/>
                </a:ln>
                <a:effectLst/>
              </p:spPr>
              <p:txBody>
                <a:bodyPr/>
                <a:lstStyle/>
                <a:p>
                  <a:endParaRPr lang="en-US"/>
                </a:p>
              </p:txBody>
            </p:sp>
          </p:grpSp>
        </p:grpSp>
        <p:sp>
          <p:nvSpPr>
            <p:cNvPr id="65652" name="Freeform 116"/>
            <p:cNvSpPr>
              <a:spLocks/>
            </p:cNvSpPr>
            <p:nvPr/>
          </p:nvSpPr>
          <p:spPr bwMode="auto">
            <a:xfrm>
              <a:off x="1699" y="4071"/>
              <a:ext cx="27" cy="46"/>
            </a:xfrm>
            <a:custGeom>
              <a:avLst/>
              <a:gdLst/>
              <a:ahLst/>
              <a:cxnLst>
                <a:cxn ang="0">
                  <a:pos x="25" y="0"/>
                </a:cxn>
                <a:cxn ang="0">
                  <a:pos x="2" y="0"/>
                </a:cxn>
                <a:cxn ang="0">
                  <a:pos x="0" y="14"/>
                </a:cxn>
                <a:cxn ang="0">
                  <a:pos x="2" y="15"/>
                </a:cxn>
                <a:cxn ang="0">
                  <a:pos x="3" y="11"/>
                </a:cxn>
                <a:cxn ang="0">
                  <a:pos x="4" y="10"/>
                </a:cxn>
                <a:cxn ang="0">
                  <a:pos x="4" y="9"/>
                </a:cxn>
                <a:cxn ang="0">
                  <a:pos x="5" y="8"/>
                </a:cxn>
                <a:cxn ang="0">
                  <a:pos x="5" y="8"/>
                </a:cxn>
                <a:cxn ang="0">
                  <a:pos x="6" y="8"/>
                </a:cxn>
                <a:cxn ang="0">
                  <a:pos x="6" y="8"/>
                </a:cxn>
                <a:cxn ang="0">
                  <a:pos x="7" y="7"/>
                </a:cxn>
                <a:cxn ang="0">
                  <a:pos x="8" y="8"/>
                </a:cxn>
                <a:cxn ang="0">
                  <a:pos x="20" y="8"/>
                </a:cxn>
                <a:cxn ang="0">
                  <a:pos x="19" y="10"/>
                </a:cxn>
                <a:cxn ang="0">
                  <a:pos x="17" y="12"/>
                </a:cxn>
                <a:cxn ang="0">
                  <a:pos x="16" y="15"/>
                </a:cxn>
                <a:cxn ang="0">
                  <a:pos x="14" y="18"/>
                </a:cxn>
                <a:cxn ang="0">
                  <a:pos x="13" y="21"/>
                </a:cxn>
                <a:cxn ang="0">
                  <a:pos x="11" y="24"/>
                </a:cxn>
                <a:cxn ang="0">
                  <a:pos x="10" y="27"/>
                </a:cxn>
                <a:cxn ang="0">
                  <a:pos x="9" y="30"/>
                </a:cxn>
                <a:cxn ang="0">
                  <a:pos x="8" y="33"/>
                </a:cxn>
                <a:cxn ang="0">
                  <a:pos x="7" y="37"/>
                </a:cxn>
                <a:cxn ang="0">
                  <a:pos x="6" y="40"/>
                </a:cxn>
                <a:cxn ang="0">
                  <a:pos x="6" y="43"/>
                </a:cxn>
                <a:cxn ang="0">
                  <a:pos x="5" y="45"/>
                </a:cxn>
                <a:cxn ang="0">
                  <a:pos x="13" y="45"/>
                </a:cxn>
                <a:cxn ang="0">
                  <a:pos x="14" y="44"/>
                </a:cxn>
                <a:cxn ang="0">
                  <a:pos x="14" y="41"/>
                </a:cxn>
                <a:cxn ang="0">
                  <a:pos x="14" y="38"/>
                </a:cxn>
                <a:cxn ang="0">
                  <a:pos x="15" y="35"/>
                </a:cxn>
                <a:cxn ang="0">
                  <a:pos x="15" y="32"/>
                </a:cxn>
                <a:cxn ang="0">
                  <a:pos x="16" y="29"/>
                </a:cxn>
                <a:cxn ang="0">
                  <a:pos x="17" y="26"/>
                </a:cxn>
                <a:cxn ang="0">
                  <a:pos x="17" y="23"/>
                </a:cxn>
                <a:cxn ang="0">
                  <a:pos x="18" y="21"/>
                </a:cxn>
                <a:cxn ang="0">
                  <a:pos x="19" y="18"/>
                </a:cxn>
                <a:cxn ang="0">
                  <a:pos x="20" y="16"/>
                </a:cxn>
                <a:cxn ang="0">
                  <a:pos x="22" y="13"/>
                </a:cxn>
                <a:cxn ang="0">
                  <a:pos x="23" y="11"/>
                </a:cxn>
                <a:cxn ang="0">
                  <a:pos x="24" y="9"/>
                </a:cxn>
                <a:cxn ang="0">
                  <a:pos x="26" y="7"/>
                </a:cxn>
                <a:cxn ang="0">
                  <a:pos x="25" y="0"/>
                </a:cxn>
              </a:cxnLst>
              <a:rect l="0" t="0" r="r" b="b"/>
              <a:pathLst>
                <a:path w="27" h="46">
                  <a:moveTo>
                    <a:pt x="25" y="0"/>
                  </a:moveTo>
                  <a:lnTo>
                    <a:pt x="2" y="0"/>
                  </a:lnTo>
                  <a:lnTo>
                    <a:pt x="0" y="14"/>
                  </a:lnTo>
                  <a:lnTo>
                    <a:pt x="2" y="15"/>
                  </a:lnTo>
                  <a:lnTo>
                    <a:pt x="3" y="11"/>
                  </a:lnTo>
                  <a:lnTo>
                    <a:pt x="4" y="10"/>
                  </a:lnTo>
                  <a:lnTo>
                    <a:pt x="4" y="9"/>
                  </a:lnTo>
                  <a:lnTo>
                    <a:pt x="5" y="8"/>
                  </a:lnTo>
                  <a:lnTo>
                    <a:pt x="5" y="8"/>
                  </a:lnTo>
                  <a:lnTo>
                    <a:pt x="6" y="8"/>
                  </a:lnTo>
                  <a:lnTo>
                    <a:pt x="6" y="8"/>
                  </a:lnTo>
                  <a:lnTo>
                    <a:pt x="7" y="7"/>
                  </a:lnTo>
                  <a:lnTo>
                    <a:pt x="8" y="8"/>
                  </a:lnTo>
                  <a:lnTo>
                    <a:pt x="20" y="8"/>
                  </a:lnTo>
                  <a:lnTo>
                    <a:pt x="19" y="10"/>
                  </a:lnTo>
                  <a:lnTo>
                    <a:pt x="17" y="12"/>
                  </a:lnTo>
                  <a:lnTo>
                    <a:pt x="16" y="15"/>
                  </a:lnTo>
                  <a:lnTo>
                    <a:pt x="14" y="18"/>
                  </a:lnTo>
                  <a:lnTo>
                    <a:pt x="13" y="21"/>
                  </a:lnTo>
                  <a:lnTo>
                    <a:pt x="11" y="24"/>
                  </a:lnTo>
                  <a:lnTo>
                    <a:pt x="10" y="27"/>
                  </a:lnTo>
                  <a:lnTo>
                    <a:pt x="9" y="30"/>
                  </a:lnTo>
                  <a:lnTo>
                    <a:pt x="8" y="33"/>
                  </a:lnTo>
                  <a:lnTo>
                    <a:pt x="7" y="37"/>
                  </a:lnTo>
                  <a:lnTo>
                    <a:pt x="6" y="40"/>
                  </a:lnTo>
                  <a:lnTo>
                    <a:pt x="6" y="43"/>
                  </a:lnTo>
                  <a:lnTo>
                    <a:pt x="5" y="45"/>
                  </a:lnTo>
                  <a:lnTo>
                    <a:pt x="13" y="45"/>
                  </a:lnTo>
                  <a:lnTo>
                    <a:pt x="14" y="44"/>
                  </a:lnTo>
                  <a:lnTo>
                    <a:pt x="14" y="41"/>
                  </a:lnTo>
                  <a:lnTo>
                    <a:pt x="14" y="38"/>
                  </a:lnTo>
                  <a:lnTo>
                    <a:pt x="15" y="35"/>
                  </a:lnTo>
                  <a:lnTo>
                    <a:pt x="15" y="32"/>
                  </a:lnTo>
                  <a:lnTo>
                    <a:pt x="16" y="29"/>
                  </a:lnTo>
                  <a:lnTo>
                    <a:pt x="17" y="26"/>
                  </a:lnTo>
                  <a:lnTo>
                    <a:pt x="17" y="23"/>
                  </a:lnTo>
                  <a:lnTo>
                    <a:pt x="18" y="21"/>
                  </a:lnTo>
                  <a:lnTo>
                    <a:pt x="19" y="18"/>
                  </a:lnTo>
                  <a:lnTo>
                    <a:pt x="20" y="16"/>
                  </a:lnTo>
                  <a:lnTo>
                    <a:pt x="22" y="13"/>
                  </a:lnTo>
                  <a:lnTo>
                    <a:pt x="23" y="11"/>
                  </a:lnTo>
                  <a:lnTo>
                    <a:pt x="24" y="9"/>
                  </a:lnTo>
                  <a:lnTo>
                    <a:pt x="26" y="7"/>
                  </a:lnTo>
                  <a:lnTo>
                    <a:pt x="25"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65654" name="Line 118"/>
          <p:cNvSpPr>
            <a:spLocks noChangeShapeType="1"/>
          </p:cNvSpPr>
          <p:nvPr/>
        </p:nvSpPr>
        <p:spPr bwMode="auto">
          <a:xfrm>
            <a:off x="7315200" y="5410200"/>
            <a:ext cx="0" cy="129540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moving_car.move( );</a:t>
            </a:r>
            <a:endParaRPr lang="en-US" altLang="zh-CN" b="1">
              <a:solidFill>
                <a:schemeClr val="accent2"/>
              </a:solidFill>
              <a:latin typeface="Arial" charset="0"/>
              <a:ea typeface="宋体" pitchFamily="2" charset="-122"/>
            </a:endParaRPr>
          </a:p>
          <a:p>
            <a:r>
              <a:rPr lang="en-US" altLang="zh-CN" b="1">
                <a:solidFill>
                  <a:schemeClr val="accent2"/>
                </a:solidFill>
                <a:latin typeface="Arial" charset="0"/>
                <a:ea typeface="宋体" pitchFamily="2" charset="-122"/>
              </a:rPr>
              <a:t>ricochet(moving_car);</a:t>
            </a:r>
          </a:p>
          <a:p>
            <a:r>
              <a:rPr lang="en-US" altLang="zh-CN">
                <a:solidFill>
                  <a:srgbClr val="000000"/>
                </a:solidFill>
                <a:latin typeface="Arial" charset="0"/>
                <a:ea typeface="宋体" pitchFamily="2" charset="-122"/>
              </a:rPr>
              <a:t>. . .</a:t>
            </a:r>
          </a:p>
        </p:txBody>
      </p:sp>
      <p:sp>
        <p:nvSpPr>
          <p:cNvPr id="67587"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67588"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67589"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67590"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67591" name="AutoShape 7"/>
          <p:cNvSpPr>
            <a:spLocks noChangeArrowheads="1"/>
          </p:cNvSpPr>
          <p:nvPr/>
        </p:nvSpPr>
        <p:spPr bwMode="auto">
          <a:xfrm>
            <a:off x="3968750" y="1941513"/>
            <a:ext cx="4665663" cy="2852737"/>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67592" name="Rectangle 8"/>
          <p:cNvSpPr>
            <a:spLocks noChangeArrowheads="1"/>
          </p:cNvSpPr>
          <p:nvPr/>
        </p:nvSpPr>
        <p:spPr bwMode="auto">
          <a:xfrm>
            <a:off x="4130675" y="2179638"/>
            <a:ext cx="4419600" cy="2346325"/>
          </a:xfrm>
          <a:prstGeom prst="rect">
            <a:avLst/>
          </a:prstGeom>
          <a:noFill/>
          <a:ln w="12700">
            <a:noFill/>
            <a:miter lim="800000"/>
            <a:headEnd/>
            <a:tailEnd/>
          </a:ln>
          <a:effectLst/>
        </p:spPr>
        <p:txBody>
          <a:bodyPr lIns="90488" tIns="44450" rIns="90488" bIns="44450"/>
          <a:lstStyle/>
          <a:p>
            <a:pPr>
              <a:spcBef>
                <a:spcPct val="20000"/>
              </a:spcBef>
            </a:pPr>
            <a:r>
              <a:rPr lang="en-US" altLang="zh-CN" sz="4000">
                <a:solidFill>
                  <a:srgbClr val="000000"/>
                </a:solidFill>
                <a:ea typeface="宋体" pitchFamily="2" charset="-122"/>
              </a:rPr>
              <a:t>The recursive call will solve the smaller problem.</a:t>
            </a:r>
          </a:p>
        </p:txBody>
      </p:sp>
      <p:pic>
        <p:nvPicPr>
          <p:cNvPr id="67593" name="Picture 9"/>
          <p:cNvPicPr>
            <a:picLocks noChangeArrowheads="1"/>
          </p:cNvPicPr>
          <p:nvPr/>
        </p:nvPicPr>
        <p:blipFill>
          <a:blip r:embed="rId3" cstate="print"/>
          <a:srcRect/>
          <a:stretch>
            <a:fillRect/>
          </a:stretch>
        </p:blipFill>
        <p:spPr bwMode="auto">
          <a:xfrm>
            <a:off x="1492250" y="6176963"/>
            <a:ext cx="533400" cy="668337"/>
          </a:xfrm>
          <a:prstGeom prst="rect">
            <a:avLst/>
          </a:prstGeom>
          <a:noFill/>
          <a:ln w="12700">
            <a:noFill/>
            <a:miter lim="800000"/>
            <a:headEnd/>
            <a:tailEnd/>
          </a:ln>
          <a:effectLst/>
        </p:spPr>
      </p:pic>
      <p:grpSp>
        <p:nvGrpSpPr>
          <p:cNvPr id="67701" name="Group 117"/>
          <p:cNvGrpSpPr>
            <a:grpSpLocks/>
          </p:cNvGrpSpPr>
          <p:nvPr/>
        </p:nvGrpSpPr>
        <p:grpSpPr bwMode="auto">
          <a:xfrm>
            <a:off x="2039938" y="6142038"/>
            <a:ext cx="981075" cy="582612"/>
            <a:chOff x="1285" y="3869"/>
            <a:chExt cx="618" cy="367"/>
          </a:xfrm>
        </p:grpSpPr>
        <p:grpSp>
          <p:nvGrpSpPr>
            <p:cNvPr id="67690" name="Group 106"/>
            <p:cNvGrpSpPr>
              <a:grpSpLocks/>
            </p:cNvGrpSpPr>
            <p:nvPr/>
          </p:nvGrpSpPr>
          <p:grpSpPr bwMode="auto">
            <a:xfrm>
              <a:off x="1285" y="3978"/>
              <a:ext cx="618" cy="258"/>
              <a:chOff x="1285" y="3978"/>
              <a:chExt cx="618" cy="258"/>
            </a:xfrm>
          </p:grpSpPr>
          <p:sp>
            <p:nvSpPr>
              <p:cNvPr id="67594" name="Freeform 10"/>
              <p:cNvSpPr>
                <a:spLocks/>
              </p:cNvSpPr>
              <p:nvPr/>
            </p:nvSpPr>
            <p:spPr bwMode="auto">
              <a:xfrm>
                <a:off x="1425" y="3985"/>
                <a:ext cx="78" cy="55"/>
              </a:xfrm>
              <a:custGeom>
                <a:avLst/>
                <a:gdLst/>
                <a:ahLst/>
                <a:cxnLst>
                  <a:cxn ang="0">
                    <a:pos x="10" y="10"/>
                  </a:cxn>
                  <a:cxn ang="0">
                    <a:pos x="0" y="46"/>
                  </a:cxn>
                  <a:cxn ang="0">
                    <a:pos x="63" y="54"/>
                  </a:cxn>
                  <a:cxn ang="0">
                    <a:pos x="77" y="8"/>
                  </a:cxn>
                  <a:cxn ang="0">
                    <a:pos x="40" y="0"/>
                  </a:cxn>
                  <a:cxn ang="0">
                    <a:pos x="10" y="10"/>
                  </a:cxn>
                </a:cxnLst>
                <a:rect l="0" t="0" r="r" b="b"/>
                <a:pathLst>
                  <a:path w="78" h="55">
                    <a:moveTo>
                      <a:pt x="10" y="10"/>
                    </a:moveTo>
                    <a:lnTo>
                      <a:pt x="0" y="46"/>
                    </a:lnTo>
                    <a:lnTo>
                      <a:pt x="63" y="54"/>
                    </a:lnTo>
                    <a:lnTo>
                      <a:pt x="77" y="8"/>
                    </a:lnTo>
                    <a:lnTo>
                      <a:pt x="40" y="0"/>
                    </a:lnTo>
                    <a:lnTo>
                      <a:pt x="10" y="1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7595" name="Freeform 11"/>
              <p:cNvSpPr>
                <a:spLocks/>
              </p:cNvSpPr>
              <p:nvPr/>
            </p:nvSpPr>
            <p:spPr bwMode="auto">
              <a:xfrm>
                <a:off x="1286" y="3983"/>
                <a:ext cx="616" cy="212"/>
              </a:xfrm>
              <a:custGeom>
                <a:avLst/>
                <a:gdLst/>
                <a:ahLst/>
                <a:cxnLst>
                  <a:cxn ang="0">
                    <a:pos x="1" y="138"/>
                  </a:cxn>
                  <a:cxn ang="0">
                    <a:pos x="7" y="155"/>
                  </a:cxn>
                  <a:cxn ang="0">
                    <a:pos x="18" y="169"/>
                  </a:cxn>
                  <a:cxn ang="0">
                    <a:pos x="36" y="185"/>
                  </a:cxn>
                  <a:cxn ang="0">
                    <a:pos x="59" y="203"/>
                  </a:cxn>
                  <a:cxn ang="0">
                    <a:pos x="69" y="205"/>
                  </a:cxn>
                  <a:cxn ang="0">
                    <a:pos x="147" y="197"/>
                  </a:cxn>
                  <a:cxn ang="0">
                    <a:pos x="155" y="209"/>
                  </a:cxn>
                  <a:cxn ang="0">
                    <a:pos x="377" y="209"/>
                  </a:cxn>
                  <a:cxn ang="0">
                    <a:pos x="484" y="187"/>
                  </a:cxn>
                  <a:cxn ang="0">
                    <a:pos x="491" y="207"/>
                  </a:cxn>
                  <a:cxn ang="0">
                    <a:pos x="498" y="211"/>
                  </a:cxn>
                  <a:cxn ang="0">
                    <a:pos x="603" y="201"/>
                  </a:cxn>
                  <a:cxn ang="0">
                    <a:pos x="611" y="193"/>
                  </a:cxn>
                  <a:cxn ang="0">
                    <a:pos x="613" y="189"/>
                  </a:cxn>
                  <a:cxn ang="0">
                    <a:pos x="613" y="179"/>
                  </a:cxn>
                  <a:cxn ang="0">
                    <a:pos x="611" y="173"/>
                  </a:cxn>
                  <a:cxn ang="0">
                    <a:pos x="615" y="130"/>
                  </a:cxn>
                  <a:cxn ang="0">
                    <a:pos x="613" y="118"/>
                  </a:cxn>
                  <a:cxn ang="0">
                    <a:pos x="604" y="104"/>
                  </a:cxn>
                  <a:cxn ang="0">
                    <a:pos x="591" y="90"/>
                  </a:cxn>
                  <a:cxn ang="0">
                    <a:pos x="569" y="75"/>
                  </a:cxn>
                  <a:cxn ang="0">
                    <a:pos x="543" y="59"/>
                  </a:cxn>
                  <a:cxn ang="0">
                    <a:pos x="509" y="51"/>
                  </a:cxn>
                  <a:cxn ang="0">
                    <a:pos x="470" y="45"/>
                  </a:cxn>
                  <a:cxn ang="0">
                    <a:pos x="451" y="43"/>
                  </a:cxn>
                  <a:cxn ang="0">
                    <a:pos x="403" y="43"/>
                  </a:cxn>
                  <a:cxn ang="0">
                    <a:pos x="365" y="45"/>
                  </a:cxn>
                  <a:cxn ang="0">
                    <a:pos x="215" y="16"/>
                  </a:cxn>
                  <a:cxn ang="0">
                    <a:pos x="198" y="30"/>
                  </a:cxn>
                  <a:cxn ang="0">
                    <a:pos x="189" y="43"/>
                  </a:cxn>
                  <a:cxn ang="0">
                    <a:pos x="141" y="42"/>
                  </a:cxn>
                  <a:cxn ang="0">
                    <a:pos x="140" y="35"/>
                  </a:cxn>
                  <a:cxn ang="0">
                    <a:pos x="141" y="22"/>
                  </a:cxn>
                  <a:cxn ang="0">
                    <a:pos x="147" y="0"/>
                  </a:cxn>
                  <a:cxn ang="0">
                    <a:pos x="124" y="12"/>
                  </a:cxn>
                  <a:cxn ang="0">
                    <a:pos x="104" y="32"/>
                  </a:cxn>
                  <a:cxn ang="0">
                    <a:pos x="95" y="39"/>
                  </a:cxn>
                  <a:cxn ang="0">
                    <a:pos x="85" y="45"/>
                  </a:cxn>
                  <a:cxn ang="0">
                    <a:pos x="59" y="47"/>
                  </a:cxn>
                  <a:cxn ang="0">
                    <a:pos x="31" y="53"/>
                  </a:cxn>
                  <a:cxn ang="0">
                    <a:pos x="14" y="63"/>
                  </a:cxn>
                  <a:cxn ang="0">
                    <a:pos x="6" y="75"/>
                  </a:cxn>
                  <a:cxn ang="0">
                    <a:pos x="5" y="85"/>
                  </a:cxn>
                  <a:cxn ang="0">
                    <a:pos x="5" y="104"/>
                  </a:cxn>
                  <a:cxn ang="0">
                    <a:pos x="6" y="128"/>
                  </a:cxn>
                  <a:cxn ang="0">
                    <a:pos x="0" y="132"/>
                  </a:cxn>
                  <a:cxn ang="0">
                    <a:pos x="1" y="138"/>
                  </a:cxn>
                </a:cxnLst>
                <a:rect l="0" t="0" r="r" b="b"/>
                <a:pathLst>
                  <a:path w="616" h="212">
                    <a:moveTo>
                      <a:pt x="1" y="138"/>
                    </a:moveTo>
                    <a:lnTo>
                      <a:pt x="7" y="155"/>
                    </a:lnTo>
                    <a:lnTo>
                      <a:pt x="18" y="169"/>
                    </a:lnTo>
                    <a:lnTo>
                      <a:pt x="36" y="185"/>
                    </a:lnTo>
                    <a:lnTo>
                      <a:pt x="59" y="203"/>
                    </a:lnTo>
                    <a:lnTo>
                      <a:pt x="69" y="205"/>
                    </a:lnTo>
                    <a:lnTo>
                      <a:pt x="147" y="197"/>
                    </a:lnTo>
                    <a:lnTo>
                      <a:pt x="155" y="209"/>
                    </a:lnTo>
                    <a:lnTo>
                      <a:pt x="377" y="209"/>
                    </a:lnTo>
                    <a:lnTo>
                      <a:pt x="484" y="187"/>
                    </a:lnTo>
                    <a:lnTo>
                      <a:pt x="491" y="207"/>
                    </a:lnTo>
                    <a:lnTo>
                      <a:pt x="498" y="211"/>
                    </a:lnTo>
                    <a:lnTo>
                      <a:pt x="603" y="201"/>
                    </a:lnTo>
                    <a:lnTo>
                      <a:pt x="611" y="193"/>
                    </a:lnTo>
                    <a:lnTo>
                      <a:pt x="613" y="189"/>
                    </a:lnTo>
                    <a:lnTo>
                      <a:pt x="613" y="179"/>
                    </a:lnTo>
                    <a:lnTo>
                      <a:pt x="611" y="173"/>
                    </a:lnTo>
                    <a:lnTo>
                      <a:pt x="615" y="130"/>
                    </a:lnTo>
                    <a:lnTo>
                      <a:pt x="613" y="118"/>
                    </a:lnTo>
                    <a:lnTo>
                      <a:pt x="604" y="104"/>
                    </a:lnTo>
                    <a:lnTo>
                      <a:pt x="591" y="90"/>
                    </a:lnTo>
                    <a:lnTo>
                      <a:pt x="569" y="75"/>
                    </a:lnTo>
                    <a:lnTo>
                      <a:pt x="543" y="59"/>
                    </a:lnTo>
                    <a:lnTo>
                      <a:pt x="509" y="51"/>
                    </a:lnTo>
                    <a:lnTo>
                      <a:pt x="470" y="45"/>
                    </a:lnTo>
                    <a:lnTo>
                      <a:pt x="451" y="43"/>
                    </a:lnTo>
                    <a:lnTo>
                      <a:pt x="403" y="43"/>
                    </a:lnTo>
                    <a:lnTo>
                      <a:pt x="365" y="45"/>
                    </a:lnTo>
                    <a:lnTo>
                      <a:pt x="215" y="16"/>
                    </a:lnTo>
                    <a:lnTo>
                      <a:pt x="198" y="30"/>
                    </a:lnTo>
                    <a:lnTo>
                      <a:pt x="189" y="43"/>
                    </a:lnTo>
                    <a:lnTo>
                      <a:pt x="141" y="42"/>
                    </a:lnTo>
                    <a:lnTo>
                      <a:pt x="140" y="35"/>
                    </a:lnTo>
                    <a:lnTo>
                      <a:pt x="141" y="22"/>
                    </a:lnTo>
                    <a:lnTo>
                      <a:pt x="147" y="0"/>
                    </a:lnTo>
                    <a:lnTo>
                      <a:pt x="124" y="12"/>
                    </a:lnTo>
                    <a:lnTo>
                      <a:pt x="104" y="32"/>
                    </a:lnTo>
                    <a:lnTo>
                      <a:pt x="95" y="39"/>
                    </a:lnTo>
                    <a:lnTo>
                      <a:pt x="85" y="45"/>
                    </a:lnTo>
                    <a:lnTo>
                      <a:pt x="59" y="47"/>
                    </a:lnTo>
                    <a:lnTo>
                      <a:pt x="31" y="53"/>
                    </a:lnTo>
                    <a:lnTo>
                      <a:pt x="14" y="63"/>
                    </a:lnTo>
                    <a:lnTo>
                      <a:pt x="6" y="75"/>
                    </a:lnTo>
                    <a:lnTo>
                      <a:pt x="5" y="85"/>
                    </a:lnTo>
                    <a:lnTo>
                      <a:pt x="5" y="104"/>
                    </a:lnTo>
                    <a:lnTo>
                      <a:pt x="6" y="128"/>
                    </a:lnTo>
                    <a:lnTo>
                      <a:pt x="0" y="132"/>
                    </a:lnTo>
                    <a:lnTo>
                      <a:pt x="1" y="13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67596" name="Freeform 12"/>
              <p:cNvSpPr>
                <a:spLocks/>
              </p:cNvSpPr>
              <p:nvPr/>
            </p:nvSpPr>
            <p:spPr bwMode="auto">
              <a:xfrm>
                <a:off x="1429" y="4153"/>
                <a:ext cx="225" cy="6"/>
              </a:xfrm>
              <a:custGeom>
                <a:avLst/>
                <a:gdLst/>
                <a:ahLst/>
                <a:cxnLst>
                  <a:cxn ang="0">
                    <a:pos x="2" y="5"/>
                  </a:cxn>
                  <a:cxn ang="0">
                    <a:pos x="224" y="5"/>
                  </a:cxn>
                  <a:cxn ang="0">
                    <a:pos x="224" y="0"/>
                  </a:cxn>
                  <a:cxn ang="0">
                    <a:pos x="0" y="0"/>
                  </a:cxn>
                  <a:cxn ang="0">
                    <a:pos x="2" y="5"/>
                  </a:cxn>
                </a:cxnLst>
                <a:rect l="0" t="0" r="r" b="b"/>
                <a:pathLst>
                  <a:path w="225" h="6">
                    <a:moveTo>
                      <a:pt x="2" y="5"/>
                    </a:moveTo>
                    <a:lnTo>
                      <a:pt x="224" y="5"/>
                    </a:lnTo>
                    <a:lnTo>
                      <a:pt x="224" y="0"/>
                    </a:lnTo>
                    <a:lnTo>
                      <a:pt x="0" y="0"/>
                    </a:lnTo>
                    <a:lnTo>
                      <a:pt x="2" y="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7597" name="Freeform 13"/>
              <p:cNvSpPr>
                <a:spLocks/>
              </p:cNvSpPr>
              <p:nvPr/>
            </p:nvSpPr>
            <p:spPr bwMode="auto">
              <a:xfrm>
                <a:off x="1440" y="4161"/>
                <a:ext cx="128" cy="26"/>
              </a:xfrm>
              <a:custGeom>
                <a:avLst/>
                <a:gdLst/>
                <a:ahLst/>
                <a:cxnLst>
                  <a:cxn ang="0">
                    <a:pos x="0" y="7"/>
                  </a:cxn>
                  <a:cxn ang="0">
                    <a:pos x="5" y="2"/>
                  </a:cxn>
                  <a:cxn ang="0">
                    <a:pos x="8" y="0"/>
                  </a:cxn>
                  <a:cxn ang="0">
                    <a:pos x="9" y="0"/>
                  </a:cxn>
                  <a:cxn ang="0">
                    <a:pos x="120" y="0"/>
                  </a:cxn>
                  <a:cxn ang="0">
                    <a:pos x="125" y="5"/>
                  </a:cxn>
                  <a:cxn ang="0">
                    <a:pos x="126" y="10"/>
                  </a:cxn>
                  <a:cxn ang="0">
                    <a:pos x="127" y="12"/>
                  </a:cxn>
                  <a:cxn ang="0">
                    <a:pos x="127" y="18"/>
                  </a:cxn>
                  <a:cxn ang="0">
                    <a:pos x="123" y="22"/>
                  </a:cxn>
                  <a:cxn ang="0">
                    <a:pos x="118" y="25"/>
                  </a:cxn>
                  <a:cxn ang="0">
                    <a:pos x="11" y="25"/>
                  </a:cxn>
                  <a:cxn ang="0">
                    <a:pos x="6" y="24"/>
                  </a:cxn>
                  <a:cxn ang="0">
                    <a:pos x="2" y="20"/>
                  </a:cxn>
                  <a:cxn ang="0">
                    <a:pos x="0" y="16"/>
                  </a:cxn>
                  <a:cxn ang="0">
                    <a:pos x="0" y="11"/>
                  </a:cxn>
                  <a:cxn ang="0">
                    <a:pos x="0" y="7"/>
                  </a:cxn>
                </a:cxnLst>
                <a:rect l="0" t="0" r="r" b="b"/>
                <a:pathLst>
                  <a:path w="128" h="26">
                    <a:moveTo>
                      <a:pt x="0" y="7"/>
                    </a:moveTo>
                    <a:lnTo>
                      <a:pt x="5" y="2"/>
                    </a:lnTo>
                    <a:lnTo>
                      <a:pt x="8" y="0"/>
                    </a:lnTo>
                    <a:lnTo>
                      <a:pt x="9" y="0"/>
                    </a:lnTo>
                    <a:lnTo>
                      <a:pt x="120" y="0"/>
                    </a:lnTo>
                    <a:lnTo>
                      <a:pt x="125" y="5"/>
                    </a:lnTo>
                    <a:lnTo>
                      <a:pt x="126" y="10"/>
                    </a:lnTo>
                    <a:lnTo>
                      <a:pt x="127" y="12"/>
                    </a:lnTo>
                    <a:lnTo>
                      <a:pt x="127" y="18"/>
                    </a:lnTo>
                    <a:lnTo>
                      <a:pt x="123" y="22"/>
                    </a:lnTo>
                    <a:lnTo>
                      <a:pt x="118" y="25"/>
                    </a:lnTo>
                    <a:lnTo>
                      <a:pt x="11" y="25"/>
                    </a:lnTo>
                    <a:lnTo>
                      <a:pt x="6" y="24"/>
                    </a:lnTo>
                    <a:lnTo>
                      <a:pt x="2" y="20"/>
                    </a:lnTo>
                    <a:lnTo>
                      <a:pt x="0" y="16"/>
                    </a:lnTo>
                    <a:lnTo>
                      <a:pt x="0" y="11"/>
                    </a:lnTo>
                    <a:lnTo>
                      <a:pt x="0" y="7"/>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7598" name="Freeform 14"/>
              <p:cNvSpPr>
                <a:spLocks/>
              </p:cNvSpPr>
              <p:nvPr/>
            </p:nvSpPr>
            <p:spPr bwMode="auto">
              <a:xfrm>
                <a:off x="1459" y="4166"/>
                <a:ext cx="108" cy="16"/>
              </a:xfrm>
              <a:custGeom>
                <a:avLst/>
                <a:gdLst/>
                <a:ahLst/>
                <a:cxnLst>
                  <a:cxn ang="0">
                    <a:pos x="3" y="7"/>
                  </a:cxn>
                  <a:cxn ang="0">
                    <a:pos x="3" y="5"/>
                  </a:cxn>
                  <a:cxn ang="0">
                    <a:pos x="0" y="0"/>
                  </a:cxn>
                  <a:cxn ang="0">
                    <a:pos x="4" y="5"/>
                  </a:cxn>
                  <a:cxn ang="0">
                    <a:pos x="4" y="7"/>
                  </a:cxn>
                  <a:cxn ang="0">
                    <a:pos x="107" y="7"/>
                  </a:cxn>
                  <a:cxn ang="0">
                    <a:pos x="107" y="8"/>
                  </a:cxn>
                  <a:cxn ang="0">
                    <a:pos x="4" y="8"/>
                  </a:cxn>
                  <a:cxn ang="0">
                    <a:pos x="4" y="10"/>
                  </a:cxn>
                  <a:cxn ang="0">
                    <a:pos x="0" y="15"/>
                  </a:cxn>
                  <a:cxn ang="0">
                    <a:pos x="3" y="10"/>
                  </a:cxn>
                  <a:cxn ang="0">
                    <a:pos x="3" y="8"/>
                  </a:cxn>
                  <a:cxn ang="0">
                    <a:pos x="3" y="7"/>
                  </a:cxn>
                </a:cxnLst>
                <a:rect l="0" t="0" r="r" b="b"/>
                <a:pathLst>
                  <a:path w="108" h="16">
                    <a:moveTo>
                      <a:pt x="3" y="7"/>
                    </a:moveTo>
                    <a:lnTo>
                      <a:pt x="3" y="5"/>
                    </a:lnTo>
                    <a:lnTo>
                      <a:pt x="0" y="0"/>
                    </a:lnTo>
                    <a:lnTo>
                      <a:pt x="4" y="5"/>
                    </a:lnTo>
                    <a:lnTo>
                      <a:pt x="4" y="7"/>
                    </a:lnTo>
                    <a:lnTo>
                      <a:pt x="107" y="7"/>
                    </a:lnTo>
                    <a:lnTo>
                      <a:pt x="107" y="8"/>
                    </a:lnTo>
                    <a:lnTo>
                      <a:pt x="4" y="8"/>
                    </a:lnTo>
                    <a:lnTo>
                      <a:pt x="4" y="10"/>
                    </a:lnTo>
                    <a:lnTo>
                      <a:pt x="0" y="15"/>
                    </a:lnTo>
                    <a:lnTo>
                      <a:pt x="3" y="10"/>
                    </a:lnTo>
                    <a:lnTo>
                      <a:pt x="3" y="8"/>
                    </a:lnTo>
                    <a:lnTo>
                      <a:pt x="3"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7599" name="Freeform 15"/>
              <p:cNvSpPr>
                <a:spLocks/>
              </p:cNvSpPr>
              <p:nvPr/>
            </p:nvSpPr>
            <p:spPr bwMode="auto">
              <a:xfrm>
                <a:off x="1446" y="4177"/>
                <a:ext cx="9" cy="10"/>
              </a:xfrm>
              <a:custGeom>
                <a:avLst/>
                <a:gdLst/>
                <a:ahLst/>
                <a:cxnLst>
                  <a:cxn ang="0">
                    <a:pos x="0" y="5"/>
                  </a:cxn>
                  <a:cxn ang="0">
                    <a:pos x="3" y="9"/>
                  </a:cxn>
                  <a:cxn ang="0">
                    <a:pos x="8" y="6"/>
                  </a:cxn>
                  <a:cxn ang="0">
                    <a:pos x="5" y="4"/>
                  </a:cxn>
                  <a:cxn ang="0">
                    <a:pos x="4" y="0"/>
                  </a:cxn>
                  <a:cxn ang="0">
                    <a:pos x="4" y="4"/>
                  </a:cxn>
                  <a:cxn ang="0">
                    <a:pos x="1" y="2"/>
                  </a:cxn>
                  <a:cxn ang="0">
                    <a:pos x="2" y="5"/>
                  </a:cxn>
                  <a:cxn ang="0">
                    <a:pos x="0" y="5"/>
                  </a:cxn>
                </a:cxnLst>
                <a:rect l="0" t="0" r="r" b="b"/>
                <a:pathLst>
                  <a:path w="9" h="10">
                    <a:moveTo>
                      <a:pt x="0" y="5"/>
                    </a:moveTo>
                    <a:lnTo>
                      <a:pt x="3" y="9"/>
                    </a:lnTo>
                    <a:lnTo>
                      <a:pt x="8" y="6"/>
                    </a:lnTo>
                    <a:lnTo>
                      <a:pt x="5" y="4"/>
                    </a:lnTo>
                    <a:lnTo>
                      <a:pt x="4" y="0"/>
                    </a:lnTo>
                    <a:lnTo>
                      <a:pt x="4" y="4"/>
                    </a:lnTo>
                    <a:lnTo>
                      <a:pt x="1" y="2"/>
                    </a:lnTo>
                    <a:lnTo>
                      <a:pt x="2" y="5"/>
                    </a:lnTo>
                    <a:lnTo>
                      <a:pt x="0" y="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7600" name="Freeform 16"/>
              <p:cNvSpPr>
                <a:spLocks/>
              </p:cNvSpPr>
              <p:nvPr/>
            </p:nvSpPr>
            <p:spPr bwMode="auto">
              <a:xfrm>
                <a:off x="1345" y="4084"/>
                <a:ext cx="71" cy="122"/>
              </a:xfrm>
              <a:custGeom>
                <a:avLst/>
                <a:gdLst/>
                <a:ahLst/>
                <a:cxnLst>
                  <a:cxn ang="0">
                    <a:pos x="18" y="7"/>
                  </a:cxn>
                  <a:cxn ang="0">
                    <a:pos x="8" y="23"/>
                  </a:cxn>
                  <a:cxn ang="0">
                    <a:pos x="0" y="52"/>
                  </a:cxn>
                  <a:cxn ang="0">
                    <a:pos x="2" y="83"/>
                  </a:cxn>
                  <a:cxn ang="0">
                    <a:pos x="12" y="107"/>
                  </a:cxn>
                  <a:cxn ang="0">
                    <a:pos x="26" y="120"/>
                  </a:cxn>
                  <a:cxn ang="0">
                    <a:pos x="39" y="121"/>
                  </a:cxn>
                  <a:cxn ang="0">
                    <a:pos x="56" y="113"/>
                  </a:cxn>
                  <a:cxn ang="0">
                    <a:pos x="65" y="91"/>
                  </a:cxn>
                  <a:cxn ang="0">
                    <a:pos x="70" y="64"/>
                  </a:cxn>
                  <a:cxn ang="0">
                    <a:pos x="66" y="35"/>
                  </a:cxn>
                  <a:cxn ang="0">
                    <a:pos x="56" y="11"/>
                  </a:cxn>
                  <a:cxn ang="0">
                    <a:pos x="43" y="1"/>
                  </a:cxn>
                  <a:cxn ang="0">
                    <a:pos x="28" y="0"/>
                  </a:cxn>
                  <a:cxn ang="0">
                    <a:pos x="18" y="7"/>
                  </a:cxn>
                </a:cxnLst>
                <a:rect l="0" t="0" r="r" b="b"/>
                <a:pathLst>
                  <a:path w="71" h="122">
                    <a:moveTo>
                      <a:pt x="18" y="7"/>
                    </a:moveTo>
                    <a:lnTo>
                      <a:pt x="8" y="23"/>
                    </a:lnTo>
                    <a:lnTo>
                      <a:pt x="0" y="52"/>
                    </a:lnTo>
                    <a:lnTo>
                      <a:pt x="2" y="83"/>
                    </a:lnTo>
                    <a:lnTo>
                      <a:pt x="12" y="107"/>
                    </a:lnTo>
                    <a:lnTo>
                      <a:pt x="26" y="120"/>
                    </a:lnTo>
                    <a:lnTo>
                      <a:pt x="39" y="121"/>
                    </a:lnTo>
                    <a:lnTo>
                      <a:pt x="56" y="113"/>
                    </a:lnTo>
                    <a:lnTo>
                      <a:pt x="65" y="91"/>
                    </a:lnTo>
                    <a:lnTo>
                      <a:pt x="70" y="64"/>
                    </a:lnTo>
                    <a:lnTo>
                      <a:pt x="66" y="35"/>
                    </a:lnTo>
                    <a:lnTo>
                      <a:pt x="56" y="11"/>
                    </a:lnTo>
                    <a:lnTo>
                      <a:pt x="43" y="1"/>
                    </a:lnTo>
                    <a:lnTo>
                      <a:pt x="28" y="0"/>
                    </a:lnTo>
                    <a:lnTo>
                      <a:pt x="18"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7601" name="Freeform 17"/>
              <p:cNvSpPr>
                <a:spLocks/>
              </p:cNvSpPr>
              <p:nvPr/>
            </p:nvSpPr>
            <p:spPr bwMode="auto">
              <a:xfrm>
                <a:off x="1351" y="4090"/>
                <a:ext cx="59" cy="111"/>
              </a:xfrm>
              <a:custGeom>
                <a:avLst/>
                <a:gdLst/>
                <a:ahLst/>
                <a:cxnLst>
                  <a:cxn ang="0">
                    <a:pos x="11" y="13"/>
                  </a:cxn>
                  <a:cxn ang="0">
                    <a:pos x="5" y="22"/>
                  </a:cxn>
                  <a:cxn ang="0">
                    <a:pos x="1" y="37"/>
                  </a:cxn>
                  <a:cxn ang="0">
                    <a:pos x="0" y="55"/>
                  </a:cxn>
                  <a:cxn ang="0">
                    <a:pos x="1" y="73"/>
                  </a:cxn>
                  <a:cxn ang="0">
                    <a:pos x="5" y="87"/>
                  </a:cxn>
                  <a:cxn ang="0">
                    <a:pos x="12" y="100"/>
                  </a:cxn>
                  <a:cxn ang="0">
                    <a:pos x="19" y="107"/>
                  </a:cxn>
                  <a:cxn ang="0">
                    <a:pos x="26" y="110"/>
                  </a:cxn>
                  <a:cxn ang="0">
                    <a:pos x="34" y="110"/>
                  </a:cxn>
                  <a:cxn ang="0">
                    <a:pos x="43" y="104"/>
                  </a:cxn>
                  <a:cxn ang="0">
                    <a:pos x="50" y="94"/>
                  </a:cxn>
                  <a:cxn ang="0">
                    <a:pos x="54" y="81"/>
                  </a:cxn>
                  <a:cxn ang="0">
                    <a:pos x="58" y="65"/>
                  </a:cxn>
                  <a:cxn ang="0">
                    <a:pos x="58" y="50"/>
                  </a:cxn>
                  <a:cxn ang="0">
                    <a:pos x="56" y="33"/>
                  </a:cxn>
                  <a:cxn ang="0">
                    <a:pos x="50" y="17"/>
                  </a:cxn>
                  <a:cxn ang="0">
                    <a:pos x="42" y="5"/>
                  </a:cxn>
                  <a:cxn ang="0">
                    <a:pos x="34" y="1"/>
                  </a:cxn>
                  <a:cxn ang="0">
                    <a:pos x="26" y="0"/>
                  </a:cxn>
                  <a:cxn ang="0">
                    <a:pos x="16" y="5"/>
                  </a:cxn>
                  <a:cxn ang="0">
                    <a:pos x="11" y="13"/>
                  </a:cxn>
                </a:cxnLst>
                <a:rect l="0" t="0" r="r" b="b"/>
                <a:pathLst>
                  <a:path w="59" h="111">
                    <a:moveTo>
                      <a:pt x="11" y="13"/>
                    </a:moveTo>
                    <a:lnTo>
                      <a:pt x="5" y="22"/>
                    </a:lnTo>
                    <a:lnTo>
                      <a:pt x="1" y="37"/>
                    </a:lnTo>
                    <a:lnTo>
                      <a:pt x="0" y="55"/>
                    </a:lnTo>
                    <a:lnTo>
                      <a:pt x="1" y="73"/>
                    </a:lnTo>
                    <a:lnTo>
                      <a:pt x="5" y="87"/>
                    </a:lnTo>
                    <a:lnTo>
                      <a:pt x="12" y="100"/>
                    </a:lnTo>
                    <a:lnTo>
                      <a:pt x="19" y="107"/>
                    </a:lnTo>
                    <a:lnTo>
                      <a:pt x="26" y="110"/>
                    </a:lnTo>
                    <a:lnTo>
                      <a:pt x="34" y="110"/>
                    </a:lnTo>
                    <a:lnTo>
                      <a:pt x="43" y="104"/>
                    </a:lnTo>
                    <a:lnTo>
                      <a:pt x="50" y="94"/>
                    </a:lnTo>
                    <a:lnTo>
                      <a:pt x="54" y="81"/>
                    </a:lnTo>
                    <a:lnTo>
                      <a:pt x="58" y="65"/>
                    </a:lnTo>
                    <a:lnTo>
                      <a:pt x="58" y="50"/>
                    </a:lnTo>
                    <a:lnTo>
                      <a:pt x="56" y="33"/>
                    </a:lnTo>
                    <a:lnTo>
                      <a:pt x="50" y="17"/>
                    </a:lnTo>
                    <a:lnTo>
                      <a:pt x="42" y="5"/>
                    </a:lnTo>
                    <a:lnTo>
                      <a:pt x="34" y="1"/>
                    </a:lnTo>
                    <a:lnTo>
                      <a:pt x="26" y="0"/>
                    </a:lnTo>
                    <a:lnTo>
                      <a:pt x="16" y="5"/>
                    </a:lnTo>
                    <a:lnTo>
                      <a:pt x="11" y="1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7602" name="Freeform 18"/>
              <p:cNvSpPr>
                <a:spLocks/>
              </p:cNvSpPr>
              <p:nvPr/>
            </p:nvSpPr>
            <p:spPr bwMode="auto">
              <a:xfrm>
                <a:off x="1379" y="4124"/>
                <a:ext cx="26" cy="42"/>
              </a:xfrm>
              <a:custGeom>
                <a:avLst/>
                <a:gdLst/>
                <a:ahLst/>
                <a:cxnLst>
                  <a:cxn ang="0">
                    <a:pos x="0" y="2"/>
                  </a:cxn>
                  <a:cxn ang="0">
                    <a:pos x="4" y="10"/>
                  </a:cxn>
                  <a:cxn ang="0">
                    <a:pos x="5" y="15"/>
                  </a:cxn>
                  <a:cxn ang="0">
                    <a:pos x="5" y="20"/>
                  </a:cxn>
                  <a:cxn ang="0">
                    <a:pos x="4" y="28"/>
                  </a:cxn>
                  <a:cxn ang="0">
                    <a:pos x="12" y="41"/>
                  </a:cxn>
                  <a:cxn ang="0">
                    <a:pos x="15" y="36"/>
                  </a:cxn>
                  <a:cxn ang="0">
                    <a:pos x="18" y="30"/>
                  </a:cxn>
                  <a:cxn ang="0">
                    <a:pos x="21" y="26"/>
                  </a:cxn>
                  <a:cxn ang="0">
                    <a:pos x="25" y="9"/>
                  </a:cxn>
                  <a:cxn ang="0">
                    <a:pos x="20" y="8"/>
                  </a:cxn>
                  <a:cxn ang="0">
                    <a:pos x="16" y="5"/>
                  </a:cxn>
                  <a:cxn ang="0">
                    <a:pos x="12" y="0"/>
                  </a:cxn>
                  <a:cxn ang="0">
                    <a:pos x="0" y="2"/>
                  </a:cxn>
                </a:cxnLst>
                <a:rect l="0" t="0" r="r" b="b"/>
                <a:pathLst>
                  <a:path w="26" h="42">
                    <a:moveTo>
                      <a:pt x="0" y="2"/>
                    </a:moveTo>
                    <a:lnTo>
                      <a:pt x="4" y="10"/>
                    </a:lnTo>
                    <a:lnTo>
                      <a:pt x="5" y="15"/>
                    </a:lnTo>
                    <a:lnTo>
                      <a:pt x="5" y="20"/>
                    </a:lnTo>
                    <a:lnTo>
                      <a:pt x="4" y="28"/>
                    </a:lnTo>
                    <a:lnTo>
                      <a:pt x="12" y="41"/>
                    </a:lnTo>
                    <a:lnTo>
                      <a:pt x="15" y="36"/>
                    </a:lnTo>
                    <a:lnTo>
                      <a:pt x="18" y="30"/>
                    </a:lnTo>
                    <a:lnTo>
                      <a:pt x="21" y="26"/>
                    </a:lnTo>
                    <a:lnTo>
                      <a:pt x="25" y="9"/>
                    </a:lnTo>
                    <a:lnTo>
                      <a:pt x="20" y="8"/>
                    </a:lnTo>
                    <a:lnTo>
                      <a:pt x="16" y="5"/>
                    </a:lnTo>
                    <a:lnTo>
                      <a:pt x="12" y="0"/>
                    </a:lnTo>
                    <a:lnTo>
                      <a:pt x="0" y="2"/>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7603" name="Freeform 19"/>
              <p:cNvSpPr>
                <a:spLocks/>
              </p:cNvSpPr>
              <p:nvPr/>
            </p:nvSpPr>
            <p:spPr bwMode="auto">
              <a:xfrm>
                <a:off x="1373" y="4100"/>
                <a:ext cx="20" cy="25"/>
              </a:xfrm>
              <a:custGeom>
                <a:avLst/>
                <a:gdLst/>
                <a:ahLst/>
                <a:cxnLst>
                  <a:cxn ang="0">
                    <a:pos x="19" y="22"/>
                  </a:cxn>
                  <a:cxn ang="0">
                    <a:pos x="2" y="24"/>
                  </a:cxn>
                  <a:cxn ang="0">
                    <a:pos x="0" y="18"/>
                  </a:cxn>
                  <a:cxn ang="0">
                    <a:pos x="7" y="0"/>
                  </a:cxn>
                  <a:cxn ang="0">
                    <a:pos x="19" y="22"/>
                  </a:cxn>
                </a:cxnLst>
                <a:rect l="0" t="0" r="r" b="b"/>
                <a:pathLst>
                  <a:path w="20" h="25">
                    <a:moveTo>
                      <a:pt x="19" y="22"/>
                    </a:moveTo>
                    <a:lnTo>
                      <a:pt x="2" y="24"/>
                    </a:lnTo>
                    <a:lnTo>
                      <a:pt x="0" y="18"/>
                    </a:lnTo>
                    <a:lnTo>
                      <a:pt x="7" y="0"/>
                    </a:lnTo>
                    <a:lnTo>
                      <a:pt x="19" y="2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7604" name="Freeform 20"/>
              <p:cNvSpPr>
                <a:spLocks/>
              </p:cNvSpPr>
              <p:nvPr/>
            </p:nvSpPr>
            <p:spPr bwMode="auto">
              <a:xfrm>
                <a:off x="1401" y="4131"/>
                <a:ext cx="7" cy="27"/>
              </a:xfrm>
              <a:custGeom>
                <a:avLst/>
                <a:gdLst/>
                <a:ahLst/>
                <a:cxnLst>
                  <a:cxn ang="0">
                    <a:pos x="4" y="0"/>
                  </a:cxn>
                  <a:cxn ang="0">
                    <a:pos x="0" y="26"/>
                  </a:cxn>
                  <a:cxn ang="0">
                    <a:pos x="5" y="22"/>
                  </a:cxn>
                  <a:cxn ang="0">
                    <a:pos x="6" y="12"/>
                  </a:cxn>
                  <a:cxn ang="0">
                    <a:pos x="5" y="3"/>
                  </a:cxn>
                  <a:cxn ang="0">
                    <a:pos x="4" y="0"/>
                  </a:cxn>
                </a:cxnLst>
                <a:rect l="0" t="0" r="r" b="b"/>
                <a:pathLst>
                  <a:path w="7" h="27">
                    <a:moveTo>
                      <a:pt x="4" y="0"/>
                    </a:moveTo>
                    <a:lnTo>
                      <a:pt x="0" y="26"/>
                    </a:lnTo>
                    <a:lnTo>
                      <a:pt x="5" y="22"/>
                    </a:lnTo>
                    <a:lnTo>
                      <a:pt x="6" y="12"/>
                    </a:lnTo>
                    <a:lnTo>
                      <a:pt x="5" y="3"/>
                    </a:lnTo>
                    <a:lnTo>
                      <a:pt x="4"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7605" name="Freeform 21"/>
              <p:cNvSpPr>
                <a:spLocks/>
              </p:cNvSpPr>
              <p:nvPr/>
            </p:nvSpPr>
            <p:spPr bwMode="auto">
              <a:xfrm>
                <a:off x="1375" y="4153"/>
                <a:ext cx="18" cy="32"/>
              </a:xfrm>
              <a:custGeom>
                <a:avLst/>
                <a:gdLst/>
                <a:ahLst/>
                <a:cxnLst>
                  <a:cxn ang="0">
                    <a:pos x="17" y="21"/>
                  </a:cxn>
                  <a:cxn ang="0">
                    <a:pos x="5" y="0"/>
                  </a:cxn>
                  <a:cxn ang="0">
                    <a:pos x="0" y="21"/>
                  </a:cxn>
                  <a:cxn ang="0">
                    <a:pos x="15" y="31"/>
                  </a:cxn>
                  <a:cxn ang="0">
                    <a:pos x="17" y="21"/>
                  </a:cxn>
                </a:cxnLst>
                <a:rect l="0" t="0" r="r" b="b"/>
                <a:pathLst>
                  <a:path w="18" h="32">
                    <a:moveTo>
                      <a:pt x="17" y="21"/>
                    </a:moveTo>
                    <a:lnTo>
                      <a:pt x="5" y="0"/>
                    </a:lnTo>
                    <a:lnTo>
                      <a:pt x="0" y="21"/>
                    </a:lnTo>
                    <a:lnTo>
                      <a:pt x="15" y="31"/>
                    </a:lnTo>
                    <a:lnTo>
                      <a:pt x="17"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7606" name="Freeform 22"/>
              <p:cNvSpPr>
                <a:spLocks/>
              </p:cNvSpPr>
              <p:nvPr/>
            </p:nvSpPr>
            <p:spPr bwMode="auto">
              <a:xfrm>
                <a:off x="1341" y="4066"/>
                <a:ext cx="82" cy="133"/>
              </a:xfrm>
              <a:custGeom>
                <a:avLst/>
                <a:gdLst/>
                <a:ahLst/>
                <a:cxnLst>
                  <a:cxn ang="0">
                    <a:pos x="6" y="66"/>
                  </a:cxn>
                  <a:cxn ang="0">
                    <a:pos x="13" y="38"/>
                  </a:cxn>
                  <a:cxn ang="0">
                    <a:pos x="25" y="21"/>
                  </a:cxn>
                  <a:cxn ang="0">
                    <a:pos x="43" y="15"/>
                  </a:cxn>
                  <a:cxn ang="0">
                    <a:pos x="59" y="27"/>
                  </a:cxn>
                  <a:cxn ang="0">
                    <a:pos x="69" y="48"/>
                  </a:cxn>
                  <a:cxn ang="0">
                    <a:pos x="73" y="72"/>
                  </a:cxn>
                  <a:cxn ang="0">
                    <a:pos x="72" y="93"/>
                  </a:cxn>
                  <a:cxn ang="0">
                    <a:pos x="67" y="112"/>
                  </a:cxn>
                  <a:cxn ang="0">
                    <a:pos x="61" y="128"/>
                  </a:cxn>
                  <a:cxn ang="0">
                    <a:pos x="68" y="132"/>
                  </a:cxn>
                  <a:cxn ang="0">
                    <a:pos x="78" y="101"/>
                  </a:cxn>
                  <a:cxn ang="0">
                    <a:pos x="81" y="71"/>
                  </a:cxn>
                  <a:cxn ang="0">
                    <a:pos x="72" y="30"/>
                  </a:cxn>
                  <a:cxn ang="0">
                    <a:pos x="54" y="4"/>
                  </a:cxn>
                  <a:cxn ang="0">
                    <a:pos x="29" y="0"/>
                  </a:cxn>
                  <a:cxn ang="0">
                    <a:pos x="13" y="16"/>
                  </a:cxn>
                  <a:cxn ang="0">
                    <a:pos x="3" y="37"/>
                  </a:cxn>
                  <a:cxn ang="0">
                    <a:pos x="0" y="66"/>
                  </a:cxn>
                  <a:cxn ang="0">
                    <a:pos x="6" y="66"/>
                  </a:cxn>
                </a:cxnLst>
                <a:rect l="0" t="0" r="r" b="b"/>
                <a:pathLst>
                  <a:path w="82" h="133">
                    <a:moveTo>
                      <a:pt x="6" y="66"/>
                    </a:moveTo>
                    <a:lnTo>
                      <a:pt x="13" y="38"/>
                    </a:lnTo>
                    <a:lnTo>
                      <a:pt x="25" y="21"/>
                    </a:lnTo>
                    <a:lnTo>
                      <a:pt x="43" y="15"/>
                    </a:lnTo>
                    <a:lnTo>
                      <a:pt x="59" y="27"/>
                    </a:lnTo>
                    <a:lnTo>
                      <a:pt x="69" y="48"/>
                    </a:lnTo>
                    <a:lnTo>
                      <a:pt x="73" y="72"/>
                    </a:lnTo>
                    <a:lnTo>
                      <a:pt x="72" y="93"/>
                    </a:lnTo>
                    <a:lnTo>
                      <a:pt x="67" y="112"/>
                    </a:lnTo>
                    <a:lnTo>
                      <a:pt x="61" y="128"/>
                    </a:lnTo>
                    <a:lnTo>
                      <a:pt x="68" y="132"/>
                    </a:lnTo>
                    <a:lnTo>
                      <a:pt x="78" y="101"/>
                    </a:lnTo>
                    <a:lnTo>
                      <a:pt x="81" y="71"/>
                    </a:lnTo>
                    <a:lnTo>
                      <a:pt x="72" y="30"/>
                    </a:lnTo>
                    <a:lnTo>
                      <a:pt x="54" y="4"/>
                    </a:lnTo>
                    <a:lnTo>
                      <a:pt x="29" y="0"/>
                    </a:lnTo>
                    <a:lnTo>
                      <a:pt x="13" y="16"/>
                    </a:lnTo>
                    <a:lnTo>
                      <a:pt x="3" y="37"/>
                    </a:lnTo>
                    <a:lnTo>
                      <a:pt x="0" y="66"/>
                    </a:lnTo>
                    <a:lnTo>
                      <a:pt x="6" y="66"/>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7607" name="Freeform 23"/>
              <p:cNvSpPr>
                <a:spLocks/>
              </p:cNvSpPr>
              <p:nvPr/>
            </p:nvSpPr>
            <p:spPr bwMode="auto">
              <a:xfrm>
                <a:off x="1671" y="4089"/>
                <a:ext cx="79" cy="129"/>
              </a:xfrm>
              <a:custGeom>
                <a:avLst/>
                <a:gdLst/>
                <a:ahLst/>
                <a:cxnLst>
                  <a:cxn ang="0">
                    <a:pos x="13" y="11"/>
                  </a:cxn>
                  <a:cxn ang="0">
                    <a:pos x="4" y="33"/>
                  </a:cxn>
                  <a:cxn ang="0">
                    <a:pos x="0" y="61"/>
                  </a:cxn>
                  <a:cxn ang="0">
                    <a:pos x="3" y="90"/>
                  </a:cxn>
                  <a:cxn ang="0">
                    <a:pos x="15" y="116"/>
                  </a:cxn>
                  <a:cxn ang="0">
                    <a:pos x="35" y="128"/>
                  </a:cxn>
                  <a:cxn ang="0">
                    <a:pos x="60" y="119"/>
                  </a:cxn>
                  <a:cxn ang="0">
                    <a:pos x="73" y="95"/>
                  </a:cxn>
                  <a:cxn ang="0">
                    <a:pos x="77" y="73"/>
                  </a:cxn>
                  <a:cxn ang="0">
                    <a:pos x="78" y="43"/>
                  </a:cxn>
                  <a:cxn ang="0">
                    <a:pos x="69" y="15"/>
                  </a:cxn>
                  <a:cxn ang="0">
                    <a:pos x="49" y="1"/>
                  </a:cxn>
                  <a:cxn ang="0">
                    <a:pos x="26" y="0"/>
                  </a:cxn>
                  <a:cxn ang="0">
                    <a:pos x="13" y="11"/>
                  </a:cxn>
                </a:cxnLst>
                <a:rect l="0" t="0" r="r" b="b"/>
                <a:pathLst>
                  <a:path w="79" h="129">
                    <a:moveTo>
                      <a:pt x="13" y="11"/>
                    </a:moveTo>
                    <a:lnTo>
                      <a:pt x="4" y="33"/>
                    </a:lnTo>
                    <a:lnTo>
                      <a:pt x="0" y="61"/>
                    </a:lnTo>
                    <a:lnTo>
                      <a:pt x="3" y="90"/>
                    </a:lnTo>
                    <a:lnTo>
                      <a:pt x="15" y="116"/>
                    </a:lnTo>
                    <a:lnTo>
                      <a:pt x="35" y="128"/>
                    </a:lnTo>
                    <a:lnTo>
                      <a:pt x="60" y="119"/>
                    </a:lnTo>
                    <a:lnTo>
                      <a:pt x="73" y="95"/>
                    </a:lnTo>
                    <a:lnTo>
                      <a:pt x="77" y="73"/>
                    </a:lnTo>
                    <a:lnTo>
                      <a:pt x="78" y="43"/>
                    </a:lnTo>
                    <a:lnTo>
                      <a:pt x="69" y="15"/>
                    </a:lnTo>
                    <a:lnTo>
                      <a:pt x="49" y="1"/>
                    </a:lnTo>
                    <a:lnTo>
                      <a:pt x="26" y="0"/>
                    </a:lnTo>
                    <a:lnTo>
                      <a:pt x="13"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7608" name="Freeform 24"/>
              <p:cNvSpPr>
                <a:spLocks/>
              </p:cNvSpPr>
              <p:nvPr/>
            </p:nvSpPr>
            <p:spPr bwMode="auto">
              <a:xfrm>
                <a:off x="1677" y="4094"/>
                <a:ext cx="67" cy="112"/>
              </a:xfrm>
              <a:custGeom>
                <a:avLst/>
                <a:gdLst/>
                <a:ahLst/>
                <a:cxnLst>
                  <a:cxn ang="0">
                    <a:pos x="13" y="11"/>
                  </a:cxn>
                  <a:cxn ang="0">
                    <a:pos x="6" y="27"/>
                  </a:cxn>
                  <a:cxn ang="0">
                    <a:pos x="1" y="44"/>
                  </a:cxn>
                  <a:cxn ang="0">
                    <a:pos x="0" y="60"/>
                  </a:cxn>
                  <a:cxn ang="0">
                    <a:pos x="2" y="78"/>
                  </a:cxn>
                  <a:cxn ang="0">
                    <a:pos x="9" y="95"/>
                  </a:cxn>
                  <a:cxn ang="0">
                    <a:pos x="18" y="106"/>
                  </a:cxn>
                  <a:cxn ang="0">
                    <a:pos x="28" y="111"/>
                  </a:cxn>
                  <a:cxn ang="0">
                    <a:pos x="43" y="110"/>
                  </a:cxn>
                  <a:cxn ang="0">
                    <a:pos x="54" y="98"/>
                  </a:cxn>
                  <a:cxn ang="0">
                    <a:pos x="61" y="87"/>
                  </a:cxn>
                  <a:cxn ang="0">
                    <a:pos x="65" y="69"/>
                  </a:cxn>
                  <a:cxn ang="0">
                    <a:pos x="66" y="55"/>
                  </a:cxn>
                  <a:cxn ang="0">
                    <a:pos x="64" y="34"/>
                  </a:cxn>
                  <a:cxn ang="0">
                    <a:pos x="57" y="17"/>
                  </a:cxn>
                  <a:cxn ang="0">
                    <a:pos x="45" y="5"/>
                  </a:cxn>
                  <a:cxn ang="0">
                    <a:pos x="34" y="0"/>
                  </a:cxn>
                  <a:cxn ang="0">
                    <a:pos x="23" y="4"/>
                  </a:cxn>
                  <a:cxn ang="0">
                    <a:pos x="13" y="10"/>
                  </a:cxn>
                  <a:cxn ang="0">
                    <a:pos x="13" y="11"/>
                  </a:cxn>
                </a:cxnLst>
                <a:rect l="0" t="0" r="r" b="b"/>
                <a:pathLst>
                  <a:path w="67" h="112">
                    <a:moveTo>
                      <a:pt x="13" y="11"/>
                    </a:moveTo>
                    <a:lnTo>
                      <a:pt x="6" y="27"/>
                    </a:lnTo>
                    <a:lnTo>
                      <a:pt x="1" y="44"/>
                    </a:lnTo>
                    <a:lnTo>
                      <a:pt x="0" y="60"/>
                    </a:lnTo>
                    <a:lnTo>
                      <a:pt x="2" y="78"/>
                    </a:lnTo>
                    <a:lnTo>
                      <a:pt x="9" y="95"/>
                    </a:lnTo>
                    <a:lnTo>
                      <a:pt x="18" y="106"/>
                    </a:lnTo>
                    <a:lnTo>
                      <a:pt x="28" y="111"/>
                    </a:lnTo>
                    <a:lnTo>
                      <a:pt x="43" y="110"/>
                    </a:lnTo>
                    <a:lnTo>
                      <a:pt x="54" y="98"/>
                    </a:lnTo>
                    <a:lnTo>
                      <a:pt x="61" y="87"/>
                    </a:lnTo>
                    <a:lnTo>
                      <a:pt x="65" y="69"/>
                    </a:lnTo>
                    <a:lnTo>
                      <a:pt x="66" y="55"/>
                    </a:lnTo>
                    <a:lnTo>
                      <a:pt x="64" y="34"/>
                    </a:lnTo>
                    <a:lnTo>
                      <a:pt x="57" y="17"/>
                    </a:lnTo>
                    <a:lnTo>
                      <a:pt x="45" y="5"/>
                    </a:lnTo>
                    <a:lnTo>
                      <a:pt x="34" y="0"/>
                    </a:lnTo>
                    <a:lnTo>
                      <a:pt x="23" y="4"/>
                    </a:lnTo>
                    <a:lnTo>
                      <a:pt x="13" y="10"/>
                    </a:lnTo>
                    <a:lnTo>
                      <a:pt x="13" y="1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7609" name="Freeform 25"/>
              <p:cNvSpPr>
                <a:spLocks/>
              </p:cNvSpPr>
              <p:nvPr/>
            </p:nvSpPr>
            <p:spPr bwMode="auto">
              <a:xfrm>
                <a:off x="1661" y="4064"/>
                <a:ext cx="102" cy="155"/>
              </a:xfrm>
              <a:custGeom>
                <a:avLst/>
                <a:gdLst/>
                <a:ahLst/>
                <a:cxnLst>
                  <a:cxn ang="0">
                    <a:pos x="11" y="125"/>
                  </a:cxn>
                  <a:cxn ang="0">
                    <a:pos x="7" y="121"/>
                  </a:cxn>
                  <a:cxn ang="0">
                    <a:pos x="1" y="102"/>
                  </a:cxn>
                  <a:cxn ang="0">
                    <a:pos x="0" y="61"/>
                  </a:cxn>
                  <a:cxn ang="0">
                    <a:pos x="16" y="22"/>
                  </a:cxn>
                  <a:cxn ang="0">
                    <a:pos x="40" y="0"/>
                  </a:cxn>
                  <a:cxn ang="0">
                    <a:pos x="70" y="9"/>
                  </a:cxn>
                  <a:cxn ang="0">
                    <a:pos x="90" y="37"/>
                  </a:cxn>
                  <a:cxn ang="0">
                    <a:pos x="101" y="83"/>
                  </a:cxn>
                  <a:cxn ang="0">
                    <a:pos x="97" y="125"/>
                  </a:cxn>
                  <a:cxn ang="0">
                    <a:pos x="87" y="143"/>
                  </a:cxn>
                  <a:cxn ang="0">
                    <a:pos x="74" y="154"/>
                  </a:cxn>
                  <a:cxn ang="0">
                    <a:pos x="69" y="145"/>
                  </a:cxn>
                  <a:cxn ang="0">
                    <a:pos x="84" y="117"/>
                  </a:cxn>
                  <a:cxn ang="0">
                    <a:pos x="89" y="92"/>
                  </a:cxn>
                  <a:cxn ang="0">
                    <a:pos x="87" y="65"/>
                  </a:cxn>
                  <a:cxn ang="0">
                    <a:pos x="76" y="37"/>
                  </a:cxn>
                  <a:cxn ang="0">
                    <a:pos x="58" y="20"/>
                  </a:cxn>
                  <a:cxn ang="0">
                    <a:pos x="31" y="27"/>
                  </a:cxn>
                  <a:cxn ang="0">
                    <a:pos x="15" y="51"/>
                  </a:cxn>
                  <a:cxn ang="0">
                    <a:pos x="11" y="76"/>
                  </a:cxn>
                  <a:cxn ang="0">
                    <a:pos x="11" y="99"/>
                  </a:cxn>
                  <a:cxn ang="0">
                    <a:pos x="15" y="122"/>
                  </a:cxn>
                  <a:cxn ang="0">
                    <a:pos x="11" y="125"/>
                  </a:cxn>
                </a:cxnLst>
                <a:rect l="0" t="0" r="r" b="b"/>
                <a:pathLst>
                  <a:path w="102" h="155">
                    <a:moveTo>
                      <a:pt x="11" y="125"/>
                    </a:moveTo>
                    <a:lnTo>
                      <a:pt x="7" y="121"/>
                    </a:lnTo>
                    <a:lnTo>
                      <a:pt x="1" y="102"/>
                    </a:lnTo>
                    <a:lnTo>
                      <a:pt x="0" y="61"/>
                    </a:lnTo>
                    <a:lnTo>
                      <a:pt x="16" y="22"/>
                    </a:lnTo>
                    <a:lnTo>
                      <a:pt x="40" y="0"/>
                    </a:lnTo>
                    <a:lnTo>
                      <a:pt x="70" y="9"/>
                    </a:lnTo>
                    <a:lnTo>
                      <a:pt x="90" y="37"/>
                    </a:lnTo>
                    <a:lnTo>
                      <a:pt x="101" y="83"/>
                    </a:lnTo>
                    <a:lnTo>
                      <a:pt x="97" y="125"/>
                    </a:lnTo>
                    <a:lnTo>
                      <a:pt x="87" y="143"/>
                    </a:lnTo>
                    <a:lnTo>
                      <a:pt x="74" y="154"/>
                    </a:lnTo>
                    <a:lnTo>
                      <a:pt x="69" y="145"/>
                    </a:lnTo>
                    <a:lnTo>
                      <a:pt x="84" y="117"/>
                    </a:lnTo>
                    <a:lnTo>
                      <a:pt x="89" y="92"/>
                    </a:lnTo>
                    <a:lnTo>
                      <a:pt x="87" y="65"/>
                    </a:lnTo>
                    <a:lnTo>
                      <a:pt x="76" y="37"/>
                    </a:lnTo>
                    <a:lnTo>
                      <a:pt x="58" y="20"/>
                    </a:lnTo>
                    <a:lnTo>
                      <a:pt x="31" y="27"/>
                    </a:lnTo>
                    <a:lnTo>
                      <a:pt x="15" y="51"/>
                    </a:lnTo>
                    <a:lnTo>
                      <a:pt x="11" y="76"/>
                    </a:lnTo>
                    <a:lnTo>
                      <a:pt x="11" y="99"/>
                    </a:lnTo>
                    <a:lnTo>
                      <a:pt x="15" y="122"/>
                    </a:lnTo>
                    <a:lnTo>
                      <a:pt x="11" y="125"/>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7610" name="Freeform 26"/>
              <p:cNvSpPr>
                <a:spLocks/>
              </p:cNvSpPr>
              <p:nvPr/>
            </p:nvSpPr>
            <p:spPr bwMode="auto">
              <a:xfrm>
                <a:off x="1686" y="4105"/>
                <a:ext cx="54" cy="84"/>
              </a:xfrm>
              <a:custGeom>
                <a:avLst/>
                <a:gdLst/>
                <a:ahLst/>
                <a:cxnLst>
                  <a:cxn ang="0">
                    <a:pos x="21" y="0"/>
                  </a:cxn>
                  <a:cxn ang="0">
                    <a:pos x="0" y="56"/>
                  </a:cxn>
                  <a:cxn ang="0">
                    <a:pos x="12" y="83"/>
                  </a:cxn>
                  <a:cxn ang="0">
                    <a:pos x="45" y="79"/>
                  </a:cxn>
                  <a:cxn ang="0">
                    <a:pos x="53" y="54"/>
                  </a:cxn>
                  <a:cxn ang="0">
                    <a:pos x="35" y="2"/>
                  </a:cxn>
                  <a:cxn ang="0">
                    <a:pos x="21" y="0"/>
                  </a:cxn>
                </a:cxnLst>
                <a:rect l="0" t="0" r="r" b="b"/>
                <a:pathLst>
                  <a:path w="54" h="84">
                    <a:moveTo>
                      <a:pt x="21" y="0"/>
                    </a:moveTo>
                    <a:lnTo>
                      <a:pt x="0" y="56"/>
                    </a:lnTo>
                    <a:lnTo>
                      <a:pt x="12" y="83"/>
                    </a:lnTo>
                    <a:lnTo>
                      <a:pt x="45" y="79"/>
                    </a:lnTo>
                    <a:lnTo>
                      <a:pt x="53" y="54"/>
                    </a:lnTo>
                    <a:lnTo>
                      <a:pt x="35" y="2"/>
                    </a:lnTo>
                    <a:lnTo>
                      <a:pt x="21"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7611" name="Freeform 27"/>
              <p:cNvSpPr>
                <a:spLocks/>
              </p:cNvSpPr>
              <p:nvPr/>
            </p:nvSpPr>
            <p:spPr bwMode="auto">
              <a:xfrm>
                <a:off x="1704" y="4125"/>
                <a:ext cx="24" cy="48"/>
              </a:xfrm>
              <a:custGeom>
                <a:avLst/>
                <a:gdLst/>
                <a:ahLst/>
                <a:cxnLst>
                  <a:cxn ang="0">
                    <a:pos x="6" y="0"/>
                  </a:cxn>
                  <a:cxn ang="0">
                    <a:pos x="23" y="27"/>
                  </a:cxn>
                  <a:cxn ang="0">
                    <a:pos x="15" y="44"/>
                  </a:cxn>
                  <a:cxn ang="0">
                    <a:pos x="9" y="44"/>
                  </a:cxn>
                  <a:cxn ang="0">
                    <a:pos x="2" y="47"/>
                  </a:cxn>
                  <a:cxn ang="0">
                    <a:pos x="0" y="28"/>
                  </a:cxn>
                  <a:cxn ang="0">
                    <a:pos x="4" y="19"/>
                  </a:cxn>
                  <a:cxn ang="0">
                    <a:pos x="6" y="13"/>
                  </a:cxn>
                  <a:cxn ang="0">
                    <a:pos x="6" y="7"/>
                  </a:cxn>
                  <a:cxn ang="0">
                    <a:pos x="6" y="0"/>
                  </a:cxn>
                </a:cxnLst>
                <a:rect l="0" t="0" r="r" b="b"/>
                <a:pathLst>
                  <a:path w="24" h="48">
                    <a:moveTo>
                      <a:pt x="6" y="0"/>
                    </a:moveTo>
                    <a:lnTo>
                      <a:pt x="23" y="27"/>
                    </a:lnTo>
                    <a:lnTo>
                      <a:pt x="15" y="44"/>
                    </a:lnTo>
                    <a:lnTo>
                      <a:pt x="9" y="44"/>
                    </a:lnTo>
                    <a:lnTo>
                      <a:pt x="2" y="47"/>
                    </a:lnTo>
                    <a:lnTo>
                      <a:pt x="0" y="28"/>
                    </a:lnTo>
                    <a:lnTo>
                      <a:pt x="4" y="19"/>
                    </a:lnTo>
                    <a:lnTo>
                      <a:pt x="6" y="13"/>
                    </a:lnTo>
                    <a:lnTo>
                      <a:pt x="6" y="7"/>
                    </a:lnTo>
                    <a:lnTo>
                      <a:pt x="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7612" name="Freeform 28"/>
              <p:cNvSpPr>
                <a:spLocks/>
              </p:cNvSpPr>
              <p:nvPr/>
            </p:nvSpPr>
            <p:spPr bwMode="auto">
              <a:xfrm>
                <a:off x="1707" y="4103"/>
                <a:ext cx="19" cy="37"/>
              </a:xfrm>
              <a:custGeom>
                <a:avLst/>
                <a:gdLst/>
                <a:ahLst/>
                <a:cxnLst>
                  <a:cxn ang="0">
                    <a:pos x="0" y="8"/>
                  </a:cxn>
                  <a:cxn ang="0">
                    <a:pos x="15" y="36"/>
                  </a:cxn>
                  <a:cxn ang="0">
                    <a:pos x="18" y="8"/>
                  </a:cxn>
                  <a:cxn ang="0">
                    <a:pos x="3" y="0"/>
                  </a:cxn>
                  <a:cxn ang="0">
                    <a:pos x="0" y="8"/>
                  </a:cxn>
                </a:cxnLst>
                <a:rect l="0" t="0" r="r" b="b"/>
                <a:pathLst>
                  <a:path w="19" h="37">
                    <a:moveTo>
                      <a:pt x="0" y="8"/>
                    </a:moveTo>
                    <a:lnTo>
                      <a:pt x="15" y="36"/>
                    </a:lnTo>
                    <a:lnTo>
                      <a:pt x="18" y="8"/>
                    </a:lnTo>
                    <a:lnTo>
                      <a:pt x="3" y="0"/>
                    </a:lnTo>
                    <a:lnTo>
                      <a:pt x="0" y="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7613" name="Freeform 29"/>
              <p:cNvSpPr>
                <a:spLocks/>
              </p:cNvSpPr>
              <p:nvPr/>
            </p:nvSpPr>
            <p:spPr bwMode="auto">
              <a:xfrm>
                <a:off x="1722" y="4152"/>
                <a:ext cx="19" cy="39"/>
              </a:xfrm>
              <a:custGeom>
                <a:avLst/>
                <a:gdLst/>
                <a:ahLst/>
                <a:cxnLst>
                  <a:cxn ang="0">
                    <a:pos x="10" y="0"/>
                  </a:cxn>
                  <a:cxn ang="0">
                    <a:pos x="0" y="21"/>
                  </a:cxn>
                  <a:cxn ang="0">
                    <a:pos x="8" y="38"/>
                  </a:cxn>
                  <a:cxn ang="0">
                    <a:pos x="14" y="27"/>
                  </a:cxn>
                  <a:cxn ang="0">
                    <a:pos x="18" y="8"/>
                  </a:cxn>
                  <a:cxn ang="0">
                    <a:pos x="10" y="0"/>
                  </a:cxn>
                </a:cxnLst>
                <a:rect l="0" t="0" r="r" b="b"/>
                <a:pathLst>
                  <a:path w="19" h="39">
                    <a:moveTo>
                      <a:pt x="10" y="0"/>
                    </a:moveTo>
                    <a:lnTo>
                      <a:pt x="0" y="21"/>
                    </a:lnTo>
                    <a:lnTo>
                      <a:pt x="8" y="38"/>
                    </a:lnTo>
                    <a:lnTo>
                      <a:pt x="14" y="27"/>
                    </a:lnTo>
                    <a:lnTo>
                      <a:pt x="18" y="8"/>
                    </a:lnTo>
                    <a:lnTo>
                      <a:pt x="10"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7614" name="Freeform 30"/>
              <p:cNvSpPr>
                <a:spLocks/>
              </p:cNvSpPr>
              <p:nvPr/>
            </p:nvSpPr>
            <p:spPr bwMode="auto">
              <a:xfrm>
                <a:off x="1685" y="4147"/>
                <a:ext cx="20" cy="42"/>
              </a:xfrm>
              <a:custGeom>
                <a:avLst/>
                <a:gdLst/>
                <a:ahLst/>
                <a:cxnLst>
                  <a:cxn ang="0">
                    <a:pos x="19" y="30"/>
                  </a:cxn>
                  <a:cxn ang="0">
                    <a:pos x="16" y="0"/>
                  </a:cxn>
                  <a:cxn ang="0">
                    <a:pos x="0" y="15"/>
                  </a:cxn>
                  <a:cxn ang="0">
                    <a:pos x="11" y="41"/>
                  </a:cxn>
                  <a:cxn ang="0">
                    <a:pos x="19" y="30"/>
                  </a:cxn>
                </a:cxnLst>
                <a:rect l="0" t="0" r="r" b="b"/>
                <a:pathLst>
                  <a:path w="20" h="42">
                    <a:moveTo>
                      <a:pt x="19" y="30"/>
                    </a:moveTo>
                    <a:lnTo>
                      <a:pt x="16" y="0"/>
                    </a:lnTo>
                    <a:lnTo>
                      <a:pt x="0" y="15"/>
                    </a:lnTo>
                    <a:lnTo>
                      <a:pt x="11" y="41"/>
                    </a:lnTo>
                    <a:lnTo>
                      <a:pt x="19" y="3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7615" name="Freeform 31"/>
              <p:cNvSpPr>
                <a:spLocks/>
              </p:cNvSpPr>
              <p:nvPr/>
            </p:nvSpPr>
            <p:spPr bwMode="auto">
              <a:xfrm>
                <a:off x="1379" y="3992"/>
                <a:ext cx="159" cy="63"/>
              </a:xfrm>
              <a:custGeom>
                <a:avLst/>
                <a:gdLst/>
                <a:ahLst/>
                <a:cxnLst>
                  <a:cxn ang="0">
                    <a:pos x="158" y="62"/>
                  </a:cxn>
                  <a:cxn ang="0">
                    <a:pos x="126" y="53"/>
                  </a:cxn>
                  <a:cxn ang="0">
                    <a:pos x="89" y="44"/>
                  </a:cxn>
                  <a:cxn ang="0">
                    <a:pos x="59" y="41"/>
                  </a:cxn>
                  <a:cxn ang="0">
                    <a:pos x="32" y="39"/>
                  </a:cxn>
                  <a:cxn ang="0">
                    <a:pos x="0" y="37"/>
                  </a:cxn>
                  <a:cxn ang="0">
                    <a:pos x="12" y="30"/>
                  </a:cxn>
                  <a:cxn ang="0">
                    <a:pos x="21" y="21"/>
                  </a:cxn>
                  <a:cxn ang="0">
                    <a:pos x="31" y="11"/>
                  </a:cxn>
                  <a:cxn ang="0">
                    <a:pos x="41" y="4"/>
                  </a:cxn>
                  <a:cxn ang="0">
                    <a:pos x="48" y="0"/>
                  </a:cxn>
                  <a:cxn ang="0">
                    <a:pos x="42" y="18"/>
                  </a:cxn>
                  <a:cxn ang="0">
                    <a:pos x="41" y="25"/>
                  </a:cxn>
                  <a:cxn ang="0">
                    <a:pos x="42" y="30"/>
                  </a:cxn>
                  <a:cxn ang="0">
                    <a:pos x="43" y="34"/>
                  </a:cxn>
                  <a:cxn ang="0">
                    <a:pos x="45" y="35"/>
                  </a:cxn>
                  <a:cxn ang="0">
                    <a:pos x="65" y="35"/>
                  </a:cxn>
                  <a:cxn ang="0">
                    <a:pos x="101" y="43"/>
                  </a:cxn>
                  <a:cxn ang="0">
                    <a:pos x="138" y="51"/>
                  </a:cxn>
                  <a:cxn ang="0">
                    <a:pos x="158" y="62"/>
                  </a:cxn>
                </a:cxnLst>
                <a:rect l="0" t="0" r="r" b="b"/>
                <a:pathLst>
                  <a:path w="159" h="63">
                    <a:moveTo>
                      <a:pt x="158" y="62"/>
                    </a:moveTo>
                    <a:lnTo>
                      <a:pt x="126" y="53"/>
                    </a:lnTo>
                    <a:lnTo>
                      <a:pt x="89" y="44"/>
                    </a:lnTo>
                    <a:lnTo>
                      <a:pt x="59" y="41"/>
                    </a:lnTo>
                    <a:lnTo>
                      <a:pt x="32" y="39"/>
                    </a:lnTo>
                    <a:lnTo>
                      <a:pt x="0" y="37"/>
                    </a:lnTo>
                    <a:lnTo>
                      <a:pt x="12" y="30"/>
                    </a:lnTo>
                    <a:lnTo>
                      <a:pt x="21" y="21"/>
                    </a:lnTo>
                    <a:lnTo>
                      <a:pt x="31" y="11"/>
                    </a:lnTo>
                    <a:lnTo>
                      <a:pt x="41" y="4"/>
                    </a:lnTo>
                    <a:lnTo>
                      <a:pt x="48" y="0"/>
                    </a:lnTo>
                    <a:lnTo>
                      <a:pt x="42" y="18"/>
                    </a:lnTo>
                    <a:lnTo>
                      <a:pt x="41" y="25"/>
                    </a:lnTo>
                    <a:lnTo>
                      <a:pt x="42" y="30"/>
                    </a:lnTo>
                    <a:lnTo>
                      <a:pt x="43" y="34"/>
                    </a:lnTo>
                    <a:lnTo>
                      <a:pt x="45" y="35"/>
                    </a:lnTo>
                    <a:lnTo>
                      <a:pt x="65" y="35"/>
                    </a:lnTo>
                    <a:lnTo>
                      <a:pt x="101" y="43"/>
                    </a:lnTo>
                    <a:lnTo>
                      <a:pt x="138" y="51"/>
                    </a:lnTo>
                    <a:lnTo>
                      <a:pt x="158" y="6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7616" name="Freeform 32"/>
              <p:cNvSpPr>
                <a:spLocks/>
              </p:cNvSpPr>
              <p:nvPr/>
            </p:nvSpPr>
            <p:spPr bwMode="auto">
              <a:xfrm>
                <a:off x="1511" y="4031"/>
                <a:ext cx="254" cy="23"/>
              </a:xfrm>
              <a:custGeom>
                <a:avLst/>
                <a:gdLst/>
                <a:ahLst/>
                <a:cxnLst>
                  <a:cxn ang="0">
                    <a:pos x="253" y="13"/>
                  </a:cxn>
                  <a:cxn ang="0">
                    <a:pos x="199" y="6"/>
                  </a:cxn>
                  <a:cxn ang="0">
                    <a:pos x="166" y="5"/>
                  </a:cxn>
                  <a:cxn ang="0">
                    <a:pos x="122" y="7"/>
                  </a:cxn>
                  <a:cxn ang="0">
                    <a:pos x="33" y="19"/>
                  </a:cxn>
                  <a:cxn ang="0">
                    <a:pos x="22" y="22"/>
                  </a:cxn>
                  <a:cxn ang="0">
                    <a:pos x="0" y="9"/>
                  </a:cxn>
                  <a:cxn ang="0">
                    <a:pos x="35" y="3"/>
                  </a:cxn>
                  <a:cxn ang="0">
                    <a:pos x="90" y="1"/>
                  </a:cxn>
                  <a:cxn ang="0">
                    <a:pos x="131" y="0"/>
                  </a:cxn>
                  <a:cxn ang="0">
                    <a:pos x="187" y="0"/>
                  </a:cxn>
                  <a:cxn ang="0">
                    <a:pos x="253" y="13"/>
                  </a:cxn>
                </a:cxnLst>
                <a:rect l="0" t="0" r="r" b="b"/>
                <a:pathLst>
                  <a:path w="254" h="23">
                    <a:moveTo>
                      <a:pt x="253" y="13"/>
                    </a:moveTo>
                    <a:lnTo>
                      <a:pt x="199" y="6"/>
                    </a:lnTo>
                    <a:lnTo>
                      <a:pt x="166" y="5"/>
                    </a:lnTo>
                    <a:lnTo>
                      <a:pt x="122" y="7"/>
                    </a:lnTo>
                    <a:lnTo>
                      <a:pt x="33" y="19"/>
                    </a:lnTo>
                    <a:lnTo>
                      <a:pt x="22" y="22"/>
                    </a:lnTo>
                    <a:lnTo>
                      <a:pt x="0" y="9"/>
                    </a:lnTo>
                    <a:lnTo>
                      <a:pt x="35" y="3"/>
                    </a:lnTo>
                    <a:lnTo>
                      <a:pt x="90" y="1"/>
                    </a:lnTo>
                    <a:lnTo>
                      <a:pt x="131" y="0"/>
                    </a:lnTo>
                    <a:lnTo>
                      <a:pt x="187" y="0"/>
                    </a:lnTo>
                    <a:lnTo>
                      <a:pt x="253" y="13"/>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7617" name="Freeform 33"/>
              <p:cNvSpPr>
                <a:spLocks/>
              </p:cNvSpPr>
              <p:nvPr/>
            </p:nvSpPr>
            <p:spPr bwMode="auto">
              <a:xfrm>
                <a:off x="1872" y="4112"/>
                <a:ext cx="7" cy="22"/>
              </a:xfrm>
              <a:custGeom>
                <a:avLst/>
                <a:gdLst/>
                <a:ahLst/>
                <a:cxnLst>
                  <a:cxn ang="0">
                    <a:pos x="6" y="0"/>
                  </a:cxn>
                  <a:cxn ang="0">
                    <a:pos x="4" y="21"/>
                  </a:cxn>
                  <a:cxn ang="0">
                    <a:pos x="0" y="21"/>
                  </a:cxn>
                  <a:cxn ang="0">
                    <a:pos x="3" y="0"/>
                  </a:cxn>
                  <a:cxn ang="0">
                    <a:pos x="6" y="0"/>
                  </a:cxn>
                </a:cxnLst>
                <a:rect l="0" t="0" r="r" b="b"/>
                <a:pathLst>
                  <a:path w="7" h="22">
                    <a:moveTo>
                      <a:pt x="6" y="0"/>
                    </a:moveTo>
                    <a:lnTo>
                      <a:pt x="4" y="21"/>
                    </a:lnTo>
                    <a:lnTo>
                      <a:pt x="0" y="21"/>
                    </a:lnTo>
                    <a:lnTo>
                      <a:pt x="3" y="0"/>
                    </a:lnTo>
                    <a:lnTo>
                      <a:pt x="6"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7618" name="Freeform 34"/>
              <p:cNvSpPr>
                <a:spLocks/>
              </p:cNvSpPr>
              <p:nvPr/>
            </p:nvSpPr>
            <p:spPr bwMode="auto">
              <a:xfrm>
                <a:off x="1868" y="4142"/>
                <a:ext cx="8" cy="17"/>
              </a:xfrm>
              <a:custGeom>
                <a:avLst/>
                <a:gdLst/>
                <a:ahLst/>
                <a:cxnLst>
                  <a:cxn ang="0">
                    <a:pos x="7" y="0"/>
                  </a:cxn>
                  <a:cxn ang="0">
                    <a:pos x="5" y="16"/>
                  </a:cxn>
                  <a:cxn ang="0">
                    <a:pos x="0" y="16"/>
                  </a:cxn>
                  <a:cxn ang="0">
                    <a:pos x="2" y="5"/>
                  </a:cxn>
                  <a:cxn ang="0">
                    <a:pos x="7" y="0"/>
                  </a:cxn>
                </a:cxnLst>
                <a:rect l="0" t="0" r="r" b="b"/>
                <a:pathLst>
                  <a:path w="8" h="17">
                    <a:moveTo>
                      <a:pt x="7" y="0"/>
                    </a:moveTo>
                    <a:lnTo>
                      <a:pt x="5" y="16"/>
                    </a:lnTo>
                    <a:lnTo>
                      <a:pt x="0" y="16"/>
                    </a:lnTo>
                    <a:lnTo>
                      <a:pt x="2" y="5"/>
                    </a:lnTo>
                    <a:lnTo>
                      <a:pt x="7"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7619" name="Freeform 35"/>
              <p:cNvSpPr>
                <a:spLocks/>
              </p:cNvSpPr>
              <p:nvPr/>
            </p:nvSpPr>
            <p:spPr bwMode="auto">
              <a:xfrm>
                <a:off x="1886" y="4140"/>
                <a:ext cx="8" cy="19"/>
              </a:xfrm>
              <a:custGeom>
                <a:avLst/>
                <a:gdLst/>
                <a:ahLst/>
                <a:cxnLst>
                  <a:cxn ang="0">
                    <a:pos x="5" y="18"/>
                  </a:cxn>
                  <a:cxn ang="0">
                    <a:pos x="7" y="0"/>
                  </a:cxn>
                  <a:cxn ang="0">
                    <a:pos x="3" y="0"/>
                  </a:cxn>
                  <a:cxn ang="0">
                    <a:pos x="0" y="18"/>
                  </a:cxn>
                  <a:cxn ang="0">
                    <a:pos x="5" y="18"/>
                  </a:cxn>
                </a:cxnLst>
                <a:rect l="0" t="0" r="r" b="b"/>
                <a:pathLst>
                  <a:path w="8" h="19">
                    <a:moveTo>
                      <a:pt x="5" y="18"/>
                    </a:moveTo>
                    <a:lnTo>
                      <a:pt x="7" y="0"/>
                    </a:lnTo>
                    <a:lnTo>
                      <a:pt x="3" y="0"/>
                    </a:lnTo>
                    <a:lnTo>
                      <a:pt x="0" y="18"/>
                    </a:lnTo>
                    <a:lnTo>
                      <a:pt x="5" y="18"/>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7620" name="Freeform 36"/>
              <p:cNvSpPr>
                <a:spLocks/>
              </p:cNvSpPr>
              <p:nvPr/>
            </p:nvSpPr>
            <p:spPr bwMode="auto">
              <a:xfrm>
                <a:off x="1891" y="4112"/>
                <a:ext cx="8" cy="20"/>
              </a:xfrm>
              <a:custGeom>
                <a:avLst/>
                <a:gdLst/>
                <a:ahLst/>
                <a:cxnLst>
                  <a:cxn ang="0">
                    <a:pos x="4" y="19"/>
                  </a:cxn>
                  <a:cxn ang="0">
                    <a:pos x="7" y="0"/>
                  </a:cxn>
                  <a:cxn ang="0">
                    <a:pos x="2" y="0"/>
                  </a:cxn>
                  <a:cxn ang="0">
                    <a:pos x="0" y="19"/>
                  </a:cxn>
                  <a:cxn ang="0">
                    <a:pos x="4" y="19"/>
                  </a:cxn>
                </a:cxnLst>
                <a:rect l="0" t="0" r="r" b="b"/>
                <a:pathLst>
                  <a:path w="8" h="20">
                    <a:moveTo>
                      <a:pt x="4" y="19"/>
                    </a:moveTo>
                    <a:lnTo>
                      <a:pt x="7" y="0"/>
                    </a:lnTo>
                    <a:lnTo>
                      <a:pt x="2" y="0"/>
                    </a:lnTo>
                    <a:lnTo>
                      <a:pt x="0" y="19"/>
                    </a:lnTo>
                    <a:lnTo>
                      <a:pt x="4"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7621" name="Freeform 37"/>
              <p:cNvSpPr>
                <a:spLocks/>
              </p:cNvSpPr>
              <p:nvPr/>
            </p:nvSpPr>
            <p:spPr bwMode="auto">
              <a:xfrm>
                <a:off x="1769" y="4156"/>
                <a:ext cx="131" cy="42"/>
              </a:xfrm>
              <a:custGeom>
                <a:avLst/>
                <a:gdLst/>
                <a:ahLst/>
                <a:cxnLst>
                  <a:cxn ang="0">
                    <a:pos x="0" y="0"/>
                  </a:cxn>
                  <a:cxn ang="0">
                    <a:pos x="5" y="17"/>
                  </a:cxn>
                  <a:cxn ang="0">
                    <a:pos x="10" y="23"/>
                  </a:cxn>
                  <a:cxn ang="0">
                    <a:pos x="16" y="24"/>
                  </a:cxn>
                  <a:cxn ang="0">
                    <a:pos x="24" y="23"/>
                  </a:cxn>
                  <a:cxn ang="0">
                    <a:pos x="119" y="15"/>
                  </a:cxn>
                  <a:cxn ang="0">
                    <a:pos x="125" y="13"/>
                  </a:cxn>
                  <a:cxn ang="0">
                    <a:pos x="127" y="10"/>
                  </a:cxn>
                  <a:cxn ang="0">
                    <a:pos x="129" y="5"/>
                  </a:cxn>
                  <a:cxn ang="0">
                    <a:pos x="130" y="13"/>
                  </a:cxn>
                  <a:cxn ang="0">
                    <a:pos x="128" y="21"/>
                  </a:cxn>
                  <a:cxn ang="0">
                    <a:pos x="125" y="24"/>
                  </a:cxn>
                  <a:cxn ang="0">
                    <a:pos x="120" y="28"/>
                  </a:cxn>
                  <a:cxn ang="0">
                    <a:pos x="111" y="31"/>
                  </a:cxn>
                  <a:cxn ang="0">
                    <a:pos x="22" y="41"/>
                  </a:cxn>
                  <a:cxn ang="0">
                    <a:pos x="12" y="40"/>
                  </a:cxn>
                  <a:cxn ang="0">
                    <a:pos x="5" y="33"/>
                  </a:cxn>
                  <a:cxn ang="0">
                    <a:pos x="2" y="24"/>
                  </a:cxn>
                  <a:cxn ang="0">
                    <a:pos x="0" y="9"/>
                  </a:cxn>
                  <a:cxn ang="0">
                    <a:pos x="0" y="0"/>
                  </a:cxn>
                </a:cxnLst>
                <a:rect l="0" t="0" r="r" b="b"/>
                <a:pathLst>
                  <a:path w="131" h="42">
                    <a:moveTo>
                      <a:pt x="0" y="0"/>
                    </a:moveTo>
                    <a:lnTo>
                      <a:pt x="5" y="17"/>
                    </a:lnTo>
                    <a:lnTo>
                      <a:pt x="10" y="23"/>
                    </a:lnTo>
                    <a:lnTo>
                      <a:pt x="16" y="24"/>
                    </a:lnTo>
                    <a:lnTo>
                      <a:pt x="24" y="23"/>
                    </a:lnTo>
                    <a:lnTo>
                      <a:pt x="119" y="15"/>
                    </a:lnTo>
                    <a:lnTo>
                      <a:pt x="125" y="13"/>
                    </a:lnTo>
                    <a:lnTo>
                      <a:pt x="127" y="10"/>
                    </a:lnTo>
                    <a:lnTo>
                      <a:pt x="129" y="5"/>
                    </a:lnTo>
                    <a:lnTo>
                      <a:pt x="130" y="13"/>
                    </a:lnTo>
                    <a:lnTo>
                      <a:pt x="128" y="21"/>
                    </a:lnTo>
                    <a:lnTo>
                      <a:pt x="125" y="24"/>
                    </a:lnTo>
                    <a:lnTo>
                      <a:pt x="120" y="28"/>
                    </a:lnTo>
                    <a:lnTo>
                      <a:pt x="111" y="31"/>
                    </a:lnTo>
                    <a:lnTo>
                      <a:pt x="22" y="41"/>
                    </a:lnTo>
                    <a:lnTo>
                      <a:pt x="12" y="40"/>
                    </a:lnTo>
                    <a:lnTo>
                      <a:pt x="5" y="33"/>
                    </a:lnTo>
                    <a:lnTo>
                      <a:pt x="2" y="24"/>
                    </a:lnTo>
                    <a:lnTo>
                      <a:pt x="0" y="9"/>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7622" name="Freeform 38"/>
              <p:cNvSpPr>
                <a:spLocks/>
              </p:cNvSpPr>
              <p:nvPr/>
            </p:nvSpPr>
            <p:spPr bwMode="auto">
              <a:xfrm>
                <a:off x="1787" y="4107"/>
                <a:ext cx="26" cy="25"/>
              </a:xfrm>
              <a:custGeom>
                <a:avLst/>
                <a:gdLst/>
                <a:ahLst/>
                <a:cxnLst>
                  <a:cxn ang="0">
                    <a:pos x="25" y="19"/>
                  </a:cxn>
                  <a:cxn ang="0">
                    <a:pos x="25" y="16"/>
                  </a:cxn>
                  <a:cxn ang="0">
                    <a:pos x="24" y="10"/>
                  </a:cxn>
                  <a:cxn ang="0">
                    <a:pos x="21" y="5"/>
                  </a:cxn>
                  <a:cxn ang="0">
                    <a:pos x="18" y="2"/>
                  </a:cxn>
                  <a:cxn ang="0">
                    <a:pos x="14" y="0"/>
                  </a:cxn>
                  <a:cxn ang="0">
                    <a:pos x="10" y="0"/>
                  </a:cxn>
                  <a:cxn ang="0">
                    <a:pos x="6" y="3"/>
                  </a:cxn>
                  <a:cxn ang="0">
                    <a:pos x="3" y="6"/>
                  </a:cxn>
                  <a:cxn ang="0">
                    <a:pos x="1" y="10"/>
                  </a:cxn>
                  <a:cxn ang="0">
                    <a:pos x="0" y="14"/>
                  </a:cxn>
                  <a:cxn ang="0">
                    <a:pos x="0" y="16"/>
                  </a:cxn>
                  <a:cxn ang="0">
                    <a:pos x="0" y="19"/>
                  </a:cxn>
                  <a:cxn ang="0">
                    <a:pos x="1" y="23"/>
                  </a:cxn>
                  <a:cxn ang="0">
                    <a:pos x="6" y="24"/>
                  </a:cxn>
                  <a:cxn ang="0">
                    <a:pos x="8" y="22"/>
                  </a:cxn>
                  <a:cxn ang="0">
                    <a:pos x="9" y="19"/>
                  </a:cxn>
                  <a:cxn ang="0">
                    <a:pos x="10" y="14"/>
                  </a:cxn>
                  <a:cxn ang="0">
                    <a:pos x="9" y="10"/>
                  </a:cxn>
                  <a:cxn ang="0">
                    <a:pos x="8" y="7"/>
                  </a:cxn>
                  <a:cxn ang="0">
                    <a:pos x="11" y="5"/>
                  </a:cxn>
                  <a:cxn ang="0">
                    <a:pos x="14" y="4"/>
                  </a:cxn>
                  <a:cxn ang="0">
                    <a:pos x="18" y="4"/>
                  </a:cxn>
                  <a:cxn ang="0">
                    <a:pos x="21" y="6"/>
                  </a:cxn>
                  <a:cxn ang="0">
                    <a:pos x="23" y="10"/>
                  </a:cxn>
                  <a:cxn ang="0">
                    <a:pos x="24" y="14"/>
                  </a:cxn>
                  <a:cxn ang="0">
                    <a:pos x="25" y="19"/>
                  </a:cxn>
                </a:cxnLst>
                <a:rect l="0" t="0" r="r" b="b"/>
                <a:pathLst>
                  <a:path w="26" h="25">
                    <a:moveTo>
                      <a:pt x="25" y="19"/>
                    </a:moveTo>
                    <a:lnTo>
                      <a:pt x="25" y="16"/>
                    </a:lnTo>
                    <a:lnTo>
                      <a:pt x="24" y="10"/>
                    </a:lnTo>
                    <a:lnTo>
                      <a:pt x="21" y="5"/>
                    </a:lnTo>
                    <a:lnTo>
                      <a:pt x="18" y="2"/>
                    </a:lnTo>
                    <a:lnTo>
                      <a:pt x="14" y="0"/>
                    </a:lnTo>
                    <a:lnTo>
                      <a:pt x="10" y="0"/>
                    </a:lnTo>
                    <a:lnTo>
                      <a:pt x="6" y="3"/>
                    </a:lnTo>
                    <a:lnTo>
                      <a:pt x="3" y="6"/>
                    </a:lnTo>
                    <a:lnTo>
                      <a:pt x="1" y="10"/>
                    </a:lnTo>
                    <a:lnTo>
                      <a:pt x="0" y="14"/>
                    </a:lnTo>
                    <a:lnTo>
                      <a:pt x="0" y="16"/>
                    </a:lnTo>
                    <a:lnTo>
                      <a:pt x="0" y="19"/>
                    </a:lnTo>
                    <a:lnTo>
                      <a:pt x="1" y="23"/>
                    </a:lnTo>
                    <a:lnTo>
                      <a:pt x="6" y="24"/>
                    </a:lnTo>
                    <a:lnTo>
                      <a:pt x="8" y="22"/>
                    </a:lnTo>
                    <a:lnTo>
                      <a:pt x="9" y="19"/>
                    </a:lnTo>
                    <a:lnTo>
                      <a:pt x="10" y="14"/>
                    </a:lnTo>
                    <a:lnTo>
                      <a:pt x="9" y="10"/>
                    </a:lnTo>
                    <a:lnTo>
                      <a:pt x="8" y="7"/>
                    </a:lnTo>
                    <a:lnTo>
                      <a:pt x="11" y="5"/>
                    </a:lnTo>
                    <a:lnTo>
                      <a:pt x="14" y="4"/>
                    </a:lnTo>
                    <a:lnTo>
                      <a:pt x="18" y="4"/>
                    </a:lnTo>
                    <a:lnTo>
                      <a:pt x="21" y="6"/>
                    </a:lnTo>
                    <a:lnTo>
                      <a:pt x="23" y="10"/>
                    </a:lnTo>
                    <a:lnTo>
                      <a:pt x="24" y="14"/>
                    </a:lnTo>
                    <a:lnTo>
                      <a:pt x="25" y="19"/>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67623" name="Freeform 39"/>
              <p:cNvSpPr>
                <a:spLocks/>
              </p:cNvSpPr>
              <p:nvPr/>
            </p:nvSpPr>
            <p:spPr bwMode="auto">
              <a:xfrm>
                <a:off x="1799" y="4115"/>
                <a:ext cx="11" cy="15"/>
              </a:xfrm>
              <a:custGeom>
                <a:avLst/>
                <a:gdLst/>
                <a:ahLst/>
                <a:cxnLst>
                  <a:cxn ang="0">
                    <a:pos x="0" y="1"/>
                  </a:cxn>
                  <a:cxn ang="0">
                    <a:pos x="1" y="7"/>
                  </a:cxn>
                  <a:cxn ang="0">
                    <a:pos x="1" y="13"/>
                  </a:cxn>
                  <a:cxn ang="0">
                    <a:pos x="4" y="6"/>
                  </a:cxn>
                  <a:cxn ang="0">
                    <a:pos x="4" y="14"/>
                  </a:cxn>
                  <a:cxn ang="0">
                    <a:pos x="8" y="7"/>
                  </a:cxn>
                  <a:cxn ang="0">
                    <a:pos x="8" y="14"/>
                  </a:cxn>
                  <a:cxn ang="0">
                    <a:pos x="10" y="9"/>
                  </a:cxn>
                  <a:cxn ang="0">
                    <a:pos x="10" y="5"/>
                  </a:cxn>
                  <a:cxn ang="0">
                    <a:pos x="8" y="2"/>
                  </a:cxn>
                  <a:cxn ang="0">
                    <a:pos x="5" y="0"/>
                  </a:cxn>
                  <a:cxn ang="0">
                    <a:pos x="3" y="0"/>
                  </a:cxn>
                  <a:cxn ang="0">
                    <a:pos x="0" y="1"/>
                  </a:cxn>
                </a:cxnLst>
                <a:rect l="0" t="0" r="r" b="b"/>
                <a:pathLst>
                  <a:path w="11" h="15">
                    <a:moveTo>
                      <a:pt x="0" y="1"/>
                    </a:moveTo>
                    <a:lnTo>
                      <a:pt x="1" y="7"/>
                    </a:lnTo>
                    <a:lnTo>
                      <a:pt x="1" y="13"/>
                    </a:lnTo>
                    <a:lnTo>
                      <a:pt x="4" y="6"/>
                    </a:lnTo>
                    <a:lnTo>
                      <a:pt x="4" y="14"/>
                    </a:lnTo>
                    <a:lnTo>
                      <a:pt x="8" y="7"/>
                    </a:lnTo>
                    <a:lnTo>
                      <a:pt x="8" y="14"/>
                    </a:lnTo>
                    <a:lnTo>
                      <a:pt x="10" y="9"/>
                    </a:lnTo>
                    <a:lnTo>
                      <a:pt x="10" y="5"/>
                    </a:lnTo>
                    <a:lnTo>
                      <a:pt x="8" y="2"/>
                    </a:lnTo>
                    <a:lnTo>
                      <a:pt x="5" y="0"/>
                    </a:lnTo>
                    <a:lnTo>
                      <a:pt x="3" y="0"/>
                    </a:lnTo>
                    <a:lnTo>
                      <a:pt x="0" y="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7624" name="Freeform 40"/>
              <p:cNvSpPr>
                <a:spLocks/>
              </p:cNvSpPr>
              <p:nvPr/>
            </p:nvSpPr>
            <p:spPr bwMode="auto">
              <a:xfrm>
                <a:off x="1768" y="4056"/>
                <a:ext cx="72" cy="23"/>
              </a:xfrm>
              <a:custGeom>
                <a:avLst/>
                <a:gdLst/>
                <a:ahLst/>
                <a:cxnLst>
                  <a:cxn ang="0">
                    <a:pos x="71" y="21"/>
                  </a:cxn>
                  <a:cxn ang="0">
                    <a:pos x="56" y="22"/>
                  </a:cxn>
                  <a:cxn ang="0">
                    <a:pos x="46" y="21"/>
                  </a:cxn>
                  <a:cxn ang="0">
                    <a:pos x="36" y="20"/>
                  </a:cxn>
                  <a:cxn ang="0">
                    <a:pos x="27" y="20"/>
                  </a:cxn>
                  <a:cxn ang="0">
                    <a:pos x="18" y="18"/>
                  </a:cxn>
                  <a:cxn ang="0">
                    <a:pos x="9" y="16"/>
                  </a:cxn>
                  <a:cxn ang="0">
                    <a:pos x="4" y="11"/>
                  </a:cxn>
                  <a:cxn ang="0">
                    <a:pos x="1" y="8"/>
                  </a:cxn>
                  <a:cxn ang="0">
                    <a:pos x="0" y="5"/>
                  </a:cxn>
                  <a:cxn ang="0">
                    <a:pos x="0" y="1"/>
                  </a:cxn>
                  <a:cxn ang="0">
                    <a:pos x="1" y="0"/>
                  </a:cxn>
                  <a:cxn ang="0">
                    <a:pos x="19" y="2"/>
                  </a:cxn>
                  <a:cxn ang="0">
                    <a:pos x="35" y="6"/>
                  </a:cxn>
                  <a:cxn ang="0">
                    <a:pos x="50" y="11"/>
                  </a:cxn>
                  <a:cxn ang="0">
                    <a:pos x="63" y="16"/>
                  </a:cxn>
                  <a:cxn ang="0">
                    <a:pos x="71" y="21"/>
                  </a:cxn>
                </a:cxnLst>
                <a:rect l="0" t="0" r="r" b="b"/>
                <a:pathLst>
                  <a:path w="72" h="23">
                    <a:moveTo>
                      <a:pt x="71" y="21"/>
                    </a:moveTo>
                    <a:lnTo>
                      <a:pt x="56" y="22"/>
                    </a:lnTo>
                    <a:lnTo>
                      <a:pt x="46" y="21"/>
                    </a:lnTo>
                    <a:lnTo>
                      <a:pt x="36" y="20"/>
                    </a:lnTo>
                    <a:lnTo>
                      <a:pt x="27" y="20"/>
                    </a:lnTo>
                    <a:lnTo>
                      <a:pt x="18" y="18"/>
                    </a:lnTo>
                    <a:lnTo>
                      <a:pt x="9" y="16"/>
                    </a:lnTo>
                    <a:lnTo>
                      <a:pt x="4" y="11"/>
                    </a:lnTo>
                    <a:lnTo>
                      <a:pt x="1" y="8"/>
                    </a:lnTo>
                    <a:lnTo>
                      <a:pt x="0" y="5"/>
                    </a:lnTo>
                    <a:lnTo>
                      <a:pt x="0" y="1"/>
                    </a:lnTo>
                    <a:lnTo>
                      <a:pt x="1" y="0"/>
                    </a:lnTo>
                    <a:lnTo>
                      <a:pt x="19" y="2"/>
                    </a:lnTo>
                    <a:lnTo>
                      <a:pt x="35" y="6"/>
                    </a:lnTo>
                    <a:lnTo>
                      <a:pt x="50" y="11"/>
                    </a:lnTo>
                    <a:lnTo>
                      <a:pt x="63" y="16"/>
                    </a:lnTo>
                    <a:lnTo>
                      <a:pt x="71" y="2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7625" name="Freeform 41"/>
              <p:cNvSpPr>
                <a:spLocks/>
              </p:cNvSpPr>
              <p:nvPr/>
            </p:nvSpPr>
            <p:spPr bwMode="auto">
              <a:xfrm>
                <a:off x="1767" y="4055"/>
                <a:ext cx="73" cy="24"/>
              </a:xfrm>
              <a:custGeom>
                <a:avLst/>
                <a:gdLst/>
                <a:ahLst/>
                <a:cxnLst>
                  <a:cxn ang="0">
                    <a:pos x="61" y="23"/>
                  </a:cxn>
                  <a:cxn ang="0">
                    <a:pos x="49" y="17"/>
                  </a:cxn>
                  <a:cxn ang="0">
                    <a:pos x="37" y="12"/>
                  </a:cxn>
                  <a:cxn ang="0">
                    <a:pos x="25" y="9"/>
                  </a:cxn>
                  <a:cxn ang="0">
                    <a:pos x="15" y="8"/>
                  </a:cxn>
                  <a:cxn ang="0">
                    <a:pos x="6" y="9"/>
                  </a:cxn>
                  <a:cxn ang="0">
                    <a:pos x="7" y="12"/>
                  </a:cxn>
                  <a:cxn ang="0">
                    <a:pos x="8" y="14"/>
                  </a:cxn>
                  <a:cxn ang="0">
                    <a:pos x="12" y="16"/>
                  </a:cxn>
                  <a:cxn ang="0">
                    <a:pos x="16" y="20"/>
                  </a:cxn>
                  <a:cxn ang="0">
                    <a:pos x="8" y="16"/>
                  </a:cxn>
                  <a:cxn ang="0">
                    <a:pos x="3" y="12"/>
                  </a:cxn>
                  <a:cxn ang="0">
                    <a:pos x="1" y="9"/>
                  </a:cxn>
                  <a:cxn ang="0">
                    <a:pos x="0" y="6"/>
                  </a:cxn>
                  <a:cxn ang="0">
                    <a:pos x="0" y="3"/>
                  </a:cxn>
                  <a:cxn ang="0">
                    <a:pos x="1" y="0"/>
                  </a:cxn>
                  <a:cxn ang="0">
                    <a:pos x="15" y="0"/>
                  </a:cxn>
                  <a:cxn ang="0">
                    <a:pos x="28" y="3"/>
                  </a:cxn>
                  <a:cxn ang="0">
                    <a:pos x="42" y="8"/>
                  </a:cxn>
                  <a:cxn ang="0">
                    <a:pos x="61" y="17"/>
                  </a:cxn>
                  <a:cxn ang="0">
                    <a:pos x="72" y="23"/>
                  </a:cxn>
                  <a:cxn ang="0">
                    <a:pos x="61" y="23"/>
                  </a:cxn>
                </a:cxnLst>
                <a:rect l="0" t="0" r="r" b="b"/>
                <a:pathLst>
                  <a:path w="73" h="24">
                    <a:moveTo>
                      <a:pt x="61" y="23"/>
                    </a:moveTo>
                    <a:lnTo>
                      <a:pt x="49" y="17"/>
                    </a:lnTo>
                    <a:lnTo>
                      <a:pt x="37" y="12"/>
                    </a:lnTo>
                    <a:lnTo>
                      <a:pt x="25" y="9"/>
                    </a:lnTo>
                    <a:lnTo>
                      <a:pt x="15" y="8"/>
                    </a:lnTo>
                    <a:lnTo>
                      <a:pt x="6" y="9"/>
                    </a:lnTo>
                    <a:lnTo>
                      <a:pt x="7" y="12"/>
                    </a:lnTo>
                    <a:lnTo>
                      <a:pt x="8" y="14"/>
                    </a:lnTo>
                    <a:lnTo>
                      <a:pt x="12" y="16"/>
                    </a:lnTo>
                    <a:lnTo>
                      <a:pt x="16" y="20"/>
                    </a:lnTo>
                    <a:lnTo>
                      <a:pt x="8" y="16"/>
                    </a:lnTo>
                    <a:lnTo>
                      <a:pt x="3" y="12"/>
                    </a:lnTo>
                    <a:lnTo>
                      <a:pt x="1" y="9"/>
                    </a:lnTo>
                    <a:lnTo>
                      <a:pt x="0" y="6"/>
                    </a:lnTo>
                    <a:lnTo>
                      <a:pt x="0" y="3"/>
                    </a:lnTo>
                    <a:lnTo>
                      <a:pt x="1" y="0"/>
                    </a:lnTo>
                    <a:lnTo>
                      <a:pt x="15" y="0"/>
                    </a:lnTo>
                    <a:lnTo>
                      <a:pt x="28" y="3"/>
                    </a:lnTo>
                    <a:lnTo>
                      <a:pt x="42" y="8"/>
                    </a:lnTo>
                    <a:lnTo>
                      <a:pt x="61" y="17"/>
                    </a:lnTo>
                    <a:lnTo>
                      <a:pt x="72" y="23"/>
                    </a:lnTo>
                    <a:lnTo>
                      <a:pt x="61"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7626" name="Freeform 42"/>
              <p:cNvSpPr>
                <a:spLocks/>
              </p:cNvSpPr>
              <p:nvPr/>
            </p:nvSpPr>
            <p:spPr bwMode="auto">
              <a:xfrm>
                <a:off x="1292" y="4062"/>
                <a:ext cx="12" cy="17"/>
              </a:xfrm>
              <a:custGeom>
                <a:avLst/>
                <a:gdLst/>
                <a:ahLst/>
                <a:cxnLst>
                  <a:cxn ang="0">
                    <a:pos x="4" y="0"/>
                  </a:cxn>
                  <a:cxn ang="0">
                    <a:pos x="8" y="6"/>
                  </a:cxn>
                  <a:cxn ang="0">
                    <a:pos x="9" y="10"/>
                  </a:cxn>
                  <a:cxn ang="0">
                    <a:pos x="9" y="12"/>
                  </a:cxn>
                  <a:cxn ang="0">
                    <a:pos x="6" y="11"/>
                  </a:cxn>
                  <a:cxn ang="0">
                    <a:pos x="3" y="11"/>
                  </a:cxn>
                  <a:cxn ang="0">
                    <a:pos x="1" y="10"/>
                  </a:cxn>
                  <a:cxn ang="0">
                    <a:pos x="0" y="7"/>
                  </a:cxn>
                  <a:cxn ang="0">
                    <a:pos x="0" y="11"/>
                  </a:cxn>
                  <a:cxn ang="0">
                    <a:pos x="1" y="15"/>
                  </a:cxn>
                  <a:cxn ang="0">
                    <a:pos x="11" y="16"/>
                  </a:cxn>
                  <a:cxn ang="0">
                    <a:pos x="11" y="11"/>
                  </a:cxn>
                  <a:cxn ang="0">
                    <a:pos x="10" y="8"/>
                  </a:cxn>
                  <a:cxn ang="0">
                    <a:pos x="9" y="5"/>
                  </a:cxn>
                  <a:cxn ang="0">
                    <a:pos x="8" y="4"/>
                  </a:cxn>
                  <a:cxn ang="0">
                    <a:pos x="4" y="0"/>
                  </a:cxn>
                </a:cxnLst>
                <a:rect l="0" t="0" r="r" b="b"/>
                <a:pathLst>
                  <a:path w="12" h="17">
                    <a:moveTo>
                      <a:pt x="4" y="0"/>
                    </a:moveTo>
                    <a:lnTo>
                      <a:pt x="8" y="6"/>
                    </a:lnTo>
                    <a:lnTo>
                      <a:pt x="9" y="10"/>
                    </a:lnTo>
                    <a:lnTo>
                      <a:pt x="9" y="12"/>
                    </a:lnTo>
                    <a:lnTo>
                      <a:pt x="6" y="11"/>
                    </a:lnTo>
                    <a:lnTo>
                      <a:pt x="3" y="11"/>
                    </a:lnTo>
                    <a:lnTo>
                      <a:pt x="1" y="10"/>
                    </a:lnTo>
                    <a:lnTo>
                      <a:pt x="0" y="7"/>
                    </a:lnTo>
                    <a:lnTo>
                      <a:pt x="0" y="11"/>
                    </a:lnTo>
                    <a:lnTo>
                      <a:pt x="1" y="15"/>
                    </a:lnTo>
                    <a:lnTo>
                      <a:pt x="11" y="16"/>
                    </a:lnTo>
                    <a:lnTo>
                      <a:pt x="11" y="11"/>
                    </a:lnTo>
                    <a:lnTo>
                      <a:pt x="10" y="8"/>
                    </a:lnTo>
                    <a:lnTo>
                      <a:pt x="9" y="5"/>
                    </a:lnTo>
                    <a:lnTo>
                      <a:pt x="8" y="4"/>
                    </a:lnTo>
                    <a:lnTo>
                      <a:pt x="4"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7627" name="Freeform 43"/>
              <p:cNvSpPr>
                <a:spLocks/>
              </p:cNvSpPr>
              <p:nvPr/>
            </p:nvSpPr>
            <p:spPr bwMode="auto">
              <a:xfrm>
                <a:off x="1450" y="4004"/>
                <a:ext cx="12" cy="11"/>
              </a:xfrm>
              <a:custGeom>
                <a:avLst/>
                <a:gdLst/>
                <a:ahLst/>
                <a:cxnLst>
                  <a:cxn ang="0">
                    <a:pos x="0" y="1"/>
                  </a:cxn>
                  <a:cxn ang="0">
                    <a:pos x="9" y="0"/>
                  </a:cxn>
                  <a:cxn ang="0">
                    <a:pos x="10" y="1"/>
                  </a:cxn>
                  <a:cxn ang="0">
                    <a:pos x="11" y="3"/>
                  </a:cxn>
                  <a:cxn ang="0">
                    <a:pos x="11" y="5"/>
                  </a:cxn>
                  <a:cxn ang="0">
                    <a:pos x="10" y="8"/>
                  </a:cxn>
                  <a:cxn ang="0">
                    <a:pos x="9" y="10"/>
                  </a:cxn>
                  <a:cxn ang="0">
                    <a:pos x="8" y="8"/>
                  </a:cxn>
                  <a:cxn ang="0">
                    <a:pos x="6" y="8"/>
                  </a:cxn>
                  <a:cxn ang="0">
                    <a:pos x="1" y="10"/>
                  </a:cxn>
                  <a:cxn ang="0">
                    <a:pos x="0" y="1"/>
                  </a:cxn>
                </a:cxnLst>
                <a:rect l="0" t="0" r="r" b="b"/>
                <a:pathLst>
                  <a:path w="12" h="11">
                    <a:moveTo>
                      <a:pt x="0" y="1"/>
                    </a:moveTo>
                    <a:lnTo>
                      <a:pt x="9" y="0"/>
                    </a:lnTo>
                    <a:lnTo>
                      <a:pt x="10" y="1"/>
                    </a:lnTo>
                    <a:lnTo>
                      <a:pt x="11" y="3"/>
                    </a:lnTo>
                    <a:lnTo>
                      <a:pt x="11" y="5"/>
                    </a:lnTo>
                    <a:lnTo>
                      <a:pt x="10" y="8"/>
                    </a:lnTo>
                    <a:lnTo>
                      <a:pt x="9" y="10"/>
                    </a:lnTo>
                    <a:lnTo>
                      <a:pt x="8" y="8"/>
                    </a:lnTo>
                    <a:lnTo>
                      <a:pt x="6" y="8"/>
                    </a:lnTo>
                    <a:lnTo>
                      <a:pt x="1" y="10"/>
                    </a:lnTo>
                    <a:lnTo>
                      <a:pt x="0" y="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7628" name="Freeform 44"/>
              <p:cNvSpPr>
                <a:spLocks/>
              </p:cNvSpPr>
              <p:nvPr/>
            </p:nvSpPr>
            <p:spPr bwMode="auto">
              <a:xfrm>
                <a:off x="1492" y="3981"/>
                <a:ext cx="167" cy="53"/>
              </a:xfrm>
              <a:custGeom>
                <a:avLst/>
                <a:gdLst/>
                <a:ahLst/>
                <a:cxnLst>
                  <a:cxn ang="0">
                    <a:pos x="10" y="21"/>
                  </a:cxn>
                  <a:cxn ang="0">
                    <a:pos x="6" y="27"/>
                  </a:cxn>
                  <a:cxn ang="0">
                    <a:pos x="3" y="34"/>
                  </a:cxn>
                  <a:cxn ang="0">
                    <a:pos x="0" y="44"/>
                  </a:cxn>
                  <a:cxn ang="0">
                    <a:pos x="39" y="52"/>
                  </a:cxn>
                  <a:cxn ang="0">
                    <a:pos x="166" y="46"/>
                  </a:cxn>
                  <a:cxn ang="0">
                    <a:pos x="134" y="18"/>
                  </a:cxn>
                  <a:cxn ang="0">
                    <a:pos x="115" y="2"/>
                  </a:cxn>
                  <a:cxn ang="0">
                    <a:pos x="89" y="0"/>
                  </a:cxn>
                  <a:cxn ang="0">
                    <a:pos x="69" y="1"/>
                  </a:cxn>
                  <a:cxn ang="0">
                    <a:pos x="54" y="4"/>
                  </a:cxn>
                  <a:cxn ang="0">
                    <a:pos x="36" y="9"/>
                  </a:cxn>
                  <a:cxn ang="0">
                    <a:pos x="22" y="15"/>
                  </a:cxn>
                  <a:cxn ang="0">
                    <a:pos x="17" y="17"/>
                  </a:cxn>
                  <a:cxn ang="0">
                    <a:pos x="10" y="21"/>
                  </a:cxn>
                </a:cxnLst>
                <a:rect l="0" t="0" r="r" b="b"/>
                <a:pathLst>
                  <a:path w="167" h="53">
                    <a:moveTo>
                      <a:pt x="10" y="21"/>
                    </a:moveTo>
                    <a:lnTo>
                      <a:pt x="6" y="27"/>
                    </a:lnTo>
                    <a:lnTo>
                      <a:pt x="3" y="34"/>
                    </a:lnTo>
                    <a:lnTo>
                      <a:pt x="0" y="44"/>
                    </a:lnTo>
                    <a:lnTo>
                      <a:pt x="39" y="52"/>
                    </a:lnTo>
                    <a:lnTo>
                      <a:pt x="166" y="46"/>
                    </a:lnTo>
                    <a:lnTo>
                      <a:pt x="134" y="18"/>
                    </a:lnTo>
                    <a:lnTo>
                      <a:pt x="115" y="2"/>
                    </a:lnTo>
                    <a:lnTo>
                      <a:pt x="89" y="0"/>
                    </a:lnTo>
                    <a:lnTo>
                      <a:pt x="69" y="1"/>
                    </a:lnTo>
                    <a:lnTo>
                      <a:pt x="54" y="4"/>
                    </a:lnTo>
                    <a:lnTo>
                      <a:pt x="36" y="9"/>
                    </a:lnTo>
                    <a:lnTo>
                      <a:pt x="22" y="15"/>
                    </a:lnTo>
                    <a:lnTo>
                      <a:pt x="17" y="17"/>
                    </a:lnTo>
                    <a:lnTo>
                      <a:pt x="10"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7629" name="Freeform 45"/>
              <p:cNvSpPr>
                <a:spLocks/>
              </p:cNvSpPr>
              <p:nvPr/>
            </p:nvSpPr>
            <p:spPr bwMode="auto">
              <a:xfrm>
                <a:off x="1550" y="3985"/>
                <a:ext cx="100" cy="40"/>
              </a:xfrm>
              <a:custGeom>
                <a:avLst/>
                <a:gdLst/>
                <a:ahLst/>
                <a:cxnLst>
                  <a:cxn ang="0">
                    <a:pos x="99" y="39"/>
                  </a:cxn>
                  <a:cxn ang="0">
                    <a:pos x="78" y="19"/>
                  </a:cxn>
                  <a:cxn ang="0">
                    <a:pos x="68" y="10"/>
                  </a:cxn>
                  <a:cxn ang="0">
                    <a:pos x="56" y="1"/>
                  </a:cxn>
                  <a:cxn ang="0">
                    <a:pos x="40" y="0"/>
                  </a:cxn>
                  <a:cxn ang="0">
                    <a:pos x="24" y="1"/>
                  </a:cxn>
                  <a:cxn ang="0">
                    <a:pos x="0" y="4"/>
                  </a:cxn>
                  <a:cxn ang="0">
                    <a:pos x="28" y="7"/>
                  </a:cxn>
                  <a:cxn ang="0">
                    <a:pos x="54" y="14"/>
                  </a:cxn>
                  <a:cxn ang="0">
                    <a:pos x="73" y="21"/>
                  </a:cxn>
                  <a:cxn ang="0">
                    <a:pos x="83" y="28"/>
                  </a:cxn>
                  <a:cxn ang="0">
                    <a:pos x="99" y="39"/>
                  </a:cxn>
                </a:cxnLst>
                <a:rect l="0" t="0" r="r" b="b"/>
                <a:pathLst>
                  <a:path w="100" h="40">
                    <a:moveTo>
                      <a:pt x="99" y="39"/>
                    </a:moveTo>
                    <a:lnTo>
                      <a:pt x="78" y="19"/>
                    </a:lnTo>
                    <a:lnTo>
                      <a:pt x="68" y="10"/>
                    </a:lnTo>
                    <a:lnTo>
                      <a:pt x="56" y="1"/>
                    </a:lnTo>
                    <a:lnTo>
                      <a:pt x="40" y="0"/>
                    </a:lnTo>
                    <a:lnTo>
                      <a:pt x="24" y="1"/>
                    </a:lnTo>
                    <a:lnTo>
                      <a:pt x="0" y="4"/>
                    </a:lnTo>
                    <a:lnTo>
                      <a:pt x="28" y="7"/>
                    </a:lnTo>
                    <a:lnTo>
                      <a:pt x="54" y="14"/>
                    </a:lnTo>
                    <a:lnTo>
                      <a:pt x="73" y="21"/>
                    </a:lnTo>
                    <a:lnTo>
                      <a:pt x="83" y="28"/>
                    </a:lnTo>
                    <a:lnTo>
                      <a:pt x="99"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7630" name="Freeform 46"/>
              <p:cNvSpPr>
                <a:spLocks/>
              </p:cNvSpPr>
              <p:nvPr/>
            </p:nvSpPr>
            <p:spPr bwMode="auto">
              <a:xfrm>
                <a:off x="1577" y="3990"/>
                <a:ext cx="59" cy="24"/>
              </a:xfrm>
              <a:custGeom>
                <a:avLst/>
                <a:gdLst/>
                <a:ahLst/>
                <a:cxnLst>
                  <a:cxn ang="0">
                    <a:pos x="58" y="23"/>
                  </a:cxn>
                  <a:cxn ang="0">
                    <a:pos x="47" y="15"/>
                  </a:cxn>
                  <a:cxn ang="0">
                    <a:pos x="28" y="6"/>
                  </a:cxn>
                  <a:cxn ang="0">
                    <a:pos x="0" y="0"/>
                  </a:cxn>
                  <a:cxn ang="0">
                    <a:pos x="17" y="0"/>
                  </a:cxn>
                  <a:cxn ang="0">
                    <a:pos x="26" y="0"/>
                  </a:cxn>
                  <a:cxn ang="0">
                    <a:pos x="32" y="2"/>
                  </a:cxn>
                  <a:cxn ang="0">
                    <a:pos x="46" y="13"/>
                  </a:cxn>
                  <a:cxn ang="0">
                    <a:pos x="58" y="23"/>
                  </a:cxn>
                </a:cxnLst>
                <a:rect l="0" t="0" r="r" b="b"/>
                <a:pathLst>
                  <a:path w="59" h="24">
                    <a:moveTo>
                      <a:pt x="58" y="23"/>
                    </a:moveTo>
                    <a:lnTo>
                      <a:pt x="47" y="15"/>
                    </a:lnTo>
                    <a:lnTo>
                      <a:pt x="28" y="6"/>
                    </a:lnTo>
                    <a:lnTo>
                      <a:pt x="0" y="0"/>
                    </a:lnTo>
                    <a:lnTo>
                      <a:pt x="17" y="0"/>
                    </a:lnTo>
                    <a:lnTo>
                      <a:pt x="26" y="0"/>
                    </a:lnTo>
                    <a:lnTo>
                      <a:pt x="32" y="2"/>
                    </a:lnTo>
                    <a:lnTo>
                      <a:pt x="46" y="13"/>
                    </a:lnTo>
                    <a:lnTo>
                      <a:pt x="58" y="2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7631" name="Freeform 47"/>
              <p:cNvSpPr>
                <a:spLocks/>
              </p:cNvSpPr>
              <p:nvPr/>
            </p:nvSpPr>
            <p:spPr bwMode="auto">
              <a:xfrm>
                <a:off x="1498" y="4015"/>
                <a:ext cx="22" cy="12"/>
              </a:xfrm>
              <a:custGeom>
                <a:avLst/>
                <a:gdLst/>
                <a:ahLst/>
                <a:cxnLst>
                  <a:cxn ang="0">
                    <a:pos x="0" y="5"/>
                  </a:cxn>
                  <a:cxn ang="0">
                    <a:pos x="2" y="0"/>
                  </a:cxn>
                  <a:cxn ang="0">
                    <a:pos x="3" y="5"/>
                  </a:cxn>
                  <a:cxn ang="0">
                    <a:pos x="6" y="2"/>
                  </a:cxn>
                  <a:cxn ang="0">
                    <a:pos x="7" y="6"/>
                  </a:cxn>
                  <a:cxn ang="0">
                    <a:pos x="9" y="5"/>
                  </a:cxn>
                  <a:cxn ang="0">
                    <a:pos x="9" y="7"/>
                  </a:cxn>
                  <a:cxn ang="0">
                    <a:pos x="21" y="11"/>
                  </a:cxn>
                  <a:cxn ang="0">
                    <a:pos x="0" y="5"/>
                  </a:cxn>
                </a:cxnLst>
                <a:rect l="0" t="0" r="r" b="b"/>
                <a:pathLst>
                  <a:path w="22" h="12">
                    <a:moveTo>
                      <a:pt x="0" y="5"/>
                    </a:moveTo>
                    <a:lnTo>
                      <a:pt x="2" y="0"/>
                    </a:lnTo>
                    <a:lnTo>
                      <a:pt x="3" y="5"/>
                    </a:lnTo>
                    <a:lnTo>
                      <a:pt x="6" y="2"/>
                    </a:lnTo>
                    <a:lnTo>
                      <a:pt x="7" y="6"/>
                    </a:lnTo>
                    <a:lnTo>
                      <a:pt x="9" y="5"/>
                    </a:lnTo>
                    <a:lnTo>
                      <a:pt x="9" y="7"/>
                    </a:lnTo>
                    <a:lnTo>
                      <a:pt x="21" y="11"/>
                    </a:lnTo>
                    <a:lnTo>
                      <a:pt x="0" y="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7632" name="Freeform 48"/>
              <p:cNvSpPr>
                <a:spLocks/>
              </p:cNvSpPr>
              <p:nvPr/>
            </p:nvSpPr>
            <p:spPr bwMode="auto">
              <a:xfrm>
                <a:off x="1292" y="4076"/>
                <a:ext cx="65" cy="60"/>
              </a:xfrm>
              <a:custGeom>
                <a:avLst/>
                <a:gdLst/>
                <a:ahLst/>
                <a:cxnLst>
                  <a:cxn ang="0">
                    <a:pos x="0" y="19"/>
                  </a:cxn>
                  <a:cxn ang="0">
                    <a:pos x="11" y="10"/>
                  </a:cxn>
                  <a:cxn ang="0">
                    <a:pos x="17" y="8"/>
                  </a:cxn>
                  <a:cxn ang="0">
                    <a:pos x="44" y="10"/>
                  </a:cxn>
                  <a:cxn ang="0">
                    <a:pos x="53" y="6"/>
                  </a:cxn>
                  <a:cxn ang="0">
                    <a:pos x="64" y="0"/>
                  </a:cxn>
                  <a:cxn ang="0">
                    <a:pos x="44" y="59"/>
                  </a:cxn>
                  <a:cxn ang="0">
                    <a:pos x="0" y="31"/>
                  </a:cxn>
                  <a:cxn ang="0">
                    <a:pos x="0" y="19"/>
                  </a:cxn>
                </a:cxnLst>
                <a:rect l="0" t="0" r="r" b="b"/>
                <a:pathLst>
                  <a:path w="65" h="60">
                    <a:moveTo>
                      <a:pt x="0" y="19"/>
                    </a:moveTo>
                    <a:lnTo>
                      <a:pt x="11" y="10"/>
                    </a:lnTo>
                    <a:lnTo>
                      <a:pt x="17" y="8"/>
                    </a:lnTo>
                    <a:lnTo>
                      <a:pt x="44" y="10"/>
                    </a:lnTo>
                    <a:lnTo>
                      <a:pt x="53" y="6"/>
                    </a:lnTo>
                    <a:lnTo>
                      <a:pt x="64" y="0"/>
                    </a:lnTo>
                    <a:lnTo>
                      <a:pt x="44" y="59"/>
                    </a:lnTo>
                    <a:lnTo>
                      <a:pt x="0" y="31"/>
                    </a:lnTo>
                    <a:lnTo>
                      <a:pt x="0"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7633" name="Freeform 49"/>
              <p:cNvSpPr>
                <a:spLocks/>
              </p:cNvSpPr>
              <p:nvPr/>
            </p:nvSpPr>
            <p:spPr bwMode="auto">
              <a:xfrm>
                <a:off x="1286" y="4125"/>
                <a:ext cx="58" cy="62"/>
              </a:xfrm>
              <a:custGeom>
                <a:avLst/>
                <a:gdLst/>
                <a:ahLst/>
                <a:cxnLst>
                  <a:cxn ang="0">
                    <a:pos x="49" y="15"/>
                  </a:cxn>
                  <a:cxn ang="0">
                    <a:pos x="0" y="0"/>
                  </a:cxn>
                  <a:cxn ang="0">
                    <a:pos x="9" y="17"/>
                  </a:cxn>
                  <a:cxn ang="0">
                    <a:pos x="21" y="30"/>
                  </a:cxn>
                  <a:cxn ang="0">
                    <a:pos x="53" y="57"/>
                  </a:cxn>
                  <a:cxn ang="0">
                    <a:pos x="57" y="61"/>
                  </a:cxn>
                  <a:cxn ang="0">
                    <a:pos x="56" y="36"/>
                  </a:cxn>
                  <a:cxn ang="0">
                    <a:pos x="49" y="15"/>
                  </a:cxn>
                </a:cxnLst>
                <a:rect l="0" t="0" r="r" b="b"/>
                <a:pathLst>
                  <a:path w="58" h="62">
                    <a:moveTo>
                      <a:pt x="49" y="15"/>
                    </a:moveTo>
                    <a:lnTo>
                      <a:pt x="0" y="0"/>
                    </a:lnTo>
                    <a:lnTo>
                      <a:pt x="9" y="17"/>
                    </a:lnTo>
                    <a:lnTo>
                      <a:pt x="21" y="30"/>
                    </a:lnTo>
                    <a:lnTo>
                      <a:pt x="53" y="57"/>
                    </a:lnTo>
                    <a:lnTo>
                      <a:pt x="57" y="61"/>
                    </a:lnTo>
                    <a:lnTo>
                      <a:pt x="56" y="36"/>
                    </a:lnTo>
                    <a:lnTo>
                      <a:pt x="49" y="15"/>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7634" name="Freeform 50"/>
              <p:cNvSpPr>
                <a:spLocks/>
              </p:cNvSpPr>
              <p:nvPr/>
            </p:nvSpPr>
            <p:spPr bwMode="auto">
              <a:xfrm>
                <a:off x="1418" y="4085"/>
                <a:ext cx="254" cy="71"/>
              </a:xfrm>
              <a:custGeom>
                <a:avLst/>
                <a:gdLst/>
                <a:ahLst/>
                <a:cxnLst>
                  <a:cxn ang="0">
                    <a:pos x="0" y="6"/>
                  </a:cxn>
                  <a:cxn ang="0">
                    <a:pos x="9" y="17"/>
                  </a:cxn>
                  <a:cxn ang="0">
                    <a:pos x="17" y="21"/>
                  </a:cxn>
                  <a:cxn ang="0">
                    <a:pos x="62" y="27"/>
                  </a:cxn>
                  <a:cxn ang="0">
                    <a:pos x="104" y="32"/>
                  </a:cxn>
                  <a:cxn ang="0">
                    <a:pos x="132" y="32"/>
                  </a:cxn>
                  <a:cxn ang="0">
                    <a:pos x="155" y="32"/>
                  </a:cxn>
                  <a:cxn ang="0">
                    <a:pos x="162" y="25"/>
                  </a:cxn>
                  <a:cxn ang="0">
                    <a:pos x="165" y="21"/>
                  </a:cxn>
                  <a:cxn ang="0">
                    <a:pos x="240" y="10"/>
                  </a:cxn>
                  <a:cxn ang="0">
                    <a:pos x="253" y="0"/>
                  </a:cxn>
                  <a:cxn ang="0">
                    <a:pos x="240" y="53"/>
                  </a:cxn>
                  <a:cxn ang="0">
                    <a:pos x="237" y="70"/>
                  </a:cxn>
                  <a:cxn ang="0">
                    <a:pos x="10" y="70"/>
                  </a:cxn>
                  <a:cxn ang="0">
                    <a:pos x="0" y="6"/>
                  </a:cxn>
                </a:cxnLst>
                <a:rect l="0" t="0" r="r" b="b"/>
                <a:pathLst>
                  <a:path w="254" h="71">
                    <a:moveTo>
                      <a:pt x="0" y="6"/>
                    </a:moveTo>
                    <a:lnTo>
                      <a:pt x="9" y="17"/>
                    </a:lnTo>
                    <a:lnTo>
                      <a:pt x="17" y="21"/>
                    </a:lnTo>
                    <a:lnTo>
                      <a:pt x="62" y="27"/>
                    </a:lnTo>
                    <a:lnTo>
                      <a:pt x="104" y="32"/>
                    </a:lnTo>
                    <a:lnTo>
                      <a:pt x="132" y="32"/>
                    </a:lnTo>
                    <a:lnTo>
                      <a:pt x="155" y="32"/>
                    </a:lnTo>
                    <a:lnTo>
                      <a:pt x="162" y="25"/>
                    </a:lnTo>
                    <a:lnTo>
                      <a:pt x="165" y="21"/>
                    </a:lnTo>
                    <a:lnTo>
                      <a:pt x="240" y="10"/>
                    </a:lnTo>
                    <a:lnTo>
                      <a:pt x="253" y="0"/>
                    </a:lnTo>
                    <a:lnTo>
                      <a:pt x="240" y="53"/>
                    </a:lnTo>
                    <a:lnTo>
                      <a:pt x="237" y="70"/>
                    </a:lnTo>
                    <a:lnTo>
                      <a:pt x="10" y="70"/>
                    </a:lnTo>
                    <a:lnTo>
                      <a:pt x="0" y="6"/>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7635" name="Freeform 51"/>
              <p:cNvSpPr>
                <a:spLocks/>
              </p:cNvSpPr>
              <p:nvPr/>
            </p:nvSpPr>
            <p:spPr bwMode="auto">
              <a:xfrm>
                <a:off x="1433" y="4167"/>
                <a:ext cx="227" cy="27"/>
              </a:xfrm>
              <a:custGeom>
                <a:avLst/>
                <a:gdLst/>
                <a:ahLst/>
                <a:cxnLst>
                  <a:cxn ang="0">
                    <a:pos x="0" y="0"/>
                  </a:cxn>
                  <a:cxn ang="0">
                    <a:pos x="9" y="0"/>
                  </a:cxn>
                  <a:cxn ang="0">
                    <a:pos x="9" y="11"/>
                  </a:cxn>
                  <a:cxn ang="0">
                    <a:pos x="13" y="17"/>
                  </a:cxn>
                  <a:cxn ang="0">
                    <a:pos x="18" y="19"/>
                  </a:cxn>
                  <a:cxn ang="0">
                    <a:pos x="132" y="19"/>
                  </a:cxn>
                  <a:cxn ang="0">
                    <a:pos x="136" y="6"/>
                  </a:cxn>
                  <a:cxn ang="0">
                    <a:pos x="226" y="6"/>
                  </a:cxn>
                  <a:cxn ang="0">
                    <a:pos x="226" y="26"/>
                  </a:cxn>
                  <a:cxn ang="0">
                    <a:pos x="8" y="26"/>
                  </a:cxn>
                  <a:cxn ang="0">
                    <a:pos x="1" y="17"/>
                  </a:cxn>
                  <a:cxn ang="0">
                    <a:pos x="0" y="0"/>
                  </a:cxn>
                </a:cxnLst>
                <a:rect l="0" t="0" r="r" b="b"/>
                <a:pathLst>
                  <a:path w="227" h="27">
                    <a:moveTo>
                      <a:pt x="0" y="0"/>
                    </a:moveTo>
                    <a:lnTo>
                      <a:pt x="9" y="0"/>
                    </a:lnTo>
                    <a:lnTo>
                      <a:pt x="9" y="11"/>
                    </a:lnTo>
                    <a:lnTo>
                      <a:pt x="13" y="17"/>
                    </a:lnTo>
                    <a:lnTo>
                      <a:pt x="18" y="19"/>
                    </a:lnTo>
                    <a:lnTo>
                      <a:pt x="132" y="19"/>
                    </a:lnTo>
                    <a:lnTo>
                      <a:pt x="136" y="6"/>
                    </a:lnTo>
                    <a:lnTo>
                      <a:pt x="226" y="6"/>
                    </a:lnTo>
                    <a:lnTo>
                      <a:pt x="226" y="26"/>
                    </a:lnTo>
                    <a:lnTo>
                      <a:pt x="8" y="26"/>
                    </a:lnTo>
                    <a:lnTo>
                      <a:pt x="1" y="17"/>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7636" name="Freeform 52"/>
              <p:cNvSpPr>
                <a:spLocks/>
              </p:cNvSpPr>
              <p:nvPr/>
            </p:nvSpPr>
            <p:spPr bwMode="auto">
              <a:xfrm>
                <a:off x="1294" y="4029"/>
                <a:ext cx="108" cy="54"/>
              </a:xfrm>
              <a:custGeom>
                <a:avLst/>
                <a:gdLst/>
                <a:ahLst/>
                <a:cxnLst>
                  <a:cxn ang="0">
                    <a:pos x="107" y="2"/>
                  </a:cxn>
                  <a:cxn ang="0">
                    <a:pos x="60" y="4"/>
                  </a:cxn>
                  <a:cxn ang="0">
                    <a:pos x="33" y="10"/>
                  </a:cxn>
                  <a:cxn ang="0">
                    <a:pos x="15" y="18"/>
                  </a:cxn>
                  <a:cxn ang="0">
                    <a:pos x="8" y="24"/>
                  </a:cxn>
                  <a:cxn ang="0">
                    <a:pos x="4" y="29"/>
                  </a:cxn>
                  <a:cxn ang="0">
                    <a:pos x="22" y="36"/>
                  </a:cxn>
                  <a:cxn ang="0">
                    <a:pos x="32" y="37"/>
                  </a:cxn>
                  <a:cxn ang="0">
                    <a:pos x="44" y="38"/>
                  </a:cxn>
                  <a:cxn ang="0">
                    <a:pos x="59" y="36"/>
                  </a:cxn>
                  <a:cxn ang="0">
                    <a:pos x="72" y="27"/>
                  </a:cxn>
                  <a:cxn ang="0">
                    <a:pos x="59" y="37"/>
                  </a:cxn>
                  <a:cxn ang="0">
                    <a:pos x="50" y="49"/>
                  </a:cxn>
                  <a:cxn ang="0">
                    <a:pos x="46" y="52"/>
                  </a:cxn>
                  <a:cxn ang="0">
                    <a:pos x="40" y="53"/>
                  </a:cxn>
                  <a:cxn ang="0">
                    <a:pos x="26" y="51"/>
                  </a:cxn>
                  <a:cxn ang="0">
                    <a:pos x="10" y="47"/>
                  </a:cxn>
                  <a:cxn ang="0">
                    <a:pos x="9" y="43"/>
                  </a:cxn>
                  <a:cxn ang="0">
                    <a:pos x="6" y="37"/>
                  </a:cxn>
                  <a:cxn ang="0">
                    <a:pos x="2" y="33"/>
                  </a:cxn>
                  <a:cxn ang="0">
                    <a:pos x="0" y="30"/>
                  </a:cxn>
                  <a:cxn ang="0">
                    <a:pos x="4" y="22"/>
                  </a:cxn>
                  <a:cxn ang="0">
                    <a:pos x="11" y="15"/>
                  </a:cxn>
                  <a:cxn ang="0">
                    <a:pos x="22" y="10"/>
                  </a:cxn>
                  <a:cxn ang="0">
                    <a:pos x="33" y="5"/>
                  </a:cxn>
                  <a:cxn ang="0">
                    <a:pos x="48" y="2"/>
                  </a:cxn>
                  <a:cxn ang="0">
                    <a:pos x="64" y="0"/>
                  </a:cxn>
                  <a:cxn ang="0">
                    <a:pos x="89" y="0"/>
                  </a:cxn>
                  <a:cxn ang="0">
                    <a:pos x="107" y="2"/>
                  </a:cxn>
                </a:cxnLst>
                <a:rect l="0" t="0" r="r" b="b"/>
                <a:pathLst>
                  <a:path w="108" h="54">
                    <a:moveTo>
                      <a:pt x="107" y="2"/>
                    </a:moveTo>
                    <a:lnTo>
                      <a:pt x="60" y="4"/>
                    </a:lnTo>
                    <a:lnTo>
                      <a:pt x="33" y="10"/>
                    </a:lnTo>
                    <a:lnTo>
                      <a:pt x="15" y="18"/>
                    </a:lnTo>
                    <a:lnTo>
                      <a:pt x="8" y="24"/>
                    </a:lnTo>
                    <a:lnTo>
                      <a:pt x="4" y="29"/>
                    </a:lnTo>
                    <a:lnTo>
                      <a:pt x="22" y="36"/>
                    </a:lnTo>
                    <a:lnTo>
                      <a:pt x="32" y="37"/>
                    </a:lnTo>
                    <a:lnTo>
                      <a:pt x="44" y="38"/>
                    </a:lnTo>
                    <a:lnTo>
                      <a:pt x="59" y="36"/>
                    </a:lnTo>
                    <a:lnTo>
                      <a:pt x="72" y="27"/>
                    </a:lnTo>
                    <a:lnTo>
                      <a:pt x="59" y="37"/>
                    </a:lnTo>
                    <a:lnTo>
                      <a:pt x="50" y="49"/>
                    </a:lnTo>
                    <a:lnTo>
                      <a:pt x="46" y="52"/>
                    </a:lnTo>
                    <a:lnTo>
                      <a:pt x="40" y="53"/>
                    </a:lnTo>
                    <a:lnTo>
                      <a:pt x="26" y="51"/>
                    </a:lnTo>
                    <a:lnTo>
                      <a:pt x="10" y="47"/>
                    </a:lnTo>
                    <a:lnTo>
                      <a:pt x="9" y="43"/>
                    </a:lnTo>
                    <a:lnTo>
                      <a:pt x="6" y="37"/>
                    </a:lnTo>
                    <a:lnTo>
                      <a:pt x="2" y="33"/>
                    </a:lnTo>
                    <a:lnTo>
                      <a:pt x="0" y="30"/>
                    </a:lnTo>
                    <a:lnTo>
                      <a:pt x="4" y="22"/>
                    </a:lnTo>
                    <a:lnTo>
                      <a:pt x="11" y="15"/>
                    </a:lnTo>
                    <a:lnTo>
                      <a:pt x="22" y="10"/>
                    </a:lnTo>
                    <a:lnTo>
                      <a:pt x="33" y="5"/>
                    </a:lnTo>
                    <a:lnTo>
                      <a:pt x="48" y="2"/>
                    </a:lnTo>
                    <a:lnTo>
                      <a:pt x="64" y="0"/>
                    </a:lnTo>
                    <a:lnTo>
                      <a:pt x="89" y="0"/>
                    </a:lnTo>
                    <a:lnTo>
                      <a:pt x="107" y="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7637" name="Freeform 53"/>
              <p:cNvSpPr>
                <a:spLocks/>
              </p:cNvSpPr>
              <p:nvPr/>
            </p:nvSpPr>
            <p:spPr bwMode="auto">
              <a:xfrm>
                <a:off x="1287" y="4112"/>
                <a:ext cx="40" cy="25"/>
              </a:xfrm>
              <a:custGeom>
                <a:avLst/>
                <a:gdLst/>
                <a:ahLst/>
                <a:cxnLst>
                  <a:cxn ang="0">
                    <a:pos x="5" y="0"/>
                  </a:cxn>
                  <a:cxn ang="0">
                    <a:pos x="4" y="4"/>
                  </a:cxn>
                  <a:cxn ang="0">
                    <a:pos x="12" y="11"/>
                  </a:cxn>
                  <a:cxn ang="0">
                    <a:pos x="39" y="24"/>
                  </a:cxn>
                  <a:cxn ang="0">
                    <a:pos x="10" y="12"/>
                  </a:cxn>
                  <a:cxn ang="0">
                    <a:pos x="0" y="7"/>
                  </a:cxn>
                  <a:cxn ang="0">
                    <a:pos x="1" y="3"/>
                  </a:cxn>
                  <a:cxn ang="0">
                    <a:pos x="3" y="1"/>
                  </a:cxn>
                  <a:cxn ang="0">
                    <a:pos x="5" y="0"/>
                  </a:cxn>
                </a:cxnLst>
                <a:rect l="0" t="0" r="r" b="b"/>
                <a:pathLst>
                  <a:path w="40" h="25">
                    <a:moveTo>
                      <a:pt x="5" y="0"/>
                    </a:moveTo>
                    <a:lnTo>
                      <a:pt x="4" y="4"/>
                    </a:lnTo>
                    <a:lnTo>
                      <a:pt x="12" y="11"/>
                    </a:lnTo>
                    <a:lnTo>
                      <a:pt x="39" y="24"/>
                    </a:lnTo>
                    <a:lnTo>
                      <a:pt x="10" y="12"/>
                    </a:lnTo>
                    <a:lnTo>
                      <a:pt x="0" y="7"/>
                    </a:lnTo>
                    <a:lnTo>
                      <a:pt x="1" y="3"/>
                    </a:lnTo>
                    <a:lnTo>
                      <a:pt x="3" y="1"/>
                    </a:lnTo>
                    <a:lnTo>
                      <a:pt x="5"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7638" name="Freeform 54"/>
              <p:cNvSpPr>
                <a:spLocks/>
              </p:cNvSpPr>
              <p:nvPr/>
            </p:nvSpPr>
            <p:spPr bwMode="auto">
              <a:xfrm>
                <a:off x="1292" y="4083"/>
                <a:ext cx="7" cy="7"/>
              </a:xfrm>
              <a:custGeom>
                <a:avLst/>
                <a:gdLst/>
                <a:ahLst/>
                <a:cxnLst>
                  <a:cxn ang="0">
                    <a:pos x="6" y="0"/>
                  </a:cxn>
                  <a:cxn ang="0">
                    <a:pos x="0" y="6"/>
                  </a:cxn>
                  <a:cxn ang="0">
                    <a:pos x="0" y="0"/>
                  </a:cxn>
                  <a:cxn ang="0">
                    <a:pos x="6" y="0"/>
                  </a:cxn>
                </a:cxnLst>
                <a:rect l="0" t="0" r="r" b="b"/>
                <a:pathLst>
                  <a:path w="7" h="7">
                    <a:moveTo>
                      <a:pt x="6" y="0"/>
                    </a:moveTo>
                    <a:lnTo>
                      <a:pt x="0" y="6"/>
                    </a:lnTo>
                    <a:lnTo>
                      <a:pt x="0" y="0"/>
                    </a:lnTo>
                    <a:lnTo>
                      <a:pt x="6"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7639" name="Freeform 55"/>
              <p:cNvSpPr>
                <a:spLocks/>
              </p:cNvSpPr>
              <p:nvPr/>
            </p:nvSpPr>
            <p:spPr bwMode="auto">
              <a:xfrm>
                <a:off x="1401" y="3982"/>
                <a:ext cx="37" cy="22"/>
              </a:xfrm>
              <a:custGeom>
                <a:avLst/>
                <a:gdLst/>
                <a:ahLst/>
                <a:cxnLst>
                  <a:cxn ang="0">
                    <a:pos x="31" y="6"/>
                  </a:cxn>
                  <a:cxn ang="0">
                    <a:pos x="16" y="13"/>
                  </a:cxn>
                  <a:cxn ang="0">
                    <a:pos x="0" y="21"/>
                  </a:cxn>
                  <a:cxn ang="0">
                    <a:pos x="16" y="9"/>
                  </a:cxn>
                  <a:cxn ang="0">
                    <a:pos x="31" y="2"/>
                  </a:cxn>
                  <a:cxn ang="0">
                    <a:pos x="36" y="0"/>
                  </a:cxn>
                  <a:cxn ang="0">
                    <a:pos x="31" y="6"/>
                  </a:cxn>
                </a:cxnLst>
                <a:rect l="0" t="0" r="r" b="b"/>
                <a:pathLst>
                  <a:path w="37" h="22">
                    <a:moveTo>
                      <a:pt x="31" y="6"/>
                    </a:moveTo>
                    <a:lnTo>
                      <a:pt x="16" y="13"/>
                    </a:lnTo>
                    <a:lnTo>
                      <a:pt x="0" y="21"/>
                    </a:lnTo>
                    <a:lnTo>
                      <a:pt x="16" y="9"/>
                    </a:lnTo>
                    <a:lnTo>
                      <a:pt x="31" y="2"/>
                    </a:lnTo>
                    <a:lnTo>
                      <a:pt x="36" y="0"/>
                    </a:lnTo>
                    <a:lnTo>
                      <a:pt x="31"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7640" name="Freeform 56"/>
              <p:cNvSpPr>
                <a:spLocks/>
              </p:cNvSpPr>
              <p:nvPr/>
            </p:nvSpPr>
            <p:spPr bwMode="auto">
              <a:xfrm>
                <a:off x="1409" y="4068"/>
                <a:ext cx="175" cy="44"/>
              </a:xfrm>
              <a:custGeom>
                <a:avLst/>
                <a:gdLst/>
                <a:ahLst/>
                <a:cxnLst>
                  <a:cxn ang="0">
                    <a:pos x="0" y="0"/>
                  </a:cxn>
                  <a:cxn ang="0">
                    <a:pos x="8" y="12"/>
                  </a:cxn>
                  <a:cxn ang="0">
                    <a:pos x="19" y="32"/>
                  </a:cxn>
                  <a:cxn ang="0">
                    <a:pos x="77" y="36"/>
                  </a:cxn>
                  <a:cxn ang="0">
                    <a:pos x="123" y="41"/>
                  </a:cxn>
                  <a:cxn ang="0">
                    <a:pos x="150" y="43"/>
                  </a:cxn>
                  <a:cxn ang="0">
                    <a:pos x="167" y="43"/>
                  </a:cxn>
                  <a:cxn ang="0">
                    <a:pos x="170" y="41"/>
                  </a:cxn>
                  <a:cxn ang="0">
                    <a:pos x="173" y="37"/>
                  </a:cxn>
                  <a:cxn ang="0">
                    <a:pos x="174" y="31"/>
                  </a:cxn>
                  <a:cxn ang="0">
                    <a:pos x="171" y="36"/>
                  </a:cxn>
                  <a:cxn ang="0">
                    <a:pos x="168" y="38"/>
                  </a:cxn>
                  <a:cxn ang="0">
                    <a:pos x="163" y="38"/>
                  </a:cxn>
                  <a:cxn ang="0">
                    <a:pos x="78" y="30"/>
                  </a:cxn>
                  <a:cxn ang="0">
                    <a:pos x="22" y="19"/>
                  </a:cxn>
                  <a:cxn ang="0">
                    <a:pos x="12" y="14"/>
                  </a:cxn>
                  <a:cxn ang="0">
                    <a:pos x="8" y="11"/>
                  </a:cxn>
                  <a:cxn ang="0">
                    <a:pos x="0" y="0"/>
                  </a:cxn>
                </a:cxnLst>
                <a:rect l="0" t="0" r="r" b="b"/>
                <a:pathLst>
                  <a:path w="175" h="44">
                    <a:moveTo>
                      <a:pt x="0" y="0"/>
                    </a:moveTo>
                    <a:lnTo>
                      <a:pt x="8" y="12"/>
                    </a:lnTo>
                    <a:lnTo>
                      <a:pt x="19" y="32"/>
                    </a:lnTo>
                    <a:lnTo>
                      <a:pt x="77" y="36"/>
                    </a:lnTo>
                    <a:lnTo>
                      <a:pt x="123" y="41"/>
                    </a:lnTo>
                    <a:lnTo>
                      <a:pt x="150" y="43"/>
                    </a:lnTo>
                    <a:lnTo>
                      <a:pt x="167" y="43"/>
                    </a:lnTo>
                    <a:lnTo>
                      <a:pt x="170" y="41"/>
                    </a:lnTo>
                    <a:lnTo>
                      <a:pt x="173" y="37"/>
                    </a:lnTo>
                    <a:lnTo>
                      <a:pt x="174" y="31"/>
                    </a:lnTo>
                    <a:lnTo>
                      <a:pt x="171" y="36"/>
                    </a:lnTo>
                    <a:lnTo>
                      <a:pt x="168" y="38"/>
                    </a:lnTo>
                    <a:lnTo>
                      <a:pt x="163" y="38"/>
                    </a:lnTo>
                    <a:lnTo>
                      <a:pt x="78" y="30"/>
                    </a:lnTo>
                    <a:lnTo>
                      <a:pt x="22" y="19"/>
                    </a:lnTo>
                    <a:lnTo>
                      <a:pt x="12" y="14"/>
                    </a:lnTo>
                    <a:lnTo>
                      <a:pt x="8" y="11"/>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7641" name="Freeform 57"/>
              <p:cNvSpPr>
                <a:spLocks/>
              </p:cNvSpPr>
              <p:nvPr/>
            </p:nvSpPr>
            <p:spPr bwMode="auto">
              <a:xfrm>
                <a:off x="1575" y="4054"/>
                <a:ext cx="139" cy="46"/>
              </a:xfrm>
              <a:custGeom>
                <a:avLst/>
                <a:gdLst/>
                <a:ahLst/>
                <a:cxnLst>
                  <a:cxn ang="0">
                    <a:pos x="138" y="0"/>
                  </a:cxn>
                  <a:cxn ang="0">
                    <a:pos x="126" y="1"/>
                  </a:cxn>
                  <a:cxn ang="0">
                    <a:pos x="114" y="5"/>
                  </a:cxn>
                  <a:cxn ang="0">
                    <a:pos x="104" y="13"/>
                  </a:cxn>
                  <a:cxn ang="0">
                    <a:pos x="95" y="23"/>
                  </a:cxn>
                  <a:cxn ang="0">
                    <a:pos x="89" y="33"/>
                  </a:cxn>
                  <a:cxn ang="0">
                    <a:pos x="71" y="37"/>
                  </a:cxn>
                  <a:cxn ang="0">
                    <a:pos x="49" y="39"/>
                  </a:cxn>
                  <a:cxn ang="0">
                    <a:pos x="29" y="42"/>
                  </a:cxn>
                  <a:cxn ang="0">
                    <a:pos x="7" y="45"/>
                  </a:cxn>
                  <a:cxn ang="0">
                    <a:pos x="5" y="38"/>
                  </a:cxn>
                  <a:cxn ang="0">
                    <a:pos x="0" y="30"/>
                  </a:cxn>
                  <a:cxn ang="0">
                    <a:pos x="9" y="35"/>
                  </a:cxn>
                  <a:cxn ang="0">
                    <a:pos x="17" y="36"/>
                  </a:cxn>
                  <a:cxn ang="0">
                    <a:pos x="29" y="36"/>
                  </a:cxn>
                  <a:cxn ang="0">
                    <a:pos x="85" y="24"/>
                  </a:cxn>
                  <a:cxn ang="0">
                    <a:pos x="92" y="21"/>
                  </a:cxn>
                  <a:cxn ang="0">
                    <a:pos x="105" y="7"/>
                  </a:cxn>
                  <a:cxn ang="0">
                    <a:pos x="117" y="3"/>
                  </a:cxn>
                  <a:cxn ang="0">
                    <a:pos x="126" y="0"/>
                  </a:cxn>
                  <a:cxn ang="0">
                    <a:pos x="138" y="0"/>
                  </a:cxn>
                </a:cxnLst>
                <a:rect l="0" t="0" r="r" b="b"/>
                <a:pathLst>
                  <a:path w="139" h="46">
                    <a:moveTo>
                      <a:pt x="138" y="0"/>
                    </a:moveTo>
                    <a:lnTo>
                      <a:pt x="126" y="1"/>
                    </a:lnTo>
                    <a:lnTo>
                      <a:pt x="114" y="5"/>
                    </a:lnTo>
                    <a:lnTo>
                      <a:pt x="104" y="13"/>
                    </a:lnTo>
                    <a:lnTo>
                      <a:pt x="95" y="23"/>
                    </a:lnTo>
                    <a:lnTo>
                      <a:pt x="89" y="33"/>
                    </a:lnTo>
                    <a:lnTo>
                      <a:pt x="71" y="37"/>
                    </a:lnTo>
                    <a:lnTo>
                      <a:pt x="49" y="39"/>
                    </a:lnTo>
                    <a:lnTo>
                      <a:pt x="29" y="42"/>
                    </a:lnTo>
                    <a:lnTo>
                      <a:pt x="7" y="45"/>
                    </a:lnTo>
                    <a:lnTo>
                      <a:pt x="5" y="38"/>
                    </a:lnTo>
                    <a:lnTo>
                      <a:pt x="0" y="30"/>
                    </a:lnTo>
                    <a:lnTo>
                      <a:pt x="9" y="35"/>
                    </a:lnTo>
                    <a:lnTo>
                      <a:pt x="17" y="36"/>
                    </a:lnTo>
                    <a:lnTo>
                      <a:pt x="29" y="36"/>
                    </a:lnTo>
                    <a:lnTo>
                      <a:pt x="85" y="24"/>
                    </a:lnTo>
                    <a:lnTo>
                      <a:pt x="92" y="21"/>
                    </a:lnTo>
                    <a:lnTo>
                      <a:pt x="105" y="7"/>
                    </a:lnTo>
                    <a:lnTo>
                      <a:pt x="117" y="3"/>
                    </a:lnTo>
                    <a:lnTo>
                      <a:pt x="126" y="0"/>
                    </a:lnTo>
                    <a:lnTo>
                      <a:pt x="138"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7642" name="Freeform 58"/>
              <p:cNvSpPr>
                <a:spLocks/>
              </p:cNvSpPr>
              <p:nvPr/>
            </p:nvSpPr>
            <p:spPr bwMode="auto">
              <a:xfrm>
                <a:off x="1767" y="4116"/>
                <a:ext cx="121" cy="59"/>
              </a:xfrm>
              <a:custGeom>
                <a:avLst/>
                <a:gdLst/>
                <a:ahLst/>
                <a:cxnLst>
                  <a:cxn ang="0">
                    <a:pos x="0" y="0"/>
                  </a:cxn>
                  <a:cxn ang="0">
                    <a:pos x="9" y="34"/>
                  </a:cxn>
                  <a:cxn ang="0">
                    <a:pos x="12" y="47"/>
                  </a:cxn>
                  <a:cxn ang="0">
                    <a:pos x="17" y="53"/>
                  </a:cxn>
                  <a:cxn ang="0">
                    <a:pos x="26" y="53"/>
                  </a:cxn>
                  <a:cxn ang="0">
                    <a:pos x="120" y="49"/>
                  </a:cxn>
                  <a:cxn ang="0">
                    <a:pos x="16" y="58"/>
                  </a:cxn>
                  <a:cxn ang="0">
                    <a:pos x="12" y="53"/>
                  </a:cxn>
                  <a:cxn ang="0">
                    <a:pos x="8" y="47"/>
                  </a:cxn>
                  <a:cxn ang="0">
                    <a:pos x="5" y="28"/>
                  </a:cxn>
                  <a:cxn ang="0">
                    <a:pos x="0" y="0"/>
                  </a:cxn>
                </a:cxnLst>
                <a:rect l="0" t="0" r="r" b="b"/>
                <a:pathLst>
                  <a:path w="121" h="59">
                    <a:moveTo>
                      <a:pt x="0" y="0"/>
                    </a:moveTo>
                    <a:lnTo>
                      <a:pt x="9" y="34"/>
                    </a:lnTo>
                    <a:lnTo>
                      <a:pt x="12" y="47"/>
                    </a:lnTo>
                    <a:lnTo>
                      <a:pt x="17" y="53"/>
                    </a:lnTo>
                    <a:lnTo>
                      <a:pt x="26" y="53"/>
                    </a:lnTo>
                    <a:lnTo>
                      <a:pt x="120" y="49"/>
                    </a:lnTo>
                    <a:lnTo>
                      <a:pt x="16" y="58"/>
                    </a:lnTo>
                    <a:lnTo>
                      <a:pt x="12" y="53"/>
                    </a:lnTo>
                    <a:lnTo>
                      <a:pt x="8" y="47"/>
                    </a:lnTo>
                    <a:lnTo>
                      <a:pt x="5" y="28"/>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7643" name="Freeform 59"/>
              <p:cNvSpPr>
                <a:spLocks/>
              </p:cNvSpPr>
              <p:nvPr/>
            </p:nvSpPr>
            <p:spPr bwMode="auto">
              <a:xfrm>
                <a:off x="1749" y="4079"/>
                <a:ext cx="26" cy="22"/>
              </a:xfrm>
              <a:custGeom>
                <a:avLst/>
                <a:gdLst/>
                <a:ahLst/>
                <a:cxnLst>
                  <a:cxn ang="0">
                    <a:pos x="0" y="0"/>
                  </a:cxn>
                  <a:cxn ang="0">
                    <a:pos x="9" y="17"/>
                  </a:cxn>
                  <a:cxn ang="0">
                    <a:pos x="25" y="21"/>
                  </a:cxn>
                  <a:cxn ang="0">
                    <a:pos x="0" y="0"/>
                  </a:cxn>
                </a:cxnLst>
                <a:rect l="0" t="0" r="r" b="b"/>
                <a:pathLst>
                  <a:path w="26" h="22">
                    <a:moveTo>
                      <a:pt x="0" y="0"/>
                    </a:moveTo>
                    <a:lnTo>
                      <a:pt x="9" y="17"/>
                    </a:lnTo>
                    <a:lnTo>
                      <a:pt x="25" y="21"/>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7644" name="Freeform 60"/>
              <p:cNvSpPr>
                <a:spLocks/>
              </p:cNvSpPr>
              <p:nvPr/>
            </p:nvSpPr>
            <p:spPr bwMode="auto">
              <a:xfrm>
                <a:off x="1668" y="4025"/>
                <a:ext cx="200" cy="42"/>
              </a:xfrm>
              <a:custGeom>
                <a:avLst/>
                <a:gdLst/>
                <a:ahLst/>
                <a:cxnLst>
                  <a:cxn ang="0">
                    <a:pos x="12" y="6"/>
                  </a:cxn>
                  <a:cxn ang="0">
                    <a:pos x="45" y="6"/>
                  </a:cxn>
                  <a:cxn ang="0">
                    <a:pos x="83" y="13"/>
                  </a:cxn>
                  <a:cxn ang="0">
                    <a:pos x="127" y="21"/>
                  </a:cxn>
                  <a:cxn ang="0">
                    <a:pos x="151" y="32"/>
                  </a:cxn>
                  <a:cxn ang="0">
                    <a:pos x="119" y="13"/>
                  </a:cxn>
                  <a:cxn ang="0">
                    <a:pos x="151" y="21"/>
                  </a:cxn>
                  <a:cxn ang="0">
                    <a:pos x="182" y="35"/>
                  </a:cxn>
                  <a:cxn ang="0">
                    <a:pos x="199" y="41"/>
                  </a:cxn>
                  <a:cxn ang="0">
                    <a:pos x="166" y="21"/>
                  </a:cxn>
                  <a:cxn ang="0">
                    <a:pos x="133" y="9"/>
                  </a:cxn>
                  <a:cxn ang="0">
                    <a:pos x="93" y="4"/>
                  </a:cxn>
                  <a:cxn ang="0">
                    <a:pos x="55" y="0"/>
                  </a:cxn>
                  <a:cxn ang="0">
                    <a:pos x="0" y="4"/>
                  </a:cxn>
                  <a:cxn ang="0">
                    <a:pos x="12" y="6"/>
                  </a:cxn>
                </a:cxnLst>
                <a:rect l="0" t="0" r="r" b="b"/>
                <a:pathLst>
                  <a:path w="200" h="42">
                    <a:moveTo>
                      <a:pt x="12" y="6"/>
                    </a:moveTo>
                    <a:lnTo>
                      <a:pt x="45" y="6"/>
                    </a:lnTo>
                    <a:lnTo>
                      <a:pt x="83" y="13"/>
                    </a:lnTo>
                    <a:lnTo>
                      <a:pt x="127" y="21"/>
                    </a:lnTo>
                    <a:lnTo>
                      <a:pt x="151" y="32"/>
                    </a:lnTo>
                    <a:lnTo>
                      <a:pt x="119" y="13"/>
                    </a:lnTo>
                    <a:lnTo>
                      <a:pt x="151" y="21"/>
                    </a:lnTo>
                    <a:lnTo>
                      <a:pt x="182" y="35"/>
                    </a:lnTo>
                    <a:lnTo>
                      <a:pt x="199" y="41"/>
                    </a:lnTo>
                    <a:lnTo>
                      <a:pt x="166" y="21"/>
                    </a:lnTo>
                    <a:lnTo>
                      <a:pt x="133" y="9"/>
                    </a:lnTo>
                    <a:lnTo>
                      <a:pt x="93" y="4"/>
                    </a:lnTo>
                    <a:lnTo>
                      <a:pt x="55" y="0"/>
                    </a:lnTo>
                    <a:lnTo>
                      <a:pt x="0" y="4"/>
                    </a:lnTo>
                    <a:lnTo>
                      <a:pt x="12"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7645" name="Freeform 61"/>
              <p:cNvSpPr>
                <a:spLocks/>
              </p:cNvSpPr>
              <p:nvPr/>
            </p:nvSpPr>
            <p:spPr bwMode="auto">
              <a:xfrm>
                <a:off x="1298" y="4061"/>
                <a:ext cx="45" cy="18"/>
              </a:xfrm>
              <a:custGeom>
                <a:avLst/>
                <a:gdLst/>
                <a:ahLst/>
                <a:cxnLst>
                  <a:cxn ang="0">
                    <a:pos x="0" y="0"/>
                  </a:cxn>
                  <a:cxn ang="0">
                    <a:pos x="9" y="6"/>
                  </a:cxn>
                  <a:cxn ang="0">
                    <a:pos x="19" y="9"/>
                  </a:cxn>
                  <a:cxn ang="0">
                    <a:pos x="29" y="12"/>
                  </a:cxn>
                  <a:cxn ang="0">
                    <a:pos x="44" y="15"/>
                  </a:cxn>
                  <a:cxn ang="0">
                    <a:pos x="32" y="17"/>
                  </a:cxn>
                  <a:cxn ang="0">
                    <a:pos x="15" y="15"/>
                  </a:cxn>
                  <a:cxn ang="0">
                    <a:pos x="7" y="10"/>
                  </a:cxn>
                  <a:cxn ang="0">
                    <a:pos x="5" y="8"/>
                  </a:cxn>
                  <a:cxn ang="0">
                    <a:pos x="3" y="4"/>
                  </a:cxn>
                  <a:cxn ang="0">
                    <a:pos x="0" y="0"/>
                  </a:cxn>
                </a:cxnLst>
                <a:rect l="0" t="0" r="r" b="b"/>
                <a:pathLst>
                  <a:path w="45" h="18">
                    <a:moveTo>
                      <a:pt x="0" y="0"/>
                    </a:moveTo>
                    <a:lnTo>
                      <a:pt x="9" y="6"/>
                    </a:lnTo>
                    <a:lnTo>
                      <a:pt x="19" y="9"/>
                    </a:lnTo>
                    <a:lnTo>
                      <a:pt x="29" y="12"/>
                    </a:lnTo>
                    <a:lnTo>
                      <a:pt x="44" y="15"/>
                    </a:lnTo>
                    <a:lnTo>
                      <a:pt x="32" y="17"/>
                    </a:lnTo>
                    <a:lnTo>
                      <a:pt x="15" y="15"/>
                    </a:lnTo>
                    <a:lnTo>
                      <a:pt x="7" y="10"/>
                    </a:lnTo>
                    <a:lnTo>
                      <a:pt x="5" y="8"/>
                    </a:lnTo>
                    <a:lnTo>
                      <a:pt x="3" y="4"/>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7646" name="Freeform 62"/>
              <p:cNvSpPr>
                <a:spLocks/>
              </p:cNvSpPr>
              <p:nvPr/>
            </p:nvSpPr>
            <p:spPr bwMode="auto">
              <a:xfrm>
                <a:off x="1424" y="4086"/>
                <a:ext cx="85" cy="18"/>
              </a:xfrm>
              <a:custGeom>
                <a:avLst/>
                <a:gdLst/>
                <a:ahLst/>
                <a:cxnLst>
                  <a:cxn ang="0">
                    <a:pos x="0" y="0"/>
                  </a:cxn>
                  <a:cxn ang="0">
                    <a:pos x="9" y="4"/>
                  </a:cxn>
                  <a:cxn ang="0">
                    <a:pos x="25" y="8"/>
                  </a:cxn>
                  <a:cxn ang="0">
                    <a:pos x="43" y="12"/>
                  </a:cxn>
                  <a:cxn ang="0">
                    <a:pos x="84" y="17"/>
                  </a:cxn>
                  <a:cxn ang="0">
                    <a:pos x="37" y="13"/>
                  </a:cxn>
                  <a:cxn ang="0">
                    <a:pos x="15" y="11"/>
                  </a:cxn>
                  <a:cxn ang="0">
                    <a:pos x="4" y="8"/>
                  </a:cxn>
                  <a:cxn ang="0">
                    <a:pos x="3" y="4"/>
                  </a:cxn>
                  <a:cxn ang="0">
                    <a:pos x="0" y="0"/>
                  </a:cxn>
                </a:cxnLst>
                <a:rect l="0" t="0" r="r" b="b"/>
                <a:pathLst>
                  <a:path w="85" h="18">
                    <a:moveTo>
                      <a:pt x="0" y="0"/>
                    </a:moveTo>
                    <a:lnTo>
                      <a:pt x="9" y="4"/>
                    </a:lnTo>
                    <a:lnTo>
                      <a:pt x="25" y="8"/>
                    </a:lnTo>
                    <a:lnTo>
                      <a:pt x="43" y="12"/>
                    </a:lnTo>
                    <a:lnTo>
                      <a:pt x="84" y="17"/>
                    </a:lnTo>
                    <a:lnTo>
                      <a:pt x="37" y="13"/>
                    </a:lnTo>
                    <a:lnTo>
                      <a:pt x="15" y="11"/>
                    </a:lnTo>
                    <a:lnTo>
                      <a:pt x="4" y="8"/>
                    </a:lnTo>
                    <a:lnTo>
                      <a:pt x="3" y="4"/>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7647" name="Freeform 63"/>
              <p:cNvSpPr>
                <a:spLocks/>
              </p:cNvSpPr>
              <p:nvPr/>
            </p:nvSpPr>
            <p:spPr bwMode="auto">
              <a:xfrm>
                <a:off x="1583" y="4073"/>
                <a:ext cx="90" cy="24"/>
              </a:xfrm>
              <a:custGeom>
                <a:avLst/>
                <a:gdLst/>
                <a:ahLst/>
                <a:cxnLst>
                  <a:cxn ang="0">
                    <a:pos x="89" y="0"/>
                  </a:cxn>
                  <a:cxn ang="0">
                    <a:pos x="84" y="5"/>
                  </a:cxn>
                  <a:cxn ang="0">
                    <a:pos x="79" y="13"/>
                  </a:cxn>
                  <a:cxn ang="0">
                    <a:pos x="60" y="16"/>
                  </a:cxn>
                  <a:cxn ang="0">
                    <a:pos x="4" y="23"/>
                  </a:cxn>
                  <a:cxn ang="0">
                    <a:pos x="0" y="17"/>
                  </a:cxn>
                  <a:cxn ang="0">
                    <a:pos x="7" y="19"/>
                  </a:cxn>
                  <a:cxn ang="0">
                    <a:pos x="16" y="19"/>
                  </a:cxn>
                  <a:cxn ang="0">
                    <a:pos x="38" y="16"/>
                  </a:cxn>
                  <a:cxn ang="0">
                    <a:pos x="79" y="10"/>
                  </a:cxn>
                  <a:cxn ang="0">
                    <a:pos x="83" y="6"/>
                  </a:cxn>
                  <a:cxn ang="0">
                    <a:pos x="85" y="3"/>
                  </a:cxn>
                  <a:cxn ang="0">
                    <a:pos x="89" y="0"/>
                  </a:cxn>
                </a:cxnLst>
                <a:rect l="0" t="0" r="r" b="b"/>
                <a:pathLst>
                  <a:path w="90" h="24">
                    <a:moveTo>
                      <a:pt x="89" y="0"/>
                    </a:moveTo>
                    <a:lnTo>
                      <a:pt x="84" y="5"/>
                    </a:lnTo>
                    <a:lnTo>
                      <a:pt x="79" y="13"/>
                    </a:lnTo>
                    <a:lnTo>
                      <a:pt x="60" y="16"/>
                    </a:lnTo>
                    <a:lnTo>
                      <a:pt x="4" y="23"/>
                    </a:lnTo>
                    <a:lnTo>
                      <a:pt x="0" y="17"/>
                    </a:lnTo>
                    <a:lnTo>
                      <a:pt x="7" y="19"/>
                    </a:lnTo>
                    <a:lnTo>
                      <a:pt x="16" y="19"/>
                    </a:lnTo>
                    <a:lnTo>
                      <a:pt x="38" y="16"/>
                    </a:lnTo>
                    <a:lnTo>
                      <a:pt x="79" y="10"/>
                    </a:lnTo>
                    <a:lnTo>
                      <a:pt x="83" y="6"/>
                    </a:lnTo>
                    <a:lnTo>
                      <a:pt x="85" y="3"/>
                    </a:lnTo>
                    <a:lnTo>
                      <a:pt x="89"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7648" name="Freeform 64"/>
              <p:cNvSpPr>
                <a:spLocks/>
              </p:cNvSpPr>
              <p:nvPr/>
            </p:nvSpPr>
            <p:spPr bwMode="auto">
              <a:xfrm>
                <a:off x="1691" y="4026"/>
                <a:ext cx="128" cy="18"/>
              </a:xfrm>
              <a:custGeom>
                <a:avLst/>
                <a:gdLst/>
                <a:ahLst/>
                <a:cxnLst>
                  <a:cxn ang="0">
                    <a:pos x="22" y="4"/>
                  </a:cxn>
                  <a:cxn ang="0">
                    <a:pos x="67" y="7"/>
                  </a:cxn>
                  <a:cxn ang="0">
                    <a:pos x="99" y="12"/>
                  </a:cxn>
                  <a:cxn ang="0">
                    <a:pos x="127" y="17"/>
                  </a:cxn>
                  <a:cxn ang="0">
                    <a:pos x="96" y="7"/>
                  </a:cxn>
                  <a:cxn ang="0">
                    <a:pos x="54" y="0"/>
                  </a:cxn>
                  <a:cxn ang="0">
                    <a:pos x="0" y="2"/>
                  </a:cxn>
                  <a:cxn ang="0">
                    <a:pos x="22" y="4"/>
                  </a:cxn>
                </a:cxnLst>
                <a:rect l="0" t="0" r="r" b="b"/>
                <a:pathLst>
                  <a:path w="128" h="18">
                    <a:moveTo>
                      <a:pt x="22" y="4"/>
                    </a:moveTo>
                    <a:lnTo>
                      <a:pt x="67" y="7"/>
                    </a:lnTo>
                    <a:lnTo>
                      <a:pt x="99" y="12"/>
                    </a:lnTo>
                    <a:lnTo>
                      <a:pt x="127" y="17"/>
                    </a:lnTo>
                    <a:lnTo>
                      <a:pt x="96" y="7"/>
                    </a:lnTo>
                    <a:lnTo>
                      <a:pt x="54" y="0"/>
                    </a:lnTo>
                    <a:lnTo>
                      <a:pt x="0" y="2"/>
                    </a:lnTo>
                    <a:lnTo>
                      <a:pt x="22"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7649" name="Freeform 65"/>
              <p:cNvSpPr>
                <a:spLocks/>
              </p:cNvSpPr>
              <p:nvPr/>
            </p:nvSpPr>
            <p:spPr bwMode="auto">
              <a:xfrm>
                <a:off x="1285" y="4029"/>
                <a:ext cx="117" cy="160"/>
              </a:xfrm>
              <a:custGeom>
                <a:avLst/>
                <a:gdLst/>
                <a:ahLst/>
                <a:cxnLst>
                  <a:cxn ang="0">
                    <a:pos x="3" y="87"/>
                  </a:cxn>
                  <a:cxn ang="0">
                    <a:pos x="7" y="92"/>
                  </a:cxn>
                  <a:cxn ang="0">
                    <a:pos x="33" y="104"/>
                  </a:cxn>
                  <a:cxn ang="0">
                    <a:pos x="8" y="95"/>
                  </a:cxn>
                  <a:cxn ang="0">
                    <a:pos x="6" y="102"/>
                  </a:cxn>
                  <a:cxn ang="0">
                    <a:pos x="12" y="114"/>
                  </a:cxn>
                  <a:cxn ang="0">
                    <a:pos x="21" y="124"/>
                  </a:cxn>
                  <a:cxn ang="0">
                    <a:pos x="60" y="159"/>
                  </a:cxn>
                  <a:cxn ang="0">
                    <a:pos x="20" y="126"/>
                  </a:cxn>
                  <a:cxn ang="0">
                    <a:pos x="11" y="116"/>
                  </a:cxn>
                  <a:cxn ang="0">
                    <a:pos x="4" y="104"/>
                  </a:cxn>
                  <a:cxn ang="0">
                    <a:pos x="0" y="90"/>
                  </a:cxn>
                  <a:cxn ang="0">
                    <a:pos x="2" y="84"/>
                  </a:cxn>
                  <a:cxn ang="0">
                    <a:pos x="4" y="46"/>
                  </a:cxn>
                  <a:cxn ang="0">
                    <a:pos x="6" y="33"/>
                  </a:cxn>
                  <a:cxn ang="0">
                    <a:pos x="11" y="23"/>
                  </a:cxn>
                  <a:cxn ang="0">
                    <a:pos x="18" y="14"/>
                  </a:cxn>
                  <a:cxn ang="0">
                    <a:pos x="34" y="7"/>
                  </a:cxn>
                  <a:cxn ang="0">
                    <a:pos x="60" y="1"/>
                  </a:cxn>
                  <a:cxn ang="0">
                    <a:pos x="91" y="0"/>
                  </a:cxn>
                  <a:cxn ang="0">
                    <a:pos x="86" y="1"/>
                  </a:cxn>
                  <a:cxn ang="0">
                    <a:pos x="48" y="6"/>
                  </a:cxn>
                  <a:cxn ang="0">
                    <a:pos x="23" y="15"/>
                  </a:cxn>
                  <a:cxn ang="0">
                    <a:pos x="11" y="27"/>
                  </a:cxn>
                  <a:cxn ang="0">
                    <a:pos x="6" y="40"/>
                  </a:cxn>
                  <a:cxn ang="0">
                    <a:pos x="8" y="47"/>
                  </a:cxn>
                  <a:cxn ang="0">
                    <a:pos x="16" y="48"/>
                  </a:cxn>
                  <a:cxn ang="0">
                    <a:pos x="17" y="44"/>
                  </a:cxn>
                  <a:cxn ang="0">
                    <a:pos x="15" y="39"/>
                  </a:cxn>
                  <a:cxn ang="0">
                    <a:pos x="11" y="34"/>
                  </a:cxn>
                  <a:cxn ang="0">
                    <a:pos x="17" y="42"/>
                  </a:cxn>
                  <a:cxn ang="0">
                    <a:pos x="18" y="45"/>
                  </a:cxn>
                  <a:cxn ang="0">
                    <a:pos x="17" y="52"/>
                  </a:cxn>
                  <a:cxn ang="0">
                    <a:pos x="15" y="54"/>
                  </a:cxn>
                  <a:cxn ang="0">
                    <a:pos x="6" y="55"/>
                  </a:cxn>
                  <a:cxn ang="0">
                    <a:pos x="49" y="99"/>
                  </a:cxn>
                  <a:cxn ang="0">
                    <a:pos x="6" y="83"/>
                  </a:cxn>
                </a:cxnLst>
                <a:rect l="0" t="0" r="r" b="b"/>
                <a:pathLst>
                  <a:path w="117" h="160">
                    <a:moveTo>
                      <a:pt x="6" y="83"/>
                    </a:moveTo>
                    <a:lnTo>
                      <a:pt x="3" y="87"/>
                    </a:lnTo>
                    <a:lnTo>
                      <a:pt x="2" y="89"/>
                    </a:lnTo>
                    <a:lnTo>
                      <a:pt x="7" y="92"/>
                    </a:lnTo>
                    <a:lnTo>
                      <a:pt x="17" y="97"/>
                    </a:lnTo>
                    <a:lnTo>
                      <a:pt x="33" y="104"/>
                    </a:lnTo>
                    <a:lnTo>
                      <a:pt x="15" y="98"/>
                    </a:lnTo>
                    <a:lnTo>
                      <a:pt x="8" y="95"/>
                    </a:lnTo>
                    <a:lnTo>
                      <a:pt x="3" y="94"/>
                    </a:lnTo>
                    <a:lnTo>
                      <a:pt x="6" y="102"/>
                    </a:lnTo>
                    <a:lnTo>
                      <a:pt x="8" y="108"/>
                    </a:lnTo>
                    <a:lnTo>
                      <a:pt x="12" y="114"/>
                    </a:lnTo>
                    <a:lnTo>
                      <a:pt x="15" y="118"/>
                    </a:lnTo>
                    <a:lnTo>
                      <a:pt x="21" y="124"/>
                    </a:lnTo>
                    <a:lnTo>
                      <a:pt x="53" y="154"/>
                    </a:lnTo>
                    <a:lnTo>
                      <a:pt x="60" y="159"/>
                    </a:lnTo>
                    <a:lnTo>
                      <a:pt x="53" y="155"/>
                    </a:lnTo>
                    <a:lnTo>
                      <a:pt x="20" y="126"/>
                    </a:lnTo>
                    <a:lnTo>
                      <a:pt x="15" y="121"/>
                    </a:lnTo>
                    <a:lnTo>
                      <a:pt x="11" y="116"/>
                    </a:lnTo>
                    <a:lnTo>
                      <a:pt x="8" y="111"/>
                    </a:lnTo>
                    <a:lnTo>
                      <a:pt x="4" y="104"/>
                    </a:lnTo>
                    <a:lnTo>
                      <a:pt x="0" y="92"/>
                    </a:lnTo>
                    <a:lnTo>
                      <a:pt x="0" y="90"/>
                    </a:lnTo>
                    <a:lnTo>
                      <a:pt x="0" y="89"/>
                    </a:lnTo>
                    <a:lnTo>
                      <a:pt x="2" y="84"/>
                    </a:lnTo>
                    <a:lnTo>
                      <a:pt x="5" y="80"/>
                    </a:lnTo>
                    <a:lnTo>
                      <a:pt x="4" y="46"/>
                    </a:lnTo>
                    <a:lnTo>
                      <a:pt x="5" y="39"/>
                    </a:lnTo>
                    <a:lnTo>
                      <a:pt x="6" y="33"/>
                    </a:lnTo>
                    <a:lnTo>
                      <a:pt x="8" y="28"/>
                    </a:lnTo>
                    <a:lnTo>
                      <a:pt x="11" y="23"/>
                    </a:lnTo>
                    <a:lnTo>
                      <a:pt x="14" y="19"/>
                    </a:lnTo>
                    <a:lnTo>
                      <a:pt x="18" y="14"/>
                    </a:lnTo>
                    <a:lnTo>
                      <a:pt x="24" y="11"/>
                    </a:lnTo>
                    <a:lnTo>
                      <a:pt x="34" y="7"/>
                    </a:lnTo>
                    <a:lnTo>
                      <a:pt x="46" y="4"/>
                    </a:lnTo>
                    <a:lnTo>
                      <a:pt x="60" y="1"/>
                    </a:lnTo>
                    <a:lnTo>
                      <a:pt x="74" y="0"/>
                    </a:lnTo>
                    <a:lnTo>
                      <a:pt x="91" y="0"/>
                    </a:lnTo>
                    <a:lnTo>
                      <a:pt x="116" y="2"/>
                    </a:lnTo>
                    <a:lnTo>
                      <a:pt x="86" y="1"/>
                    </a:lnTo>
                    <a:lnTo>
                      <a:pt x="67" y="3"/>
                    </a:lnTo>
                    <a:lnTo>
                      <a:pt x="48" y="6"/>
                    </a:lnTo>
                    <a:lnTo>
                      <a:pt x="35" y="10"/>
                    </a:lnTo>
                    <a:lnTo>
                      <a:pt x="23" y="15"/>
                    </a:lnTo>
                    <a:lnTo>
                      <a:pt x="16" y="20"/>
                    </a:lnTo>
                    <a:lnTo>
                      <a:pt x="11" y="27"/>
                    </a:lnTo>
                    <a:lnTo>
                      <a:pt x="8" y="33"/>
                    </a:lnTo>
                    <a:lnTo>
                      <a:pt x="6" y="40"/>
                    </a:lnTo>
                    <a:lnTo>
                      <a:pt x="6" y="44"/>
                    </a:lnTo>
                    <a:lnTo>
                      <a:pt x="8" y="47"/>
                    </a:lnTo>
                    <a:lnTo>
                      <a:pt x="13" y="47"/>
                    </a:lnTo>
                    <a:lnTo>
                      <a:pt x="16" y="48"/>
                    </a:lnTo>
                    <a:lnTo>
                      <a:pt x="17" y="48"/>
                    </a:lnTo>
                    <a:lnTo>
                      <a:pt x="17" y="44"/>
                    </a:lnTo>
                    <a:lnTo>
                      <a:pt x="16" y="41"/>
                    </a:lnTo>
                    <a:lnTo>
                      <a:pt x="15" y="39"/>
                    </a:lnTo>
                    <a:lnTo>
                      <a:pt x="13" y="36"/>
                    </a:lnTo>
                    <a:lnTo>
                      <a:pt x="11" y="34"/>
                    </a:lnTo>
                    <a:lnTo>
                      <a:pt x="15" y="39"/>
                    </a:lnTo>
                    <a:lnTo>
                      <a:pt x="17" y="42"/>
                    </a:lnTo>
                    <a:lnTo>
                      <a:pt x="18" y="44"/>
                    </a:lnTo>
                    <a:lnTo>
                      <a:pt x="18" y="45"/>
                    </a:lnTo>
                    <a:lnTo>
                      <a:pt x="18" y="48"/>
                    </a:lnTo>
                    <a:lnTo>
                      <a:pt x="17" y="52"/>
                    </a:lnTo>
                    <a:lnTo>
                      <a:pt x="16" y="53"/>
                    </a:lnTo>
                    <a:lnTo>
                      <a:pt x="15" y="54"/>
                    </a:lnTo>
                    <a:lnTo>
                      <a:pt x="12" y="55"/>
                    </a:lnTo>
                    <a:lnTo>
                      <a:pt x="6" y="55"/>
                    </a:lnTo>
                    <a:lnTo>
                      <a:pt x="7" y="80"/>
                    </a:lnTo>
                    <a:lnTo>
                      <a:pt x="49" y="99"/>
                    </a:lnTo>
                    <a:lnTo>
                      <a:pt x="49" y="100"/>
                    </a:lnTo>
                    <a:lnTo>
                      <a:pt x="6" y="8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50" name="Freeform 66"/>
              <p:cNvSpPr>
                <a:spLocks/>
              </p:cNvSpPr>
              <p:nvPr/>
            </p:nvSpPr>
            <p:spPr bwMode="auto">
              <a:xfrm>
                <a:off x="1377" y="3978"/>
                <a:ext cx="152" cy="49"/>
              </a:xfrm>
              <a:custGeom>
                <a:avLst/>
                <a:gdLst/>
                <a:ahLst/>
                <a:cxnLst>
                  <a:cxn ang="0">
                    <a:pos x="0" y="47"/>
                  </a:cxn>
                  <a:cxn ang="0">
                    <a:pos x="6" y="43"/>
                  </a:cxn>
                  <a:cxn ang="0">
                    <a:pos x="12" y="37"/>
                  </a:cxn>
                  <a:cxn ang="0">
                    <a:pos x="31" y="20"/>
                  </a:cxn>
                  <a:cxn ang="0">
                    <a:pos x="43" y="11"/>
                  </a:cxn>
                  <a:cxn ang="0">
                    <a:pos x="50" y="7"/>
                  </a:cxn>
                  <a:cxn ang="0">
                    <a:pos x="55" y="4"/>
                  </a:cxn>
                  <a:cxn ang="0">
                    <a:pos x="60" y="3"/>
                  </a:cxn>
                  <a:cxn ang="0">
                    <a:pos x="71" y="0"/>
                  </a:cxn>
                  <a:cxn ang="0">
                    <a:pos x="88" y="0"/>
                  </a:cxn>
                  <a:cxn ang="0">
                    <a:pos x="102" y="0"/>
                  </a:cxn>
                  <a:cxn ang="0">
                    <a:pos x="130" y="4"/>
                  </a:cxn>
                  <a:cxn ang="0">
                    <a:pos x="151" y="12"/>
                  </a:cxn>
                  <a:cxn ang="0">
                    <a:pos x="128" y="24"/>
                  </a:cxn>
                  <a:cxn ang="0">
                    <a:pos x="107" y="19"/>
                  </a:cxn>
                  <a:cxn ang="0">
                    <a:pos x="91" y="18"/>
                  </a:cxn>
                  <a:cxn ang="0">
                    <a:pos x="77" y="19"/>
                  </a:cxn>
                  <a:cxn ang="0">
                    <a:pos x="58" y="22"/>
                  </a:cxn>
                  <a:cxn ang="0">
                    <a:pos x="56" y="28"/>
                  </a:cxn>
                  <a:cxn ang="0">
                    <a:pos x="54" y="36"/>
                  </a:cxn>
                  <a:cxn ang="0">
                    <a:pos x="53" y="44"/>
                  </a:cxn>
                  <a:cxn ang="0">
                    <a:pos x="53" y="48"/>
                  </a:cxn>
                  <a:cxn ang="0">
                    <a:pos x="48" y="48"/>
                  </a:cxn>
                  <a:cxn ang="0">
                    <a:pos x="47" y="46"/>
                  </a:cxn>
                  <a:cxn ang="0">
                    <a:pos x="46" y="44"/>
                  </a:cxn>
                  <a:cxn ang="0">
                    <a:pos x="46" y="40"/>
                  </a:cxn>
                  <a:cxn ang="0">
                    <a:pos x="47" y="33"/>
                  </a:cxn>
                  <a:cxn ang="0">
                    <a:pos x="50" y="24"/>
                  </a:cxn>
                  <a:cxn ang="0">
                    <a:pos x="53" y="16"/>
                  </a:cxn>
                  <a:cxn ang="0">
                    <a:pos x="55" y="10"/>
                  </a:cxn>
                  <a:cxn ang="0">
                    <a:pos x="58" y="6"/>
                  </a:cxn>
                  <a:cxn ang="0">
                    <a:pos x="49" y="10"/>
                  </a:cxn>
                  <a:cxn ang="0">
                    <a:pos x="37" y="16"/>
                  </a:cxn>
                  <a:cxn ang="0">
                    <a:pos x="27" y="25"/>
                  </a:cxn>
                  <a:cxn ang="0">
                    <a:pos x="9" y="42"/>
                  </a:cxn>
                  <a:cxn ang="0">
                    <a:pos x="0" y="47"/>
                  </a:cxn>
                </a:cxnLst>
                <a:rect l="0" t="0" r="r" b="b"/>
                <a:pathLst>
                  <a:path w="152" h="49">
                    <a:moveTo>
                      <a:pt x="0" y="47"/>
                    </a:moveTo>
                    <a:lnTo>
                      <a:pt x="6" y="43"/>
                    </a:lnTo>
                    <a:lnTo>
                      <a:pt x="12" y="37"/>
                    </a:lnTo>
                    <a:lnTo>
                      <a:pt x="31" y="20"/>
                    </a:lnTo>
                    <a:lnTo>
                      <a:pt x="43" y="11"/>
                    </a:lnTo>
                    <a:lnTo>
                      <a:pt x="50" y="7"/>
                    </a:lnTo>
                    <a:lnTo>
                      <a:pt x="55" y="4"/>
                    </a:lnTo>
                    <a:lnTo>
                      <a:pt x="60" y="3"/>
                    </a:lnTo>
                    <a:lnTo>
                      <a:pt x="71" y="0"/>
                    </a:lnTo>
                    <a:lnTo>
                      <a:pt x="88" y="0"/>
                    </a:lnTo>
                    <a:lnTo>
                      <a:pt x="102" y="0"/>
                    </a:lnTo>
                    <a:lnTo>
                      <a:pt x="130" y="4"/>
                    </a:lnTo>
                    <a:lnTo>
                      <a:pt x="151" y="12"/>
                    </a:lnTo>
                    <a:lnTo>
                      <a:pt x="128" y="24"/>
                    </a:lnTo>
                    <a:lnTo>
                      <a:pt x="107" y="19"/>
                    </a:lnTo>
                    <a:lnTo>
                      <a:pt x="91" y="18"/>
                    </a:lnTo>
                    <a:lnTo>
                      <a:pt x="77" y="19"/>
                    </a:lnTo>
                    <a:lnTo>
                      <a:pt x="58" y="22"/>
                    </a:lnTo>
                    <a:lnTo>
                      <a:pt x="56" y="28"/>
                    </a:lnTo>
                    <a:lnTo>
                      <a:pt x="54" y="36"/>
                    </a:lnTo>
                    <a:lnTo>
                      <a:pt x="53" y="44"/>
                    </a:lnTo>
                    <a:lnTo>
                      <a:pt x="53" y="48"/>
                    </a:lnTo>
                    <a:lnTo>
                      <a:pt x="48" y="48"/>
                    </a:lnTo>
                    <a:lnTo>
                      <a:pt x="47" y="46"/>
                    </a:lnTo>
                    <a:lnTo>
                      <a:pt x="46" y="44"/>
                    </a:lnTo>
                    <a:lnTo>
                      <a:pt x="46" y="40"/>
                    </a:lnTo>
                    <a:lnTo>
                      <a:pt x="47" y="33"/>
                    </a:lnTo>
                    <a:lnTo>
                      <a:pt x="50" y="24"/>
                    </a:lnTo>
                    <a:lnTo>
                      <a:pt x="53" y="16"/>
                    </a:lnTo>
                    <a:lnTo>
                      <a:pt x="55" y="10"/>
                    </a:lnTo>
                    <a:lnTo>
                      <a:pt x="58" y="6"/>
                    </a:lnTo>
                    <a:lnTo>
                      <a:pt x="49" y="10"/>
                    </a:lnTo>
                    <a:lnTo>
                      <a:pt x="37" y="16"/>
                    </a:lnTo>
                    <a:lnTo>
                      <a:pt x="27" y="25"/>
                    </a:lnTo>
                    <a:lnTo>
                      <a:pt x="9" y="42"/>
                    </a:lnTo>
                    <a:lnTo>
                      <a:pt x="0"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51" name="Freeform 67"/>
              <p:cNvSpPr>
                <a:spLocks/>
              </p:cNvSpPr>
              <p:nvPr/>
            </p:nvSpPr>
            <p:spPr bwMode="auto">
              <a:xfrm>
                <a:off x="1352" y="4093"/>
                <a:ext cx="56" cy="105"/>
              </a:xfrm>
              <a:custGeom>
                <a:avLst/>
                <a:gdLst/>
                <a:ahLst/>
                <a:cxnLst>
                  <a:cxn ang="0">
                    <a:pos x="23" y="0"/>
                  </a:cxn>
                  <a:cxn ang="0">
                    <a:pos x="35" y="26"/>
                  </a:cxn>
                  <a:cxn ang="0">
                    <a:pos x="23" y="28"/>
                  </a:cxn>
                  <a:cxn ang="0">
                    <a:pos x="28" y="42"/>
                  </a:cxn>
                  <a:cxn ang="0">
                    <a:pos x="28" y="48"/>
                  </a:cxn>
                  <a:cxn ang="0">
                    <a:pos x="29" y="51"/>
                  </a:cxn>
                  <a:cxn ang="0">
                    <a:pos x="29" y="56"/>
                  </a:cxn>
                  <a:cxn ang="0">
                    <a:pos x="28" y="61"/>
                  </a:cxn>
                  <a:cxn ang="0">
                    <a:pos x="27" y="67"/>
                  </a:cxn>
                  <a:cxn ang="0">
                    <a:pos x="24" y="79"/>
                  </a:cxn>
                  <a:cxn ang="0">
                    <a:pos x="35" y="88"/>
                  </a:cxn>
                  <a:cxn ang="0">
                    <a:pos x="30" y="66"/>
                  </a:cxn>
                  <a:cxn ang="0">
                    <a:pos x="37" y="88"/>
                  </a:cxn>
                  <a:cxn ang="0">
                    <a:pos x="40" y="77"/>
                  </a:cxn>
                  <a:cxn ang="0">
                    <a:pos x="42" y="72"/>
                  </a:cxn>
                  <a:cxn ang="0">
                    <a:pos x="44" y="68"/>
                  </a:cxn>
                  <a:cxn ang="0">
                    <a:pos x="46" y="65"/>
                  </a:cxn>
                  <a:cxn ang="0">
                    <a:pos x="49" y="62"/>
                  </a:cxn>
                  <a:cxn ang="0">
                    <a:pos x="51" y="60"/>
                  </a:cxn>
                  <a:cxn ang="0">
                    <a:pos x="53" y="59"/>
                  </a:cxn>
                  <a:cxn ang="0">
                    <a:pos x="54" y="54"/>
                  </a:cxn>
                  <a:cxn ang="0">
                    <a:pos x="54" y="49"/>
                  </a:cxn>
                  <a:cxn ang="0">
                    <a:pos x="54" y="41"/>
                  </a:cxn>
                  <a:cxn ang="0">
                    <a:pos x="53" y="34"/>
                  </a:cxn>
                  <a:cxn ang="0">
                    <a:pos x="52" y="27"/>
                  </a:cxn>
                  <a:cxn ang="0">
                    <a:pos x="54" y="37"/>
                  </a:cxn>
                  <a:cxn ang="0">
                    <a:pos x="55" y="46"/>
                  </a:cxn>
                  <a:cxn ang="0">
                    <a:pos x="55" y="54"/>
                  </a:cxn>
                  <a:cxn ang="0">
                    <a:pos x="54" y="62"/>
                  </a:cxn>
                  <a:cxn ang="0">
                    <a:pos x="53" y="71"/>
                  </a:cxn>
                  <a:cxn ang="0">
                    <a:pos x="51" y="78"/>
                  </a:cxn>
                  <a:cxn ang="0">
                    <a:pos x="49" y="85"/>
                  </a:cxn>
                  <a:cxn ang="0">
                    <a:pos x="46" y="90"/>
                  </a:cxn>
                  <a:cxn ang="0">
                    <a:pos x="42" y="96"/>
                  </a:cxn>
                  <a:cxn ang="0">
                    <a:pos x="39" y="100"/>
                  </a:cxn>
                  <a:cxn ang="0">
                    <a:pos x="35" y="102"/>
                  </a:cxn>
                  <a:cxn ang="0">
                    <a:pos x="30" y="104"/>
                  </a:cxn>
                  <a:cxn ang="0">
                    <a:pos x="26" y="104"/>
                  </a:cxn>
                  <a:cxn ang="0">
                    <a:pos x="21" y="103"/>
                  </a:cxn>
                  <a:cxn ang="0">
                    <a:pos x="17" y="101"/>
                  </a:cxn>
                  <a:cxn ang="0">
                    <a:pos x="13" y="96"/>
                  </a:cxn>
                  <a:cxn ang="0">
                    <a:pos x="9" y="91"/>
                  </a:cxn>
                  <a:cxn ang="0">
                    <a:pos x="6" y="84"/>
                  </a:cxn>
                  <a:cxn ang="0">
                    <a:pos x="4" y="77"/>
                  </a:cxn>
                  <a:cxn ang="0">
                    <a:pos x="2" y="69"/>
                  </a:cxn>
                  <a:cxn ang="0">
                    <a:pos x="1" y="62"/>
                  </a:cxn>
                  <a:cxn ang="0">
                    <a:pos x="0" y="53"/>
                  </a:cxn>
                  <a:cxn ang="0">
                    <a:pos x="0" y="46"/>
                  </a:cxn>
                  <a:cxn ang="0">
                    <a:pos x="1" y="35"/>
                  </a:cxn>
                  <a:cxn ang="0">
                    <a:pos x="2" y="29"/>
                  </a:cxn>
                  <a:cxn ang="0">
                    <a:pos x="5" y="21"/>
                  </a:cxn>
                  <a:cxn ang="0">
                    <a:pos x="7" y="16"/>
                  </a:cxn>
                  <a:cxn ang="0">
                    <a:pos x="10" y="11"/>
                  </a:cxn>
                  <a:cxn ang="0">
                    <a:pos x="13" y="7"/>
                  </a:cxn>
                  <a:cxn ang="0">
                    <a:pos x="17" y="3"/>
                  </a:cxn>
                  <a:cxn ang="0">
                    <a:pos x="20" y="1"/>
                  </a:cxn>
                  <a:cxn ang="0">
                    <a:pos x="23" y="0"/>
                  </a:cxn>
                </a:cxnLst>
                <a:rect l="0" t="0" r="r" b="b"/>
                <a:pathLst>
                  <a:path w="56" h="105">
                    <a:moveTo>
                      <a:pt x="23" y="0"/>
                    </a:moveTo>
                    <a:lnTo>
                      <a:pt x="35" y="26"/>
                    </a:lnTo>
                    <a:lnTo>
                      <a:pt x="23" y="28"/>
                    </a:lnTo>
                    <a:lnTo>
                      <a:pt x="28" y="42"/>
                    </a:lnTo>
                    <a:lnTo>
                      <a:pt x="28" y="48"/>
                    </a:lnTo>
                    <a:lnTo>
                      <a:pt x="29" y="51"/>
                    </a:lnTo>
                    <a:lnTo>
                      <a:pt x="29" y="56"/>
                    </a:lnTo>
                    <a:lnTo>
                      <a:pt x="28" y="61"/>
                    </a:lnTo>
                    <a:lnTo>
                      <a:pt x="27" y="67"/>
                    </a:lnTo>
                    <a:lnTo>
                      <a:pt x="24" y="79"/>
                    </a:lnTo>
                    <a:lnTo>
                      <a:pt x="35" y="88"/>
                    </a:lnTo>
                    <a:lnTo>
                      <a:pt x="30" y="66"/>
                    </a:lnTo>
                    <a:lnTo>
                      <a:pt x="37" y="88"/>
                    </a:lnTo>
                    <a:lnTo>
                      <a:pt x="40" y="77"/>
                    </a:lnTo>
                    <a:lnTo>
                      <a:pt x="42" y="72"/>
                    </a:lnTo>
                    <a:lnTo>
                      <a:pt x="44" y="68"/>
                    </a:lnTo>
                    <a:lnTo>
                      <a:pt x="46" y="65"/>
                    </a:lnTo>
                    <a:lnTo>
                      <a:pt x="49" y="62"/>
                    </a:lnTo>
                    <a:lnTo>
                      <a:pt x="51" y="60"/>
                    </a:lnTo>
                    <a:lnTo>
                      <a:pt x="53" y="59"/>
                    </a:lnTo>
                    <a:lnTo>
                      <a:pt x="54" y="54"/>
                    </a:lnTo>
                    <a:lnTo>
                      <a:pt x="54" y="49"/>
                    </a:lnTo>
                    <a:lnTo>
                      <a:pt x="54" y="41"/>
                    </a:lnTo>
                    <a:lnTo>
                      <a:pt x="53" y="34"/>
                    </a:lnTo>
                    <a:lnTo>
                      <a:pt x="52" y="27"/>
                    </a:lnTo>
                    <a:lnTo>
                      <a:pt x="54" y="37"/>
                    </a:lnTo>
                    <a:lnTo>
                      <a:pt x="55" y="46"/>
                    </a:lnTo>
                    <a:lnTo>
                      <a:pt x="55" y="54"/>
                    </a:lnTo>
                    <a:lnTo>
                      <a:pt x="54" y="62"/>
                    </a:lnTo>
                    <a:lnTo>
                      <a:pt x="53" y="71"/>
                    </a:lnTo>
                    <a:lnTo>
                      <a:pt x="51" y="78"/>
                    </a:lnTo>
                    <a:lnTo>
                      <a:pt x="49" y="85"/>
                    </a:lnTo>
                    <a:lnTo>
                      <a:pt x="46" y="90"/>
                    </a:lnTo>
                    <a:lnTo>
                      <a:pt x="42" y="96"/>
                    </a:lnTo>
                    <a:lnTo>
                      <a:pt x="39" y="100"/>
                    </a:lnTo>
                    <a:lnTo>
                      <a:pt x="35" y="102"/>
                    </a:lnTo>
                    <a:lnTo>
                      <a:pt x="30" y="104"/>
                    </a:lnTo>
                    <a:lnTo>
                      <a:pt x="26" y="104"/>
                    </a:lnTo>
                    <a:lnTo>
                      <a:pt x="21" y="103"/>
                    </a:lnTo>
                    <a:lnTo>
                      <a:pt x="17" y="101"/>
                    </a:lnTo>
                    <a:lnTo>
                      <a:pt x="13" y="96"/>
                    </a:lnTo>
                    <a:lnTo>
                      <a:pt x="9" y="91"/>
                    </a:lnTo>
                    <a:lnTo>
                      <a:pt x="6" y="84"/>
                    </a:lnTo>
                    <a:lnTo>
                      <a:pt x="4" y="77"/>
                    </a:lnTo>
                    <a:lnTo>
                      <a:pt x="2" y="69"/>
                    </a:lnTo>
                    <a:lnTo>
                      <a:pt x="1" y="62"/>
                    </a:lnTo>
                    <a:lnTo>
                      <a:pt x="0" y="53"/>
                    </a:lnTo>
                    <a:lnTo>
                      <a:pt x="0" y="46"/>
                    </a:lnTo>
                    <a:lnTo>
                      <a:pt x="1" y="35"/>
                    </a:lnTo>
                    <a:lnTo>
                      <a:pt x="2" y="29"/>
                    </a:lnTo>
                    <a:lnTo>
                      <a:pt x="5" y="21"/>
                    </a:lnTo>
                    <a:lnTo>
                      <a:pt x="7" y="16"/>
                    </a:lnTo>
                    <a:lnTo>
                      <a:pt x="10" y="11"/>
                    </a:lnTo>
                    <a:lnTo>
                      <a:pt x="13" y="7"/>
                    </a:lnTo>
                    <a:lnTo>
                      <a:pt x="17" y="3"/>
                    </a:lnTo>
                    <a:lnTo>
                      <a:pt x="20" y="1"/>
                    </a:lnTo>
                    <a:lnTo>
                      <a:pt x="2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52" name="Freeform 68"/>
              <p:cNvSpPr>
                <a:spLocks/>
              </p:cNvSpPr>
              <p:nvPr/>
            </p:nvSpPr>
            <p:spPr bwMode="auto">
              <a:xfrm>
                <a:off x="1373" y="4092"/>
                <a:ext cx="34" cy="41"/>
              </a:xfrm>
              <a:custGeom>
                <a:avLst/>
                <a:gdLst/>
                <a:ahLst/>
                <a:cxnLst>
                  <a:cxn ang="0">
                    <a:pos x="33" y="40"/>
                  </a:cxn>
                  <a:cxn ang="0">
                    <a:pos x="26" y="38"/>
                  </a:cxn>
                  <a:cxn ang="0">
                    <a:pos x="23" y="36"/>
                  </a:cxn>
                  <a:cxn ang="0">
                    <a:pos x="21" y="33"/>
                  </a:cxn>
                  <a:cxn ang="0">
                    <a:pos x="19" y="30"/>
                  </a:cxn>
                  <a:cxn ang="0">
                    <a:pos x="0" y="1"/>
                  </a:cxn>
                  <a:cxn ang="0">
                    <a:pos x="3" y="0"/>
                  </a:cxn>
                  <a:cxn ang="0">
                    <a:pos x="5" y="0"/>
                  </a:cxn>
                  <a:cxn ang="0">
                    <a:pos x="8" y="0"/>
                  </a:cxn>
                  <a:cxn ang="0">
                    <a:pos x="12" y="1"/>
                  </a:cxn>
                  <a:cxn ang="0">
                    <a:pos x="16" y="3"/>
                  </a:cxn>
                  <a:cxn ang="0">
                    <a:pos x="20" y="6"/>
                  </a:cxn>
                  <a:cxn ang="0">
                    <a:pos x="23" y="10"/>
                  </a:cxn>
                  <a:cxn ang="0">
                    <a:pos x="27" y="16"/>
                  </a:cxn>
                  <a:cxn ang="0">
                    <a:pos x="29" y="22"/>
                  </a:cxn>
                  <a:cxn ang="0">
                    <a:pos x="31" y="30"/>
                  </a:cxn>
                  <a:cxn ang="0">
                    <a:pos x="33" y="40"/>
                  </a:cxn>
                </a:cxnLst>
                <a:rect l="0" t="0" r="r" b="b"/>
                <a:pathLst>
                  <a:path w="34" h="41">
                    <a:moveTo>
                      <a:pt x="33" y="40"/>
                    </a:moveTo>
                    <a:lnTo>
                      <a:pt x="26" y="38"/>
                    </a:lnTo>
                    <a:lnTo>
                      <a:pt x="23" y="36"/>
                    </a:lnTo>
                    <a:lnTo>
                      <a:pt x="21" y="33"/>
                    </a:lnTo>
                    <a:lnTo>
                      <a:pt x="19" y="30"/>
                    </a:lnTo>
                    <a:lnTo>
                      <a:pt x="0" y="1"/>
                    </a:lnTo>
                    <a:lnTo>
                      <a:pt x="3" y="0"/>
                    </a:lnTo>
                    <a:lnTo>
                      <a:pt x="5" y="0"/>
                    </a:lnTo>
                    <a:lnTo>
                      <a:pt x="8" y="0"/>
                    </a:lnTo>
                    <a:lnTo>
                      <a:pt x="12" y="1"/>
                    </a:lnTo>
                    <a:lnTo>
                      <a:pt x="16" y="3"/>
                    </a:lnTo>
                    <a:lnTo>
                      <a:pt x="20" y="6"/>
                    </a:lnTo>
                    <a:lnTo>
                      <a:pt x="23" y="10"/>
                    </a:lnTo>
                    <a:lnTo>
                      <a:pt x="27" y="16"/>
                    </a:lnTo>
                    <a:lnTo>
                      <a:pt x="29" y="22"/>
                    </a:lnTo>
                    <a:lnTo>
                      <a:pt x="31" y="30"/>
                    </a:lnTo>
                    <a:lnTo>
                      <a:pt x="33" y="4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53" name="Freeform 69"/>
              <p:cNvSpPr>
                <a:spLocks/>
              </p:cNvSpPr>
              <p:nvPr/>
            </p:nvSpPr>
            <p:spPr bwMode="auto">
              <a:xfrm>
                <a:off x="1333" y="4058"/>
                <a:ext cx="113" cy="137"/>
              </a:xfrm>
              <a:custGeom>
                <a:avLst/>
                <a:gdLst/>
                <a:ahLst/>
                <a:cxnLst>
                  <a:cxn ang="0">
                    <a:pos x="14" y="130"/>
                  </a:cxn>
                  <a:cxn ang="0">
                    <a:pos x="9" y="126"/>
                  </a:cxn>
                  <a:cxn ang="0">
                    <a:pos x="5" y="121"/>
                  </a:cxn>
                  <a:cxn ang="0">
                    <a:pos x="3" y="113"/>
                  </a:cxn>
                  <a:cxn ang="0">
                    <a:pos x="1" y="102"/>
                  </a:cxn>
                  <a:cxn ang="0">
                    <a:pos x="0" y="89"/>
                  </a:cxn>
                  <a:cxn ang="0">
                    <a:pos x="1" y="74"/>
                  </a:cxn>
                  <a:cxn ang="0">
                    <a:pos x="3" y="58"/>
                  </a:cxn>
                  <a:cxn ang="0">
                    <a:pos x="9" y="36"/>
                  </a:cxn>
                  <a:cxn ang="0">
                    <a:pos x="22" y="12"/>
                  </a:cxn>
                  <a:cxn ang="0">
                    <a:pos x="40" y="2"/>
                  </a:cxn>
                  <a:cxn ang="0">
                    <a:pos x="56" y="2"/>
                  </a:cxn>
                  <a:cxn ang="0">
                    <a:pos x="75" y="16"/>
                  </a:cxn>
                  <a:cxn ang="0">
                    <a:pos x="87" y="38"/>
                  </a:cxn>
                  <a:cxn ang="0">
                    <a:pos x="95" y="70"/>
                  </a:cxn>
                  <a:cxn ang="0">
                    <a:pos x="99" y="97"/>
                  </a:cxn>
                  <a:cxn ang="0">
                    <a:pos x="101" y="112"/>
                  </a:cxn>
                  <a:cxn ang="0">
                    <a:pos x="104" y="128"/>
                  </a:cxn>
                  <a:cxn ang="0">
                    <a:pos x="109" y="135"/>
                  </a:cxn>
                  <a:cxn ang="0">
                    <a:pos x="107" y="135"/>
                  </a:cxn>
                  <a:cxn ang="0">
                    <a:pos x="103" y="129"/>
                  </a:cxn>
                  <a:cxn ang="0">
                    <a:pos x="82" y="112"/>
                  </a:cxn>
                  <a:cxn ang="0">
                    <a:pos x="85" y="82"/>
                  </a:cxn>
                  <a:cxn ang="0">
                    <a:pos x="83" y="66"/>
                  </a:cxn>
                  <a:cxn ang="0">
                    <a:pos x="79" y="49"/>
                  </a:cxn>
                  <a:cxn ang="0">
                    <a:pos x="71" y="29"/>
                  </a:cxn>
                  <a:cxn ang="0">
                    <a:pos x="57" y="17"/>
                  </a:cxn>
                  <a:cxn ang="0">
                    <a:pos x="40" y="16"/>
                  </a:cxn>
                  <a:cxn ang="0">
                    <a:pos x="23" y="31"/>
                  </a:cxn>
                  <a:cxn ang="0">
                    <a:pos x="14" y="51"/>
                  </a:cxn>
                  <a:cxn ang="0">
                    <a:pos x="10" y="69"/>
                  </a:cxn>
                  <a:cxn ang="0">
                    <a:pos x="9" y="88"/>
                  </a:cxn>
                  <a:cxn ang="0">
                    <a:pos x="10" y="106"/>
                  </a:cxn>
                  <a:cxn ang="0">
                    <a:pos x="15" y="124"/>
                  </a:cxn>
                </a:cxnLst>
                <a:rect l="0" t="0" r="r" b="b"/>
                <a:pathLst>
                  <a:path w="113" h="137">
                    <a:moveTo>
                      <a:pt x="17" y="130"/>
                    </a:moveTo>
                    <a:lnTo>
                      <a:pt x="14" y="130"/>
                    </a:lnTo>
                    <a:lnTo>
                      <a:pt x="12" y="128"/>
                    </a:lnTo>
                    <a:lnTo>
                      <a:pt x="9" y="126"/>
                    </a:lnTo>
                    <a:lnTo>
                      <a:pt x="7" y="124"/>
                    </a:lnTo>
                    <a:lnTo>
                      <a:pt x="5" y="121"/>
                    </a:lnTo>
                    <a:lnTo>
                      <a:pt x="4" y="118"/>
                    </a:lnTo>
                    <a:lnTo>
                      <a:pt x="3" y="113"/>
                    </a:lnTo>
                    <a:lnTo>
                      <a:pt x="2" y="109"/>
                    </a:lnTo>
                    <a:lnTo>
                      <a:pt x="1" y="102"/>
                    </a:lnTo>
                    <a:lnTo>
                      <a:pt x="1" y="95"/>
                    </a:lnTo>
                    <a:lnTo>
                      <a:pt x="0" y="89"/>
                    </a:lnTo>
                    <a:lnTo>
                      <a:pt x="0" y="82"/>
                    </a:lnTo>
                    <a:lnTo>
                      <a:pt x="1" y="74"/>
                    </a:lnTo>
                    <a:lnTo>
                      <a:pt x="1" y="69"/>
                    </a:lnTo>
                    <a:lnTo>
                      <a:pt x="3" y="58"/>
                    </a:lnTo>
                    <a:lnTo>
                      <a:pt x="5" y="46"/>
                    </a:lnTo>
                    <a:lnTo>
                      <a:pt x="9" y="36"/>
                    </a:lnTo>
                    <a:lnTo>
                      <a:pt x="15" y="23"/>
                    </a:lnTo>
                    <a:lnTo>
                      <a:pt x="22" y="12"/>
                    </a:lnTo>
                    <a:lnTo>
                      <a:pt x="30" y="5"/>
                    </a:lnTo>
                    <a:lnTo>
                      <a:pt x="40" y="2"/>
                    </a:lnTo>
                    <a:lnTo>
                      <a:pt x="48" y="0"/>
                    </a:lnTo>
                    <a:lnTo>
                      <a:pt x="56" y="2"/>
                    </a:lnTo>
                    <a:lnTo>
                      <a:pt x="67" y="8"/>
                    </a:lnTo>
                    <a:lnTo>
                      <a:pt x="75" y="16"/>
                    </a:lnTo>
                    <a:lnTo>
                      <a:pt x="81" y="25"/>
                    </a:lnTo>
                    <a:lnTo>
                      <a:pt x="87" y="38"/>
                    </a:lnTo>
                    <a:lnTo>
                      <a:pt x="91" y="53"/>
                    </a:lnTo>
                    <a:lnTo>
                      <a:pt x="95" y="70"/>
                    </a:lnTo>
                    <a:lnTo>
                      <a:pt x="99" y="88"/>
                    </a:lnTo>
                    <a:lnTo>
                      <a:pt x="99" y="97"/>
                    </a:lnTo>
                    <a:lnTo>
                      <a:pt x="100" y="104"/>
                    </a:lnTo>
                    <a:lnTo>
                      <a:pt x="101" y="112"/>
                    </a:lnTo>
                    <a:lnTo>
                      <a:pt x="102" y="120"/>
                    </a:lnTo>
                    <a:lnTo>
                      <a:pt x="104" y="128"/>
                    </a:lnTo>
                    <a:lnTo>
                      <a:pt x="106" y="132"/>
                    </a:lnTo>
                    <a:lnTo>
                      <a:pt x="109" y="135"/>
                    </a:lnTo>
                    <a:lnTo>
                      <a:pt x="112" y="136"/>
                    </a:lnTo>
                    <a:lnTo>
                      <a:pt x="107" y="135"/>
                    </a:lnTo>
                    <a:lnTo>
                      <a:pt x="104" y="132"/>
                    </a:lnTo>
                    <a:lnTo>
                      <a:pt x="103" y="129"/>
                    </a:lnTo>
                    <a:lnTo>
                      <a:pt x="77" y="126"/>
                    </a:lnTo>
                    <a:lnTo>
                      <a:pt x="82" y="112"/>
                    </a:lnTo>
                    <a:lnTo>
                      <a:pt x="85" y="95"/>
                    </a:lnTo>
                    <a:lnTo>
                      <a:pt x="85" y="82"/>
                    </a:lnTo>
                    <a:lnTo>
                      <a:pt x="84" y="73"/>
                    </a:lnTo>
                    <a:lnTo>
                      <a:pt x="83" y="66"/>
                    </a:lnTo>
                    <a:lnTo>
                      <a:pt x="82" y="59"/>
                    </a:lnTo>
                    <a:lnTo>
                      <a:pt x="79" y="49"/>
                    </a:lnTo>
                    <a:lnTo>
                      <a:pt x="75" y="39"/>
                    </a:lnTo>
                    <a:lnTo>
                      <a:pt x="71" y="29"/>
                    </a:lnTo>
                    <a:lnTo>
                      <a:pt x="65" y="22"/>
                    </a:lnTo>
                    <a:lnTo>
                      <a:pt x="57" y="17"/>
                    </a:lnTo>
                    <a:lnTo>
                      <a:pt x="48" y="15"/>
                    </a:lnTo>
                    <a:lnTo>
                      <a:pt x="40" y="16"/>
                    </a:lnTo>
                    <a:lnTo>
                      <a:pt x="31" y="21"/>
                    </a:lnTo>
                    <a:lnTo>
                      <a:pt x="23" y="31"/>
                    </a:lnTo>
                    <a:lnTo>
                      <a:pt x="17" y="41"/>
                    </a:lnTo>
                    <a:lnTo>
                      <a:pt x="14" y="51"/>
                    </a:lnTo>
                    <a:lnTo>
                      <a:pt x="12" y="61"/>
                    </a:lnTo>
                    <a:lnTo>
                      <a:pt x="10" y="69"/>
                    </a:lnTo>
                    <a:lnTo>
                      <a:pt x="9" y="79"/>
                    </a:lnTo>
                    <a:lnTo>
                      <a:pt x="9" y="88"/>
                    </a:lnTo>
                    <a:lnTo>
                      <a:pt x="9" y="98"/>
                    </a:lnTo>
                    <a:lnTo>
                      <a:pt x="10" y="106"/>
                    </a:lnTo>
                    <a:lnTo>
                      <a:pt x="12" y="115"/>
                    </a:lnTo>
                    <a:lnTo>
                      <a:pt x="15" y="124"/>
                    </a:lnTo>
                    <a:lnTo>
                      <a:pt x="17" y="13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54" name="Freeform 70"/>
              <p:cNvSpPr>
                <a:spLocks/>
              </p:cNvSpPr>
              <p:nvPr/>
            </p:nvSpPr>
            <p:spPr bwMode="auto">
              <a:xfrm>
                <a:off x="1342" y="4076"/>
                <a:ext cx="95" cy="140"/>
              </a:xfrm>
              <a:custGeom>
                <a:avLst/>
                <a:gdLst/>
                <a:ahLst/>
                <a:cxnLst>
                  <a:cxn ang="0">
                    <a:pos x="74" y="92"/>
                  </a:cxn>
                  <a:cxn ang="0">
                    <a:pos x="75" y="74"/>
                  </a:cxn>
                  <a:cxn ang="0">
                    <a:pos x="75" y="57"/>
                  </a:cxn>
                  <a:cxn ang="0">
                    <a:pos x="72" y="38"/>
                  </a:cxn>
                  <a:cxn ang="0">
                    <a:pos x="64" y="20"/>
                  </a:cxn>
                  <a:cxn ang="0">
                    <a:pos x="53" y="6"/>
                  </a:cxn>
                  <a:cxn ang="0">
                    <a:pos x="40" y="0"/>
                  </a:cxn>
                  <a:cxn ang="0">
                    <a:pos x="26" y="4"/>
                  </a:cxn>
                  <a:cxn ang="0">
                    <a:pos x="15" y="14"/>
                  </a:cxn>
                  <a:cxn ang="0">
                    <a:pos x="7" y="29"/>
                  </a:cxn>
                  <a:cxn ang="0">
                    <a:pos x="1" y="52"/>
                  </a:cxn>
                  <a:cxn ang="0">
                    <a:pos x="0" y="70"/>
                  </a:cxn>
                  <a:cxn ang="0">
                    <a:pos x="3" y="95"/>
                  </a:cxn>
                  <a:cxn ang="0">
                    <a:pos x="9" y="115"/>
                  </a:cxn>
                  <a:cxn ang="0">
                    <a:pos x="12" y="102"/>
                  </a:cxn>
                  <a:cxn ang="0">
                    <a:pos x="8" y="87"/>
                  </a:cxn>
                  <a:cxn ang="0">
                    <a:pos x="6" y="70"/>
                  </a:cxn>
                  <a:cxn ang="0">
                    <a:pos x="8" y="54"/>
                  </a:cxn>
                  <a:cxn ang="0">
                    <a:pos x="11" y="39"/>
                  </a:cxn>
                  <a:cxn ang="0">
                    <a:pos x="18" y="23"/>
                  </a:cxn>
                  <a:cxn ang="0">
                    <a:pos x="28" y="13"/>
                  </a:cxn>
                  <a:cxn ang="0">
                    <a:pos x="39" y="10"/>
                  </a:cxn>
                  <a:cxn ang="0">
                    <a:pos x="50" y="15"/>
                  </a:cxn>
                  <a:cxn ang="0">
                    <a:pos x="58" y="23"/>
                  </a:cxn>
                  <a:cxn ang="0">
                    <a:pos x="65" y="38"/>
                  </a:cxn>
                  <a:cxn ang="0">
                    <a:pos x="69" y="55"/>
                  </a:cxn>
                  <a:cxn ang="0">
                    <a:pos x="70" y="71"/>
                  </a:cxn>
                  <a:cxn ang="0">
                    <a:pos x="69" y="85"/>
                  </a:cxn>
                  <a:cxn ang="0">
                    <a:pos x="66" y="97"/>
                  </a:cxn>
                  <a:cxn ang="0">
                    <a:pos x="60" y="112"/>
                  </a:cxn>
                  <a:cxn ang="0">
                    <a:pos x="53" y="121"/>
                  </a:cxn>
                  <a:cxn ang="0">
                    <a:pos x="45" y="126"/>
                  </a:cxn>
                  <a:cxn ang="0">
                    <a:pos x="38" y="128"/>
                  </a:cxn>
                  <a:cxn ang="0">
                    <a:pos x="44" y="139"/>
                  </a:cxn>
                  <a:cxn ang="0">
                    <a:pos x="85" y="132"/>
                  </a:cxn>
                  <a:cxn ang="0">
                    <a:pos x="91" y="122"/>
                  </a:cxn>
                  <a:cxn ang="0">
                    <a:pos x="94" y="110"/>
                  </a:cxn>
                </a:cxnLst>
                <a:rect l="0" t="0" r="r" b="b"/>
                <a:pathLst>
                  <a:path w="95" h="140">
                    <a:moveTo>
                      <a:pt x="92" y="101"/>
                    </a:moveTo>
                    <a:lnTo>
                      <a:pt x="74" y="92"/>
                    </a:lnTo>
                    <a:lnTo>
                      <a:pt x="75" y="83"/>
                    </a:lnTo>
                    <a:lnTo>
                      <a:pt x="75" y="74"/>
                    </a:lnTo>
                    <a:lnTo>
                      <a:pt x="75" y="65"/>
                    </a:lnTo>
                    <a:lnTo>
                      <a:pt x="75" y="57"/>
                    </a:lnTo>
                    <a:lnTo>
                      <a:pt x="74" y="48"/>
                    </a:lnTo>
                    <a:lnTo>
                      <a:pt x="72" y="38"/>
                    </a:lnTo>
                    <a:lnTo>
                      <a:pt x="68" y="27"/>
                    </a:lnTo>
                    <a:lnTo>
                      <a:pt x="64" y="20"/>
                    </a:lnTo>
                    <a:lnTo>
                      <a:pt x="59" y="12"/>
                    </a:lnTo>
                    <a:lnTo>
                      <a:pt x="53" y="6"/>
                    </a:lnTo>
                    <a:lnTo>
                      <a:pt x="47" y="2"/>
                    </a:lnTo>
                    <a:lnTo>
                      <a:pt x="40" y="0"/>
                    </a:lnTo>
                    <a:lnTo>
                      <a:pt x="33" y="0"/>
                    </a:lnTo>
                    <a:lnTo>
                      <a:pt x="26" y="4"/>
                    </a:lnTo>
                    <a:lnTo>
                      <a:pt x="20" y="8"/>
                    </a:lnTo>
                    <a:lnTo>
                      <a:pt x="15" y="14"/>
                    </a:lnTo>
                    <a:lnTo>
                      <a:pt x="10" y="22"/>
                    </a:lnTo>
                    <a:lnTo>
                      <a:pt x="7" y="29"/>
                    </a:lnTo>
                    <a:lnTo>
                      <a:pt x="3" y="43"/>
                    </a:lnTo>
                    <a:lnTo>
                      <a:pt x="1" y="52"/>
                    </a:lnTo>
                    <a:lnTo>
                      <a:pt x="1" y="62"/>
                    </a:lnTo>
                    <a:lnTo>
                      <a:pt x="0" y="70"/>
                    </a:lnTo>
                    <a:lnTo>
                      <a:pt x="1" y="83"/>
                    </a:lnTo>
                    <a:lnTo>
                      <a:pt x="3" y="95"/>
                    </a:lnTo>
                    <a:lnTo>
                      <a:pt x="6" y="107"/>
                    </a:lnTo>
                    <a:lnTo>
                      <a:pt x="9" y="115"/>
                    </a:lnTo>
                    <a:lnTo>
                      <a:pt x="14" y="108"/>
                    </a:lnTo>
                    <a:lnTo>
                      <a:pt x="12" y="102"/>
                    </a:lnTo>
                    <a:lnTo>
                      <a:pt x="10" y="96"/>
                    </a:lnTo>
                    <a:lnTo>
                      <a:pt x="8" y="87"/>
                    </a:lnTo>
                    <a:lnTo>
                      <a:pt x="7" y="78"/>
                    </a:lnTo>
                    <a:lnTo>
                      <a:pt x="6" y="70"/>
                    </a:lnTo>
                    <a:lnTo>
                      <a:pt x="7" y="62"/>
                    </a:lnTo>
                    <a:lnTo>
                      <a:pt x="8" y="54"/>
                    </a:lnTo>
                    <a:lnTo>
                      <a:pt x="9" y="46"/>
                    </a:lnTo>
                    <a:lnTo>
                      <a:pt x="11" y="39"/>
                    </a:lnTo>
                    <a:lnTo>
                      <a:pt x="14" y="32"/>
                    </a:lnTo>
                    <a:lnTo>
                      <a:pt x="18" y="23"/>
                    </a:lnTo>
                    <a:lnTo>
                      <a:pt x="23" y="17"/>
                    </a:lnTo>
                    <a:lnTo>
                      <a:pt x="28" y="13"/>
                    </a:lnTo>
                    <a:lnTo>
                      <a:pt x="35" y="10"/>
                    </a:lnTo>
                    <a:lnTo>
                      <a:pt x="39" y="10"/>
                    </a:lnTo>
                    <a:lnTo>
                      <a:pt x="46" y="12"/>
                    </a:lnTo>
                    <a:lnTo>
                      <a:pt x="50" y="15"/>
                    </a:lnTo>
                    <a:lnTo>
                      <a:pt x="55" y="19"/>
                    </a:lnTo>
                    <a:lnTo>
                      <a:pt x="58" y="23"/>
                    </a:lnTo>
                    <a:lnTo>
                      <a:pt x="61" y="29"/>
                    </a:lnTo>
                    <a:lnTo>
                      <a:pt x="65" y="38"/>
                    </a:lnTo>
                    <a:lnTo>
                      <a:pt x="67" y="45"/>
                    </a:lnTo>
                    <a:lnTo>
                      <a:pt x="69" y="55"/>
                    </a:lnTo>
                    <a:lnTo>
                      <a:pt x="70" y="64"/>
                    </a:lnTo>
                    <a:lnTo>
                      <a:pt x="70" y="71"/>
                    </a:lnTo>
                    <a:lnTo>
                      <a:pt x="70" y="78"/>
                    </a:lnTo>
                    <a:lnTo>
                      <a:pt x="69" y="85"/>
                    </a:lnTo>
                    <a:lnTo>
                      <a:pt x="67" y="91"/>
                    </a:lnTo>
                    <a:lnTo>
                      <a:pt x="66" y="97"/>
                    </a:lnTo>
                    <a:lnTo>
                      <a:pt x="63" y="105"/>
                    </a:lnTo>
                    <a:lnTo>
                      <a:pt x="60" y="112"/>
                    </a:lnTo>
                    <a:lnTo>
                      <a:pt x="57" y="117"/>
                    </a:lnTo>
                    <a:lnTo>
                      <a:pt x="53" y="121"/>
                    </a:lnTo>
                    <a:lnTo>
                      <a:pt x="49" y="124"/>
                    </a:lnTo>
                    <a:lnTo>
                      <a:pt x="45" y="126"/>
                    </a:lnTo>
                    <a:lnTo>
                      <a:pt x="42" y="127"/>
                    </a:lnTo>
                    <a:lnTo>
                      <a:pt x="38" y="128"/>
                    </a:lnTo>
                    <a:lnTo>
                      <a:pt x="38" y="139"/>
                    </a:lnTo>
                    <a:lnTo>
                      <a:pt x="44" y="139"/>
                    </a:lnTo>
                    <a:lnTo>
                      <a:pt x="81" y="135"/>
                    </a:lnTo>
                    <a:lnTo>
                      <a:pt x="85" y="132"/>
                    </a:lnTo>
                    <a:lnTo>
                      <a:pt x="88" y="128"/>
                    </a:lnTo>
                    <a:lnTo>
                      <a:pt x="91" y="122"/>
                    </a:lnTo>
                    <a:lnTo>
                      <a:pt x="93" y="115"/>
                    </a:lnTo>
                    <a:lnTo>
                      <a:pt x="94" y="110"/>
                    </a:lnTo>
                    <a:lnTo>
                      <a:pt x="92" y="1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55" name="Freeform 71"/>
              <p:cNvSpPr>
                <a:spLocks/>
              </p:cNvSpPr>
              <p:nvPr/>
            </p:nvSpPr>
            <p:spPr bwMode="auto">
              <a:xfrm>
                <a:off x="1350" y="4183"/>
                <a:ext cx="35" cy="33"/>
              </a:xfrm>
              <a:custGeom>
                <a:avLst/>
                <a:gdLst/>
                <a:ahLst/>
                <a:cxnLst>
                  <a:cxn ang="0">
                    <a:pos x="7" y="0"/>
                  </a:cxn>
                  <a:cxn ang="0">
                    <a:pos x="9" y="5"/>
                  </a:cxn>
                  <a:cxn ang="0">
                    <a:pos x="13" y="10"/>
                  </a:cxn>
                  <a:cxn ang="0">
                    <a:pos x="16" y="14"/>
                  </a:cxn>
                  <a:cxn ang="0">
                    <a:pos x="19" y="17"/>
                  </a:cxn>
                  <a:cxn ang="0">
                    <a:pos x="23" y="19"/>
                  </a:cxn>
                  <a:cxn ang="0">
                    <a:pos x="26" y="20"/>
                  </a:cxn>
                  <a:cxn ang="0">
                    <a:pos x="28" y="21"/>
                  </a:cxn>
                  <a:cxn ang="0">
                    <a:pos x="31" y="21"/>
                  </a:cxn>
                  <a:cxn ang="0">
                    <a:pos x="34" y="32"/>
                  </a:cxn>
                  <a:cxn ang="0">
                    <a:pos x="31" y="32"/>
                  </a:cxn>
                  <a:cxn ang="0">
                    <a:pos x="29" y="32"/>
                  </a:cxn>
                  <a:cxn ang="0">
                    <a:pos x="25" y="32"/>
                  </a:cxn>
                  <a:cxn ang="0">
                    <a:pos x="21" y="31"/>
                  </a:cxn>
                  <a:cxn ang="0">
                    <a:pos x="17" y="28"/>
                  </a:cxn>
                  <a:cxn ang="0">
                    <a:pos x="14" y="25"/>
                  </a:cxn>
                  <a:cxn ang="0">
                    <a:pos x="11" y="22"/>
                  </a:cxn>
                  <a:cxn ang="0">
                    <a:pos x="8" y="19"/>
                  </a:cxn>
                  <a:cxn ang="0">
                    <a:pos x="4" y="13"/>
                  </a:cxn>
                  <a:cxn ang="0">
                    <a:pos x="2" y="10"/>
                  </a:cxn>
                  <a:cxn ang="0">
                    <a:pos x="0" y="4"/>
                  </a:cxn>
                  <a:cxn ang="0">
                    <a:pos x="7" y="0"/>
                  </a:cxn>
                </a:cxnLst>
                <a:rect l="0" t="0" r="r" b="b"/>
                <a:pathLst>
                  <a:path w="35" h="33">
                    <a:moveTo>
                      <a:pt x="7" y="0"/>
                    </a:moveTo>
                    <a:lnTo>
                      <a:pt x="9" y="5"/>
                    </a:lnTo>
                    <a:lnTo>
                      <a:pt x="13" y="10"/>
                    </a:lnTo>
                    <a:lnTo>
                      <a:pt x="16" y="14"/>
                    </a:lnTo>
                    <a:lnTo>
                      <a:pt x="19" y="17"/>
                    </a:lnTo>
                    <a:lnTo>
                      <a:pt x="23" y="19"/>
                    </a:lnTo>
                    <a:lnTo>
                      <a:pt x="26" y="20"/>
                    </a:lnTo>
                    <a:lnTo>
                      <a:pt x="28" y="21"/>
                    </a:lnTo>
                    <a:lnTo>
                      <a:pt x="31" y="21"/>
                    </a:lnTo>
                    <a:lnTo>
                      <a:pt x="34" y="32"/>
                    </a:lnTo>
                    <a:lnTo>
                      <a:pt x="31" y="32"/>
                    </a:lnTo>
                    <a:lnTo>
                      <a:pt x="29" y="32"/>
                    </a:lnTo>
                    <a:lnTo>
                      <a:pt x="25" y="32"/>
                    </a:lnTo>
                    <a:lnTo>
                      <a:pt x="21" y="31"/>
                    </a:lnTo>
                    <a:lnTo>
                      <a:pt x="17" y="28"/>
                    </a:lnTo>
                    <a:lnTo>
                      <a:pt x="14" y="25"/>
                    </a:lnTo>
                    <a:lnTo>
                      <a:pt x="11" y="22"/>
                    </a:lnTo>
                    <a:lnTo>
                      <a:pt x="8" y="19"/>
                    </a:lnTo>
                    <a:lnTo>
                      <a:pt x="4" y="13"/>
                    </a:lnTo>
                    <a:lnTo>
                      <a:pt x="2" y="10"/>
                    </a:lnTo>
                    <a:lnTo>
                      <a:pt x="0" y="4"/>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56" name="Freeform 72"/>
              <p:cNvSpPr>
                <a:spLocks/>
              </p:cNvSpPr>
              <p:nvPr/>
            </p:nvSpPr>
            <p:spPr bwMode="auto">
              <a:xfrm>
                <a:off x="1386" y="4136"/>
                <a:ext cx="7" cy="17"/>
              </a:xfrm>
              <a:custGeom>
                <a:avLst/>
                <a:gdLst/>
                <a:ahLst/>
                <a:cxnLst>
                  <a:cxn ang="0">
                    <a:pos x="6" y="0"/>
                  </a:cxn>
                  <a:cxn ang="0">
                    <a:pos x="3" y="0"/>
                  </a:cxn>
                  <a:cxn ang="0">
                    <a:pos x="2" y="1"/>
                  </a:cxn>
                  <a:cxn ang="0">
                    <a:pos x="1" y="3"/>
                  </a:cxn>
                  <a:cxn ang="0">
                    <a:pos x="0" y="6"/>
                  </a:cxn>
                  <a:cxn ang="0">
                    <a:pos x="0" y="8"/>
                  </a:cxn>
                  <a:cxn ang="0">
                    <a:pos x="0" y="10"/>
                  </a:cxn>
                  <a:cxn ang="0">
                    <a:pos x="1" y="12"/>
                  </a:cxn>
                  <a:cxn ang="0">
                    <a:pos x="1" y="14"/>
                  </a:cxn>
                  <a:cxn ang="0">
                    <a:pos x="2" y="16"/>
                  </a:cxn>
                  <a:cxn ang="0">
                    <a:pos x="4" y="16"/>
                  </a:cxn>
                  <a:cxn ang="0">
                    <a:pos x="6" y="16"/>
                  </a:cxn>
                  <a:cxn ang="0">
                    <a:pos x="6" y="15"/>
                  </a:cxn>
                  <a:cxn ang="0">
                    <a:pos x="4" y="15"/>
                  </a:cxn>
                  <a:cxn ang="0">
                    <a:pos x="3" y="15"/>
                  </a:cxn>
                  <a:cxn ang="0">
                    <a:pos x="3" y="15"/>
                  </a:cxn>
                  <a:cxn ang="0">
                    <a:pos x="2" y="14"/>
                  </a:cxn>
                  <a:cxn ang="0">
                    <a:pos x="2" y="13"/>
                  </a:cxn>
                  <a:cxn ang="0">
                    <a:pos x="1" y="12"/>
                  </a:cxn>
                  <a:cxn ang="0">
                    <a:pos x="1" y="11"/>
                  </a:cxn>
                  <a:cxn ang="0">
                    <a:pos x="1" y="10"/>
                  </a:cxn>
                  <a:cxn ang="0">
                    <a:pos x="1" y="9"/>
                  </a:cxn>
                  <a:cxn ang="0">
                    <a:pos x="1" y="8"/>
                  </a:cxn>
                  <a:cxn ang="0">
                    <a:pos x="1" y="6"/>
                  </a:cxn>
                  <a:cxn ang="0">
                    <a:pos x="1" y="5"/>
                  </a:cxn>
                  <a:cxn ang="0">
                    <a:pos x="1" y="4"/>
                  </a:cxn>
                  <a:cxn ang="0">
                    <a:pos x="2" y="3"/>
                  </a:cxn>
                  <a:cxn ang="0">
                    <a:pos x="2" y="2"/>
                  </a:cxn>
                  <a:cxn ang="0">
                    <a:pos x="3" y="1"/>
                  </a:cxn>
                  <a:cxn ang="0">
                    <a:pos x="3" y="1"/>
                  </a:cxn>
                  <a:cxn ang="0">
                    <a:pos x="4" y="1"/>
                  </a:cxn>
                  <a:cxn ang="0">
                    <a:pos x="6" y="1"/>
                  </a:cxn>
                  <a:cxn ang="0">
                    <a:pos x="6" y="0"/>
                  </a:cxn>
                </a:cxnLst>
                <a:rect l="0" t="0" r="r" b="b"/>
                <a:pathLst>
                  <a:path w="7" h="17">
                    <a:moveTo>
                      <a:pt x="6" y="0"/>
                    </a:moveTo>
                    <a:lnTo>
                      <a:pt x="3" y="0"/>
                    </a:lnTo>
                    <a:lnTo>
                      <a:pt x="2" y="1"/>
                    </a:lnTo>
                    <a:lnTo>
                      <a:pt x="1" y="3"/>
                    </a:lnTo>
                    <a:lnTo>
                      <a:pt x="0" y="6"/>
                    </a:lnTo>
                    <a:lnTo>
                      <a:pt x="0" y="8"/>
                    </a:lnTo>
                    <a:lnTo>
                      <a:pt x="0" y="10"/>
                    </a:lnTo>
                    <a:lnTo>
                      <a:pt x="1" y="12"/>
                    </a:lnTo>
                    <a:lnTo>
                      <a:pt x="1" y="14"/>
                    </a:lnTo>
                    <a:lnTo>
                      <a:pt x="2" y="16"/>
                    </a:lnTo>
                    <a:lnTo>
                      <a:pt x="4" y="16"/>
                    </a:lnTo>
                    <a:lnTo>
                      <a:pt x="6" y="16"/>
                    </a:lnTo>
                    <a:lnTo>
                      <a:pt x="6" y="15"/>
                    </a:lnTo>
                    <a:lnTo>
                      <a:pt x="4" y="15"/>
                    </a:lnTo>
                    <a:lnTo>
                      <a:pt x="3" y="15"/>
                    </a:lnTo>
                    <a:lnTo>
                      <a:pt x="3" y="15"/>
                    </a:lnTo>
                    <a:lnTo>
                      <a:pt x="2" y="14"/>
                    </a:lnTo>
                    <a:lnTo>
                      <a:pt x="2" y="13"/>
                    </a:lnTo>
                    <a:lnTo>
                      <a:pt x="1" y="12"/>
                    </a:lnTo>
                    <a:lnTo>
                      <a:pt x="1" y="11"/>
                    </a:lnTo>
                    <a:lnTo>
                      <a:pt x="1" y="10"/>
                    </a:lnTo>
                    <a:lnTo>
                      <a:pt x="1" y="9"/>
                    </a:lnTo>
                    <a:lnTo>
                      <a:pt x="1" y="8"/>
                    </a:lnTo>
                    <a:lnTo>
                      <a:pt x="1" y="6"/>
                    </a:lnTo>
                    <a:lnTo>
                      <a:pt x="1" y="5"/>
                    </a:lnTo>
                    <a:lnTo>
                      <a:pt x="1" y="4"/>
                    </a:lnTo>
                    <a:lnTo>
                      <a:pt x="2" y="3"/>
                    </a:lnTo>
                    <a:lnTo>
                      <a:pt x="2" y="2"/>
                    </a:lnTo>
                    <a:lnTo>
                      <a:pt x="3" y="1"/>
                    </a:lnTo>
                    <a:lnTo>
                      <a:pt x="3" y="1"/>
                    </a:lnTo>
                    <a:lnTo>
                      <a:pt x="4" y="1"/>
                    </a:lnTo>
                    <a:lnTo>
                      <a:pt x="6" y="1"/>
                    </a:lnTo>
                    <a:lnTo>
                      <a:pt x="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57" name="Freeform 73"/>
              <p:cNvSpPr>
                <a:spLocks/>
              </p:cNvSpPr>
              <p:nvPr/>
            </p:nvSpPr>
            <p:spPr bwMode="auto">
              <a:xfrm>
                <a:off x="1390" y="4136"/>
                <a:ext cx="8" cy="17"/>
              </a:xfrm>
              <a:custGeom>
                <a:avLst/>
                <a:gdLst/>
                <a:ahLst/>
                <a:cxnLst>
                  <a:cxn ang="0">
                    <a:pos x="0" y="1"/>
                  </a:cxn>
                  <a:cxn ang="0">
                    <a:pos x="1" y="1"/>
                  </a:cxn>
                  <a:cxn ang="0">
                    <a:pos x="2" y="2"/>
                  </a:cxn>
                  <a:cxn ang="0">
                    <a:pos x="3" y="4"/>
                  </a:cxn>
                  <a:cxn ang="0">
                    <a:pos x="4" y="5"/>
                  </a:cxn>
                  <a:cxn ang="0">
                    <a:pos x="4" y="7"/>
                  </a:cxn>
                  <a:cxn ang="0">
                    <a:pos x="4" y="9"/>
                  </a:cxn>
                  <a:cxn ang="0">
                    <a:pos x="4" y="11"/>
                  </a:cxn>
                  <a:cxn ang="0">
                    <a:pos x="4" y="11"/>
                  </a:cxn>
                  <a:cxn ang="0">
                    <a:pos x="3" y="13"/>
                  </a:cxn>
                  <a:cxn ang="0">
                    <a:pos x="2" y="14"/>
                  </a:cxn>
                  <a:cxn ang="0">
                    <a:pos x="2" y="15"/>
                  </a:cxn>
                  <a:cxn ang="0">
                    <a:pos x="1" y="15"/>
                  </a:cxn>
                  <a:cxn ang="0">
                    <a:pos x="0" y="15"/>
                  </a:cxn>
                  <a:cxn ang="0">
                    <a:pos x="2" y="16"/>
                  </a:cxn>
                  <a:cxn ang="0">
                    <a:pos x="3" y="16"/>
                  </a:cxn>
                  <a:cxn ang="0">
                    <a:pos x="4" y="16"/>
                  </a:cxn>
                  <a:cxn ang="0">
                    <a:pos x="5" y="15"/>
                  </a:cxn>
                  <a:cxn ang="0">
                    <a:pos x="6" y="14"/>
                  </a:cxn>
                  <a:cxn ang="0">
                    <a:pos x="6" y="12"/>
                  </a:cxn>
                  <a:cxn ang="0">
                    <a:pos x="7" y="11"/>
                  </a:cxn>
                  <a:cxn ang="0">
                    <a:pos x="7" y="10"/>
                  </a:cxn>
                  <a:cxn ang="0">
                    <a:pos x="7" y="9"/>
                  </a:cxn>
                  <a:cxn ang="0">
                    <a:pos x="7" y="7"/>
                  </a:cxn>
                  <a:cxn ang="0">
                    <a:pos x="7" y="5"/>
                  </a:cxn>
                  <a:cxn ang="0">
                    <a:pos x="7" y="4"/>
                  </a:cxn>
                  <a:cxn ang="0">
                    <a:pos x="6" y="3"/>
                  </a:cxn>
                  <a:cxn ang="0">
                    <a:pos x="5" y="1"/>
                  </a:cxn>
                  <a:cxn ang="0">
                    <a:pos x="4" y="1"/>
                  </a:cxn>
                  <a:cxn ang="0">
                    <a:pos x="4" y="0"/>
                  </a:cxn>
                  <a:cxn ang="0">
                    <a:pos x="3" y="0"/>
                  </a:cxn>
                  <a:cxn ang="0">
                    <a:pos x="2" y="0"/>
                  </a:cxn>
                  <a:cxn ang="0">
                    <a:pos x="0" y="1"/>
                  </a:cxn>
                </a:cxnLst>
                <a:rect l="0" t="0" r="r" b="b"/>
                <a:pathLst>
                  <a:path w="8" h="17">
                    <a:moveTo>
                      <a:pt x="0" y="1"/>
                    </a:moveTo>
                    <a:lnTo>
                      <a:pt x="1" y="1"/>
                    </a:lnTo>
                    <a:lnTo>
                      <a:pt x="2" y="2"/>
                    </a:lnTo>
                    <a:lnTo>
                      <a:pt x="3" y="4"/>
                    </a:lnTo>
                    <a:lnTo>
                      <a:pt x="4" y="5"/>
                    </a:lnTo>
                    <a:lnTo>
                      <a:pt x="4" y="7"/>
                    </a:lnTo>
                    <a:lnTo>
                      <a:pt x="4" y="9"/>
                    </a:lnTo>
                    <a:lnTo>
                      <a:pt x="4" y="11"/>
                    </a:lnTo>
                    <a:lnTo>
                      <a:pt x="4" y="11"/>
                    </a:lnTo>
                    <a:lnTo>
                      <a:pt x="3" y="13"/>
                    </a:lnTo>
                    <a:lnTo>
                      <a:pt x="2" y="14"/>
                    </a:lnTo>
                    <a:lnTo>
                      <a:pt x="2" y="15"/>
                    </a:lnTo>
                    <a:lnTo>
                      <a:pt x="1" y="15"/>
                    </a:lnTo>
                    <a:lnTo>
                      <a:pt x="0" y="15"/>
                    </a:lnTo>
                    <a:lnTo>
                      <a:pt x="2" y="16"/>
                    </a:lnTo>
                    <a:lnTo>
                      <a:pt x="3" y="16"/>
                    </a:lnTo>
                    <a:lnTo>
                      <a:pt x="4" y="16"/>
                    </a:lnTo>
                    <a:lnTo>
                      <a:pt x="5" y="15"/>
                    </a:lnTo>
                    <a:lnTo>
                      <a:pt x="6" y="14"/>
                    </a:lnTo>
                    <a:lnTo>
                      <a:pt x="6" y="12"/>
                    </a:lnTo>
                    <a:lnTo>
                      <a:pt x="7" y="11"/>
                    </a:lnTo>
                    <a:lnTo>
                      <a:pt x="7" y="10"/>
                    </a:lnTo>
                    <a:lnTo>
                      <a:pt x="7" y="9"/>
                    </a:lnTo>
                    <a:lnTo>
                      <a:pt x="7" y="7"/>
                    </a:lnTo>
                    <a:lnTo>
                      <a:pt x="7" y="5"/>
                    </a:lnTo>
                    <a:lnTo>
                      <a:pt x="7" y="4"/>
                    </a:lnTo>
                    <a:lnTo>
                      <a:pt x="6" y="3"/>
                    </a:lnTo>
                    <a:lnTo>
                      <a:pt x="5" y="1"/>
                    </a:lnTo>
                    <a:lnTo>
                      <a:pt x="4" y="1"/>
                    </a:lnTo>
                    <a:lnTo>
                      <a:pt x="4" y="0"/>
                    </a:lnTo>
                    <a:lnTo>
                      <a:pt x="3" y="0"/>
                    </a:lnTo>
                    <a:lnTo>
                      <a:pt x="2" y="0"/>
                    </a:lnTo>
                    <a:lnTo>
                      <a:pt x="0"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58" name="Freeform 74"/>
              <p:cNvSpPr>
                <a:spLocks/>
              </p:cNvSpPr>
              <p:nvPr/>
            </p:nvSpPr>
            <p:spPr bwMode="auto">
              <a:xfrm>
                <a:off x="1425" y="4022"/>
                <a:ext cx="327" cy="33"/>
              </a:xfrm>
              <a:custGeom>
                <a:avLst/>
                <a:gdLst/>
                <a:ahLst/>
                <a:cxnLst>
                  <a:cxn ang="0">
                    <a:pos x="0" y="4"/>
                  </a:cxn>
                  <a:cxn ang="0">
                    <a:pos x="25" y="7"/>
                  </a:cxn>
                  <a:cxn ang="0">
                    <a:pos x="49" y="12"/>
                  </a:cxn>
                  <a:cxn ang="0">
                    <a:pos x="73" y="18"/>
                  </a:cxn>
                  <a:cxn ang="0">
                    <a:pos x="97" y="26"/>
                  </a:cxn>
                  <a:cxn ang="0">
                    <a:pos x="112" y="32"/>
                  </a:cxn>
                  <a:cxn ang="0">
                    <a:pos x="92" y="21"/>
                  </a:cxn>
                  <a:cxn ang="0">
                    <a:pos x="121" y="15"/>
                  </a:cxn>
                  <a:cxn ang="0">
                    <a:pos x="157" y="12"/>
                  </a:cxn>
                  <a:cxn ang="0">
                    <a:pos x="198" y="11"/>
                  </a:cxn>
                  <a:cxn ang="0">
                    <a:pos x="253" y="9"/>
                  </a:cxn>
                  <a:cxn ang="0">
                    <a:pos x="293" y="13"/>
                  </a:cxn>
                  <a:cxn ang="0">
                    <a:pos x="326" y="18"/>
                  </a:cxn>
                  <a:cxn ang="0">
                    <a:pos x="282" y="9"/>
                  </a:cxn>
                  <a:cxn ang="0">
                    <a:pos x="238" y="4"/>
                  </a:cxn>
                  <a:cxn ang="0">
                    <a:pos x="233" y="4"/>
                  </a:cxn>
                  <a:cxn ang="0">
                    <a:pos x="129" y="1"/>
                  </a:cxn>
                  <a:cxn ang="0">
                    <a:pos x="112" y="8"/>
                  </a:cxn>
                  <a:cxn ang="0">
                    <a:pos x="66" y="1"/>
                  </a:cxn>
                  <a:cxn ang="0">
                    <a:pos x="55" y="0"/>
                  </a:cxn>
                  <a:cxn ang="0">
                    <a:pos x="32" y="0"/>
                  </a:cxn>
                  <a:cxn ang="0">
                    <a:pos x="19" y="2"/>
                  </a:cxn>
                  <a:cxn ang="0">
                    <a:pos x="0" y="4"/>
                  </a:cxn>
                </a:cxnLst>
                <a:rect l="0" t="0" r="r" b="b"/>
                <a:pathLst>
                  <a:path w="327" h="33">
                    <a:moveTo>
                      <a:pt x="0" y="4"/>
                    </a:moveTo>
                    <a:lnTo>
                      <a:pt x="25" y="7"/>
                    </a:lnTo>
                    <a:lnTo>
                      <a:pt x="49" y="12"/>
                    </a:lnTo>
                    <a:lnTo>
                      <a:pt x="73" y="18"/>
                    </a:lnTo>
                    <a:lnTo>
                      <a:pt x="97" y="26"/>
                    </a:lnTo>
                    <a:lnTo>
                      <a:pt x="112" y="32"/>
                    </a:lnTo>
                    <a:lnTo>
                      <a:pt x="92" y="21"/>
                    </a:lnTo>
                    <a:lnTo>
                      <a:pt x="121" y="15"/>
                    </a:lnTo>
                    <a:lnTo>
                      <a:pt x="157" y="12"/>
                    </a:lnTo>
                    <a:lnTo>
                      <a:pt x="198" y="11"/>
                    </a:lnTo>
                    <a:lnTo>
                      <a:pt x="253" y="9"/>
                    </a:lnTo>
                    <a:lnTo>
                      <a:pt x="293" y="13"/>
                    </a:lnTo>
                    <a:lnTo>
                      <a:pt x="326" y="18"/>
                    </a:lnTo>
                    <a:lnTo>
                      <a:pt x="282" y="9"/>
                    </a:lnTo>
                    <a:lnTo>
                      <a:pt x="238" y="4"/>
                    </a:lnTo>
                    <a:lnTo>
                      <a:pt x="233" y="4"/>
                    </a:lnTo>
                    <a:lnTo>
                      <a:pt x="129" y="1"/>
                    </a:lnTo>
                    <a:lnTo>
                      <a:pt x="112" y="8"/>
                    </a:lnTo>
                    <a:lnTo>
                      <a:pt x="66" y="1"/>
                    </a:lnTo>
                    <a:lnTo>
                      <a:pt x="55" y="0"/>
                    </a:lnTo>
                    <a:lnTo>
                      <a:pt x="32" y="0"/>
                    </a:lnTo>
                    <a:lnTo>
                      <a:pt x="19" y="2"/>
                    </a:lnTo>
                    <a:lnTo>
                      <a:pt x="0"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59" name="Freeform 75"/>
              <p:cNvSpPr>
                <a:spLocks/>
              </p:cNvSpPr>
              <p:nvPr/>
            </p:nvSpPr>
            <p:spPr bwMode="auto">
              <a:xfrm>
                <a:off x="1594" y="4003"/>
                <a:ext cx="16" cy="23"/>
              </a:xfrm>
              <a:custGeom>
                <a:avLst/>
                <a:gdLst/>
                <a:ahLst/>
                <a:cxnLst>
                  <a:cxn ang="0">
                    <a:pos x="12" y="0"/>
                  </a:cxn>
                  <a:cxn ang="0">
                    <a:pos x="8" y="5"/>
                  </a:cxn>
                  <a:cxn ang="0">
                    <a:pos x="4" y="11"/>
                  </a:cxn>
                  <a:cxn ang="0">
                    <a:pos x="0" y="21"/>
                  </a:cxn>
                  <a:cxn ang="0">
                    <a:pos x="5" y="22"/>
                  </a:cxn>
                  <a:cxn ang="0">
                    <a:pos x="8" y="16"/>
                  </a:cxn>
                  <a:cxn ang="0">
                    <a:pos x="10" y="12"/>
                  </a:cxn>
                  <a:cxn ang="0">
                    <a:pos x="15" y="6"/>
                  </a:cxn>
                  <a:cxn ang="0">
                    <a:pos x="12" y="0"/>
                  </a:cxn>
                </a:cxnLst>
                <a:rect l="0" t="0" r="r" b="b"/>
                <a:pathLst>
                  <a:path w="16" h="23">
                    <a:moveTo>
                      <a:pt x="12" y="0"/>
                    </a:moveTo>
                    <a:lnTo>
                      <a:pt x="8" y="5"/>
                    </a:lnTo>
                    <a:lnTo>
                      <a:pt x="4" y="11"/>
                    </a:lnTo>
                    <a:lnTo>
                      <a:pt x="0" y="21"/>
                    </a:lnTo>
                    <a:lnTo>
                      <a:pt x="5" y="22"/>
                    </a:lnTo>
                    <a:lnTo>
                      <a:pt x="8" y="16"/>
                    </a:lnTo>
                    <a:lnTo>
                      <a:pt x="10" y="12"/>
                    </a:lnTo>
                    <a:lnTo>
                      <a:pt x="15" y="6"/>
                    </a:lnTo>
                    <a:lnTo>
                      <a:pt x="1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60" name="Freeform 76"/>
              <p:cNvSpPr>
                <a:spLocks/>
              </p:cNvSpPr>
              <p:nvPr/>
            </p:nvSpPr>
            <p:spPr bwMode="auto">
              <a:xfrm>
                <a:off x="1475" y="4000"/>
                <a:ext cx="30" cy="23"/>
              </a:xfrm>
              <a:custGeom>
                <a:avLst/>
                <a:gdLst/>
                <a:ahLst/>
                <a:cxnLst>
                  <a:cxn ang="0">
                    <a:pos x="23" y="0"/>
                  </a:cxn>
                  <a:cxn ang="0">
                    <a:pos x="16" y="4"/>
                  </a:cxn>
                  <a:cxn ang="0">
                    <a:pos x="10" y="10"/>
                  </a:cxn>
                  <a:cxn ang="0">
                    <a:pos x="0" y="22"/>
                  </a:cxn>
                  <a:cxn ang="0">
                    <a:pos x="3" y="22"/>
                  </a:cxn>
                  <a:cxn ang="0">
                    <a:pos x="9" y="14"/>
                  </a:cxn>
                  <a:cxn ang="0">
                    <a:pos x="14" y="8"/>
                  </a:cxn>
                  <a:cxn ang="0">
                    <a:pos x="20" y="4"/>
                  </a:cxn>
                  <a:cxn ang="0">
                    <a:pos x="29" y="0"/>
                  </a:cxn>
                  <a:cxn ang="0">
                    <a:pos x="23" y="0"/>
                  </a:cxn>
                </a:cxnLst>
                <a:rect l="0" t="0" r="r" b="b"/>
                <a:pathLst>
                  <a:path w="30" h="23">
                    <a:moveTo>
                      <a:pt x="23" y="0"/>
                    </a:moveTo>
                    <a:lnTo>
                      <a:pt x="16" y="4"/>
                    </a:lnTo>
                    <a:lnTo>
                      <a:pt x="10" y="10"/>
                    </a:lnTo>
                    <a:lnTo>
                      <a:pt x="0" y="22"/>
                    </a:lnTo>
                    <a:lnTo>
                      <a:pt x="3" y="22"/>
                    </a:lnTo>
                    <a:lnTo>
                      <a:pt x="9" y="14"/>
                    </a:lnTo>
                    <a:lnTo>
                      <a:pt x="14" y="8"/>
                    </a:lnTo>
                    <a:lnTo>
                      <a:pt x="20" y="4"/>
                    </a:lnTo>
                    <a:lnTo>
                      <a:pt x="29" y="0"/>
                    </a:lnTo>
                    <a:lnTo>
                      <a:pt x="2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61" name="Freeform 77"/>
              <p:cNvSpPr>
                <a:spLocks/>
              </p:cNvSpPr>
              <p:nvPr/>
            </p:nvSpPr>
            <p:spPr bwMode="auto">
              <a:xfrm>
                <a:off x="1440" y="4004"/>
                <a:ext cx="21" cy="21"/>
              </a:xfrm>
              <a:custGeom>
                <a:avLst/>
                <a:gdLst/>
                <a:ahLst/>
                <a:cxnLst>
                  <a:cxn ang="0">
                    <a:pos x="10" y="11"/>
                  </a:cxn>
                  <a:cxn ang="0">
                    <a:pos x="12" y="10"/>
                  </a:cxn>
                  <a:cxn ang="0">
                    <a:pos x="12" y="8"/>
                  </a:cxn>
                  <a:cxn ang="0">
                    <a:pos x="12" y="6"/>
                  </a:cxn>
                  <a:cxn ang="0">
                    <a:pos x="12" y="4"/>
                  </a:cxn>
                  <a:cxn ang="0">
                    <a:pos x="11" y="1"/>
                  </a:cxn>
                  <a:cxn ang="0">
                    <a:pos x="20" y="0"/>
                  </a:cxn>
                  <a:cxn ang="0">
                    <a:pos x="7" y="1"/>
                  </a:cxn>
                  <a:cxn ang="0">
                    <a:pos x="4" y="3"/>
                  </a:cxn>
                  <a:cxn ang="0">
                    <a:pos x="2" y="5"/>
                  </a:cxn>
                  <a:cxn ang="0">
                    <a:pos x="1" y="8"/>
                  </a:cxn>
                  <a:cxn ang="0">
                    <a:pos x="0" y="11"/>
                  </a:cxn>
                  <a:cxn ang="0">
                    <a:pos x="0" y="20"/>
                  </a:cxn>
                  <a:cxn ang="0">
                    <a:pos x="9" y="18"/>
                  </a:cxn>
                  <a:cxn ang="0">
                    <a:pos x="9" y="12"/>
                  </a:cxn>
                  <a:cxn ang="0">
                    <a:pos x="10" y="11"/>
                  </a:cxn>
                </a:cxnLst>
                <a:rect l="0" t="0" r="r" b="b"/>
                <a:pathLst>
                  <a:path w="21" h="21">
                    <a:moveTo>
                      <a:pt x="10" y="11"/>
                    </a:moveTo>
                    <a:lnTo>
                      <a:pt x="12" y="10"/>
                    </a:lnTo>
                    <a:lnTo>
                      <a:pt x="12" y="8"/>
                    </a:lnTo>
                    <a:lnTo>
                      <a:pt x="12" y="6"/>
                    </a:lnTo>
                    <a:lnTo>
                      <a:pt x="12" y="4"/>
                    </a:lnTo>
                    <a:lnTo>
                      <a:pt x="11" y="1"/>
                    </a:lnTo>
                    <a:lnTo>
                      <a:pt x="20" y="0"/>
                    </a:lnTo>
                    <a:lnTo>
                      <a:pt x="7" y="1"/>
                    </a:lnTo>
                    <a:lnTo>
                      <a:pt x="4" y="3"/>
                    </a:lnTo>
                    <a:lnTo>
                      <a:pt x="2" y="5"/>
                    </a:lnTo>
                    <a:lnTo>
                      <a:pt x="1" y="8"/>
                    </a:lnTo>
                    <a:lnTo>
                      <a:pt x="0" y="11"/>
                    </a:lnTo>
                    <a:lnTo>
                      <a:pt x="0" y="20"/>
                    </a:lnTo>
                    <a:lnTo>
                      <a:pt x="9" y="18"/>
                    </a:lnTo>
                    <a:lnTo>
                      <a:pt x="9" y="12"/>
                    </a:lnTo>
                    <a:lnTo>
                      <a:pt x="1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62" name="Freeform 78"/>
              <p:cNvSpPr>
                <a:spLocks/>
              </p:cNvSpPr>
              <p:nvPr/>
            </p:nvSpPr>
            <p:spPr bwMode="auto">
              <a:xfrm>
                <a:off x="1448" y="4004"/>
                <a:ext cx="22" cy="19"/>
              </a:xfrm>
              <a:custGeom>
                <a:avLst/>
                <a:gdLst/>
                <a:ahLst/>
                <a:cxnLst>
                  <a:cxn ang="0">
                    <a:pos x="1" y="10"/>
                  </a:cxn>
                  <a:cxn ang="0">
                    <a:pos x="8" y="9"/>
                  </a:cxn>
                  <a:cxn ang="0">
                    <a:pos x="9" y="9"/>
                  </a:cxn>
                  <a:cxn ang="0">
                    <a:pos x="10" y="11"/>
                  </a:cxn>
                  <a:cxn ang="0">
                    <a:pos x="11" y="18"/>
                  </a:cxn>
                  <a:cxn ang="0">
                    <a:pos x="21" y="18"/>
                  </a:cxn>
                  <a:cxn ang="0">
                    <a:pos x="18" y="6"/>
                  </a:cxn>
                  <a:cxn ang="0">
                    <a:pos x="17" y="3"/>
                  </a:cxn>
                  <a:cxn ang="0">
                    <a:pos x="15" y="1"/>
                  </a:cxn>
                  <a:cxn ang="0">
                    <a:pos x="14" y="0"/>
                  </a:cxn>
                  <a:cxn ang="0">
                    <a:pos x="11" y="0"/>
                  </a:cxn>
                  <a:cxn ang="0">
                    <a:pos x="12" y="2"/>
                  </a:cxn>
                  <a:cxn ang="0">
                    <a:pos x="12" y="4"/>
                  </a:cxn>
                  <a:cxn ang="0">
                    <a:pos x="12" y="7"/>
                  </a:cxn>
                  <a:cxn ang="0">
                    <a:pos x="11" y="8"/>
                  </a:cxn>
                  <a:cxn ang="0">
                    <a:pos x="11" y="6"/>
                  </a:cxn>
                  <a:cxn ang="0">
                    <a:pos x="9" y="8"/>
                  </a:cxn>
                  <a:cxn ang="0">
                    <a:pos x="8" y="6"/>
                  </a:cxn>
                  <a:cxn ang="0">
                    <a:pos x="8" y="8"/>
                  </a:cxn>
                  <a:cxn ang="0">
                    <a:pos x="0" y="9"/>
                  </a:cxn>
                  <a:cxn ang="0">
                    <a:pos x="1" y="10"/>
                  </a:cxn>
                </a:cxnLst>
                <a:rect l="0" t="0" r="r" b="b"/>
                <a:pathLst>
                  <a:path w="22" h="19">
                    <a:moveTo>
                      <a:pt x="1" y="10"/>
                    </a:moveTo>
                    <a:lnTo>
                      <a:pt x="8" y="9"/>
                    </a:lnTo>
                    <a:lnTo>
                      <a:pt x="9" y="9"/>
                    </a:lnTo>
                    <a:lnTo>
                      <a:pt x="10" y="11"/>
                    </a:lnTo>
                    <a:lnTo>
                      <a:pt x="11" y="18"/>
                    </a:lnTo>
                    <a:lnTo>
                      <a:pt x="21" y="18"/>
                    </a:lnTo>
                    <a:lnTo>
                      <a:pt x="18" y="6"/>
                    </a:lnTo>
                    <a:lnTo>
                      <a:pt x="17" y="3"/>
                    </a:lnTo>
                    <a:lnTo>
                      <a:pt x="15" y="1"/>
                    </a:lnTo>
                    <a:lnTo>
                      <a:pt x="14" y="0"/>
                    </a:lnTo>
                    <a:lnTo>
                      <a:pt x="11" y="0"/>
                    </a:lnTo>
                    <a:lnTo>
                      <a:pt x="12" y="2"/>
                    </a:lnTo>
                    <a:lnTo>
                      <a:pt x="12" y="4"/>
                    </a:lnTo>
                    <a:lnTo>
                      <a:pt x="12" y="7"/>
                    </a:lnTo>
                    <a:lnTo>
                      <a:pt x="11" y="8"/>
                    </a:lnTo>
                    <a:lnTo>
                      <a:pt x="11" y="6"/>
                    </a:lnTo>
                    <a:lnTo>
                      <a:pt x="9" y="8"/>
                    </a:lnTo>
                    <a:lnTo>
                      <a:pt x="8" y="6"/>
                    </a:lnTo>
                    <a:lnTo>
                      <a:pt x="8" y="8"/>
                    </a:lnTo>
                    <a:lnTo>
                      <a:pt x="0" y="9"/>
                    </a:lnTo>
                    <a:lnTo>
                      <a:pt x="1"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63" name="Freeform 79"/>
              <p:cNvSpPr>
                <a:spLocks/>
              </p:cNvSpPr>
              <p:nvPr/>
            </p:nvSpPr>
            <p:spPr bwMode="auto">
              <a:xfrm>
                <a:off x="1656" y="4025"/>
                <a:ext cx="247" cy="170"/>
              </a:xfrm>
              <a:custGeom>
                <a:avLst/>
                <a:gdLst/>
                <a:ahLst/>
                <a:cxnLst>
                  <a:cxn ang="0">
                    <a:pos x="0" y="2"/>
                  </a:cxn>
                  <a:cxn ang="0">
                    <a:pos x="54" y="0"/>
                  </a:cxn>
                  <a:cxn ang="0">
                    <a:pos x="90" y="0"/>
                  </a:cxn>
                  <a:cxn ang="0">
                    <a:pos x="134" y="5"/>
                  </a:cxn>
                  <a:cxn ang="0">
                    <a:pos x="166" y="13"/>
                  </a:cxn>
                  <a:cxn ang="0">
                    <a:pos x="193" y="25"/>
                  </a:cxn>
                  <a:cxn ang="0">
                    <a:pos x="213" y="39"/>
                  </a:cxn>
                  <a:cxn ang="0">
                    <a:pos x="225" y="50"/>
                  </a:cxn>
                  <a:cxn ang="0">
                    <a:pos x="237" y="63"/>
                  </a:cxn>
                  <a:cxn ang="0">
                    <a:pos x="242" y="72"/>
                  </a:cxn>
                  <a:cxn ang="0">
                    <a:pos x="245" y="80"/>
                  </a:cxn>
                  <a:cxn ang="0">
                    <a:pos x="245" y="85"/>
                  </a:cxn>
                  <a:cxn ang="0">
                    <a:pos x="246" y="92"/>
                  </a:cxn>
                  <a:cxn ang="0">
                    <a:pos x="244" y="113"/>
                  </a:cxn>
                  <a:cxn ang="0">
                    <a:pos x="241" y="130"/>
                  </a:cxn>
                  <a:cxn ang="0">
                    <a:pos x="244" y="137"/>
                  </a:cxn>
                  <a:cxn ang="0">
                    <a:pos x="245" y="142"/>
                  </a:cxn>
                  <a:cxn ang="0">
                    <a:pos x="245" y="145"/>
                  </a:cxn>
                  <a:cxn ang="0">
                    <a:pos x="243" y="149"/>
                  </a:cxn>
                  <a:cxn ang="0">
                    <a:pos x="242" y="153"/>
                  </a:cxn>
                  <a:cxn ang="0">
                    <a:pos x="235" y="160"/>
                  </a:cxn>
                  <a:cxn ang="0">
                    <a:pos x="225" y="165"/>
                  </a:cxn>
                  <a:cxn ang="0">
                    <a:pos x="194" y="168"/>
                  </a:cxn>
                  <a:cxn ang="0">
                    <a:pos x="145" y="169"/>
                  </a:cxn>
                  <a:cxn ang="0">
                    <a:pos x="198" y="165"/>
                  </a:cxn>
                  <a:cxn ang="0">
                    <a:pos x="220" y="162"/>
                  </a:cxn>
                  <a:cxn ang="0">
                    <a:pos x="231" y="159"/>
                  </a:cxn>
                  <a:cxn ang="0">
                    <a:pos x="237" y="156"/>
                  </a:cxn>
                  <a:cxn ang="0">
                    <a:pos x="241" y="149"/>
                  </a:cxn>
                  <a:cxn ang="0">
                    <a:pos x="242" y="145"/>
                  </a:cxn>
                  <a:cxn ang="0">
                    <a:pos x="242" y="141"/>
                  </a:cxn>
                  <a:cxn ang="0">
                    <a:pos x="241" y="138"/>
                  </a:cxn>
                  <a:cxn ang="0">
                    <a:pos x="238" y="133"/>
                  </a:cxn>
                  <a:cxn ang="0">
                    <a:pos x="243" y="106"/>
                  </a:cxn>
                  <a:cxn ang="0">
                    <a:pos x="243" y="92"/>
                  </a:cxn>
                  <a:cxn ang="0">
                    <a:pos x="243" y="85"/>
                  </a:cxn>
                  <a:cxn ang="0">
                    <a:pos x="240" y="79"/>
                  </a:cxn>
                  <a:cxn ang="0">
                    <a:pos x="238" y="71"/>
                  </a:cxn>
                  <a:cxn ang="0">
                    <a:pos x="232" y="66"/>
                  </a:cxn>
                  <a:cxn ang="0">
                    <a:pos x="221" y="51"/>
                  </a:cxn>
                  <a:cxn ang="0">
                    <a:pos x="202" y="36"/>
                  </a:cxn>
                  <a:cxn ang="0">
                    <a:pos x="182" y="26"/>
                  </a:cxn>
                  <a:cxn ang="0">
                    <a:pos x="159" y="15"/>
                  </a:cxn>
                  <a:cxn ang="0">
                    <a:pos x="132" y="8"/>
                  </a:cxn>
                  <a:cxn ang="0">
                    <a:pos x="110" y="5"/>
                  </a:cxn>
                  <a:cxn ang="0">
                    <a:pos x="81" y="2"/>
                  </a:cxn>
                  <a:cxn ang="0">
                    <a:pos x="58" y="2"/>
                  </a:cxn>
                  <a:cxn ang="0">
                    <a:pos x="40" y="2"/>
                  </a:cxn>
                  <a:cxn ang="0">
                    <a:pos x="0" y="2"/>
                  </a:cxn>
                </a:cxnLst>
                <a:rect l="0" t="0" r="r" b="b"/>
                <a:pathLst>
                  <a:path w="247" h="170">
                    <a:moveTo>
                      <a:pt x="0" y="2"/>
                    </a:moveTo>
                    <a:lnTo>
                      <a:pt x="54" y="0"/>
                    </a:lnTo>
                    <a:lnTo>
                      <a:pt x="90" y="0"/>
                    </a:lnTo>
                    <a:lnTo>
                      <a:pt x="134" y="5"/>
                    </a:lnTo>
                    <a:lnTo>
                      <a:pt x="166" y="13"/>
                    </a:lnTo>
                    <a:lnTo>
                      <a:pt x="193" y="25"/>
                    </a:lnTo>
                    <a:lnTo>
                      <a:pt x="213" y="39"/>
                    </a:lnTo>
                    <a:lnTo>
                      <a:pt x="225" y="50"/>
                    </a:lnTo>
                    <a:lnTo>
                      <a:pt x="237" y="63"/>
                    </a:lnTo>
                    <a:lnTo>
                      <a:pt x="242" y="72"/>
                    </a:lnTo>
                    <a:lnTo>
                      <a:pt x="245" y="80"/>
                    </a:lnTo>
                    <a:lnTo>
                      <a:pt x="245" y="85"/>
                    </a:lnTo>
                    <a:lnTo>
                      <a:pt x="246" y="92"/>
                    </a:lnTo>
                    <a:lnTo>
                      <a:pt x="244" y="113"/>
                    </a:lnTo>
                    <a:lnTo>
                      <a:pt x="241" y="130"/>
                    </a:lnTo>
                    <a:lnTo>
                      <a:pt x="244" y="137"/>
                    </a:lnTo>
                    <a:lnTo>
                      <a:pt x="245" y="142"/>
                    </a:lnTo>
                    <a:lnTo>
                      <a:pt x="245" y="145"/>
                    </a:lnTo>
                    <a:lnTo>
                      <a:pt x="243" y="149"/>
                    </a:lnTo>
                    <a:lnTo>
                      <a:pt x="242" y="153"/>
                    </a:lnTo>
                    <a:lnTo>
                      <a:pt x="235" y="160"/>
                    </a:lnTo>
                    <a:lnTo>
                      <a:pt x="225" y="165"/>
                    </a:lnTo>
                    <a:lnTo>
                      <a:pt x="194" y="168"/>
                    </a:lnTo>
                    <a:lnTo>
                      <a:pt x="145" y="169"/>
                    </a:lnTo>
                    <a:lnTo>
                      <a:pt x="198" y="165"/>
                    </a:lnTo>
                    <a:lnTo>
                      <a:pt x="220" y="162"/>
                    </a:lnTo>
                    <a:lnTo>
                      <a:pt x="231" y="159"/>
                    </a:lnTo>
                    <a:lnTo>
                      <a:pt x="237" y="156"/>
                    </a:lnTo>
                    <a:lnTo>
                      <a:pt x="241" y="149"/>
                    </a:lnTo>
                    <a:lnTo>
                      <a:pt x="242" y="145"/>
                    </a:lnTo>
                    <a:lnTo>
                      <a:pt x="242" y="141"/>
                    </a:lnTo>
                    <a:lnTo>
                      <a:pt x="241" y="138"/>
                    </a:lnTo>
                    <a:lnTo>
                      <a:pt x="238" y="133"/>
                    </a:lnTo>
                    <a:lnTo>
                      <a:pt x="243" y="106"/>
                    </a:lnTo>
                    <a:lnTo>
                      <a:pt x="243" y="92"/>
                    </a:lnTo>
                    <a:lnTo>
                      <a:pt x="243" y="85"/>
                    </a:lnTo>
                    <a:lnTo>
                      <a:pt x="240" y="79"/>
                    </a:lnTo>
                    <a:lnTo>
                      <a:pt x="238" y="71"/>
                    </a:lnTo>
                    <a:lnTo>
                      <a:pt x="232" y="66"/>
                    </a:lnTo>
                    <a:lnTo>
                      <a:pt x="221" y="51"/>
                    </a:lnTo>
                    <a:lnTo>
                      <a:pt x="202" y="36"/>
                    </a:lnTo>
                    <a:lnTo>
                      <a:pt x="182" y="26"/>
                    </a:lnTo>
                    <a:lnTo>
                      <a:pt x="159" y="15"/>
                    </a:lnTo>
                    <a:lnTo>
                      <a:pt x="132" y="8"/>
                    </a:lnTo>
                    <a:lnTo>
                      <a:pt x="110" y="5"/>
                    </a:lnTo>
                    <a:lnTo>
                      <a:pt x="81" y="2"/>
                    </a:lnTo>
                    <a:lnTo>
                      <a:pt x="58" y="2"/>
                    </a:lnTo>
                    <a:lnTo>
                      <a:pt x="40" y="2"/>
                    </a:lnTo>
                    <a:lnTo>
                      <a:pt x="0"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64" name="Freeform 80"/>
              <p:cNvSpPr>
                <a:spLocks/>
              </p:cNvSpPr>
              <p:nvPr/>
            </p:nvSpPr>
            <p:spPr bwMode="auto">
              <a:xfrm>
                <a:off x="1653" y="4058"/>
                <a:ext cx="138" cy="169"/>
              </a:xfrm>
              <a:custGeom>
                <a:avLst/>
                <a:gdLst/>
                <a:ahLst/>
                <a:cxnLst>
                  <a:cxn ang="0">
                    <a:pos x="132" y="135"/>
                  </a:cxn>
                  <a:cxn ang="0">
                    <a:pos x="125" y="131"/>
                  </a:cxn>
                  <a:cxn ang="0">
                    <a:pos x="120" y="123"/>
                  </a:cxn>
                  <a:cxn ang="0">
                    <a:pos x="117" y="110"/>
                  </a:cxn>
                  <a:cxn ang="0">
                    <a:pos x="110" y="68"/>
                  </a:cxn>
                  <a:cxn ang="0">
                    <a:pos x="100" y="37"/>
                  </a:cxn>
                  <a:cxn ang="0">
                    <a:pos x="84" y="12"/>
                  </a:cxn>
                  <a:cxn ang="0">
                    <a:pos x="65" y="2"/>
                  </a:cxn>
                  <a:cxn ang="0">
                    <a:pos x="45" y="1"/>
                  </a:cxn>
                  <a:cxn ang="0">
                    <a:pos x="25" y="14"/>
                  </a:cxn>
                  <a:cxn ang="0">
                    <a:pos x="13" y="33"/>
                  </a:cxn>
                  <a:cxn ang="0">
                    <a:pos x="3" y="60"/>
                  </a:cxn>
                  <a:cxn ang="0">
                    <a:pos x="0" y="89"/>
                  </a:cxn>
                  <a:cxn ang="0">
                    <a:pos x="1" y="112"/>
                  </a:cxn>
                  <a:cxn ang="0">
                    <a:pos x="4" y="131"/>
                  </a:cxn>
                  <a:cxn ang="0">
                    <a:pos x="6" y="136"/>
                  </a:cxn>
                  <a:cxn ang="0">
                    <a:pos x="17" y="131"/>
                  </a:cxn>
                  <a:cxn ang="0">
                    <a:pos x="12" y="110"/>
                  </a:cxn>
                  <a:cxn ang="0">
                    <a:pos x="11" y="86"/>
                  </a:cxn>
                  <a:cxn ang="0">
                    <a:pos x="14" y="64"/>
                  </a:cxn>
                  <a:cxn ang="0">
                    <a:pos x="19" y="47"/>
                  </a:cxn>
                  <a:cxn ang="0">
                    <a:pos x="29" y="31"/>
                  </a:cxn>
                  <a:cxn ang="0">
                    <a:pos x="44" y="19"/>
                  </a:cxn>
                  <a:cxn ang="0">
                    <a:pos x="54" y="16"/>
                  </a:cxn>
                  <a:cxn ang="0">
                    <a:pos x="68" y="19"/>
                  </a:cxn>
                  <a:cxn ang="0">
                    <a:pos x="80" y="26"/>
                  </a:cxn>
                  <a:cxn ang="0">
                    <a:pos x="89" y="39"/>
                  </a:cxn>
                  <a:cxn ang="0">
                    <a:pos x="97" y="54"/>
                  </a:cxn>
                  <a:cxn ang="0">
                    <a:pos x="102" y="78"/>
                  </a:cxn>
                  <a:cxn ang="0">
                    <a:pos x="103" y="100"/>
                  </a:cxn>
                  <a:cxn ang="0">
                    <a:pos x="99" y="121"/>
                  </a:cxn>
                  <a:cxn ang="0">
                    <a:pos x="93" y="139"/>
                  </a:cxn>
                  <a:cxn ang="0">
                    <a:pos x="86" y="152"/>
                  </a:cxn>
                  <a:cxn ang="0">
                    <a:pos x="75" y="162"/>
                  </a:cxn>
                  <a:cxn ang="0">
                    <a:pos x="61" y="168"/>
                  </a:cxn>
                  <a:cxn ang="0">
                    <a:pos x="100" y="164"/>
                  </a:cxn>
                  <a:cxn ang="0">
                    <a:pos x="110" y="147"/>
                  </a:cxn>
                  <a:cxn ang="0">
                    <a:pos x="117" y="123"/>
                  </a:cxn>
                  <a:cxn ang="0">
                    <a:pos x="125" y="135"/>
                  </a:cxn>
                  <a:cxn ang="0">
                    <a:pos x="137" y="136"/>
                  </a:cxn>
                </a:cxnLst>
                <a:rect l="0" t="0" r="r" b="b"/>
                <a:pathLst>
                  <a:path w="138" h="169">
                    <a:moveTo>
                      <a:pt x="137" y="136"/>
                    </a:moveTo>
                    <a:lnTo>
                      <a:pt x="132" y="135"/>
                    </a:lnTo>
                    <a:lnTo>
                      <a:pt x="128" y="133"/>
                    </a:lnTo>
                    <a:lnTo>
                      <a:pt x="125" y="131"/>
                    </a:lnTo>
                    <a:lnTo>
                      <a:pt x="122" y="127"/>
                    </a:lnTo>
                    <a:lnTo>
                      <a:pt x="120" y="123"/>
                    </a:lnTo>
                    <a:lnTo>
                      <a:pt x="119" y="118"/>
                    </a:lnTo>
                    <a:lnTo>
                      <a:pt x="117" y="110"/>
                    </a:lnTo>
                    <a:lnTo>
                      <a:pt x="115" y="93"/>
                    </a:lnTo>
                    <a:lnTo>
                      <a:pt x="110" y="68"/>
                    </a:lnTo>
                    <a:lnTo>
                      <a:pt x="106" y="49"/>
                    </a:lnTo>
                    <a:lnTo>
                      <a:pt x="100" y="37"/>
                    </a:lnTo>
                    <a:lnTo>
                      <a:pt x="93" y="24"/>
                    </a:lnTo>
                    <a:lnTo>
                      <a:pt x="84" y="12"/>
                    </a:lnTo>
                    <a:lnTo>
                      <a:pt x="74" y="6"/>
                    </a:lnTo>
                    <a:lnTo>
                      <a:pt x="65" y="2"/>
                    </a:lnTo>
                    <a:lnTo>
                      <a:pt x="56" y="0"/>
                    </a:lnTo>
                    <a:lnTo>
                      <a:pt x="45" y="1"/>
                    </a:lnTo>
                    <a:lnTo>
                      <a:pt x="34" y="6"/>
                    </a:lnTo>
                    <a:lnTo>
                      <a:pt x="25" y="14"/>
                    </a:lnTo>
                    <a:lnTo>
                      <a:pt x="18" y="22"/>
                    </a:lnTo>
                    <a:lnTo>
                      <a:pt x="13" y="33"/>
                    </a:lnTo>
                    <a:lnTo>
                      <a:pt x="7" y="47"/>
                    </a:lnTo>
                    <a:lnTo>
                      <a:pt x="3" y="60"/>
                    </a:lnTo>
                    <a:lnTo>
                      <a:pt x="1" y="77"/>
                    </a:lnTo>
                    <a:lnTo>
                      <a:pt x="0" y="89"/>
                    </a:lnTo>
                    <a:lnTo>
                      <a:pt x="0" y="98"/>
                    </a:lnTo>
                    <a:lnTo>
                      <a:pt x="1" y="112"/>
                    </a:lnTo>
                    <a:lnTo>
                      <a:pt x="2" y="123"/>
                    </a:lnTo>
                    <a:lnTo>
                      <a:pt x="4" y="131"/>
                    </a:lnTo>
                    <a:lnTo>
                      <a:pt x="5" y="135"/>
                    </a:lnTo>
                    <a:lnTo>
                      <a:pt x="6" y="136"/>
                    </a:lnTo>
                    <a:lnTo>
                      <a:pt x="9" y="136"/>
                    </a:lnTo>
                    <a:lnTo>
                      <a:pt x="17" y="131"/>
                    </a:lnTo>
                    <a:lnTo>
                      <a:pt x="14" y="121"/>
                    </a:lnTo>
                    <a:lnTo>
                      <a:pt x="12" y="110"/>
                    </a:lnTo>
                    <a:lnTo>
                      <a:pt x="11" y="98"/>
                    </a:lnTo>
                    <a:lnTo>
                      <a:pt x="11" y="86"/>
                    </a:lnTo>
                    <a:lnTo>
                      <a:pt x="12" y="74"/>
                    </a:lnTo>
                    <a:lnTo>
                      <a:pt x="14" y="64"/>
                    </a:lnTo>
                    <a:lnTo>
                      <a:pt x="16" y="56"/>
                    </a:lnTo>
                    <a:lnTo>
                      <a:pt x="19" y="47"/>
                    </a:lnTo>
                    <a:lnTo>
                      <a:pt x="24" y="39"/>
                    </a:lnTo>
                    <a:lnTo>
                      <a:pt x="29" y="31"/>
                    </a:lnTo>
                    <a:lnTo>
                      <a:pt x="36" y="24"/>
                    </a:lnTo>
                    <a:lnTo>
                      <a:pt x="44" y="19"/>
                    </a:lnTo>
                    <a:lnTo>
                      <a:pt x="49" y="17"/>
                    </a:lnTo>
                    <a:lnTo>
                      <a:pt x="54" y="16"/>
                    </a:lnTo>
                    <a:lnTo>
                      <a:pt x="60" y="16"/>
                    </a:lnTo>
                    <a:lnTo>
                      <a:pt x="68" y="19"/>
                    </a:lnTo>
                    <a:lnTo>
                      <a:pt x="74" y="22"/>
                    </a:lnTo>
                    <a:lnTo>
                      <a:pt x="80" y="26"/>
                    </a:lnTo>
                    <a:lnTo>
                      <a:pt x="85" y="33"/>
                    </a:lnTo>
                    <a:lnTo>
                      <a:pt x="89" y="39"/>
                    </a:lnTo>
                    <a:lnTo>
                      <a:pt x="94" y="46"/>
                    </a:lnTo>
                    <a:lnTo>
                      <a:pt x="97" y="54"/>
                    </a:lnTo>
                    <a:lnTo>
                      <a:pt x="100" y="63"/>
                    </a:lnTo>
                    <a:lnTo>
                      <a:pt x="102" y="78"/>
                    </a:lnTo>
                    <a:lnTo>
                      <a:pt x="103" y="89"/>
                    </a:lnTo>
                    <a:lnTo>
                      <a:pt x="103" y="100"/>
                    </a:lnTo>
                    <a:lnTo>
                      <a:pt x="101" y="112"/>
                    </a:lnTo>
                    <a:lnTo>
                      <a:pt x="99" y="121"/>
                    </a:lnTo>
                    <a:lnTo>
                      <a:pt x="97" y="129"/>
                    </a:lnTo>
                    <a:lnTo>
                      <a:pt x="93" y="139"/>
                    </a:lnTo>
                    <a:lnTo>
                      <a:pt x="90" y="146"/>
                    </a:lnTo>
                    <a:lnTo>
                      <a:pt x="86" y="152"/>
                    </a:lnTo>
                    <a:lnTo>
                      <a:pt x="81" y="156"/>
                    </a:lnTo>
                    <a:lnTo>
                      <a:pt x="75" y="162"/>
                    </a:lnTo>
                    <a:lnTo>
                      <a:pt x="70" y="165"/>
                    </a:lnTo>
                    <a:lnTo>
                      <a:pt x="61" y="168"/>
                    </a:lnTo>
                    <a:lnTo>
                      <a:pt x="94" y="167"/>
                    </a:lnTo>
                    <a:lnTo>
                      <a:pt x="100" y="164"/>
                    </a:lnTo>
                    <a:lnTo>
                      <a:pt x="104" y="160"/>
                    </a:lnTo>
                    <a:lnTo>
                      <a:pt x="110" y="147"/>
                    </a:lnTo>
                    <a:lnTo>
                      <a:pt x="114" y="138"/>
                    </a:lnTo>
                    <a:lnTo>
                      <a:pt x="117" y="123"/>
                    </a:lnTo>
                    <a:lnTo>
                      <a:pt x="120" y="131"/>
                    </a:lnTo>
                    <a:lnTo>
                      <a:pt x="125" y="135"/>
                    </a:lnTo>
                    <a:lnTo>
                      <a:pt x="132" y="136"/>
                    </a:lnTo>
                    <a:lnTo>
                      <a:pt x="137"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65" name="Freeform 81"/>
              <p:cNvSpPr>
                <a:spLocks/>
              </p:cNvSpPr>
              <p:nvPr/>
            </p:nvSpPr>
            <p:spPr bwMode="auto">
              <a:xfrm>
                <a:off x="1666" y="4078"/>
                <a:ext cx="89" cy="149"/>
              </a:xfrm>
              <a:custGeom>
                <a:avLst/>
                <a:gdLst/>
                <a:ahLst/>
                <a:cxnLst>
                  <a:cxn ang="0">
                    <a:pos x="2" y="99"/>
                  </a:cxn>
                  <a:cxn ang="0">
                    <a:pos x="0" y="77"/>
                  </a:cxn>
                  <a:cxn ang="0">
                    <a:pos x="1" y="53"/>
                  </a:cxn>
                  <a:cxn ang="0">
                    <a:pos x="9" y="28"/>
                  </a:cxn>
                  <a:cxn ang="0">
                    <a:pos x="24" y="8"/>
                  </a:cxn>
                  <a:cxn ang="0">
                    <a:pos x="39" y="1"/>
                  </a:cxn>
                  <a:cxn ang="0">
                    <a:pos x="52" y="1"/>
                  </a:cxn>
                  <a:cxn ang="0">
                    <a:pos x="69" y="12"/>
                  </a:cxn>
                  <a:cxn ang="0">
                    <a:pos x="81" y="34"/>
                  </a:cxn>
                  <a:cxn ang="0">
                    <a:pos x="88" y="65"/>
                  </a:cxn>
                  <a:cxn ang="0">
                    <a:pos x="87" y="90"/>
                  </a:cxn>
                  <a:cxn ang="0">
                    <a:pos x="80" y="114"/>
                  </a:cxn>
                  <a:cxn ang="0">
                    <a:pos x="69" y="134"/>
                  </a:cxn>
                  <a:cxn ang="0">
                    <a:pos x="58" y="144"/>
                  </a:cxn>
                  <a:cxn ang="0">
                    <a:pos x="48" y="148"/>
                  </a:cxn>
                  <a:cxn ang="0">
                    <a:pos x="35" y="147"/>
                  </a:cxn>
                  <a:cxn ang="0">
                    <a:pos x="43" y="133"/>
                  </a:cxn>
                  <a:cxn ang="0">
                    <a:pos x="52" y="132"/>
                  </a:cxn>
                  <a:cxn ang="0">
                    <a:pos x="65" y="122"/>
                  </a:cxn>
                  <a:cxn ang="0">
                    <a:pos x="74" y="105"/>
                  </a:cxn>
                  <a:cxn ang="0">
                    <a:pos x="79" y="86"/>
                  </a:cxn>
                  <a:cxn ang="0">
                    <a:pos x="80" y="66"/>
                  </a:cxn>
                  <a:cxn ang="0">
                    <a:pos x="77" y="48"/>
                  </a:cxn>
                  <a:cxn ang="0">
                    <a:pos x="69" y="30"/>
                  </a:cxn>
                  <a:cxn ang="0">
                    <a:pos x="58" y="16"/>
                  </a:cxn>
                  <a:cxn ang="0">
                    <a:pos x="44" y="12"/>
                  </a:cxn>
                  <a:cxn ang="0">
                    <a:pos x="33" y="15"/>
                  </a:cxn>
                  <a:cxn ang="0">
                    <a:pos x="20" y="27"/>
                  </a:cxn>
                  <a:cxn ang="0">
                    <a:pos x="12" y="44"/>
                  </a:cxn>
                  <a:cxn ang="0">
                    <a:pos x="8" y="69"/>
                  </a:cxn>
                  <a:cxn ang="0">
                    <a:pos x="10" y="93"/>
                  </a:cxn>
                  <a:cxn ang="0">
                    <a:pos x="4" y="111"/>
                  </a:cxn>
                </a:cxnLst>
                <a:rect l="0" t="0" r="r" b="b"/>
                <a:pathLst>
                  <a:path w="89" h="149">
                    <a:moveTo>
                      <a:pt x="4" y="111"/>
                    </a:moveTo>
                    <a:lnTo>
                      <a:pt x="2" y="99"/>
                    </a:lnTo>
                    <a:lnTo>
                      <a:pt x="1" y="89"/>
                    </a:lnTo>
                    <a:lnTo>
                      <a:pt x="0" y="77"/>
                    </a:lnTo>
                    <a:lnTo>
                      <a:pt x="0" y="66"/>
                    </a:lnTo>
                    <a:lnTo>
                      <a:pt x="1" y="53"/>
                    </a:lnTo>
                    <a:lnTo>
                      <a:pt x="5" y="39"/>
                    </a:lnTo>
                    <a:lnTo>
                      <a:pt x="9" y="28"/>
                    </a:lnTo>
                    <a:lnTo>
                      <a:pt x="16" y="18"/>
                    </a:lnTo>
                    <a:lnTo>
                      <a:pt x="24" y="8"/>
                    </a:lnTo>
                    <a:lnTo>
                      <a:pt x="31" y="3"/>
                    </a:lnTo>
                    <a:lnTo>
                      <a:pt x="39" y="1"/>
                    </a:lnTo>
                    <a:lnTo>
                      <a:pt x="44" y="0"/>
                    </a:lnTo>
                    <a:lnTo>
                      <a:pt x="52" y="1"/>
                    </a:lnTo>
                    <a:lnTo>
                      <a:pt x="61" y="5"/>
                    </a:lnTo>
                    <a:lnTo>
                      <a:pt x="69" y="12"/>
                    </a:lnTo>
                    <a:lnTo>
                      <a:pt x="76" y="23"/>
                    </a:lnTo>
                    <a:lnTo>
                      <a:pt x="81" y="34"/>
                    </a:lnTo>
                    <a:lnTo>
                      <a:pt x="86" y="49"/>
                    </a:lnTo>
                    <a:lnTo>
                      <a:pt x="88" y="65"/>
                    </a:lnTo>
                    <a:lnTo>
                      <a:pt x="88" y="76"/>
                    </a:lnTo>
                    <a:lnTo>
                      <a:pt x="87" y="90"/>
                    </a:lnTo>
                    <a:lnTo>
                      <a:pt x="84" y="104"/>
                    </a:lnTo>
                    <a:lnTo>
                      <a:pt x="80" y="114"/>
                    </a:lnTo>
                    <a:lnTo>
                      <a:pt x="75" y="126"/>
                    </a:lnTo>
                    <a:lnTo>
                      <a:pt x="69" y="134"/>
                    </a:lnTo>
                    <a:lnTo>
                      <a:pt x="64" y="140"/>
                    </a:lnTo>
                    <a:lnTo>
                      <a:pt x="58" y="144"/>
                    </a:lnTo>
                    <a:lnTo>
                      <a:pt x="51" y="147"/>
                    </a:lnTo>
                    <a:lnTo>
                      <a:pt x="48" y="148"/>
                    </a:lnTo>
                    <a:lnTo>
                      <a:pt x="40" y="148"/>
                    </a:lnTo>
                    <a:lnTo>
                      <a:pt x="35" y="147"/>
                    </a:lnTo>
                    <a:lnTo>
                      <a:pt x="29" y="144"/>
                    </a:lnTo>
                    <a:lnTo>
                      <a:pt x="43" y="133"/>
                    </a:lnTo>
                    <a:lnTo>
                      <a:pt x="47" y="133"/>
                    </a:lnTo>
                    <a:lnTo>
                      <a:pt x="52" y="132"/>
                    </a:lnTo>
                    <a:lnTo>
                      <a:pt x="59" y="127"/>
                    </a:lnTo>
                    <a:lnTo>
                      <a:pt x="65" y="122"/>
                    </a:lnTo>
                    <a:lnTo>
                      <a:pt x="70" y="113"/>
                    </a:lnTo>
                    <a:lnTo>
                      <a:pt x="74" y="105"/>
                    </a:lnTo>
                    <a:lnTo>
                      <a:pt x="77" y="97"/>
                    </a:lnTo>
                    <a:lnTo>
                      <a:pt x="79" y="86"/>
                    </a:lnTo>
                    <a:lnTo>
                      <a:pt x="80" y="75"/>
                    </a:lnTo>
                    <a:lnTo>
                      <a:pt x="80" y="66"/>
                    </a:lnTo>
                    <a:lnTo>
                      <a:pt x="78" y="56"/>
                    </a:lnTo>
                    <a:lnTo>
                      <a:pt x="77" y="48"/>
                    </a:lnTo>
                    <a:lnTo>
                      <a:pt x="74" y="40"/>
                    </a:lnTo>
                    <a:lnTo>
                      <a:pt x="69" y="30"/>
                    </a:lnTo>
                    <a:lnTo>
                      <a:pt x="64" y="22"/>
                    </a:lnTo>
                    <a:lnTo>
                      <a:pt x="58" y="16"/>
                    </a:lnTo>
                    <a:lnTo>
                      <a:pt x="51" y="12"/>
                    </a:lnTo>
                    <a:lnTo>
                      <a:pt x="44" y="12"/>
                    </a:lnTo>
                    <a:lnTo>
                      <a:pt x="39" y="12"/>
                    </a:lnTo>
                    <a:lnTo>
                      <a:pt x="33" y="15"/>
                    </a:lnTo>
                    <a:lnTo>
                      <a:pt x="25" y="20"/>
                    </a:lnTo>
                    <a:lnTo>
                      <a:pt x="20" y="27"/>
                    </a:lnTo>
                    <a:lnTo>
                      <a:pt x="15" y="35"/>
                    </a:lnTo>
                    <a:lnTo>
                      <a:pt x="12" y="44"/>
                    </a:lnTo>
                    <a:lnTo>
                      <a:pt x="9" y="58"/>
                    </a:lnTo>
                    <a:lnTo>
                      <a:pt x="8" y="69"/>
                    </a:lnTo>
                    <a:lnTo>
                      <a:pt x="8" y="78"/>
                    </a:lnTo>
                    <a:lnTo>
                      <a:pt x="10" y="93"/>
                    </a:lnTo>
                    <a:lnTo>
                      <a:pt x="14" y="106"/>
                    </a:lnTo>
                    <a:lnTo>
                      <a:pt x="4" y="1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66" name="Freeform 82"/>
              <p:cNvSpPr>
                <a:spLocks/>
              </p:cNvSpPr>
              <p:nvPr/>
            </p:nvSpPr>
            <p:spPr bwMode="auto">
              <a:xfrm>
                <a:off x="1670" y="4182"/>
                <a:ext cx="40" cy="45"/>
              </a:xfrm>
              <a:custGeom>
                <a:avLst/>
                <a:gdLst/>
                <a:ahLst/>
                <a:cxnLst>
                  <a:cxn ang="0">
                    <a:pos x="9" y="0"/>
                  </a:cxn>
                  <a:cxn ang="0">
                    <a:pos x="11" y="7"/>
                  </a:cxn>
                  <a:cxn ang="0">
                    <a:pos x="15" y="14"/>
                  </a:cxn>
                  <a:cxn ang="0">
                    <a:pos x="19" y="20"/>
                  </a:cxn>
                  <a:cxn ang="0">
                    <a:pos x="24" y="24"/>
                  </a:cxn>
                  <a:cxn ang="0">
                    <a:pos x="31" y="28"/>
                  </a:cxn>
                  <a:cxn ang="0">
                    <a:pos x="35" y="29"/>
                  </a:cxn>
                  <a:cxn ang="0">
                    <a:pos x="39" y="29"/>
                  </a:cxn>
                  <a:cxn ang="0">
                    <a:pos x="36" y="44"/>
                  </a:cxn>
                  <a:cxn ang="0">
                    <a:pos x="30" y="43"/>
                  </a:cxn>
                  <a:cxn ang="0">
                    <a:pos x="25" y="40"/>
                  </a:cxn>
                  <a:cxn ang="0">
                    <a:pos x="20" y="37"/>
                  </a:cxn>
                  <a:cxn ang="0">
                    <a:pos x="14" y="32"/>
                  </a:cxn>
                  <a:cxn ang="0">
                    <a:pos x="9" y="25"/>
                  </a:cxn>
                  <a:cxn ang="0">
                    <a:pos x="6" y="20"/>
                  </a:cxn>
                  <a:cxn ang="0">
                    <a:pos x="3" y="14"/>
                  </a:cxn>
                  <a:cxn ang="0">
                    <a:pos x="0" y="6"/>
                  </a:cxn>
                  <a:cxn ang="0">
                    <a:pos x="9" y="0"/>
                  </a:cxn>
                </a:cxnLst>
                <a:rect l="0" t="0" r="r" b="b"/>
                <a:pathLst>
                  <a:path w="40" h="45">
                    <a:moveTo>
                      <a:pt x="9" y="0"/>
                    </a:moveTo>
                    <a:lnTo>
                      <a:pt x="11" y="7"/>
                    </a:lnTo>
                    <a:lnTo>
                      <a:pt x="15" y="14"/>
                    </a:lnTo>
                    <a:lnTo>
                      <a:pt x="19" y="20"/>
                    </a:lnTo>
                    <a:lnTo>
                      <a:pt x="24" y="24"/>
                    </a:lnTo>
                    <a:lnTo>
                      <a:pt x="31" y="28"/>
                    </a:lnTo>
                    <a:lnTo>
                      <a:pt x="35" y="29"/>
                    </a:lnTo>
                    <a:lnTo>
                      <a:pt x="39" y="29"/>
                    </a:lnTo>
                    <a:lnTo>
                      <a:pt x="36" y="44"/>
                    </a:lnTo>
                    <a:lnTo>
                      <a:pt x="30" y="43"/>
                    </a:lnTo>
                    <a:lnTo>
                      <a:pt x="25" y="40"/>
                    </a:lnTo>
                    <a:lnTo>
                      <a:pt x="20" y="37"/>
                    </a:lnTo>
                    <a:lnTo>
                      <a:pt x="14" y="32"/>
                    </a:lnTo>
                    <a:lnTo>
                      <a:pt x="9" y="25"/>
                    </a:lnTo>
                    <a:lnTo>
                      <a:pt x="6" y="20"/>
                    </a:lnTo>
                    <a:lnTo>
                      <a:pt x="3" y="14"/>
                    </a:lnTo>
                    <a:lnTo>
                      <a:pt x="0" y="6"/>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67" name="Freeform 83"/>
              <p:cNvSpPr>
                <a:spLocks/>
              </p:cNvSpPr>
              <p:nvPr/>
            </p:nvSpPr>
            <p:spPr bwMode="auto">
              <a:xfrm>
                <a:off x="1678" y="4097"/>
                <a:ext cx="56" cy="107"/>
              </a:xfrm>
              <a:custGeom>
                <a:avLst/>
                <a:gdLst/>
                <a:ahLst/>
                <a:cxnLst>
                  <a:cxn ang="0">
                    <a:pos x="42" y="10"/>
                  </a:cxn>
                  <a:cxn ang="0">
                    <a:pos x="43" y="34"/>
                  </a:cxn>
                  <a:cxn ang="0">
                    <a:pos x="30" y="13"/>
                  </a:cxn>
                  <a:cxn ang="0">
                    <a:pos x="30" y="25"/>
                  </a:cxn>
                  <a:cxn ang="0">
                    <a:pos x="29" y="36"/>
                  </a:cxn>
                  <a:cxn ang="0">
                    <a:pos x="27" y="43"/>
                  </a:cxn>
                  <a:cxn ang="0">
                    <a:pos x="25" y="49"/>
                  </a:cxn>
                  <a:cxn ang="0">
                    <a:pos x="22" y="53"/>
                  </a:cxn>
                  <a:cxn ang="0">
                    <a:pos x="19" y="57"/>
                  </a:cxn>
                  <a:cxn ang="0">
                    <a:pos x="11" y="66"/>
                  </a:cxn>
                  <a:cxn ang="0">
                    <a:pos x="19" y="86"/>
                  </a:cxn>
                  <a:cxn ang="0">
                    <a:pos x="26" y="80"/>
                  </a:cxn>
                  <a:cxn ang="0">
                    <a:pos x="32" y="76"/>
                  </a:cxn>
                  <a:cxn ang="0">
                    <a:pos x="33" y="75"/>
                  </a:cxn>
                  <a:cxn ang="0">
                    <a:pos x="36" y="75"/>
                  </a:cxn>
                  <a:cxn ang="0">
                    <a:pos x="40" y="75"/>
                  </a:cxn>
                  <a:cxn ang="0">
                    <a:pos x="45" y="78"/>
                  </a:cxn>
                  <a:cxn ang="0">
                    <a:pos x="51" y="84"/>
                  </a:cxn>
                  <a:cxn ang="0">
                    <a:pos x="55" y="89"/>
                  </a:cxn>
                  <a:cxn ang="0">
                    <a:pos x="51" y="96"/>
                  </a:cxn>
                  <a:cxn ang="0">
                    <a:pos x="47" y="100"/>
                  </a:cxn>
                  <a:cxn ang="0">
                    <a:pos x="42" y="103"/>
                  </a:cxn>
                  <a:cxn ang="0">
                    <a:pos x="38" y="106"/>
                  </a:cxn>
                  <a:cxn ang="0">
                    <a:pos x="33" y="106"/>
                  </a:cxn>
                  <a:cxn ang="0">
                    <a:pos x="28" y="106"/>
                  </a:cxn>
                  <a:cxn ang="0">
                    <a:pos x="23" y="104"/>
                  </a:cxn>
                  <a:cxn ang="0">
                    <a:pos x="18" y="101"/>
                  </a:cxn>
                  <a:cxn ang="0">
                    <a:pos x="13" y="96"/>
                  </a:cxn>
                  <a:cxn ang="0">
                    <a:pos x="9" y="91"/>
                  </a:cxn>
                  <a:cxn ang="0">
                    <a:pos x="6" y="83"/>
                  </a:cxn>
                  <a:cxn ang="0">
                    <a:pos x="3" y="75"/>
                  </a:cxn>
                  <a:cxn ang="0">
                    <a:pos x="1" y="68"/>
                  </a:cxn>
                  <a:cxn ang="0">
                    <a:pos x="0" y="59"/>
                  </a:cxn>
                  <a:cxn ang="0">
                    <a:pos x="0" y="48"/>
                  </a:cxn>
                  <a:cxn ang="0">
                    <a:pos x="1" y="38"/>
                  </a:cxn>
                  <a:cxn ang="0">
                    <a:pos x="3" y="31"/>
                  </a:cxn>
                  <a:cxn ang="0">
                    <a:pos x="5" y="24"/>
                  </a:cxn>
                  <a:cxn ang="0">
                    <a:pos x="9" y="17"/>
                  </a:cxn>
                  <a:cxn ang="0">
                    <a:pos x="14" y="9"/>
                  </a:cxn>
                  <a:cxn ang="0">
                    <a:pos x="21" y="3"/>
                  </a:cxn>
                  <a:cxn ang="0">
                    <a:pos x="27" y="0"/>
                  </a:cxn>
                  <a:cxn ang="0">
                    <a:pos x="33" y="0"/>
                  </a:cxn>
                  <a:cxn ang="0">
                    <a:pos x="40" y="1"/>
                  </a:cxn>
                  <a:cxn ang="0">
                    <a:pos x="43" y="3"/>
                  </a:cxn>
                  <a:cxn ang="0">
                    <a:pos x="42" y="10"/>
                  </a:cxn>
                </a:cxnLst>
                <a:rect l="0" t="0" r="r" b="b"/>
                <a:pathLst>
                  <a:path w="56" h="107">
                    <a:moveTo>
                      <a:pt x="42" y="10"/>
                    </a:moveTo>
                    <a:lnTo>
                      <a:pt x="43" y="34"/>
                    </a:lnTo>
                    <a:lnTo>
                      <a:pt x="30" y="13"/>
                    </a:lnTo>
                    <a:lnTo>
                      <a:pt x="30" y="25"/>
                    </a:lnTo>
                    <a:lnTo>
                      <a:pt x="29" y="36"/>
                    </a:lnTo>
                    <a:lnTo>
                      <a:pt x="27" y="43"/>
                    </a:lnTo>
                    <a:lnTo>
                      <a:pt x="25" y="49"/>
                    </a:lnTo>
                    <a:lnTo>
                      <a:pt x="22" y="53"/>
                    </a:lnTo>
                    <a:lnTo>
                      <a:pt x="19" y="57"/>
                    </a:lnTo>
                    <a:lnTo>
                      <a:pt x="11" y="66"/>
                    </a:lnTo>
                    <a:lnTo>
                      <a:pt x="19" y="86"/>
                    </a:lnTo>
                    <a:lnTo>
                      <a:pt x="26" y="80"/>
                    </a:lnTo>
                    <a:lnTo>
                      <a:pt x="32" y="76"/>
                    </a:lnTo>
                    <a:lnTo>
                      <a:pt x="33" y="75"/>
                    </a:lnTo>
                    <a:lnTo>
                      <a:pt x="36" y="75"/>
                    </a:lnTo>
                    <a:lnTo>
                      <a:pt x="40" y="75"/>
                    </a:lnTo>
                    <a:lnTo>
                      <a:pt x="45" y="78"/>
                    </a:lnTo>
                    <a:lnTo>
                      <a:pt x="51" y="84"/>
                    </a:lnTo>
                    <a:lnTo>
                      <a:pt x="55" y="89"/>
                    </a:lnTo>
                    <a:lnTo>
                      <a:pt x="51" y="96"/>
                    </a:lnTo>
                    <a:lnTo>
                      <a:pt x="47" y="100"/>
                    </a:lnTo>
                    <a:lnTo>
                      <a:pt x="42" y="103"/>
                    </a:lnTo>
                    <a:lnTo>
                      <a:pt x="38" y="106"/>
                    </a:lnTo>
                    <a:lnTo>
                      <a:pt x="33" y="106"/>
                    </a:lnTo>
                    <a:lnTo>
                      <a:pt x="28" y="106"/>
                    </a:lnTo>
                    <a:lnTo>
                      <a:pt x="23" y="104"/>
                    </a:lnTo>
                    <a:lnTo>
                      <a:pt x="18" y="101"/>
                    </a:lnTo>
                    <a:lnTo>
                      <a:pt x="13" y="96"/>
                    </a:lnTo>
                    <a:lnTo>
                      <a:pt x="9" y="91"/>
                    </a:lnTo>
                    <a:lnTo>
                      <a:pt x="6" y="83"/>
                    </a:lnTo>
                    <a:lnTo>
                      <a:pt x="3" y="75"/>
                    </a:lnTo>
                    <a:lnTo>
                      <a:pt x="1" y="68"/>
                    </a:lnTo>
                    <a:lnTo>
                      <a:pt x="0" y="59"/>
                    </a:lnTo>
                    <a:lnTo>
                      <a:pt x="0" y="48"/>
                    </a:lnTo>
                    <a:lnTo>
                      <a:pt x="1" y="38"/>
                    </a:lnTo>
                    <a:lnTo>
                      <a:pt x="3" y="31"/>
                    </a:lnTo>
                    <a:lnTo>
                      <a:pt x="5" y="24"/>
                    </a:lnTo>
                    <a:lnTo>
                      <a:pt x="9" y="17"/>
                    </a:lnTo>
                    <a:lnTo>
                      <a:pt x="14" y="9"/>
                    </a:lnTo>
                    <a:lnTo>
                      <a:pt x="21" y="3"/>
                    </a:lnTo>
                    <a:lnTo>
                      <a:pt x="27" y="0"/>
                    </a:lnTo>
                    <a:lnTo>
                      <a:pt x="33" y="0"/>
                    </a:lnTo>
                    <a:lnTo>
                      <a:pt x="40" y="1"/>
                    </a:lnTo>
                    <a:lnTo>
                      <a:pt x="43" y="3"/>
                    </a:lnTo>
                    <a:lnTo>
                      <a:pt x="42"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68" name="Freeform 84"/>
              <p:cNvSpPr>
                <a:spLocks/>
              </p:cNvSpPr>
              <p:nvPr/>
            </p:nvSpPr>
            <p:spPr bwMode="auto">
              <a:xfrm>
                <a:off x="1719" y="4100"/>
                <a:ext cx="23" cy="89"/>
              </a:xfrm>
              <a:custGeom>
                <a:avLst/>
                <a:gdLst/>
                <a:ahLst/>
                <a:cxnLst>
                  <a:cxn ang="0">
                    <a:pos x="0" y="9"/>
                  </a:cxn>
                  <a:cxn ang="0">
                    <a:pos x="4" y="33"/>
                  </a:cxn>
                  <a:cxn ang="0">
                    <a:pos x="5" y="38"/>
                  </a:cxn>
                  <a:cxn ang="0">
                    <a:pos x="7" y="44"/>
                  </a:cxn>
                  <a:cxn ang="0">
                    <a:pos x="11" y="50"/>
                  </a:cxn>
                  <a:cxn ang="0">
                    <a:pos x="14" y="55"/>
                  </a:cxn>
                  <a:cxn ang="0">
                    <a:pos x="18" y="60"/>
                  </a:cxn>
                  <a:cxn ang="0">
                    <a:pos x="15" y="72"/>
                  </a:cxn>
                  <a:cxn ang="0">
                    <a:pos x="12" y="84"/>
                  </a:cxn>
                  <a:cxn ang="0">
                    <a:pos x="12" y="88"/>
                  </a:cxn>
                  <a:cxn ang="0">
                    <a:pos x="14" y="84"/>
                  </a:cxn>
                  <a:cxn ang="0">
                    <a:pos x="17" y="77"/>
                  </a:cxn>
                  <a:cxn ang="0">
                    <a:pos x="20" y="69"/>
                  </a:cxn>
                  <a:cxn ang="0">
                    <a:pos x="21" y="62"/>
                  </a:cxn>
                  <a:cxn ang="0">
                    <a:pos x="22" y="54"/>
                  </a:cxn>
                  <a:cxn ang="0">
                    <a:pos x="22" y="45"/>
                  </a:cxn>
                  <a:cxn ang="0">
                    <a:pos x="21" y="36"/>
                  </a:cxn>
                  <a:cxn ang="0">
                    <a:pos x="20" y="29"/>
                  </a:cxn>
                  <a:cxn ang="0">
                    <a:pos x="17" y="21"/>
                  </a:cxn>
                  <a:cxn ang="0">
                    <a:pos x="13" y="12"/>
                  </a:cxn>
                  <a:cxn ang="0">
                    <a:pos x="7" y="6"/>
                  </a:cxn>
                  <a:cxn ang="0">
                    <a:pos x="0" y="0"/>
                  </a:cxn>
                  <a:cxn ang="0">
                    <a:pos x="0" y="9"/>
                  </a:cxn>
                </a:cxnLst>
                <a:rect l="0" t="0" r="r" b="b"/>
                <a:pathLst>
                  <a:path w="23" h="89">
                    <a:moveTo>
                      <a:pt x="0" y="9"/>
                    </a:moveTo>
                    <a:lnTo>
                      <a:pt x="4" y="33"/>
                    </a:lnTo>
                    <a:lnTo>
                      <a:pt x="5" y="38"/>
                    </a:lnTo>
                    <a:lnTo>
                      <a:pt x="7" y="44"/>
                    </a:lnTo>
                    <a:lnTo>
                      <a:pt x="11" y="50"/>
                    </a:lnTo>
                    <a:lnTo>
                      <a:pt x="14" y="55"/>
                    </a:lnTo>
                    <a:lnTo>
                      <a:pt x="18" y="60"/>
                    </a:lnTo>
                    <a:lnTo>
                      <a:pt x="15" y="72"/>
                    </a:lnTo>
                    <a:lnTo>
                      <a:pt x="12" y="84"/>
                    </a:lnTo>
                    <a:lnTo>
                      <a:pt x="12" y="88"/>
                    </a:lnTo>
                    <a:lnTo>
                      <a:pt x="14" y="84"/>
                    </a:lnTo>
                    <a:lnTo>
                      <a:pt x="17" y="77"/>
                    </a:lnTo>
                    <a:lnTo>
                      <a:pt x="20" y="69"/>
                    </a:lnTo>
                    <a:lnTo>
                      <a:pt x="21" y="62"/>
                    </a:lnTo>
                    <a:lnTo>
                      <a:pt x="22" y="54"/>
                    </a:lnTo>
                    <a:lnTo>
                      <a:pt x="22" y="45"/>
                    </a:lnTo>
                    <a:lnTo>
                      <a:pt x="21" y="36"/>
                    </a:lnTo>
                    <a:lnTo>
                      <a:pt x="20" y="29"/>
                    </a:lnTo>
                    <a:lnTo>
                      <a:pt x="17" y="21"/>
                    </a:lnTo>
                    <a:lnTo>
                      <a:pt x="13" y="12"/>
                    </a:lnTo>
                    <a:lnTo>
                      <a:pt x="7" y="6"/>
                    </a:lnTo>
                    <a:lnTo>
                      <a:pt x="0" y="0"/>
                    </a:lnTo>
                    <a:lnTo>
                      <a:pt x="0" y="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69" name="Freeform 85"/>
              <p:cNvSpPr>
                <a:spLocks/>
              </p:cNvSpPr>
              <p:nvPr/>
            </p:nvSpPr>
            <p:spPr bwMode="auto">
              <a:xfrm>
                <a:off x="1709" y="4142"/>
                <a:ext cx="8" cy="24"/>
              </a:xfrm>
              <a:custGeom>
                <a:avLst/>
                <a:gdLst/>
                <a:ahLst/>
                <a:cxnLst>
                  <a:cxn ang="0">
                    <a:pos x="7" y="0"/>
                  </a:cxn>
                  <a:cxn ang="0">
                    <a:pos x="5" y="0"/>
                  </a:cxn>
                  <a:cxn ang="0">
                    <a:pos x="3" y="1"/>
                  </a:cxn>
                  <a:cxn ang="0">
                    <a:pos x="2" y="4"/>
                  </a:cxn>
                  <a:cxn ang="0">
                    <a:pos x="1" y="6"/>
                  </a:cxn>
                  <a:cxn ang="0">
                    <a:pos x="0" y="10"/>
                  </a:cxn>
                  <a:cxn ang="0">
                    <a:pos x="0" y="13"/>
                  </a:cxn>
                  <a:cxn ang="0">
                    <a:pos x="1" y="16"/>
                  </a:cxn>
                  <a:cxn ang="0">
                    <a:pos x="1" y="19"/>
                  </a:cxn>
                  <a:cxn ang="0">
                    <a:pos x="3" y="22"/>
                  </a:cxn>
                  <a:cxn ang="0">
                    <a:pos x="4" y="23"/>
                  </a:cxn>
                  <a:cxn ang="0">
                    <a:pos x="6" y="23"/>
                  </a:cxn>
                  <a:cxn ang="0">
                    <a:pos x="7" y="23"/>
                  </a:cxn>
                  <a:cxn ang="0">
                    <a:pos x="7" y="21"/>
                  </a:cxn>
                  <a:cxn ang="0">
                    <a:pos x="5" y="21"/>
                  </a:cxn>
                  <a:cxn ang="0">
                    <a:pos x="4" y="20"/>
                  </a:cxn>
                  <a:cxn ang="0">
                    <a:pos x="2" y="18"/>
                  </a:cxn>
                  <a:cxn ang="0">
                    <a:pos x="2" y="16"/>
                  </a:cxn>
                  <a:cxn ang="0">
                    <a:pos x="1" y="13"/>
                  </a:cxn>
                  <a:cxn ang="0">
                    <a:pos x="1" y="10"/>
                  </a:cxn>
                  <a:cxn ang="0">
                    <a:pos x="1" y="7"/>
                  </a:cxn>
                  <a:cxn ang="0">
                    <a:pos x="2" y="4"/>
                  </a:cxn>
                  <a:cxn ang="0">
                    <a:pos x="4" y="3"/>
                  </a:cxn>
                  <a:cxn ang="0">
                    <a:pos x="5" y="2"/>
                  </a:cxn>
                  <a:cxn ang="0">
                    <a:pos x="7" y="2"/>
                  </a:cxn>
                  <a:cxn ang="0">
                    <a:pos x="7" y="0"/>
                  </a:cxn>
                </a:cxnLst>
                <a:rect l="0" t="0" r="r" b="b"/>
                <a:pathLst>
                  <a:path w="8" h="24">
                    <a:moveTo>
                      <a:pt x="7" y="0"/>
                    </a:moveTo>
                    <a:lnTo>
                      <a:pt x="5" y="0"/>
                    </a:lnTo>
                    <a:lnTo>
                      <a:pt x="3" y="1"/>
                    </a:lnTo>
                    <a:lnTo>
                      <a:pt x="2" y="4"/>
                    </a:lnTo>
                    <a:lnTo>
                      <a:pt x="1" y="6"/>
                    </a:lnTo>
                    <a:lnTo>
                      <a:pt x="0" y="10"/>
                    </a:lnTo>
                    <a:lnTo>
                      <a:pt x="0" y="13"/>
                    </a:lnTo>
                    <a:lnTo>
                      <a:pt x="1" y="16"/>
                    </a:lnTo>
                    <a:lnTo>
                      <a:pt x="1" y="19"/>
                    </a:lnTo>
                    <a:lnTo>
                      <a:pt x="3" y="22"/>
                    </a:lnTo>
                    <a:lnTo>
                      <a:pt x="4" y="23"/>
                    </a:lnTo>
                    <a:lnTo>
                      <a:pt x="6" y="23"/>
                    </a:lnTo>
                    <a:lnTo>
                      <a:pt x="7" y="23"/>
                    </a:lnTo>
                    <a:lnTo>
                      <a:pt x="7" y="21"/>
                    </a:lnTo>
                    <a:lnTo>
                      <a:pt x="5" y="21"/>
                    </a:lnTo>
                    <a:lnTo>
                      <a:pt x="4" y="20"/>
                    </a:lnTo>
                    <a:lnTo>
                      <a:pt x="2" y="18"/>
                    </a:lnTo>
                    <a:lnTo>
                      <a:pt x="2" y="16"/>
                    </a:lnTo>
                    <a:lnTo>
                      <a:pt x="1" y="13"/>
                    </a:lnTo>
                    <a:lnTo>
                      <a:pt x="1" y="10"/>
                    </a:lnTo>
                    <a:lnTo>
                      <a:pt x="1" y="7"/>
                    </a:lnTo>
                    <a:lnTo>
                      <a:pt x="2" y="4"/>
                    </a:lnTo>
                    <a:lnTo>
                      <a:pt x="4" y="3"/>
                    </a:lnTo>
                    <a:lnTo>
                      <a:pt x="5" y="2"/>
                    </a:lnTo>
                    <a:lnTo>
                      <a:pt x="7" y="2"/>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70" name="Freeform 86"/>
              <p:cNvSpPr>
                <a:spLocks/>
              </p:cNvSpPr>
              <p:nvPr/>
            </p:nvSpPr>
            <p:spPr bwMode="auto">
              <a:xfrm>
                <a:off x="1714" y="4142"/>
                <a:ext cx="11" cy="24"/>
              </a:xfrm>
              <a:custGeom>
                <a:avLst/>
                <a:gdLst/>
                <a:ahLst/>
                <a:cxnLst>
                  <a:cxn ang="0">
                    <a:pos x="2" y="2"/>
                  </a:cxn>
                  <a:cxn ang="0">
                    <a:pos x="4" y="3"/>
                  </a:cxn>
                  <a:cxn ang="0">
                    <a:pos x="5" y="4"/>
                  </a:cxn>
                  <a:cxn ang="0">
                    <a:pos x="6" y="7"/>
                  </a:cxn>
                  <a:cxn ang="0">
                    <a:pos x="7" y="9"/>
                  </a:cxn>
                  <a:cxn ang="0">
                    <a:pos x="7" y="12"/>
                  </a:cxn>
                  <a:cxn ang="0">
                    <a:pos x="6" y="15"/>
                  </a:cxn>
                  <a:cxn ang="0">
                    <a:pos x="5" y="17"/>
                  </a:cxn>
                  <a:cxn ang="0">
                    <a:pos x="4" y="19"/>
                  </a:cxn>
                  <a:cxn ang="0">
                    <a:pos x="3" y="20"/>
                  </a:cxn>
                  <a:cxn ang="0">
                    <a:pos x="2" y="21"/>
                  </a:cxn>
                  <a:cxn ang="0">
                    <a:pos x="1" y="21"/>
                  </a:cxn>
                  <a:cxn ang="0">
                    <a:pos x="0" y="21"/>
                  </a:cxn>
                  <a:cxn ang="0">
                    <a:pos x="2" y="23"/>
                  </a:cxn>
                  <a:cxn ang="0">
                    <a:pos x="4" y="23"/>
                  </a:cxn>
                  <a:cxn ang="0">
                    <a:pos x="5" y="22"/>
                  </a:cxn>
                  <a:cxn ang="0">
                    <a:pos x="7" y="20"/>
                  </a:cxn>
                  <a:cxn ang="0">
                    <a:pos x="8" y="18"/>
                  </a:cxn>
                  <a:cxn ang="0">
                    <a:pos x="9" y="16"/>
                  </a:cxn>
                  <a:cxn ang="0">
                    <a:pos x="9" y="15"/>
                  </a:cxn>
                  <a:cxn ang="0">
                    <a:pos x="10" y="12"/>
                  </a:cxn>
                  <a:cxn ang="0">
                    <a:pos x="10" y="11"/>
                  </a:cxn>
                  <a:cxn ang="0">
                    <a:pos x="9" y="8"/>
                  </a:cxn>
                  <a:cxn ang="0">
                    <a:pos x="9" y="5"/>
                  </a:cxn>
                  <a:cxn ang="0">
                    <a:pos x="7" y="3"/>
                  </a:cxn>
                  <a:cxn ang="0">
                    <a:pos x="6" y="1"/>
                  </a:cxn>
                  <a:cxn ang="0">
                    <a:pos x="4" y="0"/>
                  </a:cxn>
                  <a:cxn ang="0">
                    <a:pos x="3" y="0"/>
                  </a:cxn>
                  <a:cxn ang="0">
                    <a:pos x="2" y="2"/>
                  </a:cxn>
                </a:cxnLst>
                <a:rect l="0" t="0" r="r" b="b"/>
                <a:pathLst>
                  <a:path w="11" h="24">
                    <a:moveTo>
                      <a:pt x="2" y="2"/>
                    </a:moveTo>
                    <a:lnTo>
                      <a:pt x="4" y="3"/>
                    </a:lnTo>
                    <a:lnTo>
                      <a:pt x="5" y="4"/>
                    </a:lnTo>
                    <a:lnTo>
                      <a:pt x="6" y="7"/>
                    </a:lnTo>
                    <a:lnTo>
                      <a:pt x="7" y="9"/>
                    </a:lnTo>
                    <a:lnTo>
                      <a:pt x="7" y="12"/>
                    </a:lnTo>
                    <a:lnTo>
                      <a:pt x="6" y="15"/>
                    </a:lnTo>
                    <a:lnTo>
                      <a:pt x="5" y="17"/>
                    </a:lnTo>
                    <a:lnTo>
                      <a:pt x="4" y="19"/>
                    </a:lnTo>
                    <a:lnTo>
                      <a:pt x="3" y="20"/>
                    </a:lnTo>
                    <a:lnTo>
                      <a:pt x="2" y="21"/>
                    </a:lnTo>
                    <a:lnTo>
                      <a:pt x="1" y="21"/>
                    </a:lnTo>
                    <a:lnTo>
                      <a:pt x="0" y="21"/>
                    </a:lnTo>
                    <a:lnTo>
                      <a:pt x="2" y="23"/>
                    </a:lnTo>
                    <a:lnTo>
                      <a:pt x="4" y="23"/>
                    </a:lnTo>
                    <a:lnTo>
                      <a:pt x="5" y="22"/>
                    </a:lnTo>
                    <a:lnTo>
                      <a:pt x="7" y="20"/>
                    </a:lnTo>
                    <a:lnTo>
                      <a:pt x="8" y="18"/>
                    </a:lnTo>
                    <a:lnTo>
                      <a:pt x="9" y="16"/>
                    </a:lnTo>
                    <a:lnTo>
                      <a:pt x="9" y="15"/>
                    </a:lnTo>
                    <a:lnTo>
                      <a:pt x="10" y="12"/>
                    </a:lnTo>
                    <a:lnTo>
                      <a:pt x="10" y="11"/>
                    </a:lnTo>
                    <a:lnTo>
                      <a:pt x="9" y="8"/>
                    </a:lnTo>
                    <a:lnTo>
                      <a:pt x="9" y="5"/>
                    </a:lnTo>
                    <a:lnTo>
                      <a:pt x="7" y="3"/>
                    </a:lnTo>
                    <a:lnTo>
                      <a:pt x="6" y="1"/>
                    </a:lnTo>
                    <a:lnTo>
                      <a:pt x="4" y="0"/>
                    </a:lnTo>
                    <a:lnTo>
                      <a:pt x="3" y="0"/>
                    </a:lnTo>
                    <a:lnTo>
                      <a:pt x="2"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71" name="Freeform 87"/>
              <p:cNvSpPr>
                <a:spLocks/>
              </p:cNvSpPr>
              <p:nvPr/>
            </p:nvSpPr>
            <p:spPr bwMode="auto">
              <a:xfrm>
                <a:off x="1698" y="4154"/>
                <a:ext cx="5" cy="29"/>
              </a:xfrm>
              <a:custGeom>
                <a:avLst/>
                <a:gdLst/>
                <a:ahLst/>
                <a:cxnLst>
                  <a:cxn ang="0">
                    <a:pos x="0" y="28"/>
                  </a:cxn>
                  <a:cxn ang="0">
                    <a:pos x="4" y="0"/>
                  </a:cxn>
                  <a:cxn ang="0">
                    <a:pos x="3" y="25"/>
                  </a:cxn>
                  <a:cxn ang="0">
                    <a:pos x="0" y="28"/>
                  </a:cxn>
                </a:cxnLst>
                <a:rect l="0" t="0" r="r" b="b"/>
                <a:pathLst>
                  <a:path w="5" h="29">
                    <a:moveTo>
                      <a:pt x="0" y="28"/>
                    </a:moveTo>
                    <a:lnTo>
                      <a:pt x="4" y="0"/>
                    </a:lnTo>
                    <a:lnTo>
                      <a:pt x="3" y="25"/>
                    </a:lnTo>
                    <a:lnTo>
                      <a:pt x="0" y="2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72" name="Freeform 88"/>
              <p:cNvSpPr>
                <a:spLocks/>
              </p:cNvSpPr>
              <p:nvPr/>
            </p:nvSpPr>
            <p:spPr bwMode="auto">
              <a:xfrm>
                <a:off x="1722" y="4156"/>
                <a:ext cx="15" cy="16"/>
              </a:xfrm>
              <a:custGeom>
                <a:avLst/>
                <a:gdLst/>
                <a:ahLst/>
                <a:cxnLst>
                  <a:cxn ang="0">
                    <a:pos x="12" y="0"/>
                  </a:cxn>
                  <a:cxn ang="0">
                    <a:pos x="0" y="15"/>
                  </a:cxn>
                  <a:cxn ang="0">
                    <a:pos x="14" y="1"/>
                  </a:cxn>
                  <a:cxn ang="0">
                    <a:pos x="12" y="0"/>
                  </a:cxn>
                </a:cxnLst>
                <a:rect l="0" t="0" r="r" b="b"/>
                <a:pathLst>
                  <a:path w="15" h="16">
                    <a:moveTo>
                      <a:pt x="12" y="0"/>
                    </a:moveTo>
                    <a:lnTo>
                      <a:pt x="0" y="15"/>
                    </a:lnTo>
                    <a:lnTo>
                      <a:pt x="14" y="1"/>
                    </a:lnTo>
                    <a:lnTo>
                      <a:pt x="1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73" name="Freeform 89"/>
              <p:cNvSpPr>
                <a:spLocks/>
              </p:cNvSpPr>
              <p:nvPr/>
            </p:nvSpPr>
            <p:spPr bwMode="auto">
              <a:xfrm>
                <a:off x="1309" y="4207"/>
                <a:ext cx="587" cy="29"/>
              </a:xfrm>
              <a:custGeom>
                <a:avLst/>
                <a:gdLst/>
                <a:ahLst/>
                <a:cxnLst>
                  <a:cxn ang="0">
                    <a:pos x="0" y="6"/>
                  </a:cxn>
                  <a:cxn ang="0">
                    <a:pos x="586" y="28"/>
                  </a:cxn>
                  <a:cxn ang="0">
                    <a:pos x="501" y="9"/>
                  </a:cxn>
                  <a:cxn ang="0">
                    <a:pos x="83" y="0"/>
                  </a:cxn>
                  <a:cxn ang="0">
                    <a:pos x="0" y="6"/>
                  </a:cxn>
                </a:cxnLst>
                <a:rect l="0" t="0" r="r" b="b"/>
                <a:pathLst>
                  <a:path w="587" h="29">
                    <a:moveTo>
                      <a:pt x="0" y="6"/>
                    </a:moveTo>
                    <a:lnTo>
                      <a:pt x="586" y="28"/>
                    </a:lnTo>
                    <a:lnTo>
                      <a:pt x="501" y="9"/>
                    </a:lnTo>
                    <a:lnTo>
                      <a:pt x="83" y="0"/>
                    </a:lnTo>
                    <a:lnTo>
                      <a:pt x="0" y="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74" name="Freeform 90"/>
              <p:cNvSpPr>
                <a:spLocks/>
              </p:cNvSpPr>
              <p:nvPr/>
            </p:nvSpPr>
            <p:spPr bwMode="auto">
              <a:xfrm>
                <a:off x="1788" y="4102"/>
                <a:ext cx="33" cy="46"/>
              </a:xfrm>
              <a:custGeom>
                <a:avLst/>
                <a:gdLst/>
                <a:ahLst/>
                <a:cxnLst>
                  <a:cxn ang="0">
                    <a:pos x="1" y="29"/>
                  </a:cxn>
                  <a:cxn ang="0">
                    <a:pos x="4" y="35"/>
                  </a:cxn>
                  <a:cxn ang="0">
                    <a:pos x="7" y="40"/>
                  </a:cxn>
                  <a:cxn ang="0">
                    <a:pos x="12" y="43"/>
                  </a:cxn>
                  <a:cxn ang="0">
                    <a:pos x="17" y="45"/>
                  </a:cxn>
                  <a:cxn ang="0">
                    <a:pos x="21" y="45"/>
                  </a:cxn>
                  <a:cxn ang="0">
                    <a:pos x="25" y="44"/>
                  </a:cxn>
                  <a:cxn ang="0">
                    <a:pos x="28" y="41"/>
                  </a:cxn>
                  <a:cxn ang="0">
                    <a:pos x="31" y="37"/>
                  </a:cxn>
                  <a:cxn ang="0">
                    <a:pos x="32" y="32"/>
                  </a:cxn>
                  <a:cxn ang="0">
                    <a:pos x="32" y="26"/>
                  </a:cxn>
                  <a:cxn ang="0">
                    <a:pos x="32" y="21"/>
                  </a:cxn>
                  <a:cxn ang="0">
                    <a:pos x="31" y="16"/>
                  </a:cxn>
                  <a:cxn ang="0">
                    <a:pos x="29" y="11"/>
                  </a:cxn>
                  <a:cxn ang="0">
                    <a:pos x="25" y="6"/>
                  </a:cxn>
                  <a:cxn ang="0">
                    <a:pos x="20" y="2"/>
                  </a:cxn>
                  <a:cxn ang="0">
                    <a:pos x="15" y="0"/>
                  </a:cxn>
                  <a:cxn ang="0">
                    <a:pos x="12" y="0"/>
                  </a:cxn>
                  <a:cxn ang="0">
                    <a:pos x="6" y="2"/>
                  </a:cxn>
                  <a:cxn ang="0">
                    <a:pos x="3" y="6"/>
                  </a:cxn>
                  <a:cxn ang="0">
                    <a:pos x="1" y="11"/>
                  </a:cxn>
                  <a:cxn ang="0">
                    <a:pos x="0" y="16"/>
                  </a:cxn>
                  <a:cxn ang="0">
                    <a:pos x="2" y="11"/>
                  </a:cxn>
                  <a:cxn ang="0">
                    <a:pos x="4" y="7"/>
                  </a:cxn>
                  <a:cxn ang="0">
                    <a:pos x="8" y="4"/>
                  </a:cxn>
                  <a:cxn ang="0">
                    <a:pos x="12" y="3"/>
                  </a:cxn>
                  <a:cxn ang="0">
                    <a:pos x="17" y="5"/>
                  </a:cxn>
                  <a:cxn ang="0">
                    <a:pos x="21" y="9"/>
                  </a:cxn>
                  <a:cxn ang="0">
                    <a:pos x="24" y="14"/>
                  </a:cxn>
                  <a:cxn ang="0">
                    <a:pos x="25" y="20"/>
                  </a:cxn>
                  <a:cxn ang="0">
                    <a:pos x="26" y="25"/>
                  </a:cxn>
                  <a:cxn ang="0">
                    <a:pos x="22" y="37"/>
                  </a:cxn>
                  <a:cxn ang="0">
                    <a:pos x="22" y="24"/>
                  </a:cxn>
                  <a:cxn ang="0">
                    <a:pos x="18" y="36"/>
                  </a:cxn>
                  <a:cxn ang="0">
                    <a:pos x="18" y="26"/>
                  </a:cxn>
                  <a:cxn ang="0">
                    <a:pos x="14" y="33"/>
                  </a:cxn>
                  <a:cxn ang="0">
                    <a:pos x="13" y="26"/>
                  </a:cxn>
                  <a:cxn ang="0">
                    <a:pos x="10" y="31"/>
                  </a:cxn>
                  <a:cxn ang="0">
                    <a:pos x="10" y="26"/>
                  </a:cxn>
                  <a:cxn ang="0">
                    <a:pos x="8" y="31"/>
                  </a:cxn>
                  <a:cxn ang="0">
                    <a:pos x="5" y="31"/>
                  </a:cxn>
                  <a:cxn ang="0">
                    <a:pos x="3" y="31"/>
                  </a:cxn>
                  <a:cxn ang="0">
                    <a:pos x="1" y="29"/>
                  </a:cxn>
                </a:cxnLst>
                <a:rect l="0" t="0" r="r" b="b"/>
                <a:pathLst>
                  <a:path w="33" h="46">
                    <a:moveTo>
                      <a:pt x="1" y="29"/>
                    </a:moveTo>
                    <a:lnTo>
                      <a:pt x="4" y="35"/>
                    </a:lnTo>
                    <a:lnTo>
                      <a:pt x="7" y="40"/>
                    </a:lnTo>
                    <a:lnTo>
                      <a:pt x="12" y="43"/>
                    </a:lnTo>
                    <a:lnTo>
                      <a:pt x="17" y="45"/>
                    </a:lnTo>
                    <a:lnTo>
                      <a:pt x="21" y="45"/>
                    </a:lnTo>
                    <a:lnTo>
                      <a:pt x="25" y="44"/>
                    </a:lnTo>
                    <a:lnTo>
                      <a:pt x="28" y="41"/>
                    </a:lnTo>
                    <a:lnTo>
                      <a:pt x="31" y="37"/>
                    </a:lnTo>
                    <a:lnTo>
                      <a:pt x="32" y="32"/>
                    </a:lnTo>
                    <a:lnTo>
                      <a:pt x="32" y="26"/>
                    </a:lnTo>
                    <a:lnTo>
                      <a:pt x="32" y="21"/>
                    </a:lnTo>
                    <a:lnTo>
                      <a:pt x="31" y="16"/>
                    </a:lnTo>
                    <a:lnTo>
                      <a:pt x="29" y="11"/>
                    </a:lnTo>
                    <a:lnTo>
                      <a:pt x="25" y="6"/>
                    </a:lnTo>
                    <a:lnTo>
                      <a:pt x="20" y="2"/>
                    </a:lnTo>
                    <a:lnTo>
                      <a:pt x="15" y="0"/>
                    </a:lnTo>
                    <a:lnTo>
                      <a:pt x="12" y="0"/>
                    </a:lnTo>
                    <a:lnTo>
                      <a:pt x="6" y="2"/>
                    </a:lnTo>
                    <a:lnTo>
                      <a:pt x="3" y="6"/>
                    </a:lnTo>
                    <a:lnTo>
                      <a:pt x="1" y="11"/>
                    </a:lnTo>
                    <a:lnTo>
                      <a:pt x="0" y="16"/>
                    </a:lnTo>
                    <a:lnTo>
                      <a:pt x="2" y="11"/>
                    </a:lnTo>
                    <a:lnTo>
                      <a:pt x="4" y="7"/>
                    </a:lnTo>
                    <a:lnTo>
                      <a:pt x="8" y="4"/>
                    </a:lnTo>
                    <a:lnTo>
                      <a:pt x="12" y="3"/>
                    </a:lnTo>
                    <a:lnTo>
                      <a:pt x="17" y="5"/>
                    </a:lnTo>
                    <a:lnTo>
                      <a:pt x="21" y="9"/>
                    </a:lnTo>
                    <a:lnTo>
                      <a:pt x="24" y="14"/>
                    </a:lnTo>
                    <a:lnTo>
                      <a:pt x="25" y="20"/>
                    </a:lnTo>
                    <a:lnTo>
                      <a:pt x="26" y="25"/>
                    </a:lnTo>
                    <a:lnTo>
                      <a:pt x="22" y="37"/>
                    </a:lnTo>
                    <a:lnTo>
                      <a:pt x="22" y="24"/>
                    </a:lnTo>
                    <a:lnTo>
                      <a:pt x="18" y="36"/>
                    </a:lnTo>
                    <a:lnTo>
                      <a:pt x="18" y="26"/>
                    </a:lnTo>
                    <a:lnTo>
                      <a:pt x="14" y="33"/>
                    </a:lnTo>
                    <a:lnTo>
                      <a:pt x="13" y="26"/>
                    </a:lnTo>
                    <a:lnTo>
                      <a:pt x="10" y="31"/>
                    </a:lnTo>
                    <a:lnTo>
                      <a:pt x="10" y="26"/>
                    </a:lnTo>
                    <a:lnTo>
                      <a:pt x="8" y="31"/>
                    </a:lnTo>
                    <a:lnTo>
                      <a:pt x="5" y="31"/>
                    </a:lnTo>
                    <a:lnTo>
                      <a:pt x="3" y="31"/>
                    </a:lnTo>
                    <a:lnTo>
                      <a:pt x="1"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75" name="Freeform 91"/>
              <p:cNvSpPr>
                <a:spLocks/>
              </p:cNvSpPr>
              <p:nvPr/>
            </p:nvSpPr>
            <p:spPr bwMode="auto">
              <a:xfrm>
                <a:off x="1772" y="4186"/>
                <a:ext cx="82" cy="36"/>
              </a:xfrm>
              <a:custGeom>
                <a:avLst/>
                <a:gdLst/>
                <a:ahLst/>
                <a:cxnLst>
                  <a:cxn ang="0">
                    <a:pos x="0" y="0"/>
                  </a:cxn>
                  <a:cxn ang="0">
                    <a:pos x="2" y="9"/>
                  </a:cxn>
                  <a:cxn ang="0">
                    <a:pos x="6" y="16"/>
                  </a:cxn>
                  <a:cxn ang="0">
                    <a:pos x="11" y="23"/>
                  </a:cxn>
                  <a:cxn ang="0">
                    <a:pos x="16" y="29"/>
                  </a:cxn>
                  <a:cxn ang="0">
                    <a:pos x="22" y="32"/>
                  </a:cxn>
                  <a:cxn ang="0">
                    <a:pos x="30" y="34"/>
                  </a:cxn>
                  <a:cxn ang="0">
                    <a:pos x="39" y="35"/>
                  </a:cxn>
                  <a:cxn ang="0">
                    <a:pos x="49" y="35"/>
                  </a:cxn>
                  <a:cxn ang="0">
                    <a:pos x="56" y="33"/>
                  </a:cxn>
                  <a:cxn ang="0">
                    <a:pos x="63" y="30"/>
                  </a:cxn>
                  <a:cxn ang="0">
                    <a:pos x="69" y="25"/>
                  </a:cxn>
                  <a:cxn ang="0">
                    <a:pos x="75" y="17"/>
                  </a:cxn>
                  <a:cxn ang="0">
                    <a:pos x="78" y="11"/>
                  </a:cxn>
                  <a:cxn ang="0">
                    <a:pos x="81" y="5"/>
                  </a:cxn>
                  <a:cxn ang="0">
                    <a:pos x="31" y="8"/>
                  </a:cxn>
                  <a:cxn ang="0">
                    <a:pos x="17" y="8"/>
                  </a:cxn>
                  <a:cxn ang="0">
                    <a:pos x="10" y="7"/>
                  </a:cxn>
                  <a:cxn ang="0">
                    <a:pos x="4" y="5"/>
                  </a:cxn>
                  <a:cxn ang="0">
                    <a:pos x="0" y="0"/>
                  </a:cxn>
                </a:cxnLst>
                <a:rect l="0" t="0" r="r" b="b"/>
                <a:pathLst>
                  <a:path w="82" h="36">
                    <a:moveTo>
                      <a:pt x="0" y="0"/>
                    </a:moveTo>
                    <a:lnTo>
                      <a:pt x="2" y="9"/>
                    </a:lnTo>
                    <a:lnTo>
                      <a:pt x="6" y="16"/>
                    </a:lnTo>
                    <a:lnTo>
                      <a:pt x="11" y="23"/>
                    </a:lnTo>
                    <a:lnTo>
                      <a:pt x="16" y="29"/>
                    </a:lnTo>
                    <a:lnTo>
                      <a:pt x="22" y="32"/>
                    </a:lnTo>
                    <a:lnTo>
                      <a:pt x="30" y="34"/>
                    </a:lnTo>
                    <a:lnTo>
                      <a:pt x="39" y="35"/>
                    </a:lnTo>
                    <a:lnTo>
                      <a:pt x="49" y="35"/>
                    </a:lnTo>
                    <a:lnTo>
                      <a:pt x="56" y="33"/>
                    </a:lnTo>
                    <a:lnTo>
                      <a:pt x="63" y="30"/>
                    </a:lnTo>
                    <a:lnTo>
                      <a:pt x="69" y="25"/>
                    </a:lnTo>
                    <a:lnTo>
                      <a:pt x="75" y="17"/>
                    </a:lnTo>
                    <a:lnTo>
                      <a:pt x="78" y="11"/>
                    </a:lnTo>
                    <a:lnTo>
                      <a:pt x="81" y="5"/>
                    </a:lnTo>
                    <a:lnTo>
                      <a:pt x="31" y="8"/>
                    </a:lnTo>
                    <a:lnTo>
                      <a:pt x="17" y="8"/>
                    </a:lnTo>
                    <a:lnTo>
                      <a:pt x="10" y="7"/>
                    </a:lnTo>
                    <a:lnTo>
                      <a:pt x="4" y="5"/>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76" name="Freeform 92"/>
              <p:cNvSpPr>
                <a:spLocks/>
              </p:cNvSpPr>
              <p:nvPr/>
            </p:nvSpPr>
            <p:spPr bwMode="auto">
              <a:xfrm>
                <a:off x="1882" y="4112"/>
                <a:ext cx="19" cy="21"/>
              </a:xfrm>
              <a:custGeom>
                <a:avLst/>
                <a:gdLst/>
                <a:ahLst/>
                <a:cxnLst>
                  <a:cxn ang="0">
                    <a:pos x="18" y="0"/>
                  </a:cxn>
                  <a:cxn ang="0">
                    <a:pos x="11" y="6"/>
                  </a:cxn>
                  <a:cxn ang="0">
                    <a:pos x="10" y="18"/>
                  </a:cxn>
                  <a:cxn ang="0">
                    <a:pos x="14" y="20"/>
                  </a:cxn>
                  <a:cxn ang="0">
                    <a:pos x="0" y="20"/>
                  </a:cxn>
                  <a:cxn ang="0">
                    <a:pos x="2" y="1"/>
                  </a:cxn>
                  <a:cxn ang="0">
                    <a:pos x="18" y="0"/>
                  </a:cxn>
                </a:cxnLst>
                <a:rect l="0" t="0" r="r" b="b"/>
                <a:pathLst>
                  <a:path w="19" h="21">
                    <a:moveTo>
                      <a:pt x="18" y="0"/>
                    </a:moveTo>
                    <a:lnTo>
                      <a:pt x="11" y="6"/>
                    </a:lnTo>
                    <a:lnTo>
                      <a:pt x="10" y="18"/>
                    </a:lnTo>
                    <a:lnTo>
                      <a:pt x="14" y="20"/>
                    </a:lnTo>
                    <a:lnTo>
                      <a:pt x="0" y="20"/>
                    </a:lnTo>
                    <a:lnTo>
                      <a:pt x="2" y="1"/>
                    </a:lnTo>
                    <a:lnTo>
                      <a:pt x="1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77" name="Freeform 93"/>
              <p:cNvSpPr>
                <a:spLocks/>
              </p:cNvSpPr>
              <p:nvPr/>
            </p:nvSpPr>
            <p:spPr bwMode="auto">
              <a:xfrm>
                <a:off x="1838" y="4113"/>
                <a:ext cx="41" cy="21"/>
              </a:xfrm>
              <a:custGeom>
                <a:avLst/>
                <a:gdLst/>
                <a:ahLst/>
                <a:cxnLst>
                  <a:cxn ang="0">
                    <a:pos x="40" y="0"/>
                  </a:cxn>
                  <a:cxn ang="0">
                    <a:pos x="35" y="4"/>
                  </a:cxn>
                  <a:cxn ang="0">
                    <a:pos x="34" y="19"/>
                  </a:cxn>
                  <a:cxn ang="0">
                    <a:pos x="0" y="20"/>
                  </a:cxn>
                  <a:cxn ang="0">
                    <a:pos x="0" y="17"/>
                  </a:cxn>
                  <a:cxn ang="0">
                    <a:pos x="1" y="13"/>
                  </a:cxn>
                  <a:cxn ang="0">
                    <a:pos x="3" y="8"/>
                  </a:cxn>
                  <a:cxn ang="0">
                    <a:pos x="6" y="4"/>
                  </a:cxn>
                  <a:cxn ang="0">
                    <a:pos x="9" y="3"/>
                  </a:cxn>
                  <a:cxn ang="0">
                    <a:pos x="12" y="1"/>
                  </a:cxn>
                  <a:cxn ang="0">
                    <a:pos x="17" y="0"/>
                  </a:cxn>
                  <a:cxn ang="0">
                    <a:pos x="40" y="0"/>
                  </a:cxn>
                </a:cxnLst>
                <a:rect l="0" t="0" r="r" b="b"/>
                <a:pathLst>
                  <a:path w="41" h="21">
                    <a:moveTo>
                      <a:pt x="40" y="0"/>
                    </a:moveTo>
                    <a:lnTo>
                      <a:pt x="35" y="4"/>
                    </a:lnTo>
                    <a:lnTo>
                      <a:pt x="34" y="19"/>
                    </a:lnTo>
                    <a:lnTo>
                      <a:pt x="0" y="20"/>
                    </a:lnTo>
                    <a:lnTo>
                      <a:pt x="0" y="17"/>
                    </a:lnTo>
                    <a:lnTo>
                      <a:pt x="1" y="13"/>
                    </a:lnTo>
                    <a:lnTo>
                      <a:pt x="3" y="8"/>
                    </a:lnTo>
                    <a:lnTo>
                      <a:pt x="6" y="4"/>
                    </a:lnTo>
                    <a:lnTo>
                      <a:pt x="9" y="3"/>
                    </a:lnTo>
                    <a:lnTo>
                      <a:pt x="12" y="1"/>
                    </a:lnTo>
                    <a:lnTo>
                      <a:pt x="17" y="0"/>
                    </a:lnTo>
                    <a:lnTo>
                      <a:pt x="4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78" name="Freeform 94"/>
              <p:cNvSpPr>
                <a:spLocks/>
              </p:cNvSpPr>
              <p:nvPr/>
            </p:nvSpPr>
            <p:spPr bwMode="auto">
              <a:xfrm>
                <a:off x="1837" y="4131"/>
                <a:ext cx="63" cy="36"/>
              </a:xfrm>
              <a:custGeom>
                <a:avLst/>
                <a:gdLst/>
                <a:ahLst/>
                <a:cxnLst>
                  <a:cxn ang="0">
                    <a:pos x="61" y="4"/>
                  </a:cxn>
                  <a:cxn ang="0">
                    <a:pos x="57" y="8"/>
                  </a:cxn>
                  <a:cxn ang="0">
                    <a:pos x="2" y="8"/>
                  </a:cxn>
                  <a:cxn ang="0">
                    <a:pos x="1" y="5"/>
                  </a:cxn>
                  <a:cxn ang="0">
                    <a:pos x="1" y="1"/>
                  </a:cxn>
                  <a:cxn ang="0">
                    <a:pos x="1" y="0"/>
                  </a:cxn>
                  <a:cxn ang="0">
                    <a:pos x="0" y="5"/>
                  </a:cxn>
                  <a:cxn ang="0">
                    <a:pos x="0" y="10"/>
                  </a:cxn>
                  <a:cxn ang="0">
                    <a:pos x="1" y="13"/>
                  </a:cxn>
                  <a:cxn ang="0">
                    <a:pos x="2" y="19"/>
                  </a:cxn>
                  <a:cxn ang="0">
                    <a:pos x="3" y="23"/>
                  </a:cxn>
                  <a:cxn ang="0">
                    <a:pos x="6" y="27"/>
                  </a:cxn>
                  <a:cxn ang="0">
                    <a:pos x="9" y="30"/>
                  </a:cxn>
                  <a:cxn ang="0">
                    <a:pos x="13" y="32"/>
                  </a:cxn>
                  <a:cxn ang="0">
                    <a:pos x="18" y="33"/>
                  </a:cxn>
                  <a:cxn ang="0">
                    <a:pos x="25" y="35"/>
                  </a:cxn>
                  <a:cxn ang="0">
                    <a:pos x="36" y="35"/>
                  </a:cxn>
                  <a:cxn ang="0">
                    <a:pos x="21" y="32"/>
                  </a:cxn>
                  <a:cxn ang="0">
                    <a:pos x="14" y="31"/>
                  </a:cxn>
                  <a:cxn ang="0">
                    <a:pos x="10" y="28"/>
                  </a:cxn>
                  <a:cxn ang="0">
                    <a:pos x="33" y="28"/>
                  </a:cxn>
                  <a:cxn ang="0">
                    <a:pos x="34" y="20"/>
                  </a:cxn>
                  <a:cxn ang="0">
                    <a:pos x="43" y="11"/>
                  </a:cxn>
                  <a:cxn ang="0">
                    <a:pos x="41" y="32"/>
                  </a:cxn>
                  <a:cxn ang="0">
                    <a:pos x="43" y="28"/>
                  </a:cxn>
                  <a:cxn ang="0">
                    <a:pos x="58" y="28"/>
                  </a:cxn>
                  <a:cxn ang="0">
                    <a:pos x="51" y="26"/>
                  </a:cxn>
                  <a:cxn ang="0">
                    <a:pos x="53" y="11"/>
                  </a:cxn>
                  <a:cxn ang="0">
                    <a:pos x="57" y="11"/>
                  </a:cxn>
                  <a:cxn ang="0">
                    <a:pos x="60" y="9"/>
                  </a:cxn>
                  <a:cxn ang="0">
                    <a:pos x="62" y="6"/>
                  </a:cxn>
                  <a:cxn ang="0">
                    <a:pos x="61" y="4"/>
                  </a:cxn>
                </a:cxnLst>
                <a:rect l="0" t="0" r="r" b="b"/>
                <a:pathLst>
                  <a:path w="63" h="36">
                    <a:moveTo>
                      <a:pt x="61" y="4"/>
                    </a:moveTo>
                    <a:lnTo>
                      <a:pt x="57" y="8"/>
                    </a:lnTo>
                    <a:lnTo>
                      <a:pt x="2" y="8"/>
                    </a:lnTo>
                    <a:lnTo>
                      <a:pt x="1" y="5"/>
                    </a:lnTo>
                    <a:lnTo>
                      <a:pt x="1" y="1"/>
                    </a:lnTo>
                    <a:lnTo>
                      <a:pt x="1" y="0"/>
                    </a:lnTo>
                    <a:lnTo>
                      <a:pt x="0" y="5"/>
                    </a:lnTo>
                    <a:lnTo>
                      <a:pt x="0" y="10"/>
                    </a:lnTo>
                    <a:lnTo>
                      <a:pt x="1" y="13"/>
                    </a:lnTo>
                    <a:lnTo>
                      <a:pt x="2" y="19"/>
                    </a:lnTo>
                    <a:lnTo>
                      <a:pt x="3" y="23"/>
                    </a:lnTo>
                    <a:lnTo>
                      <a:pt x="6" y="27"/>
                    </a:lnTo>
                    <a:lnTo>
                      <a:pt x="9" y="30"/>
                    </a:lnTo>
                    <a:lnTo>
                      <a:pt x="13" y="32"/>
                    </a:lnTo>
                    <a:lnTo>
                      <a:pt x="18" y="33"/>
                    </a:lnTo>
                    <a:lnTo>
                      <a:pt x="25" y="35"/>
                    </a:lnTo>
                    <a:lnTo>
                      <a:pt x="36" y="35"/>
                    </a:lnTo>
                    <a:lnTo>
                      <a:pt x="21" y="32"/>
                    </a:lnTo>
                    <a:lnTo>
                      <a:pt x="14" y="31"/>
                    </a:lnTo>
                    <a:lnTo>
                      <a:pt x="10" y="28"/>
                    </a:lnTo>
                    <a:lnTo>
                      <a:pt x="33" y="28"/>
                    </a:lnTo>
                    <a:lnTo>
                      <a:pt x="34" y="20"/>
                    </a:lnTo>
                    <a:lnTo>
                      <a:pt x="43" y="11"/>
                    </a:lnTo>
                    <a:lnTo>
                      <a:pt x="41" y="32"/>
                    </a:lnTo>
                    <a:lnTo>
                      <a:pt x="43" y="28"/>
                    </a:lnTo>
                    <a:lnTo>
                      <a:pt x="58" y="28"/>
                    </a:lnTo>
                    <a:lnTo>
                      <a:pt x="51" y="26"/>
                    </a:lnTo>
                    <a:lnTo>
                      <a:pt x="53" y="11"/>
                    </a:lnTo>
                    <a:lnTo>
                      <a:pt x="57" y="11"/>
                    </a:lnTo>
                    <a:lnTo>
                      <a:pt x="60" y="9"/>
                    </a:lnTo>
                    <a:lnTo>
                      <a:pt x="62" y="6"/>
                    </a:lnTo>
                    <a:lnTo>
                      <a:pt x="61"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79" name="Freeform 95"/>
              <p:cNvSpPr>
                <a:spLocks/>
              </p:cNvSpPr>
              <p:nvPr/>
            </p:nvSpPr>
            <p:spPr bwMode="auto">
              <a:xfrm>
                <a:off x="1767" y="4050"/>
                <a:ext cx="76" cy="29"/>
              </a:xfrm>
              <a:custGeom>
                <a:avLst/>
                <a:gdLst/>
                <a:ahLst/>
                <a:cxnLst>
                  <a:cxn ang="0">
                    <a:pos x="74" y="27"/>
                  </a:cxn>
                  <a:cxn ang="0">
                    <a:pos x="53" y="14"/>
                  </a:cxn>
                  <a:cxn ang="0">
                    <a:pos x="34" y="6"/>
                  </a:cxn>
                  <a:cxn ang="0">
                    <a:pos x="11" y="0"/>
                  </a:cxn>
                  <a:cxn ang="0">
                    <a:pos x="6" y="0"/>
                  </a:cxn>
                  <a:cxn ang="0">
                    <a:pos x="1" y="4"/>
                  </a:cxn>
                  <a:cxn ang="0">
                    <a:pos x="0" y="6"/>
                  </a:cxn>
                  <a:cxn ang="0">
                    <a:pos x="0" y="9"/>
                  </a:cxn>
                  <a:cxn ang="0">
                    <a:pos x="0" y="13"/>
                  </a:cxn>
                  <a:cxn ang="0">
                    <a:pos x="1" y="15"/>
                  </a:cxn>
                  <a:cxn ang="0">
                    <a:pos x="3" y="18"/>
                  </a:cxn>
                  <a:cxn ang="0">
                    <a:pos x="7" y="21"/>
                  </a:cxn>
                  <a:cxn ang="0">
                    <a:pos x="15" y="24"/>
                  </a:cxn>
                  <a:cxn ang="0">
                    <a:pos x="21" y="26"/>
                  </a:cxn>
                  <a:cxn ang="0">
                    <a:pos x="35" y="27"/>
                  </a:cxn>
                  <a:cxn ang="0">
                    <a:pos x="53" y="28"/>
                  </a:cxn>
                  <a:cxn ang="0">
                    <a:pos x="21" y="24"/>
                  </a:cxn>
                  <a:cxn ang="0">
                    <a:pos x="11" y="21"/>
                  </a:cxn>
                  <a:cxn ang="0">
                    <a:pos x="5" y="17"/>
                  </a:cxn>
                  <a:cxn ang="0">
                    <a:pos x="3" y="14"/>
                  </a:cxn>
                  <a:cxn ang="0">
                    <a:pos x="2" y="11"/>
                  </a:cxn>
                  <a:cxn ang="0">
                    <a:pos x="2" y="9"/>
                  </a:cxn>
                  <a:cxn ang="0">
                    <a:pos x="7" y="9"/>
                  </a:cxn>
                  <a:cxn ang="0">
                    <a:pos x="20" y="10"/>
                  </a:cxn>
                  <a:cxn ang="0">
                    <a:pos x="38" y="14"/>
                  </a:cxn>
                  <a:cxn ang="0">
                    <a:pos x="54" y="19"/>
                  </a:cxn>
                  <a:cxn ang="0">
                    <a:pos x="69" y="25"/>
                  </a:cxn>
                  <a:cxn ang="0">
                    <a:pos x="69" y="27"/>
                  </a:cxn>
                  <a:cxn ang="0">
                    <a:pos x="61" y="27"/>
                  </a:cxn>
                  <a:cxn ang="0">
                    <a:pos x="75" y="28"/>
                  </a:cxn>
                  <a:cxn ang="0">
                    <a:pos x="74" y="27"/>
                  </a:cxn>
                </a:cxnLst>
                <a:rect l="0" t="0" r="r" b="b"/>
                <a:pathLst>
                  <a:path w="76" h="29">
                    <a:moveTo>
                      <a:pt x="74" y="27"/>
                    </a:moveTo>
                    <a:lnTo>
                      <a:pt x="53" y="14"/>
                    </a:lnTo>
                    <a:lnTo>
                      <a:pt x="34" y="6"/>
                    </a:lnTo>
                    <a:lnTo>
                      <a:pt x="11" y="0"/>
                    </a:lnTo>
                    <a:lnTo>
                      <a:pt x="6" y="0"/>
                    </a:lnTo>
                    <a:lnTo>
                      <a:pt x="1" y="4"/>
                    </a:lnTo>
                    <a:lnTo>
                      <a:pt x="0" y="6"/>
                    </a:lnTo>
                    <a:lnTo>
                      <a:pt x="0" y="9"/>
                    </a:lnTo>
                    <a:lnTo>
                      <a:pt x="0" y="13"/>
                    </a:lnTo>
                    <a:lnTo>
                      <a:pt x="1" y="15"/>
                    </a:lnTo>
                    <a:lnTo>
                      <a:pt x="3" y="18"/>
                    </a:lnTo>
                    <a:lnTo>
                      <a:pt x="7" y="21"/>
                    </a:lnTo>
                    <a:lnTo>
                      <a:pt x="15" y="24"/>
                    </a:lnTo>
                    <a:lnTo>
                      <a:pt x="21" y="26"/>
                    </a:lnTo>
                    <a:lnTo>
                      <a:pt x="35" y="27"/>
                    </a:lnTo>
                    <a:lnTo>
                      <a:pt x="53" y="28"/>
                    </a:lnTo>
                    <a:lnTo>
                      <a:pt x="21" y="24"/>
                    </a:lnTo>
                    <a:lnTo>
                      <a:pt x="11" y="21"/>
                    </a:lnTo>
                    <a:lnTo>
                      <a:pt x="5" y="17"/>
                    </a:lnTo>
                    <a:lnTo>
                      <a:pt x="3" y="14"/>
                    </a:lnTo>
                    <a:lnTo>
                      <a:pt x="2" y="11"/>
                    </a:lnTo>
                    <a:lnTo>
                      <a:pt x="2" y="9"/>
                    </a:lnTo>
                    <a:lnTo>
                      <a:pt x="7" y="9"/>
                    </a:lnTo>
                    <a:lnTo>
                      <a:pt x="20" y="10"/>
                    </a:lnTo>
                    <a:lnTo>
                      <a:pt x="38" y="14"/>
                    </a:lnTo>
                    <a:lnTo>
                      <a:pt x="54" y="19"/>
                    </a:lnTo>
                    <a:lnTo>
                      <a:pt x="69" y="25"/>
                    </a:lnTo>
                    <a:lnTo>
                      <a:pt x="69" y="27"/>
                    </a:lnTo>
                    <a:lnTo>
                      <a:pt x="61" y="27"/>
                    </a:lnTo>
                    <a:lnTo>
                      <a:pt x="75" y="28"/>
                    </a:lnTo>
                    <a:lnTo>
                      <a:pt x="74" y="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80" name="Freeform 96"/>
              <p:cNvSpPr>
                <a:spLocks/>
              </p:cNvSpPr>
              <p:nvPr/>
            </p:nvSpPr>
            <p:spPr bwMode="auto">
              <a:xfrm>
                <a:off x="1746" y="4086"/>
                <a:ext cx="145" cy="4"/>
              </a:xfrm>
              <a:custGeom>
                <a:avLst/>
                <a:gdLst/>
                <a:ahLst/>
                <a:cxnLst>
                  <a:cxn ang="0">
                    <a:pos x="141" y="0"/>
                  </a:cxn>
                  <a:cxn ang="0">
                    <a:pos x="0" y="0"/>
                  </a:cxn>
                  <a:cxn ang="0">
                    <a:pos x="0" y="3"/>
                  </a:cxn>
                  <a:cxn ang="0">
                    <a:pos x="144" y="3"/>
                  </a:cxn>
                  <a:cxn ang="0">
                    <a:pos x="141" y="0"/>
                  </a:cxn>
                </a:cxnLst>
                <a:rect l="0" t="0" r="r" b="b"/>
                <a:pathLst>
                  <a:path w="145" h="4">
                    <a:moveTo>
                      <a:pt x="141" y="0"/>
                    </a:moveTo>
                    <a:lnTo>
                      <a:pt x="0" y="0"/>
                    </a:lnTo>
                    <a:lnTo>
                      <a:pt x="0" y="3"/>
                    </a:lnTo>
                    <a:lnTo>
                      <a:pt x="144" y="3"/>
                    </a:lnTo>
                    <a:lnTo>
                      <a:pt x="14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81" name="Freeform 97"/>
              <p:cNvSpPr>
                <a:spLocks/>
              </p:cNvSpPr>
              <p:nvPr/>
            </p:nvSpPr>
            <p:spPr bwMode="auto">
              <a:xfrm>
                <a:off x="1410" y="4031"/>
                <a:ext cx="46" cy="125"/>
              </a:xfrm>
              <a:custGeom>
                <a:avLst/>
                <a:gdLst/>
                <a:ahLst/>
                <a:cxnLst>
                  <a:cxn ang="0">
                    <a:pos x="4" y="0"/>
                  </a:cxn>
                  <a:cxn ang="0">
                    <a:pos x="3" y="2"/>
                  </a:cxn>
                  <a:cxn ang="0">
                    <a:pos x="2" y="4"/>
                  </a:cxn>
                  <a:cxn ang="0">
                    <a:pos x="1" y="8"/>
                  </a:cxn>
                  <a:cxn ang="0">
                    <a:pos x="1" y="12"/>
                  </a:cxn>
                  <a:cxn ang="0">
                    <a:pos x="1" y="18"/>
                  </a:cxn>
                  <a:cxn ang="0">
                    <a:pos x="3" y="26"/>
                  </a:cxn>
                  <a:cxn ang="0">
                    <a:pos x="8" y="42"/>
                  </a:cxn>
                  <a:cxn ang="0">
                    <a:pos x="15" y="62"/>
                  </a:cxn>
                  <a:cxn ang="0">
                    <a:pos x="23" y="83"/>
                  </a:cxn>
                  <a:cxn ang="0">
                    <a:pos x="31" y="100"/>
                  </a:cxn>
                  <a:cxn ang="0">
                    <a:pos x="37" y="112"/>
                  </a:cxn>
                  <a:cxn ang="0">
                    <a:pos x="45" y="124"/>
                  </a:cxn>
                  <a:cxn ang="0">
                    <a:pos x="43" y="124"/>
                  </a:cxn>
                  <a:cxn ang="0">
                    <a:pos x="36" y="112"/>
                  </a:cxn>
                  <a:cxn ang="0">
                    <a:pos x="30" y="100"/>
                  </a:cxn>
                  <a:cxn ang="0">
                    <a:pos x="22" y="82"/>
                  </a:cxn>
                  <a:cxn ang="0">
                    <a:pos x="15" y="64"/>
                  </a:cxn>
                  <a:cxn ang="0">
                    <a:pos x="8" y="47"/>
                  </a:cxn>
                  <a:cxn ang="0">
                    <a:pos x="4" y="32"/>
                  </a:cxn>
                  <a:cxn ang="0">
                    <a:pos x="1" y="21"/>
                  </a:cxn>
                  <a:cxn ang="0">
                    <a:pos x="0" y="12"/>
                  </a:cxn>
                  <a:cxn ang="0">
                    <a:pos x="0" y="8"/>
                  </a:cxn>
                  <a:cxn ang="0">
                    <a:pos x="1" y="4"/>
                  </a:cxn>
                  <a:cxn ang="0">
                    <a:pos x="2" y="2"/>
                  </a:cxn>
                  <a:cxn ang="0">
                    <a:pos x="4" y="0"/>
                  </a:cxn>
                </a:cxnLst>
                <a:rect l="0" t="0" r="r" b="b"/>
                <a:pathLst>
                  <a:path w="46" h="125">
                    <a:moveTo>
                      <a:pt x="4" y="0"/>
                    </a:moveTo>
                    <a:lnTo>
                      <a:pt x="3" y="2"/>
                    </a:lnTo>
                    <a:lnTo>
                      <a:pt x="2" y="4"/>
                    </a:lnTo>
                    <a:lnTo>
                      <a:pt x="1" y="8"/>
                    </a:lnTo>
                    <a:lnTo>
                      <a:pt x="1" y="12"/>
                    </a:lnTo>
                    <a:lnTo>
                      <a:pt x="1" y="18"/>
                    </a:lnTo>
                    <a:lnTo>
                      <a:pt x="3" y="26"/>
                    </a:lnTo>
                    <a:lnTo>
                      <a:pt x="8" y="42"/>
                    </a:lnTo>
                    <a:lnTo>
                      <a:pt x="15" y="62"/>
                    </a:lnTo>
                    <a:lnTo>
                      <a:pt x="23" y="83"/>
                    </a:lnTo>
                    <a:lnTo>
                      <a:pt x="31" y="100"/>
                    </a:lnTo>
                    <a:lnTo>
                      <a:pt x="37" y="112"/>
                    </a:lnTo>
                    <a:lnTo>
                      <a:pt x="45" y="124"/>
                    </a:lnTo>
                    <a:lnTo>
                      <a:pt x="43" y="124"/>
                    </a:lnTo>
                    <a:lnTo>
                      <a:pt x="36" y="112"/>
                    </a:lnTo>
                    <a:lnTo>
                      <a:pt x="30" y="100"/>
                    </a:lnTo>
                    <a:lnTo>
                      <a:pt x="22" y="82"/>
                    </a:lnTo>
                    <a:lnTo>
                      <a:pt x="15" y="64"/>
                    </a:lnTo>
                    <a:lnTo>
                      <a:pt x="8" y="47"/>
                    </a:lnTo>
                    <a:lnTo>
                      <a:pt x="4" y="32"/>
                    </a:lnTo>
                    <a:lnTo>
                      <a:pt x="1" y="21"/>
                    </a:lnTo>
                    <a:lnTo>
                      <a:pt x="0" y="12"/>
                    </a:lnTo>
                    <a:lnTo>
                      <a:pt x="0" y="8"/>
                    </a:lnTo>
                    <a:lnTo>
                      <a:pt x="1" y="4"/>
                    </a:lnTo>
                    <a:lnTo>
                      <a:pt x="2" y="2"/>
                    </a:lnTo>
                    <a:lnTo>
                      <a:pt x="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82" name="Freeform 98"/>
              <p:cNvSpPr>
                <a:spLocks/>
              </p:cNvSpPr>
              <p:nvPr/>
            </p:nvSpPr>
            <p:spPr bwMode="auto">
              <a:xfrm>
                <a:off x="1537" y="4036"/>
                <a:ext cx="44" cy="119"/>
              </a:xfrm>
              <a:custGeom>
                <a:avLst/>
                <a:gdLst/>
                <a:ahLst/>
                <a:cxnLst>
                  <a:cxn ang="0">
                    <a:pos x="4" y="0"/>
                  </a:cxn>
                  <a:cxn ang="0">
                    <a:pos x="1" y="4"/>
                  </a:cxn>
                  <a:cxn ang="0">
                    <a:pos x="0" y="6"/>
                  </a:cxn>
                  <a:cxn ang="0">
                    <a:pos x="0" y="9"/>
                  </a:cxn>
                  <a:cxn ang="0">
                    <a:pos x="0" y="11"/>
                  </a:cxn>
                  <a:cxn ang="0">
                    <a:pos x="1" y="14"/>
                  </a:cxn>
                  <a:cxn ang="0">
                    <a:pos x="1" y="17"/>
                  </a:cxn>
                  <a:cxn ang="0">
                    <a:pos x="3" y="19"/>
                  </a:cxn>
                  <a:cxn ang="0">
                    <a:pos x="4" y="22"/>
                  </a:cxn>
                  <a:cxn ang="0">
                    <a:pos x="5" y="24"/>
                  </a:cxn>
                  <a:cxn ang="0">
                    <a:pos x="5" y="27"/>
                  </a:cxn>
                  <a:cxn ang="0">
                    <a:pos x="6" y="28"/>
                  </a:cxn>
                  <a:cxn ang="0">
                    <a:pos x="29" y="46"/>
                  </a:cxn>
                  <a:cxn ang="0">
                    <a:pos x="35" y="52"/>
                  </a:cxn>
                  <a:cxn ang="0">
                    <a:pos x="37" y="55"/>
                  </a:cxn>
                  <a:cxn ang="0">
                    <a:pos x="39" y="58"/>
                  </a:cxn>
                  <a:cxn ang="0">
                    <a:pos x="41" y="61"/>
                  </a:cxn>
                  <a:cxn ang="0">
                    <a:pos x="41" y="64"/>
                  </a:cxn>
                  <a:cxn ang="0">
                    <a:pos x="42" y="67"/>
                  </a:cxn>
                  <a:cxn ang="0">
                    <a:pos x="42" y="70"/>
                  </a:cxn>
                  <a:cxn ang="0">
                    <a:pos x="40" y="118"/>
                  </a:cxn>
                  <a:cxn ang="0">
                    <a:pos x="41" y="118"/>
                  </a:cxn>
                  <a:cxn ang="0">
                    <a:pos x="43" y="71"/>
                  </a:cxn>
                  <a:cxn ang="0">
                    <a:pos x="43" y="66"/>
                  </a:cxn>
                  <a:cxn ang="0">
                    <a:pos x="42" y="61"/>
                  </a:cxn>
                  <a:cxn ang="0">
                    <a:pos x="40" y="56"/>
                  </a:cxn>
                  <a:cxn ang="0">
                    <a:pos x="37" y="51"/>
                  </a:cxn>
                  <a:cxn ang="0">
                    <a:pos x="32" y="47"/>
                  </a:cxn>
                  <a:cxn ang="0">
                    <a:pos x="29" y="44"/>
                  </a:cxn>
                  <a:cxn ang="0">
                    <a:pos x="21" y="38"/>
                  </a:cxn>
                  <a:cxn ang="0">
                    <a:pos x="6" y="26"/>
                  </a:cxn>
                  <a:cxn ang="0">
                    <a:pos x="5" y="22"/>
                  </a:cxn>
                  <a:cxn ang="0">
                    <a:pos x="4" y="19"/>
                  </a:cxn>
                  <a:cxn ang="0">
                    <a:pos x="3" y="17"/>
                  </a:cxn>
                  <a:cxn ang="0">
                    <a:pos x="1" y="14"/>
                  </a:cxn>
                  <a:cxn ang="0">
                    <a:pos x="1" y="11"/>
                  </a:cxn>
                  <a:cxn ang="0">
                    <a:pos x="1" y="9"/>
                  </a:cxn>
                  <a:cxn ang="0">
                    <a:pos x="2" y="6"/>
                  </a:cxn>
                  <a:cxn ang="0">
                    <a:pos x="3" y="4"/>
                  </a:cxn>
                  <a:cxn ang="0">
                    <a:pos x="6" y="0"/>
                  </a:cxn>
                  <a:cxn ang="0">
                    <a:pos x="4" y="0"/>
                  </a:cxn>
                </a:cxnLst>
                <a:rect l="0" t="0" r="r" b="b"/>
                <a:pathLst>
                  <a:path w="44" h="119">
                    <a:moveTo>
                      <a:pt x="4" y="0"/>
                    </a:moveTo>
                    <a:lnTo>
                      <a:pt x="1" y="4"/>
                    </a:lnTo>
                    <a:lnTo>
                      <a:pt x="0" y="6"/>
                    </a:lnTo>
                    <a:lnTo>
                      <a:pt x="0" y="9"/>
                    </a:lnTo>
                    <a:lnTo>
                      <a:pt x="0" y="11"/>
                    </a:lnTo>
                    <a:lnTo>
                      <a:pt x="1" y="14"/>
                    </a:lnTo>
                    <a:lnTo>
                      <a:pt x="1" y="17"/>
                    </a:lnTo>
                    <a:lnTo>
                      <a:pt x="3" y="19"/>
                    </a:lnTo>
                    <a:lnTo>
                      <a:pt x="4" y="22"/>
                    </a:lnTo>
                    <a:lnTo>
                      <a:pt x="5" y="24"/>
                    </a:lnTo>
                    <a:lnTo>
                      <a:pt x="5" y="27"/>
                    </a:lnTo>
                    <a:lnTo>
                      <a:pt x="6" y="28"/>
                    </a:lnTo>
                    <a:lnTo>
                      <a:pt x="29" y="46"/>
                    </a:lnTo>
                    <a:lnTo>
                      <a:pt x="35" y="52"/>
                    </a:lnTo>
                    <a:lnTo>
                      <a:pt x="37" y="55"/>
                    </a:lnTo>
                    <a:lnTo>
                      <a:pt x="39" y="58"/>
                    </a:lnTo>
                    <a:lnTo>
                      <a:pt x="41" y="61"/>
                    </a:lnTo>
                    <a:lnTo>
                      <a:pt x="41" y="64"/>
                    </a:lnTo>
                    <a:lnTo>
                      <a:pt x="42" y="67"/>
                    </a:lnTo>
                    <a:lnTo>
                      <a:pt x="42" y="70"/>
                    </a:lnTo>
                    <a:lnTo>
                      <a:pt x="40" y="118"/>
                    </a:lnTo>
                    <a:lnTo>
                      <a:pt x="41" y="118"/>
                    </a:lnTo>
                    <a:lnTo>
                      <a:pt x="43" y="71"/>
                    </a:lnTo>
                    <a:lnTo>
                      <a:pt x="43" y="66"/>
                    </a:lnTo>
                    <a:lnTo>
                      <a:pt x="42" y="61"/>
                    </a:lnTo>
                    <a:lnTo>
                      <a:pt x="40" y="56"/>
                    </a:lnTo>
                    <a:lnTo>
                      <a:pt x="37" y="51"/>
                    </a:lnTo>
                    <a:lnTo>
                      <a:pt x="32" y="47"/>
                    </a:lnTo>
                    <a:lnTo>
                      <a:pt x="29" y="44"/>
                    </a:lnTo>
                    <a:lnTo>
                      <a:pt x="21" y="38"/>
                    </a:lnTo>
                    <a:lnTo>
                      <a:pt x="6" y="26"/>
                    </a:lnTo>
                    <a:lnTo>
                      <a:pt x="5" y="22"/>
                    </a:lnTo>
                    <a:lnTo>
                      <a:pt x="4" y="19"/>
                    </a:lnTo>
                    <a:lnTo>
                      <a:pt x="3" y="17"/>
                    </a:lnTo>
                    <a:lnTo>
                      <a:pt x="1" y="14"/>
                    </a:lnTo>
                    <a:lnTo>
                      <a:pt x="1" y="11"/>
                    </a:lnTo>
                    <a:lnTo>
                      <a:pt x="1" y="9"/>
                    </a:lnTo>
                    <a:lnTo>
                      <a:pt x="2" y="6"/>
                    </a:lnTo>
                    <a:lnTo>
                      <a:pt x="3" y="4"/>
                    </a:lnTo>
                    <a:lnTo>
                      <a:pt x="6" y="0"/>
                    </a:lnTo>
                    <a:lnTo>
                      <a:pt x="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83" name="Freeform 99"/>
              <p:cNvSpPr>
                <a:spLocks/>
              </p:cNvSpPr>
              <p:nvPr/>
            </p:nvSpPr>
            <p:spPr bwMode="auto">
              <a:xfrm>
                <a:off x="1437" y="4186"/>
                <a:ext cx="224" cy="9"/>
              </a:xfrm>
              <a:custGeom>
                <a:avLst/>
                <a:gdLst/>
                <a:ahLst/>
                <a:cxnLst>
                  <a:cxn ang="0">
                    <a:pos x="8" y="8"/>
                  </a:cxn>
                  <a:cxn ang="0">
                    <a:pos x="223" y="8"/>
                  </a:cxn>
                  <a:cxn ang="0">
                    <a:pos x="223" y="5"/>
                  </a:cxn>
                  <a:cxn ang="0">
                    <a:pos x="5" y="5"/>
                  </a:cxn>
                  <a:cxn ang="0">
                    <a:pos x="2" y="3"/>
                  </a:cxn>
                  <a:cxn ang="0">
                    <a:pos x="0" y="0"/>
                  </a:cxn>
                  <a:cxn ang="0">
                    <a:pos x="0" y="4"/>
                  </a:cxn>
                  <a:cxn ang="0">
                    <a:pos x="8" y="8"/>
                  </a:cxn>
                </a:cxnLst>
                <a:rect l="0" t="0" r="r" b="b"/>
                <a:pathLst>
                  <a:path w="224" h="9">
                    <a:moveTo>
                      <a:pt x="8" y="8"/>
                    </a:moveTo>
                    <a:lnTo>
                      <a:pt x="223" y="8"/>
                    </a:lnTo>
                    <a:lnTo>
                      <a:pt x="223" y="5"/>
                    </a:lnTo>
                    <a:lnTo>
                      <a:pt x="5" y="5"/>
                    </a:lnTo>
                    <a:lnTo>
                      <a:pt x="2" y="3"/>
                    </a:lnTo>
                    <a:lnTo>
                      <a:pt x="0" y="0"/>
                    </a:lnTo>
                    <a:lnTo>
                      <a:pt x="0" y="4"/>
                    </a:lnTo>
                    <a:lnTo>
                      <a:pt x="8" y="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84" name="Freeform 100"/>
              <p:cNvSpPr>
                <a:spLocks/>
              </p:cNvSpPr>
              <p:nvPr/>
            </p:nvSpPr>
            <p:spPr bwMode="auto">
              <a:xfrm>
                <a:off x="1432" y="4154"/>
                <a:ext cx="226" cy="2"/>
              </a:xfrm>
              <a:custGeom>
                <a:avLst/>
                <a:gdLst/>
                <a:ahLst/>
                <a:cxnLst>
                  <a:cxn ang="0">
                    <a:pos x="1" y="0"/>
                  </a:cxn>
                  <a:cxn ang="0">
                    <a:pos x="225" y="0"/>
                  </a:cxn>
                  <a:cxn ang="0">
                    <a:pos x="225" y="1"/>
                  </a:cxn>
                  <a:cxn ang="0">
                    <a:pos x="0" y="1"/>
                  </a:cxn>
                  <a:cxn ang="0">
                    <a:pos x="1" y="0"/>
                  </a:cxn>
                </a:cxnLst>
                <a:rect l="0" t="0" r="r" b="b"/>
                <a:pathLst>
                  <a:path w="226" h="2">
                    <a:moveTo>
                      <a:pt x="1" y="0"/>
                    </a:moveTo>
                    <a:lnTo>
                      <a:pt x="225" y="0"/>
                    </a:lnTo>
                    <a:lnTo>
                      <a:pt x="225" y="1"/>
                    </a:lnTo>
                    <a:lnTo>
                      <a:pt x="0" y="1"/>
                    </a:lnTo>
                    <a:lnTo>
                      <a:pt x="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85" name="Freeform 101"/>
              <p:cNvSpPr>
                <a:spLocks/>
              </p:cNvSpPr>
              <p:nvPr/>
            </p:nvSpPr>
            <p:spPr bwMode="auto">
              <a:xfrm>
                <a:off x="1440" y="4163"/>
                <a:ext cx="22" cy="22"/>
              </a:xfrm>
              <a:custGeom>
                <a:avLst/>
                <a:gdLst/>
                <a:ahLst/>
                <a:cxnLst>
                  <a:cxn ang="0">
                    <a:pos x="15" y="19"/>
                  </a:cxn>
                  <a:cxn ang="0">
                    <a:pos x="12" y="18"/>
                  </a:cxn>
                  <a:cxn ang="0">
                    <a:pos x="11" y="16"/>
                  </a:cxn>
                  <a:cxn ang="0">
                    <a:pos x="10" y="13"/>
                  </a:cxn>
                  <a:cxn ang="0">
                    <a:pos x="11" y="11"/>
                  </a:cxn>
                  <a:cxn ang="0">
                    <a:pos x="11" y="8"/>
                  </a:cxn>
                  <a:cxn ang="0">
                    <a:pos x="10" y="9"/>
                  </a:cxn>
                  <a:cxn ang="0">
                    <a:pos x="9" y="11"/>
                  </a:cxn>
                  <a:cxn ang="0">
                    <a:pos x="9" y="14"/>
                  </a:cxn>
                  <a:cxn ang="0">
                    <a:pos x="8" y="11"/>
                  </a:cxn>
                  <a:cxn ang="0">
                    <a:pos x="8" y="8"/>
                  </a:cxn>
                  <a:cxn ang="0">
                    <a:pos x="7" y="12"/>
                  </a:cxn>
                  <a:cxn ang="0">
                    <a:pos x="7" y="15"/>
                  </a:cxn>
                  <a:cxn ang="0">
                    <a:pos x="7" y="16"/>
                  </a:cxn>
                  <a:cxn ang="0">
                    <a:pos x="6" y="14"/>
                  </a:cxn>
                  <a:cxn ang="0">
                    <a:pos x="6" y="12"/>
                  </a:cxn>
                  <a:cxn ang="0">
                    <a:pos x="6" y="8"/>
                  </a:cxn>
                  <a:cxn ang="0">
                    <a:pos x="5" y="12"/>
                  </a:cxn>
                  <a:cxn ang="0">
                    <a:pos x="5" y="15"/>
                  </a:cxn>
                  <a:cxn ang="0">
                    <a:pos x="6" y="18"/>
                  </a:cxn>
                  <a:cxn ang="0">
                    <a:pos x="4" y="16"/>
                  </a:cxn>
                  <a:cxn ang="0">
                    <a:pos x="3" y="13"/>
                  </a:cxn>
                  <a:cxn ang="0">
                    <a:pos x="3" y="9"/>
                  </a:cxn>
                  <a:cxn ang="0">
                    <a:pos x="2" y="12"/>
                  </a:cxn>
                  <a:cxn ang="0">
                    <a:pos x="3" y="15"/>
                  </a:cxn>
                  <a:cxn ang="0">
                    <a:pos x="4" y="19"/>
                  </a:cxn>
                  <a:cxn ang="0">
                    <a:pos x="5" y="21"/>
                  </a:cxn>
                  <a:cxn ang="0">
                    <a:pos x="6" y="21"/>
                  </a:cxn>
                  <a:cxn ang="0">
                    <a:pos x="3" y="19"/>
                  </a:cxn>
                  <a:cxn ang="0">
                    <a:pos x="1" y="17"/>
                  </a:cxn>
                  <a:cxn ang="0">
                    <a:pos x="0" y="14"/>
                  </a:cxn>
                  <a:cxn ang="0">
                    <a:pos x="0" y="12"/>
                  </a:cxn>
                  <a:cxn ang="0">
                    <a:pos x="0" y="9"/>
                  </a:cxn>
                  <a:cxn ang="0">
                    <a:pos x="0" y="6"/>
                  </a:cxn>
                  <a:cxn ang="0">
                    <a:pos x="1" y="4"/>
                  </a:cxn>
                  <a:cxn ang="0">
                    <a:pos x="4" y="0"/>
                  </a:cxn>
                  <a:cxn ang="0">
                    <a:pos x="7" y="0"/>
                  </a:cxn>
                  <a:cxn ang="0">
                    <a:pos x="11" y="0"/>
                  </a:cxn>
                  <a:cxn ang="0">
                    <a:pos x="15" y="2"/>
                  </a:cxn>
                  <a:cxn ang="0">
                    <a:pos x="18" y="5"/>
                  </a:cxn>
                  <a:cxn ang="0">
                    <a:pos x="20" y="8"/>
                  </a:cxn>
                  <a:cxn ang="0">
                    <a:pos x="21" y="9"/>
                  </a:cxn>
                  <a:cxn ang="0">
                    <a:pos x="21" y="10"/>
                  </a:cxn>
                  <a:cxn ang="0">
                    <a:pos x="21" y="12"/>
                  </a:cxn>
                  <a:cxn ang="0">
                    <a:pos x="20" y="14"/>
                  </a:cxn>
                  <a:cxn ang="0">
                    <a:pos x="18" y="16"/>
                  </a:cxn>
                  <a:cxn ang="0">
                    <a:pos x="15" y="19"/>
                  </a:cxn>
                </a:cxnLst>
                <a:rect l="0" t="0" r="r" b="b"/>
                <a:pathLst>
                  <a:path w="22" h="22">
                    <a:moveTo>
                      <a:pt x="15" y="19"/>
                    </a:moveTo>
                    <a:lnTo>
                      <a:pt x="12" y="18"/>
                    </a:lnTo>
                    <a:lnTo>
                      <a:pt x="11" y="16"/>
                    </a:lnTo>
                    <a:lnTo>
                      <a:pt x="10" y="13"/>
                    </a:lnTo>
                    <a:lnTo>
                      <a:pt x="11" y="11"/>
                    </a:lnTo>
                    <a:lnTo>
                      <a:pt x="11" y="8"/>
                    </a:lnTo>
                    <a:lnTo>
                      <a:pt x="10" y="9"/>
                    </a:lnTo>
                    <a:lnTo>
                      <a:pt x="9" y="11"/>
                    </a:lnTo>
                    <a:lnTo>
                      <a:pt x="9" y="14"/>
                    </a:lnTo>
                    <a:lnTo>
                      <a:pt x="8" y="11"/>
                    </a:lnTo>
                    <a:lnTo>
                      <a:pt x="8" y="8"/>
                    </a:lnTo>
                    <a:lnTo>
                      <a:pt x="7" y="12"/>
                    </a:lnTo>
                    <a:lnTo>
                      <a:pt x="7" y="15"/>
                    </a:lnTo>
                    <a:lnTo>
                      <a:pt x="7" y="16"/>
                    </a:lnTo>
                    <a:lnTo>
                      <a:pt x="6" y="14"/>
                    </a:lnTo>
                    <a:lnTo>
                      <a:pt x="6" y="12"/>
                    </a:lnTo>
                    <a:lnTo>
                      <a:pt x="6" y="8"/>
                    </a:lnTo>
                    <a:lnTo>
                      <a:pt x="5" y="12"/>
                    </a:lnTo>
                    <a:lnTo>
                      <a:pt x="5" y="15"/>
                    </a:lnTo>
                    <a:lnTo>
                      <a:pt x="6" y="18"/>
                    </a:lnTo>
                    <a:lnTo>
                      <a:pt x="4" y="16"/>
                    </a:lnTo>
                    <a:lnTo>
                      <a:pt x="3" y="13"/>
                    </a:lnTo>
                    <a:lnTo>
                      <a:pt x="3" y="9"/>
                    </a:lnTo>
                    <a:lnTo>
                      <a:pt x="2" y="12"/>
                    </a:lnTo>
                    <a:lnTo>
                      <a:pt x="3" y="15"/>
                    </a:lnTo>
                    <a:lnTo>
                      <a:pt x="4" y="19"/>
                    </a:lnTo>
                    <a:lnTo>
                      <a:pt x="5" y="21"/>
                    </a:lnTo>
                    <a:lnTo>
                      <a:pt x="6" y="21"/>
                    </a:lnTo>
                    <a:lnTo>
                      <a:pt x="3" y="19"/>
                    </a:lnTo>
                    <a:lnTo>
                      <a:pt x="1" y="17"/>
                    </a:lnTo>
                    <a:lnTo>
                      <a:pt x="0" y="14"/>
                    </a:lnTo>
                    <a:lnTo>
                      <a:pt x="0" y="12"/>
                    </a:lnTo>
                    <a:lnTo>
                      <a:pt x="0" y="9"/>
                    </a:lnTo>
                    <a:lnTo>
                      <a:pt x="0" y="6"/>
                    </a:lnTo>
                    <a:lnTo>
                      <a:pt x="1" y="4"/>
                    </a:lnTo>
                    <a:lnTo>
                      <a:pt x="4" y="0"/>
                    </a:lnTo>
                    <a:lnTo>
                      <a:pt x="7" y="0"/>
                    </a:lnTo>
                    <a:lnTo>
                      <a:pt x="11" y="0"/>
                    </a:lnTo>
                    <a:lnTo>
                      <a:pt x="15" y="2"/>
                    </a:lnTo>
                    <a:lnTo>
                      <a:pt x="18" y="5"/>
                    </a:lnTo>
                    <a:lnTo>
                      <a:pt x="20" y="8"/>
                    </a:lnTo>
                    <a:lnTo>
                      <a:pt x="21" y="9"/>
                    </a:lnTo>
                    <a:lnTo>
                      <a:pt x="21" y="10"/>
                    </a:lnTo>
                    <a:lnTo>
                      <a:pt x="21" y="12"/>
                    </a:lnTo>
                    <a:lnTo>
                      <a:pt x="20" y="14"/>
                    </a:lnTo>
                    <a:lnTo>
                      <a:pt x="18" y="16"/>
                    </a:lnTo>
                    <a:lnTo>
                      <a:pt x="15"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86" name="Freeform 102"/>
              <p:cNvSpPr>
                <a:spLocks/>
              </p:cNvSpPr>
              <p:nvPr/>
            </p:nvSpPr>
            <p:spPr bwMode="auto">
              <a:xfrm>
                <a:off x="1452" y="4161"/>
                <a:ext cx="117" cy="13"/>
              </a:xfrm>
              <a:custGeom>
                <a:avLst/>
                <a:gdLst/>
                <a:ahLst/>
                <a:cxnLst>
                  <a:cxn ang="0">
                    <a:pos x="109" y="0"/>
                  </a:cxn>
                  <a:cxn ang="0">
                    <a:pos x="112" y="2"/>
                  </a:cxn>
                  <a:cxn ang="0">
                    <a:pos x="114" y="6"/>
                  </a:cxn>
                  <a:cxn ang="0">
                    <a:pos x="116" y="9"/>
                  </a:cxn>
                  <a:cxn ang="0">
                    <a:pos x="116" y="12"/>
                  </a:cxn>
                  <a:cxn ang="0">
                    <a:pos x="115" y="11"/>
                  </a:cxn>
                  <a:cxn ang="0">
                    <a:pos x="113" y="7"/>
                  </a:cxn>
                  <a:cxn ang="0">
                    <a:pos x="110" y="11"/>
                  </a:cxn>
                  <a:cxn ang="0">
                    <a:pos x="108" y="7"/>
                  </a:cxn>
                  <a:cxn ang="0">
                    <a:pos x="106" y="11"/>
                  </a:cxn>
                  <a:cxn ang="0">
                    <a:pos x="103" y="7"/>
                  </a:cxn>
                  <a:cxn ang="0">
                    <a:pos x="101" y="11"/>
                  </a:cxn>
                  <a:cxn ang="0">
                    <a:pos x="99" y="7"/>
                  </a:cxn>
                  <a:cxn ang="0">
                    <a:pos x="96" y="11"/>
                  </a:cxn>
                  <a:cxn ang="0">
                    <a:pos x="94" y="7"/>
                  </a:cxn>
                  <a:cxn ang="0">
                    <a:pos x="92" y="11"/>
                  </a:cxn>
                  <a:cxn ang="0">
                    <a:pos x="89" y="7"/>
                  </a:cxn>
                  <a:cxn ang="0">
                    <a:pos x="87" y="11"/>
                  </a:cxn>
                  <a:cxn ang="0">
                    <a:pos x="85" y="7"/>
                  </a:cxn>
                  <a:cxn ang="0">
                    <a:pos x="82" y="11"/>
                  </a:cxn>
                  <a:cxn ang="0">
                    <a:pos x="80" y="7"/>
                  </a:cxn>
                  <a:cxn ang="0">
                    <a:pos x="78" y="11"/>
                  </a:cxn>
                  <a:cxn ang="0">
                    <a:pos x="75" y="7"/>
                  </a:cxn>
                  <a:cxn ang="0">
                    <a:pos x="73" y="11"/>
                  </a:cxn>
                  <a:cxn ang="0">
                    <a:pos x="71" y="7"/>
                  </a:cxn>
                  <a:cxn ang="0">
                    <a:pos x="68" y="11"/>
                  </a:cxn>
                  <a:cxn ang="0">
                    <a:pos x="66" y="7"/>
                  </a:cxn>
                  <a:cxn ang="0">
                    <a:pos x="64" y="11"/>
                  </a:cxn>
                  <a:cxn ang="0">
                    <a:pos x="61" y="7"/>
                  </a:cxn>
                  <a:cxn ang="0">
                    <a:pos x="59" y="11"/>
                  </a:cxn>
                  <a:cxn ang="0">
                    <a:pos x="57" y="7"/>
                  </a:cxn>
                  <a:cxn ang="0">
                    <a:pos x="54" y="11"/>
                  </a:cxn>
                  <a:cxn ang="0">
                    <a:pos x="52" y="7"/>
                  </a:cxn>
                  <a:cxn ang="0">
                    <a:pos x="50" y="11"/>
                  </a:cxn>
                  <a:cxn ang="0">
                    <a:pos x="47" y="7"/>
                  </a:cxn>
                  <a:cxn ang="0">
                    <a:pos x="45" y="11"/>
                  </a:cxn>
                  <a:cxn ang="0">
                    <a:pos x="42" y="7"/>
                  </a:cxn>
                  <a:cxn ang="0">
                    <a:pos x="40" y="11"/>
                  </a:cxn>
                  <a:cxn ang="0">
                    <a:pos x="38" y="7"/>
                  </a:cxn>
                  <a:cxn ang="0">
                    <a:pos x="35" y="11"/>
                  </a:cxn>
                  <a:cxn ang="0">
                    <a:pos x="33" y="7"/>
                  </a:cxn>
                  <a:cxn ang="0">
                    <a:pos x="31" y="11"/>
                  </a:cxn>
                  <a:cxn ang="0">
                    <a:pos x="28" y="7"/>
                  </a:cxn>
                  <a:cxn ang="0">
                    <a:pos x="26" y="11"/>
                  </a:cxn>
                  <a:cxn ang="0">
                    <a:pos x="24" y="7"/>
                  </a:cxn>
                  <a:cxn ang="0">
                    <a:pos x="21" y="11"/>
                  </a:cxn>
                  <a:cxn ang="0">
                    <a:pos x="19" y="7"/>
                  </a:cxn>
                  <a:cxn ang="0">
                    <a:pos x="17" y="11"/>
                  </a:cxn>
                  <a:cxn ang="0">
                    <a:pos x="14" y="7"/>
                  </a:cxn>
                  <a:cxn ang="0">
                    <a:pos x="12" y="11"/>
                  </a:cxn>
                  <a:cxn ang="0">
                    <a:pos x="10" y="8"/>
                  </a:cxn>
                  <a:cxn ang="0">
                    <a:pos x="7" y="4"/>
                  </a:cxn>
                  <a:cxn ang="0">
                    <a:pos x="4" y="2"/>
                  </a:cxn>
                  <a:cxn ang="0">
                    <a:pos x="0" y="0"/>
                  </a:cxn>
                  <a:cxn ang="0">
                    <a:pos x="109" y="0"/>
                  </a:cxn>
                </a:cxnLst>
                <a:rect l="0" t="0" r="r" b="b"/>
                <a:pathLst>
                  <a:path w="117" h="13">
                    <a:moveTo>
                      <a:pt x="109" y="0"/>
                    </a:moveTo>
                    <a:lnTo>
                      <a:pt x="112" y="2"/>
                    </a:lnTo>
                    <a:lnTo>
                      <a:pt x="114" y="6"/>
                    </a:lnTo>
                    <a:lnTo>
                      <a:pt x="116" y="9"/>
                    </a:lnTo>
                    <a:lnTo>
                      <a:pt x="116" y="12"/>
                    </a:lnTo>
                    <a:lnTo>
                      <a:pt x="115" y="11"/>
                    </a:lnTo>
                    <a:lnTo>
                      <a:pt x="113" y="7"/>
                    </a:lnTo>
                    <a:lnTo>
                      <a:pt x="110" y="11"/>
                    </a:lnTo>
                    <a:lnTo>
                      <a:pt x="108" y="7"/>
                    </a:lnTo>
                    <a:lnTo>
                      <a:pt x="106" y="11"/>
                    </a:lnTo>
                    <a:lnTo>
                      <a:pt x="103" y="7"/>
                    </a:lnTo>
                    <a:lnTo>
                      <a:pt x="101" y="11"/>
                    </a:lnTo>
                    <a:lnTo>
                      <a:pt x="99" y="7"/>
                    </a:lnTo>
                    <a:lnTo>
                      <a:pt x="96" y="11"/>
                    </a:lnTo>
                    <a:lnTo>
                      <a:pt x="94" y="7"/>
                    </a:lnTo>
                    <a:lnTo>
                      <a:pt x="92" y="11"/>
                    </a:lnTo>
                    <a:lnTo>
                      <a:pt x="89" y="7"/>
                    </a:lnTo>
                    <a:lnTo>
                      <a:pt x="87" y="11"/>
                    </a:lnTo>
                    <a:lnTo>
                      <a:pt x="85" y="7"/>
                    </a:lnTo>
                    <a:lnTo>
                      <a:pt x="82" y="11"/>
                    </a:lnTo>
                    <a:lnTo>
                      <a:pt x="80" y="7"/>
                    </a:lnTo>
                    <a:lnTo>
                      <a:pt x="78" y="11"/>
                    </a:lnTo>
                    <a:lnTo>
                      <a:pt x="75" y="7"/>
                    </a:lnTo>
                    <a:lnTo>
                      <a:pt x="73" y="11"/>
                    </a:lnTo>
                    <a:lnTo>
                      <a:pt x="71" y="7"/>
                    </a:lnTo>
                    <a:lnTo>
                      <a:pt x="68" y="11"/>
                    </a:lnTo>
                    <a:lnTo>
                      <a:pt x="66" y="7"/>
                    </a:lnTo>
                    <a:lnTo>
                      <a:pt x="64" y="11"/>
                    </a:lnTo>
                    <a:lnTo>
                      <a:pt x="61" y="7"/>
                    </a:lnTo>
                    <a:lnTo>
                      <a:pt x="59" y="11"/>
                    </a:lnTo>
                    <a:lnTo>
                      <a:pt x="57" y="7"/>
                    </a:lnTo>
                    <a:lnTo>
                      <a:pt x="54" y="11"/>
                    </a:lnTo>
                    <a:lnTo>
                      <a:pt x="52" y="7"/>
                    </a:lnTo>
                    <a:lnTo>
                      <a:pt x="50" y="11"/>
                    </a:lnTo>
                    <a:lnTo>
                      <a:pt x="47" y="7"/>
                    </a:lnTo>
                    <a:lnTo>
                      <a:pt x="45" y="11"/>
                    </a:lnTo>
                    <a:lnTo>
                      <a:pt x="42" y="7"/>
                    </a:lnTo>
                    <a:lnTo>
                      <a:pt x="40" y="11"/>
                    </a:lnTo>
                    <a:lnTo>
                      <a:pt x="38" y="7"/>
                    </a:lnTo>
                    <a:lnTo>
                      <a:pt x="35" y="11"/>
                    </a:lnTo>
                    <a:lnTo>
                      <a:pt x="33" y="7"/>
                    </a:lnTo>
                    <a:lnTo>
                      <a:pt x="31" y="11"/>
                    </a:lnTo>
                    <a:lnTo>
                      <a:pt x="28" y="7"/>
                    </a:lnTo>
                    <a:lnTo>
                      <a:pt x="26" y="11"/>
                    </a:lnTo>
                    <a:lnTo>
                      <a:pt x="24" y="7"/>
                    </a:lnTo>
                    <a:lnTo>
                      <a:pt x="21" y="11"/>
                    </a:lnTo>
                    <a:lnTo>
                      <a:pt x="19" y="7"/>
                    </a:lnTo>
                    <a:lnTo>
                      <a:pt x="17" y="11"/>
                    </a:lnTo>
                    <a:lnTo>
                      <a:pt x="14" y="7"/>
                    </a:lnTo>
                    <a:lnTo>
                      <a:pt x="12" y="11"/>
                    </a:lnTo>
                    <a:lnTo>
                      <a:pt x="10" y="8"/>
                    </a:lnTo>
                    <a:lnTo>
                      <a:pt x="7" y="4"/>
                    </a:lnTo>
                    <a:lnTo>
                      <a:pt x="4" y="2"/>
                    </a:lnTo>
                    <a:lnTo>
                      <a:pt x="0" y="0"/>
                    </a:lnTo>
                    <a:lnTo>
                      <a:pt x="10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87" name="Freeform 103"/>
              <p:cNvSpPr>
                <a:spLocks/>
              </p:cNvSpPr>
              <p:nvPr/>
            </p:nvSpPr>
            <p:spPr bwMode="auto">
              <a:xfrm>
                <a:off x="1452" y="4173"/>
                <a:ext cx="117" cy="14"/>
              </a:xfrm>
              <a:custGeom>
                <a:avLst/>
                <a:gdLst/>
                <a:ahLst/>
                <a:cxnLst>
                  <a:cxn ang="0">
                    <a:pos x="114" y="13"/>
                  </a:cxn>
                  <a:cxn ang="0">
                    <a:pos x="115" y="11"/>
                  </a:cxn>
                  <a:cxn ang="0">
                    <a:pos x="116" y="7"/>
                  </a:cxn>
                  <a:cxn ang="0">
                    <a:pos x="116" y="3"/>
                  </a:cxn>
                  <a:cxn ang="0">
                    <a:pos x="116" y="0"/>
                  </a:cxn>
                  <a:cxn ang="0">
                    <a:pos x="115" y="2"/>
                  </a:cxn>
                  <a:cxn ang="0">
                    <a:pos x="113" y="6"/>
                  </a:cxn>
                  <a:cxn ang="0">
                    <a:pos x="110" y="2"/>
                  </a:cxn>
                  <a:cxn ang="0">
                    <a:pos x="108" y="6"/>
                  </a:cxn>
                  <a:cxn ang="0">
                    <a:pos x="106" y="2"/>
                  </a:cxn>
                  <a:cxn ang="0">
                    <a:pos x="103" y="6"/>
                  </a:cxn>
                  <a:cxn ang="0">
                    <a:pos x="101" y="2"/>
                  </a:cxn>
                  <a:cxn ang="0">
                    <a:pos x="99" y="6"/>
                  </a:cxn>
                  <a:cxn ang="0">
                    <a:pos x="96" y="2"/>
                  </a:cxn>
                  <a:cxn ang="0">
                    <a:pos x="94" y="6"/>
                  </a:cxn>
                  <a:cxn ang="0">
                    <a:pos x="92" y="2"/>
                  </a:cxn>
                  <a:cxn ang="0">
                    <a:pos x="89" y="6"/>
                  </a:cxn>
                  <a:cxn ang="0">
                    <a:pos x="87" y="2"/>
                  </a:cxn>
                  <a:cxn ang="0">
                    <a:pos x="85" y="6"/>
                  </a:cxn>
                  <a:cxn ang="0">
                    <a:pos x="82" y="2"/>
                  </a:cxn>
                  <a:cxn ang="0">
                    <a:pos x="80" y="6"/>
                  </a:cxn>
                  <a:cxn ang="0">
                    <a:pos x="78" y="2"/>
                  </a:cxn>
                  <a:cxn ang="0">
                    <a:pos x="75" y="6"/>
                  </a:cxn>
                  <a:cxn ang="0">
                    <a:pos x="73" y="2"/>
                  </a:cxn>
                  <a:cxn ang="0">
                    <a:pos x="71" y="6"/>
                  </a:cxn>
                  <a:cxn ang="0">
                    <a:pos x="68" y="2"/>
                  </a:cxn>
                  <a:cxn ang="0">
                    <a:pos x="66" y="6"/>
                  </a:cxn>
                  <a:cxn ang="0">
                    <a:pos x="64" y="2"/>
                  </a:cxn>
                  <a:cxn ang="0">
                    <a:pos x="61" y="6"/>
                  </a:cxn>
                  <a:cxn ang="0">
                    <a:pos x="59" y="2"/>
                  </a:cxn>
                  <a:cxn ang="0">
                    <a:pos x="57" y="6"/>
                  </a:cxn>
                  <a:cxn ang="0">
                    <a:pos x="54" y="2"/>
                  </a:cxn>
                  <a:cxn ang="0">
                    <a:pos x="52" y="6"/>
                  </a:cxn>
                  <a:cxn ang="0">
                    <a:pos x="50" y="2"/>
                  </a:cxn>
                  <a:cxn ang="0">
                    <a:pos x="47" y="6"/>
                  </a:cxn>
                  <a:cxn ang="0">
                    <a:pos x="45" y="2"/>
                  </a:cxn>
                  <a:cxn ang="0">
                    <a:pos x="42" y="6"/>
                  </a:cxn>
                  <a:cxn ang="0">
                    <a:pos x="40" y="2"/>
                  </a:cxn>
                  <a:cxn ang="0">
                    <a:pos x="38" y="6"/>
                  </a:cxn>
                  <a:cxn ang="0">
                    <a:pos x="35" y="2"/>
                  </a:cxn>
                  <a:cxn ang="0">
                    <a:pos x="33" y="6"/>
                  </a:cxn>
                  <a:cxn ang="0">
                    <a:pos x="31" y="2"/>
                  </a:cxn>
                  <a:cxn ang="0">
                    <a:pos x="28" y="6"/>
                  </a:cxn>
                  <a:cxn ang="0">
                    <a:pos x="26" y="2"/>
                  </a:cxn>
                  <a:cxn ang="0">
                    <a:pos x="24" y="6"/>
                  </a:cxn>
                  <a:cxn ang="0">
                    <a:pos x="21" y="2"/>
                  </a:cxn>
                  <a:cxn ang="0">
                    <a:pos x="19" y="6"/>
                  </a:cxn>
                  <a:cxn ang="0">
                    <a:pos x="17" y="2"/>
                  </a:cxn>
                  <a:cxn ang="0">
                    <a:pos x="14" y="6"/>
                  </a:cxn>
                  <a:cxn ang="0">
                    <a:pos x="12" y="2"/>
                  </a:cxn>
                  <a:cxn ang="0">
                    <a:pos x="10" y="5"/>
                  </a:cxn>
                  <a:cxn ang="0">
                    <a:pos x="7" y="9"/>
                  </a:cxn>
                  <a:cxn ang="0">
                    <a:pos x="4" y="11"/>
                  </a:cxn>
                  <a:cxn ang="0">
                    <a:pos x="0" y="13"/>
                  </a:cxn>
                  <a:cxn ang="0">
                    <a:pos x="114" y="13"/>
                  </a:cxn>
                </a:cxnLst>
                <a:rect l="0" t="0" r="r" b="b"/>
                <a:pathLst>
                  <a:path w="117" h="14">
                    <a:moveTo>
                      <a:pt x="114" y="13"/>
                    </a:moveTo>
                    <a:lnTo>
                      <a:pt x="115" y="11"/>
                    </a:lnTo>
                    <a:lnTo>
                      <a:pt x="116" y="7"/>
                    </a:lnTo>
                    <a:lnTo>
                      <a:pt x="116" y="3"/>
                    </a:lnTo>
                    <a:lnTo>
                      <a:pt x="116" y="0"/>
                    </a:lnTo>
                    <a:lnTo>
                      <a:pt x="115" y="2"/>
                    </a:lnTo>
                    <a:lnTo>
                      <a:pt x="113" y="6"/>
                    </a:lnTo>
                    <a:lnTo>
                      <a:pt x="110" y="2"/>
                    </a:lnTo>
                    <a:lnTo>
                      <a:pt x="108" y="6"/>
                    </a:lnTo>
                    <a:lnTo>
                      <a:pt x="106" y="2"/>
                    </a:lnTo>
                    <a:lnTo>
                      <a:pt x="103" y="6"/>
                    </a:lnTo>
                    <a:lnTo>
                      <a:pt x="101" y="2"/>
                    </a:lnTo>
                    <a:lnTo>
                      <a:pt x="99" y="6"/>
                    </a:lnTo>
                    <a:lnTo>
                      <a:pt x="96" y="2"/>
                    </a:lnTo>
                    <a:lnTo>
                      <a:pt x="94" y="6"/>
                    </a:lnTo>
                    <a:lnTo>
                      <a:pt x="92" y="2"/>
                    </a:lnTo>
                    <a:lnTo>
                      <a:pt x="89" y="6"/>
                    </a:lnTo>
                    <a:lnTo>
                      <a:pt x="87" y="2"/>
                    </a:lnTo>
                    <a:lnTo>
                      <a:pt x="85" y="6"/>
                    </a:lnTo>
                    <a:lnTo>
                      <a:pt x="82" y="2"/>
                    </a:lnTo>
                    <a:lnTo>
                      <a:pt x="80" y="6"/>
                    </a:lnTo>
                    <a:lnTo>
                      <a:pt x="78" y="2"/>
                    </a:lnTo>
                    <a:lnTo>
                      <a:pt x="75" y="6"/>
                    </a:lnTo>
                    <a:lnTo>
                      <a:pt x="73" y="2"/>
                    </a:lnTo>
                    <a:lnTo>
                      <a:pt x="71" y="6"/>
                    </a:lnTo>
                    <a:lnTo>
                      <a:pt x="68" y="2"/>
                    </a:lnTo>
                    <a:lnTo>
                      <a:pt x="66" y="6"/>
                    </a:lnTo>
                    <a:lnTo>
                      <a:pt x="64" y="2"/>
                    </a:lnTo>
                    <a:lnTo>
                      <a:pt x="61" y="6"/>
                    </a:lnTo>
                    <a:lnTo>
                      <a:pt x="59" y="2"/>
                    </a:lnTo>
                    <a:lnTo>
                      <a:pt x="57" y="6"/>
                    </a:lnTo>
                    <a:lnTo>
                      <a:pt x="54" y="2"/>
                    </a:lnTo>
                    <a:lnTo>
                      <a:pt x="52" y="6"/>
                    </a:lnTo>
                    <a:lnTo>
                      <a:pt x="50" y="2"/>
                    </a:lnTo>
                    <a:lnTo>
                      <a:pt x="47" y="6"/>
                    </a:lnTo>
                    <a:lnTo>
                      <a:pt x="45" y="2"/>
                    </a:lnTo>
                    <a:lnTo>
                      <a:pt x="42" y="6"/>
                    </a:lnTo>
                    <a:lnTo>
                      <a:pt x="40" y="2"/>
                    </a:lnTo>
                    <a:lnTo>
                      <a:pt x="38" y="6"/>
                    </a:lnTo>
                    <a:lnTo>
                      <a:pt x="35" y="2"/>
                    </a:lnTo>
                    <a:lnTo>
                      <a:pt x="33" y="6"/>
                    </a:lnTo>
                    <a:lnTo>
                      <a:pt x="31" y="2"/>
                    </a:lnTo>
                    <a:lnTo>
                      <a:pt x="28" y="6"/>
                    </a:lnTo>
                    <a:lnTo>
                      <a:pt x="26" y="2"/>
                    </a:lnTo>
                    <a:lnTo>
                      <a:pt x="24" y="6"/>
                    </a:lnTo>
                    <a:lnTo>
                      <a:pt x="21" y="2"/>
                    </a:lnTo>
                    <a:lnTo>
                      <a:pt x="19" y="6"/>
                    </a:lnTo>
                    <a:lnTo>
                      <a:pt x="17" y="2"/>
                    </a:lnTo>
                    <a:lnTo>
                      <a:pt x="14" y="6"/>
                    </a:lnTo>
                    <a:lnTo>
                      <a:pt x="12" y="2"/>
                    </a:lnTo>
                    <a:lnTo>
                      <a:pt x="10" y="5"/>
                    </a:lnTo>
                    <a:lnTo>
                      <a:pt x="7" y="9"/>
                    </a:lnTo>
                    <a:lnTo>
                      <a:pt x="4" y="11"/>
                    </a:lnTo>
                    <a:lnTo>
                      <a:pt x="0" y="13"/>
                    </a:lnTo>
                    <a:lnTo>
                      <a:pt x="114"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88" name="Freeform 104"/>
              <p:cNvSpPr>
                <a:spLocks/>
              </p:cNvSpPr>
              <p:nvPr/>
            </p:nvSpPr>
            <p:spPr bwMode="auto">
              <a:xfrm>
                <a:off x="1490" y="3979"/>
                <a:ext cx="170" cy="53"/>
              </a:xfrm>
              <a:custGeom>
                <a:avLst/>
                <a:gdLst/>
                <a:ahLst/>
                <a:cxnLst>
                  <a:cxn ang="0">
                    <a:pos x="6" y="44"/>
                  </a:cxn>
                  <a:cxn ang="0">
                    <a:pos x="8" y="38"/>
                  </a:cxn>
                  <a:cxn ang="0">
                    <a:pos x="10" y="34"/>
                  </a:cxn>
                  <a:cxn ang="0">
                    <a:pos x="13" y="31"/>
                  </a:cxn>
                  <a:cxn ang="0">
                    <a:pos x="12" y="39"/>
                  </a:cxn>
                  <a:cxn ang="0">
                    <a:pos x="16" y="36"/>
                  </a:cxn>
                  <a:cxn ang="0">
                    <a:pos x="16" y="40"/>
                  </a:cxn>
                  <a:cxn ang="0">
                    <a:pos x="19" y="39"/>
                  </a:cxn>
                  <a:cxn ang="0">
                    <a:pos x="19" y="42"/>
                  </a:cxn>
                  <a:cxn ang="0">
                    <a:pos x="45" y="52"/>
                  </a:cxn>
                  <a:cxn ang="0">
                    <a:pos x="65" y="44"/>
                  </a:cxn>
                  <a:cxn ang="0">
                    <a:pos x="41" y="13"/>
                  </a:cxn>
                  <a:cxn ang="0">
                    <a:pos x="53" y="9"/>
                  </a:cxn>
                  <a:cxn ang="0">
                    <a:pos x="67" y="6"/>
                  </a:cxn>
                  <a:cxn ang="0">
                    <a:pos x="86" y="4"/>
                  </a:cxn>
                  <a:cxn ang="0">
                    <a:pos x="99" y="4"/>
                  </a:cxn>
                  <a:cxn ang="0">
                    <a:pos x="115" y="6"/>
                  </a:cxn>
                  <a:cxn ang="0">
                    <a:pos x="117" y="6"/>
                  </a:cxn>
                  <a:cxn ang="0">
                    <a:pos x="117" y="8"/>
                  </a:cxn>
                  <a:cxn ang="0">
                    <a:pos x="126" y="14"/>
                  </a:cxn>
                  <a:cxn ang="0">
                    <a:pos x="133" y="21"/>
                  </a:cxn>
                  <a:cxn ang="0">
                    <a:pos x="141" y="29"/>
                  </a:cxn>
                  <a:cxn ang="0">
                    <a:pos x="153" y="40"/>
                  </a:cxn>
                  <a:cxn ang="0">
                    <a:pos x="158" y="44"/>
                  </a:cxn>
                  <a:cxn ang="0">
                    <a:pos x="148" y="38"/>
                  </a:cxn>
                  <a:cxn ang="0">
                    <a:pos x="135" y="30"/>
                  </a:cxn>
                  <a:cxn ang="0">
                    <a:pos x="125" y="24"/>
                  </a:cxn>
                  <a:cxn ang="0">
                    <a:pos x="116" y="21"/>
                  </a:cxn>
                  <a:cxn ang="0">
                    <a:pos x="114" y="24"/>
                  </a:cxn>
                  <a:cxn ang="0">
                    <a:pos x="122" y="49"/>
                  </a:cxn>
                  <a:cxn ang="0">
                    <a:pos x="169" y="48"/>
                  </a:cxn>
                  <a:cxn ang="0">
                    <a:pos x="143" y="24"/>
                  </a:cxn>
                  <a:cxn ang="0">
                    <a:pos x="118" y="3"/>
                  </a:cxn>
                  <a:cxn ang="0">
                    <a:pos x="106" y="1"/>
                  </a:cxn>
                  <a:cxn ang="0">
                    <a:pos x="98" y="0"/>
                  </a:cxn>
                  <a:cxn ang="0">
                    <a:pos x="83" y="0"/>
                  </a:cxn>
                  <a:cxn ang="0">
                    <a:pos x="69" y="1"/>
                  </a:cxn>
                  <a:cxn ang="0">
                    <a:pos x="54" y="4"/>
                  </a:cxn>
                  <a:cxn ang="0">
                    <a:pos x="36" y="9"/>
                  </a:cxn>
                  <a:cxn ang="0">
                    <a:pos x="15" y="17"/>
                  </a:cxn>
                  <a:cxn ang="0">
                    <a:pos x="9" y="24"/>
                  </a:cxn>
                  <a:cxn ang="0">
                    <a:pos x="4" y="33"/>
                  </a:cxn>
                  <a:cxn ang="0">
                    <a:pos x="1" y="39"/>
                  </a:cxn>
                  <a:cxn ang="0">
                    <a:pos x="0" y="45"/>
                  </a:cxn>
                  <a:cxn ang="0">
                    <a:pos x="6" y="44"/>
                  </a:cxn>
                </a:cxnLst>
                <a:rect l="0" t="0" r="r" b="b"/>
                <a:pathLst>
                  <a:path w="170" h="53">
                    <a:moveTo>
                      <a:pt x="6" y="44"/>
                    </a:moveTo>
                    <a:lnTo>
                      <a:pt x="8" y="38"/>
                    </a:lnTo>
                    <a:lnTo>
                      <a:pt x="10" y="34"/>
                    </a:lnTo>
                    <a:lnTo>
                      <a:pt x="13" y="31"/>
                    </a:lnTo>
                    <a:lnTo>
                      <a:pt x="12" y="39"/>
                    </a:lnTo>
                    <a:lnTo>
                      <a:pt x="16" y="36"/>
                    </a:lnTo>
                    <a:lnTo>
                      <a:pt x="16" y="40"/>
                    </a:lnTo>
                    <a:lnTo>
                      <a:pt x="19" y="39"/>
                    </a:lnTo>
                    <a:lnTo>
                      <a:pt x="19" y="42"/>
                    </a:lnTo>
                    <a:lnTo>
                      <a:pt x="45" y="52"/>
                    </a:lnTo>
                    <a:lnTo>
                      <a:pt x="65" y="44"/>
                    </a:lnTo>
                    <a:lnTo>
                      <a:pt x="41" y="13"/>
                    </a:lnTo>
                    <a:lnTo>
                      <a:pt x="53" y="9"/>
                    </a:lnTo>
                    <a:lnTo>
                      <a:pt x="67" y="6"/>
                    </a:lnTo>
                    <a:lnTo>
                      <a:pt x="86" y="4"/>
                    </a:lnTo>
                    <a:lnTo>
                      <a:pt x="99" y="4"/>
                    </a:lnTo>
                    <a:lnTo>
                      <a:pt x="115" y="6"/>
                    </a:lnTo>
                    <a:lnTo>
                      <a:pt x="117" y="6"/>
                    </a:lnTo>
                    <a:lnTo>
                      <a:pt x="117" y="8"/>
                    </a:lnTo>
                    <a:lnTo>
                      <a:pt x="126" y="14"/>
                    </a:lnTo>
                    <a:lnTo>
                      <a:pt x="133" y="21"/>
                    </a:lnTo>
                    <a:lnTo>
                      <a:pt x="141" y="29"/>
                    </a:lnTo>
                    <a:lnTo>
                      <a:pt x="153" y="40"/>
                    </a:lnTo>
                    <a:lnTo>
                      <a:pt x="158" y="44"/>
                    </a:lnTo>
                    <a:lnTo>
                      <a:pt x="148" y="38"/>
                    </a:lnTo>
                    <a:lnTo>
                      <a:pt x="135" y="30"/>
                    </a:lnTo>
                    <a:lnTo>
                      <a:pt x="125" y="24"/>
                    </a:lnTo>
                    <a:lnTo>
                      <a:pt x="116" y="21"/>
                    </a:lnTo>
                    <a:lnTo>
                      <a:pt x="114" y="24"/>
                    </a:lnTo>
                    <a:lnTo>
                      <a:pt x="122" y="49"/>
                    </a:lnTo>
                    <a:lnTo>
                      <a:pt x="169" y="48"/>
                    </a:lnTo>
                    <a:lnTo>
                      <a:pt x="143" y="24"/>
                    </a:lnTo>
                    <a:lnTo>
                      <a:pt x="118" y="3"/>
                    </a:lnTo>
                    <a:lnTo>
                      <a:pt x="106" y="1"/>
                    </a:lnTo>
                    <a:lnTo>
                      <a:pt x="98" y="0"/>
                    </a:lnTo>
                    <a:lnTo>
                      <a:pt x="83" y="0"/>
                    </a:lnTo>
                    <a:lnTo>
                      <a:pt x="69" y="1"/>
                    </a:lnTo>
                    <a:lnTo>
                      <a:pt x="54" y="4"/>
                    </a:lnTo>
                    <a:lnTo>
                      <a:pt x="36" y="9"/>
                    </a:lnTo>
                    <a:lnTo>
                      <a:pt x="15" y="17"/>
                    </a:lnTo>
                    <a:lnTo>
                      <a:pt x="9" y="24"/>
                    </a:lnTo>
                    <a:lnTo>
                      <a:pt x="4" y="33"/>
                    </a:lnTo>
                    <a:lnTo>
                      <a:pt x="1" y="39"/>
                    </a:lnTo>
                    <a:lnTo>
                      <a:pt x="0" y="45"/>
                    </a:lnTo>
                    <a:lnTo>
                      <a:pt x="6"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7689" name="Freeform 105"/>
              <p:cNvSpPr>
                <a:spLocks/>
              </p:cNvSpPr>
              <p:nvPr/>
            </p:nvSpPr>
            <p:spPr bwMode="auto">
              <a:xfrm>
                <a:off x="1469" y="4193"/>
                <a:ext cx="67" cy="20"/>
              </a:xfrm>
              <a:custGeom>
                <a:avLst/>
                <a:gdLst/>
                <a:ahLst/>
                <a:cxnLst>
                  <a:cxn ang="0">
                    <a:pos x="0" y="0"/>
                  </a:cxn>
                  <a:cxn ang="0">
                    <a:pos x="6" y="10"/>
                  </a:cxn>
                  <a:cxn ang="0">
                    <a:pos x="17" y="19"/>
                  </a:cxn>
                  <a:cxn ang="0">
                    <a:pos x="34" y="17"/>
                  </a:cxn>
                  <a:cxn ang="0">
                    <a:pos x="47" y="19"/>
                  </a:cxn>
                  <a:cxn ang="0">
                    <a:pos x="57" y="10"/>
                  </a:cxn>
                  <a:cxn ang="0">
                    <a:pos x="62" y="4"/>
                  </a:cxn>
                  <a:cxn ang="0">
                    <a:pos x="66" y="0"/>
                  </a:cxn>
                  <a:cxn ang="0">
                    <a:pos x="0" y="0"/>
                  </a:cxn>
                </a:cxnLst>
                <a:rect l="0" t="0" r="r" b="b"/>
                <a:pathLst>
                  <a:path w="67" h="20">
                    <a:moveTo>
                      <a:pt x="0" y="0"/>
                    </a:moveTo>
                    <a:lnTo>
                      <a:pt x="6" y="10"/>
                    </a:lnTo>
                    <a:lnTo>
                      <a:pt x="17" y="19"/>
                    </a:lnTo>
                    <a:lnTo>
                      <a:pt x="34" y="17"/>
                    </a:lnTo>
                    <a:lnTo>
                      <a:pt x="47" y="19"/>
                    </a:lnTo>
                    <a:lnTo>
                      <a:pt x="57" y="10"/>
                    </a:lnTo>
                    <a:lnTo>
                      <a:pt x="62" y="4"/>
                    </a:lnTo>
                    <a:lnTo>
                      <a:pt x="66" y="0"/>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67699" name="Group 115"/>
            <p:cNvGrpSpPr>
              <a:grpSpLocks/>
            </p:cNvGrpSpPr>
            <p:nvPr/>
          </p:nvGrpSpPr>
          <p:grpSpPr bwMode="auto">
            <a:xfrm>
              <a:off x="1311" y="3869"/>
              <a:ext cx="62" cy="162"/>
              <a:chOff x="1311" y="3869"/>
              <a:chExt cx="62" cy="162"/>
            </a:xfrm>
          </p:grpSpPr>
          <p:sp>
            <p:nvSpPr>
              <p:cNvPr id="67691" name="Line 107"/>
              <p:cNvSpPr>
                <a:spLocks noChangeShapeType="1"/>
              </p:cNvSpPr>
              <p:nvPr/>
            </p:nvSpPr>
            <p:spPr bwMode="auto">
              <a:xfrm flipV="1">
                <a:off x="1343" y="3916"/>
                <a:ext cx="0" cy="115"/>
              </a:xfrm>
              <a:prstGeom prst="line">
                <a:avLst/>
              </a:prstGeom>
              <a:noFill/>
              <a:ln w="12700">
                <a:solidFill>
                  <a:schemeClr val="bg2"/>
                </a:solidFill>
                <a:round/>
                <a:headEnd/>
                <a:tailEnd/>
              </a:ln>
              <a:effectLst/>
            </p:spPr>
            <p:txBody>
              <a:bodyPr/>
              <a:lstStyle/>
              <a:p>
                <a:endParaRPr lang="en-US"/>
              </a:p>
            </p:txBody>
          </p:sp>
          <p:grpSp>
            <p:nvGrpSpPr>
              <p:cNvPr id="67698" name="Group 114"/>
              <p:cNvGrpSpPr>
                <a:grpSpLocks/>
              </p:cNvGrpSpPr>
              <p:nvPr/>
            </p:nvGrpSpPr>
            <p:grpSpPr bwMode="auto">
              <a:xfrm>
                <a:off x="1311" y="3869"/>
                <a:ext cx="62" cy="85"/>
                <a:chOff x="1311" y="3869"/>
                <a:chExt cx="62" cy="85"/>
              </a:xfrm>
            </p:grpSpPr>
            <p:sp>
              <p:nvSpPr>
                <p:cNvPr id="67692" name="Line 108"/>
                <p:cNvSpPr>
                  <a:spLocks noChangeShapeType="1"/>
                </p:cNvSpPr>
                <p:nvPr/>
              </p:nvSpPr>
              <p:spPr bwMode="auto">
                <a:xfrm flipH="1">
                  <a:off x="1315" y="3916"/>
                  <a:ext cx="23" cy="20"/>
                </a:xfrm>
                <a:prstGeom prst="line">
                  <a:avLst/>
                </a:prstGeom>
                <a:noFill/>
                <a:ln w="12700">
                  <a:solidFill>
                    <a:schemeClr val="accent2"/>
                  </a:solidFill>
                  <a:round/>
                  <a:headEnd/>
                  <a:tailEnd/>
                </a:ln>
                <a:effectLst/>
              </p:spPr>
              <p:txBody>
                <a:bodyPr/>
                <a:lstStyle/>
                <a:p>
                  <a:endParaRPr lang="en-US"/>
                </a:p>
              </p:txBody>
            </p:sp>
            <p:sp>
              <p:nvSpPr>
                <p:cNvPr id="67693" name="Line 109"/>
                <p:cNvSpPr>
                  <a:spLocks noChangeShapeType="1"/>
                </p:cNvSpPr>
                <p:nvPr/>
              </p:nvSpPr>
              <p:spPr bwMode="auto">
                <a:xfrm flipH="1">
                  <a:off x="1348" y="3890"/>
                  <a:ext cx="22" cy="21"/>
                </a:xfrm>
                <a:prstGeom prst="line">
                  <a:avLst/>
                </a:prstGeom>
                <a:noFill/>
                <a:ln w="12700">
                  <a:solidFill>
                    <a:schemeClr val="accent2"/>
                  </a:solidFill>
                  <a:round/>
                  <a:headEnd/>
                  <a:tailEnd/>
                </a:ln>
                <a:effectLst/>
              </p:spPr>
              <p:txBody>
                <a:bodyPr/>
                <a:lstStyle/>
                <a:p>
                  <a:endParaRPr lang="en-US"/>
                </a:p>
              </p:txBody>
            </p:sp>
            <p:sp>
              <p:nvSpPr>
                <p:cNvPr id="67694" name="Line 110"/>
                <p:cNvSpPr>
                  <a:spLocks noChangeShapeType="1"/>
                </p:cNvSpPr>
                <p:nvPr/>
              </p:nvSpPr>
              <p:spPr bwMode="auto">
                <a:xfrm flipH="1" flipV="1">
                  <a:off x="1348" y="3920"/>
                  <a:ext cx="11" cy="34"/>
                </a:xfrm>
                <a:prstGeom prst="line">
                  <a:avLst/>
                </a:prstGeom>
                <a:noFill/>
                <a:ln w="12700">
                  <a:solidFill>
                    <a:schemeClr val="accent2"/>
                  </a:solidFill>
                  <a:round/>
                  <a:headEnd/>
                  <a:tailEnd/>
                </a:ln>
                <a:effectLst/>
              </p:spPr>
              <p:txBody>
                <a:bodyPr/>
                <a:lstStyle/>
                <a:p>
                  <a:endParaRPr lang="en-US"/>
                </a:p>
              </p:txBody>
            </p:sp>
            <p:sp>
              <p:nvSpPr>
                <p:cNvPr id="67695" name="Line 111"/>
                <p:cNvSpPr>
                  <a:spLocks noChangeShapeType="1"/>
                </p:cNvSpPr>
                <p:nvPr/>
              </p:nvSpPr>
              <p:spPr bwMode="auto">
                <a:xfrm flipH="1" flipV="1">
                  <a:off x="1352" y="3916"/>
                  <a:ext cx="21" cy="6"/>
                </a:xfrm>
                <a:prstGeom prst="line">
                  <a:avLst/>
                </a:prstGeom>
                <a:noFill/>
                <a:ln w="12700">
                  <a:solidFill>
                    <a:schemeClr val="accent2"/>
                  </a:solidFill>
                  <a:round/>
                  <a:headEnd/>
                  <a:tailEnd/>
                </a:ln>
                <a:effectLst/>
              </p:spPr>
              <p:txBody>
                <a:bodyPr/>
                <a:lstStyle/>
                <a:p>
                  <a:endParaRPr lang="en-US"/>
                </a:p>
              </p:txBody>
            </p:sp>
            <p:sp>
              <p:nvSpPr>
                <p:cNvPr id="67696" name="Line 112"/>
                <p:cNvSpPr>
                  <a:spLocks noChangeShapeType="1"/>
                </p:cNvSpPr>
                <p:nvPr/>
              </p:nvSpPr>
              <p:spPr bwMode="auto">
                <a:xfrm flipH="1" flipV="1">
                  <a:off x="1311" y="3895"/>
                  <a:ext cx="24" cy="8"/>
                </a:xfrm>
                <a:prstGeom prst="line">
                  <a:avLst/>
                </a:prstGeom>
                <a:noFill/>
                <a:ln w="12700">
                  <a:solidFill>
                    <a:schemeClr val="accent2"/>
                  </a:solidFill>
                  <a:round/>
                  <a:headEnd/>
                  <a:tailEnd/>
                </a:ln>
                <a:effectLst/>
              </p:spPr>
              <p:txBody>
                <a:bodyPr/>
                <a:lstStyle/>
                <a:p>
                  <a:endParaRPr lang="en-US"/>
                </a:p>
              </p:txBody>
            </p:sp>
            <p:sp>
              <p:nvSpPr>
                <p:cNvPr id="67697" name="Line 113"/>
                <p:cNvSpPr>
                  <a:spLocks noChangeShapeType="1"/>
                </p:cNvSpPr>
                <p:nvPr/>
              </p:nvSpPr>
              <p:spPr bwMode="auto">
                <a:xfrm>
                  <a:off x="1331" y="3869"/>
                  <a:ext cx="10" cy="32"/>
                </a:xfrm>
                <a:prstGeom prst="line">
                  <a:avLst/>
                </a:prstGeom>
                <a:noFill/>
                <a:ln w="12700">
                  <a:solidFill>
                    <a:schemeClr val="accent2"/>
                  </a:solidFill>
                  <a:round/>
                  <a:headEnd/>
                  <a:tailEnd/>
                </a:ln>
                <a:effectLst/>
              </p:spPr>
              <p:txBody>
                <a:bodyPr/>
                <a:lstStyle/>
                <a:p>
                  <a:endParaRPr lang="en-US"/>
                </a:p>
              </p:txBody>
            </p:sp>
          </p:grpSp>
        </p:grpSp>
        <p:sp>
          <p:nvSpPr>
            <p:cNvPr id="67700" name="Freeform 116"/>
            <p:cNvSpPr>
              <a:spLocks/>
            </p:cNvSpPr>
            <p:nvPr/>
          </p:nvSpPr>
          <p:spPr bwMode="auto">
            <a:xfrm>
              <a:off x="1463" y="4071"/>
              <a:ext cx="27" cy="46"/>
            </a:xfrm>
            <a:custGeom>
              <a:avLst/>
              <a:gdLst/>
              <a:ahLst/>
              <a:cxnLst>
                <a:cxn ang="0">
                  <a:pos x="1" y="0"/>
                </a:cxn>
                <a:cxn ang="0">
                  <a:pos x="24" y="0"/>
                </a:cxn>
                <a:cxn ang="0">
                  <a:pos x="26" y="14"/>
                </a:cxn>
                <a:cxn ang="0">
                  <a:pos x="24" y="15"/>
                </a:cxn>
                <a:cxn ang="0">
                  <a:pos x="23" y="11"/>
                </a:cxn>
                <a:cxn ang="0">
                  <a:pos x="22" y="10"/>
                </a:cxn>
                <a:cxn ang="0">
                  <a:pos x="22" y="9"/>
                </a:cxn>
                <a:cxn ang="0">
                  <a:pos x="21" y="8"/>
                </a:cxn>
                <a:cxn ang="0">
                  <a:pos x="21" y="8"/>
                </a:cxn>
                <a:cxn ang="0">
                  <a:pos x="20" y="8"/>
                </a:cxn>
                <a:cxn ang="0">
                  <a:pos x="20" y="8"/>
                </a:cxn>
                <a:cxn ang="0">
                  <a:pos x="19" y="7"/>
                </a:cxn>
                <a:cxn ang="0">
                  <a:pos x="18" y="8"/>
                </a:cxn>
                <a:cxn ang="0">
                  <a:pos x="6" y="8"/>
                </a:cxn>
                <a:cxn ang="0">
                  <a:pos x="7" y="10"/>
                </a:cxn>
                <a:cxn ang="0">
                  <a:pos x="9" y="12"/>
                </a:cxn>
                <a:cxn ang="0">
                  <a:pos x="10" y="15"/>
                </a:cxn>
                <a:cxn ang="0">
                  <a:pos x="12" y="18"/>
                </a:cxn>
                <a:cxn ang="0">
                  <a:pos x="13" y="21"/>
                </a:cxn>
                <a:cxn ang="0">
                  <a:pos x="15" y="24"/>
                </a:cxn>
                <a:cxn ang="0">
                  <a:pos x="16" y="27"/>
                </a:cxn>
                <a:cxn ang="0">
                  <a:pos x="17" y="30"/>
                </a:cxn>
                <a:cxn ang="0">
                  <a:pos x="18" y="33"/>
                </a:cxn>
                <a:cxn ang="0">
                  <a:pos x="19" y="37"/>
                </a:cxn>
                <a:cxn ang="0">
                  <a:pos x="20" y="40"/>
                </a:cxn>
                <a:cxn ang="0">
                  <a:pos x="20" y="43"/>
                </a:cxn>
                <a:cxn ang="0">
                  <a:pos x="21" y="45"/>
                </a:cxn>
                <a:cxn ang="0">
                  <a:pos x="13" y="45"/>
                </a:cxn>
                <a:cxn ang="0">
                  <a:pos x="12" y="44"/>
                </a:cxn>
                <a:cxn ang="0">
                  <a:pos x="12" y="41"/>
                </a:cxn>
                <a:cxn ang="0">
                  <a:pos x="12" y="38"/>
                </a:cxn>
                <a:cxn ang="0">
                  <a:pos x="11" y="35"/>
                </a:cxn>
                <a:cxn ang="0">
                  <a:pos x="11" y="32"/>
                </a:cxn>
                <a:cxn ang="0">
                  <a:pos x="10" y="29"/>
                </a:cxn>
                <a:cxn ang="0">
                  <a:pos x="9" y="26"/>
                </a:cxn>
                <a:cxn ang="0">
                  <a:pos x="9" y="23"/>
                </a:cxn>
                <a:cxn ang="0">
                  <a:pos x="8" y="21"/>
                </a:cxn>
                <a:cxn ang="0">
                  <a:pos x="7" y="18"/>
                </a:cxn>
                <a:cxn ang="0">
                  <a:pos x="6" y="16"/>
                </a:cxn>
                <a:cxn ang="0">
                  <a:pos x="4" y="13"/>
                </a:cxn>
                <a:cxn ang="0">
                  <a:pos x="3" y="11"/>
                </a:cxn>
                <a:cxn ang="0">
                  <a:pos x="2" y="9"/>
                </a:cxn>
                <a:cxn ang="0">
                  <a:pos x="0" y="7"/>
                </a:cxn>
                <a:cxn ang="0">
                  <a:pos x="1" y="0"/>
                </a:cxn>
              </a:cxnLst>
              <a:rect l="0" t="0" r="r" b="b"/>
              <a:pathLst>
                <a:path w="27" h="46">
                  <a:moveTo>
                    <a:pt x="1" y="0"/>
                  </a:moveTo>
                  <a:lnTo>
                    <a:pt x="24" y="0"/>
                  </a:lnTo>
                  <a:lnTo>
                    <a:pt x="26" y="14"/>
                  </a:lnTo>
                  <a:lnTo>
                    <a:pt x="24" y="15"/>
                  </a:lnTo>
                  <a:lnTo>
                    <a:pt x="23" y="11"/>
                  </a:lnTo>
                  <a:lnTo>
                    <a:pt x="22" y="10"/>
                  </a:lnTo>
                  <a:lnTo>
                    <a:pt x="22" y="9"/>
                  </a:lnTo>
                  <a:lnTo>
                    <a:pt x="21" y="8"/>
                  </a:lnTo>
                  <a:lnTo>
                    <a:pt x="21" y="8"/>
                  </a:lnTo>
                  <a:lnTo>
                    <a:pt x="20" y="8"/>
                  </a:lnTo>
                  <a:lnTo>
                    <a:pt x="20" y="8"/>
                  </a:lnTo>
                  <a:lnTo>
                    <a:pt x="19" y="7"/>
                  </a:lnTo>
                  <a:lnTo>
                    <a:pt x="18" y="8"/>
                  </a:lnTo>
                  <a:lnTo>
                    <a:pt x="6" y="8"/>
                  </a:lnTo>
                  <a:lnTo>
                    <a:pt x="7" y="10"/>
                  </a:lnTo>
                  <a:lnTo>
                    <a:pt x="9" y="12"/>
                  </a:lnTo>
                  <a:lnTo>
                    <a:pt x="10" y="15"/>
                  </a:lnTo>
                  <a:lnTo>
                    <a:pt x="12" y="18"/>
                  </a:lnTo>
                  <a:lnTo>
                    <a:pt x="13" y="21"/>
                  </a:lnTo>
                  <a:lnTo>
                    <a:pt x="15" y="24"/>
                  </a:lnTo>
                  <a:lnTo>
                    <a:pt x="16" y="27"/>
                  </a:lnTo>
                  <a:lnTo>
                    <a:pt x="17" y="30"/>
                  </a:lnTo>
                  <a:lnTo>
                    <a:pt x="18" y="33"/>
                  </a:lnTo>
                  <a:lnTo>
                    <a:pt x="19" y="37"/>
                  </a:lnTo>
                  <a:lnTo>
                    <a:pt x="20" y="40"/>
                  </a:lnTo>
                  <a:lnTo>
                    <a:pt x="20" y="43"/>
                  </a:lnTo>
                  <a:lnTo>
                    <a:pt x="21" y="45"/>
                  </a:lnTo>
                  <a:lnTo>
                    <a:pt x="13" y="45"/>
                  </a:lnTo>
                  <a:lnTo>
                    <a:pt x="12" y="44"/>
                  </a:lnTo>
                  <a:lnTo>
                    <a:pt x="12" y="41"/>
                  </a:lnTo>
                  <a:lnTo>
                    <a:pt x="12" y="38"/>
                  </a:lnTo>
                  <a:lnTo>
                    <a:pt x="11" y="35"/>
                  </a:lnTo>
                  <a:lnTo>
                    <a:pt x="11" y="32"/>
                  </a:lnTo>
                  <a:lnTo>
                    <a:pt x="10" y="29"/>
                  </a:lnTo>
                  <a:lnTo>
                    <a:pt x="9" y="26"/>
                  </a:lnTo>
                  <a:lnTo>
                    <a:pt x="9" y="23"/>
                  </a:lnTo>
                  <a:lnTo>
                    <a:pt x="8" y="21"/>
                  </a:lnTo>
                  <a:lnTo>
                    <a:pt x="7" y="18"/>
                  </a:lnTo>
                  <a:lnTo>
                    <a:pt x="6" y="16"/>
                  </a:lnTo>
                  <a:lnTo>
                    <a:pt x="4" y="13"/>
                  </a:lnTo>
                  <a:lnTo>
                    <a:pt x="3" y="11"/>
                  </a:lnTo>
                  <a:lnTo>
                    <a:pt x="2" y="9"/>
                  </a:lnTo>
                  <a:lnTo>
                    <a:pt x="0" y="7"/>
                  </a:lnTo>
                  <a:lnTo>
                    <a:pt x="1"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67702" name="Line 118"/>
          <p:cNvSpPr>
            <a:spLocks noChangeShapeType="1"/>
          </p:cNvSpPr>
          <p:nvPr/>
        </p:nvSpPr>
        <p:spPr bwMode="auto">
          <a:xfrm>
            <a:off x="7315200" y="5410200"/>
            <a:ext cx="0" cy="129540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moving_car.move( );</a:t>
            </a:r>
            <a:endParaRPr lang="en-US" altLang="zh-CN" b="1">
              <a:solidFill>
                <a:schemeClr val="accent2"/>
              </a:solidFill>
              <a:latin typeface="Arial" charset="0"/>
              <a:ea typeface="宋体" pitchFamily="2" charset="-122"/>
            </a:endParaRPr>
          </a:p>
          <a:p>
            <a:r>
              <a:rPr lang="en-US" altLang="zh-CN" b="1">
                <a:solidFill>
                  <a:schemeClr val="accent2"/>
                </a:solidFill>
                <a:latin typeface="Arial" charset="0"/>
                <a:ea typeface="宋体" pitchFamily="2" charset="-122"/>
              </a:rPr>
              <a:t>ricochet(moving_car);</a:t>
            </a:r>
          </a:p>
          <a:p>
            <a:r>
              <a:rPr lang="en-US" altLang="zh-CN">
                <a:solidFill>
                  <a:srgbClr val="000000"/>
                </a:solidFill>
                <a:latin typeface="Arial" charset="0"/>
                <a:ea typeface="宋体" pitchFamily="2" charset="-122"/>
              </a:rPr>
              <a:t>. . .</a:t>
            </a:r>
          </a:p>
        </p:txBody>
      </p:sp>
      <p:sp>
        <p:nvSpPr>
          <p:cNvPr id="69635"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69636"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69637"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69638"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69639" name="AutoShape 7"/>
          <p:cNvSpPr>
            <a:spLocks noChangeArrowheads="1"/>
          </p:cNvSpPr>
          <p:nvPr/>
        </p:nvSpPr>
        <p:spPr bwMode="auto">
          <a:xfrm>
            <a:off x="3968750" y="1941513"/>
            <a:ext cx="4665663" cy="2852737"/>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69640" name="Rectangle 8"/>
          <p:cNvSpPr>
            <a:spLocks noChangeArrowheads="1"/>
          </p:cNvSpPr>
          <p:nvPr/>
        </p:nvSpPr>
        <p:spPr bwMode="auto">
          <a:xfrm>
            <a:off x="4130675" y="2179638"/>
            <a:ext cx="4419600" cy="2346325"/>
          </a:xfrm>
          <a:prstGeom prst="rect">
            <a:avLst/>
          </a:prstGeom>
          <a:noFill/>
          <a:ln w="12700">
            <a:noFill/>
            <a:miter lim="800000"/>
            <a:headEnd/>
            <a:tailEnd/>
          </a:ln>
          <a:effectLst/>
        </p:spPr>
        <p:txBody>
          <a:bodyPr lIns="90488" tIns="44450" rIns="90488" bIns="44450"/>
          <a:lstStyle/>
          <a:p>
            <a:pPr>
              <a:spcBef>
                <a:spcPct val="20000"/>
              </a:spcBef>
            </a:pPr>
            <a:r>
              <a:rPr lang="en-US" altLang="zh-CN" sz="4000">
                <a:solidFill>
                  <a:srgbClr val="000000"/>
                </a:solidFill>
                <a:ea typeface="宋体" pitchFamily="2" charset="-122"/>
              </a:rPr>
              <a:t>The recursive call will solve the smaller problem.</a:t>
            </a:r>
          </a:p>
        </p:txBody>
      </p:sp>
      <p:pic>
        <p:nvPicPr>
          <p:cNvPr id="69641" name="Picture 9"/>
          <p:cNvPicPr>
            <a:picLocks noChangeArrowheads="1"/>
          </p:cNvPicPr>
          <p:nvPr/>
        </p:nvPicPr>
        <p:blipFill>
          <a:blip r:embed="rId3" cstate="print"/>
          <a:srcRect/>
          <a:stretch>
            <a:fillRect/>
          </a:stretch>
        </p:blipFill>
        <p:spPr bwMode="auto">
          <a:xfrm>
            <a:off x="1492250" y="6176963"/>
            <a:ext cx="533400" cy="668337"/>
          </a:xfrm>
          <a:prstGeom prst="rect">
            <a:avLst/>
          </a:prstGeom>
          <a:noFill/>
          <a:ln w="12700">
            <a:noFill/>
            <a:miter lim="800000"/>
            <a:headEnd/>
            <a:tailEnd/>
          </a:ln>
          <a:effectLst/>
        </p:spPr>
      </p:pic>
      <p:grpSp>
        <p:nvGrpSpPr>
          <p:cNvPr id="69749" name="Group 117"/>
          <p:cNvGrpSpPr>
            <a:grpSpLocks/>
          </p:cNvGrpSpPr>
          <p:nvPr/>
        </p:nvGrpSpPr>
        <p:grpSpPr bwMode="auto">
          <a:xfrm>
            <a:off x="3808413" y="6081713"/>
            <a:ext cx="981075" cy="582612"/>
            <a:chOff x="2399" y="3831"/>
            <a:chExt cx="618" cy="367"/>
          </a:xfrm>
        </p:grpSpPr>
        <p:grpSp>
          <p:nvGrpSpPr>
            <p:cNvPr id="69738" name="Group 106"/>
            <p:cNvGrpSpPr>
              <a:grpSpLocks/>
            </p:cNvGrpSpPr>
            <p:nvPr/>
          </p:nvGrpSpPr>
          <p:grpSpPr bwMode="auto">
            <a:xfrm>
              <a:off x="2399" y="3940"/>
              <a:ext cx="618" cy="258"/>
              <a:chOff x="2399" y="3940"/>
              <a:chExt cx="618" cy="258"/>
            </a:xfrm>
          </p:grpSpPr>
          <p:sp>
            <p:nvSpPr>
              <p:cNvPr id="69642" name="Freeform 10"/>
              <p:cNvSpPr>
                <a:spLocks/>
              </p:cNvSpPr>
              <p:nvPr/>
            </p:nvSpPr>
            <p:spPr bwMode="auto">
              <a:xfrm>
                <a:off x="2539" y="3947"/>
                <a:ext cx="78" cy="55"/>
              </a:xfrm>
              <a:custGeom>
                <a:avLst/>
                <a:gdLst/>
                <a:ahLst/>
                <a:cxnLst>
                  <a:cxn ang="0">
                    <a:pos x="10" y="10"/>
                  </a:cxn>
                  <a:cxn ang="0">
                    <a:pos x="0" y="46"/>
                  </a:cxn>
                  <a:cxn ang="0">
                    <a:pos x="63" y="54"/>
                  </a:cxn>
                  <a:cxn ang="0">
                    <a:pos x="77" y="8"/>
                  </a:cxn>
                  <a:cxn ang="0">
                    <a:pos x="40" y="0"/>
                  </a:cxn>
                  <a:cxn ang="0">
                    <a:pos x="10" y="10"/>
                  </a:cxn>
                </a:cxnLst>
                <a:rect l="0" t="0" r="r" b="b"/>
                <a:pathLst>
                  <a:path w="78" h="55">
                    <a:moveTo>
                      <a:pt x="10" y="10"/>
                    </a:moveTo>
                    <a:lnTo>
                      <a:pt x="0" y="46"/>
                    </a:lnTo>
                    <a:lnTo>
                      <a:pt x="63" y="54"/>
                    </a:lnTo>
                    <a:lnTo>
                      <a:pt x="77" y="8"/>
                    </a:lnTo>
                    <a:lnTo>
                      <a:pt x="40" y="0"/>
                    </a:lnTo>
                    <a:lnTo>
                      <a:pt x="10" y="1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9643" name="Freeform 11"/>
              <p:cNvSpPr>
                <a:spLocks/>
              </p:cNvSpPr>
              <p:nvPr/>
            </p:nvSpPr>
            <p:spPr bwMode="auto">
              <a:xfrm>
                <a:off x="2400" y="3945"/>
                <a:ext cx="616" cy="212"/>
              </a:xfrm>
              <a:custGeom>
                <a:avLst/>
                <a:gdLst/>
                <a:ahLst/>
                <a:cxnLst>
                  <a:cxn ang="0">
                    <a:pos x="1" y="138"/>
                  </a:cxn>
                  <a:cxn ang="0">
                    <a:pos x="7" y="155"/>
                  </a:cxn>
                  <a:cxn ang="0">
                    <a:pos x="18" y="169"/>
                  </a:cxn>
                  <a:cxn ang="0">
                    <a:pos x="36" y="185"/>
                  </a:cxn>
                  <a:cxn ang="0">
                    <a:pos x="59" y="203"/>
                  </a:cxn>
                  <a:cxn ang="0">
                    <a:pos x="69" y="205"/>
                  </a:cxn>
                  <a:cxn ang="0">
                    <a:pos x="147" y="197"/>
                  </a:cxn>
                  <a:cxn ang="0">
                    <a:pos x="155" y="209"/>
                  </a:cxn>
                  <a:cxn ang="0">
                    <a:pos x="377" y="209"/>
                  </a:cxn>
                  <a:cxn ang="0">
                    <a:pos x="484" y="187"/>
                  </a:cxn>
                  <a:cxn ang="0">
                    <a:pos x="491" y="207"/>
                  </a:cxn>
                  <a:cxn ang="0">
                    <a:pos x="498" y="211"/>
                  </a:cxn>
                  <a:cxn ang="0">
                    <a:pos x="603" y="201"/>
                  </a:cxn>
                  <a:cxn ang="0">
                    <a:pos x="611" y="193"/>
                  </a:cxn>
                  <a:cxn ang="0">
                    <a:pos x="613" y="189"/>
                  </a:cxn>
                  <a:cxn ang="0">
                    <a:pos x="613" y="179"/>
                  </a:cxn>
                  <a:cxn ang="0">
                    <a:pos x="611" y="173"/>
                  </a:cxn>
                  <a:cxn ang="0">
                    <a:pos x="615" y="130"/>
                  </a:cxn>
                  <a:cxn ang="0">
                    <a:pos x="613" y="118"/>
                  </a:cxn>
                  <a:cxn ang="0">
                    <a:pos x="604" y="104"/>
                  </a:cxn>
                  <a:cxn ang="0">
                    <a:pos x="591" y="90"/>
                  </a:cxn>
                  <a:cxn ang="0">
                    <a:pos x="569" y="75"/>
                  </a:cxn>
                  <a:cxn ang="0">
                    <a:pos x="543" y="59"/>
                  </a:cxn>
                  <a:cxn ang="0">
                    <a:pos x="509" y="51"/>
                  </a:cxn>
                  <a:cxn ang="0">
                    <a:pos x="470" y="45"/>
                  </a:cxn>
                  <a:cxn ang="0">
                    <a:pos x="451" y="43"/>
                  </a:cxn>
                  <a:cxn ang="0">
                    <a:pos x="403" y="43"/>
                  </a:cxn>
                  <a:cxn ang="0">
                    <a:pos x="365" y="45"/>
                  </a:cxn>
                  <a:cxn ang="0">
                    <a:pos x="215" y="16"/>
                  </a:cxn>
                  <a:cxn ang="0">
                    <a:pos x="198" y="30"/>
                  </a:cxn>
                  <a:cxn ang="0">
                    <a:pos x="189" y="43"/>
                  </a:cxn>
                  <a:cxn ang="0">
                    <a:pos x="141" y="42"/>
                  </a:cxn>
                  <a:cxn ang="0">
                    <a:pos x="140" y="35"/>
                  </a:cxn>
                  <a:cxn ang="0">
                    <a:pos x="141" y="22"/>
                  </a:cxn>
                  <a:cxn ang="0">
                    <a:pos x="147" y="0"/>
                  </a:cxn>
                  <a:cxn ang="0">
                    <a:pos x="124" y="12"/>
                  </a:cxn>
                  <a:cxn ang="0">
                    <a:pos x="104" y="32"/>
                  </a:cxn>
                  <a:cxn ang="0">
                    <a:pos x="95" y="39"/>
                  </a:cxn>
                  <a:cxn ang="0">
                    <a:pos x="85" y="45"/>
                  </a:cxn>
                  <a:cxn ang="0">
                    <a:pos x="59" y="47"/>
                  </a:cxn>
                  <a:cxn ang="0">
                    <a:pos x="31" y="53"/>
                  </a:cxn>
                  <a:cxn ang="0">
                    <a:pos x="14" y="63"/>
                  </a:cxn>
                  <a:cxn ang="0">
                    <a:pos x="6" y="75"/>
                  </a:cxn>
                  <a:cxn ang="0">
                    <a:pos x="5" y="85"/>
                  </a:cxn>
                  <a:cxn ang="0">
                    <a:pos x="5" y="104"/>
                  </a:cxn>
                  <a:cxn ang="0">
                    <a:pos x="6" y="128"/>
                  </a:cxn>
                  <a:cxn ang="0">
                    <a:pos x="0" y="132"/>
                  </a:cxn>
                  <a:cxn ang="0">
                    <a:pos x="1" y="138"/>
                  </a:cxn>
                </a:cxnLst>
                <a:rect l="0" t="0" r="r" b="b"/>
                <a:pathLst>
                  <a:path w="616" h="212">
                    <a:moveTo>
                      <a:pt x="1" y="138"/>
                    </a:moveTo>
                    <a:lnTo>
                      <a:pt x="7" y="155"/>
                    </a:lnTo>
                    <a:lnTo>
                      <a:pt x="18" y="169"/>
                    </a:lnTo>
                    <a:lnTo>
                      <a:pt x="36" y="185"/>
                    </a:lnTo>
                    <a:lnTo>
                      <a:pt x="59" y="203"/>
                    </a:lnTo>
                    <a:lnTo>
                      <a:pt x="69" y="205"/>
                    </a:lnTo>
                    <a:lnTo>
                      <a:pt x="147" y="197"/>
                    </a:lnTo>
                    <a:lnTo>
                      <a:pt x="155" y="209"/>
                    </a:lnTo>
                    <a:lnTo>
                      <a:pt x="377" y="209"/>
                    </a:lnTo>
                    <a:lnTo>
                      <a:pt x="484" y="187"/>
                    </a:lnTo>
                    <a:lnTo>
                      <a:pt x="491" y="207"/>
                    </a:lnTo>
                    <a:lnTo>
                      <a:pt x="498" y="211"/>
                    </a:lnTo>
                    <a:lnTo>
                      <a:pt x="603" y="201"/>
                    </a:lnTo>
                    <a:lnTo>
                      <a:pt x="611" y="193"/>
                    </a:lnTo>
                    <a:lnTo>
                      <a:pt x="613" y="189"/>
                    </a:lnTo>
                    <a:lnTo>
                      <a:pt x="613" y="179"/>
                    </a:lnTo>
                    <a:lnTo>
                      <a:pt x="611" y="173"/>
                    </a:lnTo>
                    <a:lnTo>
                      <a:pt x="615" y="130"/>
                    </a:lnTo>
                    <a:lnTo>
                      <a:pt x="613" y="118"/>
                    </a:lnTo>
                    <a:lnTo>
                      <a:pt x="604" y="104"/>
                    </a:lnTo>
                    <a:lnTo>
                      <a:pt x="591" y="90"/>
                    </a:lnTo>
                    <a:lnTo>
                      <a:pt x="569" y="75"/>
                    </a:lnTo>
                    <a:lnTo>
                      <a:pt x="543" y="59"/>
                    </a:lnTo>
                    <a:lnTo>
                      <a:pt x="509" y="51"/>
                    </a:lnTo>
                    <a:lnTo>
                      <a:pt x="470" y="45"/>
                    </a:lnTo>
                    <a:lnTo>
                      <a:pt x="451" y="43"/>
                    </a:lnTo>
                    <a:lnTo>
                      <a:pt x="403" y="43"/>
                    </a:lnTo>
                    <a:lnTo>
                      <a:pt x="365" y="45"/>
                    </a:lnTo>
                    <a:lnTo>
                      <a:pt x="215" y="16"/>
                    </a:lnTo>
                    <a:lnTo>
                      <a:pt x="198" y="30"/>
                    </a:lnTo>
                    <a:lnTo>
                      <a:pt x="189" y="43"/>
                    </a:lnTo>
                    <a:lnTo>
                      <a:pt x="141" y="42"/>
                    </a:lnTo>
                    <a:lnTo>
                      <a:pt x="140" y="35"/>
                    </a:lnTo>
                    <a:lnTo>
                      <a:pt x="141" y="22"/>
                    </a:lnTo>
                    <a:lnTo>
                      <a:pt x="147" y="0"/>
                    </a:lnTo>
                    <a:lnTo>
                      <a:pt x="124" y="12"/>
                    </a:lnTo>
                    <a:lnTo>
                      <a:pt x="104" y="32"/>
                    </a:lnTo>
                    <a:lnTo>
                      <a:pt x="95" y="39"/>
                    </a:lnTo>
                    <a:lnTo>
                      <a:pt x="85" y="45"/>
                    </a:lnTo>
                    <a:lnTo>
                      <a:pt x="59" y="47"/>
                    </a:lnTo>
                    <a:lnTo>
                      <a:pt x="31" y="53"/>
                    </a:lnTo>
                    <a:lnTo>
                      <a:pt x="14" y="63"/>
                    </a:lnTo>
                    <a:lnTo>
                      <a:pt x="6" y="75"/>
                    </a:lnTo>
                    <a:lnTo>
                      <a:pt x="5" y="85"/>
                    </a:lnTo>
                    <a:lnTo>
                      <a:pt x="5" y="104"/>
                    </a:lnTo>
                    <a:lnTo>
                      <a:pt x="6" y="128"/>
                    </a:lnTo>
                    <a:lnTo>
                      <a:pt x="0" y="132"/>
                    </a:lnTo>
                    <a:lnTo>
                      <a:pt x="1" y="13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69644" name="Freeform 12"/>
              <p:cNvSpPr>
                <a:spLocks/>
              </p:cNvSpPr>
              <p:nvPr/>
            </p:nvSpPr>
            <p:spPr bwMode="auto">
              <a:xfrm>
                <a:off x="2543" y="4115"/>
                <a:ext cx="225" cy="6"/>
              </a:xfrm>
              <a:custGeom>
                <a:avLst/>
                <a:gdLst/>
                <a:ahLst/>
                <a:cxnLst>
                  <a:cxn ang="0">
                    <a:pos x="2" y="5"/>
                  </a:cxn>
                  <a:cxn ang="0">
                    <a:pos x="224" y="5"/>
                  </a:cxn>
                  <a:cxn ang="0">
                    <a:pos x="224" y="0"/>
                  </a:cxn>
                  <a:cxn ang="0">
                    <a:pos x="0" y="0"/>
                  </a:cxn>
                  <a:cxn ang="0">
                    <a:pos x="2" y="5"/>
                  </a:cxn>
                </a:cxnLst>
                <a:rect l="0" t="0" r="r" b="b"/>
                <a:pathLst>
                  <a:path w="225" h="6">
                    <a:moveTo>
                      <a:pt x="2" y="5"/>
                    </a:moveTo>
                    <a:lnTo>
                      <a:pt x="224" y="5"/>
                    </a:lnTo>
                    <a:lnTo>
                      <a:pt x="224" y="0"/>
                    </a:lnTo>
                    <a:lnTo>
                      <a:pt x="0" y="0"/>
                    </a:lnTo>
                    <a:lnTo>
                      <a:pt x="2" y="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45" name="Freeform 13"/>
              <p:cNvSpPr>
                <a:spLocks/>
              </p:cNvSpPr>
              <p:nvPr/>
            </p:nvSpPr>
            <p:spPr bwMode="auto">
              <a:xfrm>
                <a:off x="2554" y="4123"/>
                <a:ext cx="128" cy="26"/>
              </a:xfrm>
              <a:custGeom>
                <a:avLst/>
                <a:gdLst/>
                <a:ahLst/>
                <a:cxnLst>
                  <a:cxn ang="0">
                    <a:pos x="0" y="7"/>
                  </a:cxn>
                  <a:cxn ang="0">
                    <a:pos x="5" y="2"/>
                  </a:cxn>
                  <a:cxn ang="0">
                    <a:pos x="8" y="0"/>
                  </a:cxn>
                  <a:cxn ang="0">
                    <a:pos x="9" y="0"/>
                  </a:cxn>
                  <a:cxn ang="0">
                    <a:pos x="120" y="0"/>
                  </a:cxn>
                  <a:cxn ang="0">
                    <a:pos x="125" y="5"/>
                  </a:cxn>
                  <a:cxn ang="0">
                    <a:pos x="126" y="10"/>
                  </a:cxn>
                  <a:cxn ang="0">
                    <a:pos x="127" y="12"/>
                  </a:cxn>
                  <a:cxn ang="0">
                    <a:pos x="127" y="18"/>
                  </a:cxn>
                  <a:cxn ang="0">
                    <a:pos x="123" y="22"/>
                  </a:cxn>
                  <a:cxn ang="0">
                    <a:pos x="118" y="25"/>
                  </a:cxn>
                  <a:cxn ang="0">
                    <a:pos x="11" y="25"/>
                  </a:cxn>
                  <a:cxn ang="0">
                    <a:pos x="6" y="24"/>
                  </a:cxn>
                  <a:cxn ang="0">
                    <a:pos x="2" y="20"/>
                  </a:cxn>
                  <a:cxn ang="0">
                    <a:pos x="0" y="16"/>
                  </a:cxn>
                  <a:cxn ang="0">
                    <a:pos x="0" y="11"/>
                  </a:cxn>
                  <a:cxn ang="0">
                    <a:pos x="0" y="7"/>
                  </a:cxn>
                </a:cxnLst>
                <a:rect l="0" t="0" r="r" b="b"/>
                <a:pathLst>
                  <a:path w="128" h="26">
                    <a:moveTo>
                      <a:pt x="0" y="7"/>
                    </a:moveTo>
                    <a:lnTo>
                      <a:pt x="5" y="2"/>
                    </a:lnTo>
                    <a:lnTo>
                      <a:pt x="8" y="0"/>
                    </a:lnTo>
                    <a:lnTo>
                      <a:pt x="9" y="0"/>
                    </a:lnTo>
                    <a:lnTo>
                      <a:pt x="120" y="0"/>
                    </a:lnTo>
                    <a:lnTo>
                      <a:pt x="125" y="5"/>
                    </a:lnTo>
                    <a:lnTo>
                      <a:pt x="126" y="10"/>
                    </a:lnTo>
                    <a:lnTo>
                      <a:pt x="127" y="12"/>
                    </a:lnTo>
                    <a:lnTo>
                      <a:pt x="127" y="18"/>
                    </a:lnTo>
                    <a:lnTo>
                      <a:pt x="123" y="22"/>
                    </a:lnTo>
                    <a:lnTo>
                      <a:pt x="118" y="25"/>
                    </a:lnTo>
                    <a:lnTo>
                      <a:pt x="11" y="25"/>
                    </a:lnTo>
                    <a:lnTo>
                      <a:pt x="6" y="24"/>
                    </a:lnTo>
                    <a:lnTo>
                      <a:pt x="2" y="20"/>
                    </a:lnTo>
                    <a:lnTo>
                      <a:pt x="0" y="16"/>
                    </a:lnTo>
                    <a:lnTo>
                      <a:pt x="0" y="11"/>
                    </a:lnTo>
                    <a:lnTo>
                      <a:pt x="0" y="7"/>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9646" name="Freeform 14"/>
              <p:cNvSpPr>
                <a:spLocks/>
              </p:cNvSpPr>
              <p:nvPr/>
            </p:nvSpPr>
            <p:spPr bwMode="auto">
              <a:xfrm>
                <a:off x="2573" y="4128"/>
                <a:ext cx="108" cy="16"/>
              </a:xfrm>
              <a:custGeom>
                <a:avLst/>
                <a:gdLst/>
                <a:ahLst/>
                <a:cxnLst>
                  <a:cxn ang="0">
                    <a:pos x="3" y="7"/>
                  </a:cxn>
                  <a:cxn ang="0">
                    <a:pos x="3" y="5"/>
                  </a:cxn>
                  <a:cxn ang="0">
                    <a:pos x="0" y="0"/>
                  </a:cxn>
                  <a:cxn ang="0">
                    <a:pos x="4" y="5"/>
                  </a:cxn>
                  <a:cxn ang="0">
                    <a:pos x="4" y="7"/>
                  </a:cxn>
                  <a:cxn ang="0">
                    <a:pos x="107" y="7"/>
                  </a:cxn>
                  <a:cxn ang="0">
                    <a:pos x="107" y="8"/>
                  </a:cxn>
                  <a:cxn ang="0">
                    <a:pos x="4" y="8"/>
                  </a:cxn>
                  <a:cxn ang="0">
                    <a:pos x="4" y="10"/>
                  </a:cxn>
                  <a:cxn ang="0">
                    <a:pos x="0" y="15"/>
                  </a:cxn>
                  <a:cxn ang="0">
                    <a:pos x="3" y="10"/>
                  </a:cxn>
                  <a:cxn ang="0">
                    <a:pos x="3" y="8"/>
                  </a:cxn>
                  <a:cxn ang="0">
                    <a:pos x="3" y="7"/>
                  </a:cxn>
                </a:cxnLst>
                <a:rect l="0" t="0" r="r" b="b"/>
                <a:pathLst>
                  <a:path w="108" h="16">
                    <a:moveTo>
                      <a:pt x="3" y="7"/>
                    </a:moveTo>
                    <a:lnTo>
                      <a:pt x="3" y="5"/>
                    </a:lnTo>
                    <a:lnTo>
                      <a:pt x="0" y="0"/>
                    </a:lnTo>
                    <a:lnTo>
                      <a:pt x="4" y="5"/>
                    </a:lnTo>
                    <a:lnTo>
                      <a:pt x="4" y="7"/>
                    </a:lnTo>
                    <a:lnTo>
                      <a:pt x="107" y="7"/>
                    </a:lnTo>
                    <a:lnTo>
                      <a:pt x="107" y="8"/>
                    </a:lnTo>
                    <a:lnTo>
                      <a:pt x="4" y="8"/>
                    </a:lnTo>
                    <a:lnTo>
                      <a:pt x="4" y="10"/>
                    </a:lnTo>
                    <a:lnTo>
                      <a:pt x="0" y="15"/>
                    </a:lnTo>
                    <a:lnTo>
                      <a:pt x="3" y="10"/>
                    </a:lnTo>
                    <a:lnTo>
                      <a:pt x="3" y="8"/>
                    </a:lnTo>
                    <a:lnTo>
                      <a:pt x="3"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9647" name="Freeform 15"/>
              <p:cNvSpPr>
                <a:spLocks/>
              </p:cNvSpPr>
              <p:nvPr/>
            </p:nvSpPr>
            <p:spPr bwMode="auto">
              <a:xfrm>
                <a:off x="2560" y="4139"/>
                <a:ext cx="9" cy="10"/>
              </a:xfrm>
              <a:custGeom>
                <a:avLst/>
                <a:gdLst/>
                <a:ahLst/>
                <a:cxnLst>
                  <a:cxn ang="0">
                    <a:pos x="0" y="5"/>
                  </a:cxn>
                  <a:cxn ang="0">
                    <a:pos x="3" y="9"/>
                  </a:cxn>
                  <a:cxn ang="0">
                    <a:pos x="8" y="6"/>
                  </a:cxn>
                  <a:cxn ang="0">
                    <a:pos x="5" y="4"/>
                  </a:cxn>
                  <a:cxn ang="0">
                    <a:pos x="4" y="0"/>
                  </a:cxn>
                  <a:cxn ang="0">
                    <a:pos x="4" y="4"/>
                  </a:cxn>
                  <a:cxn ang="0">
                    <a:pos x="1" y="2"/>
                  </a:cxn>
                  <a:cxn ang="0">
                    <a:pos x="2" y="5"/>
                  </a:cxn>
                  <a:cxn ang="0">
                    <a:pos x="0" y="5"/>
                  </a:cxn>
                </a:cxnLst>
                <a:rect l="0" t="0" r="r" b="b"/>
                <a:pathLst>
                  <a:path w="9" h="10">
                    <a:moveTo>
                      <a:pt x="0" y="5"/>
                    </a:moveTo>
                    <a:lnTo>
                      <a:pt x="3" y="9"/>
                    </a:lnTo>
                    <a:lnTo>
                      <a:pt x="8" y="6"/>
                    </a:lnTo>
                    <a:lnTo>
                      <a:pt x="5" y="4"/>
                    </a:lnTo>
                    <a:lnTo>
                      <a:pt x="4" y="0"/>
                    </a:lnTo>
                    <a:lnTo>
                      <a:pt x="4" y="4"/>
                    </a:lnTo>
                    <a:lnTo>
                      <a:pt x="1" y="2"/>
                    </a:lnTo>
                    <a:lnTo>
                      <a:pt x="2" y="5"/>
                    </a:lnTo>
                    <a:lnTo>
                      <a:pt x="0" y="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9648" name="Freeform 16"/>
              <p:cNvSpPr>
                <a:spLocks/>
              </p:cNvSpPr>
              <p:nvPr/>
            </p:nvSpPr>
            <p:spPr bwMode="auto">
              <a:xfrm>
                <a:off x="2459" y="4046"/>
                <a:ext cx="71" cy="122"/>
              </a:xfrm>
              <a:custGeom>
                <a:avLst/>
                <a:gdLst/>
                <a:ahLst/>
                <a:cxnLst>
                  <a:cxn ang="0">
                    <a:pos x="18" y="7"/>
                  </a:cxn>
                  <a:cxn ang="0">
                    <a:pos x="8" y="23"/>
                  </a:cxn>
                  <a:cxn ang="0">
                    <a:pos x="0" y="52"/>
                  </a:cxn>
                  <a:cxn ang="0">
                    <a:pos x="2" y="83"/>
                  </a:cxn>
                  <a:cxn ang="0">
                    <a:pos x="12" y="107"/>
                  </a:cxn>
                  <a:cxn ang="0">
                    <a:pos x="26" y="120"/>
                  </a:cxn>
                  <a:cxn ang="0">
                    <a:pos x="39" y="121"/>
                  </a:cxn>
                  <a:cxn ang="0">
                    <a:pos x="56" y="113"/>
                  </a:cxn>
                  <a:cxn ang="0">
                    <a:pos x="65" y="91"/>
                  </a:cxn>
                  <a:cxn ang="0">
                    <a:pos x="70" y="64"/>
                  </a:cxn>
                  <a:cxn ang="0">
                    <a:pos x="66" y="35"/>
                  </a:cxn>
                  <a:cxn ang="0">
                    <a:pos x="56" y="11"/>
                  </a:cxn>
                  <a:cxn ang="0">
                    <a:pos x="43" y="1"/>
                  </a:cxn>
                  <a:cxn ang="0">
                    <a:pos x="28" y="0"/>
                  </a:cxn>
                  <a:cxn ang="0">
                    <a:pos x="18" y="7"/>
                  </a:cxn>
                </a:cxnLst>
                <a:rect l="0" t="0" r="r" b="b"/>
                <a:pathLst>
                  <a:path w="71" h="122">
                    <a:moveTo>
                      <a:pt x="18" y="7"/>
                    </a:moveTo>
                    <a:lnTo>
                      <a:pt x="8" y="23"/>
                    </a:lnTo>
                    <a:lnTo>
                      <a:pt x="0" y="52"/>
                    </a:lnTo>
                    <a:lnTo>
                      <a:pt x="2" y="83"/>
                    </a:lnTo>
                    <a:lnTo>
                      <a:pt x="12" y="107"/>
                    </a:lnTo>
                    <a:lnTo>
                      <a:pt x="26" y="120"/>
                    </a:lnTo>
                    <a:lnTo>
                      <a:pt x="39" y="121"/>
                    </a:lnTo>
                    <a:lnTo>
                      <a:pt x="56" y="113"/>
                    </a:lnTo>
                    <a:lnTo>
                      <a:pt x="65" y="91"/>
                    </a:lnTo>
                    <a:lnTo>
                      <a:pt x="70" y="64"/>
                    </a:lnTo>
                    <a:lnTo>
                      <a:pt x="66" y="35"/>
                    </a:lnTo>
                    <a:lnTo>
                      <a:pt x="56" y="11"/>
                    </a:lnTo>
                    <a:lnTo>
                      <a:pt x="43" y="1"/>
                    </a:lnTo>
                    <a:lnTo>
                      <a:pt x="28" y="0"/>
                    </a:lnTo>
                    <a:lnTo>
                      <a:pt x="18"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9649" name="Freeform 17"/>
              <p:cNvSpPr>
                <a:spLocks/>
              </p:cNvSpPr>
              <p:nvPr/>
            </p:nvSpPr>
            <p:spPr bwMode="auto">
              <a:xfrm>
                <a:off x="2465" y="4052"/>
                <a:ext cx="59" cy="111"/>
              </a:xfrm>
              <a:custGeom>
                <a:avLst/>
                <a:gdLst/>
                <a:ahLst/>
                <a:cxnLst>
                  <a:cxn ang="0">
                    <a:pos x="11" y="13"/>
                  </a:cxn>
                  <a:cxn ang="0">
                    <a:pos x="5" y="22"/>
                  </a:cxn>
                  <a:cxn ang="0">
                    <a:pos x="1" y="37"/>
                  </a:cxn>
                  <a:cxn ang="0">
                    <a:pos x="0" y="55"/>
                  </a:cxn>
                  <a:cxn ang="0">
                    <a:pos x="1" y="73"/>
                  </a:cxn>
                  <a:cxn ang="0">
                    <a:pos x="5" y="87"/>
                  </a:cxn>
                  <a:cxn ang="0">
                    <a:pos x="12" y="100"/>
                  </a:cxn>
                  <a:cxn ang="0">
                    <a:pos x="19" y="107"/>
                  </a:cxn>
                  <a:cxn ang="0">
                    <a:pos x="26" y="110"/>
                  </a:cxn>
                  <a:cxn ang="0">
                    <a:pos x="34" y="110"/>
                  </a:cxn>
                  <a:cxn ang="0">
                    <a:pos x="43" y="104"/>
                  </a:cxn>
                  <a:cxn ang="0">
                    <a:pos x="50" y="94"/>
                  </a:cxn>
                  <a:cxn ang="0">
                    <a:pos x="54" y="81"/>
                  </a:cxn>
                  <a:cxn ang="0">
                    <a:pos x="58" y="65"/>
                  </a:cxn>
                  <a:cxn ang="0">
                    <a:pos x="58" y="50"/>
                  </a:cxn>
                  <a:cxn ang="0">
                    <a:pos x="56" y="33"/>
                  </a:cxn>
                  <a:cxn ang="0">
                    <a:pos x="50" y="17"/>
                  </a:cxn>
                  <a:cxn ang="0">
                    <a:pos x="42" y="5"/>
                  </a:cxn>
                  <a:cxn ang="0">
                    <a:pos x="34" y="1"/>
                  </a:cxn>
                  <a:cxn ang="0">
                    <a:pos x="26" y="0"/>
                  </a:cxn>
                  <a:cxn ang="0">
                    <a:pos x="16" y="5"/>
                  </a:cxn>
                  <a:cxn ang="0">
                    <a:pos x="11" y="13"/>
                  </a:cxn>
                </a:cxnLst>
                <a:rect l="0" t="0" r="r" b="b"/>
                <a:pathLst>
                  <a:path w="59" h="111">
                    <a:moveTo>
                      <a:pt x="11" y="13"/>
                    </a:moveTo>
                    <a:lnTo>
                      <a:pt x="5" y="22"/>
                    </a:lnTo>
                    <a:lnTo>
                      <a:pt x="1" y="37"/>
                    </a:lnTo>
                    <a:lnTo>
                      <a:pt x="0" y="55"/>
                    </a:lnTo>
                    <a:lnTo>
                      <a:pt x="1" y="73"/>
                    </a:lnTo>
                    <a:lnTo>
                      <a:pt x="5" y="87"/>
                    </a:lnTo>
                    <a:lnTo>
                      <a:pt x="12" y="100"/>
                    </a:lnTo>
                    <a:lnTo>
                      <a:pt x="19" y="107"/>
                    </a:lnTo>
                    <a:lnTo>
                      <a:pt x="26" y="110"/>
                    </a:lnTo>
                    <a:lnTo>
                      <a:pt x="34" y="110"/>
                    </a:lnTo>
                    <a:lnTo>
                      <a:pt x="43" y="104"/>
                    </a:lnTo>
                    <a:lnTo>
                      <a:pt x="50" y="94"/>
                    </a:lnTo>
                    <a:lnTo>
                      <a:pt x="54" y="81"/>
                    </a:lnTo>
                    <a:lnTo>
                      <a:pt x="58" y="65"/>
                    </a:lnTo>
                    <a:lnTo>
                      <a:pt x="58" y="50"/>
                    </a:lnTo>
                    <a:lnTo>
                      <a:pt x="56" y="33"/>
                    </a:lnTo>
                    <a:lnTo>
                      <a:pt x="50" y="17"/>
                    </a:lnTo>
                    <a:lnTo>
                      <a:pt x="42" y="5"/>
                    </a:lnTo>
                    <a:lnTo>
                      <a:pt x="34" y="1"/>
                    </a:lnTo>
                    <a:lnTo>
                      <a:pt x="26" y="0"/>
                    </a:lnTo>
                    <a:lnTo>
                      <a:pt x="16" y="5"/>
                    </a:lnTo>
                    <a:lnTo>
                      <a:pt x="11" y="1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9650" name="Freeform 18"/>
              <p:cNvSpPr>
                <a:spLocks/>
              </p:cNvSpPr>
              <p:nvPr/>
            </p:nvSpPr>
            <p:spPr bwMode="auto">
              <a:xfrm>
                <a:off x="2493" y="4086"/>
                <a:ext cx="26" cy="42"/>
              </a:xfrm>
              <a:custGeom>
                <a:avLst/>
                <a:gdLst/>
                <a:ahLst/>
                <a:cxnLst>
                  <a:cxn ang="0">
                    <a:pos x="0" y="2"/>
                  </a:cxn>
                  <a:cxn ang="0">
                    <a:pos x="4" y="10"/>
                  </a:cxn>
                  <a:cxn ang="0">
                    <a:pos x="5" y="15"/>
                  </a:cxn>
                  <a:cxn ang="0">
                    <a:pos x="5" y="20"/>
                  </a:cxn>
                  <a:cxn ang="0">
                    <a:pos x="4" y="28"/>
                  </a:cxn>
                  <a:cxn ang="0">
                    <a:pos x="12" y="41"/>
                  </a:cxn>
                  <a:cxn ang="0">
                    <a:pos x="15" y="36"/>
                  </a:cxn>
                  <a:cxn ang="0">
                    <a:pos x="18" y="30"/>
                  </a:cxn>
                  <a:cxn ang="0">
                    <a:pos x="21" y="26"/>
                  </a:cxn>
                  <a:cxn ang="0">
                    <a:pos x="25" y="9"/>
                  </a:cxn>
                  <a:cxn ang="0">
                    <a:pos x="20" y="8"/>
                  </a:cxn>
                  <a:cxn ang="0">
                    <a:pos x="16" y="5"/>
                  </a:cxn>
                  <a:cxn ang="0">
                    <a:pos x="12" y="0"/>
                  </a:cxn>
                  <a:cxn ang="0">
                    <a:pos x="0" y="2"/>
                  </a:cxn>
                </a:cxnLst>
                <a:rect l="0" t="0" r="r" b="b"/>
                <a:pathLst>
                  <a:path w="26" h="42">
                    <a:moveTo>
                      <a:pt x="0" y="2"/>
                    </a:moveTo>
                    <a:lnTo>
                      <a:pt x="4" y="10"/>
                    </a:lnTo>
                    <a:lnTo>
                      <a:pt x="5" y="15"/>
                    </a:lnTo>
                    <a:lnTo>
                      <a:pt x="5" y="20"/>
                    </a:lnTo>
                    <a:lnTo>
                      <a:pt x="4" y="28"/>
                    </a:lnTo>
                    <a:lnTo>
                      <a:pt x="12" y="41"/>
                    </a:lnTo>
                    <a:lnTo>
                      <a:pt x="15" y="36"/>
                    </a:lnTo>
                    <a:lnTo>
                      <a:pt x="18" y="30"/>
                    </a:lnTo>
                    <a:lnTo>
                      <a:pt x="21" y="26"/>
                    </a:lnTo>
                    <a:lnTo>
                      <a:pt x="25" y="9"/>
                    </a:lnTo>
                    <a:lnTo>
                      <a:pt x="20" y="8"/>
                    </a:lnTo>
                    <a:lnTo>
                      <a:pt x="16" y="5"/>
                    </a:lnTo>
                    <a:lnTo>
                      <a:pt x="12" y="0"/>
                    </a:lnTo>
                    <a:lnTo>
                      <a:pt x="0" y="2"/>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9651" name="Freeform 19"/>
              <p:cNvSpPr>
                <a:spLocks/>
              </p:cNvSpPr>
              <p:nvPr/>
            </p:nvSpPr>
            <p:spPr bwMode="auto">
              <a:xfrm>
                <a:off x="2487" y="4062"/>
                <a:ext cx="20" cy="25"/>
              </a:xfrm>
              <a:custGeom>
                <a:avLst/>
                <a:gdLst/>
                <a:ahLst/>
                <a:cxnLst>
                  <a:cxn ang="0">
                    <a:pos x="19" y="22"/>
                  </a:cxn>
                  <a:cxn ang="0">
                    <a:pos x="2" y="24"/>
                  </a:cxn>
                  <a:cxn ang="0">
                    <a:pos x="0" y="18"/>
                  </a:cxn>
                  <a:cxn ang="0">
                    <a:pos x="7" y="0"/>
                  </a:cxn>
                  <a:cxn ang="0">
                    <a:pos x="19" y="22"/>
                  </a:cxn>
                </a:cxnLst>
                <a:rect l="0" t="0" r="r" b="b"/>
                <a:pathLst>
                  <a:path w="20" h="25">
                    <a:moveTo>
                      <a:pt x="19" y="22"/>
                    </a:moveTo>
                    <a:lnTo>
                      <a:pt x="2" y="24"/>
                    </a:lnTo>
                    <a:lnTo>
                      <a:pt x="0" y="18"/>
                    </a:lnTo>
                    <a:lnTo>
                      <a:pt x="7" y="0"/>
                    </a:lnTo>
                    <a:lnTo>
                      <a:pt x="19" y="2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9652" name="Freeform 20"/>
              <p:cNvSpPr>
                <a:spLocks/>
              </p:cNvSpPr>
              <p:nvPr/>
            </p:nvSpPr>
            <p:spPr bwMode="auto">
              <a:xfrm>
                <a:off x="2515" y="4093"/>
                <a:ext cx="7" cy="27"/>
              </a:xfrm>
              <a:custGeom>
                <a:avLst/>
                <a:gdLst/>
                <a:ahLst/>
                <a:cxnLst>
                  <a:cxn ang="0">
                    <a:pos x="4" y="0"/>
                  </a:cxn>
                  <a:cxn ang="0">
                    <a:pos x="0" y="26"/>
                  </a:cxn>
                  <a:cxn ang="0">
                    <a:pos x="5" y="22"/>
                  </a:cxn>
                  <a:cxn ang="0">
                    <a:pos x="6" y="12"/>
                  </a:cxn>
                  <a:cxn ang="0">
                    <a:pos x="5" y="3"/>
                  </a:cxn>
                  <a:cxn ang="0">
                    <a:pos x="4" y="0"/>
                  </a:cxn>
                </a:cxnLst>
                <a:rect l="0" t="0" r="r" b="b"/>
                <a:pathLst>
                  <a:path w="7" h="27">
                    <a:moveTo>
                      <a:pt x="4" y="0"/>
                    </a:moveTo>
                    <a:lnTo>
                      <a:pt x="0" y="26"/>
                    </a:lnTo>
                    <a:lnTo>
                      <a:pt x="5" y="22"/>
                    </a:lnTo>
                    <a:lnTo>
                      <a:pt x="6" y="12"/>
                    </a:lnTo>
                    <a:lnTo>
                      <a:pt x="5" y="3"/>
                    </a:lnTo>
                    <a:lnTo>
                      <a:pt x="4"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9653" name="Freeform 21"/>
              <p:cNvSpPr>
                <a:spLocks/>
              </p:cNvSpPr>
              <p:nvPr/>
            </p:nvSpPr>
            <p:spPr bwMode="auto">
              <a:xfrm>
                <a:off x="2489" y="4115"/>
                <a:ext cx="18" cy="32"/>
              </a:xfrm>
              <a:custGeom>
                <a:avLst/>
                <a:gdLst/>
                <a:ahLst/>
                <a:cxnLst>
                  <a:cxn ang="0">
                    <a:pos x="17" y="21"/>
                  </a:cxn>
                  <a:cxn ang="0">
                    <a:pos x="5" y="0"/>
                  </a:cxn>
                  <a:cxn ang="0">
                    <a:pos x="0" y="21"/>
                  </a:cxn>
                  <a:cxn ang="0">
                    <a:pos x="15" y="31"/>
                  </a:cxn>
                  <a:cxn ang="0">
                    <a:pos x="17" y="21"/>
                  </a:cxn>
                </a:cxnLst>
                <a:rect l="0" t="0" r="r" b="b"/>
                <a:pathLst>
                  <a:path w="18" h="32">
                    <a:moveTo>
                      <a:pt x="17" y="21"/>
                    </a:moveTo>
                    <a:lnTo>
                      <a:pt x="5" y="0"/>
                    </a:lnTo>
                    <a:lnTo>
                      <a:pt x="0" y="21"/>
                    </a:lnTo>
                    <a:lnTo>
                      <a:pt x="15" y="31"/>
                    </a:lnTo>
                    <a:lnTo>
                      <a:pt x="17"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9654" name="Freeform 22"/>
              <p:cNvSpPr>
                <a:spLocks/>
              </p:cNvSpPr>
              <p:nvPr/>
            </p:nvSpPr>
            <p:spPr bwMode="auto">
              <a:xfrm>
                <a:off x="2455" y="4028"/>
                <a:ext cx="82" cy="133"/>
              </a:xfrm>
              <a:custGeom>
                <a:avLst/>
                <a:gdLst/>
                <a:ahLst/>
                <a:cxnLst>
                  <a:cxn ang="0">
                    <a:pos x="6" y="66"/>
                  </a:cxn>
                  <a:cxn ang="0">
                    <a:pos x="13" y="38"/>
                  </a:cxn>
                  <a:cxn ang="0">
                    <a:pos x="25" y="21"/>
                  </a:cxn>
                  <a:cxn ang="0">
                    <a:pos x="43" y="15"/>
                  </a:cxn>
                  <a:cxn ang="0">
                    <a:pos x="59" y="27"/>
                  </a:cxn>
                  <a:cxn ang="0">
                    <a:pos x="69" y="48"/>
                  </a:cxn>
                  <a:cxn ang="0">
                    <a:pos x="73" y="72"/>
                  </a:cxn>
                  <a:cxn ang="0">
                    <a:pos x="72" y="93"/>
                  </a:cxn>
                  <a:cxn ang="0">
                    <a:pos x="67" y="112"/>
                  </a:cxn>
                  <a:cxn ang="0">
                    <a:pos x="61" y="128"/>
                  </a:cxn>
                  <a:cxn ang="0">
                    <a:pos x="68" y="132"/>
                  </a:cxn>
                  <a:cxn ang="0">
                    <a:pos x="78" y="101"/>
                  </a:cxn>
                  <a:cxn ang="0">
                    <a:pos x="81" y="71"/>
                  </a:cxn>
                  <a:cxn ang="0">
                    <a:pos x="72" y="30"/>
                  </a:cxn>
                  <a:cxn ang="0">
                    <a:pos x="54" y="4"/>
                  </a:cxn>
                  <a:cxn ang="0">
                    <a:pos x="29" y="0"/>
                  </a:cxn>
                  <a:cxn ang="0">
                    <a:pos x="13" y="16"/>
                  </a:cxn>
                  <a:cxn ang="0">
                    <a:pos x="3" y="37"/>
                  </a:cxn>
                  <a:cxn ang="0">
                    <a:pos x="0" y="66"/>
                  </a:cxn>
                  <a:cxn ang="0">
                    <a:pos x="6" y="66"/>
                  </a:cxn>
                </a:cxnLst>
                <a:rect l="0" t="0" r="r" b="b"/>
                <a:pathLst>
                  <a:path w="82" h="133">
                    <a:moveTo>
                      <a:pt x="6" y="66"/>
                    </a:moveTo>
                    <a:lnTo>
                      <a:pt x="13" y="38"/>
                    </a:lnTo>
                    <a:lnTo>
                      <a:pt x="25" y="21"/>
                    </a:lnTo>
                    <a:lnTo>
                      <a:pt x="43" y="15"/>
                    </a:lnTo>
                    <a:lnTo>
                      <a:pt x="59" y="27"/>
                    </a:lnTo>
                    <a:lnTo>
                      <a:pt x="69" y="48"/>
                    </a:lnTo>
                    <a:lnTo>
                      <a:pt x="73" y="72"/>
                    </a:lnTo>
                    <a:lnTo>
                      <a:pt x="72" y="93"/>
                    </a:lnTo>
                    <a:lnTo>
                      <a:pt x="67" y="112"/>
                    </a:lnTo>
                    <a:lnTo>
                      <a:pt x="61" y="128"/>
                    </a:lnTo>
                    <a:lnTo>
                      <a:pt x="68" y="132"/>
                    </a:lnTo>
                    <a:lnTo>
                      <a:pt x="78" y="101"/>
                    </a:lnTo>
                    <a:lnTo>
                      <a:pt x="81" y="71"/>
                    </a:lnTo>
                    <a:lnTo>
                      <a:pt x="72" y="30"/>
                    </a:lnTo>
                    <a:lnTo>
                      <a:pt x="54" y="4"/>
                    </a:lnTo>
                    <a:lnTo>
                      <a:pt x="29" y="0"/>
                    </a:lnTo>
                    <a:lnTo>
                      <a:pt x="13" y="16"/>
                    </a:lnTo>
                    <a:lnTo>
                      <a:pt x="3" y="37"/>
                    </a:lnTo>
                    <a:lnTo>
                      <a:pt x="0" y="66"/>
                    </a:lnTo>
                    <a:lnTo>
                      <a:pt x="6" y="66"/>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9655" name="Freeform 23"/>
              <p:cNvSpPr>
                <a:spLocks/>
              </p:cNvSpPr>
              <p:nvPr/>
            </p:nvSpPr>
            <p:spPr bwMode="auto">
              <a:xfrm>
                <a:off x="2785" y="4051"/>
                <a:ext cx="79" cy="129"/>
              </a:xfrm>
              <a:custGeom>
                <a:avLst/>
                <a:gdLst/>
                <a:ahLst/>
                <a:cxnLst>
                  <a:cxn ang="0">
                    <a:pos x="13" y="11"/>
                  </a:cxn>
                  <a:cxn ang="0">
                    <a:pos x="4" y="33"/>
                  </a:cxn>
                  <a:cxn ang="0">
                    <a:pos x="0" y="61"/>
                  </a:cxn>
                  <a:cxn ang="0">
                    <a:pos x="3" y="90"/>
                  </a:cxn>
                  <a:cxn ang="0">
                    <a:pos x="15" y="116"/>
                  </a:cxn>
                  <a:cxn ang="0">
                    <a:pos x="35" y="128"/>
                  </a:cxn>
                  <a:cxn ang="0">
                    <a:pos x="60" y="119"/>
                  </a:cxn>
                  <a:cxn ang="0">
                    <a:pos x="73" y="95"/>
                  </a:cxn>
                  <a:cxn ang="0">
                    <a:pos x="77" y="73"/>
                  </a:cxn>
                  <a:cxn ang="0">
                    <a:pos x="78" y="43"/>
                  </a:cxn>
                  <a:cxn ang="0">
                    <a:pos x="69" y="15"/>
                  </a:cxn>
                  <a:cxn ang="0">
                    <a:pos x="49" y="1"/>
                  </a:cxn>
                  <a:cxn ang="0">
                    <a:pos x="26" y="0"/>
                  </a:cxn>
                  <a:cxn ang="0">
                    <a:pos x="13" y="11"/>
                  </a:cxn>
                </a:cxnLst>
                <a:rect l="0" t="0" r="r" b="b"/>
                <a:pathLst>
                  <a:path w="79" h="129">
                    <a:moveTo>
                      <a:pt x="13" y="11"/>
                    </a:moveTo>
                    <a:lnTo>
                      <a:pt x="4" y="33"/>
                    </a:lnTo>
                    <a:lnTo>
                      <a:pt x="0" y="61"/>
                    </a:lnTo>
                    <a:lnTo>
                      <a:pt x="3" y="90"/>
                    </a:lnTo>
                    <a:lnTo>
                      <a:pt x="15" y="116"/>
                    </a:lnTo>
                    <a:lnTo>
                      <a:pt x="35" y="128"/>
                    </a:lnTo>
                    <a:lnTo>
                      <a:pt x="60" y="119"/>
                    </a:lnTo>
                    <a:lnTo>
                      <a:pt x="73" y="95"/>
                    </a:lnTo>
                    <a:lnTo>
                      <a:pt x="77" y="73"/>
                    </a:lnTo>
                    <a:lnTo>
                      <a:pt x="78" y="43"/>
                    </a:lnTo>
                    <a:lnTo>
                      <a:pt x="69" y="15"/>
                    </a:lnTo>
                    <a:lnTo>
                      <a:pt x="49" y="1"/>
                    </a:lnTo>
                    <a:lnTo>
                      <a:pt x="26" y="0"/>
                    </a:lnTo>
                    <a:lnTo>
                      <a:pt x="13"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9656" name="Freeform 24"/>
              <p:cNvSpPr>
                <a:spLocks/>
              </p:cNvSpPr>
              <p:nvPr/>
            </p:nvSpPr>
            <p:spPr bwMode="auto">
              <a:xfrm>
                <a:off x="2791" y="4056"/>
                <a:ext cx="67" cy="112"/>
              </a:xfrm>
              <a:custGeom>
                <a:avLst/>
                <a:gdLst/>
                <a:ahLst/>
                <a:cxnLst>
                  <a:cxn ang="0">
                    <a:pos x="13" y="11"/>
                  </a:cxn>
                  <a:cxn ang="0">
                    <a:pos x="6" y="27"/>
                  </a:cxn>
                  <a:cxn ang="0">
                    <a:pos x="1" y="44"/>
                  </a:cxn>
                  <a:cxn ang="0">
                    <a:pos x="0" y="60"/>
                  </a:cxn>
                  <a:cxn ang="0">
                    <a:pos x="2" y="78"/>
                  </a:cxn>
                  <a:cxn ang="0">
                    <a:pos x="9" y="95"/>
                  </a:cxn>
                  <a:cxn ang="0">
                    <a:pos x="18" y="106"/>
                  </a:cxn>
                  <a:cxn ang="0">
                    <a:pos x="28" y="111"/>
                  </a:cxn>
                  <a:cxn ang="0">
                    <a:pos x="43" y="110"/>
                  </a:cxn>
                  <a:cxn ang="0">
                    <a:pos x="54" y="98"/>
                  </a:cxn>
                  <a:cxn ang="0">
                    <a:pos x="61" y="87"/>
                  </a:cxn>
                  <a:cxn ang="0">
                    <a:pos x="65" y="69"/>
                  </a:cxn>
                  <a:cxn ang="0">
                    <a:pos x="66" y="55"/>
                  </a:cxn>
                  <a:cxn ang="0">
                    <a:pos x="64" y="34"/>
                  </a:cxn>
                  <a:cxn ang="0">
                    <a:pos x="57" y="17"/>
                  </a:cxn>
                  <a:cxn ang="0">
                    <a:pos x="45" y="5"/>
                  </a:cxn>
                  <a:cxn ang="0">
                    <a:pos x="34" y="0"/>
                  </a:cxn>
                  <a:cxn ang="0">
                    <a:pos x="23" y="4"/>
                  </a:cxn>
                  <a:cxn ang="0">
                    <a:pos x="13" y="10"/>
                  </a:cxn>
                  <a:cxn ang="0">
                    <a:pos x="13" y="11"/>
                  </a:cxn>
                </a:cxnLst>
                <a:rect l="0" t="0" r="r" b="b"/>
                <a:pathLst>
                  <a:path w="67" h="112">
                    <a:moveTo>
                      <a:pt x="13" y="11"/>
                    </a:moveTo>
                    <a:lnTo>
                      <a:pt x="6" y="27"/>
                    </a:lnTo>
                    <a:lnTo>
                      <a:pt x="1" y="44"/>
                    </a:lnTo>
                    <a:lnTo>
                      <a:pt x="0" y="60"/>
                    </a:lnTo>
                    <a:lnTo>
                      <a:pt x="2" y="78"/>
                    </a:lnTo>
                    <a:lnTo>
                      <a:pt x="9" y="95"/>
                    </a:lnTo>
                    <a:lnTo>
                      <a:pt x="18" y="106"/>
                    </a:lnTo>
                    <a:lnTo>
                      <a:pt x="28" y="111"/>
                    </a:lnTo>
                    <a:lnTo>
                      <a:pt x="43" y="110"/>
                    </a:lnTo>
                    <a:lnTo>
                      <a:pt x="54" y="98"/>
                    </a:lnTo>
                    <a:lnTo>
                      <a:pt x="61" y="87"/>
                    </a:lnTo>
                    <a:lnTo>
                      <a:pt x="65" y="69"/>
                    </a:lnTo>
                    <a:lnTo>
                      <a:pt x="66" y="55"/>
                    </a:lnTo>
                    <a:lnTo>
                      <a:pt x="64" y="34"/>
                    </a:lnTo>
                    <a:lnTo>
                      <a:pt x="57" y="17"/>
                    </a:lnTo>
                    <a:lnTo>
                      <a:pt x="45" y="5"/>
                    </a:lnTo>
                    <a:lnTo>
                      <a:pt x="34" y="0"/>
                    </a:lnTo>
                    <a:lnTo>
                      <a:pt x="23" y="4"/>
                    </a:lnTo>
                    <a:lnTo>
                      <a:pt x="13" y="10"/>
                    </a:lnTo>
                    <a:lnTo>
                      <a:pt x="13" y="1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9657" name="Freeform 25"/>
              <p:cNvSpPr>
                <a:spLocks/>
              </p:cNvSpPr>
              <p:nvPr/>
            </p:nvSpPr>
            <p:spPr bwMode="auto">
              <a:xfrm>
                <a:off x="2775" y="4026"/>
                <a:ext cx="102" cy="155"/>
              </a:xfrm>
              <a:custGeom>
                <a:avLst/>
                <a:gdLst/>
                <a:ahLst/>
                <a:cxnLst>
                  <a:cxn ang="0">
                    <a:pos x="11" y="125"/>
                  </a:cxn>
                  <a:cxn ang="0">
                    <a:pos x="7" y="121"/>
                  </a:cxn>
                  <a:cxn ang="0">
                    <a:pos x="1" y="102"/>
                  </a:cxn>
                  <a:cxn ang="0">
                    <a:pos x="0" y="61"/>
                  </a:cxn>
                  <a:cxn ang="0">
                    <a:pos x="16" y="22"/>
                  </a:cxn>
                  <a:cxn ang="0">
                    <a:pos x="40" y="0"/>
                  </a:cxn>
                  <a:cxn ang="0">
                    <a:pos x="70" y="9"/>
                  </a:cxn>
                  <a:cxn ang="0">
                    <a:pos x="90" y="37"/>
                  </a:cxn>
                  <a:cxn ang="0">
                    <a:pos x="101" y="83"/>
                  </a:cxn>
                  <a:cxn ang="0">
                    <a:pos x="97" y="125"/>
                  </a:cxn>
                  <a:cxn ang="0">
                    <a:pos x="87" y="143"/>
                  </a:cxn>
                  <a:cxn ang="0">
                    <a:pos x="74" y="154"/>
                  </a:cxn>
                  <a:cxn ang="0">
                    <a:pos x="69" y="145"/>
                  </a:cxn>
                  <a:cxn ang="0">
                    <a:pos x="84" y="117"/>
                  </a:cxn>
                  <a:cxn ang="0">
                    <a:pos x="89" y="92"/>
                  </a:cxn>
                  <a:cxn ang="0">
                    <a:pos x="87" y="65"/>
                  </a:cxn>
                  <a:cxn ang="0">
                    <a:pos x="76" y="37"/>
                  </a:cxn>
                  <a:cxn ang="0">
                    <a:pos x="58" y="20"/>
                  </a:cxn>
                  <a:cxn ang="0">
                    <a:pos x="31" y="27"/>
                  </a:cxn>
                  <a:cxn ang="0">
                    <a:pos x="15" y="51"/>
                  </a:cxn>
                  <a:cxn ang="0">
                    <a:pos x="11" y="76"/>
                  </a:cxn>
                  <a:cxn ang="0">
                    <a:pos x="11" y="99"/>
                  </a:cxn>
                  <a:cxn ang="0">
                    <a:pos x="15" y="122"/>
                  </a:cxn>
                  <a:cxn ang="0">
                    <a:pos x="11" y="125"/>
                  </a:cxn>
                </a:cxnLst>
                <a:rect l="0" t="0" r="r" b="b"/>
                <a:pathLst>
                  <a:path w="102" h="155">
                    <a:moveTo>
                      <a:pt x="11" y="125"/>
                    </a:moveTo>
                    <a:lnTo>
                      <a:pt x="7" y="121"/>
                    </a:lnTo>
                    <a:lnTo>
                      <a:pt x="1" y="102"/>
                    </a:lnTo>
                    <a:lnTo>
                      <a:pt x="0" y="61"/>
                    </a:lnTo>
                    <a:lnTo>
                      <a:pt x="16" y="22"/>
                    </a:lnTo>
                    <a:lnTo>
                      <a:pt x="40" y="0"/>
                    </a:lnTo>
                    <a:lnTo>
                      <a:pt x="70" y="9"/>
                    </a:lnTo>
                    <a:lnTo>
                      <a:pt x="90" y="37"/>
                    </a:lnTo>
                    <a:lnTo>
                      <a:pt x="101" y="83"/>
                    </a:lnTo>
                    <a:lnTo>
                      <a:pt x="97" y="125"/>
                    </a:lnTo>
                    <a:lnTo>
                      <a:pt x="87" y="143"/>
                    </a:lnTo>
                    <a:lnTo>
                      <a:pt x="74" y="154"/>
                    </a:lnTo>
                    <a:lnTo>
                      <a:pt x="69" y="145"/>
                    </a:lnTo>
                    <a:lnTo>
                      <a:pt x="84" y="117"/>
                    </a:lnTo>
                    <a:lnTo>
                      <a:pt x="89" y="92"/>
                    </a:lnTo>
                    <a:lnTo>
                      <a:pt x="87" y="65"/>
                    </a:lnTo>
                    <a:lnTo>
                      <a:pt x="76" y="37"/>
                    </a:lnTo>
                    <a:lnTo>
                      <a:pt x="58" y="20"/>
                    </a:lnTo>
                    <a:lnTo>
                      <a:pt x="31" y="27"/>
                    </a:lnTo>
                    <a:lnTo>
                      <a:pt x="15" y="51"/>
                    </a:lnTo>
                    <a:lnTo>
                      <a:pt x="11" y="76"/>
                    </a:lnTo>
                    <a:lnTo>
                      <a:pt x="11" y="99"/>
                    </a:lnTo>
                    <a:lnTo>
                      <a:pt x="15" y="122"/>
                    </a:lnTo>
                    <a:lnTo>
                      <a:pt x="11" y="125"/>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9658" name="Freeform 26"/>
              <p:cNvSpPr>
                <a:spLocks/>
              </p:cNvSpPr>
              <p:nvPr/>
            </p:nvSpPr>
            <p:spPr bwMode="auto">
              <a:xfrm>
                <a:off x="2800" y="4067"/>
                <a:ext cx="54" cy="84"/>
              </a:xfrm>
              <a:custGeom>
                <a:avLst/>
                <a:gdLst/>
                <a:ahLst/>
                <a:cxnLst>
                  <a:cxn ang="0">
                    <a:pos x="21" y="0"/>
                  </a:cxn>
                  <a:cxn ang="0">
                    <a:pos x="0" y="56"/>
                  </a:cxn>
                  <a:cxn ang="0">
                    <a:pos x="12" y="83"/>
                  </a:cxn>
                  <a:cxn ang="0">
                    <a:pos x="45" y="79"/>
                  </a:cxn>
                  <a:cxn ang="0">
                    <a:pos x="53" y="54"/>
                  </a:cxn>
                  <a:cxn ang="0">
                    <a:pos x="35" y="2"/>
                  </a:cxn>
                  <a:cxn ang="0">
                    <a:pos x="21" y="0"/>
                  </a:cxn>
                </a:cxnLst>
                <a:rect l="0" t="0" r="r" b="b"/>
                <a:pathLst>
                  <a:path w="54" h="84">
                    <a:moveTo>
                      <a:pt x="21" y="0"/>
                    </a:moveTo>
                    <a:lnTo>
                      <a:pt x="0" y="56"/>
                    </a:lnTo>
                    <a:lnTo>
                      <a:pt x="12" y="83"/>
                    </a:lnTo>
                    <a:lnTo>
                      <a:pt x="45" y="79"/>
                    </a:lnTo>
                    <a:lnTo>
                      <a:pt x="53" y="54"/>
                    </a:lnTo>
                    <a:lnTo>
                      <a:pt x="35" y="2"/>
                    </a:lnTo>
                    <a:lnTo>
                      <a:pt x="21"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9659" name="Freeform 27"/>
              <p:cNvSpPr>
                <a:spLocks/>
              </p:cNvSpPr>
              <p:nvPr/>
            </p:nvSpPr>
            <p:spPr bwMode="auto">
              <a:xfrm>
                <a:off x="2818" y="4087"/>
                <a:ext cx="24" cy="48"/>
              </a:xfrm>
              <a:custGeom>
                <a:avLst/>
                <a:gdLst/>
                <a:ahLst/>
                <a:cxnLst>
                  <a:cxn ang="0">
                    <a:pos x="6" y="0"/>
                  </a:cxn>
                  <a:cxn ang="0">
                    <a:pos x="23" y="27"/>
                  </a:cxn>
                  <a:cxn ang="0">
                    <a:pos x="15" y="44"/>
                  </a:cxn>
                  <a:cxn ang="0">
                    <a:pos x="9" y="44"/>
                  </a:cxn>
                  <a:cxn ang="0">
                    <a:pos x="2" y="47"/>
                  </a:cxn>
                  <a:cxn ang="0">
                    <a:pos x="0" y="28"/>
                  </a:cxn>
                  <a:cxn ang="0">
                    <a:pos x="4" y="19"/>
                  </a:cxn>
                  <a:cxn ang="0">
                    <a:pos x="6" y="13"/>
                  </a:cxn>
                  <a:cxn ang="0">
                    <a:pos x="6" y="7"/>
                  </a:cxn>
                  <a:cxn ang="0">
                    <a:pos x="6" y="0"/>
                  </a:cxn>
                </a:cxnLst>
                <a:rect l="0" t="0" r="r" b="b"/>
                <a:pathLst>
                  <a:path w="24" h="48">
                    <a:moveTo>
                      <a:pt x="6" y="0"/>
                    </a:moveTo>
                    <a:lnTo>
                      <a:pt x="23" y="27"/>
                    </a:lnTo>
                    <a:lnTo>
                      <a:pt x="15" y="44"/>
                    </a:lnTo>
                    <a:lnTo>
                      <a:pt x="9" y="44"/>
                    </a:lnTo>
                    <a:lnTo>
                      <a:pt x="2" y="47"/>
                    </a:lnTo>
                    <a:lnTo>
                      <a:pt x="0" y="28"/>
                    </a:lnTo>
                    <a:lnTo>
                      <a:pt x="4" y="19"/>
                    </a:lnTo>
                    <a:lnTo>
                      <a:pt x="6" y="13"/>
                    </a:lnTo>
                    <a:lnTo>
                      <a:pt x="6" y="7"/>
                    </a:lnTo>
                    <a:lnTo>
                      <a:pt x="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9660" name="Freeform 28"/>
              <p:cNvSpPr>
                <a:spLocks/>
              </p:cNvSpPr>
              <p:nvPr/>
            </p:nvSpPr>
            <p:spPr bwMode="auto">
              <a:xfrm>
                <a:off x="2821" y="4065"/>
                <a:ext cx="19" cy="37"/>
              </a:xfrm>
              <a:custGeom>
                <a:avLst/>
                <a:gdLst/>
                <a:ahLst/>
                <a:cxnLst>
                  <a:cxn ang="0">
                    <a:pos x="0" y="8"/>
                  </a:cxn>
                  <a:cxn ang="0">
                    <a:pos x="15" y="36"/>
                  </a:cxn>
                  <a:cxn ang="0">
                    <a:pos x="18" y="8"/>
                  </a:cxn>
                  <a:cxn ang="0">
                    <a:pos x="3" y="0"/>
                  </a:cxn>
                  <a:cxn ang="0">
                    <a:pos x="0" y="8"/>
                  </a:cxn>
                </a:cxnLst>
                <a:rect l="0" t="0" r="r" b="b"/>
                <a:pathLst>
                  <a:path w="19" h="37">
                    <a:moveTo>
                      <a:pt x="0" y="8"/>
                    </a:moveTo>
                    <a:lnTo>
                      <a:pt x="15" y="36"/>
                    </a:lnTo>
                    <a:lnTo>
                      <a:pt x="18" y="8"/>
                    </a:lnTo>
                    <a:lnTo>
                      <a:pt x="3" y="0"/>
                    </a:lnTo>
                    <a:lnTo>
                      <a:pt x="0" y="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9661" name="Freeform 29"/>
              <p:cNvSpPr>
                <a:spLocks/>
              </p:cNvSpPr>
              <p:nvPr/>
            </p:nvSpPr>
            <p:spPr bwMode="auto">
              <a:xfrm>
                <a:off x="2836" y="4114"/>
                <a:ext cx="19" cy="39"/>
              </a:xfrm>
              <a:custGeom>
                <a:avLst/>
                <a:gdLst/>
                <a:ahLst/>
                <a:cxnLst>
                  <a:cxn ang="0">
                    <a:pos x="10" y="0"/>
                  </a:cxn>
                  <a:cxn ang="0">
                    <a:pos x="0" y="21"/>
                  </a:cxn>
                  <a:cxn ang="0">
                    <a:pos x="8" y="38"/>
                  </a:cxn>
                  <a:cxn ang="0">
                    <a:pos x="14" y="27"/>
                  </a:cxn>
                  <a:cxn ang="0">
                    <a:pos x="18" y="8"/>
                  </a:cxn>
                  <a:cxn ang="0">
                    <a:pos x="10" y="0"/>
                  </a:cxn>
                </a:cxnLst>
                <a:rect l="0" t="0" r="r" b="b"/>
                <a:pathLst>
                  <a:path w="19" h="39">
                    <a:moveTo>
                      <a:pt x="10" y="0"/>
                    </a:moveTo>
                    <a:lnTo>
                      <a:pt x="0" y="21"/>
                    </a:lnTo>
                    <a:lnTo>
                      <a:pt x="8" y="38"/>
                    </a:lnTo>
                    <a:lnTo>
                      <a:pt x="14" y="27"/>
                    </a:lnTo>
                    <a:lnTo>
                      <a:pt x="18" y="8"/>
                    </a:lnTo>
                    <a:lnTo>
                      <a:pt x="10"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9662" name="Freeform 30"/>
              <p:cNvSpPr>
                <a:spLocks/>
              </p:cNvSpPr>
              <p:nvPr/>
            </p:nvSpPr>
            <p:spPr bwMode="auto">
              <a:xfrm>
                <a:off x="2799" y="4109"/>
                <a:ext cx="20" cy="42"/>
              </a:xfrm>
              <a:custGeom>
                <a:avLst/>
                <a:gdLst/>
                <a:ahLst/>
                <a:cxnLst>
                  <a:cxn ang="0">
                    <a:pos x="19" y="30"/>
                  </a:cxn>
                  <a:cxn ang="0">
                    <a:pos x="16" y="0"/>
                  </a:cxn>
                  <a:cxn ang="0">
                    <a:pos x="0" y="15"/>
                  </a:cxn>
                  <a:cxn ang="0">
                    <a:pos x="11" y="41"/>
                  </a:cxn>
                  <a:cxn ang="0">
                    <a:pos x="19" y="30"/>
                  </a:cxn>
                </a:cxnLst>
                <a:rect l="0" t="0" r="r" b="b"/>
                <a:pathLst>
                  <a:path w="20" h="42">
                    <a:moveTo>
                      <a:pt x="19" y="30"/>
                    </a:moveTo>
                    <a:lnTo>
                      <a:pt x="16" y="0"/>
                    </a:lnTo>
                    <a:lnTo>
                      <a:pt x="0" y="15"/>
                    </a:lnTo>
                    <a:lnTo>
                      <a:pt x="11" y="41"/>
                    </a:lnTo>
                    <a:lnTo>
                      <a:pt x="19" y="3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9663" name="Freeform 31"/>
              <p:cNvSpPr>
                <a:spLocks/>
              </p:cNvSpPr>
              <p:nvPr/>
            </p:nvSpPr>
            <p:spPr bwMode="auto">
              <a:xfrm>
                <a:off x="2493" y="3954"/>
                <a:ext cx="159" cy="63"/>
              </a:xfrm>
              <a:custGeom>
                <a:avLst/>
                <a:gdLst/>
                <a:ahLst/>
                <a:cxnLst>
                  <a:cxn ang="0">
                    <a:pos x="158" y="62"/>
                  </a:cxn>
                  <a:cxn ang="0">
                    <a:pos x="126" y="53"/>
                  </a:cxn>
                  <a:cxn ang="0">
                    <a:pos x="89" y="44"/>
                  </a:cxn>
                  <a:cxn ang="0">
                    <a:pos x="59" y="41"/>
                  </a:cxn>
                  <a:cxn ang="0">
                    <a:pos x="32" y="39"/>
                  </a:cxn>
                  <a:cxn ang="0">
                    <a:pos x="0" y="37"/>
                  </a:cxn>
                  <a:cxn ang="0">
                    <a:pos x="12" y="30"/>
                  </a:cxn>
                  <a:cxn ang="0">
                    <a:pos x="21" y="21"/>
                  </a:cxn>
                  <a:cxn ang="0">
                    <a:pos x="31" y="11"/>
                  </a:cxn>
                  <a:cxn ang="0">
                    <a:pos x="41" y="4"/>
                  </a:cxn>
                  <a:cxn ang="0">
                    <a:pos x="48" y="0"/>
                  </a:cxn>
                  <a:cxn ang="0">
                    <a:pos x="42" y="18"/>
                  </a:cxn>
                  <a:cxn ang="0">
                    <a:pos x="41" y="25"/>
                  </a:cxn>
                  <a:cxn ang="0">
                    <a:pos x="42" y="30"/>
                  </a:cxn>
                  <a:cxn ang="0">
                    <a:pos x="43" y="34"/>
                  </a:cxn>
                  <a:cxn ang="0">
                    <a:pos x="45" y="35"/>
                  </a:cxn>
                  <a:cxn ang="0">
                    <a:pos x="65" y="35"/>
                  </a:cxn>
                  <a:cxn ang="0">
                    <a:pos x="101" y="43"/>
                  </a:cxn>
                  <a:cxn ang="0">
                    <a:pos x="138" y="51"/>
                  </a:cxn>
                  <a:cxn ang="0">
                    <a:pos x="158" y="62"/>
                  </a:cxn>
                </a:cxnLst>
                <a:rect l="0" t="0" r="r" b="b"/>
                <a:pathLst>
                  <a:path w="159" h="63">
                    <a:moveTo>
                      <a:pt x="158" y="62"/>
                    </a:moveTo>
                    <a:lnTo>
                      <a:pt x="126" y="53"/>
                    </a:lnTo>
                    <a:lnTo>
                      <a:pt x="89" y="44"/>
                    </a:lnTo>
                    <a:lnTo>
                      <a:pt x="59" y="41"/>
                    </a:lnTo>
                    <a:lnTo>
                      <a:pt x="32" y="39"/>
                    </a:lnTo>
                    <a:lnTo>
                      <a:pt x="0" y="37"/>
                    </a:lnTo>
                    <a:lnTo>
                      <a:pt x="12" y="30"/>
                    </a:lnTo>
                    <a:lnTo>
                      <a:pt x="21" y="21"/>
                    </a:lnTo>
                    <a:lnTo>
                      <a:pt x="31" y="11"/>
                    </a:lnTo>
                    <a:lnTo>
                      <a:pt x="41" y="4"/>
                    </a:lnTo>
                    <a:lnTo>
                      <a:pt x="48" y="0"/>
                    </a:lnTo>
                    <a:lnTo>
                      <a:pt x="42" y="18"/>
                    </a:lnTo>
                    <a:lnTo>
                      <a:pt x="41" y="25"/>
                    </a:lnTo>
                    <a:lnTo>
                      <a:pt x="42" y="30"/>
                    </a:lnTo>
                    <a:lnTo>
                      <a:pt x="43" y="34"/>
                    </a:lnTo>
                    <a:lnTo>
                      <a:pt x="45" y="35"/>
                    </a:lnTo>
                    <a:lnTo>
                      <a:pt x="65" y="35"/>
                    </a:lnTo>
                    <a:lnTo>
                      <a:pt x="101" y="43"/>
                    </a:lnTo>
                    <a:lnTo>
                      <a:pt x="138" y="51"/>
                    </a:lnTo>
                    <a:lnTo>
                      <a:pt x="158" y="6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9664" name="Freeform 32"/>
              <p:cNvSpPr>
                <a:spLocks/>
              </p:cNvSpPr>
              <p:nvPr/>
            </p:nvSpPr>
            <p:spPr bwMode="auto">
              <a:xfrm>
                <a:off x="2625" y="3993"/>
                <a:ext cx="254" cy="23"/>
              </a:xfrm>
              <a:custGeom>
                <a:avLst/>
                <a:gdLst/>
                <a:ahLst/>
                <a:cxnLst>
                  <a:cxn ang="0">
                    <a:pos x="253" y="13"/>
                  </a:cxn>
                  <a:cxn ang="0">
                    <a:pos x="199" y="6"/>
                  </a:cxn>
                  <a:cxn ang="0">
                    <a:pos x="166" y="5"/>
                  </a:cxn>
                  <a:cxn ang="0">
                    <a:pos x="122" y="7"/>
                  </a:cxn>
                  <a:cxn ang="0">
                    <a:pos x="33" y="19"/>
                  </a:cxn>
                  <a:cxn ang="0">
                    <a:pos x="22" y="22"/>
                  </a:cxn>
                  <a:cxn ang="0">
                    <a:pos x="0" y="9"/>
                  </a:cxn>
                  <a:cxn ang="0">
                    <a:pos x="35" y="3"/>
                  </a:cxn>
                  <a:cxn ang="0">
                    <a:pos x="90" y="1"/>
                  </a:cxn>
                  <a:cxn ang="0">
                    <a:pos x="131" y="0"/>
                  </a:cxn>
                  <a:cxn ang="0">
                    <a:pos x="187" y="0"/>
                  </a:cxn>
                  <a:cxn ang="0">
                    <a:pos x="253" y="13"/>
                  </a:cxn>
                </a:cxnLst>
                <a:rect l="0" t="0" r="r" b="b"/>
                <a:pathLst>
                  <a:path w="254" h="23">
                    <a:moveTo>
                      <a:pt x="253" y="13"/>
                    </a:moveTo>
                    <a:lnTo>
                      <a:pt x="199" y="6"/>
                    </a:lnTo>
                    <a:lnTo>
                      <a:pt x="166" y="5"/>
                    </a:lnTo>
                    <a:lnTo>
                      <a:pt x="122" y="7"/>
                    </a:lnTo>
                    <a:lnTo>
                      <a:pt x="33" y="19"/>
                    </a:lnTo>
                    <a:lnTo>
                      <a:pt x="22" y="22"/>
                    </a:lnTo>
                    <a:lnTo>
                      <a:pt x="0" y="9"/>
                    </a:lnTo>
                    <a:lnTo>
                      <a:pt x="35" y="3"/>
                    </a:lnTo>
                    <a:lnTo>
                      <a:pt x="90" y="1"/>
                    </a:lnTo>
                    <a:lnTo>
                      <a:pt x="131" y="0"/>
                    </a:lnTo>
                    <a:lnTo>
                      <a:pt x="187" y="0"/>
                    </a:lnTo>
                    <a:lnTo>
                      <a:pt x="253" y="13"/>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9665" name="Freeform 33"/>
              <p:cNvSpPr>
                <a:spLocks/>
              </p:cNvSpPr>
              <p:nvPr/>
            </p:nvSpPr>
            <p:spPr bwMode="auto">
              <a:xfrm>
                <a:off x="2986" y="4074"/>
                <a:ext cx="7" cy="22"/>
              </a:xfrm>
              <a:custGeom>
                <a:avLst/>
                <a:gdLst/>
                <a:ahLst/>
                <a:cxnLst>
                  <a:cxn ang="0">
                    <a:pos x="6" y="0"/>
                  </a:cxn>
                  <a:cxn ang="0">
                    <a:pos x="4" y="21"/>
                  </a:cxn>
                  <a:cxn ang="0">
                    <a:pos x="0" y="21"/>
                  </a:cxn>
                  <a:cxn ang="0">
                    <a:pos x="3" y="0"/>
                  </a:cxn>
                  <a:cxn ang="0">
                    <a:pos x="6" y="0"/>
                  </a:cxn>
                </a:cxnLst>
                <a:rect l="0" t="0" r="r" b="b"/>
                <a:pathLst>
                  <a:path w="7" h="22">
                    <a:moveTo>
                      <a:pt x="6" y="0"/>
                    </a:moveTo>
                    <a:lnTo>
                      <a:pt x="4" y="21"/>
                    </a:lnTo>
                    <a:lnTo>
                      <a:pt x="0" y="21"/>
                    </a:lnTo>
                    <a:lnTo>
                      <a:pt x="3" y="0"/>
                    </a:lnTo>
                    <a:lnTo>
                      <a:pt x="6"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9666" name="Freeform 34"/>
              <p:cNvSpPr>
                <a:spLocks/>
              </p:cNvSpPr>
              <p:nvPr/>
            </p:nvSpPr>
            <p:spPr bwMode="auto">
              <a:xfrm>
                <a:off x="2982" y="4104"/>
                <a:ext cx="8" cy="17"/>
              </a:xfrm>
              <a:custGeom>
                <a:avLst/>
                <a:gdLst/>
                <a:ahLst/>
                <a:cxnLst>
                  <a:cxn ang="0">
                    <a:pos x="7" y="0"/>
                  </a:cxn>
                  <a:cxn ang="0">
                    <a:pos x="5" y="16"/>
                  </a:cxn>
                  <a:cxn ang="0">
                    <a:pos x="0" y="16"/>
                  </a:cxn>
                  <a:cxn ang="0">
                    <a:pos x="2" y="5"/>
                  </a:cxn>
                  <a:cxn ang="0">
                    <a:pos x="7" y="0"/>
                  </a:cxn>
                </a:cxnLst>
                <a:rect l="0" t="0" r="r" b="b"/>
                <a:pathLst>
                  <a:path w="8" h="17">
                    <a:moveTo>
                      <a:pt x="7" y="0"/>
                    </a:moveTo>
                    <a:lnTo>
                      <a:pt x="5" y="16"/>
                    </a:lnTo>
                    <a:lnTo>
                      <a:pt x="0" y="16"/>
                    </a:lnTo>
                    <a:lnTo>
                      <a:pt x="2" y="5"/>
                    </a:lnTo>
                    <a:lnTo>
                      <a:pt x="7"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9667" name="Freeform 35"/>
              <p:cNvSpPr>
                <a:spLocks/>
              </p:cNvSpPr>
              <p:nvPr/>
            </p:nvSpPr>
            <p:spPr bwMode="auto">
              <a:xfrm>
                <a:off x="3000" y="4102"/>
                <a:ext cx="8" cy="19"/>
              </a:xfrm>
              <a:custGeom>
                <a:avLst/>
                <a:gdLst/>
                <a:ahLst/>
                <a:cxnLst>
                  <a:cxn ang="0">
                    <a:pos x="5" y="18"/>
                  </a:cxn>
                  <a:cxn ang="0">
                    <a:pos x="7" y="0"/>
                  </a:cxn>
                  <a:cxn ang="0">
                    <a:pos x="3" y="0"/>
                  </a:cxn>
                  <a:cxn ang="0">
                    <a:pos x="0" y="18"/>
                  </a:cxn>
                  <a:cxn ang="0">
                    <a:pos x="5" y="18"/>
                  </a:cxn>
                </a:cxnLst>
                <a:rect l="0" t="0" r="r" b="b"/>
                <a:pathLst>
                  <a:path w="8" h="19">
                    <a:moveTo>
                      <a:pt x="5" y="18"/>
                    </a:moveTo>
                    <a:lnTo>
                      <a:pt x="7" y="0"/>
                    </a:lnTo>
                    <a:lnTo>
                      <a:pt x="3" y="0"/>
                    </a:lnTo>
                    <a:lnTo>
                      <a:pt x="0" y="18"/>
                    </a:lnTo>
                    <a:lnTo>
                      <a:pt x="5" y="18"/>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9668" name="Freeform 36"/>
              <p:cNvSpPr>
                <a:spLocks/>
              </p:cNvSpPr>
              <p:nvPr/>
            </p:nvSpPr>
            <p:spPr bwMode="auto">
              <a:xfrm>
                <a:off x="3005" y="4074"/>
                <a:ext cx="8" cy="20"/>
              </a:xfrm>
              <a:custGeom>
                <a:avLst/>
                <a:gdLst/>
                <a:ahLst/>
                <a:cxnLst>
                  <a:cxn ang="0">
                    <a:pos x="4" y="19"/>
                  </a:cxn>
                  <a:cxn ang="0">
                    <a:pos x="7" y="0"/>
                  </a:cxn>
                  <a:cxn ang="0">
                    <a:pos x="2" y="0"/>
                  </a:cxn>
                  <a:cxn ang="0">
                    <a:pos x="0" y="19"/>
                  </a:cxn>
                  <a:cxn ang="0">
                    <a:pos x="4" y="19"/>
                  </a:cxn>
                </a:cxnLst>
                <a:rect l="0" t="0" r="r" b="b"/>
                <a:pathLst>
                  <a:path w="8" h="20">
                    <a:moveTo>
                      <a:pt x="4" y="19"/>
                    </a:moveTo>
                    <a:lnTo>
                      <a:pt x="7" y="0"/>
                    </a:lnTo>
                    <a:lnTo>
                      <a:pt x="2" y="0"/>
                    </a:lnTo>
                    <a:lnTo>
                      <a:pt x="0" y="19"/>
                    </a:lnTo>
                    <a:lnTo>
                      <a:pt x="4"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9669" name="Freeform 37"/>
              <p:cNvSpPr>
                <a:spLocks/>
              </p:cNvSpPr>
              <p:nvPr/>
            </p:nvSpPr>
            <p:spPr bwMode="auto">
              <a:xfrm>
                <a:off x="2883" y="4118"/>
                <a:ext cx="131" cy="42"/>
              </a:xfrm>
              <a:custGeom>
                <a:avLst/>
                <a:gdLst/>
                <a:ahLst/>
                <a:cxnLst>
                  <a:cxn ang="0">
                    <a:pos x="0" y="0"/>
                  </a:cxn>
                  <a:cxn ang="0">
                    <a:pos x="5" y="17"/>
                  </a:cxn>
                  <a:cxn ang="0">
                    <a:pos x="10" y="23"/>
                  </a:cxn>
                  <a:cxn ang="0">
                    <a:pos x="16" y="24"/>
                  </a:cxn>
                  <a:cxn ang="0">
                    <a:pos x="24" y="23"/>
                  </a:cxn>
                  <a:cxn ang="0">
                    <a:pos x="119" y="15"/>
                  </a:cxn>
                  <a:cxn ang="0">
                    <a:pos x="125" y="13"/>
                  </a:cxn>
                  <a:cxn ang="0">
                    <a:pos x="127" y="10"/>
                  </a:cxn>
                  <a:cxn ang="0">
                    <a:pos x="129" y="5"/>
                  </a:cxn>
                  <a:cxn ang="0">
                    <a:pos x="130" y="13"/>
                  </a:cxn>
                  <a:cxn ang="0">
                    <a:pos x="128" y="21"/>
                  </a:cxn>
                  <a:cxn ang="0">
                    <a:pos x="125" y="24"/>
                  </a:cxn>
                  <a:cxn ang="0">
                    <a:pos x="120" y="28"/>
                  </a:cxn>
                  <a:cxn ang="0">
                    <a:pos x="111" y="31"/>
                  </a:cxn>
                  <a:cxn ang="0">
                    <a:pos x="22" y="41"/>
                  </a:cxn>
                  <a:cxn ang="0">
                    <a:pos x="12" y="40"/>
                  </a:cxn>
                  <a:cxn ang="0">
                    <a:pos x="5" y="33"/>
                  </a:cxn>
                  <a:cxn ang="0">
                    <a:pos x="2" y="24"/>
                  </a:cxn>
                  <a:cxn ang="0">
                    <a:pos x="0" y="9"/>
                  </a:cxn>
                  <a:cxn ang="0">
                    <a:pos x="0" y="0"/>
                  </a:cxn>
                </a:cxnLst>
                <a:rect l="0" t="0" r="r" b="b"/>
                <a:pathLst>
                  <a:path w="131" h="42">
                    <a:moveTo>
                      <a:pt x="0" y="0"/>
                    </a:moveTo>
                    <a:lnTo>
                      <a:pt x="5" y="17"/>
                    </a:lnTo>
                    <a:lnTo>
                      <a:pt x="10" y="23"/>
                    </a:lnTo>
                    <a:lnTo>
                      <a:pt x="16" y="24"/>
                    </a:lnTo>
                    <a:lnTo>
                      <a:pt x="24" y="23"/>
                    </a:lnTo>
                    <a:lnTo>
                      <a:pt x="119" y="15"/>
                    </a:lnTo>
                    <a:lnTo>
                      <a:pt x="125" y="13"/>
                    </a:lnTo>
                    <a:lnTo>
                      <a:pt x="127" y="10"/>
                    </a:lnTo>
                    <a:lnTo>
                      <a:pt x="129" y="5"/>
                    </a:lnTo>
                    <a:lnTo>
                      <a:pt x="130" y="13"/>
                    </a:lnTo>
                    <a:lnTo>
                      <a:pt x="128" y="21"/>
                    </a:lnTo>
                    <a:lnTo>
                      <a:pt x="125" y="24"/>
                    </a:lnTo>
                    <a:lnTo>
                      <a:pt x="120" y="28"/>
                    </a:lnTo>
                    <a:lnTo>
                      <a:pt x="111" y="31"/>
                    </a:lnTo>
                    <a:lnTo>
                      <a:pt x="22" y="41"/>
                    </a:lnTo>
                    <a:lnTo>
                      <a:pt x="12" y="40"/>
                    </a:lnTo>
                    <a:lnTo>
                      <a:pt x="5" y="33"/>
                    </a:lnTo>
                    <a:lnTo>
                      <a:pt x="2" y="24"/>
                    </a:lnTo>
                    <a:lnTo>
                      <a:pt x="0" y="9"/>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9670" name="Freeform 38"/>
              <p:cNvSpPr>
                <a:spLocks/>
              </p:cNvSpPr>
              <p:nvPr/>
            </p:nvSpPr>
            <p:spPr bwMode="auto">
              <a:xfrm>
                <a:off x="2901" y="4069"/>
                <a:ext cx="26" cy="25"/>
              </a:xfrm>
              <a:custGeom>
                <a:avLst/>
                <a:gdLst/>
                <a:ahLst/>
                <a:cxnLst>
                  <a:cxn ang="0">
                    <a:pos x="25" y="19"/>
                  </a:cxn>
                  <a:cxn ang="0">
                    <a:pos x="25" y="16"/>
                  </a:cxn>
                  <a:cxn ang="0">
                    <a:pos x="24" y="10"/>
                  </a:cxn>
                  <a:cxn ang="0">
                    <a:pos x="21" y="5"/>
                  </a:cxn>
                  <a:cxn ang="0">
                    <a:pos x="18" y="2"/>
                  </a:cxn>
                  <a:cxn ang="0">
                    <a:pos x="14" y="0"/>
                  </a:cxn>
                  <a:cxn ang="0">
                    <a:pos x="10" y="0"/>
                  </a:cxn>
                  <a:cxn ang="0">
                    <a:pos x="6" y="3"/>
                  </a:cxn>
                  <a:cxn ang="0">
                    <a:pos x="3" y="6"/>
                  </a:cxn>
                  <a:cxn ang="0">
                    <a:pos x="1" y="10"/>
                  </a:cxn>
                  <a:cxn ang="0">
                    <a:pos x="0" y="14"/>
                  </a:cxn>
                  <a:cxn ang="0">
                    <a:pos x="0" y="16"/>
                  </a:cxn>
                  <a:cxn ang="0">
                    <a:pos x="0" y="19"/>
                  </a:cxn>
                  <a:cxn ang="0">
                    <a:pos x="1" y="23"/>
                  </a:cxn>
                  <a:cxn ang="0">
                    <a:pos x="6" y="24"/>
                  </a:cxn>
                  <a:cxn ang="0">
                    <a:pos x="8" y="22"/>
                  </a:cxn>
                  <a:cxn ang="0">
                    <a:pos x="9" y="19"/>
                  </a:cxn>
                  <a:cxn ang="0">
                    <a:pos x="10" y="14"/>
                  </a:cxn>
                  <a:cxn ang="0">
                    <a:pos x="9" y="10"/>
                  </a:cxn>
                  <a:cxn ang="0">
                    <a:pos x="8" y="7"/>
                  </a:cxn>
                  <a:cxn ang="0">
                    <a:pos x="11" y="5"/>
                  </a:cxn>
                  <a:cxn ang="0">
                    <a:pos x="14" y="4"/>
                  </a:cxn>
                  <a:cxn ang="0">
                    <a:pos x="18" y="4"/>
                  </a:cxn>
                  <a:cxn ang="0">
                    <a:pos x="21" y="6"/>
                  </a:cxn>
                  <a:cxn ang="0">
                    <a:pos x="23" y="10"/>
                  </a:cxn>
                  <a:cxn ang="0">
                    <a:pos x="24" y="14"/>
                  </a:cxn>
                  <a:cxn ang="0">
                    <a:pos x="25" y="19"/>
                  </a:cxn>
                </a:cxnLst>
                <a:rect l="0" t="0" r="r" b="b"/>
                <a:pathLst>
                  <a:path w="26" h="25">
                    <a:moveTo>
                      <a:pt x="25" y="19"/>
                    </a:moveTo>
                    <a:lnTo>
                      <a:pt x="25" y="16"/>
                    </a:lnTo>
                    <a:lnTo>
                      <a:pt x="24" y="10"/>
                    </a:lnTo>
                    <a:lnTo>
                      <a:pt x="21" y="5"/>
                    </a:lnTo>
                    <a:lnTo>
                      <a:pt x="18" y="2"/>
                    </a:lnTo>
                    <a:lnTo>
                      <a:pt x="14" y="0"/>
                    </a:lnTo>
                    <a:lnTo>
                      <a:pt x="10" y="0"/>
                    </a:lnTo>
                    <a:lnTo>
                      <a:pt x="6" y="3"/>
                    </a:lnTo>
                    <a:lnTo>
                      <a:pt x="3" y="6"/>
                    </a:lnTo>
                    <a:lnTo>
                      <a:pt x="1" y="10"/>
                    </a:lnTo>
                    <a:lnTo>
                      <a:pt x="0" y="14"/>
                    </a:lnTo>
                    <a:lnTo>
                      <a:pt x="0" y="16"/>
                    </a:lnTo>
                    <a:lnTo>
                      <a:pt x="0" y="19"/>
                    </a:lnTo>
                    <a:lnTo>
                      <a:pt x="1" y="23"/>
                    </a:lnTo>
                    <a:lnTo>
                      <a:pt x="6" y="24"/>
                    </a:lnTo>
                    <a:lnTo>
                      <a:pt x="8" y="22"/>
                    </a:lnTo>
                    <a:lnTo>
                      <a:pt x="9" y="19"/>
                    </a:lnTo>
                    <a:lnTo>
                      <a:pt x="10" y="14"/>
                    </a:lnTo>
                    <a:lnTo>
                      <a:pt x="9" y="10"/>
                    </a:lnTo>
                    <a:lnTo>
                      <a:pt x="8" y="7"/>
                    </a:lnTo>
                    <a:lnTo>
                      <a:pt x="11" y="5"/>
                    </a:lnTo>
                    <a:lnTo>
                      <a:pt x="14" y="4"/>
                    </a:lnTo>
                    <a:lnTo>
                      <a:pt x="18" y="4"/>
                    </a:lnTo>
                    <a:lnTo>
                      <a:pt x="21" y="6"/>
                    </a:lnTo>
                    <a:lnTo>
                      <a:pt x="23" y="10"/>
                    </a:lnTo>
                    <a:lnTo>
                      <a:pt x="24" y="14"/>
                    </a:lnTo>
                    <a:lnTo>
                      <a:pt x="25" y="19"/>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69671" name="Freeform 39"/>
              <p:cNvSpPr>
                <a:spLocks/>
              </p:cNvSpPr>
              <p:nvPr/>
            </p:nvSpPr>
            <p:spPr bwMode="auto">
              <a:xfrm>
                <a:off x="2913" y="4077"/>
                <a:ext cx="11" cy="15"/>
              </a:xfrm>
              <a:custGeom>
                <a:avLst/>
                <a:gdLst/>
                <a:ahLst/>
                <a:cxnLst>
                  <a:cxn ang="0">
                    <a:pos x="0" y="1"/>
                  </a:cxn>
                  <a:cxn ang="0">
                    <a:pos x="1" y="7"/>
                  </a:cxn>
                  <a:cxn ang="0">
                    <a:pos x="1" y="13"/>
                  </a:cxn>
                  <a:cxn ang="0">
                    <a:pos x="4" y="6"/>
                  </a:cxn>
                  <a:cxn ang="0">
                    <a:pos x="4" y="14"/>
                  </a:cxn>
                  <a:cxn ang="0">
                    <a:pos x="8" y="7"/>
                  </a:cxn>
                  <a:cxn ang="0">
                    <a:pos x="8" y="14"/>
                  </a:cxn>
                  <a:cxn ang="0">
                    <a:pos x="10" y="9"/>
                  </a:cxn>
                  <a:cxn ang="0">
                    <a:pos x="10" y="5"/>
                  </a:cxn>
                  <a:cxn ang="0">
                    <a:pos x="8" y="2"/>
                  </a:cxn>
                  <a:cxn ang="0">
                    <a:pos x="5" y="0"/>
                  </a:cxn>
                  <a:cxn ang="0">
                    <a:pos x="3" y="0"/>
                  </a:cxn>
                  <a:cxn ang="0">
                    <a:pos x="0" y="1"/>
                  </a:cxn>
                </a:cxnLst>
                <a:rect l="0" t="0" r="r" b="b"/>
                <a:pathLst>
                  <a:path w="11" h="15">
                    <a:moveTo>
                      <a:pt x="0" y="1"/>
                    </a:moveTo>
                    <a:lnTo>
                      <a:pt x="1" y="7"/>
                    </a:lnTo>
                    <a:lnTo>
                      <a:pt x="1" y="13"/>
                    </a:lnTo>
                    <a:lnTo>
                      <a:pt x="4" y="6"/>
                    </a:lnTo>
                    <a:lnTo>
                      <a:pt x="4" y="14"/>
                    </a:lnTo>
                    <a:lnTo>
                      <a:pt x="8" y="7"/>
                    </a:lnTo>
                    <a:lnTo>
                      <a:pt x="8" y="14"/>
                    </a:lnTo>
                    <a:lnTo>
                      <a:pt x="10" y="9"/>
                    </a:lnTo>
                    <a:lnTo>
                      <a:pt x="10" y="5"/>
                    </a:lnTo>
                    <a:lnTo>
                      <a:pt x="8" y="2"/>
                    </a:lnTo>
                    <a:lnTo>
                      <a:pt x="5" y="0"/>
                    </a:lnTo>
                    <a:lnTo>
                      <a:pt x="3" y="0"/>
                    </a:lnTo>
                    <a:lnTo>
                      <a:pt x="0" y="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9672" name="Freeform 40"/>
              <p:cNvSpPr>
                <a:spLocks/>
              </p:cNvSpPr>
              <p:nvPr/>
            </p:nvSpPr>
            <p:spPr bwMode="auto">
              <a:xfrm>
                <a:off x="2882" y="4018"/>
                <a:ext cx="72" cy="23"/>
              </a:xfrm>
              <a:custGeom>
                <a:avLst/>
                <a:gdLst/>
                <a:ahLst/>
                <a:cxnLst>
                  <a:cxn ang="0">
                    <a:pos x="71" y="21"/>
                  </a:cxn>
                  <a:cxn ang="0">
                    <a:pos x="56" y="22"/>
                  </a:cxn>
                  <a:cxn ang="0">
                    <a:pos x="46" y="21"/>
                  </a:cxn>
                  <a:cxn ang="0">
                    <a:pos x="36" y="20"/>
                  </a:cxn>
                  <a:cxn ang="0">
                    <a:pos x="27" y="20"/>
                  </a:cxn>
                  <a:cxn ang="0">
                    <a:pos x="18" y="18"/>
                  </a:cxn>
                  <a:cxn ang="0">
                    <a:pos x="9" y="16"/>
                  </a:cxn>
                  <a:cxn ang="0">
                    <a:pos x="4" y="11"/>
                  </a:cxn>
                  <a:cxn ang="0">
                    <a:pos x="1" y="8"/>
                  </a:cxn>
                  <a:cxn ang="0">
                    <a:pos x="0" y="5"/>
                  </a:cxn>
                  <a:cxn ang="0">
                    <a:pos x="0" y="1"/>
                  </a:cxn>
                  <a:cxn ang="0">
                    <a:pos x="1" y="0"/>
                  </a:cxn>
                  <a:cxn ang="0">
                    <a:pos x="19" y="2"/>
                  </a:cxn>
                  <a:cxn ang="0">
                    <a:pos x="35" y="6"/>
                  </a:cxn>
                  <a:cxn ang="0">
                    <a:pos x="50" y="11"/>
                  </a:cxn>
                  <a:cxn ang="0">
                    <a:pos x="63" y="16"/>
                  </a:cxn>
                  <a:cxn ang="0">
                    <a:pos x="71" y="21"/>
                  </a:cxn>
                </a:cxnLst>
                <a:rect l="0" t="0" r="r" b="b"/>
                <a:pathLst>
                  <a:path w="72" h="23">
                    <a:moveTo>
                      <a:pt x="71" y="21"/>
                    </a:moveTo>
                    <a:lnTo>
                      <a:pt x="56" y="22"/>
                    </a:lnTo>
                    <a:lnTo>
                      <a:pt x="46" y="21"/>
                    </a:lnTo>
                    <a:lnTo>
                      <a:pt x="36" y="20"/>
                    </a:lnTo>
                    <a:lnTo>
                      <a:pt x="27" y="20"/>
                    </a:lnTo>
                    <a:lnTo>
                      <a:pt x="18" y="18"/>
                    </a:lnTo>
                    <a:lnTo>
                      <a:pt x="9" y="16"/>
                    </a:lnTo>
                    <a:lnTo>
                      <a:pt x="4" y="11"/>
                    </a:lnTo>
                    <a:lnTo>
                      <a:pt x="1" y="8"/>
                    </a:lnTo>
                    <a:lnTo>
                      <a:pt x="0" y="5"/>
                    </a:lnTo>
                    <a:lnTo>
                      <a:pt x="0" y="1"/>
                    </a:lnTo>
                    <a:lnTo>
                      <a:pt x="1" y="0"/>
                    </a:lnTo>
                    <a:lnTo>
                      <a:pt x="19" y="2"/>
                    </a:lnTo>
                    <a:lnTo>
                      <a:pt x="35" y="6"/>
                    </a:lnTo>
                    <a:lnTo>
                      <a:pt x="50" y="11"/>
                    </a:lnTo>
                    <a:lnTo>
                      <a:pt x="63" y="16"/>
                    </a:lnTo>
                    <a:lnTo>
                      <a:pt x="71" y="2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9673" name="Freeform 41"/>
              <p:cNvSpPr>
                <a:spLocks/>
              </p:cNvSpPr>
              <p:nvPr/>
            </p:nvSpPr>
            <p:spPr bwMode="auto">
              <a:xfrm>
                <a:off x="2881" y="4017"/>
                <a:ext cx="73" cy="24"/>
              </a:xfrm>
              <a:custGeom>
                <a:avLst/>
                <a:gdLst/>
                <a:ahLst/>
                <a:cxnLst>
                  <a:cxn ang="0">
                    <a:pos x="61" y="23"/>
                  </a:cxn>
                  <a:cxn ang="0">
                    <a:pos x="49" y="17"/>
                  </a:cxn>
                  <a:cxn ang="0">
                    <a:pos x="37" y="12"/>
                  </a:cxn>
                  <a:cxn ang="0">
                    <a:pos x="25" y="9"/>
                  </a:cxn>
                  <a:cxn ang="0">
                    <a:pos x="15" y="8"/>
                  </a:cxn>
                  <a:cxn ang="0">
                    <a:pos x="6" y="9"/>
                  </a:cxn>
                  <a:cxn ang="0">
                    <a:pos x="7" y="12"/>
                  </a:cxn>
                  <a:cxn ang="0">
                    <a:pos x="8" y="14"/>
                  </a:cxn>
                  <a:cxn ang="0">
                    <a:pos x="12" y="16"/>
                  </a:cxn>
                  <a:cxn ang="0">
                    <a:pos x="16" y="20"/>
                  </a:cxn>
                  <a:cxn ang="0">
                    <a:pos x="8" y="16"/>
                  </a:cxn>
                  <a:cxn ang="0">
                    <a:pos x="3" y="12"/>
                  </a:cxn>
                  <a:cxn ang="0">
                    <a:pos x="1" y="9"/>
                  </a:cxn>
                  <a:cxn ang="0">
                    <a:pos x="0" y="6"/>
                  </a:cxn>
                  <a:cxn ang="0">
                    <a:pos x="0" y="3"/>
                  </a:cxn>
                  <a:cxn ang="0">
                    <a:pos x="1" y="0"/>
                  </a:cxn>
                  <a:cxn ang="0">
                    <a:pos x="15" y="0"/>
                  </a:cxn>
                  <a:cxn ang="0">
                    <a:pos x="28" y="3"/>
                  </a:cxn>
                  <a:cxn ang="0">
                    <a:pos x="42" y="8"/>
                  </a:cxn>
                  <a:cxn ang="0">
                    <a:pos x="61" y="17"/>
                  </a:cxn>
                  <a:cxn ang="0">
                    <a:pos x="72" y="23"/>
                  </a:cxn>
                  <a:cxn ang="0">
                    <a:pos x="61" y="23"/>
                  </a:cxn>
                </a:cxnLst>
                <a:rect l="0" t="0" r="r" b="b"/>
                <a:pathLst>
                  <a:path w="73" h="24">
                    <a:moveTo>
                      <a:pt x="61" y="23"/>
                    </a:moveTo>
                    <a:lnTo>
                      <a:pt x="49" y="17"/>
                    </a:lnTo>
                    <a:lnTo>
                      <a:pt x="37" y="12"/>
                    </a:lnTo>
                    <a:lnTo>
                      <a:pt x="25" y="9"/>
                    </a:lnTo>
                    <a:lnTo>
                      <a:pt x="15" y="8"/>
                    </a:lnTo>
                    <a:lnTo>
                      <a:pt x="6" y="9"/>
                    </a:lnTo>
                    <a:lnTo>
                      <a:pt x="7" y="12"/>
                    </a:lnTo>
                    <a:lnTo>
                      <a:pt x="8" y="14"/>
                    </a:lnTo>
                    <a:lnTo>
                      <a:pt x="12" y="16"/>
                    </a:lnTo>
                    <a:lnTo>
                      <a:pt x="16" y="20"/>
                    </a:lnTo>
                    <a:lnTo>
                      <a:pt x="8" y="16"/>
                    </a:lnTo>
                    <a:lnTo>
                      <a:pt x="3" y="12"/>
                    </a:lnTo>
                    <a:lnTo>
                      <a:pt x="1" y="9"/>
                    </a:lnTo>
                    <a:lnTo>
                      <a:pt x="0" y="6"/>
                    </a:lnTo>
                    <a:lnTo>
                      <a:pt x="0" y="3"/>
                    </a:lnTo>
                    <a:lnTo>
                      <a:pt x="1" y="0"/>
                    </a:lnTo>
                    <a:lnTo>
                      <a:pt x="15" y="0"/>
                    </a:lnTo>
                    <a:lnTo>
                      <a:pt x="28" y="3"/>
                    </a:lnTo>
                    <a:lnTo>
                      <a:pt x="42" y="8"/>
                    </a:lnTo>
                    <a:lnTo>
                      <a:pt x="61" y="17"/>
                    </a:lnTo>
                    <a:lnTo>
                      <a:pt x="72" y="23"/>
                    </a:lnTo>
                    <a:lnTo>
                      <a:pt x="61"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9674" name="Freeform 42"/>
              <p:cNvSpPr>
                <a:spLocks/>
              </p:cNvSpPr>
              <p:nvPr/>
            </p:nvSpPr>
            <p:spPr bwMode="auto">
              <a:xfrm>
                <a:off x="2406" y="4024"/>
                <a:ext cx="12" cy="17"/>
              </a:xfrm>
              <a:custGeom>
                <a:avLst/>
                <a:gdLst/>
                <a:ahLst/>
                <a:cxnLst>
                  <a:cxn ang="0">
                    <a:pos x="4" y="0"/>
                  </a:cxn>
                  <a:cxn ang="0">
                    <a:pos x="8" y="6"/>
                  </a:cxn>
                  <a:cxn ang="0">
                    <a:pos x="9" y="10"/>
                  </a:cxn>
                  <a:cxn ang="0">
                    <a:pos x="9" y="12"/>
                  </a:cxn>
                  <a:cxn ang="0">
                    <a:pos x="6" y="11"/>
                  </a:cxn>
                  <a:cxn ang="0">
                    <a:pos x="3" y="11"/>
                  </a:cxn>
                  <a:cxn ang="0">
                    <a:pos x="1" y="10"/>
                  </a:cxn>
                  <a:cxn ang="0">
                    <a:pos x="0" y="7"/>
                  </a:cxn>
                  <a:cxn ang="0">
                    <a:pos x="0" y="11"/>
                  </a:cxn>
                  <a:cxn ang="0">
                    <a:pos x="1" y="15"/>
                  </a:cxn>
                  <a:cxn ang="0">
                    <a:pos x="11" y="16"/>
                  </a:cxn>
                  <a:cxn ang="0">
                    <a:pos x="11" y="11"/>
                  </a:cxn>
                  <a:cxn ang="0">
                    <a:pos x="10" y="8"/>
                  </a:cxn>
                  <a:cxn ang="0">
                    <a:pos x="9" y="5"/>
                  </a:cxn>
                  <a:cxn ang="0">
                    <a:pos x="8" y="4"/>
                  </a:cxn>
                  <a:cxn ang="0">
                    <a:pos x="4" y="0"/>
                  </a:cxn>
                </a:cxnLst>
                <a:rect l="0" t="0" r="r" b="b"/>
                <a:pathLst>
                  <a:path w="12" h="17">
                    <a:moveTo>
                      <a:pt x="4" y="0"/>
                    </a:moveTo>
                    <a:lnTo>
                      <a:pt x="8" y="6"/>
                    </a:lnTo>
                    <a:lnTo>
                      <a:pt x="9" y="10"/>
                    </a:lnTo>
                    <a:lnTo>
                      <a:pt x="9" y="12"/>
                    </a:lnTo>
                    <a:lnTo>
                      <a:pt x="6" y="11"/>
                    </a:lnTo>
                    <a:lnTo>
                      <a:pt x="3" y="11"/>
                    </a:lnTo>
                    <a:lnTo>
                      <a:pt x="1" y="10"/>
                    </a:lnTo>
                    <a:lnTo>
                      <a:pt x="0" y="7"/>
                    </a:lnTo>
                    <a:lnTo>
                      <a:pt x="0" y="11"/>
                    </a:lnTo>
                    <a:lnTo>
                      <a:pt x="1" y="15"/>
                    </a:lnTo>
                    <a:lnTo>
                      <a:pt x="11" y="16"/>
                    </a:lnTo>
                    <a:lnTo>
                      <a:pt x="11" y="11"/>
                    </a:lnTo>
                    <a:lnTo>
                      <a:pt x="10" y="8"/>
                    </a:lnTo>
                    <a:lnTo>
                      <a:pt x="9" y="5"/>
                    </a:lnTo>
                    <a:lnTo>
                      <a:pt x="8" y="4"/>
                    </a:lnTo>
                    <a:lnTo>
                      <a:pt x="4"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9675" name="Freeform 43"/>
              <p:cNvSpPr>
                <a:spLocks/>
              </p:cNvSpPr>
              <p:nvPr/>
            </p:nvSpPr>
            <p:spPr bwMode="auto">
              <a:xfrm>
                <a:off x="2564" y="3966"/>
                <a:ext cx="12" cy="11"/>
              </a:xfrm>
              <a:custGeom>
                <a:avLst/>
                <a:gdLst/>
                <a:ahLst/>
                <a:cxnLst>
                  <a:cxn ang="0">
                    <a:pos x="0" y="1"/>
                  </a:cxn>
                  <a:cxn ang="0">
                    <a:pos x="9" y="0"/>
                  </a:cxn>
                  <a:cxn ang="0">
                    <a:pos x="10" y="1"/>
                  </a:cxn>
                  <a:cxn ang="0">
                    <a:pos x="11" y="3"/>
                  </a:cxn>
                  <a:cxn ang="0">
                    <a:pos x="11" y="5"/>
                  </a:cxn>
                  <a:cxn ang="0">
                    <a:pos x="10" y="8"/>
                  </a:cxn>
                  <a:cxn ang="0">
                    <a:pos x="9" y="10"/>
                  </a:cxn>
                  <a:cxn ang="0">
                    <a:pos x="8" y="8"/>
                  </a:cxn>
                  <a:cxn ang="0">
                    <a:pos x="6" y="8"/>
                  </a:cxn>
                  <a:cxn ang="0">
                    <a:pos x="1" y="10"/>
                  </a:cxn>
                  <a:cxn ang="0">
                    <a:pos x="0" y="1"/>
                  </a:cxn>
                </a:cxnLst>
                <a:rect l="0" t="0" r="r" b="b"/>
                <a:pathLst>
                  <a:path w="12" h="11">
                    <a:moveTo>
                      <a:pt x="0" y="1"/>
                    </a:moveTo>
                    <a:lnTo>
                      <a:pt x="9" y="0"/>
                    </a:lnTo>
                    <a:lnTo>
                      <a:pt x="10" y="1"/>
                    </a:lnTo>
                    <a:lnTo>
                      <a:pt x="11" y="3"/>
                    </a:lnTo>
                    <a:lnTo>
                      <a:pt x="11" y="5"/>
                    </a:lnTo>
                    <a:lnTo>
                      <a:pt x="10" y="8"/>
                    </a:lnTo>
                    <a:lnTo>
                      <a:pt x="9" y="10"/>
                    </a:lnTo>
                    <a:lnTo>
                      <a:pt x="8" y="8"/>
                    </a:lnTo>
                    <a:lnTo>
                      <a:pt x="6" y="8"/>
                    </a:lnTo>
                    <a:lnTo>
                      <a:pt x="1" y="10"/>
                    </a:lnTo>
                    <a:lnTo>
                      <a:pt x="0" y="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9676" name="Freeform 44"/>
              <p:cNvSpPr>
                <a:spLocks/>
              </p:cNvSpPr>
              <p:nvPr/>
            </p:nvSpPr>
            <p:spPr bwMode="auto">
              <a:xfrm>
                <a:off x="2606" y="3943"/>
                <a:ext cx="167" cy="53"/>
              </a:xfrm>
              <a:custGeom>
                <a:avLst/>
                <a:gdLst/>
                <a:ahLst/>
                <a:cxnLst>
                  <a:cxn ang="0">
                    <a:pos x="10" y="21"/>
                  </a:cxn>
                  <a:cxn ang="0">
                    <a:pos x="6" y="27"/>
                  </a:cxn>
                  <a:cxn ang="0">
                    <a:pos x="3" y="34"/>
                  </a:cxn>
                  <a:cxn ang="0">
                    <a:pos x="0" y="44"/>
                  </a:cxn>
                  <a:cxn ang="0">
                    <a:pos x="39" y="52"/>
                  </a:cxn>
                  <a:cxn ang="0">
                    <a:pos x="166" y="46"/>
                  </a:cxn>
                  <a:cxn ang="0">
                    <a:pos x="134" y="18"/>
                  </a:cxn>
                  <a:cxn ang="0">
                    <a:pos x="115" y="2"/>
                  </a:cxn>
                  <a:cxn ang="0">
                    <a:pos x="89" y="0"/>
                  </a:cxn>
                  <a:cxn ang="0">
                    <a:pos x="69" y="1"/>
                  </a:cxn>
                  <a:cxn ang="0">
                    <a:pos x="54" y="4"/>
                  </a:cxn>
                  <a:cxn ang="0">
                    <a:pos x="36" y="9"/>
                  </a:cxn>
                  <a:cxn ang="0">
                    <a:pos x="22" y="15"/>
                  </a:cxn>
                  <a:cxn ang="0">
                    <a:pos x="17" y="17"/>
                  </a:cxn>
                  <a:cxn ang="0">
                    <a:pos x="10" y="21"/>
                  </a:cxn>
                </a:cxnLst>
                <a:rect l="0" t="0" r="r" b="b"/>
                <a:pathLst>
                  <a:path w="167" h="53">
                    <a:moveTo>
                      <a:pt x="10" y="21"/>
                    </a:moveTo>
                    <a:lnTo>
                      <a:pt x="6" y="27"/>
                    </a:lnTo>
                    <a:lnTo>
                      <a:pt x="3" y="34"/>
                    </a:lnTo>
                    <a:lnTo>
                      <a:pt x="0" y="44"/>
                    </a:lnTo>
                    <a:lnTo>
                      <a:pt x="39" y="52"/>
                    </a:lnTo>
                    <a:lnTo>
                      <a:pt x="166" y="46"/>
                    </a:lnTo>
                    <a:lnTo>
                      <a:pt x="134" y="18"/>
                    </a:lnTo>
                    <a:lnTo>
                      <a:pt x="115" y="2"/>
                    </a:lnTo>
                    <a:lnTo>
                      <a:pt x="89" y="0"/>
                    </a:lnTo>
                    <a:lnTo>
                      <a:pt x="69" y="1"/>
                    </a:lnTo>
                    <a:lnTo>
                      <a:pt x="54" y="4"/>
                    </a:lnTo>
                    <a:lnTo>
                      <a:pt x="36" y="9"/>
                    </a:lnTo>
                    <a:lnTo>
                      <a:pt x="22" y="15"/>
                    </a:lnTo>
                    <a:lnTo>
                      <a:pt x="17" y="17"/>
                    </a:lnTo>
                    <a:lnTo>
                      <a:pt x="10"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69677" name="Freeform 45"/>
              <p:cNvSpPr>
                <a:spLocks/>
              </p:cNvSpPr>
              <p:nvPr/>
            </p:nvSpPr>
            <p:spPr bwMode="auto">
              <a:xfrm>
                <a:off x="2664" y="3947"/>
                <a:ext cx="100" cy="40"/>
              </a:xfrm>
              <a:custGeom>
                <a:avLst/>
                <a:gdLst/>
                <a:ahLst/>
                <a:cxnLst>
                  <a:cxn ang="0">
                    <a:pos x="99" y="39"/>
                  </a:cxn>
                  <a:cxn ang="0">
                    <a:pos x="78" y="19"/>
                  </a:cxn>
                  <a:cxn ang="0">
                    <a:pos x="68" y="10"/>
                  </a:cxn>
                  <a:cxn ang="0">
                    <a:pos x="56" y="1"/>
                  </a:cxn>
                  <a:cxn ang="0">
                    <a:pos x="40" y="0"/>
                  </a:cxn>
                  <a:cxn ang="0">
                    <a:pos x="24" y="1"/>
                  </a:cxn>
                  <a:cxn ang="0">
                    <a:pos x="0" y="4"/>
                  </a:cxn>
                  <a:cxn ang="0">
                    <a:pos x="28" y="7"/>
                  </a:cxn>
                  <a:cxn ang="0">
                    <a:pos x="54" y="14"/>
                  </a:cxn>
                  <a:cxn ang="0">
                    <a:pos x="73" y="21"/>
                  </a:cxn>
                  <a:cxn ang="0">
                    <a:pos x="83" y="28"/>
                  </a:cxn>
                  <a:cxn ang="0">
                    <a:pos x="99" y="39"/>
                  </a:cxn>
                </a:cxnLst>
                <a:rect l="0" t="0" r="r" b="b"/>
                <a:pathLst>
                  <a:path w="100" h="40">
                    <a:moveTo>
                      <a:pt x="99" y="39"/>
                    </a:moveTo>
                    <a:lnTo>
                      <a:pt x="78" y="19"/>
                    </a:lnTo>
                    <a:lnTo>
                      <a:pt x="68" y="10"/>
                    </a:lnTo>
                    <a:lnTo>
                      <a:pt x="56" y="1"/>
                    </a:lnTo>
                    <a:lnTo>
                      <a:pt x="40" y="0"/>
                    </a:lnTo>
                    <a:lnTo>
                      <a:pt x="24" y="1"/>
                    </a:lnTo>
                    <a:lnTo>
                      <a:pt x="0" y="4"/>
                    </a:lnTo>
                    <a:lnTo>
                      <a:pt x="28" y="7"/>
                    </a:lnTo>
                    <a:lnTo>
                      <a:pt x="54" y="14"/>
                    </a:lnTo>
                    <a:lnTo>
                      <a:pt x="73" y="21"/>
                    </a:lnTo>
                    <a:lnTo>
                      <a:pt x="83" y="28"/>
                    </a:lnTo>
                    <a:lnTo>
                      <a:pt x="99"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69678" name="Freeform 46"/>
              <p:cNvSpPr>
                <a:spLocks/>
              </p:cNvSpPr>
              <p:nvPr/>
            </p:nvSpPr>
            <p:spPr bwMode="auto">
              <a:xfrm>
                <a:off x="2691" y="3952"/>
                <a:ext cx="59" cy="24"/>
              </a:xfrm>
              <a:custGeom>
                <a:avLst/>
                <a:gdLst/>
                <a:ahLst/>
                <a:cxnLst>
                  <a:cxn ang="0">
                    <a:pos x="58" y="23"/>
                  </a:cxn>
                  <a:cxn ang="0">
                    <a:pos x="47" y="15"/>
                  </a:cxn>
                  <a:cxn ang="0">
                    <a:pos x="28" y="6"/>
                  </a:cxn>
                  <a:cxn ang="0">
                    <a:pos x="0" y="0"/>
                  </a:cxn>
                  <a:cxn ang="0">
                    <a:pos x="17" y="0"/>
                  </a:cxn>
                  <a:cxn ang="0">
                    <a:pos x="26" y="0"/>
                  </a:cxn>
                  <a:cxn ang="0">
                    <a:pos x="32" y="2"/>
                  </a:cxn>
                  <a:cxn ang="0">
                    <a:pos x="46" y="13"/>
                  </a:cxn>
                  <a:cxn ang="0">
                    <a:pos x="58" y="23"/>
                  </a:cxn>
                </a:cxnLst>
                <a:rect l="0" t="0" r="r" b="b"/>
                <a:pathLst>
                  <a:path w="59" h="24">
                    <a:moveTo>
                      <a:pt x="58" y="23"/>
                    </a:moveTo>
                    <a:lnTo>
                      <a:pt x="47" y="15"/>
                    </a:lnTo>
                    <a:lnTo>
                      <a:pt x="28" y="6"/>
                    </a:lnTo>
                    <a:lnTo>
                      <a:pt x="0" y="0"/>
                    </a:lnTo>
                    <a:lnTo>
                      <a:pt x="17" y="0"/>
                    </a:lnTo>
                    <a:lnTo>
                      <a:pt x="26" y="0"/>
                    </a:lnTo>
                    <a:lnTo>
                      <a:pt x="32" y="2"/>
                    </a:lnTo>
                    <a:lnTo>
                      <a:pt x="46" y="13"/>
                    </a:lnTo>
                    <a:lnTo>
                      <a:pt x="58" y="2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9679" name="Freeform 47"/>
              <p:cNvSpPr>
                <a:spLocks/>
              </p:cNvSpPr>
              <p:nvPr/>
            </p:nvSpPr>
            <p:spPr bwMode="auto">
              <a:xfrm>
                <a:off x="2612" y="3977"/>
                <a:ext cx="22" cy="12"/>
              </a:xfrm>
              <a:custGeom>
                <a:avLst/>
                <a:gdLst/>
                <a:ahLst/>
                <a:cxnLst>
                  <a:cxn ang="0">
                    <a:pos x="0" y="5"/>
                  </a:cxn>
                  <a:cxn ang="0">
                    <a:pos x="2" y="0"/>
                  </a:cxn>
                  <a:cxn ang="0">
                    <a:pos x="3" y="5"/>
                  </a:cxn>
                  <a:cxn ang="0">
                    <a:pos x="6" y="2"/>
                  </a:cxn>
                  <a:cxn ang="0">
                    <a:pos x="7" y="6"/>
                  </a:cxn>
                  <a:cxn ang="0">
                    <a:pos x="9" y="5"/>
                  </a:cxn>
                  <a:cxn ang="0">
                    <a:pos x="9" y="7"/>
                  </a:cxn>
                  <a:cxn ang="0">
                    <a:pos x="21" y="11"/>
                  </a:cxn>
                  <a:cxn ang="0">
                    <a:pos x="0" y="5"/>
                  </a:cxn>
                </a:cxnLst>
                <a:rect l="0" t="0" r="r" b="b"/>
                <a:pathLst>
                  <a:path w="22" h="12">
                    <a:moveTo>
                      <a:pt x="0" y="5"/>
                    </a:moveTo>
                    <a:lnTo>
                      <a:pt x="2" y="0"/>
                    </a:lnTo>
                    <a:lnTo>
                      <a:pt x="3" y="5"/>
                    </a:lnTo>
                    <a:lnTo>
                      <a:pt x="6" y="2"/>
                    </a:lnTo>
                    <a:lnTo>
                      <a:pt x="7" y="6"/>
                    </a:lnTo>
                    <a:lnTo>
                      <a:pt x="9" y="5"/>
                    </a:lnTo>
                    <a:lnTo>
                      <a:pt x="9" y="7"/>
                    </a:lnTo>
                    <a:lnTo>
                      <a:pt x="21" y="11"/>
                    </a:lnTo>
                    <a:lnTo>
                      <a:pt x="0" y="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9680" name="Freeform 48"/>
              <p:cNvSpPr>
                <a:spLocks/>
              </p:cNvSpPr>
              <p:nvPr/>
            </p:nvSpPr>
            <p:spPr bwMode="auto">
              <a:xfrm>
                <a:off x="2406" y="4038"/>
                <a:ext cx="65" cy="60"/>
              </a:xfrm>
              <a:custGeom>
                <a:avLst/>
                <a:gdLst/>
                <a:ahLst/>
                <a:cxnLst>
                  <a:cxn ang="0">
                    <a:pos x="0" y="19"/>
                  </a:cxn>
                  <a:cxn ang="0">
                    <a:pos x="11" y="10"/>
                  </a:cxn>
                  <a:cxn ang="0">
                    <a:pos x="17" y="8"/>
                  </a:cxn>
                  <a:cxn ang="0">
                    <a:pos x="44" y="10"/>
                  </a:cxn>
                  <a:cxn ang="0">
                    <a:pos x="53" y="6"/>
                  </a:cxn>
                  <a:cxn ang="0">
                    <a:pos x="64" y="0"/>
                  </a:cxn>
                  <a:cxn ang="0">
                    <a:pos x="44" y="59"/>
                  </a:cxn>
                  <a:cxn ang="0">
                    <a:pos x="0" y="31"/>
                  </a:cxn>
                  <a:cxn ang="0">
                    <a:pos x="0" y="19"/>
                  </a:cxn>
                </a:cxnLst>
                <a:rect l="0" t="0" r="r" b="b"/>
                <a:pathLst>
                  <a:path w="65" h="60">
                    <a:moveTo>
                      <a:pt x="0" y="19"/>
                    </a:moveTo>
                    <a:lnTo>
                      <a:pt x="11" y="10"/>
                    </a:lnTo>
                    <a:lnTo>
                      <a:pt x="17" y="8"/>
                    </a:lnTo>
                    <a:lnTo>
                      <a:pt x="44" y="10"/>
                    </a:lnTo>
                    <a:lnTo>
                      <a:pt x="53" y="6"/>
                    </a:lnTo>
                    <a:lnTo>
                      <a:pt x="64" y="0"/>
                    </a:lnTo>
                    <a:lnTo>
                      <a:pt x="44" y="59"/>
                    </a:lnTo>
                    <a:lnTo>
                      <a:pt x="0" y="31"/>
                    </a:lnTo>
                    <a:lnTo>
                      <a:pt x="0"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9681" name="Freeform 49"/>
              <p:cNvSpPr>
                <a:spLocks/>
              </p:cNvSpPr>
              <p:nvPr/>
            </p:nvSpPr>
            <p:spPr bwMode="auto">
              <a:xfrm>
                <a:off x="2400" y="4087"/>
                <a:ext cx="58" cy="62"/>
              </a:xfrm>
              <a:custGeom>
                <a:avLst/>
                <a:gdLst/>
                <a:ahLst/>
                <a:cxnLst>
                  <a:cxn ang="0">
                    <a:pos x="49" y="15"/>
                  </a:cxn>
                  <a:cxn ang="0">
                    <a:pos x="0" y="0"/>
                  </a:cxn>
                  <a:cxn ang="0">
                    <a:pos x="9" y="17"/>
                  </a:cxn>
                  <a:cxn ang="0">
                    <a:pos x="21" y="30"/>
                  </a:cxn>
                  <a:cxn ang="0">
                    <a:pos x="53" y="57"/>
                  </a:cxn>
                  <a:cxn ang="0">
                    <a:pos x="57" y="61"/>
                  </a:cxn>
                  <a:cxn ang="0">
                    <a:pos x="56" y="36"/>
                  </a:cxn>
                  <a:cxn ang="0">
                    <a:pos x="49" y="15"/>
                  </a:cxn>
                </a:cxnLst>
                <a:rect l="0" t="0" r="r" b="b"/>
                <a:pathLst>
                  <a:path w="58" h="62">
                    <a:moveTo>
                      <a:pt x="49" y="15"/>
                    </a:moveTo>
                    <a:lnTo>
                      <a:pt x="0" y="0"/>
                    </a:lnTo>
                    <a:lnTo>
                      <a:pt x="9" y="17"/>
                    </a:lnTo>
                    <a:lnTo>
                      <a:pt x="21" y="30"/>
                    </a:lnTo>
                    <a:lnTo>
                      <a:pt x="53" y="57"/>
                    </a:lnTo>
                    <a:lnTo>
                      <a:pt x="57" y="61"/>
                    </a:lnTo>
                    <a:lnTo>
                      <a:pt x="56" y="36"/>
                    </a:lnTo>
                    <a:lnTo>
                      <a:pt x="49" y="15"/>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9682" name="Freeform 50"/>
              <p:cNvSpPr>
                <a:spLocks/>
              </p:cNvSpPr>
              <p:nvPr/>
            </p:nvSpPr>
            <p:spPr bwMode="auto">
              <a:xfrm>
                <a:off x="2532" y="4047"/>
                <a:ext cx="254" cy="71"/>
              </a:xfrm>
              <a:custGeom>
                <a:avLst/>
                <a:gdLst/>
                <a:ahLst/>
                <a:cxnLst>
                  <a:cxn ang="0">
                    <a:pos x="0" y="6"/>
                  </a:cxn>
                  <a:cxn ang="0">
                    <a:pos x="9" y="17"/>
                  </a:cxn>
                  <a:cxn ang="0">
                    <a:pos x="17" y="21"/>
                  </a:cxn>
                  <a:cxn ang="0">
                    <a:pos x="62" y="27"/>
                  </a:cxn>
                  <a:cxn ang="0">
                    <a:pos x="104" y="32"/>
                  </a:cxn>
                  <a:cxn ang="0">
                    <a:pos x="132" y="32"/>
                  </a:cxn>
                  <a:cxn ang="0">
                    <a:pos x="155" y="32"/>
                  </a:cxn>
                  <a:cxn ang="0">
                    <a:pos x="162" y="25"/>
                  </a:cxn>
                  <a:cxn ang="0">
                    <a:pos x="165" y="21"/>
                  </a:cxn>
                  <a:cxn ang="0">
                    <a:pos x="240" y="10"/>
                  </a:cxn>
                  <a:cxn ang="0">
                    <a:pos x="253" y="0"/>
                  </a:cxn>
                  <a:cxn ang="0">
                    <a:pos x="240" y="53"/>
                  </a:cxn>
                  <a:cxn ang="0">
                    <a:pos x="237" y="70"/>
                  </a:cxn>
                  <a:cxn ang="0">
                    <a:pos x="10" y="70"/>
                  </a:cxn>
                  <a:cxn ang="0">
                    <a:pos x="0" y="6"/>
                  </a:cxn>
                </a:cxnLst>
                <a:rect l="0" t="0" r="r" b="b"/>
                <a:pathLst>
                  <a:path w="254" h="71">
                    <a:moveTo>
                      <a:pt x="0" y="6"/>
                    </a:moveTo>
                    <a:lnTo>
                      <a:pt x="9" y="17"/>
                    </a:lnTo>
                    <a:lnTo>
                      <a:pt x="17" y="21"/>
                    </a:lnTo>
                    <a:lnTo>
                      <a:pt x="62" y="27"/>
                    </a:lnTo>
                    <a:lnTo>
                      <a:pt x="104" y="32"/>
                    </a:lnTo>
                    <a:lnTo>
                      <a:pt x="132" y="32"/>
                    </a:lnTo>
                    <a:lnTo>
                      <a:pt x="155" y="32"/>
                    </a:lnTo>
                    <a:lnTo>
                      <a:pt x="162" y="25"/>
                    </a:lnTo>
                    <a:lnTo>
                      <a:pt x="165" y="21"/>
                    </a:lnTo>
                    <a:lnTo>
                      <a:pt x="240" y="10"/>
                    </a:lnTo>
                    <a:lnTo>
                      <a:pt x="253" y="0"/>
                    </a:lnTo>
                    <a:lnTo>
                      <a:pt x="240" y="53"/>
                    </a:lnTo>
                    <a:lnTo>
                      <a:pt x="237" y="70"/>
                    </a:lnTo>
                    <a:lnTo>
                      <a:pt x="10" y="70"/>
                    </a:lnTo>
                    <a:lnTo>
                      <a:pt x="0" y="6"/>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9683" name="Freeform 51"/>
              <p:cNvSpPr>
                <a:spLocks/>
              </p:cNvSpPr>
              <p:nvPr/>
            </p:nvSpPr>
            <p:spPr bwMode="auto">
              <a:xfrm>
                <a:off x="2547" y="4129"/>
                <a:ext cx="227" cy="27"/>
              </a:xfrm>
              <a:custGeom>
                <a:avLst/>
                <a:gdLst/>
                <a:ahLst/>
                <a:cxnLst>
                  <a:cxn ang="0">
                    <a:pos x="0" y="0"/>
                  </a:cxn>
                  <a:cxn ang="0">
                    <a:pos x="9" y="0"/>
                  </a:cxn>
                  <a:cxn ang="0">
                    <a:pos x="9" y="11"/>
                  </a:cxn>
                  <a:cxn ang="0">
                    <a:pos x="13" y="17"/>
                  </a:cxn>
                  <a:cxn ang="0">
                    <a:pos x="18" y="19"/>
                  </a:cxn>
                  <a:cxn ang="0">
                    <a:pos x="132" y="19"/>
                  </a:cxn>
                  <a:cxn ang="0">
                    <a:pos x="136" y="6"/>
                  </a:cxn>
                  <a:cxn ang="0">
                    <a:pos x="226" y="6"/>
                  </a:cxn>
                  <a:cxn ang="0">
                    <a:pos x="226" y="26"/>
                  </a:cxn>
                  <a:cxn ang="0">
                    <a:pos x="8" y="26"/>
                  </a:cxn>
                  <a:cxn ang="0">
                    <a:pos x="1" y="17"/>
                  </a:cxn>
                  <a:cxn ang="0">
                    <a:pos x="0" y="0"/>
                  </a:cxn>
                </a:cxnLst>
                <a:rect l="0" t="0" r="r" b="b"/>
                <a:pathLst>
                  <a:path w="227" h="27">
                    <a:moveTo>
                      <a:pt x="0" y="0"/>
                    </a:moveTo>
                    <a:lnTo>
                      <a:pt x="9" y="0"/>
                    </a:lnTo>
                    <a:lnTo>
                      <a:pt x="9" y="11"/>
                    </a:lnTo>
                    <a:lnTo>
                      <a:pt x="13" y="17"/>
                    </a:lnTo>
                    <a:lnTo>
                      <a:pt x="18" y="19"/>
                    </a:lnTo>
                    <a:lnTo>
                      <a:pt x="132" y="19"/>
                    </a:lnTo>
                    <a:lnTo>
                      <a:pt x="136" y="6"/>
                    </a:lnTo>
                    <a:lnTo>
                      <a:pt x="226" y="6"/>
                    </a:lnTo>
                    <a:lnTo>
                      <a:pt x="226" y="26"/>
                    </a:lnTo>
                    <a:lnTo>
                      <a:pt x="8" y="26"/>
                    </a:lnTo>
                    <a:lnTo>
                      <a:pt x="1" y="17"/>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69684" name="Freeform 52"/>
              <p:cNvSpPr>
                <a:spLocks/>
              </p:cNvSpPr>
              <p:nvPr/>
            </p:nvSpPr>
            <p:spPr bwMode="auto">
              <a:xfrm>
                <a:off x="2408" y="3991"/>
                <a:ext cx="108" cy="54"/>
              </a:xfrm>
              <a:custGeom>
                <a:avLst/>
                <a:gdLst/>
                <a:ahLst/>
                <a:cxnLst>
                  <a:cxn ang="0">
                    <a:pos x="107" y="2"/>
                  </a:cxn>
                  <a:cxn ang="0">
                    <a:pos x="60" y="4"/>
                  </a:cxn>
                  <a:cxn ang="0">
                    <a:pos x="33" y="10"/>
                  </a:cxn>
                  <a:cxn ang="0">
                    <a:pos x="15" y="18"/>
                  </a:cxn>
                  <a:cxn ang="0">
                    <a:pos x="8" y="24"/>
                  </a:cxn>
                  <a:cxn ang="0">
                    <a:pos x="4" y="29"/>
                  </a:cxn>
                  <a:cxn ang="0">
                    <a:pos x="22" y="36"/>
                  </a:cxn>
                  <a:cxn ang="0">
                    <a:pos x="32" y="37"/>
                  </a:cxn>
                  <a:cxn ang="0">
                    <a:pos x="44" y="38"/>
                  </a:cxn>
                  <a:cxn ang="0">
                    <a:pos x="59" y="36"/>
                  </a:cxn>
                  <a:cxn ang="0">
                    <a:pos x="72" y="27"/>
                  </a:cxn>
                  <a:cxn ang="0">
                    <a:pos x="59" y="37"/>
                  </a:cxn>
                  <a:cxn ang="0">
                    <a:pos x="50" y="49"/>
                  </a:cxn>
                  <a:cxn ang="0">
                    <a:pos x="46" y="52"/>
                  </a:cxn>
                  <a:cxn ang="0">
                    <a:pos x="40" y="53"/>
                  </a:cxn>
                  <a:cxn ang="0">
                    <a:pos x="26" y="51"/>
                  </a:cxn>
                  <a:cxn ang="0">
                    <a:pos x="10" y="47"/>
                  </a:cxn>
                  <a:cxn ang="0">
                    <a:pos x="9" y="43"/>
                  </a:cxn>
                  <a:cxn ang="0">
                    <a:pos x="6" y="37"/>
                  </a:cxn>
                  <a:cxn ang="0">
                    <a:pos x="2" y="33"/>
                  </a:cxn>
                  <a:cxn ang="0">
                    <a:pos x="0" y="30"/>
                  </a:cxn>
                  <a:cxn ang="0">
                    <a:pos x="4" y="22"/>
                  </a:cxn>
                  <a:cxn ang="0">
                    <a:pos x="11" y="15"/>
                  </a:cxn>
                  <a:cxn ang="0">
                    <a:pos x="22" y="10"/>
                  </a:cxn>
                  <a:cxn ang="0">
                    <a:pos x="33" y="5"/>
                  </a:cxn>
                  <a:cxn ang="0">
                    <a:pos x="48" y="2"/>
                  </a:cxn>
                  <a:cxn ang="0">
                    <a:pos x="64" y="0"/>
                  </a:cxn>
                  <a:cxn ang="0">
                    <a:pos x="89" y="0"/>
                  </a:cxn>
                  <a:cxn ang="0">
                    <a:pos x="107" y="2"/>
                  </a:cxn>
                </a:cxnLst>
                <a:rect l="0" t="0" r="r" b="b"/>
                <a:pathLst>
                  <a:path w="108" h="54">
                    <a:moveTo>
                      <a:pt x="107" y="2"/>
                    </a:moveTo>
                    <a:lnTo>
                      <a:pt x="60" y="4"/>
                    </a:lnTo>
                    <a:lnTo>
                      <a:pt x="33" y="10"/>
                    </a:lnTo>
                    <a:lnTo>
                      <a:pt x="15" y="18"/>
                    </a:lnTo>
                    <a:lnTo>
                      <a:pt x="8" y="24"/>
                    </a:lnTo>
                    <a:lnTo>
                      <a:pt x="4" y="29"/>
                    </a:lnTo>
                    <a:lnTo>
                      <a:pt x="22" y="36"/>
                    </a:lnTo>
                    <a:lnTo>
                      <a:pt x="32" y="37"/>
                    </a:lnTo>
                    <a:lnTo>
                      <a:pt x="44" y="38"/>
                    </a:lnTo>
                    <a:lnTo>
                      <a:pt x="59" y="36"/>
                    </a:lnTo>
                    <a:lnTo>
                      <a:pt x="72" y="27"/>
                    </a:lnTo>
                    <a:lnTo>
                      <a:pt x="59" y="37"/>
                    </a:lnTo>
                    <a:lnTo>
                      <a:pt x="50" y="49"/>
                    </a:lnTo>
                    <a:lnTo>
                      <a:pt x="46" y="52"/>
                    </a:lnTo>
                    <a:lnTo>
                      <a:pt x="40" y="53"/>
                    </a:lnTo>
                    <a:lnTo>
                      <a:pt x="26" y="51"/>
                    </a:lnTo>
                    <a:lnTo>
                      <a:pt x="10" y="47"/>
                    </a:lnTo>
                    <a:lnTo>
                      <a:pt x="9" y="43"/>
                    </a:lnTo>
                    <a:lnTo>
                      <a:pt x="6" y="37"/>
                    </a:lnTo>
                    <a:lnTo>
                      <a:pt x="2" y="33"/>
                    </a:lnTo>
                    <a:lnTo>
                      <a:pt x="0" y="30"/>
                    </a:lnTo>
                    <a:lnTo>
                      <a:pt x="4" y="22"/>
                    </a:lnTo>
                    <a:lnTo>
                      <a:pt x="11" y="15"/>
                    </a:lnTo>
                    <a:lnTo>
                      <a:pt x="22" y="10"/>
                    </a:lnTo>
                    <a:lnTo>
                      <a:pt x="33" y="5"/>
                    </a:lnTo>
                    <a:lnTo>
                      <a:pt x="48" y="2"/>
                    </a:lnTo>
                    <a:lnTo>
                      <a:pt x="64" y="0"/>
                    </a:lnTo>
                    <a:lnTo>
                      <a:pt x="89" y="0"/>
                    </a:lnTo>
                    <a:lnTo>
                      <a:pt x="107" y="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85" name="Freeform 53"/>
              <p:cNvSpPr>
                <a:spLocks/>
              </p:cNvSpPr>
              <p:nvPr/>
            </p:nvSpPr>
            <p:spPr bwMode="auto">
              <a:xfrm>
                <a:off x="2401" y="4074"/>
                <a:ext cx="40" cy="25"/>
              </a:xfrm>
              <a:custGeom>
                <a:avLst/>
                <a:gdLst/>
                <a:ahLst/>
                <a:cxnLst>
                  <a:cxn ang="0">
                    <a:pos x="5" y="0"/>
                  </a:cxn>
                  <a:cxn ang="0">
                    <a:pos x="4" y="4"/>
                  </a:cxn>
                  <a:cxn ang="0">
                    <a:pos x="12" y="11"/>
                  </a:cxn>
                  <a:cxn ang="0">
                    <a:pos x="39" y="24"/>
                  </a:cxn>
                  <a:cxn ang="0">
                    <a:pos x="10" y="12"/>
                  </a:cxn>
                  <a:cxn ang="0">
                    <a:pos x="0" y="7"/>
                  </a:cxn>
                  <a:cxn ang="0">
                    <a:pos x="1" y="3"/>
                  </a:cxn>
                  <a:cxn ang="0">
                    <a:pos x="3" y="1"/>
                  </a:cxn>
                  <a:cxn ang="0">
                    <a:pos x="5" y="0"/>
                  </a:cxn>
                </a:cxnLst>
                <a:rect l="0" t="0" r="r" b="b"/>
                <a:pathLst>
                  <a:path w="40" h="25">
                    <a:moveTo>
                      <a:pt x="5" y="0"/>
                    </a:moveTo>
                    <a:lnTo>
                      <a:pt x="4" y="4"/>
                    </a:lnTo>
                    <a:lnTo>
                      <a:pt x="12" y="11"/>
                    </a:lnTo>
                    <a:lnTo>
                      <a:pt x="39" y="24"/>
                    </a:lnTo>
                    <a:lnTo>
                      <a:pt x="10" y="12"/>
                    </a:lnTo>
                    <a:lnTo>
                      <a:pt x="0" y="7"/>
                    </a:lnTo>
                    <a:lnTo>
                      <a:pt x="1" y="3"/>
                    </a:lnTo>
                    <a:lnTo>
                      <a:pt x="3" y="1"/>
                    </a:lnTo>
                    <a:lnTo>
                      <a:pt x="5"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86" name="Freeform 54"/>
              <p:cNvSpPr>
                <a:spLocks/>
              </p:cNvSpPr>
              <p:nvPr/>
            </p:nvSpPr>
            <p:spPr bwMode="auto">
              <a:xfrm>
                <a:off x="2406" y="4045"/>
                <a:ext cx="7" cy="7"/>
              </a:xfrm>
              <a:custGeom>
                <a:avLst/>
                <a:gdLst/>
                <a:ahLst/>
                <a:cxnLst>
                  <a:cxn ang="0">
                    <a:pos x="6" y="0"/>
                  </a:cxn>
                  <a:cxn ang="0">
                    <a:pos x="0" y="6"/>
                  </a:cxn>
                  <a:cxn ang="0">
                    <a:pos x="0" y="0"/>
                  </a:cxn>
                  <a:cxn ang="0">
                    <a:pos x="6" y="0"/>
                  </a:cxn>
                </a:cxnLst>
                <a:rect l="0" t="0" r="r" b="b"/>
                <a:pathLst>
                  <a:path w="7" h="7">
                    <a:moveTo>
                      <a:pt x="6" y="0"/>
                    </a:moveTo>
                    <a:lnTo>
                      <a:pt x="0" y="6"/>
                    </a:lnTo>
                    <a:lnTo>
                      <a:pt x="0" y="0"/>
                    </a:lnTo>
                    <a:lnTo>
                      <a:pt x="6"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87" name="Freeform 55"/>
              <p:cNvSpPr>
                <a:spLocks/>
              </p:cNvSpPr>
              <p:nvPr/>
            </p:nvSpPr>
            <p:spPr bwMode="auto">
              <a:xfrm>
                <a:off x="2515" y="3944"/>
                <a:ext cx="37" cy="22"/>
              </a:xfrm>
              <a:custGeom>
                <a:avLst/>
                <a:gdLst/>
                <a:ahLst/>
                <a:cxnLst>
                  <a:cxn ang="0">
                    <a:pos x="31" y="6"/>
                  </a:cxn>
                  <a:cxn ang="0">
                    <a:pos x="16" y="13"/>
                  </a:cxn>
                  <a:cxn ang="0">
                    <a:pos x="0" y="21"/>
                  </a:cxn>
                  <a:cxn ang="0">
                    <a:pos x="16" y="9"/>
                  </a:cxn>
                  <a:cxn ang="0">
                    <a:pos x="31" y="2"/>
                  </a:cxn>
                  <a:cxn ang="0">
                    <a:pos x="36" y="0"/>
                  </a:cxn>
                  <a:cxn ang="0">
                    <a:pos x="31" y="6"/>
                  </a:cxn>
                </a:cxnLst>
                <a:rect l="0" t="0" r="r" b="b"/>
                <a:pathLst>
                  <a:path w="37" h="22">
                    <a:moveTo>
                      <a:pt x="31" y="6"/>
                    </a:moveTo>
                    <a:lnTo>
                      <a:pt x="16" y="13"/>
                    </a:lnTo>
                    <a:lnTo>
                      <a:pt x="0" y="21"/>
                    </a:lnTo>
                    <a:lnTo>
                      <a:pt x="16" y="9"/>
                    </a:lnTo>
                    <a:lnTo>
                      <a:pt x="31" y="2"/>
                    </a:lnTo>
                    <a:lnTo>
                      <a:pt x="36" y="0"/>
                    </a:lnTo>
                    <a:lnTo>
                      <a:pt x="31"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88" name="Freeform 56"/>
              <p:cNvSpPr>
                <a:spLocks/>
              </p:cNvSpPr>
              <p:nvPr/>
            </p:nvSpPr>
            <p:spPr bwMode="auto">
              <a:xfrm>
                <a:off x="2523" y="4030"/>
                <a:ext cx="175" cy="44"/>
              </a:xfrm>
              <a:custGeom>
                <a:avLst/>
                <a:gdLst/>
                <a:ahLst/>
                <a:cxnLst>
                  <a:cxn ang="0">
                    <a:pos x="0" y="0"/>
                  </a:cxn>
                  <a:cxn ang="0">
                    <a:pos x="8" y="12"/>
                  </a:cxn>
                  <a:cxn ang="0">
                    <a:pos x="19" y="32"/>
                  </a:cxn>
                  <a:cxn ang="0">
                    <a:pos x="77" y="36"/>
                  </a:cxn>
                  <a:cxn ang="0">
                    <a:pos x="123" y="41"/>
                  </a:cxn>
                  <a:cxn ang="0">
                    <a:pos x="150" y="43"/>
                  </a:cxn>
                  <a:cxn ang="0">
                    <a:pos x="167" y="43"/>
                  </a:cxn>
                  <a:cxn ang="0">
                    <a:pos x="170" y="41"/>
                  </a:cxn>
                  <a:cxn ang="0">
                    <a:pos x="173" y="37"/>
                  </a:cxn>
                  <a:cxn ang="0">
                    <a:pos x="174" y="31"/>
                  </a:cxn>
                  <a:cxn ang="0">
                    <a:pos x="171" y="36"/>
                  </a:cxn>
                  <a:cxn ang="0">
                    <a:pos x="168" y="38"/>
                  </a:cxn>
                  <a:cxn ang="0">
                    <a:pos x="163" y="38"/>
                  </a:cxn>
                  <a:cxn ang="0">
                    <a:pos x="78" y="30"/>
                  </a:cxn>
                  <a:cxn ang="0">
                    <a:pos x="22" y="19"/>
                  </a:cxn>
                  <a:cxn ang="0">
                    <a:pos x="12" y="14"/>
                  </a:cxn>
                  <a:cxn ang="0">
                    <a:pos x="8" y="11"/>
                  </a:cxn>
                  <a:cxn ang="0">
                    <a:pos x="0" y="0"/>
                  </a:cxn>
                </a:cxnLst>
                <a:rect l="0" t="0" r="r" b="b"/>
                <a:pathLst>
                  <a:path w="175" h="44">
                    <a:moveTo>
                      <a:pt x="0" y="0"/>
                    </a:moveTo>
                    <a:lnTo>
                      <a:pt x="8" y="12"/>
                    </a:lnTo>
                    <a:lnTo>
                      <a:pt x="19" y="32"/>
                    </a:lnTo>
                    <a:lnTo>
                      <a:pt x="77" y="36"/>
                    </a:lnTo>
                    <a:lnTo>
                      <a:pt x="123" y="41"/>
                    </a:lnTo>
                    <a:lnTo>
                      <a:pt x="150" y="43"/>
                    </a:lnTo>
                    <a:lnTo>
                      <a:pt x="167" y="43"/>
                    </a:lnTo>
                    <a:lnTo>
                      <a:pt x="170" y="41"/>
                    </a:lnTo>
                    <a:lnTo>
                      <a:pt x="173" y="37"/>
                    </a:lnTo>
                    <a:lnTo>
                      <a:pt x="174" y="31"/>
                    </a:lnTo>
                    <a:lnTo>
                      <a:pt x="171" y="36"/>
                    </a:lnTo>
                    <a:lnTo>
                      <a:pt x="168" y="38"/>
                    </a:lnTo>
                    <a:lnTo>
                      <a:pt x="163" y="38"/>
                    </a:lnTo>
                    <a:lnTo>
                      <a:pt x="78" y="30"/>
                    </a:lnTo>
                    <a:lnTo>
                      <a:pt x="22" y="19"/>
                    </a:lnTo>
                    <a:lnTo>
                      <a:pt x="12" y="14"/>
                    </a:lnTo>
                    <a:lnTo>
                      <a:pt x="8" y="11"/>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89" name="Freeform 57"/>
              <p:cNvSpPr>
                <a:spLocks/>
              </p:cNvSpPr>
              <p:nvPr/>
            </p:nvSpPr>
            <p:spPr bwMode="auto">
              <a:xfrm>
                <a:off x="2689" y="4016"/>
                <a:ext cx="139" cy="46"/>
              </a:xfrm>
              <a:custGeom>
                <a:avLst/>
                <a:gdLst/>
                <a:ahLst/>
                <a:cxnLst>
                  <a:cxn ang="0">
                    <a:pos x="138" y="0"/>
                  </a:cxn>
                  <a:cxn ang="0">
                    <a:pos x="126" y="1"/>
                  </a:cxn>
                  <a:cxn ang="0">
                    <a:pos x="114" y="5"/>
                  </a:cxn>
                  <a:cxn ang="0">
                    <a:pos x="104" y="13"/>
                  </a:cxn>
                  <a:cxn ang="0">
                    <a:pos x="95" y="23"/>
                  </a:cxn>
                  <a:cxn ang="0">
                    <a:pos x="89" y="33"/>
                  </a:cxn>
                  <a:cxn ang="0">
                    <a:pos x="71" y="37"/>
                  </a:cxn>
                  <a:cxn ang="0">
                    <a:pos x="49" y="39"/>
                  </a:cxn>
                  <a:cxn ang="0">
                    <a:pos x="29" y="42"/>
                  </a:cxn>
                  <a:cxn ang="0">
                    <a:pos x="7" y="45"/>
                  </a:cxn>
                  <a:cxn ang="0">
                    <a:pos x="5" y="38"/>
                  </a:cxn>
                  <a:cxn ang="0">
                    <a:pos x="0" y="30"/>
                  </a:cxn>
                  <a:cxn ang="0">
                    <a:pos x="9" y="35"/>
                  </a:cxn>
                  <a:cxn ang="0">
                    <a:pos x="17" y="36"/>
                  </a:cxn>
                  <a:cxn ang="0">
                    <a:pos x="29" y="36"/>
                  </a:cxn>
                  <a:cxn ang="0">
                    <a:pos x="85" y="24"/>
                  </a:cxn>
                  <a:cxn ang="0">
                    <a:pos x="92" y="21"/>
                  </a:cxn>
                  <a:cxn ang="0">
                    <a:pos x="105" y="7"/>
                  </a:cxn>
                  <a:cxn ang="0">
                    <a:pos x="117" y="3"/>
                  </a:cxn>
                  <a:cxn ang="0">
                    <a:pos x="126" y="0"/>
                  </a:cxn>
                  <a:cxn ang="0">
                    <a:pos x="138" y="0"/>
                  </a:cxn>
                </a:cxnLst>
                <a:rect l="0" t="0" r="r" b="b"/>
                <a:pathLst>
                  <a:path w="139" h="46">
                    <a:moveTo>
                      <a:pt x="138" y="0"/>
                    </a:moveTo>
                    <a:lnTo>
                      <a:pt x="126" y="1"/>
                    </a:lnTo>
                    <a:lnTo>
                      <a:pt x="114" y="5"/>
                    </a:lnTo>
                    <a:lnTo>
                      <a:pt x="104" y="13"/>
                    </a:lnTo>
                    <a:lnTo>
                      <a:pt x="95" y="23"/>
                    </a:lnTo>
                    <a:lnTo>
                      <a:pt x="89" y="33"/>
                    </a:lnTo>
                    <a:lnTo>
                      <a:pt x="71" y="37"/>
                    </a:lnTo>
                    <a:lnTo>
                      <a:pt x="49" y="39"/>
                    </a:lnTo>
                    <a:lnTo>
                      <a:pt x="29" y="42"/>
                    </a:lnTo>
                    <a:lnTo>
                      <a:pt x="7" y="45"/>
                    </a:lnTo>
                    <a:lnTo>
                      <a:pt x="5" y="38"/>
                    </a:lnTo>
                    <a:lnTo>
                      <a:pt x="0" y="30"/>
                    </a:lnTo>
                    <a:lnTo>
                      <a:pt x="9" y="35"/>
                    </a:lnTo>
                    <a:lnTo>
                      <a:pt x="17" y="36"/>
                    </a:lnTo>
                    <a:lnTo>
                      <a:pt x="29" y="36"/>
                    </a:lnTo>
                    <a:lnTo>
                      <a:pt x="85" y="24"/>
                    </a:lnTo>
                    <a:lnTo>
                      <a:pt x="92" y="21"/>
                    </a:lnTo>
                    <a:lnTo>
                      <a:pt x="105" y="7"/>
                    </a:lnTo>
                    <a:lnTo>
                      <a:pt x="117" y="3"/>
                    </a:lnTo>
                    <a:lnTo>
                      <a:pt x="126" y="0"/>
                    </a:lnTo>
                    <a:lnTo>
                      <a:pt x="138"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90" name="Freeform 58"/>
              <p:cNvSpPr>
                <a:spLocks/>
              </p:cNvSpPr>
              <p:nvPr/>
            </p:nvSpPr>
            <p:spPr bwMode="auto">
              <a:xfrm>
                <a:off x="2881" y="4078"/>
                <a:ext cx="121" cy="59"/>
              </a:xfrm>
              <a:custGeom>
                <a:avLst/>
                <a:gdLst/>
                <a:ahLst/>
                <a:cxnLst>
                  <a:cxn ang="0">
                    <a:pos x="0" y="0"/>
                  </a:cxn>
                  <a:cxn ang="0">
                    <a:pos x="9" y="34"/>
                  </a:cxn>
                  <a:cxn ang="0">
                    <a:pos x="12" y="47"/>
                  </a:cxn>
                  <a:cxn ang="0">
                    <a:pos x="17" y="53"/>
                  </a:cxn>
                  <a:cxn ang="0">
                    <a:pos x="26" y="53"/>
                  </a:cxn>
                  <a:cxn ang="0">
                    <a:pos x="120" y="49"/>
                  </a:cxn>
                  <a:cxn ang="0">
                    <a:pos x="16" y="58"/>
                  </a:cxn>
                  <a:cxn ang="0">
                    <a:pos x="12" y="53"/>
                  </a:cxn>
                  <a:cxn ang="0">
                    <a:pos x="8" y="47"/>
                  </a:cxn>
                  <a:cxn ang="0">
                    <a:pos x="5" y="28"/>
                  </a:cxn>
                  <a:cxn ang="0">
                    <a:pos x="0" y="0"/>
                  </a:cxn>
                </a:cxnLst>
                <a:rect l="0" t="0" r="r" b="b"/>
                <a:pathLst>
                  <a:path w="121" h="59">
                    <a:moveTo>
                      <a:pt x="0" y="0"/>
                    </a:moveTo>
                    <a:lnTo>
                      <a:pt x="9" y="34"/>
                    </a:lnTo>
                    <a:lnTo>
                      <a:pt x="12" y="47"/>
                    </a:lnTo>
                    <a:lnTo>
                      <a:pt x="17" y="53"/>
                    </a:lnTo>
                    <a:lnTo>
                      <a:pt x="26" y="53"/>
                    </a:lnTo>
                    <a:lnTo>
                      <a:pt x="120" y="49"/>
                    </a:lnTo>
                    <a:lnTo>
                      <a:pt x="16" y="58"/>
                    </a:lnTo>
                    <a:lnTo>
                      <a:pt x="12" y="53"/>
                    </a:lnTo>
                    <a:lnTo>
                      <a:pt x="8" y="47"/>
                    </a:lnTo>
                    <a:lnTo>
                      <a:pt x="5" y="28"/>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91" name="Freeform 59"/>
              <p:cNvSpPr>
                <a:spLocks/>
              </p:cNvSpPr>
              <p:nvPr/>
            </p:nvSpPr>
            <p:spPr bwMode="auto">
              <a:xfrm>
                <a:off x="2863" y="4041"/>
                <a:ext cx="26" cy="22"/>
              </a:xfrm>
              <a:custGeom>
                <a:avLst/>
                <a:gdLst/>
                <a:ahLst/>
                <a:cxnLst>
                  <a:cxn ang="0">
                    <a:pos x="0" y="0"/>
                  </a:cxn>
                  <a:cxn ang="0">
                    <a:pos x="9" y="17"/>
                  </a:cxn>
                  <a:cxn ang="0">
                    <a:pos x="25" y="21"/>
                  </a:cxn>
                  <a:cxn ang="0">
                    <a:pos x="0" y="0"/>
                  </a:cxn>
                </a:cxnLst>
                <a:rect l="0" t="0" r="r" b="b"/>
                <a:pathLst>
                  <a:path w="26" h="22">
                    <a:moveTo>
                      <a:pt x="0" y="0"/>
                    </a:moveTo>
                    <a:lnTo>
                      <a:pt x="9" y="17"/>
                    </a:lnTo>
                    <a:lnTo>
                      <a:pt x="25" y="21"/>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92" name="Freeform 60"/>
              <p:cNvSpPr>
                <a:spLocks/>
              </p:cNvSpPr>
              <p:nvPr/>
            </p:nvSpPr>
            <p:spPr bwMode="auto">
              <a:xfrm>
                <a:off x="2782" y="3987"/>
                <a:ext cx="200" cy="42"/>
              </a:xfrm>
              <a:custGeom>
                <a:avLst/>
                <a:gdLst/>
                <a:ahLst/>
                <a:cxnLst>
                  <a:cxn ang="0">
                    <a:pos x="12" y="6"/>
                  </a:cxn>
                  <a:cxn ang="0">
                    <a:pos x="45" y="6"/>
                  </a:cxn>
                  <a:cxn ang="0">
                    <a:pos x="83" y="13"/>
                  </a:cxn>
                  <a:cxn ang="0">
                    <a:pos x="127" y="21"/>
                  </a:cxn>
                  <a:cxn ang="0">
                    <a:pos x="151" y="32"/>
                  </a:cxn>
                  <a:cxn ang="0">
                    <a:pos x="119" y="13"/>
                  </a:cxn>
                  <a:cxn ang="0">
                    <a:pos x="151" y="21"/>
                  </a:cxn>
                  <a:cxn ang="0">
                    <a:pos x="182" y="35"/>
                  </a:cxn>
                  <a:cxn ang="0">
                    <a:pos x="199" y="41"/>
                  </a:cxn>
                  <a:cxn ang="0">
                    <a:pos x="166" y="21"/>
                  </a:cxn>
                  <a:cxn ang="0">
                    <a:pos x="133" y="9"/>
                  </a:cxn>
                  <a:cxn ang="0">
                    <a:pos x="93" y="4"/>
                  </a:cxn>
                  <a:cxn ang="0">
                    <a:pos x="55" y="0"/>
                  </a:cxn>
                  <a:cxn ang="0">
                    <a:pos x="0" y="4"/>
                  </a:cxn>
                  <a:cxn ang="0">
                    <a:pos x="12" y="6"/>
                  </a:cxn>
                </a:cxnLst>
                <a:rect l="0" t="0" r="r" b="b"/>
                <a:pathLst>
                  <a:path w="200" h="42">
                    <a:moveTo>
                      <a:pt x="12" y="6"/>
                    </a:moveTo>
                    <a:lnTo>
                      <a:pt x="45" y="6"/>
                    </a:lnTo>
                    <a:lnTo>
                      <a:pt x="83" y="13"/>
                    </a:lnTo>
                    <a:lnTo>
                      <a:pt x="127" y="21"/>
                    </a:lnTo>
                    <a:lnTo>
                      <a:pt x="151" y="32"/>
                    </a:lnTo>
                    <a:lnTo>
                      <a:pt x="119" y="13"/>
                    </a:lnTo>
                    <a:lnTo>
                      <a:pt x="151" y="21"/>
                    </a:lnTo>
                    <a:lnTo>
                      <a:pt x="182" y="35"/>
                    </a:lnTo>
                    <a:lnTo>
                      <a:pt x="199" y="41"/>
                    </a:lnTo>
                    <a:lnTo>
                      <a:pt x="166" y="21"/>
                    </a:lnTo>
                    <a:lnTo>
                      <a:pt x="133" y="9"/>
                    </a:lnTo>
                    <a:lnTo>
                      <a:pt x="93" y="4"/>
                    </a:lnTo>
                    <a:lnTo>
                      <a:pt x="55" y="0"/>
                    </a:lnTo>
                    <a:lnTo>
                      <a:pt x="0" y="4"/>
                    </a:lnTo>
                    <a:lnTo>
                      <a:pt x="12"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93" name="Freeform 61"/>
              <p:cNvSpPr>
                <a:spLocks/>
              </p:cNvSpPr>
              <p:nvPr/>
            </p:nvSpPr>
            <p:spPr bwMode="auto">
              <a:xfrm>
                <a:off x="2412" y="4023"/>
                <a:ext cx="45" cy="18"/>
              </a:xfrm>
              <a:custGeom>
                <a:avLst/>
                <a:gdLst/>
                <a:ahLst/>
                <a:cxnLst>
                  <a:cxn ang="0">
                    <a:pos x="0" y="0"/>
                  </a:cxn>
                  <a:cxn ang="0">
                    <a:pos x="9" y="6"/>
                  </a:cxn>
                  <a:cxn ang="0">
                    <a:pos x="19" y="9"/>
                  </a:cxn>
                  <a:cxn ang="0">
                    <a:pos x="29" y="12"/>
                  </a:cxn>
                  <a:cxn ang="0">
                    <a:pos x="44" y="15"/>
                  </a:cxn>
                  <a:cxn ang="0">
                    <a:pos x="32" y="17"/>
                  </a:cxn>
                  <a:cxn ang="0">
                    <a:pos x="15" y="15"/>
                  </a:cxn>
                  <a:cxn ang="0">
                    <a:pos x="7" y="10"/>
                  </a:cxn>
                  <a:cxn ang="0">
                    <a:pos x="5" y="8"/>
                  </a:cxn>
                  <a:cxn ang="0">
                    <a:pos x="3" y="4"/>
                  </a:cxn>
                  <a:cxn ang="0">
                    <a:pos x="0" y="0"/>
                  </a:cxn>
                </a:cxnLst>
                <a:rect l="0" t="0" r="r" b="b"/>
                <a:pathLst>
                  <a:path w="45" h="18">
                    <a:moveTo>
                      <a:pt x="0" y="0"/>
                    </a:moveTo>
                    <a:lnTo>
                      <a:pt x="9" y="6"/>
                    </a:lnTo>
                    <a:lnTo>
                      <a:pt x="19" y="9"/>
                    </a:lnTo>
                    <a:lnTo>
                      <a:pt x="29" y="12"/>
                    </a:lnTo>
                    <a:lnTo>
                      <a:pt x="44" y="15"/>
                    </a:lnTo>
                    <a:lnTo>
                      <a:pt x="32" y="17"/>
                    </a:lnTo>
                    <a:lnTo>
                      <a:pt x="15" y="15"/>
                    </a:lnTo>
                    <a:lnTo>
                      <a:pt x="7" y="10"/>
                    </a:lnTo>
                    <a:lnTo>
                      <a:pt x="5" y="8"/>
                    </a:lnTo>
                    <a:lnTo>
                      <a:pt x="3" y="4"/>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9694" name="Freeform 62"/>
              <p:cNvSpPr>
                <a:spLocks/>
              </p:cNvSpPr>
              <p:nvPr/>
            </p:nvSpPr>
            <p:spPr bwMode="auto">
              <a:xfrm>
                <a:off x="2538" y="4048"/>
                <a:ext cx="85" cy="18"/>
              </a:xfrm>
              <a:custGeom>
                <a:avLst/>
                <a:gdLst/>
                <a:ahLst/>
                <a:cxnLst>
                  <a:cxn ang="0">
                    <a:pos x="0" y="0"/>
                  </a:cxn>
                  <a:cxn ang="0">
                    <a:pos x="9" y="4"/>
                  </a:cxn>
                  <a:cxn ang="0">
                    <a:pos x="25" y="8"/>
                  </a:cxn>
                  <a:cxn ang="0">
                    <a:pos x="43" y="12"/>
                  </a:cxn>
                  <a:cxn ang="0">
                    <a:pos x="84" y="17"/>
                  </a:cxn>
                  <a:cxn ang="0">
                    <a:pos x="37" y="13"/>
                  </a:cxn>
                  <a:cxn ang="0">
                    <a:pos x="15" y="11"/>
                  </a:cxn>
                  <a:cxn ang="0">
                    <a:pos x="4" y="8"/>
                  </a:cxn>
                  <a:cxn ang="0">
                    <a:pos x="3" y="4"/>
                  </a:cxn>
                  <a:cxn ang="0">
                    <a:pos x="0" y="0"/>
                  </a:cxn>
                </a:cxnLst>
                <a:rect l="0" t="0" r="r" b="b"/>
                <a:pathLst>
                  <a:path w="85" h="18">
                    <a:moveTo>
                      <a:pt x="0" y="0"/>
                    </a:moveTo>
                    <a:lnTo>
                      <a:pt x="9" y="4"/>
                    </a:lnTo>
                    <a:lnTo>
                      <a:pt x="25" y="8"/>
                    </a:lnTo>
                    <a:lnTo>
                      <a:pt x="43" y="12"/>
                    </a:lnTo>
                    <a:lnTo>
                      <a:pt x="84" y="17"/>
                    </a:lnTo>
                    <a:lnTo>
                      <a:pt x="37" y="13"/>
                    </a:lnTo>
                    <a:lnTo>
                      <a:pt x="15" y="11"/>
                    </a:lnTo>
                    <a:lnTo>
                      <a:pt x="4" y="8"/>
                    </a:lnTo>
                    <a:lnTo>
                      <a:pt x="3" y="4"/>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9695" name="Freeform 63"/>
              <p:cNvSpPr>
                <a:spLocks/>
              </p:cNvSpPr>
              <p:nvPr/>
            </p:nvSpPr>
            <p:spPr bwMode="auto">
              <a:xfrm>
                <a:off x="2697" y="4035"/>
                <a:ext cx="90" cy="24"/>
              </a:xfrm>
              <a:custGeom>
                <a:avLst/>
                <a:gdLst/>
                <a:ahLst/>
                <a:cxnLst>
                  <a:cxn ang="0">
                    <a:pos x="89" y="0"/>
                  </a:cxn>
                  <a:cxn ang="0">
                    <a:pos x="84" y="5"/>
                  </a:cxn>
                  <a:cxn ang="0">
                    <a:pos x="79" y="13"/>
                  </a:cxn>
                  <a:cxn ang="0">
                    <a:pos x="60" y="16"/>
                  </a:cxn>
                  <a:cxn ang="0">
                    <a:pos x="4" y="23"/>
                  </a:cxn>
                  <a:cxn ang="0">
                    <a:pos x="0" y="17"/>
                  </a:cxn>
                  <a:cxn ang="0">
                    <a:pos x="7" y="19"/>
                  </a:cxn>
                  <a:cxn ang="0">
                    <a:pos x="16" y="19"/>
                  </a:cxn>
                  <a:cxn ang="0">
                    <a:pos x="38" y="16"/>
                  </a:cxn>
                  <a:cxn ang="0">
                    <a:pos x="79" y="10"/>
                  </a:cxn>
                  <a:cxn ang="0">
                    <a:pos x="83" y="6"/>
                  </a:cxn>
                  <a:cxn ang="0">
                    <a:pos x="85" y="3"/>
                  </a:cxn>
                  <a:cxn ang="0">
                    <a:pos x="89" y="0"/>
                  </a:cxn>
                </a:cxnLst>
                <a:rect l="0" t="0" r="r" b="b"/>
                <a:pathLst>
                  <a:path w="90" h="24">
                    <a:moveTo>
                      <a:pt x="89" y="0"/>
                    </a:moveTo>
                    <a:lnTo>
                      <a:pt x="84" y="5"/>
                    </a:lnTo>
                    <a:lnTo>
                      <a:pt x="79" y="13"/>
                    </a:lnTo>
                    <a:lnTo>
                      <a:pt x="60" y="16"/>
                    </a:lnTo>
                    <a:lnTo>
                      <a:pt x="4" y="23"/>
                    </a:lnTo>
                    <a:lnTo>
                      <a:pt x="0" y="17"/>
                    </a:lnTo>
                    <a:lnTo>
                      <a:pt x="7" y="19"/>
                    </a:lnTo>
                    <a:lnTo>
                      <a:pt x="16" y="19"/>
                    </a:lnTo>
                    <a:lnTo>
                      <a:pt x="38" y="16"/>
                    </a:lnTo>
                    <a:lnTo>
                      <a:pt x="79" y="10"/>
                    </a:lnTo>
                    <a:lnTo>
                      <a:pt x="83" y="6"/>
                    </a:lnTo>
                    <a:lnTo>
                      <a:pt x="85" y="3"/>
                    </a:lnTo>
                    <a:lnTo>
                      <a:pt x="89"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9696" name="Freeform 64"/>
              <p:cNvSpPr>
                <a:spLocks/>
              </p:cNvSpPr>
              <p:nvPr/>
            </p:nvSpPr>
            <p:spPr bwMode="auto">
              <a:xfrm>
                <a:off x="2805" y="3988"/>
                <a:ext cx="128" cy="18"/>
              </a:xfrm>
              <a:custGeom>
                <a:avLst/>
                <a:gdLst/>
                <a:ahLst/>
                <a:cxnLst>
                  <a:cxn ang="0">
                    <a:pos x="22" y="4"/>
                  </a:cxn>
                  <a:cxn ang="0">
                    <a:pos x="67" y="7"/>
                  </a:cxn>
                  <a:cxn ang="0">
                    <a:pos x="99" y="12"/>
                  </a:cxn>
                  <a:cxn ang="0">
                    <a:pos x="127" y="17"/>
                  </a:cxn>
                  <a:cxn ang="0">
                    <a:pos x="96" y="7"/>
                  </a:cxn>
                  <a:cxn ang="0">
                    <a:pos x="54" y="0"/>
                  </a:cxn>
                  <a:cxn ang="0">
                    <a:pos x="0" y="2"/>
                  </a:cxn>
                  <a:cxn ang="0">
                    <a:pos x="22" y="4"/>
                  </a:cxn>
                </a:cxnLst>
                <a:rect l="0" t="0" r="r" b="b"/>
                <a:pathLst>
                  <a:path w="128" h="18">
                    <a:moveTo>
                      <a:pt x="22" y="4"/>
                    </a:moveTo>
                    <a:lnTo>
                      <a:pt x="67" y="7"/>
                    </a:lnTo>
                    <a:lnTo>
                      <a:pt x="99" y="12"/>
                    </a:lnTo>
                    <a:lnTo>
                      <a:pt x="127" y="17"/>
                    </a:lnTo>
                    <a:lnTo>
                      <a:pt x="96" y="7"/>
                    </a:lnTo>
                    <a:lnTo>
                      <a:pt x="54" y="0"/>
                    </a:lnTo>
                    <a:lnTo>
                      <a:pt x="0" y="2"/>
                    </a:lnTo>
                    <a:lnTo>
                      <a:pt x="22"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69697" name="Freeform 65"/>
              <p:cNvSpPr>
                <a:spLocks/>
              </p:cNvSpPr>
              <p:nvPr/>
            </p:nvSpPr>
            <p:spPr bwMode="auto">
              <a:xfrm>
                <a:off x="2399" y="3991"/>
                <a:ext cx="117" cy="160"/>
              </a:xfrm>
              <a:custGeom>
                <a:avLst/>
                <a:gdLst/>
                <a:ahLst/>
                <a:cxnLst>
                  <a:cxn ang="0">
                    <a:pos x="3" y="87"/>
                  </a:cxn>
                  <a:cxn ang="0">
                    <a:pos x="7" y="92"/>
                  </a:cxn>
                  <a:cxn ang="0">
                    <a:pos x="33" y="104"/>
                  </a:cxn>
                  <a:cxn ang="0">
                    <a:pos x="8" y="95"/>
                  </a:cxn>
                  <a:cxn ang="0">
                    <a:pos x="6" y="102"/>
                  </a:cxn>
                  <a:cxn ang="0">
                    <a:pos x="12" y="114"/>
                  </a:cxn>
                  <a:cxn ang="0">
                    <a:pos x="21" y="124"/>
                  </a:cxn>
                  <a:cxn ang="0">
                    <a:pos x="60" y="159"/>
                  </a:cxn>
                  <a:cxn ang="0">
                    <a:pos x="20" y="126"/>
                  </a:cxn>
                  <a:cxn ang="0">
                    <a:pos x="11" y="116"/>
                  </a:cxn>
                  <a:cxn ang="0">
                    <a:pos x="4" y="104"/>
                  </a:cxn>
                  <a:cxn ang="0">
                    <a:pos x="0" y="90"/>
                  </a:cxn>
                  <a:cxn ang="0">
                    <a:pos x="2" y="84"/>
                  </a:cxn>
                  <a:cxn ang="0">
                    <a:pos x="4" y="46"/>
                  </a:cxn>
                  <a:cxn ang="0">
                    <a:pos x="6" y="33"/>
                  </a:cxn>
                  <a:cxn ang="0">
                    <a:pos x="11" y="23"/>
                  </a:cxn>
                  <a:cxn ang="0">
                    <a:pos x="18" y="14"/>
                  </a:cxn>
                  <a:cxn ang="0">
                    <a:pos x="34" y="7"/>
                  </a:cxn>
                  <a:cxn ang="0">
                    <a:pos x="60" y="1"/>
                  </a:cxn>
                  <a:cxn ang="0">
                    <a:pos x="91" y="0"/>
                  </a:cxn>
                  <a:cxn ang="0">
                    <a:pos x="86" y="1"/>
                  </a:cxn>
                  <a:cxn ang="0">
                    <a:pos x="48" y="6"/>
                  </a:cxn>
                  <a:cxn ang="0">
                    <a:pos x="23" y="15"/>
                  </a:cxn>
                  <a:cxn ang="0">
                    <a:pos x="11" y="27"/>
                  </a:cxn>
                  <a:cxn ang="0">
                    <a:pos x="6" y="40"/>
                  </a:cxn>
                  <a:cxn ang="0">
                    <a:pos x="8" y="47"/>
                  </a:cxn>
                  <a:cxn ang="0">
                    <a:pos x="16" y="48"/>
                  </a:cxn>
                  <a:cxn ang="0">
                    <a:pos x="17" y="44"/>
                  </a:cxn>
                  <a:cxn ang="0">
                    <a:pos x="15" y="39"/>
                  </a:cxn>
                  <a:cxn ang="0">
                    <a:pos x="11" y="34"/>
                  </a:cxn>
                  <a:cxn ang="0">
                    <a:pos x="17" y="42"/>
                  </a:cxn>
                  <a:cxn ang="0">
                    <a:pos x="18" y="45"/>
                  </a:cxn>
                  <a:cxn ang="0">
                    <a:pos x="17" y="52"/>
                  </a:cxn>
                  <a:cxn ang="0">
                    <a:pos x="15" y="54"/>
                  </a:cxn>
                  <a:cxn ang="0">
                    <a:pos x="6" y="55"/>
                  </a:cxn>
                  <a:cxn ang="0">
                    <a:pos x="49" y="99"/>
                  </a:cxn>
                  <a:cxn ang="0">
                    <a:pos x="6" y="83"/>
                  </a:cxn>
                </a:cxnLst>
                <a:rect l="0" t="0" r="r" b="b"/>
                <a:pathLst>
                  <a:path w="117" h="160">
                    <a:moveTo>
                      <a:pt x="6" y="83"/>
                    </a:moveTo>
                    <a:lnTo>
                      <a:pt x="3" y="87"/>
                    </a:lnTo>
                    <a:lnTo>
                      <a:pt x="2" y="89"/>
                    </a:lnTo>
                    <a:lnTo>
                      <a:pt x="7" y="92"/>
                    </a:lnTo>
                    <a:lnTo>
                      <a:pt x="17" y="97"/>
                    </a:lnTo>
                    <a:lnTo>
                      <a:pt x="33" y="104"/>
                    </a:lnTo>
                    <a:lnTo>
                      <a:pt x="15" y="98"/>
                    </a:lnTo>
                    <a:lnTo>
                      <a:pt x="8" y="95"/>
                    </a:lnTo>
                    <a:lnTo>
                      <a:pt x="3" y="94"/>
                    </a:lnTo>
                    <a:lnTo>
                      <a:pt x="6" y="102"/>
                    </a:lnTo>
                    <a:lnTo>
                      <a:pt x="8" y="108"/>
                    </a:lnTo>
                    <a:lnTo>
                      <a:pt x="12" y="114"/>
                    </a:lnTo>
                    <a:lnTo>
                      <a:pt x="15" y="118"/>
                    </a:lnTo>
                    <a:lnTo>
                      <a:pt x="21" y="124"/>
                    </a:lnTo>
                    <a:lnTo>
                      <a:pt x="53" y="154"/>
                    </a:lnTo>
                    <a:lnTo>
                      <a:pt x="60" y="159"/>
                    </a:lnTo>
                    <a:lnTo>
                      <a:pt x="53" y="155"/>
                    </a:lnTo>
                    <a:lnTo>
                      <a:pt x="20" y="126"/>
                    </a:lnTo>
                    <a:lnTo>
                      <a:pt x="15" y="121"/>
                    </a:lnTo>
                    <a:lnTo>
                      <a:pt x="11" y="116"/>
                    </a:lnTo>
                    <a:lnTo>
                      <a:pt x="8" y="111"/>
                    </a:lnTo>
                    <a:lnTo>
                      <a:pt x="4" y="104"/>
                    </a:lnTo>
                    <a:lnTo>
                      <a:pt x="0" y="92"/>
                    </a:lnTo>
                    <a:lnTo>
                      <a:pt x="0" y="90"/>
                    </a:lnTo>
                    <a:lnTo>
                      <a:pt x="0" y="89"/>
                    </a:lnTo>
                    <a:lnTo>
                      <a:pt x="2" y="84"/>
                    </a:lnTo>
                    <a:lnTo>
                      <a:pt x="5" y="80"/>
                    </a:lnTo>
                    <a:lnTo>
                      <a:pt x="4" y="46"/>
                    </a:lnTo>
                    <a:lnTo>
                      <a:pt x="5" y="39"/>
                    </a:lnTo>
                    <a:lnTo>
                      <a:pt x="6" y="33"/>
                    </a:lnTo>
                    <a:lnTo>
                      <a:pt x="8" y="28"/>
                    </a:lnTo>
                    <a:lnTo>
                      <a:pt x="11" y="23"/>
                    </a:lnTo>
                    <a:lnTo>
                      <a:pt x="14" y="19"/>
                    </a:lnTo>
                    <a:lnTo>
                      <a:pt x="18" y="14"/>
                    </a:lnTo>
                    <a:lnTo>
                      <a:pt x="24" y="11"/>
                    </a:lnTo>
                    <a:lnTo>
                      <a:pt x="34" y="7"/>
                    </a:lnTo>
                    <a:lnTo>
                      <a:pt x="46" y="4"/>
                    </a:lnTo>
                    <a:lnTo>
                      <a:pt x="60" y="1"/>
                    </a:lnTo>
                    <a:lnTo>
                      <a:pt x="74" y="0"/>
                    </a:lnTo>
                    <a:lnTo>
                      <a:pt x="91" y="0"/>
                    </a:lnTo>
                    <a:lnTo>
                      <a:pt x="116" y="2"/>
                    </a:lnTo>
                    <a:lnTo>
                      <a:pt x="86" y="1"/>
                    </a:lnTo>
                    <a:lnTo>
                      <a:pt x="67" y="3"/>
                    </a:lnTo>
                    <a:lnTo>
                      <a:pt x="48" y="6"/>
                    </a:lnTo>
                    <a:lnTo>
                      <a:pt x="35" y="10"/>
                    </a:lnTo>
                    <a:lnTo>
                      <a:pt x="23" y="15"/>
                    </a:lnTo>
                    <a:lnTo>
                      <a:pt x="16" y="20"/>
                    </a:lnTo>
                    <a:lnTo>
                      <a:pt x="11" y="27"/>
                    </a:lnTo>
                    <a:lnTo>
                      <a:pt x="8" y="33"/>
                    </a:lnTo>
                    <a:lnTo>
                      <a:pt x="6" y="40"/>
                    </a:lnTo>
                    <a:lnTo>
                      <a:pt x="6" y="44"/>
                    </a:lnTo>
                    <a:lnTo>
                      <a:pt x="8" y="47"/>
                    </a:lnTo>
                    <a:lnTo>
                      <a:pt x="13" y="47"/>
                    </a:lnTo>
                    <a:lnTo>
                      <a:pt x="16" y="48"/>
                    </a:lnTo>
                    <a:lnTo>
                      <a:pt x="17" y="48"/>
                    </a:lnTo>
                    <a:lnTo>
                      <a:pt x="17" y="44"/>
                    </a:lnTo>
                    <a:lnTo>
                      <a:pt x="16" y="41"/>
                    </a:lnTo>
                    <a:lnTo>
                      <a:pt x="15" y="39"/>
                    </a:lnTo>
                    <a:lnTo>
                      <a:pt x="13" y="36"/>
                    </a:lnTo>
                    <a:lnTo>
                      <a:pt x="11" y="34"/>
                    </a:lnTo>
                    <a:lnTo>
                      <a:pt x="15" y="39"/>
                    </a:lnTo>
                    <a:lnTo>
                      <a:pt x="17" y="42"/>
                    </a:lnTo>
                    <a:lnTo>
                      <a:pt x="18" y="44"/>
                    </a:lnTo>
                    <a:lnTo>
                      <a:pt x="18" y="45"/>
                    </a:lnTo>
                    <a:lnTo>
                      <a:pt x="18" y="48"/>
                    </a:lnTo>
                    <a:lnTo>
                      <a:pt x="17" y="52"/>
                    </a:lnTo>
                    <a:lnTo>
                      <a:pt x="16" y="53"/>
                    </a:lnTo>
                    <a:lnTo>
                      <a:pt x="15" y="54"/>
                    </a:lnTo>
                    <a:lnTo>
                      <a:pt x="12" y="55"/>
                    </a:lnTo>
                    <a:lnTo>
                      <a:pt x="6" y="55"/>
                    </a:lnTo>
                    <a:lnTo>
                      <a:pt x="7" y="80"/>
                    </a:lnTo>
                    <a:lnTo>
                      <a:pt x="49" y="99"/>
                    </a:lnTo>
                    <a:lnTo>
                      <a:pt x="49" y="100"/>
                    </a:lnTo>
                    <a:lnTo>
                      <a:pt x="6" y="8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698" name="Freeform 66"/>
              <p:cNvSpPr>
                <a:spLocks/>
              </p:cNvSpPr>
              <p:nvPr/>
            </p:nvSpPr>
            <p:spPr bwMode="auto">
              <a:xfrm>
                <a:off x="2491" y="3940"/>
                <a:ext cx="152" cy="49"/>
              </a:xfrm>
              <a:custGeom>
                <a:avLst/>
                <a:gdLst/>
                <a:ahLst/>
                <a:cxnLst>
                  <a:cxn ang="0">
                    <a:pos x="0" y="47"/>
                  </a:cxn>
                  <a:cxn ang="0">
                    <a:pos x="6" y="43"/>
                  </a:cxn>
                  <a:cxn ang="0">
                    <a:pos x="12" y="37"/>
                  </a:cxn>
                  <a:cxn ang="0">
                    <a:pos x="31" y="20"/>
                  </a:cxn>
                  <a:cxn ang="0">
                    <a:pos x="43" y="11"/>
                  </a:cxn>
                  <a:cxn ang="0">
                    <a:pos x="50" y="7"/>
                  </a:cxn>
                  <a:cxn ang="0">
                    <a:pos x="55" y="4"/>
                  </a:cxn>
                  <a:cxn ang="0">
                    <a:pos x="60" y="3"/>
                  </a:cxn>
                  <a:cxn ang="0">
                    <a:pos x="71" y="0"/>
                  </a:cxn>
                  <a:cxn ang="0">
                    <a:pos x="88" y="0"/>
                  </a:cxn>
                  <a:cxn ang="0">
                    <a:pos x="102" y="0"/>
                  </a:cxn>
                  <a:cxn ang="0">
                    <a:pos x="130" y="4"/>
                  </a:cxn>
                  <a:cxn ang="0">
                    <a:pos x="151" y="12"/>
                  </a:cxn>
                  <a:cxn ang="0">
                    <a:pos x="128" y="24"/>
                  </a:cxn>
                  <a:cxn ang="0">
                    <a:pos x="107" y="19"/>
                  </a:cxn>
                  <a:cxn ang="0">
                    <a:pos x="91" y="18"/>
                  </a:cxn>
                  <a:cxn ang="0">
                    <a:pos x="77" y="19"/>
                  </a:cxn>
                  <a:cxn ang="0">
                    <a:pos x="58" y="22"/>
                  </a:cxn>
                  <a:cxn ang="0">
                    <a:pos x="56" y="28"/>
                  </a:cxn>
                  <a:cxn ang="0">
                    <a:pos x="54" y="36"/>
                  </a:cxn>
                  <a:cxn ang="0">
                    <a:pos x="53" y="44"/>
                  </a:cxn>
                  <a:cxn ang="0">
                    <a:pos x="53" y="48"/>
                  </a:cxn>
                  <a:cxn ang="0">
                    <a:pos x="48" y="48"/>
                  </a:cxn>
                  <a:cxn ang="0">
                    <a:pos x="47" y="46"/>
                  </a:cxn>
                  <a:cxn ang="0">
                    <a:pos x="46" y="44"/>
                  </a:cxn>
                  <a:cxn ang="0">
                    <a:pos x="46" y="40"/>
                  </a:cxn>
                  <a:cxn ang="0">
                    <a:pos x="47" y="33"/>
                  </a:cxn>
                  <a:cxn ang="0">
                    <a:pos x="50" y="24"/>
                  </a:cxn>
                  <a:cxn ang="0">
                    <a:pos x="53" y="16"/>
                  </a:cxn>
                  <a:cxn ang="0">
                    <a:pos x="55" y="10"/>
                  </a:cxn>
                  <a:cxn ang="0">
                    <a:pos x="58" y="6"/>
                  </a:cxn>
                  <a:cxn ang="0">
                    <a:pos x="49" y="10"/>
                  </a:cxn>
                  <a:cxn ang="0">
                    <a:pos x="37" y="16"/>
                  </a:cxn>
                  <a:cxn ang="0">
                    <a:pos x="27" y="25"/>
                  </a:cxn>
                  <a:cxn ang="0">
                    <a:pos x="9" y="42"/>
                  </a:cxn>
                  <a:cxn ang="0">
                    <a:pos x="0" y="47"/>
                  </a:cxn>
                </a:cxnLst>
                <a:rect l="0" t="0" r="r" b="b"/>
                <a:pathLst>
                  <a:path w="152" h="49">
                    <a:moveTo>
                      <a:pt x="0" y="47"/>
                    </a:moveTo>
                    <a:lnTo>
                      <a:pt x="6" y="43"/>
                    </a:lnTo>
                    <a:lnTo>
                      <a:pt x="12" y="37"/>
                    </a:lnTo>
                    <a:lnTo>
                      <a:pt x="31" y="20"/>
                    </a:lnTo>
                    <a:lnTo>
                      <a:pt x="43" y="11"/>
                    </a:lnTo>
                    <a:lnTo>
                      <a:pt x="50" y="7"/>
                    </a:lnTo>
                    <a:lnTo>
                      <a:pt x="55" y="4"/>
                    </a:lnTo>
                    <a:lnTo>
                      <a:pt x="60" y="3"/>
                    </a:lnTo>
                    <a:lnTo>
                      <a:pt x="71" y="0"/>
                    </a:lnTo>
                    <a:lnTo>
                      <a:pt x="88" y="0"/>
                    </a:lnTo>
                    <a:lnTo>
                      <a:pt x="102" y="0"/>
                    </a:lnTo>
                    <a:lnTo>
                      <a:pt x="130" y="4"/>
                    </a:lnTo>
                    <a:lnTo>
                      <a:pt x="151" y="12"/>
                    </a:lnTo>
                    <a:lnTo>
                      <a:pt x="128" y="24"/>
                    </a:lnTo>
                    <a:lnTo>
                      <a:pt x="107" y="19"/>
                    </a:lnTo>
                    <a:lnTo>
                      <a:pt x="91" y="18"/>
                    </a:lnTo>
                    <a:lnTo>
                      <a:pt x="77" y="19"/>
                    </a:lnTo>
                    <a:lnTo>
                      <a:pt x="58" y="22"/>
                    </a:lnTo>
                    <a:lnTo>
                      <a:pt x="56" y="28"/>
                    </a:lnTo>
                    <a:lnTo>
                      <a:pt x="54" y="36"/>
                    </a:lnTo>
                    <a:lnTo>
                      <a:pt x="53" y="44"/>
                    </a:lnTo>
                    <a:lnTo>
                      <a:pt x="53" y="48"/>
                    </a:lnTo>
                    <a:lnTo>
                      <a:pt x="48" y="48"/>
                    </a:lnTo>
                    <a:lnTo>
                      <a:pt x="47" y="46"/>
                    </a:lnTo>
                    <a:lnTo>
                      <a:pt x="46" y="44"/>
                    </a:lnTo>
                    <a:lnTo>
                      <a:pt x="46" y="40"/>
                    </a:lnTo>
                    <a:lnTo>
                      <a:pt x="47" y="33"/>
                    </a:lnTo>
                    <a:lnTo>
                      <a:pt x="50" y="24"/>
                    </a:lnTo>
                    <a:lnTo>
                      <a:pt x="53" y="16"/>
                    </a:lnTo>
                    <a:lnTo>
                      <a:pt x="55" y="10"/>
                    </a:lnTo>
                    <a:lnTo>
                      <a:pt x="58" y="6"/>
                    </a:lnTo>
                    <a:lnTo>
                      <a:pt x="49" y="10"/>
                    </a:lnTo>
                    <a:lnTo>
                      <a:pt x="37" y="16"/>
                    </a:lnTo>
                    <a:lnTo>
                      <a:pt x="27" y="25"/>
                    </a:lnTo>
                    <a:lnTo>
                      <a:pt x="9" y="42"/>
                    </a:lnTo>
                    <a:lnTo>
                      <a:pt x="0"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699" name="Freeform 67"/>
              <p:cNvSpPr>
                <a:spLocks/>
              </p:cNvSpPr>
              <p:nvPr/>
            </p:nvSpPr>
            <p:spPr bwMode="auto">
              <a:xfrm>
                <a:off x="2466" y="4055"/>
                <a:ext cx="56" cy="105"/>
              </a:xfrm>
              <a:custGeom>
                <a:avLst/>
                <a:gdLst/>
                <a:ahLst/>
                <a:cxnLst>
                  <a:cxn ang="0">
                    <a:pos x="23" y="0"/>
                  </a:cxn>
                  <a:cxn ang="0">
                    <a:pos x="35" y="26"/>
                  </a:cxn>
                  <a:cxn ang="0">
                    <a:pos x="23" y="28"/>
                  </a:cxn>
                  <a:cxn ang="0">
                    <a:pos x="28" y="42"/>
                  </a:cxn>
                  <a:cxn ang="0">
                    <a:pos x="28" y="48"/>
                  </a:cxn>
                  <a:cxn ang="0">
                    <a:pos x="29" y="51"/>
                  </a:cxn>
                  <a:cxn ang="0">
                    <a:pos x="29" y="56"/>
                  </a:cxn>
                  <a:cxn ang="0">
                    <a:pos x="28" y="61"/>
                  </a:cxn>
                  <a:cxn ang="0">
                    <a:pos x="27" y="67"/>
                  </a:cxn>
                  <a:cxn ang="0">
                    <a:pos x="24" y="79"/>
                  </a:cxn>
                  <a:cxn ang="0">
                    <a:pos x="35" y="88"/>
                  </a:cxn>
                  <a:cxn ang="0">
                    <a:pos x="30" y="66"/>
                  </a:cxn>
                  <a:cxn ang="0">
                    <a:pos x="37" y="88"/>
                  </a:cxn>
                  <a:cxn ang="0">
                    <a:pos x="40" y="77"/>
                  </a:cxn>
                  <a:cxn ang="0">
                    <a:pos x="42" y="72"/>
                  </a:cxn>
                  <a:cxn ang="0">
                    <a:pos x="44" y="68"/>
                  </a:cxn>
                  <a:cxn ang="0">
                    <a:pos x="46" y="65"/>
                  </a:cxn>
                  <a:cxn ang="0">
                    <a:pos x="49" y="62"/>
                  </a:cxn>
                  <a:cxn ang="0">
                    <a:pos x="51" y="60"/>
                  </a:cxn>
                  <a:cxn ang="0">
                    <a:pos x="53" y="59"/>
                  </a:cxn>
                  <a:cxn ang="0">
                    <a:pos x="54" y="54"/>
                  </a:cxn>
                  <a:cxn ang="0">
                    <a:pos x="54" y="49"/>
                  </a:cxn>
                  <a:cxn ang="0">
                    <a:pos x="54" y="41"/>
                  </a:cxn>
                  <a:cxn ang="0">
                    <a:pos x="53" y="34"/>
                  </a:cxn>
                  <a:cxn ang="0">
                    <a:pos x="52" y="27"/>
                  </a:cxn>
                  <a:cxn ang="0">
                    <a:pos x="54" y="37"/>
                  </a:cxn>
                  <a:cxn ang="0">
                    <a:pos x="55" y="46"/>
                  </a:cxn>
                  <a:cxn ang="0">
                    <a:pos x="55" y="54"/>
                  </a:cxn>
                  <a:cxn ang="0">
                    <a:pos x="54" y="62"/>
                  </a:cxn>
                  <a:cxn ang="0">
                    <a:pos x="53" y="71"/>
                  </a:cxn>
                  <a:cxn ang="0">
                    <a:pos x="51" y="78"/>
                  </a:cxn>
                  <a:cxn ang="0">
                    <a:pos x="49" y="85"/>
                  </a:cxn>
                  <a:cxn ang="0">
                    <a:pos x="46" y="90"/>
                  </a:cxn>
                  <a:cxn ang="0">
                    <a:pos x="42" y="96"/>
                  </a:cxn>
                  <a:cxn ang="0">
                    <a:pos x="39" y="100"/>
                  </a:cxn>
                  <a:cxn ang="0">
                    <a:pos x="35" y="102"/>
                  </a:cxn>
                  <a:cxn ang="0">
                    <a:pos x="30" y="104"/>
                  </a:cxn>
                  <a:cxn ang="0">
                    <a:pos x="26" y="104"/>
                  </a:cxn>
                  <a:cxn ang="0">
                    <a:pos x="21" y="103"/>
                  </a:cxn>
                  <a:cxn ang="0">
                    <a:pos x="17" y="101"/>
                  </a:cxn>
                  <a:cxn ang="0">
                    <a:pos x="13" y="96"/>
                  </a:cxn>
                  <a:cxn ang="0">
                    <a:pos x="9" y="91"/>
                  </a:cxn>
                  <a:cxn ang="0">
                    <a:pos x="6" y="84"/>
                  </a:cxn>
                  <a:cxn ang="0">
                    <a:pos x="4" y="77"/>
                  </a:cxn>
                  <a:cxn ang="0">
                    <a:pos x="2" y="69"/>
                  </a:cxn>
                  <a:cxn ang="0">
                    <a:pos x="1" y="62"/>
                  </a:cxn>
                  <a:cxn ang="0">
                    <a:pos x="0" y="53"/>
                  </a:cxn>
                  <a:cxn ang="0">
                    <a:pos x="0" y="46"/>
                  </a:cxn>
                  <a:cxn ang="0">
                    <a:pos x="1" y="35"/>
                  </a:cxn>
                  <a:cxn ang="0">
                    <a:pos x="2" y="29"/>
                  </a:cxn>
                  <a:cxn ang="0">
                    <a:pos x="5" y="21"/>
                  </a:cxn>
                  <a:cxn ang="0">
                    <a:pos x="7" y="16"/>
                  </a:cxn>
                  <a:cxn ang="0">
                    <a:pos x="10" y="11"/>
                  </a:cxn>
                  <a:cxn ang="0">
                    <a:pos x="13" y="7"/>
                  </a:cxn>
                  <a:cxn ang="0">
                    <a:pos x="17" y="3"/>
                  </a:cxn>
                  <a:cxn ang="0">
                    <a:pos x="20" y="1"/>
                  </a:cxn>
                  <a:cxn ang="0">
                    <a:pos x="23" y="0"/>
                  </a:cxn>
                </a:cxnLst>
                <a:rect l="0" t="0" r="r" b="b"/>
                <a:pathLst>
                  <a:path w="56" h="105">
                    <a:moveTo>
                      <a:pt x="23" y="0"/>
                    </a:moveTo>
                    <a:lnTo>
                      <a:pt x="35" y="26"/>
                    </a:lnTo>
                    <a:lnTo>
                      <a:pt x="23" y="28"/>
                    </a:lnTo>
                    <a:lnTo>
                      <a:pt x="28" y="42"/>
                    </a:lnTo>
                    <a:lnTo>
                      <a:pt x="28" y="48"/>
                    </a:lnTo>
                    <a:lnTo>
                      <a:pt x="29" y="51"/>
                    </a:lnTo>
                    <a:lnTo>
                      <a:pt x="29" y="56"/>
                    </a:lnTo>
                    <a:lnTo>
                      <a:pt x="28" y="61"/>
                    </a:lnTo>
                    <a:lnTo>
                      <a:pt x="27" y="67"/>
                    </a:lnTo>
                    <a:lnTo>
                      <a:pt x="24" y="79"/>
                    </a:lnTo>
                    <a:lnTo>
                      <a:pt x="35" y="88"/>
                    </a:lnTo>
                    <a:lnTo>
                      <a:pt x="30" y="66"/>
                    </a:lnTo>
                    <a:lnTo>
                      <a:pt x="37" y="88"/>
                    </a:lnTo>
                    <a:lnTo>
                      <a:pt x="40" y="77"/>
                    </a:lnTo>
                    <a:lnTo>
                      <a:pt x="42" y="72"/>
                    </a:lnTo>
                    <a:lnTo>
                      <a:pt x="44" y="68"/>
                    </a:lnTo>
                    <a:lnTo>
                      <a:pt x="46" y="65"/>
                    </a:lnTo>
                    <a:lnTo>
                      <a:pt x="49" y="62"/>
                    </a:lnTo>
                    <a:lnTo>
                      <a:pt x="51" y="60"/>
                    </a:lnTo>
                    <a:lnTo>
                      <a:pt x="53" y="59"/>
                    </a:lnTo>
                    <a:lnTo>
                      <a:pt x="54" y="54"/>
                    </a:lnTo>
                    <a:lnTo>
                      <a:pt x="54" y="49"/>
                    </a:lnTo>
                    <a:lnTo>
                      <a:pt x="54" y="41"/>
                    </a:lnTo>
                    <a:lnTo>
                      <a:pt x="53" y="34"/>
                    </a:lnTo>
                    <a:lnTo>
                      <a:pt x="52" y="27"/>
                    </a:lnTo>
                    <a:lnTo>
                      <a:pt x="54" y="37"/>
                    </a:lnTo>
                    <a:lnTo>
                      <a:pt x="55" y="46"/>
                    </a:lnTo>
                    <a:lnTo>
                      <a:pt x="55" y="54"/>
                    </a:lnTo>
                    <a:lnTo>
                      <a:pt x="54" y="62"/>
                    </a:lnTo>
                    <a:lnTo>
                      <a:pt x="53" y="71"/>
                    </a:lnTo>
                    <a:lnTo>
                      <a:pt x="51" y="78"/>
                    </a:lnTo>
                    <a:lnTo>
                      <a:pt x="49" y="85"/>
                    </a:lnTo>
                    <a:lnTo>
                      <a:pt x="46" y="90"/>
                    </a:lnTo>
                    <a:lnTo>
                      <a:pt x="42" y="96"/>
                    </a:lnTo>
                    <a:lnTo>
                      <a:pt x="39" y="100"/>
                    </a:lnTo>
                    <a:lnTo>
                      <a:pt x="35" y="102"/>
                    </a:lnTo>
                    <a:lnTo>
                      <a:pt x="30" y="104"/>
                    </a:lnTo>
                    <a:lnTo>
                      <a:pt x="26" y="104"/>
                    </a:lnTo>
                    <a:lnTo>
                      <a:pt x="21" y="103"/>
                    </a:lnTo>
                    <a:lnTo>
                      <a:pt x="17" y="101"/>
                    </a:lnTo>
                    <a:lnTo>
                      <a:pt x="13" y="96"/>
                    </a:lnTo>
                    <a:lnTo>
                      <a:pt x="9" y="91"/>
                    </a:lnTo>
                    <a:lnTo>
                      <a:pt x="6" y="84"/>
                    </a:lnTo>
                    <a:lnTo>
                      <a:pt x="4" y="77"/>
                    </a:lnTo>
                    <a:lnTo>
                      <a:pt x="2" y="69"/>
                    </a:lnTo>
                    <a:lnTo>
                      <a:pt x="1" y="62"/>
                    </a:lnTo>
                    <a:lnTo>
                      <a:pt x="0" y="53"/>
                    </a:lnTo>
                    <a:lnTo>
                      <a:pt x="0" y="46"/>
                    </a:lnTo>
                    <a:lnTo>
                      <a:pt x="1" y="35"/>
                    </a:lnTo>
                    <a:lnTo>
                      <a:pt x="2" y="29"/>
                    </a:lnTo>
                    <a:lnTo>
                      <a:pt x="5" y="21"/>
                    </a:lnTo>
                    <a:lnTo>
                      <a:pt x="7" y="16"/>
                    </a:lnTo>
                    <a:lnTo>
                      <a:pt x="10" y="11"/>
                    </a:lnTo>
                    <a:lnTo>
                      <a:pt x="13" y="7"/>
                    </a:lnTo>
                    <a:lnTo>
                      <a:pt x="17" y="3"/>
                    </a:lnTo>
                    <a:lnTo>
                      <a:pt x="20" y="1"/>
                    </a:lnTo>
                    <a:lnTo>
                      <a:pt x="2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00" name="Freeform 68"/>
              <p:cNvSpPr>
                <a:spLocks/>
              </p:cNvSpPr>
              <p:nvPr/>
            </p:nvSpPr>
            <p:spPr bwMode="auto">
              <a:xfrm>
                <a:off x="2487" y="4054"/>
                <a:ext cx="34" cy="41"/>
              </a:xfrm>
              <a:custGeom>
                <a:avLst/>
                <a:gdLst/>
                <a:ahLst/>
                <a:cxnLst>
                  <a:cxn ang="0">
                    <a:pos x="33" y="40"/>
                  </a:cxn>
                  <a:cxn ang="0">
                    <a:pos x="26" y="38"/>
                  </a:cxn>
                  <a:cxn ang="0">
                    <a:pos x="23" y="36"/>
                  </a:cxn>
                  <a:cxn ang="0">
                    <a:pos x="21" y="33"/>
                  </a:cxn>
                  <a:cxn ang="0">
                    <a:pos x="19" y="30"/>
                  </a:cxn>
                  <a:cxn ang="0">
                    <a:pos x="0" y="1"/>
                  </a:cxn>
                  <a:cxn ang="0">
                    <a:pos x="3" y="0"/>
                  </a:cxn>
                  <a:cxn ang="0">
                    <a:pos x="5" y="0"/>
                  </a:cxn>
                  <a:cxn ang="0">
                    <a:pos x="8" y="0"/>
                  </a:cxn>
                  <a:cxn ang="0">
                    <a:pos x="12" y="1"/>
                  </a:cxn>
                  <a:cxn ang="0">
                    <a:pos x="16" y="3"/>
                  </a:cxn>
                  <a:cxn ang="0">
                    <a:pos x="20" y="6"/>
                  </a:cxn>
                  <a:cxn ang="0">
                    <a:pos x="23" y="10"/>
                  </a:cxn>
                  <a:cxn ang="0">
                    <a:pos x="27" y="16"/>
                  </a:cxn>
                  <a:cxn ang="0">
                    <a:pos x="29" y="22"/>
                  </a:cxn>
                  <a:cxn ang="0">
                    <a:pos x="31" y="30"/>
                  </a:cxn>
                  <a:cxn ang="0">
                    <a:pos x="33" y="40"/>
                  </a:cxn>
                </a:cxnLst>
                <a:rect l="0" t="0" r="r" b="b"/>
                <a:pathLst>
                  <a:path w="34" h="41">
                    <a:moveTo>
                      <a:pt x="33" y="40"/>
                    </a:moveTo>
                    <a:lnTo>
                      <a:pt x="26" y="38"/>
                    </a:lnTo>
                    <a:lnTo>
                      <a:pt x="23" y="36"/>
                    </a:lnTo>
                    <a:lnTo>
                      <a:pt x="21" y="33"/>
                    </a:lnTo>
                    <a:lnTo>
                      <a:pt x="19" y="30"/>
                    </a:lnTo>
                    <a:lnTo>
                      <a:pt x="0" y="1"/>
                    </a:lnTo>
                    <a:lnTo>
                      <a:pt x="3" y="0"/>
                    </a:lnTo>
                    <a:lnTo>
                      <a:pt x="5" y="0"/>
                    </a:lnTo>
                    <a:lnTo>
                      <a:pt x="8" y="0"/>
                    </a:lnTo>
                    <a:lnTo>
                      <a:pt x="12" y="1"/>
                    </a:lnTo>
                    <a:lnTo>
                      <a:pt x="16" y="3"/>
                    </a:lnTo>
                    <a:lnTo>
                      <a:pt x="20" y="6"/>
                    </a:lnTo>
                    <a:lnTo>
                      <a:pt x="23" y="10"/>
                    </a:lnTo>
                    <a:lnTo>
                      <a:pt x="27" y="16"/>
                    </a:lnTo>
                    <a:lnTo>
                      <a:pt x="29" y="22"/>
                    </a:lnTo>
                    <a:lnTo>
                      <a:pt x="31" y="30"/>
                    </a:lnTo>
                    <a:lnTo>
                      <a:pt x="33" y="4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01" name="Freeform 69"/>
              <p:cNvSpPr>
                <a:spLocks/>
              </p:cNvSpPr>
              <p:nvPr/>
            </p:nvSpPr>
            <p:spPr bwMode="auto">
              <a:xfrm>
                <a:off x="2447" y="4020"/>
                <a:ext cx="113" cy="137"/>
              </a:xfrm>
              <a:custGeom>
                <a:avLst/>
                <a:gdLst/>
                <a:ahLst/>
                <a:cxnLst>
                  <a:cxn ang="0">
                    <a:pos x="14" y="130"/>
                  </a:cxn>
                  <a:cxn ang="0">
                    <a:pos x="9" y="126"/>
                  </a:cxn>
                  <a:cxn ang="0">
                    <a:pos x="5" y="121"/>
                  </a:cxn>
                  <a:cxn ang="0">
                    <a:pos x="3" y="113"/>
                  </a:cxn>
                  <a:cxn ang="0">
                    <a:pos x="1" y="102"/>
                  </a:cxn>
                  <a:cxn ang="0">
                    <a:pos x="0" y="89"/>
                  </a:cxn>
                  <a:cxn ang="0">
                    <a:pos x="1" y="74"/>
                  </a:cxn>
                  <a:cxn ang="0">
                    <a:pos x="3" y="58"/>
                  </a:cxn>
                  <a:cxn ang="0">
                    <a:pos x="9" y="36"/>
                  </a:cxn>
                  <a:cxn ang="0">
                    <a:pos x="22" y="12"/>
                  </a:cxn>
                  <a:cxn ang="0">
                    <a:pos x="40" y="2"/>
                  </a:cxn>
                  <a:cxn ang="0">
                    <a:pos x="56" y="2"/>
                  </a:cxn>
                  <a:cxn ang="0">
                    <a:pos x="75" y="16"/>
                  </a:cxn>
                  <a:cxn ang="0">
                    <a:pos x="87" y="38"/>
                  </a:cxn>
                  <a:cxn ang="0">
                    <a:pos x="95" y="70"/>
                  </a:cxn>
                  <a:cxn ang="0">
                    <a:pos x="99" y="97"/>
                  </a:cxn>
                  <a:cxn ang="0">
                    <a:pos x="101" y="112"/>
                  </a:cxn>
                  <a:cxn ang="0">
                    <a:pos x="104" y="128"/>
                  </a:cxn>
                  <a:cxn ang="0">
                    <a:pos x="109" y="135"/>
                  </a:cxn>
                  <a:cxn ang="0">
                    <a:pos x="107" y="135"/>
                  </a:cxn>
                  <a:cxn ang="0">
                    <a:pos x="103" y="129"/>
                  </a:cxn>
                  <a:cxn ang="0">
                    <a:pos x="82" y="112"/>
                  </a:cxn>
                  <a:cxn ang="0">
                    <a:pos x="85" y="82"/>
                  </a:cxn>
                  <a:cxn ang="0">
                    <a:pos x="83" y="66"/>
                  </a:cxn>
                  <a:cxn ang="0">
                    <a:pos x="79" y="49"/>
                  </a:cxn>
                  <a:cxn ang="0">
                    <a:pos x="71" y="29"/>
                  </a:cxn>
                  <a:cxn ang="0">
                    <a:pos x="57" y="17"/>
                  </a:cxn>
                  <a:cxn ang="0">
                    <a:pos x="40" y="16"/>
                  </a:cxn>
                  <a:cxn ang="0">
                    <a:pos x="23" y="31"/>
                  </a:cxn>
                  <a:cxn ang="0">
                    <a:pos x="14" y="51"/>
                  </a:cxn>
                  <a:cxn ang="0">
                    <a:pos x="10" y="69"/>
                  </a:cxn>
                  <a:cxn ang="0">
                    <a:pos x="9" y="88"/>
                  </a:cxn>
                  <a:cxn ang="0">
                    <a:pos x="10" y="106"/>
                  </a:cxn>
                  <a:cxn ang="0">
                    <a:pos x="15" y="124"/>
                  </a:cxn>
                </a:cxnLst>
                <a:rect l="0" t="0" r="r" b="b"/>
                <a:pathLst>
                  <a:path w="113" h="137">
                    <a:moveTo>
                      <a:pt x="17" y="130"/>
                    </a:moveTo>
                    <a:lnTo>
                      <a:pt x="14" y="130"/>
                    </a:lnTo>
                    <a:lnTo>
                      <a:pt x="12" y="128"/>
                    </a:lnTo>
                    <a:lnTo>
                      <a:pt x="9" y="126"/>
                    </a:lnTo>
                    <a:lnTo>
                      <a:pt x="7" y="124"/>
                    </a:lnTo>
                    <a:lnTo>
                      <a:pt x="5" y="121"/>
                    </a:lnTo>
                    <a:lnTo>
                      <a:pt x="4" y="118"/>
                    </a:lnTo>
                    <a:lnTo>
                      <a:pt x="3" y="113"/>
                    </a:lnTo>
                    <a:lnTo>
                      <a:pt x="2" y="109"/>
                    </a:lnTo>
                    <a:lnTo>
                      <a:pt x="1" y="102"/>
                    </a:lnTo>
                    <a:lnTo>
                      <a:pt x="1" y="95"/>
                    </a:lnTo>
                    <a:lnTo>
                      <a:pt x="0" y="89"/>
                    </a:lnTo>
                    <a:lnTo>
                      <a:pt x="0" y="82"/>
                    </a:lnTo>
                    <a:lnTo>
                      <a:pt x="1" y="74"/>
                    </a:lnTo>
                    <a:lnTo>
                      <a:pt x="1" y="69"/>
                    </a:lnTo>
                    <a:lnTo>
                      <a:pt x="3" y="58"/>
                    </a:lnTo>
                    <a:lnTo>
                      <a:pt x="5" y="46"/>
                    </a:lnTo>
                    <a:lnTo>
                      <a:pt x="9" y="36"/>
                    </a:lnTo>
                    <a:lnTo>
                      <a:pt x="15" y="23"/>
                    </a:lnTo>
                    <a:lnTo>
                      <a:pt x="22" y="12"/>
                    </a:lnTo>
                    <a:lnTo>
                      <a:pt x="30" y="5"/>
                    </a:lnTo>
                    <a:lnTo>
                      <a:pt x="40" y="2"/>
                    </a:lnTo>
                    <a:lnTo>
                      <a:pt x="48" y="0"/>
                    </a:lnTo>
                    <a:lnTo>
                      <a:pt x="56" y="2"/>
                    </a:lnTo>
                    <a:lnTo>
                      <a:pt x="67" y="8"/>
                    </a:lnTo>
                    <a:lnTo>
                      <a:pt x="75" y="16"/>
                    </a:lnTo>
                    <a:lnTo>
                      <a:pt x="81" y="25"/>
                    </a:lnTo>
                    <a:lnTo>
                      <a:pt x="87" y="38"/>
                    </a:lnTo>
                    <a:lnTo>
                      <a:pt x="91" y="53"/>
                    </a:lnTo>
                    <a:lnTo>
                      <a:pt x="95" y="70"/>
                    </a:lnTo>
                    <a:lnTo>
                      <a:pt x="99" y="88"/>
                    </a:lnTo>
                    <a:lnTo>
                      <a:pt x="99" y="97"/>
                    </a:lnTo>
                    <a:lnTo>
                      <a:pt x="100" y="104"/>
                    </a:lnTo>
                    <a:lnTo>
                      <a:pt x="101" y="112"/>
                    </a:lnTo>
                    <a:lnTo>
                      <a:pt x="102" y="120"/>
                    </a:lnTo>
                    <a:lnTo>
                      <a:pt x="104" y="128"/>
                    </a:lnTo>
                    <a:lnTo>
                      <a:pt x="106" y="132"/>
                    </a:lnTo>
                    <a:lnTo>
                      <a:pt x="109" y="135"/>
                    </a:lnTo>
                    <a:lnTo>
                      <a:pt x="112" y="136"/>
                    </a:lnTo>
                    <a:lnTo>
                      <a:pt x="107" y="135"/>
                    </a:lnTo>
                    <a:lnTo>
                      <a:pt x="104" y="132"/>
                    </a:lnTo>
                    <a:lnTo>
                      <a:pt x="103" y="129"/>
                    </a:lnTo>
                    <a:lnTo>
                      <a:pt x="77" y="126"/>
                    </a:lnTo>
                    <a:lnTo>
                      <a:pt x="82" y="112"/>
                    </a:lnTo>
                    <a:lnTo>
                      <a:pt x="85" y="95"/>
                    </a:lnTo>
                    <a:lnTo>
                      <a:pt x="85" y="82"/>
                    </a:lnTo>
                    <a:lnTo>
                      <a:pt x="84" y="73"/>
                    </a:lnTo>
                    <a:lnTo>
                      <a:pt x="83" y="66"/>
                    </a:lnTo>
                    <a:lnTo>
                      <a:pt x="82" y="59"/>
                    </a:lnTo>
                    <a:lnTo>
                      <a:pt x="79" y="49"/>
                    </a:lnTo>
                    <a:lnTo>
                      <a:pt x="75" y="39"/>
                    </a:lnTo>
                    <a:lnTo>
                      <a:pt x="71" y="29"/>
                    </a:lnTo>
                    <a:lnTo>
                      <a:pt x="65" y="22"/>
                    </a:lnTo>
                    <a:lnTo>
                      <a:pt x="57" y="17"/>
                    </a:lnTo>
                    <a:lnTo>
                      <a:pt x="48" y="15"/>
                    </a:lnTo>
                    <a:lnTo>
                      <a:pt x="40" y="16"/>
                    </a:lnTo>
                    <a:lnTo>
                      <a:pt x="31" y="21"/>
                    </a:lnTo>
                    <a:lnTo>
                      <a:pt x="23" y="31"/>
                    </a:lnTo>
                    <a:lnTo>
                      <a:pt x="17" y="41"/>
                    </a:lnTo>
                    <a:lnTo>
                      <a:pt x="14" y="51"/>
                    </a:lnTo>
                    <a:lnTo>
                      <a:pt x="12" y="61"/>
                    </a:lnTo>
                    <a:lnTo>
                      <a:pt x="10" y="69"/>
                    </a:lnTo>
                    <a:lnTo>
                      <a:pt x="9" y="79"/>
                    </a:lnTo>
                    <a:lnTo>
                      <a:pt x="9" y="88"/>
                    </a:lnTo>
                    <a:lnTo>
                      <a:pt x="9" y="98"/>
                    </a:lnTo>
                    <a:lnTo>
                      <a:pt x="10" y="106"/>
                    </a:lnTo>
                    <a:lnTo>
                      <a:pt x="12" y="115"/>
                    </a:lnTo>
                    <a:lnTo>
                      <a:pt x="15" y="124"/>
                    </a:lnTo>
                    <a:lnTo>
                      <a:pt x="17" y="13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02" name="Freeform 70"/>
              <p:cNvSpPr>
                <a:spLocks/>
              </p:cNvSpPr>
              <p:nvPr/>
            </p:nvSpPr>
            <p:spPr bwMode="auto">
              <a:xfrm>
                <a:off x="2456" y="4038"/>
                <a:ext cx="95" cy="140"/>
              </a:xfrm>
              <a:custGeom>
                <a:avLst/>
                <a:gdLst/>
                <a:ahLst/>
                <a:cxnLst>
                  <a:cxn ang="0">
                    <a:pos x="74" y="92"/>
                  </a:cxn>
                  <a:cxn ang="0">
                    <a:pos x="75" y="74"/>
                  </a:cxn>
                  <a:cxn ang="0">
                    <a:pos x="75" y="57"/>
                  </a:cxn>
                  <a:cxn ang="0">
                    <a:pos x="72" y="38"/>
                  </a:cxn>
                  <a:cxn ang="0">
                    <a:pos x="64" y="20"/>
                  </a:cxn>
                  <a:cxn ang="0">
                    <a:pos x="53" y="6"/>
                  </a:cxn>
                  <a:cxn ang="0">
                    <a:pos x="40" y="0"/>
                  </a:cxn>
                  <a:cxn ang="0">
                    <a:pos x="26" y="4"/>
                  </a:cxn>
                  <a:cxn ang="0">
                    <a:pos x="15" y="14"/>
                  </a:cxn>
                  <a:cxn ang="0">
                    <a:pos x="7" y="29"/>
                  </a:cxn>
                  <a:cxn ang="0">
                    <a:pos x="1" y="52"/>
                  </a:cxn>
                  <a:cxn ang="0">
                    <a:pos x="0" y="70"/>
                  </a:cxn>
                  <a:cxn ang="0">
                    <a:pos x="3" y="95"/>
                  </a:cxn>
                  <a:cxn ang="0">
                    <a:pos x="9" y="115"/>
                  </a:cxn>
                  <a:cxn ang="0">
                    <a:pos x="12" y="102"/>
                  </a:cxn>
                  <a:cxn ang="0">
                    <a:pos x="8" y="87"/>
                  </a:cxn>
                  <a:cxn ang="0">
                    <a:pos x="6" y="70"/>
                  </a:cxn>
                  <a:cxn ang="0">
                    <a:pos x="8" y="54"/>
                  </a:cxn>
                  <a:cxn ang="0">
                    <a:pos x="11" y="39"/>
                  </a:cxn>
                  <a:cxn ang="0">
                    <a:pos x="18" y="23"/>
                  </a:cxn>
                  <a:cxn ang="0">
                    <a:pos x="28" y="13"/>
                  </a:cxn>
                  <a:cxn ang="0">
                    <a:pos x="39" y="10"/>
                  </a:cxn>
                  <a:cxn ang="0">
                    <a:pos x="50" y="15"/>
                  </a:cxn>
                  <a:cxn ang="0">
                    <a:pos x="58" y="23"/>
                  </a:cxn>
                  <a:cxn ang="0">
                    <a:pos x="65" y="38"/>
                  </a:cxn>
                  <a:cxn ang="0">
                    <a:pos x="69" y="55"/>
                  </a:cxn>
                  <a:cxn ang="0">
                    <a:pos x="70" y="71"/>
                  </a:cxn>
                  <a:cxn ang="0">
                    <a:pos x="69" y="85"/>
                  </a:cxn>
                  <a:cxn ang="0">
                    <a:pos x="66" y="97"/>
                  </a:cxn>
                  <a:cxn ang="0">
                    <a:pos x="60" y="112"/>
                  </a:cxn>
                  <a:cxn ang="0">
                    <a:pos x="53" y="121"/>
                  </a:cxn>
                  <a:cxn ang="0">
                    <a:pos x="45" y="126"/>
                  </a:cxn>
                  <a:cxn ang="0">
                    <a:pos x="38" y="128"/>
                  </a:cxn>
                  <a:cxn ang="0">
                    <a:pos x="44" y="139"/>
                  </a:cxn>
                  <a:cxn ang="0">
                    <a:pos x="85" y="132"/>
                  </a:cxn>
                  <a:cxn ang="0">
                    <a:pos x="91" y="122"/>
                  </a:cxn>
                  <a:cxn ang="0">
                    <a:pos x="94" y="110"/>
                  </a:cxn>
                </a:cxnLst>
                <a:rect l="0" t="0" r="r" b="b"/>
                <a:pathLst>
                  <a:path w="95" h="140">
                    <a:moveTo>
                      <a:pt x="92" y="101"/>
                    </a:moveTo>
                    <a:lnTo>
                      <a:pt x="74" y="92"/>
                    </a:lnTo>
                    <a:lnTo>
                      <a:pt x="75" y="83"/>
                    </a:lnTo>
                    <a:lnTo>
                      <a:pt x="75" y="74"/>
                    </a:lnTo>
                    <a:lnTo>
                      <a:pt x="75" y="65"/>
                    </a:lnTo>
                    <a:lnTo>
                      <a:pt x="75" y="57"/>
                    </a:lnTo>
                    <a:lnTo>
                      <a:pt x="74" y="48"/>
                    </a:lnTo>
                    <a:lnTo>
                      <a:pt x="72" y="38"/>
                    </a:lnTo>
                    <a:lnTo>
                      <a:pt x="68" y="27"/>
                    </a:lnTo>
                    <a:lnTo>
                      <a:pt x="64" y="20"/>
                    </a:lnTo>
                    <a:lnTo>
                      <a:pt x="59" y="12"/>
                    </a:lnTo>
                    <a:lnTo>
                      <a:pt x="53" y="6"/>
                    </a:lnTo>
                    <a:lnTo>
                      <a:pt x="47" y="2"/>
                    </a:lnTo>
                    <a:lnTo>
                      <a:pt x="40" y="0"/>
                    </a:lnTo>
                    <a:lnTo>
                      <a:pt x="33" y="0"/>
                    </a:lnTo>
                    <a:lnTo>
                      <a:pt x="26" y="4"/>
                    </a:lnTo>
                    <a:lnTo>
                      <a:pt x="20" y="8"/>
                    </a:lnTo>
                    <a:lnTo>
                      <a:pt x="15" y="14"/>
                    </a:lnTo>
                    <a:lnTo>
                      <a:pt x="10" y="22"/>
                    </a:lnTo>
                    <a:lnTo>
                      <a:pt x="7" y="29"/>
                    </a:lnTo>
                    <a:lnTo>
                      <a:pt x="3" y="43"/>
                    </a:lnTo>
                    <a:lnTo>
                      <a:pt x="1" y="52"/>
                    </a:lnTo>
                    <a:lnTo>
                      <a:pt x="1" y="62"/>
                    </a:lnTo>
                    <a:lnTo>
                      <a:pt x="0" y="70"/>
                    </a:lnTo>
                    <a:lnTo>
                      <a:pt x="1" y="83"/>
                    </a:lnTo>
                    <a:lnTo>
                      <a:pt x="3" y="95"/>
                    </a:lnTo>
                    <a:lnTo>
                      <a:pt x="6" y="107"/>
                    </a:lnTo>
                    <a:lnTo>
                      <a:pt x="9" y="115"/>
                    </a:lnTo>
                    <a:lnTo>
                      <a:pt x="14" y="108"/>
                    </a:lnTo>
                    <a:lnTo>
                      <a:pt x="12" y="102"/>
                    </a:lnTo>
                    <a:lnTo>
                      <a:pt x="10" y="96"/>
                    </a:lnTo>
                    <a:lnTo>
                      <a:pt x="8" y="87"/>
                    </a:lnTo>
                    <a:lnTo>
                      <a:pt x="7" y="78"/>
                    </a:lnTo>
                    <a:lnTo>
                      <a:pt x="6" y="70"/>
                    </a:lnTo>
                    <a:lnTo>
                      <a:pt x="7" y="62"/>
                    </a:lnTo>
                    <a:lnTo>
                      <a:pt x="8" y="54"/>
                    </a:lnTo>
                    <a:lnTo>
                      <a:pt x="9" y="46"/>
                    </a:lnTo>
                    <a:lnTo>
                      <a:pt x="11" y="39"/>
                    </a:lnTo>
                    <a:lnTo>
                      <a:pt x="14" y="32"/>
                    </a:lnTo>
                    <a:lnTo>
                      <a:pt x="18" y="23"/>
                    </a:lnTo>
                    <a:lnTo>
                      <a:pt x="23" y="17"/>
                    </a:lnTo>
                    <a:lnTo>
                      <a:pt x="28" y="13"/>
                    </a:lnTo>
                    <a:lnTo>
                      <a:pt x="35" y="10"/>
                    </a:lnTo>
                    <a:lnTo>
                      <a:pt x="39" y="10"/>
                    </a:lnTo>
                    <a:lnTo>
                      <a:pt x="46" y="12"/>
                    </a:lnTo>
                    <a:lnTo>
                      <a:pt x="50" y="15"/>
                    </a:lnTo>
                    <a:lnTo>
                      <a:pt x="55" y="19"/>
                    </a:lnTo>
                    <a:lnTo>
                      <a:pt x="58" y="23"/>
                    </a:lnTo>
                    <a:lnTo>
                      <a:pt x="61" y="29"/>
                    </a:lnTo>
                    <a:lnTo>
                      <a:pt x="65" y="38"/>
                    </a:lnTo>
                    <a:lnTo>
                      <a:pt x="67" y="45"/>
                    </a:lnTo>
                    <a:lnTo>
                      <a:pt x="69" y="55"/>
                    </a:lnTo>
                    <a:lnTo>
                      <a:pt x="70" y="64"/>
                    </a:lnTo>
                    <a:lnTo>
                      <a:pt x="70" y="71"/>
                    </a:lnTo>
                    <a:lnTo>
                      <a:pt x="70" y="78"/>
                    </a:lnTo>
                    <a:lnTo>
                      <a:pt x="69" y="85"/>
                    </a:lnTo>
                    <a:lnTo>
                      <a:pt x="67" y="91"/>
                    </a:lnTo>
                    <a:lnTo>
                      <a:pt x="66" y="97"/>
                    </a:lnTo>
                    <a:lnTo>
                      <a:pt x="63" y="105"/>
                    </a:lnTo>
                    <a:lnTo>
                      <a:pt x="60" y="112"/>
                    </a:lnTo>
                    <a:lnTo>
                      <a:pt x="57" y="117"/>
                    </a:lnTo>
                    <a:lnTo>
                      <a:pt x="53" y="121"/>
                    </a:lnTo>
                    <a:lnTo>
                      <a:pt x="49" y="124"/>
                    </a:lnTo>
                    <a:lnTo>
                      <a:pt x="45" y="126"/>
                    </a:lnTo>
                    <a:lnTo>
                      <a:pt x="42" y="127"/>
                    </a:lnTo>
                    <a:lnTo>
                      <a:pt x="38" y="128"/>
                    </a:lnTo>
                    <a:lnTo>
                      <a:pt x="38" y="139"/>
                    </a:lnTo>
                    <a:lnTo>
                      <a:pt x="44" y="139"/>
                    </a:lnTo>
                    <a:lnTo>
                      <a:pt x="81" y="135"/>
                    </a:lnTo>
                    <a:lnTo>
                      <a:pt x="85" y="132"/>
                    </a:lnTo>
                    <a:lnTo>
                      <a:pt x="88" y="128"/>
                    </a:lnTo>
                    <a:lnTo>
                      <a:pt x="91" y="122"/>
                    </a:lnTo>
                    <a:lnTo>
                      <a:pt x="93" y="115"/>
                    </a:lnTo>
                    <a:lnTo>
                      <a:pt x="94" y="110"/>
                    </a:lnTo>
                    <a:lnTo>
                      <a:pt x="92" y="1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03" name="Freeform 71"/>
              <p:cNvSpPr>
                <a:spLocks/>
              </p:cNvSpPr>
              <p:nvPr/>
            </p:nvSpPr>
            <p:spPr bwMode="auto">
              <a:xfrm>
                <a:off x="2464" y="4145"/>
                <a:ext cx="35" cy="33"/>
              </a:xfrm>
              <a:custGeom>
                <a:avLst/>
                <a:gdLst/>
                <a:ahLst/>
                <a:cxnLst>
                  <a:cxn ang="0">
                    <a:pos x="7" y="0"/>
                  </a:cxn>
                  <a:cxn ang="0">
                    <a:pos x="9" y="5"/>
                  </a:cxn>
                  <a:cxn ang="0">
                    <a:pos x="13" y="10"/>
                  </a:cxn>
                  <a:cxn ang="0">
                    <a:pos x="16" y="14"/>
                  </a:cxn>
                  <a:cxn ang="0">
                    <a:pos x="19" y="17"/>
                  </a:cxn>
                  <a:cxn ang="0">
                    <a:pos x="23" y="19"/>
                  </a:cxn>
                  <a:cxn ang="0">
                    <a:pos x="26" y="20"/>
                  </a:cxn>
                  <a:cxn ang="0">
                    <a:pos x="28" y="21"/>
                  </a:cxn>
                  <a:cxn ang="0">
                    <a:pos x="31" y="21"/>
                  </a:cxn>
                  <a:cxn ang="0">
                    <a:pos x="34" y="32"/>
                  </a:cxn>
                  <a:cxn ang="0">
                    <a:pos x="31" y="32"/>
                  </a:cxn>
                  <a:cxn ang="0">
                    <a:pos x="29" y="32"/>
                  </a:cxn>
                  <a:cxn ang="0">
                    <a:pos x="25" y="32"/>
                  </a:cxn>
                  <a:cxn ang="0">
                    <a:pos x="21" y="31"/>
                  </a:cxn>
                  <a:cxn ang="0">
                    <a:pos x="17" y="28"/>
                  </a:cxn>
                  <a:cxn ang="0">
                    <a:pos x="14" y="25"/>
                  </a:cxn>
                  <a:cxn ang="0">
                    <a:pos x="11" y="22"/>
                  </a:cxn>
                  <a:cxn ang="0">
                    <a:pos x="8" y="19"/>
                  </a:cxn>
                  <a:cxn ang="0">
                    <a:pos x="4" y="13"/>
                  </a:cxn>
                  <a:cxn ang="0">
                    <a:pos x="2" y="10"/>
                  </a:cxn>
                  <a:cxn ang="0">
                    <a:pos x="0" y="4"/>
                  </a:cxn>
                  <a:cxn ang="0">
                    <a:pos x="7" y="0"/>
                  </a:cxn>
                </a:cxnLst>
                <a:rect l="0" t="0" r="r" b="b"/>
                <a:pathLst>
                  <a:path w="35" h="33">
                    <a:moveTo>
                      <a:pt x="7" y="0"/>
                    </a:moveTo>
                    <a:lnTo>
                      <a:pt x="9" y="5"/>
                    </a:lnTo>
                    <a:lnTo>
                      <a:pt x="13" y="10"/>
                    </a:lnTo>
                    <a:lnTo>
                      <a:pt x="16" y="14"/>
                    </a:lnTo>
                    <a:lnTo>
                      <a:pt x="19" y="17"/>
                    </a:lnTo>
                    <a:lnTo>
                      <a:pt x="23" y="19"/>
                    </a:lnTo>
                    <a:lnTo>
                      <a:pt x="26" y="20"/>
                    </a:lnTo>
                    <a:lnTo>
                      <a:pt x="28" y="21"/>
                    </a:lnTo>
                    <a:lnTo>
                      <a:pt x="31" y="21"/>
                    </a:lnTo>
                    <a:lnTo>
                      <a:pt x="34" y="32"/>
                    </a:lnTo>
                    <a:lnTo>
                      <a:pt x="31" y="32"/>
                    </a:lnTo>
                    <a:lnTo>
                      <a:pt x="29" y="32"/>
                    </a:lnTo>
                    <a:lnTo>
                      <a:pt x="25" y="32"/>
                    </a:lnTo>
                    <a:lnTo>
                      <a:pt x="21" y="31"/>
                    </a:lnTo>
                    <a:lnTo>
                      <a:pt x="17" y="28"/>
                    </a:lnTo>
                    <a:lnTo>
                      <a:pt x="14" y="25"/>
                    </a:lnTo>
                    <a:lnTo>
                      <a:pt x="11" y="22"/>
                    </a:lnTo>
                    <a:lnTo>
                      <a:pt x="8" y="19"/>
                    </a:lnTo>
                    <a:lnTo>
                      <a:pt x="4" y="13"/>
                    </a:lnTo>
                    <a:lnTo>
                      <a:pt x="2" y="10"/>
                    </a:lnTo>
                    <a:lnTo>
                      <a:pt x="0" y="4"/>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04" name="Freeform 72"/>
              <p:cNvSpPr>
                <a:spLocks/>
              </p:cNvSpPr>
              <p:nvPr/>
            </p:nvSpPr>
            <p:spPr bwMode="auto">
              <a:xfrm>
                <a:off x="2500" y="4098"/>
                <a:ext cx="7" cy="17"/>
              </a:xfrm>
              <a:custGeom>
                <a:avLst/>
                <a:gdLst/>
                <a:ahLst/>
                <a:cxnLst>
                  <a:cxn ang="0">
                    <a:pos x="6" y="0"/>
                  </a:cxn>
                  <a:cxn ang="0">
                    <a:pos x="3" y="0"/>
                  </a:cxn>
                  <a:cxn ang="0">
                    <a:pos x="2" y="1"/>
                  </a:cxn>
                  <a:cxn ang="0">
                    <a:pos x="1" y="3"/>
                  </a:cxn>
                  <a:cxn ang="0">
                    <a:pos x="0" y="6"/>
                  </a:cxn>
                  <a:cxn ang="0">
                    <a:pos x="0" y="8"/>
                  </a:cxn>
                  <a:cxn ang="0">
                    <a:pos x="0" y="10"/>
                  </a:cxn>
                  <a:cxn ang="0">
                    <a:pos x="1" y="12"/>
                  </a:cxn>
                  <a:cxn ang="0">
                    <a:pos x="1" y="14"/>
                  </a:cxn>
                  <a:cxn ang="0">
                    <a:pos x="2" y="16"/>
                  </a:cxn>
                  <a:cxn ang="0">
                    <a:pos x="4" y="16"/>
                  </a:cxn>
                  <a:cxn ang="0">
                    <a:pos x="6" y="16"/>
                  </a:cxn>
                  <a:cxn ang="0">
                    <a:pos x="6" y="15"/>
                  </a:cxn>
                  <a:cxn ang="0">
                    <a:pos x="4" y="15"/>
                  </a:cxn>
                  <a:cxn ang="0">
                    <a:pos x="3" y="15"/>
                  </a:cxn>
                  <a:cxn ang="0">
                    <a:pos x="3" y="15"/>
                  </a:cxn>
                  <a:cxn ang="0">
                    <a:pos x="2" y="14"/>
                  </a:cxn>
                  <a:cxn ang="0">
                    <a:pos x="2" y="13"/>
                  </a:cxn>
                  <a:cxn ang="0">
                    <a:pos x="1" y="12"/>
                  </a:cxn>
                  <a:cxn ang="0">
                    <a:pos x="1" y="11"/>
                  </a:cxn>
                  <a:cxn ang="0">
                    <a:pos x="1" y="10"/>
                  </a:cxn>
                  <a:cxn ang="0">
                    <a:pos x="1" y="9"/>
                  </a:cxn>
                  <a:cxn ang="0">
                    <a:pos x="1" y="8"/>
                  </a:cxn>
                  <a:cxn ang="0">
                    <a:pos x="1" y="6"/>
                  </a:cxn>
                  <a:cxn ang="0">
                    <a:pos x="1" y="5"/>
                  </a:cxn>
                  <a:cxn ang="0">
                    <a:pos x="1" y="4"/>
                  </a:cxn>
                  <a:cxn ang="0">
                    <a:pos x="2" y="3"/>
                  </a:cxn>
                  <a:cxn ang="0">
                    <a:pos x="2" y="2"/>
                  </a:cxn>
                  <a:cxn ang="0">
                    <a:pos x="3" y="1"/>
                  </a:cxn>
                  <a:cxn ang="0">
                    <a:pos x="3" y="1"/>
                  </a:cxn>
                  <a:cxn ang="0">
                    <a:pos x="4" y="1"/>
                  </a:cxn>
                  <a:cxn ang="0">
                    <a:pos x="6" y="1"/>
                  </a:cxn>
                  <a:cxn ang="0">
                    <a:pos x="6" y="0"/>
                  </a:cxn>
                </a:cxnLst>
                <a:rect l="0" t="0" r="r" b="b"/>
                <a:pathLst>
                  <a:path w="7" h="17">
                    <a:moveTo>
                      <a:pt x="6" y="0"/>
                    </a:moveTo>
                    <a:lnTo>
                      <a:pt x="3" y="0"/>
                    </a:lnTo>
                    <a:lnTo>
                      <a:pt x="2" y="1"/>
                    </a:lnTo>
                    <a:lnTo>
                      <a:pt x="1" y="3"/>
                    </a:lnTo>
                    <a:lnTo>
                      <a:pt x="0" y="6"/>
                    </a:lnTo>
                    <a:lnTo>
                      <a:pt x="0" y="8"/>
                    </a:lnTo>
                    <a:lnTo>
                      <a:pt x="0" y="10"/>
                    </a:lnTo>
                    <a:lnTo>
                      <a:pt x="1" y="12"/>
                    </a:lnTo>
                    <a:lnTo>
                      <a:pt x="1" y="14"/>
                    </a:lnTo>
                    <a:lnTo>
                      <a:pt x="2" y="16"/>
                    </a:lnTo>
                    <a:lnTo>
                      <a:pt x="4" y="16"/>
                    </a:lnTo>
                    <a:lnTo>
                      <a:pt x="6" y="16"/>
                    </a:lnTo>
                    <a:lnTo>
                      <a:pt x="6" y="15"/>
                    </a:lnTo>
                    <a:lnTo>
                      <a:pt x="4" y="15"/>
                    </a:lnTo>
                    <a:lnTo>
                      <a:pt x="3" y="15"/>
                    </a:lnTo>
                    <a:lnTo>
                      <a:pt x="3" y="15"/>
                    </a:lnTo>
                    <a:lnTo>
                      <a:pt x="2" y="14"/>
                    </a:lnTo>
                    <a:lnTo>
                      <a:pt x="2" y="13"/>
                    </a:lnTo>
                    <a:lnTo>
                      <a:pt x="1" y="12"/>
                    </a:lnTo>
                    <a:lnTo>
                      <a:pt x="1" y="11"/>
                    </a:lnTo>
                    <a:lnTo>
                      <a:pt x="1" y="10"/>
                    </a:lnTo>
                    <a:lnTo>
                      <a:pt x="1" y="9"/>
                    </a:lnTo>
                    <a:lnTo>
                      <a:pt x="1" y="8"/>
                    </a:lnTo>
                    <a:lnTo>
                      <a:pt x="1" y="6"/>
                    </a:lnTo>
                    <a:lnTo>
                      <a:pt x="1" y="5"/>
                    </a:lnTo>
                    <a:lnTo>
                      <a:pt x="1" y="4"/>
                    </a:lnTo>
                    <a:lnTo>
                      <a:pt x="2" y="3"/>
                    </a:lnTo>
                    <a:lnTo>
                      <a:pt x="2" y="2"/>
                    </a:lnTo>
                    <a:lnTo>
                      <a:pt x="3" y="1"/>
                    </a:lnTo>
                    <a:lnTo>
                      <a:pt x="3" y="1"/>
                    </a:lnTo>
                    <a:lnTo>
                      <a:pt x="4" y="1"/>
                    </a:lnTo>
                    <a:lnTo>
                      <a:pt x="6" y="1"/>
                    </a:lnTo>
                    <a:lnTo>
                      <a:pt x="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05" name="Freeform 73"/>
              <p:cNvSpPr>
                <a:spLocks/>
              </p:cNvSpPr>
              <p:nvPr/>
            </p:nvSpPr>
            <p:spPr bwMode="auto">
              <a:xfrm>
                <a:off x="2504" y="4098"/>
                <a:ext cx="8" cy="17"/>
              </a:xfrm>
              <a:custGeom>
                <a:avLst/>
                <a:gdLst/>
                <a:ahLst/>
                <a:cxnLst>
                  <a:cxn ang="0">
                    <a:pos x="0" y="1"/>
                  </a:cxn>
                  <a:cxn ang="0">
                    <a:pos x="1" y="1"/>
                  </a:cxn>
                  <a:cxn ang="0">
                    <a:pos x="2" y="2"/>
                  </a:cxn>
                  <a:cxn ang="0">
                    <a:pos x="3" y="4"/>
                  </a:cxn>
                  <a:cxn ang="0">
                    <a:pos x="4" y="5"/>
                  </a:cxn>
                  <a:cxn ang="0">
                    <a:pos x="4" y="7"/>
                  </a:cxn>
                  <a:cxn ang="0">
                    <a:pos x="4" y="9"/>
                  </a:cxn>
                  <a:cxn ang="0">
                    <a:pos x="4" y="11"/>
                  </a:cxn>
                  <a:cxn ang="0">
                    <a:pos x="4" y="11"/>
                  </a:cxn>
                  <a:cxn ang="0">
                    <a:pos x="3" y="13"/>
                  </a:cxn>
                  <a:cxn ang="0">
                    <a:pos x="2" y="14"/>
                  </a:cxn>
                  <a:cxn ang="0">
                    <a:pos x="2" y="15"/>
                  </a:cxn>
                  <a:cxn ang="0">
                    <a:pos x="1" y="15"/>
                  </a:cxn>
                  <a:cxn ang="0">
                    <a:pos x="0" y="15"/>
                  </a:cxn>
                  <a:cxn ang="0">
                    <a:pos x="2" y="16"/>
                  </a:cxn>
                  <a:cxn ang="0">
                    <a:pos x="3" y="16"/>
                  </a:cxn>
                  <a:cxn ang="0">
                    <a:pos x="4" y="16"/>
                  </a:cxn>
                  <a:cxn ang="0">
                    <a:pos x="5" y="15"/>
                  </a:cxn>
                  <a:cxn ang="0">
                    <a:pos x="6" y="14"/>
                  </a:cxn>
                  <a:cxn ang="0">
                    <a:pos x="6" y="12"/>
                  </a:cxn>
                  <a:cxn ang="0">
                    <a:pos x="7" y="11"/>
                  </a:cxn>
                  <a:cxn ang="0">
                    <a:pos x="7" y="10"/>
                  </a:cxn>
                  <a:cxn ang="0">
                    <a:pos x="7" y="9"/>
                  </a:cxn>
                  <a:cxn ang="0">
                    <a:pos x="7" y="7"/>
                  </a:cxn>
                  <a:cxn ang="0">
                    <a:pos x="7" y="5"/>
                  </a:cxn>
                  <a:cxn ang="0">
                    <a:pos x="7" y="4"/>
                  </a:cxn>
                  <a:cxn ang="0">
                    <a:pos x="6" y="3"/>
                  </a:cxn>
                  <a:cxn ang="0">
                    <a:pos x="5" y="1"/>
                  </a:cxn>
                  <a:cxn ang="0">
                    <a:pos x="4" y="1"/>
                  </a:cxn>
                  <a:cxn ang="0">
                    <a:pos x="4" y="0"/>
                  </a:cxn>
                  <a:cxn ang="0">
                    <a:pos x="3" y="0"/>
                  </a:cxn>
                  <a:cxn ang="0">
                    <a:pos x="2" y="0"/>
                  </a:cxn>
                  <a:cxn ang="0">
                    <a:pos x="0" y="1"/>
                  </a:cxn>
                </a:cxnLst>
                <a:rect l="0" t="0" r="r" b="b"/>
                <a:pathLst>
                  <a:path w="8" h="17">
                    <a:moveTo>
                      <a:pt x="0" y="1"/>
                    </a:moveTo>
                    <a:lnTo>
                      <a:pt x="1" y="1"/>
                    </a:lnTo>
                    <a:lnTo>
                      <a:pt x="2" y="2"/>
                    </a:lnTo>
                    <a:lnTo>
                      <a:pt x="3" y="4"/>
                    </a:lnTo>
                    <a:lnTo>
                      <a:pt x="4" y="5"/>
                    </a:lnTo>
                    <a:lnTo>
                      <a:pt x="4" y="7"/>
                    </a:lnTo>
                    <a:lnTo>
                      <a:pt x="4" y="9"/>
                    </a:lnTo>
                    <a:lnTo>
                      <a:pt x="4" y="11"/>
                    </a:lnTo>
                    <a:lnTo>
                      <a:pt x="4" y="11"/>
                    </a:lnTo>
                    <a:lnTo>
                      <a:pt x="3" y="13"/>
                    </a:lnTo>
                    <a:lnTo>
                      <a:pt x="2" y="14"/>
                    </a:lnTo>
                    <a:lnTo>
                      <a:pt x="2" y="15"/>
                    </a:lnTo>
                    <a:lnTo>
                      <a:pt x="1" y="15"/>
                    </a:lnTo>
                    <a:lnTo>
                      <a:pt x="0" y="15"/>
                    </a:lnTo>
                    <a:lnTo>
                      <a:pt x="2" y="16"/>
                    </a:lnTo>
                    <a:lnTo>
                      <a:pt x="3" y="16"/>
                    </a:lnTo>
                    <a:lnTo>
                      <a:pt x="4" y="16"/>
                    </a:lnTo>
                    <a:lnTo>
                      <a:pt x="5" y="15"/>
                    </a:lnTo>
                    <a:lnTo>
                      <a:pt x="6" y="14"/>
                    </a:lnTo>
                    <a:lnTo>
                      <a:pt x="6" y="12"/>
                    </a:lnTo>
                    <a:lnTo>
                      <a:pt x="7" y="11"/>
                    </a:lnTo>
                    <a:lnTo>
                      <a:pt x="7" y="10"/>
                    </a:lnTo>
                    <a:lnTo>
                      <a:pt x="7" y="9"/>
                    </a:lnTo>
                    <a:lnTo>
                      <a:pt x="7" y="7"/>
                    </a:lnTo>
                    <a:lnTo>
                      <a:pt x="7" y="5"/>
                    </a:lnTo>
                    <a:lnTo>
                      <a:pt x="7" y="4"/>
                    </a:lnTo>
                    <a:lnTo>
                      <a:pt x="6" y="3"/>
                    </a:lnTo>
                    <a:lnTo>
                      <a:pt x="5" y="1"/>
                    </a:lnTo>
                    <a:lnTo>
                      <a:pt x="4" y="1"/>
                    </a:lnTo>
                    <a:lnTo>
                      <a:pt x="4" y="0"/>
                    </a:lnTo>
                    <a:lnTo>
                      <a:pt x="3" y="0"/>
                    </a:lnTo>
                    <a:lnTo>
                      <a:pt x="2" y="0"/>
                    </a:lnTo>
                    <a:lnTo>
                      <a:pt x="0"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06" name="Freeform 74"/>
              <p:cNvSpPr>
                <a:spLocks/>
              </p:cNvSpPr>
              <p:nvPr/>
            </p:nvSpPr>
            <p:spPr bwMode="auto">
              <a:xfrm>
                <a:off x="2539" y="3984"/>
                <a:ext cx="327" cy="33"/>
              </a:xfrm>
              <a:custGeom>
                <a:avLst/>
                <a:gdLst/>
                <a:ahLst/>
                <a:cxnLst>
                  <a:cxn ang="0">
                    <a:pos x="0" y="4"/>
                  </a:cxn>
                  <a:cxn ang="0">
                    <a:pos x="25" y="7"/>
                  </a:cxn>
                  <a:cxn ang="0">
                    <a:pos x="49" y="12"/>
                  </a:cxn>
                  <a:cxn ang="0">
                    <a:pos x="73" y="18"/>
                  </a:cxn>
                  <a:cxn ang="0">
                    <a:pos x="97" y="26"/>
                  </a:cxn>
                  <a:cxn ang="0">
                    <a:pos x="112" y="32"/>
                  </a:cxn>
                  <a:cxn ang="0">
                    <a:pos x="92" y="21"/>
                  </a:cxn>
                  <a:cxn ang="0">
                    <a:pos x="121" y="15"/>
                  </a:cxn>
                  <a:cxn ang="0">
                    <a:pos x="157" y="12"/>
                  </a:cxn>
                  <a:cxn ang="0">
                    <a:pos x="198" y="11"/>
                  </a:cxn>
                  <a:cxn ang="0">
                    <a:pos x="253" y="9"/>
                  </a:cxn>
                  <a:cxn ang="0">
                    <a:pos x="293" y="13"/>
                  </a:cxn>
                  <a:cxn ang="0">
                    <a:pos x="326" y="18"/>
                  </a:cxn>
                  <a:cxn ang="0">
                    <a:pos x="282" y="9"/>
                  </a:cxn>
                  <a:cxn ang="0">
                    <a:pos x="238" y="4"/>
                  </a:cxn>
                  <a:cxn ang="0">
                    <a:pos x="233" y="4"/>
                  </a:cxn>
                  <a:cxn ang="0">
                    <a:pos x="129" y="1"/>
                  </a:cxn>
                  <a:cxn ang="0">
                    <a:pos x="112" y="8"/>
                  </a:cxn>
                  <a:cxn ang="0">
                    <a:pos x="66" y="1"/>
                  </a:cxn>
                  <a:cxn ang="0">
                    <a:pos x="55" y="0"/>
                  </a:cxn>
                  <a:cxn ang="0">
                    <a:pos x="32" y="0"/>
                  </a:cxn>
                  <a:cxn ang="0">
                    <a:pos x="19" y="2"/>
                  </a:cxn>
                  <a:cxn ang="0">
                    <a:pos x="0" y="4"/>
                  </a:cxn>
                </a:cxnLst>
                <a:rect l="0" t="0" r="r" b="b"/>
                <a:pathLst>
                  <a:path w="327" h="33">
                    <a:moveTo>
                      <a:pt x="0" y="4"/>
                    </a:moveTo>
                    <a:lnTo>
                      <a:pt x="25" y="7"/>
                    </a:lnTo>
                    <a:lnTo>
                      <a:pt x="49" y="12"/>
                    </a:lnTo>
                    <a:lnTo>
                      <a:pt x="73" y="18"/>
                    </a:lnTo>
                    <a:lnTo>
                      <a:pt x="97" y="26"/>
                    </a:lnTo>
                    <a:lnTo>
                      <a:pt x="112" y="32"/>
                    </a:lnTo>
                    <a:lnTo>
                      <a:pt x="92" y="21"/>
                    </a:lnTo>
                    <a:lnTo>
                      <a:pt x="121" y="15"/>
                    </a:lnTo>
                    <a:lnTo>
                      <a:pt x="157" y="12"/>
                    </a:lnTo>
                    <a:lnTo>
                      <a:pt x="198" y="11"/>
                    </a:lnTo>
                    <a:lnTo>
                      <a:pt x="253" y="9"/>
                    </a:lnTo>
                    <a:lnTo>
                      <a:pt x="293" y="13"/>
                    </a:lnTo>
                    <a:lnTo>
                      <a:pt x="326" y="18"/>
                    </a:lnTo>
                    <a:lnTo>
                      <a:pt x="282" y="9"/>
                    </a:lnTo>
                    <a:lnTo>
                      <a:pt x="238" y="4"/>
                    </a:lnTo>
                    <a:lnTo>
                      <a:pt x="233" y="4"/>
                    </a:lnTo>
                    <a:lnTo>
                      <a:pt x="129" y="1"/>
                    </a:lnTo>
                    <a:lnTo>
                      <a:pt x="112" y="8"/>
                    </a:lnTo>
                    <a:lnTo>
                      <a:pt x="66" y="1"/>
                    </a:lnTo>
                    <a:lnTo>
                      <a:pt x="55" y="0"/>
                    </a:lnTo>
                    <a:lnTo>
                      <a:pt x="32" y="0"/>
                    </a:lnTo>
                    <a:lnTo>
                      <a:pt x="19" y="2"/>
                    </a:lnTo>
                    <a:lnTo>
                      <a:pt x="0"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07" name="Freeform 75"/>
              <p:cNvSpPr>
                <a:spLocks/>
              </p:cNvSpPr>
              <p:nvPr/>
            </p:nvSpPr>
            <p:spPr bwMode="auto">
              <a:xfrm>
                <a:off x="2708" y="3965"/>
                <a:ext cx="16" cy="23"/>
              </a:xfrm>
              <a:custGeom>
                <a:avLst/>
                <a:gdLst/>
                <a:ahLst/>
                <a:cxnLst>
                  <a:cxn ang="0">
                    <a:pos x="12" y="0"/>
                  </a:cxn>
                  <a:cxn ang="0">
                    <a:pos x="8" y="5"/>
                  </a:cxn>
                  <a:cxn ang="0">
                    <a:pos x="4" y="11"/>
                  </a:cxn>
                  <a:cxn ang="0">
                    <a:pos x="0" y="21"/>
                  </a:cxn>
                  <a:cxn ang="0">
                    <a:pos x="5" y="22"/>
                  </a:cxn>
                  <a:cxn ang="0">
                    <a:pos x="8" y="16"/>
                  </a:cxn>
                  <a:cxn ang="0">
                    <a:pos x="10" y="12"/>
                  </a:cxn>
                  <a:cxn ang="0">
                    <a:pos x="15" y="6"/>
                  </a:cxn>
                  <a:cxn ang="0">
                    <a:pos x="12" y="0"/>
                  </a:cxn>
                </a:cxnLst>
                <a:rect l="0" t="0" r="r" b="b"/>
                <a:pathLst>
                  <a:path w="16" h="23">
                    <a:moveTo>
                      <a:pt x="12" y="0"/>
                    </a:moveTo>
                    <a:lnTo>
                      <a:pt x="8" y="5"/>
                    </a:lnTo>
                    <a:lnTo>
                      <a:pt x="4" y="11"/>
                    </a:lnTo>
                    <a:lnTo>
                      <a:pt x="0" y="21"/>
                    </a:lnTo>
                    <a:lnTo>
                      <a:pt x="5" y="22"/>
                    </a:lnTo>
                    <a:lnTo>
                      <a:pt x="8" y="16"/>
                    </a:lnTo>
                    <a:lnTo>
                      <a:pt x="10" y="12"/>
                    </a:lnTo>
                    <a:lnTo>
                      <a:pt x="15" y="6"/>
                    </a:lnTo>
                    <a:lnTo>
                      <a:pt x="1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08" name="Freeform 76"/>
              <p:cNvSpPr>
                <a:spLocks/>
              </p:cNvSpPr>
              <p:nvPr/>
            </p:nvSpPr>
            <p:spPr bwMode="auto">
              <a:xfrm>
                <a:off x="2589" y="3962"/>
                <a:ext cx="30" cy="23"/>
              </a:xfrm>
              <a:custGeom>
                <a:avLst/>
                <a:gdLst/>
                <a:ahLst/>
                <a:cxnLst>
                  <a:cxn ang="0">
                    <a:pos x="23" y="0"/>
                  </a:cxn>
                  <a:cxn ang="0">
                    <a:pos x="16" y="4"/>
                  </a:cxn>
                  <a:cxn ang="0">
                    <a:pos x="10" y="10"/>
                  </a:cxn>
                  <a:cxn ang="0">
                    <a:pos x="0" y="22"/>
                  </a:cxn>
                  <a:cxn ang="0">
                    <a:pos x="3" y="22"/>
                  </a:cxn>
                  <a:cxn ang="0">
                    <a:pos x="9" y="14"/>
                  </a:cxn>
                  <a:cxn ang="0">
                    <a:pos x="14" y="8"/>
                  </a:cxn>
                  <a:cxn ang="0">
                    <a:pos x="20" y="4"/>
                  </a:cxn>
                  <a:cxn ang="0">
                    <a:pos x="29" y="0"/>
                  </a:cxn>
                  <a:cxn ang="0">
                    <a:pos x="23" y="0"/>
                  </a:cxn>
                </a:cxnLst>
                <a:rect l="0" t="0" r="r" b="b"/>
                <a:pathLst>
                  <a:path w="30" h="23">
                    <a:moveTo>
                      <a:pt x="23" y="0"/>
                    </a:moveTo>
                    <a:lnTo>
                      <a:pt x="16" y="4"/>
                    </a:lnTo>
                    <a:lnTo>
                      <a:pt x="10" y="10"/>
                    </a:lnTo>
                    <a:lnTo>
                      <a:pt x="0" y="22"/>
                    </a:lnTo>
                    <a:lnTo>
                      <a:pt x="3" y="22"/>
                    </a:lnTo>
                    <a:lnTo>
                      <a:pt x="9" y="14"/>
                    </a:lnTo>
                    <a:lnTo>
                      <a:pt x="14" y="8"/>
                    </a:lnTo>
                    <a:lnTo>
                      <a:pt x="20" y="4"/>
                    </a:lnTo>
                    <a:lnTo>
                      <a:pt x="29" y="0"/>
                    </a:lnTo>
                    <a:lnTo>
                      <a:pt x="2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09" name="Freeform 77"/>
              <p:cNvSpPr>
                <a:spLocks/>
              </p:cNvSpPr>
              <p:nvPr/>
            </p:nvSpPr>
            <p:spPr bwMode="auto">
              <a:xfrm>
                <a:off x="2554" y="3966"/>
                <a:ext cx="21" cy="21"/>
              </a:xfrm>
              <a:custGeom>
                <a:avLst/>
                <a:gdLst/>
                <a:ahLst/>
                <a:cxnLst>
                  <a:cxn ang="0">
                    <a:pos x="10" y="11"/>
                  </a:cxn>
                  <a:cxn ang="0">
                    <a:pos x="12" y="10"/>
                  </a:cxn>
                  <a:cxn ang="0">
                    <a:pos x="12" y="8"/>
                  </a:cxn>
                  <a:cxn ang="0">
                    <a:pos x="12" y="6"/>
                  </a:cxn>
                  <a:cxn ang="0">
                    <a:pos x="12" y="4"/>
                  </a:cxn>
                  <a:cxn ang="0">
                    <a:pos x="11" y="1"/>
                  </a:cxn>
                  <a:cxn ang="0">
                    <a:pos x="20" y="0"/>
                  </a:cxn>
                  <a:cxn ang="0">
                    <a:pos x="7" y="1"/>
                  </a:cxn>
                  <a:cxn ang="0">
                    <a:pos x="4" y="3"/>
                  </a:cxn>
                  <a:cxn ang="0">
                    <a:pos x="2" y="5"/>
                  </a:cxn>
                  <a:cxn ang="0">
                    <a:pos x="1" y="8"/>
                  </a:cxn>
                  <a:cxn ang="0">
                    <a:pos x="0" y="11"/>
                  </a:cxn>
                  <a:cxn ang="0">
                    <a:pos x="0" y="20"/>
                  </a:cxn>
                  <a:cxn ang="0">
                    <a:pos x="9" y="18"/>
                  </a:cxn>
                  <a:cxn ang="0">
                    <a:pos x="9" y="12"/>
                  </a:cxn>
                  <a:cxn ang="0">
                    <a:pos x="10" y="11"/>
                  </a:cxn>
                </a:cxnLst>
                <a:rect l="0" t="0" r="r" b="b"/>
                <a:pathLst>
                  <a:path w="21" h="21">
                    <a:moveTo>
                      <a:pt x="10" y="11"/>
                    </a:moveTo>
                    <a:lnTo>
                      <a:pt x="12" y="10"/>
                    </a:lnTo>
                    <a:lnTo>
                      <a:pt x="12" y="8"/>
                    </a:lnTo>
                    <a:lnTo>
                      <a:pt x="12" y="6"/>
                    </a:lnTo>
                    <a:lnTo>
                      <a:pt x="12" y="4"/>
                    </a:lnTo>
                    <a:lnTo>
                      <a:pt x="11" y="1"/>
                    </a:lnTo>
                    <a:lnTo>
                      <a:pt x="20" y="0"/>
                    </a:lnTo>
                    <a:lnTo>
                      <a:pt x="7" y="1"/>
                    </a:lnTo>
                    <a:lnTo>
                      <a:pt x="4" y="3"/>
                    </a:lnTo>
                    <a:lnTo>
                      <a:pt x="2" y="5"/>
                    </a:lnTo>
                    <a:lnTo>
                      <a:pt x="1" y="8"/>
                    </a:lnTo>
                    <a:lnTo>
                      <a:pt x="0" y="11"/>
                    </a:lnTo>
                    <a:lnTo>
                      <a:pt x="0" y="20"/>
                    </a:lnTo>
                    <a:lnTo>
                      <a:pt x="9" y="18"/>
                    </a:lnTo>
                    <a:lnTo>
                      <a:pt x="9" y="12"/>
                    </a:lnTo>
                    <a:lnTo>
                      <a:pt x="1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10" name="Freeform 78"/>
              <p:cNvSpPr>
                <a:spLocks/>
              </p:cNvSpPr>
              <p:nvPr/>
            </p:nvSpPr>
            <p:spPr bwMode="auto">
              <a:xfrm>
                <a:off x="2562" y="3966"/>
                <a:ext cx="22" cy="19"/>
              </a:xfrm>
              <a:custGeom>
                <a:avLst/>
                <a:gdLst/>
                <a:ahLst/>
                <a:cxnLst>
                  <a:cxn ang="0">
                    <a:pos x="1" y="10"/>
                  </a:cxn>
                  <a:cxn ang="0">
                    <a:pos x="8" y="9"/>
                  </a:cxn>
                  <a:cxn ang="0">
                    <a:pos x="9" y="9"/>
                  </a:cxn>
                  <a:cxn ang="0">
                    <a:pos x="10" y="11"/>
                  </a:cxn>
                  <a:cxn ang="0">
                    <a:pos x="11" y="18"/>
                  </a:cxn>
                  <a:cxn ang="0">
                    <a:pos x="21" y="18"/>
                  </a:cxn>
                  <a:cxn ang="0">
                    <a:pos x="18" y="6"/>
                  </a:cxn>
                  <a:cxn ang="0">
                    <a:pos x="17" y="3"/>
                  </a:cxn>
                  <a:cxn ang="0">
                    <a:pos x="15" y="1"/>
                  </a:cxn>
                  <a:cxn ang="0">
                    <a:pos x="14" y="0"/>
                  </a:cxn>
                  <a:cxn ang="0">
                    <a:pos x="11" y="0"/>
                  </a:cxn>
                  <a:cxn ang="0">
                    <a:pos x="12" y="2"/>
                  </a:cxn>
                  <a:cxn ang="0">
                    <a:pos x="12" y="4"/>
                  </a:cxn>
                  <a:cxn ang="0">
                    <a:pos x="12" y="7"/>
                  </a:cxn>
                  <a:cxn ang="0">
                    <a:pos x="11" y="8"/>
                  </a:cxn>
                  <a:cxn ang="0">
                    <a:pos x="11" y="6"/>
                  </a:cxn>
                  <a:cxn ang="0">
                    <a:pos x="9" y="8"/>
                  </a:cxn>
                  <a:cxn ang="0">
                    <a:pos x="8" y="6"/>
                  </a:cxn>
                  <a:cxn ang="0">
                    <a:pos x="8" y="8"/>
                  </a:cxn>
                  <a:cxn ang="0">
                    <a:pos x="0" y="9"/>
                  </a:cxn>
                  <a:cxn ang="0">
                    <a:pos x="1" y="10"/>
                  </a:cxn>
                </a:cxnLst>
                <a:rect l="0" t="0" r="r" b="b"/>
                <a:pathLst>
                  <a:path w="22" h="19">
                    <a:moveTo>
                      <a:pt x="1" y="10"/>
                    </a:moveTo>
                    <a:lnTo>
                      <a:pt x="8" y="9"/>
                    </a:lnTo>
                    <a:lnTo>
                      <a:pt x="9" y="9"/>
                    </a:lnTo>
                    <a:lnTo>
                      <a:pt x="10" y="11"/>
                    </a:lnTo>
                    <a:lnTo>
                      <a:pt x="11" y="18"/>
                    </a:lnTo>
                    <a:lnTo>
                      <a:pt x="21" y="18"/>
                    </a:lnTo>
                    <a:lnTo>
                      <a:pt x="18" y="6"/>
                    </a:lnTo>
                    <a:lnTo>
                      <a:pt x="17" y="3"/>
                    </a:lnTo>
                    <a:lnTo>
                      <a:pt x="15" y="1"/>
                    </a:lnTo>
                    <a:lnTo>
                      <a:pt x="14" y="0"/>
                    </a:lnTo>
                    <a:lnTo>
                      <a:pt x="11" y="0"/>
                    </a:lnTo>
                    <a:lnTo>
                      <a:pt x="12" y="2"/>
                    </a:lnTo>
                    <a:lnTo>
                      <a:pt x="12" y="4"/>
                    </a:lnTo>
                    <a:lnTo>
                      <a:pt x="12" y="7"/>
                    </a:lnTo>
                    <a:lnTo>
                      <a:pt x="11" y="8"/>
                    </a:lnTo>
                    <a:lnTo>
                      <a:pt x="11" y="6"/>
                    </a:lnTo>
                    <a:lnTo>
                      <a:pt x="9" y="8"/>
                    </a:lnTo>
                    <a:lnTo>
                      <a:pt x="8" y="6"/>
                    </a:lnTo>
                    <a:lnTo>
                      <a:pt x="8" y="8"/>
                    </a:lnTo>
                    <a:lnTo>
                      <a:pt x="0" y="9"/>
                    </a:lnTo>
                    <a:lnTo>
                      <a:pt x="1"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11" name="Freeform 79"/>
              <p:cNvSpPr>
                <a:spLocks/>
              </p:cNvSpPr>
              <p:nvPr/>
            </p:nvSpPr>
            <p:spPr bwMode="auto">
              <a:xfrm>
                <a:off x="2770" y="3987"/>
                <a:ext cx="247" cy="170"/>
              </a:xfrm>
              <a:custGeom>
                <a:avLst/>
                <a:gdLst/>
                <a:ahLst/>
                <a:cxnLst>
                  <a:cxn ang="0">
                    <a:pos x="0" y="2"/>
                  </a:cxn>
                  <a:cxn ang="0">
                    <a:pos x="54" y="0"/>
                  </a:cxn>
                  <a:cxn ang="0">
                    <a:pos x="90" y="0"/>
                  </a:cxn>
                  <a:cxn ang="0">
                    <a:pos x="134" y="5"/>
                  </a:cxn>
                  <a:cxn ang="0">
                    <a:pos x="166" y="13"/>
                  </a:cxn>
                  <a:cxn ang="0">
                    <a:pos x="193" y="25"/>
                  </a:cxn>
                  <a:cxn ang="0">
                    <a:pos x="213" y="39"/>
                  </a:cxn>
                  <a:cxn ang="0">
                    <a:pos x="225" y="50"/>
                  </a:cxn>
                  <a:cxn ang="0">
                    <a:pos x="237" y="63"/>
                  </a:cxn>
                  <a:cxn ang="0">
                    <a:pos x="242" y="72"/>
                  </a:cxn>
                  <a:cxn ang="0">
                    <a:pos x="245" y="80"/>
                  </a:cxn>
                  <a:cxn ang="0">
                    <a:pos x="245" y="85"/>
                  </a:cxn>
                  <a:cxn ang="0">
                    <a:pos x="246" y="92"/>
                  </a:cxn>
                  <a:cxn ang="0">
                    <a:pos x="244" y="113"/>
                  </a:cxn>
                  <a:cxn ang="0">
                    <a:pos x="241" y="130"/>
                  </a:cxn>
                  <a:cxn ang="0">
                    <a:pos x="244" y="137"/>
                  </a:cxn>
                  <a:cxn ang="0">
                    <a:pos x="245" y="142"/>
                  </a:cxn>
                  <a:cxn ang="0">
                    <a:pos x="245" y="145"/>
                  </a:cxn>
                  <a:cxn ang="0">
                    <a:pos x="243" y="149"/>
                  </a:cxn>
                  <a:cxn ang="0">
                    <a:pos x="242" y="153"/>
                  </a:cxn>
                  <a:cxn ang="0">
                    <a:pos x="235" y="160"/>
                  </a:cxn>
                  <a:cxn ang="0">
                    <a:pos x="225" y="165"/>
                  </a:cxn>
                  <a:cxn ang="0">
                    <a:pos x="194" y="168"/>
                  </a:cxn>
                  <a:cxn ang="0">
                    <a:pos x="145" y="169"/>
                  </a:cxn>
                  <a:cxn ang="0">
                    <a:pos x="198" y="165"/>
                  </a:cxn>
                  <a:cxn ang="0">
                    <a:pos x="220" y="162"/>
                  </a:cxn>
                  <a:cxn ang="0">
                    <a:pos x="231" y="159"/>
                  </a:cxn>
                  <a:cxn ang="0">
                    <a:pos x="237" y="156"/>
                  </a:cxn>
                  <a:cxn ang="0">
                    <a:pos x="241" y="149"/>
                  </a:cxn>
                  <a:cxn ang="0">
                    <a:pos x="242" y="145"/>
                  </a:cxn>
                  <a:cxn ang="0">
                    <a:pos x="242" y="141"/>
                  </a:cxn>
                  <a:cxn ang="0">
                    <a:pos x="241" y="138"/>
                  </a:cxn>
                  <a:cxn ang="0">
                    <a:pos x="238" y="133"/>
                  </a:cxn>
                  <a:cxn ang="0">
                    <a:pos x="243" y="106"/>
                  </a:cxn>
                  <a:cxn ang="0">
                    <a:pos x="243" y="92"/>
                  </a:cxn>
                  <a:cxn ang="0">
                    <a:pos x="243" y="85"/>
                  </a:cxn>
                  <a:cxn ang="0">
                    <a:pos x="240" y="79"/>
                  </a:cxn>
                  <a:cxn ang="0">
                    <a:pos x="238" y="71"/>
                  </a:cxn>
                  <a:cxn ang="0">
                    <a:pos x="232" y="66"/>
                  </a:cxn>
                  <a:cxn ang="0">
                    <a:pos x="221" y="51"/>
                  </a:cxn>
                  <a:cxn ang="0">
                    <a:pos x="202" y="36"/>
                  </a:cxn>
                  <a:cxn ang="0">
                    <a:pos x="182" y="26"/>
                  </a:cxn>
                  <a:cxn ang="0">
                    <a:pos x="159" y="15"/>
                  </a:cxn>
                  <a:cxn ang="0">
                    <a:pos x="132" y="8"/>
                  </a:cxn>
                  <a:cxn ang="0">
                    <a:pos x="110" y="5"/>
                  </a:cxn>
                  <a:cxn ang="0">
                    <a:pos x="81" y="2"/>
                  </a:cxn>
                  <a:cxn ang="0">
                    <a:pos x="58" y="2"/>
                  </a:cxn>
                  <a:cxn ang="0">
                    <a:pos x="40" y="2"/>
                  </a:cxn>
                  <a:cxn ang="0">
                    <a:pos x="0" y="2"/>
                  </a:cxn>
                </a:cxnLst>
                <a:rect l="0" t="0" r="r" b="b"/>
                <a:pathLst>
                  <a:path w="247" h="170">
                    <a:moveTo>
                      <a:pt x="0" y="2"/>
                    </a:moveTo>
                    <a:lnTo>
                      <a:pt x="54" y="0"/>
                    </a:lnTo>
                    <a:lnTo>
                      <a:pt x="90" y="0"/>
                    </a:lnTo>
                    <a:lnTo>
                      <a:pt x="134" y="5"/>
                    </a:lnTo>
                    <a:lnTo>
                      <a:pt x="166" y="13"/>
                    </a:lnTo>
                    <a:lnTo>
                      <a:pt x="193" y="25"/>
                    </a:lnTo>
                    <a:lnTo>
                      <a:pt x="213" y="39"/>
                    </a:lnTo>
                    <a:lnTo>
                      <a:pt x="225" y="50"/>
                    </a:lnTo>
                    <a:lnTo>
                      <a:pt x="237" y="63"/>
                    </a:lnTo>
                    <a:lnTo>
                      <a:pt x="242" y="72"/>
                    </a:lnTo>
                    <a:lnTo>
                      <a:pt x="245" y="80"/>
                    </a:lnTo>
                    <a:lnTo>
                      <a:pt x="245" y="85"/>
                    </a:lnTo>
                    <a:lnTo>
                      <a:pt x="246" y="92"/>
                    </a:lnTo>
                    <a:lnTo>
                      <a:pt x="244" y="113"/>
                    </a:lnTo>
                    <a:lnTo>
                      <a:pt x="241" y="130"/>
                    </a:lnTo>
                    <a:lnTo>
                      <a:pt x="244" y="137"/>
                    </a:lnTo>
                    <a:lnTo>
                      <a:pt x="245" y="142"/>
                    </a:lnTo>
                    <a:lnTo>
                      <a:pt x="245" y="145"/>
                    </a:lnTo>
                    <a:lnTo>
                      <a:pt x="243" y="149"/>
                    </a:lnTo>
                    <a:lnTo>
                      <a:pt x="242" y="153"/>
                    </a:lnTo>
                    <a:lnTo>
                      <a:pt x="235" y="160"/>
                    </a:lnTo>
                    <a:lnTo>
                      <a:pt x="225" y="165"/>
                    </a:lnTo>
                    <a:lnTo>
                      <a:pt x="194" y="168"/>
                    </a:lnTo>
                    <a:lnTo>
                      <a:pt x="145" y="169"/>
                    </a:lnTo>
                    <a:lnTo>
                      <a:pt x="198" y="165"/>
                    </a:lnTo>
                    <a:lnTo>
                      <a:pt x="220" y="162"/>
                    </a:lnTo>
                    <a:lnTo>
                      <a:pt x="231" y="159"/>
                    </a:lnTo>
                    <a:lnTo>
                      <a:pt x="237" y="156"/>
                    </a:lnTo>
                    <a:lnTo>
                      <a:pt x="241" y="149"/>
                    </a:lnTo>
                    <a:lnTo>
                      <a:pt x="242" y="145"/>
                    </a:lnTo>
                    <a:lnTo>
                      <a:pt x="242" y="141"/>
                    </a:lnTo>
                    <a:lnTo>
                      <a:pt x="241" y="138"/>
                    </a:lnTo>
                    <a:lnTo>
                      <a:pt x="238" y="133"/>
                    </a:lnTo>
                    <a:lnTo>
                      <a:pt x="243" y="106"/>
                    </a:lnTo>
                    <a:lnTo>
                      <a:pt x="243" y="92"/>
                    </a:lnTo>
                    <a:lnTo>
                      <a:pt x="243" y="85"/>
                    </a:lnTo>
                    <a:lnTo>
                      <a:pt x="240" y="79"/>
                    </a:lnTo>
                    <a:lnTo>
                      <a:pt x="238" y="71"/>
                    </a:lnTo>
                    <a:lnTo>
                      <a:pt x="232" y="66"/>
                    </a:lnTo>
                    <a:lnTo>
                      <a:pt x="221" y="51"/>
                    </a:lnTo>
                    <a:lnTo>
                      <a:pt x="202" y="36"/>
                    </a:lnTo>
                    <a:lnTo>
                      <a:pt x="182" y="26"/>
                    </a:lnTo>
                    <a:lnTo>
                      <a:pt x="159" y="15"/>
                    </a:lnTo>
                    <a:lnTo>
                      <a:pt x="132" y="8"/>
                    </a:lnTo>
                    <a:lnTo>
                      <a:pt x="110" y="5"/>
                    </a:lnTo>
                    <a:lnTo>
                      <a:pt x="81" y="2"/>
                    </a:lnTo>
                    <a:lnTo>
                      <a:pt x="58" y="2"/>
                    </a:lnTo>
                    <a:lnTo>
                      <a:pt x="40" y="2"/>
                    </a:lnTo>
                    <a:lnTo>
                      <a:pt x="0"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12" name="Freeform 80"/>
              <p:cNvSpPr>
                <a:spLocks/>
              </p:cNvSpPr>
              <p:nvPr/>
            </p:nvSpPr>
            <p:spPr bwMode="auto">
              <a:xfrm>
                <a:off x="2767" y="4020"/>
                <a:ext cx="138" cy="169"/>
              </a:xfrm>
              <a:custGeom>
                <a:avLst/>
                <a:gdLst/>
                <a:ahLst/>
                <a:cxnLst>
                  <a:cxn ang="0">
                    <a:pos x="132" y="135"/>
                  </a:cxn>
                  <a:cxn ang="0">
                    <a:pos x="125" y="131"/>
                  </a:cxn>
                  <a:cxn ang="0">
                    <a:pos x="120" y="123"/>
                  </a:cxn>
                  <a:cxn ang="0">
                    <a:pos x="117" y="110"/>
                  </a:cxn>
                  <a:cxn ang="0">
                    <a:pos x="110" y="68"/>
                  </a:cxn>
                  <a:cxn ang="0">
                    <a:pos x="100" y="37"/>
                  </a:cxn>
                  <a:cxn ang="0">
                    <a:pos x="84" y="12"/>
                  </a:cxn>
                  <a:cxn ang="0">
                    <a:pos x="65" y="2"/>
                  </a:cxn>
                  <a:cxn ang="0">
                    <a:pos x="45" y="1"/>
                  </a:cxn>
                  <a:cxn ang="0">
                    <a:pos x="25" y="14"/>
                  </a:cxn>
                  <a:cxn ang="0">
                    <a:pos x="13" y="33"/>
                  </a:cxn>
                  <a:cxn ang="0">
                    <a:pos x="3" y="60"/>
                  </a:cxn>
                  <a:cxn ang="0">
                    <a:pos x="0" y="89"/>
                  </a:cxn>
                  <a:cxn ang="0">
                    <a:pos x="1" y="112"/>
                  </a:cxn>
                  <a:cxn ang="0">
                    <a:pos x="4" y="131"/>
                  </a:cxn>
                  <a:cxn ang="0">
                    <a:pos x="6" y="136"/>
                  </a:cxn>
                  <a:cxn ang="0">
                    <a:pos x="17" y="131"/>
                  </a:cxn>
                  <a:cxn ang="0">
                    <a:pos x="12" y="110"/>
                  </a:cxn>
                  <a:cxn ang="0">
                    <a:pos x="11" y="86"/>
                  </a:cxn>
                  <a:cxn ang="0">
                    <a:pos x="14" y="64"/>
                  </a:cxn>
                  <a:cxn ang="0">
                    <a:pos x="19" y="47"/>
                  </a:cxn>
                  <a:cxn ang="0">
                    <a:pos x="29" y="31"/>
                  </a:cxn>
                  <a:cxn ang="0">
                    <a:pos x="44" y="19"/>
                  </a:cxn>
                  <a:cxn ang="0">
                    <a:pos x="54" y="16"/>
                  </a:cxn>
                  <a:cxn ang="0">
                    <a:pos x="68" y="19"/>
                  </a:cxn>
                  <a:cxn ang="0">
                    <a:pos x="80" y="26"/>
                  </a:cxn>
                  <a:cxn ang="0">
                    <a:pos x="89" y="39"/>
                  </a:cxn>
                  <a:cxn ang="0">
                    <a:pos x="97" y="54"/>
                  </a:cxn>
                  <a:cxn ang="0">
                    <a:pos x="102" y="78"/>
                  </a:cxn>
                  <a:cxn ang="0">
                    <a:pos x="103" y="100"/>
                  </a:cxn>
                  <a:cxn ang="0">
                    <a:pos x="99" y="121"/>
                  </a:cxn>
                  <a:cxn ang="0">
                    <a:pos x="93" y="139"/>
                  </a:cxn>
                  <a:cxn ang="0">
                    <a:pos x="86" y="152"/>
                  </a:cxn>
                  <a:cxn ang="0">
                    <a:pos x="75" y="162"/>
                  </a:cxn>
                  <a:cxn ang="0">
                    <a:pos x="61" y="168"/>
                  </a:cxn>
                  <a:cxn ang="0">
                    <a:pos x="100" y="164"/>
                  </a:cxn>
                  <a:cxn ang="0">
                    <a:pos x="110" y="147"/>
                  </a:cxn>
                  <a:cxn ang="0">
                    <a:pos x="117" y="123"/>
                  </a:cxn>
                  <a:cxn ang="0">
                    <a:pos x="125" y="135"/>
                  </a:cxn>
                  <a:cxn ang="0">
                    <a:pos x="137" y="136"/>
                  </a:cxn>
                </a:cxnLst>
                <a:rect l="0" t="0" r="r" b="b"/>
                <a:pathLst>
                  <a:path w="138" h="169">
                    <a:moveTo>
                      <a:pt x="137" y="136"/>
                    </a:moveTo>
                    <a:lnTo>
                      <a:pt x="132" y="135"/>
                    </a:lnTo>
                    <a:lnTo>
                      <a:pt x="128" y="133"/>
                    </a:lnTo>
                    <a:lnTo>
                      <a:pt x="125" y="131"/>
                    </a:lnTo>
                    <a:lnTo>
                      <a:pt x="122" y="127"/>
                    </a:lnTo>
                    <a:lnTo>
                      <a:pt x="120" y="123"/>
                    </a:lnTo>
                    <a:lnTo>
                      <a:pt x="119" y="118"/>
                    </a:lnTo>
                    <a:lnTo>
                      <a:pt x="117" y="110"/>
                    </a:lnTo>
                    <a:lnTo>
                      <a:pt x="115" y="93"/>
                    </a:lnTo>
                    <a:lnTo>
                      <a:pt x="110" y="68"/>
                    </a:lnTo>
                    <a:lnTo>
                      <a:pt x="106" y="49"/>
                    </a:lnTo>
                    <a:lnTo>
                      <a:pt x="100" y="37"/>
                    </a:lnTo>
                    <a:lnTo>
                      <a:pt x="93" y="24"/>
                    </a:lnTo>
                    <a:lnTo>
                      <a:pt x="84" y="12"/>
                    </a:lnTo>
                    <a:lnTo>
                      <a:pt x="74" y="6"/>
                    </a:lnTo>
                    <a:lnTo>
                      <a:pt x="65" y="2"/>
                    </a:lnTo>
                    <a:lnTo>
                      <a:pt x="56" y="0"/>
                    </a:lnTo>
                    <a:lnTo>
                      <a:pt x="45" y="1"/>
                    </a:lnTo>
                    <a:lnTo>
                      <a:pt x="34" y="6"/>
                    </a:lnTo>
                    <a:lnTo>
                      <a:pt x="25" y="14"/>
                    </a:lnTo>
                    <a:lnTo>
                      <a:pt x="18" y="22"/>
                    </a:lnTo>
                    <a:lnTo>
                      <a:pt x="13" y="33"/>
                    </a:lnTo>
                    <a:lnTo>
                      <a:pt x="7" y="47"/>
                    </a:lnTo>
                    <a:lnTo>
                      <a:pt x="3" y="60"/>
                    </a:lnTo>
                    <a:lnTo>
                      <a:pt x="1" y="77"/>
                    </a:lnTo>
                    <a:lnTo>
                      <a:pt x="0" y="89"/>
                    </a:lnTo>
                    <a:lnTo>
                      <a:pt x="0" y="98"/>
                    </a:lnTo>
                    <a:lnTo>
                      <a:pt x="1" y="112"/>
                    </a:lnTo>
                    <a:lnTo>
                      <a:pt x="2" y="123"/>
                    </a:lnTo>
                    <a:lnTo>
                      <a:pt x="4" y="131"/>
                    </a:lnTo>
                    <a:lnTo>
                      <a:pt x="5" y="135"/>
                    </a:lnTo>
                    <a:lnTo>
                      <a:pt x="6" y="136"/>
                    </a:lnTo>
                    <a:lnTo>
                      <a:pt x="9" y="136"/>
                    </a:lnTo>
                    <a:lnTo>
                      <a:pt x="17" y="131"/>
                    </a:lnTo>
                    <a:lnTo>
                      <a:pt x="14" y="121"/>
                    </a:lnTo>
                    <a:lnTo>
                      <a:pt x="12" y="110"/>
                    </a:lnTo>
                    <a:lnTo>
                      <a:pt x="11" y="98"/>
                    </a:lnTo>
                    <a:lnTo>
                      <a:pt x="11" y="86"/>
                    </a:lnTo>
                    <a:lnTo>
                      <a:pt x="12" y="74"/>
                    </a:lnTo>
                    <a:lnTo>
                      <a:pt x="14" y="64"/>
                    </a:lnTo>
                    <a:lnTo>
                      <a:pt x="16" y="56"/>
                    </a:lnTo>
                    <a:lnTo>
                      <a:pt x="19" y="47"/>
                    </a:lnTo>
                    <a:lnTo>
                      <a:pt x="24" y="39"/>
                    </a:lnTo>
                    <a:lnTo>
                      <a:pt x="29" y="31"/>
                    </a:lnTo>
                    <a:lnTo>
                      <a:pt x="36" y="24"/>
                    </a:lnTo>
                    <a:lnTo>
                      <a:pt x="44" y="19"/>
                    </a:lnTo>
                    <a:lnTo>
                      <a:pt x="49" y="17"/>
                    </a:lnTo>
                    <a:lnTo>
                      <a:pt x="54" y="16"/>
                    </a:lnTo>
                    <a:lnTo>
                      <a:pt x="60" y="16"/>
                    </a:lnTo>
                    <a:lnTo>
                      <a:pt x="68" y="19"/>
                    </a:lnTo>
                    <a:lnTo>
                      <a:pt x="74" y="22"/>
                    </a:lnTo>
                    <a:lnTo>
                      <a:pt x="80" y="26"/>
                    </a:lnTo>
                    <a:lnTo>
                      <a:pt x="85" y="33"/>
                    </a:lnTo>
                    <a:lnTo>
                      <a:pt x="89" y="39"/>
                    </a:lnTo>
                    <a:lnTo>
                      <a:pt x="94" y="46"/>
                    </a:lnTo>
                    <a:lnTo>
                      <a:pt x="97" y="54"/>
                    </a:lnTo>
                    <a:lnTo>
                      <a:pt x="100" y="63"/>
                    </a:lnTo>
                    <a:lnTo>
                      <a:pt x="102" y="78"/>
                    </a:lnTo>
                    <a:lnTo>
                      <a:pt x="103" y="89"/>
                    </a:lnTo>
                    <a:lnTo>
                      <a:pt x="103" y="100"/>
                    </a:lnTo>
                    <a:lnTo>
                      <a:pt x="101" y="112"/>
                    </a:lnTo>
                    <a:lnTo>
                      <a:pt x="99" y="121"/>
                    </a:lnTo>
                    <a:lnTo>
                      <a:pt x="97" y="129"/>
                    </a:lnTo>
                    <a:lnTo>
                      <a:pt x="93" y="139"/>
                    </a:lnTo>
                    <a:lnTo>
                      <a:pt x="90" y="146"/>
                    </a:lnTo>
                    <a:lnTo>
                      <a:pt x="86" y="152"/>
                    </a:lnTo>
                    <a:lnTo>
                      <a:pt x="81" y="156"/>
                    </a:lnTo>
                    <a:lnTo>
                      <a:pt x="75" y="162"/>
                    </a:lnTo>
                    <a:lnTo>
                      <a:pt x="70" y="165"/>
                    </a:lnTo>
                    <a:lnTo>
                      <a:pt x="61" y="168"/>
                    </a:lnTo>
                    <a:lnTo>
                      <a:pt x="94" y="167"/>
                    </a:lnTo>
                    <a:lnTo>
                      <a:pt x="100" y="164"/>
                    </a:lnTo>
                    <a:lnTo>
                      <a:pt x="104" y="160"/>
                    </a:lnTo>
                    <a:lnTo>
                      <a:pt x="110" y="147"/>
                    </a:lnTo>
                    <a:lnTo>
                      <a:pt x="114" y="138"/>
                    </a:lnTo>
                    <a:lnTo>
                      <a:pt x="117" y="123"/>
                    </a:lnTo>
                    <a:lnTo>
                      <a:pt x="120" y="131"/>
                    </a:lnTo>
                    <a:lnTo>
                      <a:pt x="125" y="135"/>
                    </a:lnTo>
                    <a:lnTo>
                      <a:pt x="132" y="136"/>
                    </a:lnTo>
                    <a:lnTo>
                      <a:pt x="137"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13" name="Freeform 81"/>
              <p:cNvSpPr>
                <a:spLocks/>
              </p:cNvSpPr>
              <p:nvPr/>
            </p:nvSpPr>
            <p:spPr bwMode="auto">
              <a:xfrm>
                <a:off x="2780" y="4040"/>
                <a:ext cx="89" cy="149"/>
              </a:xfrm>
              <a:custGeom>
                <a:avLst/>
                <a:gdLst/>
                <a:ahLst/>
                <a:cxnLst>
                  <a:cxn ang="0">
                    <a:pos x="2" y="99"/>
                  </a:cxn>
                  <a:cxn ang="0">
                    <a:pos x="0" y="77"/>
                  </a:cxn>
                  <a:cxn ang="0">
                    <a:pos x="1" y="53"/>
                  </a:cxn>
                  <a:cxn ang="0">
                    <a:pos x="9" y="28"/>
                  </a:cxn>
                  <a:cxn ang="0">
                    <a:pos x="24" y="8"/>
                  </a:cxn>
                  <a:cxn ang="0">
                    <a:pos x="39" y="1"/>
                  </a:cxn>
                  <a:cxn ang="0">
                    <a:pos x="52" y="1"/>
                  </a:cxn>
                  <a:cxn ang="0">
                    <a:pos x="69" y="12"/>
                  </a:cxn>
                  <a:cxn ang="0">
                    <a:pos x="81" y="34"/>
                  </a:cxn>
                  <a:cxn ang="0">
                    <a:pos x="88" y="65"/>
                  </a:cxn>
                  <a:cxn ang="0">
                    <a:pos x="87" y="90"/>
                  </a:cxn>
                  <a:cxn ang="0">
                    <a:pos x="80" y="114"/>
                  </a:cxn>
                  <a:cxn ang="0">
                    <a:pos x="69" y="134"/>
                  </a:cxn>
                  <a:cxn ang="0">
                    <a:pos x="58" y="144"/>
                  </a:cxn>
                  <a:cxn ang="0">
                    <a:pos x="48" y="148"/>
                  </a:cxn>
                  <a:cxn ang="0">
                    <a:pos x="35" y="147"/>
                  </a:cxn>
                  <a:cxn ang="0">
                    <a:pos x="43" y="133"/>
                  </a:cxn>
                  <a:cxn ang="0">
                    <a:pos x="52" y="132"/>
                  </a:cxn>
                  <a:cxn ang="0">
                    <a:pos x="65" y="122"/>
                  </a:cxn>
                  <a:cxn ang="0">
                    <a:pos x="74" y="105"/>
                  </a:cxn>
                  <a:cxn ang="0">
                    <a:pos x="79" y="86"/>
                  </a:cxn>
                  <a:cxn ang="0">
                    <a:pos x="80" y="66"/>
                  </a:cxn>
                  <a:cxn ang="0">
                    <a:pos x="77" y="48"/>
                  </a:cxn>
                  <a:cxn ang="0">
                    <a:pos x="69" y="30"/>
                  </a:cxn>
                  <a:cxn ang="0">
                    <a:pos x="58" y="16"/>
                  </a:cxn>
                  <a:cxn ang="0">
                    <a:pos x="44" y="12"/>
                  </a:cxn>
                  <a:cxn ang="0">
                    <a:pos x="33" y="15"/>
                  </a:cxn>
                  <a:cxn ang="0">
                    <a:pos x="20" y="27"/>
                  </a:cxn>
                  <a:cxn ang="0">
                    <a:pos x="12" y="44"/>
                  </a:cxn>
                  <a:cxn ang="0">
                    <a:pos x="8" y="69"/>
                  </a:cxn>
                  <a:cxn ang="0">
                    <a:pos x="10" y="93"/>
                  </a:cxn>
                  <a:cxn ang="0">
                    <a:pos x="4" y="111"/>
                  </a:cxn>
                </a:cxnLst>
                <a:rect l="0" t="0" r="r" b="b"/>
                <a:pathLst>
                  <a:path w="89" h="149">
                    <a:moveTo>
                      <a:pt x="4" y="111"/>
                    </a:moveTo>
                    <a:lnTo>
                      <a:pt x="2" y="99"/>
                    </a:lnTo>
                    <a:lnTo>
                      <a:pt x="1" y="89"/>
                    </a:lnTo>
                    <a:lnTo>
                      <a:pt x="0" y="77"/>
                    </a:lnTo>
                    <a:lnTo>
                      <a:pt x="0" y="66"/>
                    </a:lnTo>
                    <a:lnTo>
                      <a:pt x="1" y="53"/>
                    </a:lnTo>
                    <a:lnTo>
                      <a:pt x="5" y="39"/>
                    </a:lnTo>
                    <a:lnTo>
                      <a:pt x="9" y="28"/>
                    </a:lnTo>
                    <a:lnTo>
                      <a:pt x="16" y="18"/>
                    </a:lnTo>
                    <a:lnTo>
                      <a:pt x="24" y="8"/>
                    </a:lnTo>
                    <a:lnTo>
                      <a:pt x="31" y="3"/>
                    </a:lnTo>
                    <a:lnTo>
                      <a:pt x="39" y="1"/>
                    </a:lnTo>
                    <a:lnTo>
                      <a:pt x="44" y="0"/>
                    </a:lnTo>
                    <a:lnTo>
                      <a:pt x="52" y="1"/>
                    </a:lnTo>
                    <a:lnTo>
                      <a:pt x="61" y="5"/>
                    </a:lnTo>
                    <a:lnTo>
                      <a:pt x="69" y="12"/>
                    </a:lnTo>
                    <a:lnTo>
                      <a:pt x="76" y="23"/>
                    </a:lnTo>
                    <a:lnTo>
                      <a:pt x="81" y="34"/>
                    </a:lnTo>
                    <a:lnTo>
                      <a:pt x="86" y="49"/>
                    </a:lnTo>
                    <a:lnTo>
                      <a:pt x="88" y="65"/>
                    </a:lnTo>
                    <a:lnTo>
                      <a:pt x="88" y="76"/>
                    </a:lnTo>
                    <a:lnTo>
                      <a:pt x="87" y="90"/>
                    </a:lnTo>
                    <a:lnTo>
                      <a:pt x="84" y="104"/>
                    </a:lnTo>
                    <a:lnTo>
                      <a:pt x="80" y="114"/>
                    </a:lnTo>
                    <a:lnTo>
                      <a:pt x="75" y="126"/>
                    </a:lnTo>
                    <a:lnTo>
                      <a:pt x="69" y="134"/>
                    </a:lnTo>
                    <a:lnTo>
                      <a:pt x="64" y="140"/>
                    </a:lnTo>
                    <a:lnTo>
                      <a:pt x="58" y="144"/>
                    </a:lnTo>
                    <a:lnTo>
                      <a:pt x="51" y="147"/>
                    </a:lnTo>
                    <a:lnTo>
                      <a:pt x="48" y="148"/>
                    </a:lnTo>
                    <a:lnTo>
                      <a:pt x="40" y="148"/>
                    </a:lnTo>
                    <a:lnTo>
                      <a:pt x="35" y="147"/>
                    </a:lnTo>
                    <a:lnTo>
                      <a:pt x="29" y="144"/>
                    </a:lnTo>
                    <a:lnTo>
                      <a:pt x="43" y="133"/>
                    </a:lnTo>
                    <a:lnTo>
                      <a:pt x="47" y="133"/>
                    </a:lnTo>
                    <a:lnTo>
                      <a:pt x="52" y="132"/>
                    </a:lnTo>
                    <a:lnTo>
                      <a:pt x="59" y="127"/>
                    </a:lnTo>
                    <a:lnTo>
                      <a:pt x="65" y="122"/>
                    </a:lnTo>
                    <a:lnTo>
                      <a:pt x="70" y="113"/>
                    </a:lnTo>
                    <a:lnTo>
                      <a:pt x="74" y="105"/>
                    </a:lnTo>
                    <a:lnTo>
                      <a:pt x="77" y="97"/>
                    </a:lnTo>
                    <a:lnTo>
                      <a:pt x="79" y="86"/>
                    </a:lnTo>
                    <a:lnTo>
                      <a:pt x="80" y="75"/>
                    </a:lnTo>
                    <a:lnTo>
                      <a:pt x="80" y="66"/>
                    </a:lnTo>
                    <a:lnTo>
                      <a:pt x="78" y="56"/>
                    </a:lnTo>
                    <a:lnTo>
                      <a:pt x="77" y="48"/>
                    </a:lnTo>
                    <a:lnTo>
                      <a:pt x="74" y="40"/>
                    </a:lnTo>
                    <a:lnTo>
                      <a:pt x="69" y="30"/>
                    </a:lnTo>
                    <a:lnTo>
                      <a:pt x="64" y="22"/>
                    </a:lnTo>
                    <a:lnTo>
                      <a:pt x="58" y="16"/>
                    </a:lnTo>
                    <a:lnTo>
                      <a:pt x="51" y="12"/>
                    </a:lnTo>
                    <a:lnTo>
                      <a:pt x="44" y="12"/>
                    </a:lnTo>
                    <a:lnTo>
                      <a:pt x="39" y="12"/>
                    </a:lnTo>
                    <a:lnTo>
                      <a:pt x="33" y="15"/>
                    </a:lnTo>
                    <a:lnTo>
                      <a:pt x="25" y="20"/>
                    </a:lnTo>
                    <a:lnTo>
                      <a:pt x="20" y="27"/>
                    </a:lnTo>
                    <a:lnTo>
                      <a:pt x="15" y="35"/>
                    </a:lnTo>
                    <a:lnTo>
                      <a:pt x="12" y="44"/>
                    </a:lnTo>
                    <a:lnTo>
                      <a:pt x="9" y="58"/>
                    </a:lnTo>
                    <a:lnTo>
                      <a:pt x="8" y="69"/>
                    </a:lnTo>
                    <a:lnTo>
                      <a:pt x="8" y="78"/>
                    </a:lnTo>
                    <a:lnTo>
                      <a:pt x="10" y="93"/>
                    </a:lnTo>
                    <a:lnTo>
                      <a:pt x="14" y="106"/>
                    </a:lnTo>
                    <a:lnTo>
                      <a:pt x="4" y="1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14" name="Freeform 82"/>
              <p:cNvSpPr>
                <a:spLocks/>
              </p:cNvSpPr>
              <p:nvPr/>
            </p:nvSpPr>
            <p:spPr bwMode="auto">
              <a:xfrm>
                <a:off x="2784" y="4144"/>
                <a:ext cx="40" cy="45"/>
              </a:xfrm>
              <a:custGeom>
                <a:avLst/>
                <a:gdLst/>
                <a:ahLst/>
                <a:cxnLst>
                  <a:cxn ang="0">
                    <a:pos x="9" y="0"/>
                  </a:cxn>
                  <a:cxn ang="0">
                    <a:pos x="11" y="7"/>
                  </a:cxn>
                  <a:cxn ang="0">
                    <a:pos x="15" y="14"/>
                  </a:cxn>
                  <a:cxn ang="0">
                    <a:pos x="19" y="20"/>
                  </a:cxn>
                  <a:cxn ang="0">
                    <a:pos x="24" y="24"/>
                  </a:cxn>
                  <a:cxn ang="0">
                    <a:pos x="31" y="28"/>
                  </a:cxn>
                  <a:cxn ang="0">
                    <a:pos x="35" y="29"/>
                  </a:cxn>
                  <a:cxn ang="0">
                    <a:pos x="39" y="29"/>
                  </a:cxn>
                  <a:cxn ang="0">
                    <a:pos x="36" y="44"/>
                  </a:cxn>
                  <a:cxn ang="0">
                    <a:pos x="30" y="43"/>
                  </a:cxn>
                  <a:cxn ang="0">
                    <a:pos x="25" y="40"/>
                  </a:cxn>
                  <a:cxn ang="0">
                    <a:pos x="20" y="37"/>
                  </a:cxn>
                  <a:cxn ang="0">
                    <a:pos x="14" y="32"/>
                  </a:cxn>
                  <a:cxn ang="0">
                    <a:pos x="9" y="25"/>
                  </a:cxn>
                  <a:cxn ang="0">
                    <a:pos x="6" y="20"/>
                  </a:cxn>
                  <a:cxn ang="0">
                    <a:pos x="3" y="14"/>
                  </a:cxn>
                  <a:cxn ang="0">
                    <a:pos x="0" y="6"/>
                  </a:cxn>
                  <a:cxn ang="0">
                    <a:pos x="9" y="0"/>
                  </a:cxn>
                </a:cxnLst>
                <a:rect l="0" t="0" r="r" b="b"/>
                <a:pathLst>
                  <a:path w="40" h="45">
                    <a:moveTo>
                      <a:pt x="9" y="0"/>
                    </a:moveTo>
                    <a:lnTo>
                      <a:pt x="11" y="7"/>
                    </a:lnTo>
                    <a:lnTo>
                      <a:pt x="15" y="14"/>
                    </a:lnTo>
                    <a:lnTo>
                      <a:pt x="19" y="20"/>
                    </a:lnTo>
                    <a:lnTo>
                      <a:pt x="24" y="24"/>
                    </a:lnTo>
                    <a:lnTo>
                      <a:pt x="31" y="28"/>
                    </a:lnTo>
                    <a:lnTo>
                      <a:pt x="35" y="29"/>
                    </a:lnTo>
                    <a:lnTo>
                      <a:pt x="39" y="29"/>
                    </a:lnTo>
                    <a:lnTo>
                      <a:pt x="36" y="44"/>
                    </a:lnTo>
                    <a:lnTo>
                      <a:pt x="30" y="43"/>
                    </a:lnTo>
                    <a:lnTo>
                      <a:pt x="25" y="40"/>
                    </a:lnTo>
                    <a:lnTo>
                      <a:pt x="20" y="37"/>
                    </a:lnTo>
                    <a:lnTo>
                      <a:pt x="14" y="32"/>
                    </a:lnTo>
                    <a:lnTo>
                      <a:pt x="9" y="25"/>
                    </a:lnTo>
                    <a:lnTo>
                      <a:pt x="6" y="20"/>
                    </a:lnTo>
                    <a:lnTo>
                      <a:pt x="3" y="14"/>
                    </a:lnTo>
                    <a:lnTo>
                      <a:pt x="0" y="6"/>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15" name="Freeform 83"/>
              <p:cNvSpPr>
                <a:spLocks/>
              </p:cNvSpPr>
              <p:nvPr/>
            </p:nvSpPr>
            <p:spPr bwMode="auto">
              <a:xfrm>
                <a:off x="2792" y="4059"/>
                <a:ext cx="56" cy="107"/>
              </a:xfrm>
              <a:custGeom>
                <a:avLst/>
                <a:gdLst/>
                <a:ahLst/>
                <a:cxnLst>
                  <a:cxn ang="0">
                    <a:pos x="42" y="10"/>
                  </a:cxn>
                  <a:cxn ang="0">
                    <a:pos x="43" y="34"/>
                  </a:cxn>
                  <a:cxn ang="0">
                    <a:pos x="30" y="13"/>
                  </a:cxn>
                  <a:cxn ang="0">
                    <a:pos x="30" y="25"/>
                  </a:cxn>
                  <a:cxn ang="0">
                    <a:pos x="29" y="36"/>
                  </a:cxn>
                  <a:cxn ang="0">
                    <a:pos x="27" y="43"/>
                  </a:cxn>
                  <a:cxn ang="0">
                    <a:pos x="25" y="49"/>
                  </a:cxn>
                  <a:cxn ang="0">
                    <a:pos x="22" y="53"/>
                  </a:cxn>
                  <a:cxn ang="0">
                    <a:pos x="19" y="57"/>
                  </a:cxn>
                  <a:cxn ang="0">
                    <a:pos x="11" y="66"/>
                  </a:cxn>
                  <a:cxn ang="0">
                    <a:pos x="19" y="86"/>
                  </a:cxn>
                  <a:cxn ang="0">
                    <a:pos x="26" y="80"/>
                  </a:cxn>
                  <a:cxn ang="0">
                    <a:pos x="32" y="76"/>
                  </a:cxn>
                  <a:cxn ang="0">
                    <a:pos x="33" y="75"/>
                  </a:cxn>
                  <a:cxn ang="0">
                    <a:pos x="36" y="75"/>
                  </a:cxn>
                  <a:cxn ang="0">
                    <a:pos x="40" y="75"/>
                  </a:cxn>
                  <a:cxn ang="0">
                    <a:pos x="45" y="78"/>
                  </a:cxn>
                  <a:cxn ang="0">
                    <a:pos x="51" y="84"/>
                  </a:cxn>
                  <a:cxn ang="0">
                    <a:pos x="55" y="89"/>
                  </a:cxn>
                  <a:cxn ang="0">
                    <a:pos x="51" y="96"/>
                  </a:cxn>
                  <a:cxn ang="0">
                    <a:pos x="47" y="100"/>
                  </a:cxn>
                  <a:cxn ang="0">
                    <a:pos x="42" y="103"/>
                  </a:cxn>
                  <a:cxn ang="0">
                    <a:pos x="38" y="106"/>
                  </a:cxn>
                  <a:cxn ang="0">
                    <a:pos x="33" y="106"/>
                  </a:cxn>
                  <a:cxn ang="0">
                    <a:pos x="28" y="106"/>
                  </a:cxn>
                  <a:cxn ang="0">
                    <a:pos x="23" y="104"/>
                  </a:cxn>
                  <a:cxn ang="0">
                    <a:pos x="18" y="101"/>
                  </a:cxn>
                  <a:cxn ang="0">
                    <a:pos x="13" y="96"/>
                  </a:cxn>
                  <a:cxn ang="0">
                    <a:pos x="9" y="91"/>
                  </a:cxn>
                  <a:cxn ang="0">
                    <a:pos x="6" y="83"/>
                  </a:cxn>
                  <a:cxn ang="0">
                    <a:pos x="3" y="75"/>
                  </a:cxn>
                  <a:cxn ang="0">
                    <a:pos x="1" y="68"/>
                  </a:cxn>
                  <a:cxn ang="0">
                    <a:pos x="0" y="59"/>
                  </a:cxn>
                  <a:cxn ang="0">
                    <a:pos x="0" y="48"/>
                  </a:cxn>
                  <a:cxn ang="0">
                    <a:pos x="1" y="38"/>
                  </a:cxn>
                  <a:cxn ang="0">
                    <a:pos x="3" y="31"/>
                  </a:cxn>
                  <a:cxn ang="0">
                    <a:pos x="5" y="24"/>
                  </a:cxn>
                  <a:cxn ang="0">
                    <a:pos x="9" y="17"/>
                  </a:cxn>
                  <a:cxn ang="0">
                    <a:pos x="14" y="9"/>
                  </a:cxn>
                  <a:cxn ang="0">
                    <a:pos x="21" y="3"/>
                  </a:cxn>
                  <a:cxn ang="0">
                    <a:pos x="27" y="0"/>
                  </a:cxn>
                  <a:cxn ang="0">
                    <a:pos x="33" y="0"/>
                  </a:cxn>
                  <a:cxn ang="0">
                    <a:pos x="40" y="1"/>
                  </a:cxn>
                  <a:cxn ang="0">
                    <a:pos x="43" y="3"/>
                  </a:cxn>
                  <a:cxn ang="0">
                    <a:pos x="42" y="10"/>
                  </a:cxn>
                </a:cxnLst>
                <a:rect l="0" t="0" r="r" b="b"/>
                <a:pathLst>
                  <a:path w="56" h="107">
                    <a:moveTo>
                      <a:pt x="42" y="10"/>
                    </a:moveTo>
                    <a:lnTo>
                      <a:pt x="43" y="34"/>
                    </a:lnTo>
                    <a:lnTo>
                      <a:pt x="30" y="13"/>
                    </a:lnTo>
                    <a:lnTo>
                      <a:pt x="30" y="25"/>
                    </a:lnTo>
                    <a:lnTo>
                      <a:pt x="29" y="36"/>
                    </a:lnTo>
                    <a:lnTo>
                      <a:pt x="27" y="43"/>
                    </a:lnTo>
                    <a:lnTo>
                      <a:pt x="25" y="49"/>
                    </a:lnTo>
                    <a:lnTo>
                      <a:pt x="22" y="53"/>
                    </a:lnTo>
                    <a:lnTo>
                      <a:pt x="19" y="57"/>
                    </a:lnTo>
                    <a:lnTo>
                      <a:pt x="11" y="66"/>
                    </a:lnTo>
                    <a:lnTo>
                      <a:pt x="19" y="86"/>
                    </a:lnTo>
                    <a:lnTo>
                      <a:pt x="26" y="80"/>
                    </a:lnTo>
                    <a:lnTo>
                      <a:pt x="32" y="76"/>
                    </a:lnTo>
                    <a:lnTo>
                      <a:pt x="33" y="75"/>
                    </a:lnTo>
                    <a:lnTo>
                      <a:pt x="36" y="75"/>
                    </a:lnTo>
                    <a:lnTo>
                      <a:pt x="40" y="75"/>
                    </a:lnTo>
                    <a:lnTo>
                      <a:pt x="45" y="78"/>
                    </a:lnTo>
                    <a:lnTo>
                      <a:pt x="51" y="84"/>
                    </a:lnTo>
                    <a:lnTo>
                      <a:pt x="55" y="89"/>
                    </a:lnTo>
                    <a:lnTo>
                      <a:pt x="51" y="96"/>
                    </a:lnTo>
                    <a:lnTo>
                      <a:pt x="47" y="100"/>
                    </a:lnTo>
                    <a:lnTo>
                      <a:pt x="42" y="103"/>
                    </a:lnTo>
                    <a:lnTo>
                      <a:pt x="38" y="106"/>
                    </a:lnTo>
                    <a:lnTo>
                      <a:pt x="33" y="106"/>
                    </a:lnTo>
                    <a:lnTo>
                      <a:pt x="28" y="106"/>
                    </a:lnTo>
                    <a:lnTo>
                      <a:pt x="23" y="104"/>
                    </a:lnTo>
                    <a:lnTo>
                      <a:pt x="18" y="101"/>
                    </a:lnTo>
                    <a:lnTo>
                      <a:pt x="13" y="96"/>
                    </a:lnTo>
                    <a:lnTo>
                      <a:pt x="9" y="91"/>
                    </a:lnTo>
                    <a:lnTo>
                      <a:pt x="6" y="83"/>
                    </a:lnTo>
                    <a:lnTo>
                      <a:pt x="3" y="75"/>
                    </a:lnTo>
                    <a:lnTo>
                      <a:pt x="1" y="68"/>
                    </a:lnTo>
                    <a:lnTo>
                      <a:pt x="0" y="59"/>
                    </a:lnTo>
                    <a:lnTo>
                      <a:pt x="0" y="48"/>
                    </a:lnTo>
                    <a:lnTo>
                      <a:pt x="1" y="38"/>
                    </a:lnTo>
                    <a:lnTo>
                      <a:pt x="3" y="31"/>
                    </a:lnTo>
                    <a:lnTo>
                      <a:pt x="5" y="24"/>
                    </a:lnTo>
                    <a:lnTo>
                      <a:pt x="9" y="17"/>
                    </a:lnTo>
                    <a:lnTo>
                      <a:pt x="14" y="9"/>
                    </a:lnTo>
                    <a:lnTo>
                      <a:pt x="21" y="3"/>
                    </a:lnTo>
                    <a:lnTo>
                      <a:pt x="27" y="0"/>
                    </a:lnTo>
                    <a:lnTo>
                      <a:pt x="33" y="0"/>
                    </a:lnTo>
                    <a:lnTo>
                      <a:pt x="40" y="1"/>
                    </a:lnTo>
                    <a:lnTo>
                      <a:pt x="43" y="3"/>
                    </a:lnTo>
                    <a:lnTo>
                      <a:pt x="42"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16" name="Freeform 84"/>
              <p:cNvSpPr>
                <a:spLocks/>
              </p:cNvSpPr>
              <p:nvPr/>
            </p:nvSpPr>
            <p:spPr bwMode="auto">
              <a:xfrm>
                <a:off x="2833" y="4062"/>
                <a:ext cx="23" cy="89"/>
              </a:xfrm>
              <a:custGeom>
                <a:avLst/>
                <a:gdLst/>
                <a:ahLst/>
                <a:cxnLst>
                  <a:cxn ang="0">
                    <a:pos x="0" y="9"/>
                  </a:cxn>
                  <a:cxn ang="0">
                    <a:pos x="4" y="33"/>
                  </a:cxn>
                  <a:cxn ang="0">
                    <a:pos x="5" y="38"/>
                  </a:cxn>
                  <a:cxn ang="0">
                    <a:pos x="7" y="44"/>
                  </a:cxn>
                  <a:cxn ang="0">
                    <a:pos x="11" y="50"/>
                  </a:cxn>
                  <a:cxn ang="0">
                    <a:pos x="14" y="55"/>
                  </a:cxn>
                  <a:cxn ang="0">
                    <a:pos x="18" y="60"/>
                  </a:cxn>
                  <a:cxn ang="0">
                    <a:pos x="15" y="72"/>
                  </a:cxn>
                  <a:cxn ang="0">
                    <a:pos x="12" y="84"/>
                  </a:cxn>
                  <a:cxn ang="0">
                    <a:pos x="12" y="88"/>
                  </a:cxn>
                  <a:cxn ang="0">
                    <a:pos x="14" y="84"/>
                  </a:cxn>
                  <a:cxn ang="0">
                    <a:pos x="17" y="77"/>
                  </a:cxn>
                  <a:cxn ang="0">
                    <a:pos x="20" y="69"/>
                  </a:cxn>
                  <a:cxn ang="0">
                    <a:pos x="21" y="62"/>
                  </a:cxn>
                  <a:cxn ang="0">
                    <a:pos x="22" y="54"/>
                  </a:cxn>
                  <a:cxn ang="0">
                    <a:pos x="22" y="45"/>
                  </a:cxn>
                  <a:cxn ang="0">
                    <a:pos x="21" y="36"/>
                  </a:cxn>
                  <a:cxn ang="0">
                    <a:pos x="20" y="29"/>
                  </a:cxn>
                  <a:cxn ang="0">
                    <a:pos x="17" y="21"/>
                  </a:cxn>
                  <a:cxn ang="0">
                    <a:pos x="13" y="12"/>
                  </a:cxn>
                  <a:cxn ang="0">
                    <a:pos x="7" y="6"/>
                  </a:cxn>
                  <a:cxn ang="0">
                    <a:pos x="0" y="0"/>
                  </a:cxn>
                  <a:cxn ang="0">
                    <a:pos x="0" y="9"/>
                  </a:cxn>
                </a:cxnLst>
                <a:rect l="0" t="0" r="r" b="b"/>
                <a:pathLst>
                  <a:path w="23" h="89">
                    <a:moveTo>
                      <a:pt x="0" y="9"/>
                    </a:moveTo>
                    <a:lnTo>
                      <a:pt x="4" y="33"/>
                    </a:lnTo>
                    <a:lnTo>
                      <a:pt x="5" y="38"/>
                    </a:lnTo>
                    <a:lnTo>
                      <a:pt x="7" y="44"/>
                    </a:lnTo>
                    <a:lnTo>
                      <a:pt x="11" y="50"/>
                    </a:lnTo>
                    <a:lnTo>
                      <a:pt x="14" y="55"/>
                    </a:lnTo>
                    <a:lnTo>
                      <a:pt x="18" y="60"/>
                    </a:lnTo>
                    <a:lnTo>
                      <a:pt x="15" y="72"/>
                    </a:lnTo>
                    <a:lnTo>
                      <a:pt x="12" y="84"/>
                    </a:lnTo>
                    <a:lnTo>
                      <a:pt x="12" y="88"/>
                    </a:lnTo>
                    <a:lnTo>
                      <a:pt x="14" y="84"/>
                    </a:lnTo>
                    <a:lnTo>
                      <a:pt x="17" y="77"/>
                    </a:lnTo>
                    <a:lnTo>
                      <a:pt x="20" y="69"/>
                    </a:lnTo>
                    <a:lnTo>
                      <a:pt x="21" y="62"/>
                    </a:lnTo>
                    <a:lnTo>
                      <a:pt x="22" y="54"/>
                    </a:lnTo>
                    <a:lnTo>
                      <a:pt x="22" y="45"/>
                    </a:lnTo>
                    <a:lnTo>
                      <a:pt x="21" y="36"/>
                    </a:lnTo>
                    <a:lnTo>
                      <a:pt x="20" y="29"/>
                    </a:lnTo>
                    <a:lnTo>
                      <a:pt x="17" y="21"/>
                    </a:lnTo>
                    <a:lnTo>
                      <a:pt x="13" y="12"/>
                    </a:lnTo>
                    <a:lnTo>
                      <a:pt x="7" y="6"/>
                    </a:lnTo>
                    <a:lnTo>
                      <a:pt x="0" y="0"/>
                    </a:lnTo>
                    <a:lnTo>
                      <a:pt x="0" y="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17" name="Freeform 85"/>
              <p:cNvSpPr>
                <a:spLocks/>
              </p:cNvSpPr>
              <p:nvPr/>
            </p:nvSpPr>
            <p:spPr bwMode="auto">
              <a:xfrm>
                <a:off x="2823" y="4104"/>
                <a:ext cx="8" cy="24"/>
              </a:xfrm>
              <a:custGeom>
                <a:avLst/>
                <a:gdLst/>
                <a:ahLst/>
                <a:cxnLst>
                  <a:cxn ang="0">
                    <a:pos x="7" y="0"/>
                  </a:cxn>
                  <a:cxn ang="0">
                    <a:pos x="5" y="0"/>
                  </a:cxn>
                  <a:cxn ang="0">
                    <a:pos x="3" y="1"/>
                  </a:cxn>
                  <a:cxn ang="0">
                    <a:pos x="2" y="4"/>
                  </a:cxn>
                  <a:cxn ang="0">
                    <a:pos x="1" y="6"/>
                  </a:cxn>
                  <a:cxn ang="0">
                    <a:pos x="0" y="10"/>
                  </a:cxn>
                  <a:cxn ang="0">
                    <a:pos x="0" y="13"/>
                  </a:cxn>
                  <a:cxn ang="0">
                    <a:pos x="1" y="16"/>
                  </a:cxn>
                  <a:cxn ang="0">
                    <a:pos x="1" y="19"/>
                  </a:cxn>
                  <a:cxn ang="0">
                    <a:pos x="3" y="22"/>
                  </a:cxn>
                  <a:cxn ang="0">
                    <a:pos x="4" y="23"/>
                  </a:cxn>
                  <a:cxn ang="0">
                    <a:pos x="6" y="23"/>
                  </a:cxn>
                  <a:cxn ang="0">
                    <a:pos x="7" y="23"/>
                  </a:cxn>
                  <a:cxn ang="0">
                    <a:pos x="7" y="21"/>
                  </a:cxn>
                  <a:cxn ang="0">
                    <a:pos x="5" y="21"/>
                  </a:cxn>
                  <a:cxn ang="0">
                    <a:pos x="4" y="20"/>
                  </a:cxn>
                  <a:cxn ang="0">
                    <a:pos x="2" y="18"/>
                  </a:cxn>
                  <a:cxn ang="0">
                    <a:pos x="2" y="16"/>
                  </a:cxn>
                  <a:cxn ang="0">
                    <a:pos x="1" y="13"/>
                  </a:cxn>
                  <a:cxn ang="0">
                    <a:pos x="1" y="10"/>
                  </a:cxn>
                  <a:cxn ang="0">
                    <a:pos x="1" y="7"/>
                  </a:cxn>
                  <a:cxn ang="0">
                    <a:pos x="2" y="4"/>
                  </a:cxn>
                  <a:cxn ang="0">
                    <a:pos x="4" y="3"/>
                  </a:cxn>
                  <a:cxn ang="0">
                    <a:pos x="5" y="2"/>
                  </a:cxn>
                  <a:cxn ang="0">
                    <a:pos x="7" y="2"/>
                  </a:cxn>
                  <a:cxn ang="0">
                    <a:pos x="7" y="0"/>
                  </a:cxn>
                </a:cxnLst>
                <a:rect l="0" t="0" r="r" b="b"/>
                <a:pathLst>
                  <a:path w="8" h="24">
                    <a:moveTo>
                      <a:pt x="7" y="0"/>
                    </a:moveTo>
                    <a:lnTo>
                      <a:pt x="5" y="0"/>
                    </a:lnTo>
                    <a:lnTo>
                      <a:pt x="3" y="1"/>
                    </a:lnTo>
                    <a:lnTo>
                      <a:pt x="2" y="4"/>
                    </a:lnTo>
                    <a:lnTo>
                      <a:pt x="1" y="6"/>
                    </a:lnTo>
                    <a:lnTo>
                      <a:pt x="0" y="10"/>
                    </a:lnTo>
                    <a:lnTo>
                      <a:pt x="0" y="13"/>
                    </a:lnTo>
                    <a:lnTo>
                      <a:pt x="1" y="16"/>
                    </a:lnTo>
                    <a:lnTo>
                      <a:pt x="1" y="19"/>
                    </a:lnTo>
                    <a:lnTo>
                      <a:pt x="3" y="22"/>
                    </a:lnTo>
                    <a:lnTo>
                      <a:pt x="4" y="23"/>
                    </a:lnTo>
                    <a:lnTo>
                      <a:pt x="6" y="23"/>
                    </a:lnTo>
                    <a:lnTo>
                      <a:pt x="7" y="23"/>
                    </a:lnTo>
                    <a:lnTo>
                      <a:pt x="7" y="21"/>
                    </a:lnTo>
                    <a:lnTo>
                      <a:pt x="5" y="21"/>
                    </a:lnTo>
                    <a:lnTo>
                      <a:pt x="4" y="20"/>
                    </a:lnTo>
                    <a:lnTo>
                      <a:pt x="2" y="18"/>
                    </a:lnTo>
                    <a:lnTo>
                      <a:pt x="2" y="16"/>
                    </a:lnTo>
                    <a:lnTo>
                      <a:pt x="1" y="13"/>
                    </a:lnTo>
                    <a:lnTo>
                      <a:pt x="1" y="10"/>
                    </a:lnTo>
                    <a:lnTo>
                      <a:pt x="1" y="7"/>
                    </a:lnTo>
                    <a:lnTo>
                      <a:pt x="2" y="4"/>
                    </a:lnTo>
                    <a:lnTo>
                      <a:pt x="4" y="3"/>
                    </a:lnTo>
                    <a:lnTo>
                      <a:pt x="5" y="2"/>
                    </a:lnTo>
                    <a:lnTo>
                      <a:pt x="7" y="2"/>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18" name="Freeform 86"/>
              <p:cNvSpPr>
                <a:spLocks/>
              </p:cNvSpPr>
              <p:nvPr/>
            </p:nvSpPr>
            <p:spPr bwMode="auto">
              <a:xfrm>
                <a:off x="2828" y="4104"/>
                <a:ext cx="11" cy="24"/>
              </a:xfrm>
              <a:custGeom>
                <a:avLst/>
                <a:gdLst/>
                <a:ahLst/>
                <a:cxnLst>
                  <a:cxn ang="0">
                    <a:pos x="2" y="2"/>
                  </a:cxn>
                  <a:cxn ang="0">
                    <a:pos x="4" y="3"/>
                  </a:cxn>
                  <a:cxn ang="0">
                    <a:pos x="5" y="4"/>
                  </a:cxn>
                  <a:cxn ang="0">
                    <a:pos x="6" y="7"/>
                  </a:cxn>
                  <a:cxn ang="0">
                    <a:pos x="7" y="9"/>
                  </a:cxn>
                  <a:cxn ang="0">
                    <a:pos x="7" y="12"/>
                  </a:cxn>
                  <a:cxn ang="0">
                    <a:pos x="6" y="15"/>
                  </a:cxn>
                  <a:cxn ang="0">
                    <a:pos x="5" y="17"/>
                  </a:cxn>
                  <a:cxn ang="0">
                    <a:pos x="4" y="19"/>
                  </a:cxn>
                  <a:cxn ang="0">
                    <a:pos x="3" y="20"/>
                  </a:cxn>
                  <a:cxn ang="0">
                    <a:pos x="2" y="21"/>
                  </a:cxn>
                  <a:cxn ang="0">
                    <a:pos x="1" y="21"/>
                  </a:cxn>
                  <a:cxn ang="0">
                    <a:pos x="0" y="21"/>
                  </a:cxn>
                  <a:cxn ang="0">
                    <a:pos x="2" y="23"/>
                  </a:cxn>
                  <a:cxn ang="0">
                    <a:pos x="4" y="23"/>
                  </a:cxn>
                  <a:cxn ang="0">
                    <a:pos x="5" y="22"/>
                  </a:cxn>
                  <a:cxn ang="0">
                    <a:pos x="7" y="20"/>
                  </a:cxn>
                  <a:cxn ang="0">
                    <a:pos x="8" y="18"/>
                  </a:cxn>
                  <a:cxn ang="0">
                    <a:pos x="9" y="16"/>
                  </a:cxn>
                  <a:cxn ang="0">
                    <a:pos x="9" y="15"/>
                  </a:cxn>
                  <a:cxn ang="0">
                    <a:pos x="10" y="12"/>
                  </a:cxn>
                  <a:cxn ang="0">
                    <a:pos x="10" y="11"/>
                  </a:cxn>
                  <a:cxn ang="0">
                    <a:pos x="9" y="8"/>
                  </a:cxn>
                  <a:cxn ang="0">
                    <a:pos x="9" y="5"/>
                  </a:cxn>
                  <a:cxn ang="0">
                    <a:pos x="7" y="3"/>
                  </a:cxn>
                  <a:cxn ang="0">
                    <a:pos x="6" y="1"/>
                  </a:cxn>
                  <a:cxn ang="0">
                    <a:pos x="4" y="0"/>
                  </a:cxn>
                  <a:cxn ang="0">
                    <a:pos x="3" y="0"/>
                  </a:cxn>
                  <a:cxn ang="0">
                    <a:pos x="2" y="2"/>
                  </a:cxn>
                </a:cxnLst>
                <a:rect l="0" t="0" r="r" b="b"/>
                <a:pathLst>
                  <a:path w="11" h="24">
                    <a:moveTo>
                      <a:pt x="2" y="2"/>
                    </a:moveTo>
                    <a:lnTo>
                      <a:pt x="4" y="3"/>
                    </a:lnTo>
                    <a:lnTo>
                      <a:pt x="5" y="4"/>
                    </a:lnTo>
                    <a:lnTo>
                      <a:pt x="6" y="7"/>
                    </a:lnTo>
                    <a:lnTo>
                      <a:pt x="7" y="9"/>
                    </a:lnTo>
                    <a:lnTo>
                      <a:pt x="7" y="12"/>
                    </a:lnTo>
                    <a:lnTo>
                      <a:pt x="6" y="15"/>
                    </a:lnTo>
                    <a:lnTo>
                      <a:pt x="5" y="17"/>
                    </a:lnTo>
                    <a:lnTo>
                      <a:pt x="4" y="19"/>
                    </a:lnTo>
                    <a:lnTo>
                      <a:pt x="3" y="20"/>
                    </a:lnTo>
                    <a:lnTo>
                      <a:pt x="2" y="21"/>
                    </a:lnTo>
                    <a:lnTo>
                      <a:pt x="1" y="21"/>
                    </a:lnTo>
                    <a:lnTo>
                      <a:pt x="0" y="21"/>
                    </a:lnTo>
                    <a:lnTo>
                      <a:pt x="2" y="23"/>
                    </a:lnTo>
                    <a:lnTo>
                      <a:pt x="4" y="23"/>
                    </a:lnTo>
                    <a:lnTo>
                      <a:pt x="5" y="22"/>
                    </a:lnTo>
                    <a:lnTo>
                      <a:pt x="7" y="20"/>
                    </a:lnTo>
                    <a:lnTo>
                      <a:pt x="8" y="18"/>
                    </a:lnTo>
                    <a:lnTo>
                      <a:pt x="9" y="16"/>
                    </a:lnTo>
                    <a:lnTo>
                      <a:pt x="9" y="15"/>
                    </a:lnTo>
                    <a:lnTo>
                      <a:pt x="10" y="12"/>
                    </a:lnTo>
                    <a:lnTo>
                      <a:pt x="10" y="11"/>
                    </a:lnTo>
                    <a:lnTo>
                      <a:pt x="9" y="8"/>
                    </a:lnTo>
                    <a:lnTo>
                      <a:pt x="9" y="5"/>
                    </a:lnTo>
                    <a:lnTo>
                      <a:pt x="7" y="3"/>
                    </a:lnTo>
                    <a:lnTo>
                      <a:pt x="6" y="1"/>
                    </a:lnTo>
                    <a:lnTo>
                      <a:pt x="4" y="0"/>
                    </a:lnTo>
                    <a:lnTo>
                      <a:pt x="3" y="0"/>
                    </a:lnTo>
                    <a:lnTo>
                      <a:pt x="2"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19" name="Freeform 87"/>
              <p:cNvSpPr>
                <a:spLocks/>
              </p:cNvSpPr>
              <p:nvPr/>
            </p:nvSpPr>
            <p:spPr bwMode="auto">
              <a:xfrm>
                <a:off x="2812" y="4116"/>
                <a:ext cx="5" cy="29"/>
              </a:xfrm>
              <a:custGeom>
                <a:avLst/>
                <a:gdLst/>
                <a:ahLst/>
                <a:cxnLst>
                  <a:cxn ang="0">
                    <a:pos x="0" y="28"/>
                  </a:cxn>
                  <a:cxn ang="0">
                    <a:pos x="4" y="0"/>
                  </a:cxn>
                  <a:cxn ang="0">
                    <a:pos x="3" y="25"/>
                  </a:cxn>
                  <a:cxn ang="0">
                    <a:pos x="0" y="28"/>
                  </a:cxn>
                </a:cxnLst>
                <a:rect l="0" t="0" r="r" b="b"/>
                <a:pathLst>
                  <a:path w="5" h="29">
                    <a:moveTo>
                      <a:pt x="0" y="28"/>
                    </a:moveTo>
                    <a:lnTo>
                      <a:pt x="4" y="0"/>
                    </a:lnTo>
                    <a:lnTo>
                      <a:pt x="3" y="25"/>
                    </a:lnTo>
                    <a:lnTo>
                      <a:pt x="0" y="2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20" name="Freeform 88"/>
              <p:cNvSpPr>
                <a:spLocks/>
              </p:cNvSpPr>
              <p:nvPr/>
            </p:nvSpPr>
            <p:spPr bwMode="auto">
              <a:xfrm>
                <a:off x="2836" y="4118"/>
                <a:ext cx="15" cy="16"/>
              </a:xfrm>
              <a:custGeom>
                <a:avLst/>
                <a:gdLst/>
                <a:ahLst/>
                <a:cxnLst>
                  <a:cxn ang="0">
                    <a:pos x="12" y="0"/>
                  </a:cxn>
                  <a:cxn ang="0">
                    <a:pos x="0" y="15"/>
                  </a:cxn>
                  <a:cxn ang="0">
                    <a:pos x="14" y="1"/>
                  </a:cxn>
                  <a:cxn ang="0">
                    <a:pos x="12" y="0"/>
                  </a:cxn>
                </a:cxnLst>
                <a:rect l="0" t="0" r="r" b="b"/>
                <a:pathLst>
                  <a:path w="15" h="16">
                    <a:moveTo>
                      <a:pt x="12" y="0"/>
                    </a:moveTo>
                    <a:lnTo>
                      <a:pt x="0" y="15"/>
                    </a:lnTo>
                    <a:lnTo>
                      <a:pt x="14" y="1"/>
                    </a:lnTo>
                    <a:lnTo>
                      <a:pt x="1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21" name="Freeform 89"/>
              <p:cNvSpPr>
                <a:spLocks/>
              </p:cNvSpPr>
              <p:nvPr/>
            </p:nvSpPr>
            <p:spPr bwMode="auto">
              <a:xfrm>
                <a:off x="2423" y="4169"/>
                <a:ext cx="587" cy="29"/>
              </a:xfrm>
              <a:custGeom>
                <a:avLst/>
                <a:gdLst/>
                <a:ahLst/>
                <a:cxnLst>
                  <a:cxn ang="0">
                    <a:pos x="0" y="6"/>
                  </a:cxn>
                  <a:cxn ang="0">
                    <a:pos x="586" y="28"/>
                  </a:cxn>
                  <a:cxn ang="0">
                    <a:pos x="501" y="9"/>
                  </a:cxn>
                  <a:cxn ang="0">
                    <a:pos x="83" y="0"/>
                  </a:cxn>
                  <a:cxn ang="0">
                    <a:pos x="0" y="6"/>
                  </a:cxn>
                </a:cxnLst>
                <a:rect l="0" t="0" r="r" b="b"/>
                <a:pathLst>
                  <a:path w="587" h="29">
                    <a:moveTo>
                      <a:pt x="0" y="6"/>
                    </a:moveTo>
                    <a:lnTo>
                      <a:pt x="586" y="28"/>
                    </a:lnTo>
                    <a:lnTo>
                      <a:pt x="501" y="9"/>
                    </a:lnTo>
                    <a:lnTo>
                      <a:pt x="83" y="0"/>
                    </a:lnTo>
                    <a:lnTo>
                      <a:pt x="0" y="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22" name="Freeform 90"/>
              <p:cNvSpPr>
                <a:spLocks/>
              </p:cNvSpPr>
              <p:nvPr/>
            </p:nvSpPr>
            <p:spPr bwMode="auto">
              <a:xfrm>
                <a:off x="2902" y="4064"/>
                <a:ext cx="33" cy="46"/>
              </a:xfrm>
              <a:custGeom>
                <a:avLst/>
                <a:gdLst/>
                <a:ahLst/>
                <a:cxnLst>
                  <a:cxn ang="0">
                    <a:pos x="1" y="29"/>
                  </a:cxn>
                  <a:cxn ang="0">
                    <a:pos x="4" y="35"/>
                  </a:cxn>
                  <a:cxn ang="0">
                    <a:pos x="7" y="40"/>
                  </a:cxn>
                  <a:cxn ang="0">
                    <a:pos x="12" y="43"/>
                  </a:cxn>
                  <a:cxn ang="0">
                    <a:pos x="17" y="45"/>
                  </a:cxn>
                  <a:cxn ang="0">
                    <a:pos x="21" y="45"/>
                  </a:cxn>
                  <a:cxn ang="0">
                    <a:pos x="25" y="44"/>
                  </a:cxn>
                  <a:cxn ang="0">
                    <a:pos x="28" y="41"/>
                  </a:cxn>
                  <a:cxn ang="0">
                    <a:pos x="31" y="37"/>
                  </a:cxn>
                  <a:cxn ang="0">
                    <a:pos x="32" y="32"/>
                  </a:cxn>
                  <a:cxn ang="0">
                    <a:pos x="32" y="26"/>
                  </a:cxn>
                  <a:cxn ang="0">
                    <a:pos x="32" y="21"/>
                  </a:cxn>
                  <a:cxn ang="0">
                    <a:pos x="31" y="16"/>
                  </a:cxn>
                  <a:cxn ang="0">
                    <a:pos x="29" y="11"/>
                  </a:cxn>
                  <a:cxn ang="0">
                    <a:pos x="25" y="6"/>
                  </a:cxn>
                  <a:cxn ang="0">
                    <a:pos x="20" y="2"/>
                  </a:cxn>
                  <a:cxn ang="0">
                    <a:pos x="15" y="0"/>
                  </a:cxn>
                  <a:cxn ang="0">
                    <a:pos x="12" y="0"/>
                  </a:cxn>
                  <a:cxn ang="0">
                    <a:pos x="6" y="2"/>
                  </a:cxn>
                  <a:cxn ang="0">
                    <a:pos x="3" y="6"/>
                  </a:cxn>
                  <a:cxn ang="0">
                    <a:pos x="1" y="11"/>
                  </a:cxn>
                  <a:cxn ang="0">
                    <a:pos x="0" y="16"/>
                  </a:cxn>
                  <a:cxn ang="0">
                    <a:pos x="2" y="11"/>
                  </a:cxn>
                  <a:cxn ang="0">
                    <a:pos x="4" y="7"/>
                  </a:cxn>
                  <a:cxn ang="0">
                    <a:pos x="8" y="4"/>
                  </a:cxn>
                  <a:cxn ang="0">
                    <a:pos x="12" y="3"/>
                  </a:cxn>
                  <a:cxn ang="0">
                    <a:pos x="17" y="5"/>
                  </a:cxn>
                  <a:cxn ang="0">
                    <a:pos x="21" y="9"/>
                  </a:cxn>
                  <a:cxn ang="0">
                    <a:pos x="24" y="14"/>
                  </a:cxn>
                  <a:cxn ang="0">
                    <a:pos x="25" y="20"/>
                  </a:cxn>
                  <a:cxn ang="0">
                    <a:pos x="26" y="25"/>
                  </a:cxn>
                  <a:cxn ang="0">
                    <a:pos x="22" y="37"/>
                  </a:cxn>
                  <a:cxn ang="0">
                    <a:pos x="22" y="24"/>
                  </a:cxn>
                  <a:cxn ang="0">
                    <a:pos x="18" y="36"/>
                  </a:cxn>
                  <a:cxn ang="0">
                    <a:pos x="18" y="26"/>
                  </a:cxn>
                  <a:cxn ang="0">
                    <a:pos x="14" y="33"/>
                  </a:cxn>
                  <a:cxn ang="0">
                    <a:pos x="13" y="26"/>
                  </a:cxn>
                  <a:cxn ang="0">
                    <a:pos x="10" y="31"/>
                  </a:cxn>
                  <a:cxn ang="0">
                    <a:pos x="10" y="26"/>
                  </a:cxn>
                  <a:cxn ang="0">
                    <a:pos x="8" y="31"/>
                  </a:cxn>
                  <a:cxn ang="0">
                    <a:pos x="5" y="31"/>
                  </a:cxn>
                  <a:cxn ang="0">
                    <a:pos x="3" y="31"/>
                  </a:cxn>
                  <a:cxn ang="0">
                    <a:pos x="1" y="29"/>
                  </a:cxn>
                </a:cxnLst>
                <a:rect l="0" t="0" r="r" b="b"/>
                <a:pathLst>
                  <a:path w="33" h="46">
                    <a:moveTo>
                      <a:pt x="1" y="29"/>
                    </a:moveTo>
                    <a:lnTo>
                      <a:pt x="4" y="35"/>
                    </a:lnTo>
                    <a:lnTo>
                      <a:pt x="7" y="40"/>
                    </a:lnTo>
                    <a:lnTo>
                      <a:pt x="12" y="43"/>
                    </a:lnTo>
                    <a:lnTo>
                      <a:pt x="17" y="45"/>
                    </a:lnTo>
                    <a:lnTo>
                      <a:pt x="21" y="45"/>
                    </a:lnTo>
                    <a:lnTo>
                      <a:pt x="25" y="44"/>
                    </a:lnTo>
                    <a:lnTo>
                      <a:pt x="28" y="41"/>
                    </a:lnTo>
                    <a:lnTo>
                      <a:pt x="31" y="37"/>
                    </a:lnTo>
                    <a:lnTo>
                      <a:pt x="32" y="32"/>
                    </a:lnTo>
                    <a:lnTo>
                      <a:pt x="32" y="26"/>
                    </a:lnTo>
                    <a:lnTo>
                      <a:pt x="32" y="21"/>
                    </a:lnTo>
                    <a:lnTo>
                      <a:pt x="31" y="16"/>
                    </a:lnTo>
                    <a:lnTo>
                      <a:pt x="29" y="11"/>
                    </a:lnTo>
                    <a:lnTo>
                      <a:pt x="25" y="6"/>
                    </a:lnTo>
                    <a:lnTo>
                      <a:pt x="20" y="2"/>
                    </a:lnTo>
                    <a:lnTo>
                      <a:pt x="15" y="0"/>
                    </a:lnTo>
                    <a:lnTo>
                      <a:pt x="12" y="0"/>
                    </a:lnTo>
                    <a:lnTo>
                      <a:pt x="6" y="2"/>
                    </a:lnTo>
                    <a:lnTo>
                      <a:pt x="3" y="6"/>
                    </a:lnTo>
                    <a:lnTo>
                      <a:pt x="1" y="11"/>
                    </a:lnTo>
                    <a:lnTo>
                      <a:pt x="0" y="16"/>
                    </a:lnTo>
                    <a:lnTo>
                      <a:pt x="2" y="11"/>
                    </a:lnTo>
                    <a:lnTo>
                      <a:pt x="4" y="7"/>
                    </a:lnTo>
                    <a:lnTo>
                      <a:pt x="8" y="4"/>
                    </a:lnTo>
                    <a:lnTo>
                      <a:pt x="12" y="3"/>
                    </a:lnTo>
                    <a:lnTo>
                      <a:pt x="17" y="5"/>
                    </a:lnTo>
                    <a:lnTo>
                      <a:pt x="21" y="9"/>
                    </a:lnTo>
                    <a:lnTo>
                      <a:pt x="24" y="14"/>
                    </a:lnTo>
                    <a:lnTo>
                      <a:pt x="25" y="20"/>
                    </a:lnTo>
                    <a:lnTo>
                      <a:pt x="26" y="25"/>
                    </a:lnTo>
                    <a:lnTo>
                      <a:pt x="22" y="37"/>
                    </a:lnTo>
                    <a:lnTo>
                      <a:pt x="22" y="24"/>
                    </a:lnTo>
                    <a:lnTo>
                      <a:pt x="18" y="36"/>
                    </a:lnTo>
                    <a:lnTo>
                      <a:pt x="18" y="26"/>
                    </a:lnTo>
                    <a:lnTo>
                      <a:pt x="14" y="33"/>
                    </a:lnTo>
                    <a:lnTo>
                      <a:pt x="13" y="26"/>
                    </a:lnTo>
                    <a:lnTo>
                      <a:pt x="10" y="31"/>
                    </a:lnTo>
                    <a:lnTo>
                      <a:pt x="10" y="26"/>
                    </a:lnTo>
                    <a:lnTo>
                      <a:pt x="8" y="31"/>
                    </a:lnTo>
                    <a:lnTo>
                      <a:pt x="5" y="31"/>
                    </a:lnTo>
                    <a:lnTo>
                      <a:pt x="3" y="31"/>
                    </a:lnTo>
                    <a:lnTo>
                      <a:pt x="1"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23" name="Freeform 91"/>
              <p:cNvSpPr>
                <a:spLocks/>
              </p:cNvSpPr>
              <p:nvPr/>
            </p:nvSpPr>
            <p:spPr bwMode="auto">
              <a:xfrm>
                <a:off x="2886" y="4148"/>
                <a:ext cx="82" cy="36"/>
              </a:xfrm>
              <a:custGeom>
                <a:avLst/>
                <a:gdLst/>
                <a:ahLst/>
                <a:cxnLst>
                  <a:cxn ang="0">
                    <a:pos x="0" y="0"/>
                  </a:cxn>
                  <a:cxn ang="0">
                    <a:pos x="2" y="9"/>
                  </a:cxn>
                  <a:cxn ang="0">
                    <a:pos x="6" y="16"/>
                  </a:cxn>
                  <a:cxn ang="0">
                    <a:pos x="11" y="23"/>
                  </a:cxn>
                  <a:cxn ang="0">
                    <a:pos x="16" y="29"/>
                  </a:cxn>
                  <a:cxn ang="0">
                    <a:pos x="22" y="32"/>
                  </a:cxn>
                  <a:cxn ang="0">
                    <a:pos x="30" y="34"/>
                  </a:cxn>
                  <a:cxn ang="0">
                    <a:pos x="39" y="35"/>
                  </a:cxn>
                  <a:cxn ang="0">
                    <a:pos x="49" y="35"/>
                  </a:cxn>
                  <a:cxn ang="0">
                    <a:pos x="56" y="33"/>
                  </a:cxn>
                  <a:cxn ang="0">
                    <a:pos x="63" y="30"/>
                  </a:cxn>
                  <a:cxn ang="0">
                    <a:pos x="69" y="25"/>
                  </a:cxn>
                  <a:cxn ang="0">
                    <a:pos x="75" y="17"/>
                  </a:cxn>
                  <a:cxn ang="0">
                    <a:pos x="78" y="11"/>
                  </a:cxn>
                  <a:cxn ang="0">
                    <a:pos x="81" y="5"/>
                  </a:cxn>
                  <a:cxn ang="0">
                    <a:pos x="31" y="8"/>
                  </a:cxn>
                  <a:cxn ang="0">
                    <a:pos x="17" y="8"/>
                  </a:cxn>
                  <a:cxn ang="0">
                    <a:pos x="10" y="7"/>
                  </a:cxn>
                  <a:cxn ang="0">
                    <a:pos x="4" y="5"/>
                  </a:cxn>
                  <a:cxn ang="0">
                    <a:pos x="0" y="0"/>
                  </a:cxn>
                </a:cxnLst>
                <a:rect l="0" t="0" r="r" b="b"/>
                <a:pathLst>
                  <a:path w="82" h="36">
                    <a:moveTo>
                      <a:pt x="0" y="0"/>
                    </a:moveTo>
                    <a:lnTo>
                      <a:pt x="2" y="9"/>
                    </a:lnTo>
                    <a:lnTo>
                      <a:pt x="6" y="16"/>
                    </a:lnTo>
                    <a:lnTo>
                      <a:pt x="11" y="23"/>
                    </a:lnTo>
                    <a:lnTo>
                      <a:pt x="16" y="29"/>
                    </a:lnTo>
                    <a:lnTo>
                      <a:pt x="22" y="32"/>
                    </a:lnTo>
                    <a:lnTo>
                      <a:pt x="30" y="34"/>
                    </a:lnTo>
                    <a:lnTo>
                      <a:pt x="39" y="35"/>
                    </a:lnTo>
                    <a:lnTo>
                      <a:pt x="49" y="35"/>
                    </a:lnTo>
                    <a:lnTo>
                      <a:pt x="56" y="33"/>
                    </a:lnTo>
                    <a:lnTo>
                      <a:pt x="63" y="30"/>
                    </a:lnTo>
                    <a:lnTo>
                      <a:pt x="69" y="25"/>
                    </a:lnTo>
                    <a:lnTo>
                      <a:pt x="75" y="17"/>
                    </a:lnTo>
                    <a:lnTo>
                      <a:pt x="78" y="11"/>
                    </a:lnTo>
                    <a:lnTo>
                      <a:pt x="81" y="5"/>
                    </a:lnTo>
                    <a:lnTo>
                      <a:pt x="31" y="8"/>
                    </a:lnTo>
                    <a:lnTo>
                      <a:pt x="17" y="8"/>
                    </a:lnTo>
                    <a:lnTo>
                      <a:pt x="10" y="7"/>
                    </a:lnTo>
                    <a:lnTo>
                      <a:pt x="4" y="5"/>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24" name="Freeform 92"/>
              <p:cNvSpPr>
                <a:spLocks/>
              </p:cNvSpPr>
              <p:nvPr/>
            </p:nvSpPr>
            <p:spPr bwMode="auto">
              <a:xfrm>
                <a:off x="2996" y="4074"/>
                <a:ext cx="19" cy="21"/>
              </a:xfrm>
              <a:custGeom>
                <a:avLst/>
                <a:gdLst/>
                <a:ahLst/>
                <a:cxnLst>
                  <a:cxn ang="0">
                    <a:pos x="18" y="0"/>
                  </a:cxn>
                  <a:cxn ang="0">
                    <a:pos x="11" y="6"/>
                  </a:cxn>
                  <a:cxn ang="0">
                    <a:pos x="10" y="18"/>
                  </a:cxn>
                  <a:cxn ang="0">
                    <a:pos x="14" y="20"/>
                  </a:cxn>
                  <a:cxn ang="0">
                    <a:pos x="0" y="20"/>
                  </a:cxn>
                  <a:cxn ang="0">
                    <a:pos x="2" y="1"/>
                  </a:cxn>
                  <a:cxn ang="0">
                    <a:pos x="18" y="0"/>
                  </a:cxn>
                </a:cxnLst>
                <a:rect l="0" t="0" r="r" b="b"/>
                <a:pathLst>
                  <a:path w="19" h="21">
                    <a:moveTo>
                      <a:pt x="18" y="0"/>
                    </a:moveTo>
                    <a:lnTo>
                      <a:pt x="11" y="6"/>
                    </a:lnTo>
                    <a:lnTo>
                      <a:pt x="10" y="18"/>
                    </a:lnTo>
                    <a:lnTo>
                      <a:pt x="14" y="20"/>
                    </a:lnTo>
                    <a:lnTo>
                      <a:pt x="0" y="20"/>
                    </a:lnTo>
                    <a:lnTo>
                      <a:pt x="2" y="1"/>
                    </a:lnTo>
                    <a:lnTo>
                      <a:pt x="1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25" name="Freeform 93"/>
              <p:cNvSpPr>
                <a:spLocks/>
              </p:cNvSpPr>
              <p:nvPr/>
            </p:nvSpPr>
            <p:spPr bwMode="auto">
              <a:xfrm>
                <a:off x="2952" y="4075"/>
                <a:ext cx="41" cy="21"/>
              </a:xfrm>
              <a:custGeom>
                <a:avLst/>
                <a:gdLst/>
                <a:ahLst/>
                <a:cxnLst>
                  <a:cxn ang="0">
                    <a:pos x="40" y="0"/>
                  </a:cxn>
                  <a:cxn ang="0">
                    <a:pos x="35" y="4"/>
                  </a:cxn>
                  <a:cxn ang="0">
                    <a:pos x="34" y="19"/>
                  </a:cxn>
                  <a:cxn ang="0">
                    <a:pos x="0" y="20"/>
                  </a:cxn>
                  <a:cxn ang="0">
                    <a:pos x="0" y="17"/>
                  </a:cxn>
                  <a:cxn ang="0">
                    <a:pos x="1" y="13"/>
                  </a:cxn>
                  <a:cxn ang="0">
                    <a:pos x="3" y="8"/>
                  </a:cxn>
                  <a:cxn ang="0">
                    <a:pos x="6" y="4"/>
                  </a:cxn>
                  <a:cxn ang="0">
                    <a:pos x="9" y="3"/>
                  </a:cxn>
                  <a:cxn ang="0">
                    <a:pos x="12" y="1"/>
                  </a:cxn>
                  <a:cxn ang="0">
                    <a:pos x="17" y="0"/>
                  </a:cxn>
                  <a:cxn ang="0">
                    <a:pos x="40" y="0"/>
                  </a:cxn>
                </a:cxnLst>
                <a:rect l="0" t="0" r="r" b="b"/>
                <a:pathLst>
                  <a:path w="41" h="21">
                    <a:moveTo>
                      <a:pt x="40" y="0"/>
                    </a:moveTo>
                    <a:lnTo>
                      <a:pt x="35" y="4"/>
                    </a:lnTo>
                    <a:lnTo>
                      <a:pt x="34" y="19"/>
                    </a:lnTo>
                    <a:lnTo>
                      <a:pt x="0" y="20"/>
                    </a:lnTo>
                    <a:lnTo>
                      <a:pt x="0" y="17"/>
                    </a:lnTo>
                    <a:lnTo>
                      <a:pt x="1" y="13"/>
                    </a:lnTo>
                    <a:lnTo>
                      <a:pt x="3" y="8"/>
                    </a:lnTo>
                    <a:lnTo>
                      <a:pt x="6" y="4"/>
                    </a:lnTo>
                    <a:lnTo>
                      <a:pt x="9" y="3"/>
                    </a:lnTo>
                    <a:lnTo>
                      <a:pt x="12" y="1"/>
                    </a:lnTo>
                    <a:lnTo>
                      <a:pt x="17" y="0"/>
                    </a:lnTo>
                    <a:lnTo>
                      <a:pt x="4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26" name="Freeform 94"/>
              <p:cNvSpPr>
                <a:spLocks/>
              </p:cNvSpPr>
              <p:nvPr/>
            </p:nvSpPr>
            <p:spPr bwMode="auto">
              <a:xfrm>
                <a:off x="2951" y="4093"/>
                <a:ext cx="63" cy="36"/>
              </a:xfrm>
              <a:custGeom>
                <a:avLst/>
                <a:gdLst/>
                <a:ahLst/>
                <a:cxnLst>
                  <a:cxn ang="0">
                    <a:pos x="61" y="4"/>
                  </a:cxn>
                  <a:cxn ang="0">
                    <a:pos x="57" y="8"/>
                  </a:cxn>
                  <a:cxn ang="0">
                    <a:pos x="2" y="8"/>
                  </a:cxn>
                  <a:cxn ang="0">
                    <a:pos x="1" y="5"/>
                  </a:cxn>
                  <a:cxn ang="0">
                    <a:pos x="1" y="1"/>
                  </a:cxn>
                  <a:cxn ang="0">
                    <a:pos x="1" y="0"/>
                  </a:cxn>
                  <a:cxn ang="0">
                    <a:pos x="0" y="5"/>
                  </a:cxn>
                  <a:cxn ang="0">
                    <a:pos x="0" y="10"/>
                  </a:cxn>
                  <a:cxn ang="0">
                    <a:pos x="1" y="13"/>
                  </a:cxn>
                  <a:cxn ang="0">
                    <a:pos x="2" y="19"/>
                  </a:cxn>
                  <a:cxn ang="0">
                    <a:pos x="3" y="23"/>
                  </a:cxn>
                  <a:cxn ang="0">
                    <a:pos x="6" y="27"/>
                  </a:cxn>
                  <a:cxn ang="0">
                    <a:pos x="9" y="30"/>
                  </a:cxn>
                  <a:cxn ang="0">
                    <a:pos x="13" y="32"/>
                  </a:cxn>
                  <a:cxn ang="0">
                    <a:pos x="18" y="33"/>
                  </a:cxn>
                  <a:cxn ang="0">
                    <a:pos x="25" y="35"/>
                  </a:cxn>
                  <a:cxn ang="0">
                    <a:pos x="36" y="35"/>
                  </a:cxn>
                  <a:cxn ang="0">
                    <a:pos x="21" y="32"/>
                  </a:cxn>
                  <a:cxn ang="0">
                    <a:pos x="14" y="31"/>
                  </a:cxn>
                  <a:cxn ang="0">
                    <a:pos x="10" y="28"/>
                  </a:cxn>
                  <a:cxn ang="0">
                    <a:pos x="33" y="28"/>
                  </a:cxn>
                  <a:cxn ang="0">
                    <a:pos x="34" y="20"/>
                  </a:cxn>
                  <a:cxn ang="0">
                    <a:pos x="43" y="11"/>
                  </a:cxn>
                  <a:cxn ang="0">
                    <a:pos x="41" y="32"/>
                  </a:cxn>
                  <a:cxn ang="0">
                    <a:pos x="43" y="28"/>
                  </a:cxn>
                  <a:cxn ang="0">
                    <a:pos x="58" y="28"/>
                  </a:cxn>
                  <a:cxn ang="0">
                    <a:pos x="51" y="26"/>
                  </a:cxn>
                  <a:cxn ang="0">
                    <a:pos x="53" y="11"/>
                  </a:cxn>
                  <a:cxn ang="0">
                    <a:pos x="57" y="11"/>
                  </a:cxn>
                  <a:cxn ang="0">
                    <a:pos x="60" y="9"/>
                  </a:cxn>
                  <a:cxn ang="0">
                    <a:pos x="62" y="6"/>
                  </a:cxn>
                  <a:cxn ang="0">
                    <a:pos x="61" y="4"/>
                  </a:cxn>
                </a:cxnLst>
                <a:rect l="0" t="0" r="r" b="b"/>
                <a:pathLst>
                  <a:path w="63" h="36">
                    <a:moveTo>
                      <a:pt x="61" y="4"/>
                    </a:moveTo>
                    <a:lnTo>
                      <a:pt x="57" y="8"/>
                    </a:lnTo>
                    <a:lnTo>
                      <a:pt x="2" y="8"/>
                    </a:lnTo>
                    <a:lnTo>
                      <a:pt x="1" y="5"/>
                    </a:lnTo>
                    <a:lnTo>
                      <a:pt x="1" y="1"/>
                    </a:lnTo>
                    <a:lnTo>
                      <a:pt x="1" y="0"/>
                    </a:lnTo>
                    <a:lnTo>
                      <a:pt x="0" y="5"/>
                    </a:lnTo>
                    <a:lnTo>
                      <a:pt x="0" y="10"/>
                    </a:lnTo>
                    <a:lnTo>
                      <a:pt x="1" y="13"/>
                    </a:lnTo>
                    <a:lnTo>
                      <a:pt x="2" y="19"/>
                    </a:lnTo>
                    <a:lnTo>
                      <a:pt x="3" y="23"/>
                    </a:lnTo>
                    <a:lnTo>
                      <a:pt x="6" y="27"/>
                    </a:lnTo>
                    <a:lnTo>
                      <a:pt x="9" y="30"/>
                    </a:lnTo>
                    <a:lnTo>
                      <a:pt x="13" y="32"/>
                    </a:lnTo>
                    <a:lnTo>
                      <a:pt x="18" y="33"/>
                    </a:lnTo>
                    <a:lnTo>
                      <a:pt x="25" y="35"/>
                    </a:lnTo>
                    <a:lnTo>
                      <a:pt x="36" y="35"/>
                    </a:lnTo>
                    <a:lnTo>
                      <a:pt x="21" y="32"/>
                    </a:lnTo>
                    <a:lnTo>
                      <a:pt x="14" y="31"/>
                    </a:lnTo>
                    <a:lnTo>
                      <a:pt x="10" y="28"/>
                    </a:lnTo>
                    <a:lnTo>
                      <a:pt x="33" y="28"/>
                    </a:lnTo>
                    <a:lnTo>
                      <a:pt x="34" y="20"/>
                    </a:lnTo>
                    <a:lnTo>
                      <a:pt x="43" y="11"/>
                    </a:lnTo>
                    <a:lnTo>
                      <a:pt x="41" y="32"/>
                    </a:lnTo>
                    <a:lnTo>
                      <a:pt x="43" y="28"/>
                    </a:lnTo>
                    <a:lnTo>
                      <a:pt x="58" y="28"/>
                    </a:lnTo>
                    <a:lnTo>
                      <a:pt x="51" y="26"/>
                    </a:lnTo>
                    <a:lnTo>
                      <a:pt x="53" y="11"/>
                    </a:lnTo>
                    <a:lnTo>
                      <a:pt x="57" y="11"/>
                    </a:lnTo>
                    <a:lnTo>
                      <a:pt x="60" y="9"/>
                    </a:lnTo>
                    <a:lnTo>
                      <a:pt x="62" y="6"/>
                    </a:lnTo>
                    <a:lnTo>
                      <a:pt x="61"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27" name="Freeform 95"/>
              <p:cNvSpPr>
                <a:spLocks/>
              </p:cNvSpPr>
              <p:nvPr/>
            </p:nvSpPr>
            <p:spPr bwMode="auto">
              <a:xfrm>
                <a:off x="2881" y="4012"/>
                <a:ext cx="76" cy="29"/>
              </a:xfrm>
              <a:custGeom>
                <a:avLst/>
                <a:gdLst/>
                <a:ahLst/>
                <a:cxnLst>
                  <a:cxn ang="0">
                    <a:pos x="74" y="27"/>
                  </a:cxn>
                  <a:cxn ang="0">
                    <a:pos x="53" y="14"/>
                  </a:cxn>
                  <a:cxn ang="0">
                    <a:pos x="34" y="6"/>
                  </a:cxn>
                  <a:cxn ang="0">
                    <a:pos x="11" y="0"/>
                  </a:cxn>
                  <a:cxn ang="0">
                    <a:pos x="6" y="0"/>
                  </a:cxn>
                  <a:cxn ang="0">
                    <a:pos x="1" y="4"/>
                  </a:cxn>
                  <a:cxn ang="0">
                    <a:pos x="0" y="6"/>
                  </a:cxn>
                  <a:cxn ang="0">
                    <a:pos x="0" y="9"/>
                  </a:cxn>
                  <a:cxn ang="0">
                    <a:pos x="0" y="13"/>
                  </a:cxn>
                  <a:cxn ang="0">
                    <a:pos x="1" y="15"/>
                  </a:cxn>
                  <a:cxn ang="0">
                    <a:pos x="3" y="18"/>
                  </a:cxn>
                  <a:cxn ang="0">
                    <a:pos x="7" y="21"/>
                  </a:cxn>
                  <a:cxn ang="0">
                    <a:pos x="15" y="24"/>
                  </a:cxn>
                  <a:cxn ang="0">
                    <a:pos x="21" y="26"/>
                  </a:cxn>
                  <a:cxn ang="0">
                    <a:pos x="35" y="27"/>
                  </a:cxn>
                  <a:cxn ang="0">
                    <a:pos x="53" y="28"/>
                  </a:cxn>
                  <a:cxn ang="0">
                    <a:pos x="21" y="24"/>
                  </a:cxn>
                  <a:cxn ang="0">
                    <a:pos x="11" y="21"/>
                  </a:cxn>
                  <a:cxn ang="0">
                    <a:pos x="5" y="17"/>
                  </a:cxn>
                  <a:cxn ang="0">
                    <a:pos x="3" y="14"/>
                  </a:cxn>
                  <a:cxn ang="0">
                    <a:pos x="2" y="11"/>
                  </a:cxn>
                  <a:cxn ang="0">
                    <a:pos x="2" y="9"/>
                  </a:cxn>
                  <a:cxn ang="0">
                    <a:pos x="7" y="9"/>
                  </a:cxn>
                  <a:cxn ang="0">
                    <a:pos x="20" y="10"/>
                  </a:cxn>
                  <a:cxn ang="0">
                    <a:pos x="38" y="14"/>
                  </a:cxn>
                  <a:cxn ang="0">
                    <a:pos x="54" y="19"/>
                  </a:cxn>
                  <a:cxn ang="0">
                    <a:pos x="69" y="25"/>
                  </a:cxn>
                  <a:cxn ang="0">
                    <a:pos x="69" y="27"/>
                  </a:cxn>
                  <a:cxn ang="0">
                    <a:pos x="61" y="27"/>
                  </a:cxn>
                  <a:cxn ang="0">
                    <a:pos x="75" y="28"/>
                  </a:cxn>
                  <a:cxn ang="0">
                    <a:pos x="74" y="27"/>
                  </a:cxn>
                </a:cxnLst>
                <a:rect l="0" t="0" r="r" b="b"/>
                <a:pathLst>
                  <a:path w="76" h="29">
                    <a:moveTo>
                      <a:pt x="74" y="27"/>
                    </a:moveTo>
                    <a:lnTo>
                      <a:pt x="53" y="14"/>
                    </a:lnTo>
                    <a:lnTo>
                      <a:pt x="34" y="6"/>
                    </a:lnTo>
                    <a:lnTo>
                      <a:pt x="11" y="0"/>
                    </a:lnTo>
                    <a:lnTo>
                      <a:pt x="6" y="0"/>
                    </a:lnTo>
                    <a:lnTo>
                      <a:pt x="1" y="4"/>
                    </a:lnTo>
                    <a:lnTo>
                      <a:pt x="0" y="6"/>
                    </a:lnTo>
                    <a:lnTo>
                      <a:pt x="0" y="9"/>
                    </a:lnTo>
                    <a:lnTo>
                      <a:pt x="0" y="13"/>
                    </a:lnTo>
                    <a:lnTo>
                      <a:pt x="1" y="15"/>
                    </a:lnTo>
                    <a:lnTo>
                      <a:pt x="3" y="18"/>
                    </a:lnTo>
                    <a:lnTo>
                      <a:pt x="7" y="21"/>
                    </a:lnTo>
                    <a:lnTo>
                      <a:pt x="15" y="24"/>
                    </a:lnTo>
                    <a:lnTo>
                      <a:pt x="21" y="26"/>
                    </a:lnTo>
                    <a:lnTo>
                      <a:pt x="35" y="27"/>
                    </a:lnTo>
                    <a:lnTo>
                      <a:pt x="53" y="28"/>
                    </a:lnTo>
                    <a:lnTo>
                      <a:pt x="21" y="24"/>
                    </a:lnTo>
                    <a:lnTo>
                      <a:pt x="11" y="21"/>
                    </a:lnTo>
                    <a:lnTo>
                      <a:pt x="5" y="17"/>
                    </a:lnTo>
                    <a:lnTo>
                      <a:pt x="3" y="14"/>
                    </a:lnTo>
                    <a:lnTo>
                      <a:pt x="2" y="11"/>
                    </a:lnTo>
                    <a:lnTo>
                      <a:pt x="2" y="9"/>
                    </a:lnTo>
                    <a:lnTo>
                      <a:pt x="7" y="9"/>
                    </a:lnTo>
                    <a:lnTo>
                      <a:pt x="20" y="10"/>
                    </a:lnTo>
                    <a:lnTo>
                      <a:pt x="38" y="14"/>
                    </a:lnTo>
                    <a:lnTo>
                      <a:pt x="54" y="19"/>
                    </a:lnTo>
                    <a:lnTo>
                      <a:pt x="69" y="25"/>
                    </a:lnTo>
                    <a:lnTo>
                      <a:pt x="69" y="27"/>
                    </a:lnTo>
                    <a:lnTo>
                      <a:pt x="61" y="27"/>
                    </a:lnTo>
                    <a:lnTo>
                      <a:pt x="75" y="28"/>
                    </a:lnTo>
                    <a:lnTo>
                      <a:pt x="74" y="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28" name="Freeform 96"/>
              <p:cNvSpPr>
                <a:spLocks/>
              </p:cNvSpPr>
              <p:nvPr/>
            </p:nvSpPr>
            <p:spPr bwMode="auto">
              <a:xfrm>
                <a:off x="2860" y="4048"/>
                <a:ext cx="145" cy="4"/>
              </a:xfrm>
              <a:custGeom>
                <a:avLst/>
                <a:gdLst/>
                <a:ahLst/>
                <a:cxnLst>
                  <a:cxn ang="0">
                    <a:pos x="141" y="0"/>
                  </a:cxn>
                  <a:cxn ang="0">
                    <a:pos x="0" y="0"/>
                  </a:cxn>
                  <a:cxn ang="0">
                    <a:pos x="0" y="3"/>
                  </a:cxn>
                  <a:cxn ang="0">
                    <a:pos x="144" y="3"/>
                  </a:cxn>
                  <a:cxn ang="0">
                    <a:pos x="141" y="0"/>
                  </a:cxn>
                </a:cxnLst>
                <a:rect l="0" t="0" r="r" b="b"/>
                <a:pathLst>
                  <a:path w="145" h="4">
                    <a:moveTo>
                      <a:pt x="141" y="0"/>
                    </a:moveTo>
                    <a:lnTo>
                      <a:pt x="0" y="0"/>
                    </a:lnTo>
                    <a:lnTo>
                      <a:pt x="0" y="3"/>
                    </a:lnTo>
                    <a:lnTo>
                      <a:pt x="144" y="3"/>
                    </a:lnTo>
                    <a:lnTo>
                      <a:pt x="14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29" name="Freeform 97"/>
              <p:cNvSpPr>
                <a:spLocks/>
              </p:cNvSpPr>
              <p:nvPr/>
            </p:nvSpPr>
            <p:spPr bwMode="auto">
              <a:xfrm>
                <a:off x="2524" y="3993"/>
                <a:ext cx="46" cy="125"/>
              </a:xfrm>
              <a:custGeom>
                <a:avLst/>
                <a:gdLst/>
                <a:ahLst/>
                <a:cxnLst>
                  <a:cxn ang="0">
                    <a:pos x="4" y="0"/>
                  </a:cxn>
                  <a:cxn ang="0">
                    <a:pos x="3" y="2"/>
                  </a:cxn>
                  <a:cxn ang="0">
                    <a:pos x="2" y="4"/>
                  </a:cxn>
                  <a:cxn ang="0">
                    <a:pos x="1" y="8"/>
                  </a:cxn>
                  <a:cxn ang="0">
                    <a:pos x="1" y="12"/>
                  </a:cxn>
                  <a:cxn ang="0">
                    <a:pos x="1" y="18"/>
                  </a:cxn>
                  <a:cxn ang="0">
                    <a:pos x="3" y="26"/>
                  </a:cxn>
                  <a:cxn ang="0">
                    <a:pos x="8" y="42"/>
                  </a:cxn>
                  <a:cxn ang="0">
                    <a:pos x="15" y="62"/>
                  </a:cxn>
                  <a:cxn ang="0">
                    <a:pos x="23" y="83"/>
                  </a:cxn>
                  <a:cxn ang="0">
                    <a:pos x="31" y="100"/>
                  </a:cxn>
                  <a:cxn ang="0">
                    <a:pos x="37" y="112"/>
                  </a:cxn>
                  <a:cxn ang="0">
                    <a:pos x="45" y="124"/>
                  </a:cxn>
                  <a:cxn ang="0">
                    <a:pos x="43" y="124"/>
                  </a:cxn>
                  <a:cxn ang="0">
                    <a:pos x="36" y="112"/>
                  </a:cxn>
                  <a:cxn ang="0">
                    <a:pos x="30" y="100"/>
                  </a:cxn>
                  <a:cxn ang="0">
                    <a:pos x="22" y="82"/>
                  </a:cxn>
                  <a:cxn ang="0">
                    <a:pos x="15" y="64"/>
                  </a:cxn>
                  <a:cxn ang="0">
                    <a:pos x="8" y="47"/>
                  </a:cxn>
                  <a:cxn ang="0">
                    <a:pos x="4" y="32"/>
                  </a:cxn>
                  <a:cxn ang="0">
                    <a:pos x="1" y="21"/>
                  </a:cxn>
                  <a:cxn ang="0">
                    <a:pos x="0" y="12"/>
                  </a:cxn>
                  <a:cxn ang="0">
                    <a:pos x="0" y="8"/>
                  </a:cxn>
                  <a:cxn ang="0">
                    <a:pos x="1" y="4"/>
                  </a:cxn>
                  <a:cxn ang="0">
                    <a:pos x="2" y="2"/>
                  </a:cxn>
                  <a:cxn ang="0">
                    <a:pos x="4" y="0"/>
                  </a:cxn>
                </a:cxnLst>
                <a:rect l="0" t="0" r="r" b="b"/>
                <a:pathLst>
                  <a:path w="46" h="125">
                    <a:moveTo>
                      <a:pt x="4" y="0"/>
                    </a:moveTo>
                    <a:lnTo>
                      <a:pt x="3" y="2"/>
                    </a:lnTo>
                    <a:lnTo>
                      <a:pt x="2" y="4"/>
                    </a:lnTo>
                    <a:lnTo>
                      <a:pt x="1" y="8"/>
                    </a:lnTo>
                    <a:lnTo>
                      <a:pt x="1" y="12"/>
                    </a:lnTo>
                    <a:lnTo>
                      <a:pt x="1" y="18"/>
                    </a:lnTo>
                    <a:lnTo>
                      <a:pt x="3" y="26"/>
                    </a:lnTo>
                    <a:lnTo>
                      <a:pt x="8" y="42"/>
                    </a:lnTo>
                    <a:lnTo>
                      <a:pt x="15" y="62"/>
                    </a:lnTo>
                    <a:lnTo>
                      <a:pt x="23" y="83"/>
                    </a:lnTo>
                    <a:lnTo>
                      <a:pt x="31" y="100"/>
                    </a:lnTo>
                    <a:lnTo>
                      <a:pt x="37" y="112"/>
                    </a:lnTo>
                    <a:lnTo>
                      <a:pt x="45" y="124"/>
                    </a:lnTo>
                    <a:lnTo>
                      <a:pt x="43" y="124"/>
                    </a:lnTo>
                    <a:lnTo>
                      <a:pt x="36" y="112"/>
                    </a:lnTo>
                    <a:lnTo>
                      <a:pt x="30" y="100"/>
                    </a:lnTo>
                    <a:lnTo>
                      <a:pt x="22" y="82"/>
                    </a:lnTo>
                    <a:lnTo>
                      <a:pt x="15" y="64"/>
                    </a:lnTo>
                    <a:lnTo>
                      <a:pt x="8" y="47"/>
                    </a:lnTo>
                    <a:lnTo>
                      <a:pt x="4" y="32"/>
                    </a:lnTo>
                    <a:lnTo>
                      <a:pt x="1" y="21"/>
                    </a:lnTo>
                    <a:lnTo>
                      <a:pt x="0" y="12"/>
                    </a:lnTo>
                    <a:lnTo>
                      <a:pt x="0" y="8"/>
                    </a:lnTo>
                    <a:lnTo>
                      <a:pt x="1" y="4"/>
                    </a:lnTo>
                    <a:lnTo>
                      <a:pt x="2" y="2"/>
                    </a:lnTo>
                    <a:lnTo>
                      <a:pt x="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30" name="Freeform 98"/>
              <p:cNvSpPr>
                <a:spLocks/>
              </p:cNvSpPr>
              <p:nvPr/>
            </p:nvSpPr>
            <p:spPr bwMode="auto">
              <a:xfrm>
                <a:off x="2651" y="3998"/>
                <a:ext cx="44" cy="119"/>
              </a:xfrm>
              <a:custGeom>
                <a:avLst/>
                <a:gdLst/>
                <a:ahLst/>
                <a:cxnLst>
                  <a:cxn ang="0">
                    <a:pos x="4" y="0"/>
                  </a:cxn>
                  <a:cxn ang="0">
                    <a:pos x="1" y="4"/>
                  </a:cxn>
                  <a:cxn ang="0">
                    <a:pos x="0" y="6"/>
                  </a:cxn>
                  <a:cxn ang="0">
                    <a:pos x="0" y="9"/>
                  </a:cxn>
                  <a:cxn ang="0">
                    <a:pos x="0" y="11"/>
                  </a:cxn>
                  <a:cxn ang="0">
                    <a:pos x="1" y="14"/>
                  </a:cxn>
                  <a:cxn ang="0">
                    <a:pos x="1" y="17"/>
                  </a:cxn>
                  <a:cxn ang="0">
                    <a:pos x="3" y="19"/>
                  </a:cxn>
                  <a:cxn ang="0">
                    <a:pos x="4" y="22"/>
                  </a:cxn>
                  <a:cxn ang="0">
                    <a:pos x="5" y="24"/>
                  </a:cxn>
                  <a:cxn ang="0">
                    <a:pos x="5" y="27"/>
                  </a:cxn>
                  <a:cxn ang="0">
                    <a:pos x="6" y="28"/>
                  </a:cxn>
                  <a:cxn ang="0">
                    <a:pos x="29" y="46"/>
                  </a:cxn>
                  <a:cxn ang="0">
                    <a:pos x="35" y="52"/>
                  </a:cxn>
                  <a:cxn ang="0">
                    <a:pos x="37" y="55"/>
                  </a:cxn>
                  <a:cxn ang="0">
                    <a:pos x="39" y="58"/>
                  </a:cxn>
                  <a:cxn ang="0">
                    <a:pos x="41" y="61"/>
                  </a:cxn>
                  <a:cxn ang="0">
                    <a:pos x="41" y="64"/>
                  </a:cxn>
                  <a:cxn ang="0">
                    <a:pos x="42" y="67"/>
                  </a:cxn>
                  <a:cxn ang="0">
                    <a:pos x="42" y="70"/>
                  </a:cxn>
                  <a:cxn ang="0">
                    <a:pos x="40" y="118"/>
                  </a:cxn>
                  <a:cxn ang="0">
                    <a:pos x="41" y="118"/>
                  </a:cxn>
                  <a:cxn ang="0">
                    <a:pos x="43" y="71"/>
                  </a:cxn>
                  <a:cxn ang="0">
                    <a:pos x="43" y="66"/>
                  </a:cxn>
                  <a:cxn ang="0">
                    <a:pos x="42" y="61"/>
                  </a:cxn>
                  <a:cxn ang="0">
                    <a:pos x="40" y="56"/>
                  </a:cxn>
                  <a:cxn ang="0">
                    <a:pos x="37" y="51"/>
                  </a:cxn>
                  <a:cxn ang="0">
                    <a:pos x="32" y="47"/>
                  </a:cxn>
                  <a:cxn ang="0">
                    <a:pos x="29" y="44"/>
                  </a:cxn>
                  <a:cxn ang="0">
                    <a:pos x="21" y="38"/>
                  </a:cxn>
                  <a:cxn ang="0">
                    <a:pos x="6" y="26"/>
                  </a:cxn>
                  <a:cxn ang="0">
                    <a:pos x="5" y="22"/>
                  </a:cxn>
                  <a:cxn ang="0">
                    <a:pos x="4" y="19"/>
                  </a:cxn>
                  <a:cxn ang="0">
                    <a:pos x="3" y="17"/>
                  </a:cxn>
                  <a:cxn ang="0">
                    <a:pos x="1" y="14"/>
                  </a:cxn>
                  <a:cxn ang="0">
                    <a:pos x="1" y="11"/>
                  </a:cxn>
                  <a:cxn ang="0">
                    <a:pos x="1" y="9"/>
                  </a:cxn>
                  <a:cxn ang="0">
                    <a:pos x="2" y="6"/>
                  </a:cxn>
                  <a:cxn ang="0">
                    <a:pos x="3" y="4"/>
                  </a:cxn>
                  <a:cxn ang="0">
                    <a:pos x="6" y="0"/>
                  </a:cxn>
                  <a:cxn ang="0">
                    <a:pos x="4" y="0"/>
                  </a:cxn>
                </a:cxnLst>
                <a:rect l="0" t="0" r="r" b="b"/>
                <a:pathLst>
                  <a:path w="44" h="119">
                    <a:moveTo>
                      <a:pt x="4" y="0"/>
                    </a:moveTo>
                    <a:lnTo>
                      <a:pt x="1" y="4"/>
                    </a:lnTo>
                    <a:lnTo>
                      <a:pt x="0" y="6"/>
                    </a:lnTo>
                    <a:lnTo>
                      <a:pt x="0" y="9"/>
                    </a:lnTo>
                    <a:lnTo>
                      <a:pt x="0" y="11"/>
                    </a:lnTo>
                    <a:lnTo>
                      <a:pt x="1" y="14"/>
                    </a:lnTo>
                    <a:lnTo>
                      <a:pt x="1" y="17"/>
                    </a:lnTo>
                    <a:lnTo>
                      <a:pt x="3" y="19"/>
                    </a:lnTo>
                    <a:lnTo>
                      <a:pt x="4" y="22"/>
                    </a:lnTo>
                    <a:lnTo>
                      <a:pt x="5" y="24"/>
                    </a:lnTo>
                    <a:lnTo>
                      <a:pt x="5" y="27"/>
                    </a:lnTo>
                    <a:lnTo>
                      <a:pt x="6" y="28"/>
                    </a:lnTo>
                    <a:lnTo>
                      <a:pt x="29" y="46"/>
                    </a:lnTo>
                    <a:lnTo>
                      <a:pt x="35" y="52"/>
                    </a:lnTo>
                    <a:lnTo>
                      <a:pt x="37" y="55"/>
                    </a:lnTo>
                    <a:lnTo>
                      <a:pt x="39" y="58"/>
                    </a:lnTo>
                    <a:lnTo>
                      <a:pt x="41" y="61"/>
                    </a:lnTo>
                    <a:lnTo>
                      <a:pt x="41" y="64"/>
                    </a:lnTo>
                    <a:lnTo>
                      <a:pt x="42" y="67"/>
                    </a:lnTo>
                    <a:lnTo>
                      <a:pt x="42" y="70"/>
                    </a:lnTo>
                    <a:lnTo>
                      <a:pt x="40" y="118"/>
                    </a:lnTo>
                    <a:lnTo>
                      <a:pt x="41" y="118"/>
                    </a:lnTo>
                    <a:lnTo>
                      <a:pt x="43" y="71"/>
                    </a:lnTo>
                    <a:lnTo>
                      <a:pt x="43" y="66"/>
                    </a:lnTo>
                    <a:lnTo>
                      <a:pt x="42" y="61"/>
                    </a:lnTo>
                    <a:lnTo>
                      <a:pt x="40" y="56"/>
                    </a:lnTo>
                    <a:lnTo>
                      <a:pt x="37" y="51"/>
                    </a:lnTo>
                    <a:lnTo>
                      <a:pt x="32" y="47"/>
                    </a:lnTo>
                    <a:lnTo>
                      <a:pt x="29" y="44"/>
                    </a:lnTo>
                    <a:lnTo>
                      <a:pt x="21" y="38"/>
                    </a:lnTo>
                    <a:lnTo>
                      <a:pt x="6" y="26"/>
                    </a:lnTo>
                    <a:lnTo>
                      <a:pt x="5" y="22"/>
                    </a:lnTo>
                    <a:lnTo>
                      <a:pt x="4" y="19"/>
                    </a:lnTo>
                    <a:lnTo>
                      <a:pt x="3" y="17"/>
                    </a:lnTo>
                    <a:lnTo>
                      <a:pt x="1" y="14"/>
                    </a:lnTo>
                    <a:lnTo>
                      <a:pt x="1" y="11"/>
                    </a:lnTo>
                    <a:lnTo>
                      <a:pt x="1" y="9"/>
                    </a:lnTo>
                    <a:lnTo>
                      <a:pt x="2" y="6"/>
                    </a:lnTo>
                    <a:lnTo>
                      <a:pt x="3" y="4"/>
                    </a:lnTo>
                    <a:lnTo>
                      <a:pt x="6" y="0"/>
                    </a:lnTo>
                    <a:lnTo>
                      <a:pt x="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31" name="Freeform 99"/>
              <p:cNvSpPr>
                <a:spLocks/>
              </p:cNvSpPr>
              <p:nvPr/>
            </p:nvSpPr>
            <p:spPr bwMode="auto">
              <a:xfrm>
                <a:off x="2551" y="4148"/>
                <a:ext cx="224" cy="9"/>
              </a:xfrm>
              <a:custGeom>
                <a:avLst/>
                <a:gdLst/>
                <a:ahLst/>
                <a:cxnLst>
                  <a:cxn ang="0">
                    <a:pos x="8" y="8"/>
                  </a:cxn>
                  <a:cxn ang="0">
                    <a:pos x="223" y="8"/>
                  </a:cxn>
                  <a:cxn ang="0">
                    <a:pos x="223" y="5"/>
                  </a:cxn>
                  <a:cxn ang="0">
                    <a:pos x="5" y="5"/>
                  </a:cxn>
                  <a:cxn ang="0">
                    <a:pos x="2" y="3"/>
                  </a:cxn>
                  <a:cxn ang="0">
                    <a:pos x="0" y="0"/>
                  </a:cxn>
                  <a:cxn ang="0">
                    <a:pos x="0" y="4"/>
                  </a:cxn>
                  <a:cxn ang="0">
                    <a:pos x="8" y="8"/>
                  </a:cxn>
                </a:cxnLst>
                <a:rect l="0" t="0" r="r" b="b"/>
                <a:pathLst>
                  <a:path w="224" h="9">
                    <a:moveTo>
                      <a:pt x="8" y="8"/>
                    </a:moveTo>
                    <a:lnTo>
                      <a:pt x="223" y="8"/>
                    </a:lnTo>
                    <a:lnTo>
                      <a:pt x="223" y="5"/>
                    </a:lnTo>
                    <a:lnTo>
                      <a:pt x="5" y="5"/>
                    </a:lnTo>
                    <a:lnTo>
                      <a:pt x="2" y="3"/>
                    </a:lnTo>
                    <a:lnTo>
                      <a:pt x="0" y="0"/>
                    </a:lnTo>
                    <a:lnTo>
                      <a:pt x="0" y="4"/>
                    </a:lnTo>
                    <a:lnTo>
                      <a:pt x="8" y="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32" name="Freeform 100"/>
              <p:cNvSpPr>
                <a:spLocks/>
              </p:cNvSpPr>
              <p:nvPr/>
            </p:nvSpPr>
            <p:spPr bwMode="auto">
              <a:xfrm>
                <a:off x="2546" y="4116"/>
                <a:ext cx="226" cy="2"/>
              </a:xfrm>
              <a:custGeom>
                <a:avLst/>
                <a:gdLst/>
                <a:ahLst/>
                <a:cxnLst>
                  <a:cxn ang="0">
                    <a:pos x="1" y="0"/>
                  </a:cxn>
                  <a:cxn ang="0">
                    <a:pos x="225" y="0"/>
                  </a:cxn>
                  <a:cxn ang="0">
                    <a:pos x="225" y="1"/>
                  </a:cxn>
                  <a:cxn ang="0">
                    <a:pos x="0" y="1"/>
                  </a:cxn>
                  <a:cxn ang="0">
                    <a:pos x="1" y="0"/>
                  </a:cxn>
                </a:cxnLst>
                <a:rect l="0" t="0" r="r" b="b"/>
                <a:pathLst>
                  <a:path w="226" h="2">
                    <a:moveTo>
                      <a:pt x="1" y="0"/>
                    </a:moveTo>
                    <a:lnTo>
                      <a:pt x="225" y="0"/>
                    </a:lnTo>
                    <a:lnTo>
                      <a:pt x="225" y="1"/>
                    </a:lnTo>
                    <a:lnTo>
                      <a:pt x="0" y="1"/>
                    </a:lnTo>
                    <a:lnTo>
                      <a:pt x="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33" name="Freeform 101"/>
              <p:cNvSpPr>
                <a:spLocks/>
              </p:cNvSpPr>
              <p:nvPr/>
            </p:nvSpPr>
            <p:spPr bwMode="auto">
              <a:xfrm>
                <a:off x="2554" y="4125"/>
                <a:ext cx="22" cy="22"/>
              </a:xfrm>
              <a:custGeom>
                <a:avLst/>
                <a:gdLst/>
                <a:ahLst/>
                <a:cxnLst>
                  <a:cxn ang="0">
                    <a:pos x="15" y="19"/>
                  </a:cxn>
                  <a:cxn ang="0">
                    <a:pos x="12" y="18"/>
                  </a:cxn>
                  <a:cxn ang="0">
                    <a:pos x="11" y="16"/>
                  </a:cxn>
                  <a:cxn ang="0">
                    <a:pos x="10" y="13"/>
                  </a:cxn>
                  <a:cxn ang="0">
                    <a:pos x="11" y="11"/>
                  </a:cxn>
                  <a:cxn ang="0">
                    <a:pos x="11" y="8"/>
                  </a:cxn>
                  <a:cxn ang="0">
                    <a:pos x="10" y="9"/>
                  </a:cxn>
                  <a:cxn ang="0">
                    <a:pos x="9" y="11"/>
                  </a:cxn>
                  <a:cxn ang="0">
                    <a:pos x="9" y="14"/>
                  </a:cxn>
                  <a:cxn ang="0">
                    <a:pos x="8" y="11"/>
                  </a:cxn>
                  <a:cxn ang="0">
                    <a:pos x="8" y="8"/>
                  </a:cxn>
                  <a:cxn ang="0">
                    <a:pos x="7" y="12"/>
                  </a:cxn>
                  <a:cxn ang="0">
                    <a:pos x="7" y="15"/>
                  </a:cxn>
                  <a:cxn ang="0">
                    <a:pos x="7" y="16"/>
                  </a:cxn>
                  <a:cxn ang="0">
                    <a:pos x="6" y="14"/>
                  </a:cxn>
                  <a:cxn ang="0">
                    <a:pos x="6" y="12"/>
                  </a:cxn>
                  <a:cxn ang="0">
                    <a:pos x="6" y="8"/>
                  </a:cxn>
                  <a:cxn ang="0">
                    <a:pos x="5" y="12"/>
                  </a:cxn>
                  <a:cxn ang="0">
                    <a:pos x="5" y="15"/>
                  </a:cxn>
                  <a:cxn ang="0">
                    <a:pos x="6" y="18"/>
                  </a:cxn>
                  <a:cxn ang="0">
                    <a:pos x="4" y="16"/>
                  </a:cxn>
                  <a:cxn ang="0">
                    <a:pos x="3" y="13"/>
                  </a:cxn>
                  <a:cxn ang="0">
                    <a:pos x="3" y="9"/>
                  </a:cxn>
                  <a:cxn ang="0">
                    <a:pos x="2" y="12"/>
                  </a:cxn>
                  <a:cxn ang="0">
                    <a:pos x="3" y="15"/>
                  </a:cxn>
                  <a:cxn ang="0">
                    <a:pos x="4" y="19"/>
                  </a:cxn>
                  <a:cxn ang="0">
                    <a:pos x="5" y="21"/>
                  </a:cxn>
                  <a:cxn ang="0">
                    <a:pos x="6" y="21"/>
                  </a:cxn>
                  <a:cxn ang="0">
                    <a:pos x="3" y="19"/>
                  </a:cxn>
                  <a:cxn ang="0">
                    <a:pos x="1" y="17"/>
                  </a:cxn>
                  <a:cxn ang="0">
                    <a:pos x="0" y="14"/>
                  </a:cxn>
                  <a:cxn ang="0">
                    <a:pos x="0" y="12"/>
                  </a:cxn>
                  <a:cxn ang="0">
                    <a:pos x="0" y="9"/>
                  </a:cxn>
                  <a:cxn ang="0">
                    <a:pos x="0" y="6"/>
                  </a:cxn>
                  <a:cxn ang="0">
                    <a:pos x="1" y="4"/>
                  </a:cxn>
                  <a:cxn ang="0">
                    <a:pos x="4" y="0"/>
                  </a:cxn>
                  <a:cxn ang="0">
                    <a:pos x="7" y="0"/>
                  </a:cxn>
                  <a:cxn ang="0">
                    <a:pos x="11" y="0"/>
                  </a:cxn>
                  <a:cxn ang="0">
                    <a:pos x="15" y="2"/>
                  </a:cxn>
                  <a:cxn ang="0">
                    <a:pos x="18" y="5"/>
                  </a:cxn>
                  <a:cxn ang="0">
                    <a:pos x="20" y="8"/>
                  </a:cxn>
                  <a:cxn ang="0">
                    <a:pos x="21" y="9"/>
                  </a:cxn>
                  <a:cxn ang="0">
                    <a:pos x="21" y="10"/>
                  </a:cxn>
                  <a:cxn ang="0">
                    <a:pos x="21" y="12"/>
                  </a:cxn>
                  <a:cxn ang="0">
                    <a:pos x="20" y="14"/>
                  </a:cxn>
                  <a:cxn ang="0">
                    <a:pos x="18" y="16"/>
                  </a:cxn>
                  <a:cxn ang="0">
                    <a:pos x="15" y="19"/>
                  </a:cxn>
                </a:cxnLst>
                <a:rect l="0" t="0" r="r" b="b"/>
                <a:pathLst>
                  <a:path w="22" h="22">
                    <a:moveTo>
                      <a:pt x="15" y="19"/>
                    </a:moveTo>
                    <a:lnTo>
                      <a:pt x="12" y="18"/>
                    </a:lnTo>
                    <a:lnTo>
                      <a:pt x="11" y="16"/>
                    </a:lnTo>
                    <a:lnTo>
                      <a:pt x="10" y="13"/>
                    </a:lnTo>
                    <a:lnTo>
                      <a:pt x="11" y="11"/>
                    </a:lnTo>
                    <a:lnTo>
                      <a:pt x="11" y="8"/>
                    </a:lnTo>
                    <a:lnTo>
                      <a:pt x="10" y="9"/>
                    </a:lnTo>
                    <a:lnTo>
                      <a:pt x="9" y="11"/>
                    </a:lnTo>
                    <a:lnTo>
                      <a:pt x="9" y="14"/>
                    </a:lnTo>
                    <a:lnTo>
                      <a:pt x="8" y="11"/>
                    </a:lnTo>
                    <a:lnTo>
                      <a:pt x="8" y="8"/>
                    </a:lnTo>
                    <a:lnTo>
                      <a:pt x="7" y="12"/>
                    </a:lnTo>
                    <a:lnTo>
                      <a:pt x="7" y="15"/>
                    </a:lnTo>
                    <a:lnTo>
                      <a:pt x="7" y="16"/>
                    </a:lnTo>
                    <a:lnTo>
                      <a:pt x="6" y="14"/>
                    </a:lnTo>
                    <a:lnTo>
                      <a:pt x="6" y="12"/>
                    </a:lnTo>
                    <a:lnTo>
                      <a:pt x="6" y="8"/>
                    </a:lnTo>
                    <a:lnTo>
                      <a:pt x="5" y="12"/>
                    </a:lnTo>
                    <a:lnTo>
                      <a:pt x="5" y="15"/>
                    </a:lnTo>
                    <a:lnTo>
                      <a:pt x="6" y="18"/>
                    </a:lnTo>
                    <a:lnTo>
                      <a:pt x="4" y="16"/>
                    </a:lnTo>
                    <a:lnTo>
                      <a:pt x="3" y="13"/>
                    </a:lnTo>
                    <a:lnTo>
                      <a:pt x="3" y="9"/>
                    </a:lnTo>
                    <a:lnTo>
                      <a:pt x="2" y="12"/>
                    </a:lnTo>
                    <a:lnTo>
                      <a:pt x="3" y="15"/>
                    </a:lnTo>
                    <a:lnTo>
                      <a:pt x="4" y="19"/>
                    </a:lnTo>
                    <a:lnTo>
                      <a:pt x="5" y="21"/>
                    </a:lnTo>
                    <a:lnTo>
                      <a:pt x="6" y="21"/>
                    </a:lnTo>
                    <a:lnTo>
                      <a:pt x="3" y="19"/>
                    </a:lnTo>
                    <a:lnTo>
                      <a:pt x="1" y="17"/>
                    </a:lnTo>
                    <a:lnTo>
                      <a:pt x="0" y="14"/>
                    </a:lnTo>
                    <a:lnTo>
                      <a:pt x="0" y="12"/>
                    </a:lnTo>
                    <a:lnTo>
                      <a:pt x="0" y="9"/>
                    </a:lnTo>
                    <a:lnTo>
                      <a:pt x="0" y="6"/>
                    </a:lnTo>
                    <a:lnTo>
                      <a:pt x="1" y="4"/>
                    </a:lnTo>
                    <a:lnTo>
                      <a:pt x="4" y="0"/>
                    </a:lnTo>
                    <a:lnTo>
                      <a:pt x="7" y="0"/>
                    </a:lnTo>
                    <a:lnTo>
                      <a:pt x="11" y="0"/>
                    </a:lnTo>
                    <a:lnTo>
                      <a:pt x="15" y="2"/>
                    </a:lnTo>
                    <a:lnTo>
                      <a:pt x="18" y="5"/>
                    </a:lnTo>
                    <a:lnTo>
                      <a:pt x="20" y="8"/>
                    </a:lnTo>
                    <a:lnTo>
                      <a:pt x="21" y="9"/>
                    </a:lnTo>
                    <a:lnTo>
                      <a:pt x="21" y="10"/>
                    </a:lnTo>
                    <a:lnTo>
                      <a:pt x="21" y="12"/>
                    </a:lnTo>
                    <a:lnTo>
                      <a:pt x="20" y="14"/>
                    </a:lnTo>
                    <a:lnTo>
                      <a:pt x="18" y="16"/>
                    </a:lnTo>
                    <a:lnTo>
                      <a:pt x="15"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34" name="Freeform 102"/>
              <p:cNvSpPr>
                <a:spLocks/>
              </p:cNvSpPr>
              <p:nvPr/>
            </p:nvSpPr>
            <p:spPr bwMode="auto">
              <a:xfrm>
                <a:off x="2566" y="4123"/>
                <a:ext cx="117" cy="13"/>
              </a:xfrm>
              <a:custGeom>
                <a:avLst/>
                <a:gdLst/>
                <a:ahLst/>
                <a:cxnLst>
                  <a:cxn ang="0">
                    <a:pos x="109" y="0"/>
                  </a:cxn>
                  <a:cxn ang="0">
                    <a:pos x="112" y="2"/>
                  </a:cxn>
                  <a:cxn ang="0">
                    <a:pos x="114" y="6"/>
                  </a:cxn>
                  <a:cxn ang="0">
                    <a:pos x="116" y="9"/>
                  </a:cxn>
                  <a:cxn ang="0">
                    <a:pos x="116" y="12"/>
                  </a:cxn>
                  <a:cxn ang="0">
                    <a:pos x="115" y="11"/>
                  </a:cxn>
                  <a:cxn ang="0">
                    <a:pos x="113" y="7"/>
                  </a:cxn>
                  <a:cxn ang="0">
                    <a:pos x="110" y="11"/>
                  </a:cxn>
                  <a:cxn ang="0">
                    <a:pos x="108" y="7"/>
                  </a:cxn>
                  <a:cxn ang="0">
                    <a:pos x="106" y="11"/>
                  </a:cxn>
                  <a:cxn ang="0">
                    <a:pos x="103" y="7"/>
                  </a:cxn>
                  <a:cxn ang="0">
                    <a:pos x="101" y="11"/>
                  </a:cxn>
                  <a:cxn ang="0">
                    <a:pos x="99" y="7"/>
                  </a:cxn>
                  <a:cxn ang="0">
                    <a:pos x="96" y="11"/>
                  </a:cxn>
                  <a:cxn ang="0">
                    <a:pos x="94" y="7"/>
                  </a:cxn>
                  <a:cxn ang="0">
                    <a:pos x="92" y="11"/>
                  </a:cxn>
                  <a:cxn ang="0">
                    <a:pos x="89" y="7"/>
                  </a:cxn>
                  <a:cxn ang="0">
                    <a:pos x="87" y="11"/>
                  </a:cxn>
                  <a:cxn ang="0">
                    <a:pos x="85" y="7"/>
                  </a:cxn>
                  <a:cxn ang="0">
                    <a:pos x="82" y="11"/>
                  </a:cxn>
                  <a:cxn ang="0">
                    <a:pos x="80" y="7"/>
                  </a:cxn>
                  <a:cxn ang="0">
                    <a:pos x="78" y="11"/>
                  </a:cxn>
                  <a:cxn ang="0">
                    <a:pos x="75" y="7"/>
                  </a:cxn>
                  <a:cxn ang="0">
                    <a:pos x="73" y="11"/>
                  </a:cxn>
                  <a:cxn ang="0">
                    <a:pos x="71" y="7"/>
                  </a:cxn>
                  <a:cxn ang="0">
                    <a:pos x="68" y="11"/>
                  </a:cxn>
                  <a:cxn ang="0">
                    <a:pos x="66" y="7"/>
                  </a:cxn>
                  <a:cxn ang="0">
                    <a:pos x="64" y="11"/>
                  </a:cxn>
                  <a:cxn ang="0">
                    <a:pos x="61" y="7"/>
                  </a:cxn>
                  <a:cxn ang="0">
                    <a:pos x="59" y="11"/>
                  </a:cxn>
                  <a:cxn ang="0">
                    <a:pos x="57" y="7"/>
                  </a:cxn>
                  <a:cxn ang="0">
                    <a:pos x="54" y="11"/>
                  </a:cxn>
                  <a:cxn ang="0">
                    <a:pos x="52" y="7"/>
                  </a:cxn>
                  <a:cxn ang="0">
                    <a:pos x="50" y="11"/>
                  </a:cxn>
                  <a:cxn ang="0">
                    <a:pos x="47" y="7"/>
                  </a:cxn>
                  <a:cxn ang="0">
                    <a:pos x="45" y="11"/>
                  </a:cxn>
                  <a:cxn ang="0">
                    <a:pos x="42" y="7"/>
                  </a:cxn>
                  <a:cxn ang="0">
                    <a:pos x="40" y="11"/>
                  </a:cxn>
                  <a:cxn ang="0">
                    <a:pos x="38" y="7"/>
                  </a:cxn>
                  <a:cxn ang="0">
                    <a:pos x="35" y="11"/>
                  </a:cxn>
                  <a:cxn ang="0">
                    <a:pos x="33" y="7"/>
                  </a:cxn>
                  <a:cxn ang="0">
                    <a:pos x="31" y="11"/>
                  </a:cxn>
                  <a:cxn ang="0">
                    <a:pos x="28" y="7"/>
                  </a:cxn>
                  <a:cxn ang="0">
                    <a:pos x="26" y="11"/>
                  </a:cxn>
                  <a:cxn ang="0">
                    <a:pos x="24" y="7"/>
                  </a:cxn>
                  <a:cxn ang="0">
                    <a:pos x="21" y="11"/>
                  </a:cxn>
                  <a:cxn ang="0">
                    <a:pos x="19" y="7"/>
                  </a:cxn>
                  <a:cxn ang="0">
                    <a:pos x="17" y="11"/>
                  </a:cxn>
                  <a:cxn ang="0">
                    <a:pos x="14" y="7"/>
                  </a:cxn>
                  <a:cxn ang="0">
                    <a:pos x="12" y="11"/>
                  </a:cxn>
                  <a:cxn ang="0">
                    <a:pos x="10" y="8"/>
                  </a:cxn>
                  <a:cxn ang="0">
                    <a:pos x="7" y="4"/>
                  </a:cxn>
                  <a:cxn ang="0">
                    <a:pos x="4" y="2"/>
                  </a:cxn>
                  <a:cxn ang="0">
                    <a:pos x="0" y="0"/>
                  </a:cxn>
                  <a:cxn ang="0">
                    <a:pos x="109" y="0"/>
                  </a:cxn>
                </a:cxnLst>
                <a:rect l="0" t="0" r="r" b="b"/>
                <a:pathLst>
                  <a:path w="117" h="13">
                    <a:moveTo>
                      <a:pt x="109" y="0"/>
                    </a:moveTo>
                    <a:lnTo>
                      <a:pt x="112" y="2"/>
                    </a:lnTo>
                    <a:lnTo>
                      <a:pt x="114" y="6"/>
                    </a:lnTo>
                    <a:lnTo>
                      <a:pt x="116" y="9"/>
                    </a:lnTo>
                    <a:lnTo>
                      <a:pt x="116" y="12"/>
                    </a:lnTo>
                    <a:lnTo>
                      <a:pt x="115" y="11"/>
                    </a:lnTo>
                    <a:lnTo>
                      <a:pt x="113" y="7"/>
                    </a:lnTo>
                    <a:lnTo>
                      <a:pt x="110" y="11"/>
                    </a:lnTo>
                    <a:lnTo>
                      <a:pt x="108" y="7"/>
                    </a:lnTo>
                    <a:lnTo>
                      <a:pt x="106" y="11"/>
                    </a:lnTo>
                    <a:lnTo>
                      <a:pt x="103" y="7"/>
                    </a:lnTo>
                    <a:lnTo>
                      <a:pt x="101" y="11"/>
                    </a:lnTo>
                    <a:lnTo>
                      <a:pt x="99" y="7"/>
                    </a:lnTo>
                    <a:lnTo>
                      <a:pt x="96" y="11"/>
                    </a:lnTo>
                    <a:lnTo>
                      <a:pt x="94" y="7"/>
                    </a:lnTo>
                    <a:lnTo>
                      <a:pt x="92" y="11"/>
                    </a:lnTo>
                    <a:lnTo>
                      <a:pt x="89" y="7"/>
                    </a:lnTo>
                    <a:lnTo>
                      <a:pt x="87" y="11"/>
                    </a:lnTo>
                    <a:lnTo>
                      <a:pt x="85" y="7"/>
                    </a:lnTo>
                    <a:lnTo>
                      <a:pt x="82" y="11"/>
                    </a:lnTo>
                    <a:lnTo>
                      <a:pt x="80" y="7"/>
                    </a:lnTo>
                    <a:lnTo>
                      <a:pt x="78" y="11"/>
                    </a:lnTo>
                    <a:lnTo>
                      <a:pt x="75" y="7"/>
                    </a:lnTo>
                    <a:lnTo>
                      <a:pt x="73" y="11"/>
                    </a:lnTo>
                    <a:lnTo>
                      <a:pt x="71" y="7"/>
                    </a:lnTo>
                    <a:lnTo>
                      <a:pt x="68" y="11"/>
                    </a:lnTo>
                    <a:lnTo>
                      <a:pt x="66" y="7"/>
                    </a:lnTo>
                    <a:lnTo>
                      <a:pt x="64" y="11"/>
                    </a:lnTo>
                    <a:lnTo>
                      <a:pt x="61" y="7"/>
                    </a:lnTo>
                    <a:lnTo>
                      <a:pt x="59" y="11"/>
                    </a:lnTo>
                    <a:lnTo>
                      <a:pt x="57" y="7"/>
                    </a:lnTo>
                    <a:lnTo>
                      <a:pt x="54" y="11"/>
                    </a:lnTo>
                    <a:lnTo>
                      <a:pt x="52" y="7"/>
                    </a:lnTo>
                    <a:lnTo>
                      <a:pt x="50" y="11"/>
                    </a:lnTo>
                    <a:lnTo>
                      <a:pt x="47" y="7"/>
                    </a:lnTo>
                    <a:lnTo>
                      <a:pt x="45" y="11"/>
                    </a:lnTo>
                    <a:lnTo>
                      <a:pt x="42" y="7"/>
                    </a:lnTo>
                    <a:lnTo>
                      <a:pt x="40" y="11"/>
                    </a:lnTo>
                    <a:lnTo>
                      <a:pt x="38" y="7"/>
                    </a:lnTo>
                    <a:lnTo>
                      <a:pt x="35" y="11"/>
                    </a:lnTo>
                    <a:lnTo>
                      <a:pt x="33" y="7"/>
                    </a:lnTo>
                    <a:lnTo>
                      <a:pt x="31" y="11"/>
                    </a:lnTo>
                    <a:lnTo>
                      <a:pt x="28" y="7"/>
                    </a:lnTo>
                    <a:lnTo>
                      <a:pt x="26" y="11"/>
                    </a:lnTo>
                    <a:lnTo>
                      <a:pt x="24" y="7"/>
                    </a:lnTo>
                    <a:lnTo>
                      <a:pt x="21" y="11"/>
                    </a:lnTo>
                    <a:lnTo>
                      <a:pt x="19" y="7"/>
                    </a:lnTo>
                    <a:lnTo>
                      <a:pt x="17" y="11"/>
                    </a:lnTo>
                    <a:lnTo>
                      <a:pt x="14" y="7"/>
                    </a:lnTo>
                    <a:lnTo>
                      <a:pt x="12" y="11"/>
                    </a:lnTo>
                    <a:lnTo>
                      <a:pt x="10" y="8"/>
                    </a:lnTo>
                    <a:lnTo>
                      <a:pt x="7" y="4"/>
                    </a:lnTo>
                    <a:lnTo>
                      <a:pt x="4" y="2"/>
                    </a:lnTo>
                    <a:lnTo>
                      <a:pt x="0" y="0"/>
                    </a:lnTo>
                    <a:lnTo>
                      <a:pt x="10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35" name="Freeform 103"/>
              <p:cNvSpPr>
                <a:spLocks/>
              </p:cNvSpPr>
              <p:nvPr/>
            </p:nvSpPr>
            <p:spPr bwMode="auto">
              <a:xfrm>
                <a:off x="2566" y="4135"/>
                <a:ext cx="117" cy="14"/>
              </a:xfrm>
              <a:custGeom>
                <a:avLst/>
                <a:gdLst/>
                <a:ahLst/>
                <a:cxnLst>
                  <a:cxn ang="0">
                    <a:pos x="114" y="13"/>
                  </a:cxn>
                  <a:cxn ang="0">
                    <a:pos x="115" y="11"/>
                  </a:cxn>
                  <a:cxn ang="0">
                    <a:pos x="116" y="7"/>
                  </a:cxn>
                  <a:cxn ang="0">
                    <a:pos x="116" y="3"/>
                  </a:cxn>
                  <a:cxn ang="0">
                    <a:pos x="116" y="0"/>
                  </a:cxn>
                  <a:cxn ang="0">
                    <a:pos x="115" y="2"/>
                  </a:cxn>
                  <a:cxn ang="0">
                    <a:pos x="113" y="6"/>
                  </a:cxn>
                  <a:cxn ang="0">
                    <a:pos x="110" y="2"/>
                  </a:cxn>
                  <a:cxn ang="0">
                    <a:pos x="108" y="6"/>
                  </a:cxn>
                  <a:cxn ang="0">
                    <a:pos x="106" y="2"/>
                  </a:cxn>
                  <a:cxn ang="0">
                    <a:pos x="103" y="6"/>
                  </a:cxn>
                  <a:cxn ang="0">
                    <a:pos x="101" y="2"/>
                  </a:cxn>
                  <a:cxn ang="0">
                    <a:pos x="99" y="6"/>
                  </a:cxn>
                  <a:cxn ang="0">
                    <a:pos x="96" y="2"/>
                  </a:cxn>
                  <a:cxn ang="0">
                    <a:pos x="94" y="6"/>
                  </a:cxn>
                  <a:cxn ang="0">
                    <a:pos x="92" y="2"/>
                  </a:cxn>
                  <a:cxn ang="0">
                    <a:pos x="89" y="6"/>
                  </a:cxn>
                  <a:cxn ang="0">
                    <a:pos x="87" y="2"/>
                  </a:cxn>
                  <a:cxn ang="0">
                    <a:pos x="85" y="6"/>
                  </a:cxn>
                  <a:cxn ang="0">
                    <a:pos x="82" y="2"/>
                  </a:cxn>
                  <a:cxn ang="0">
                    <a:pos x="80" y="6"/>
                  </a:cxn>
                  <a:cxn ang="0">
                    <a:pos x="78" y="2"/>
                  </a:cxn>
                  <a:cxn ang="0">
                    <a:pos x="75" y="6"/>
                  </a:cxn>
                  <a:cxn ang="0">
                    <a:pos x="73" y="2"/>
                  </a:cxn>
                  <a:cxn ang="0">
                    <a:pos x="71" y="6"/>
                  </a:cxn>
                  <a:cxn ang="0">
                    <a:pos x="68" y="2"/>
                  </a:cxn>
                  <a:cxn ang="0">
                    <a:pos x="66" y="6"/>
                  </a:cxn>
                  <a:cxn ang="0">
                    <a:pos x="64" y="2"/>
                  </a:cxn>
                  <a:cxn ang="0">
                    <a:pos x="61" y="6"/>
                  </a:cxn>
                  <a:cxn ang="0">
                    <a:pos x="59" y="2"/>
                  </a:cxn>
                  <a:cxn ang="0">
                    <a:pos x="57" y="6"/>
                  </a:cxn>
                  <a:cxn ang="0">
                    <a:pos x="54" y="2"/>
                  </a:cxn>
                  <a:cxn ang="0">
                    <a:pos x="52" y="6"/>
                  </a:cxn>
                  <a:cxn ang="0">
                    <a:pos x="50" y="2"/>
                  </a:cxn>
                  <a:cxn ang="0">
                    <a:pos x="47" y="6"/>
                  </a:cxn>
                  <a:cxn ang="0">
                    <a:pos x="45" y="2"/>
                  </a:cxn>
                  <a:cxn ang="0">
                    <a:pos x="42" y="6"/>
                  </a:cxn>
                  <a:cxn ang="0">
                    <a:pos x="40" y="2"/>
                  </a:cxn>
                  <a:cxn ang="0">
                    <a:pos x="38" y="6"/>
                  </a:cxn>
                  <a:cxn ang="0">
                    <a:pos x="35" y="2"/>
                  </a:cxn>
                  <a:cxn ang="0">
                    <a:pos x="33" y="6"/>
                  </a:cxn>
                  <a:cxn ang="0">
                    <a:pos x="31" y="2"/>
                  </a:cxn>
                  <a:cxn ang="0">
                    <a:pos x="28" y="6"/>
                  </a:cxn>
                  <a:cxn ang="0">
                    <a:pos x="26" y="2"/>
                  </a:cxn>
                  <a:cxn ang="0">
                    <a:pos x="24" y="6"/>
                  </a:cxn>
                  <a:cxn ang="0">
                    <a:pos x="21" y="2"/>
                  </a:cxn>
                  <a:cxn ang="0">
                    <a:pos x="19" y="6"/>
                  </a:cxn>
                  <a:cxn ang="0">
                    <a:pos x="17" y="2"/>
                  </a:cxn>
                  <a:cxn ang="0">
                    <a:pos x="14" y="6"/>
                  </a:cxn>
                  <a:cxn ang="0">
                    <a:pos x="12" y="2"/>
                  </a:cxn>
                  <a:cxn ang="0">
                    <a:pos x="10" y="5"/>
                  </a:cxn>
                  <a:cxn ang="0">
                    <a:pos x="7" y="9"/>
                  </a:cxn>
                  <a:cxn ang="0">
                    <a:pos x="4" y="11"/>
                  </a:cxn>
                  <a:cxn ang="0">
                    <a:pos x="0" y="13"/>
                  </a:cxn>
                  <a:cxn ang="0">
                    <a:pos x="114" y="13"/>
                  </a:cxn>
                </a:cxnLst>
                <a:rect l="0" t="0" r="r" b="b"/>
                <a:pathLst>
                  <a:path w="117" h="14">
                    <a:moveTo>
                      <a:pt x="114" y="13"/>
                    </a:moveTo>
                    <a:lnTo>
                      <a:pt x="115" y="11"/>
                    </a:lnTo>
                    <a:lnTo>
                      <a:pt x="116" y="7"/>
                    </a:lnTo>
                    <a:lnTo>
                      <a:pt x="116" y="3"/>
                    </a:lnTo>
                    <a:lnTo>
                      <a:pt x="116" y="0"/>
                    </a:lnTo>
                    <a:lnTo>
                      <a:pt x="115" y="2"/>
                    </a:lnTo>
                    <a:lnTo>
                      <a:pt x="113" y="6"/>
                    </a:lnTo>
                    <a:lnTo>
                      <a:pt x="110" y="2"/>
                    </a:lnTo>
                    <a:lnTo>
                      <a:pt x="108" y="6"/>
                    </a:lnTo>
                    <a:lnTo>
                      <a:pt x="106" y="2"/>
                    </a:lnTo>
                    <a:lnTo>
                      <a:pt x="103" y="6"/>
                    </a:lnTo>
                    <a:lnTo>
                      <a:pt x="101" y="2"/>
                    </a:lnTo>
                    <a:lnTo>
                      <a:pt x="99" y="6"/>
                    </a:lnTo>
                    <a:lnTo>
                      <a:pt x="96" y="2"/>
                    </a:lnTo>
                    <a:lnTo>
                      <a:pt x="94" y="6"/>
                    </a:lnTo>
                    <a:lnTo>
                      <a:pt x="92" y="2"/>
                    </a:lnTo>
                    <a:lnTo>
                      <a:pt x="89" y="6"/>
                    </a:lnTo>
                    <a:lnTo>
                      <a:pt x="87" y="2"/>
                    </a:lnTo>
                    <a:lnTo>
                      <a:pt x="85" y="6"/>
                    </a:lnTo>
                    <a:lnTo>
                      <a:pt x="82" y="2"/>
                    </a:lnTo>
                    <a:lnTo>
                      <a:pt x="80" y="6"/>
                    </a:lnTo>
                    <a:lnTo>
                      <a:pt x="78" y="2"/>
                    </a:lnTo>
                    <a:lnTo>
                      <a:pt x="75" y="6"/>
                    </a:lnTo>
                    <a:lnTo>
                      <a:pt x="73" y="2"/>
                    </a:lnTo>
                    <a:lnTo>
                      <a:pt x="71" y="6"/>
                    </a:lnTo>
                    <a:lnTo>
                      <a:pt x="68" y="2"/>
                    </a:lnTo>
                    <a:lnTo>
                      <a:pt x="66" y="6"/>
                    </a:lnTo>
                    <a:lnTo>
                      <a:pt x="64" y="2"/>
                    </a:lnTo>
                    <a:lnTo>
                      <a:pt x="61" y="6"/>
                    </a:lnTo>
                    <a:lnTo>
                      <a:pt x="59" y="2"/>
                    </a:lnTo>
                    <a:lnTo>
                      <a:pt x="57" y="6"/>
                    </a:lnTo>
                    <a:lnTo>
                      <a:pt x="54" y="2"/>
                    </a:lnTo>
                    <a:lnTo>
                      <a:pt x="52" y="6"/>
                    </a:lnTo>
                    <a:lnTo>
                      <a:pt x="50" y="2"/>
                    </a:lnTo>
                    <a:lnTo>
                      <a:pt x="47" y="6"/>
                    </a:lnTo>
                    <a:lnTo>
                      <a:pt x="45" y="2"/>
                    </a:lnTo>
                    <a:lnTo>
                      <a:pt x="42" y="6"/>
                    </a:lnTo>
                    <a:lnTo>
                      <a:pt x="40" y="2"/>
                    </a:lnTo>
                    <a:lnTo>
                      <a:pt x="38" y="6"/>
                    </a:lnTo>
                    <a:lnTo>
                      <a:pt x="35" y="2"/>
                    </a:lnTo>
                    <a:lnTo>
                      <a:pt x="33" y="6"/>
                    </a:lnTo>
                    <a:lnTo>
                      <a:pt x="31" y="2"/>
                    </a:lnTo>
                    <a:lnTo>
                      <a:pt x="28" y="6"/>
                    </a:lnTo>
                    <a:lnTo>
                      <a:pt x="26" y="2"/>
                    </a:lnTo>
                    <a:lnTo>
                      <a:pt x="24" y="6"/>
                    </a:lnTo>
                    <a:lnTo>
                      <a:pt x="21" y="2"/>
                    </a:lnTo>
                    <a:lnTo>
                      <a:pt x="19" y="6"/>
                    </a:lnTo>
                    <a:lnTo>
                      <a:pt x="17" y="2"/>
                    </a:lnTo>
                    <a:lnTo>
                      <a:pt x="14" y="6"/>
                    </a:lnTo>
                    <a:lnTo>
                      <a:pt x="12" y="2"/>
                    </a:lnTo>
                    <a:lnTo>
                      <a:pt x="10" y="5"/>
                    </a:lnTo>
                    <a:lnTo>
                      <a:pt x="7" y="9"/>
                    </a:lnTo>
                    <a:lnTo>
                      <a:pt x="4" y="11"/>
                    </a:lnTo>
                    <a:lnTo>
                      <a:pt x="0" y="13"/>
                    </a:lnTo>
                    <a:lnTo>
                      <a:pt x="114"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36" name="Freeform 104"/>
              <p:cNvSpPr>
                <a:spLocks/>
              </p:cNvSpPr>
              <p:nvPr/>
            </p:nvSpPr>
            <p:spPr bwMode="auto">
              <a:xfrm>
                <a:off x="2604" y="3941"/>
                <a:ext cx="170" cy="53"/>
              </a:xfrm>
              <a:custGeom>
                <a:avLst/>
                <a:gdLst/>
                <a:ahLst/>
                <a:cxnLst>
                  <a:cxn ang="0">
                    <a:pos x="6" y="44"/>
                  </a:cxn>
                  <a:cxn ang="0">
                    <a:pos x="8" y="38"/>
                  </a:cxn>
                  <a:cxn ang="0">
                    <a:pos x="10" y="34"/>
                  </a:cxn>
                  <a:cxn ang="0">
                    <a:pos x="13" y="31"/>
                  </a:cxn>
                  <a:cxn ang="0">
                    <a:pos x="12" y="39"/>
                  </a:cxn>
                  <a:cxn ang="0">
                    <a:pos x="16" y="36"/>
                  </a:cxn>
                  <a:cxn ang="0">
                    <a:pos x="16" y="40"/>
                  </a:cxn>
                  <a:cxn ang="0">
                    <a:pos x="19" y="39"/>
                  </a:cxn>
                  <a:cxn ang="0">
                    <a:pos x="19" y="42"/>
                  </a:cxn>
                  <a:cxn ang="0">
                    <a:pos x="45" y="52"/>
                  </a:cxn>
                  <a:cxn ang="0">
                    <a:pos x="65" y="44"/>
                  </a:cxn>
                  <a:cxn ang="0">
                    <a:pos x="41" y="13"/>
                  </a:cxn>
                  <a:cxn ang="0">
                    <a:pos x="53" y="9"/>
                  </a:cxn>
                  <a:cxn ang="0">
                    <a:pos x="67" y="6"/>
                  </a:cxn>
                  <a:cxn ang="0">
                    <a:pos x="86" y="4"/>
                  </a:cxn>
                  <a:cxn ang="0">
                    <a:pos x="99" y="4"/>
                  </a:cxn>
                  <a:cxn ang="0">
                    <a:pos x="115" y="6"/>
                  </a:cxn>
                  <a:cxn ang="0">
                    <a:pos x="117" y="6"/>
                  </a:cxn>
                  <a:cxn ang="0">
                    <a:pos x="117" y="8"/>
                  </a:cxn>
                  <a:cxn ang="0">
                    <a:pos x="126" y="14"/>
                  </a:cxn>
                  <a:cxn ang="0">
                    <a:pos x="133" y="21"/>
                  </a:cxn>
                  <a:cxn ang="0">
                    <a:pos x="141" y="29"/>
                  </a:cxn>
                  <a:cxn ang="0">
                    <a:pos x="153" y="40"/>
                  </a:cxn>
                  <a:cxn ang="0">
                    <a:pos x="158" y="44"/>
                  </a:cxn>
                  <a:cxn ang="0">
                    <a:pos x="148" y="38"/>
                  </a:cxn>
                  <a:cxn ang="0">
                    <a:pos x="135" y="30"/>
                  </a:cxn>
                  <a:cxn ang="0">
                    <a:pos x="125" y="24"/>
                  </a:cxn>
                  <a:cxn ang="0">
                    <a:pos x="116" y="21"/>
                  </a:cxn>
                  <a:cxn ang="0">
                    <a:pos x="114" y="24"/>
                  </a:cxn>
                  <a:cxn ang="0">
                    <a:pos x="122" y="49"/>
                  </a:cxn>
                  <a:cxn ang="0">
                    <a:pos x="169" y="48"/>
                  </a:cxn>
                  <a:cxn ang="0">
                    <a:pos x="143" y="24"/>
                  </a:cxn>
                  <a:cxn ang="0">
                    <a:pos x="118" y="3"/>
                  </a:cxn>
                  <a:cxn ang="0">
                    <a:pos x="106" y="1"/>
                  </a:cxn>
                  <a:cxn ang="0">
                    <a:pos x="98" y="0"/>
                  </a:cxn>
                  <a:cxn ang="0">
                    <a:pos x="83" y="0"/>
                  </a:cxn>
                  <a:cxn ang="0">
                    <a:pos x="69" y="1"/>
                  </a:cxn>
                  <a:cxn ang="0">
                    <a:pos x="54" y="4"/>
                  </a:cxn>
                  <a:cxn ang="0">
                    <a:pos x="36" y="9"/>
                  </a:cxn>
                  <a:cxn ang="0">
                    <a:pos x="15" y="17"/>
                  </a:cxn>
                  <a:cxn ang="0">
                    <a:pos x="9" y="24"/>
                  </a:cxn>
                  <a:cxn ang="0">
                    <a:pos x="4" y="33"/>
                  </a:cxn>
                  <a:cxn ang="0">
                    <a:pos x="1" y="39"/>
                  </a:cxn>
                  <a:cxn ang="0">
                    <a:pos x="0" y="45"/>
                  </a:cxn>
                  <a:cxn ang="0">
                    <a:pos x="6" y="44"/>
                  </a:cxn>
                </a:cxnLst>
                <a:rect l="0" t="0" r="r" b="b"/>
                <a:pathLst>
                  <a:path w="170" h="53">
                    <a:moveTo>
                      <a:pt x="6" y="44"/>
                    </a:moveTo>
                    <a:lnTo>
                      <a:pt x="8" y="38"/>
                    </a:lnTo>
                    <a:lnTo>
                      <a:pt x="10" y="34"/>
                    </a:lnTo>
                    <a:lnTo>
                      <a:pt x="13" y="31"/>
                    </a:lnTo>
                    <a:lnTo>
                      <a:pt x="12" y="39"/>
                    </a:lnTo>
                    <a:lnTo>
                      <a:pt x="16" y="36"/>
                    </a:lnTo>
                    <a:lnTo>
                      <a:pt x="16" y="40"/>
                    </a:lnTo>
                    <a:lnTo>
                      <a:pt x="19" y="39"/>
                    </a:lnTo>
                    <a:lnTo>
                      <a:pt x="19" y="42"/>
                    </a:lnTo>
                    <a:lnTo>
                      <a:pt x="45" y="52"/>
                    </a:lnTo>
                    <a:lnTo>
                      <a:pt x="65" y="44"/>
                    </a:lnTo>
                    <a:lnTo>
                      <a:pt x="41" y="13"/>
                    </a:lnTo>
                    <a:lnTo>
                      <a:pt x="53" y="9"/>
                    </a:lnTo>
                    <a:lnTo>
                      <a:pt x="67" y="6"/>
                    </a:lnTo>
                    <a:lnTo>
                      <a:pt x="86" y="4"/>
                    </a:lnTo>
                    <a:lnTo>
                      <a:pt x="99" y="4"/>
                    </a:lnTo>
                    <a:lnTo>
                      <a:pt x="115" y="6"/>
                    </a:lnTo>
                    <a:lnTo>
                      <a:pt x="117" y="6"/>
                    </a:lnTo>
                    <a:lnTo>
                      <a:pt x="117" y="8"/>
                    </a:lnTo>
                    <a:lnTo>
                      <a:pt x="126" y="14"/>
                    </a:lnTo>
                    <a:lnTo>
                      <a:pt x="133" y="21"/>
                    </a:lnTo>
                    <a:lnTo>
                      <a:pt x="141" y="29"/>
                    </a:lnTo>
                    <a:lnTo>
                      <a:pt x="153" y="40"/>
                    </a:lnTo>
                    <a:lnTo>
                      <a:pt x="158" y="44"/>
                    </a:lnTo>
                    <a:lnTo>
                      <a:pt x="148" y="38"/>
                    </a:lnTo>
                    <a:lnTo>
                      <a:pt x="135" y="30"/>
                    </a:lnTo>
                    <a:lnTo>
                      <a:pt x="125" y="24"/>
                    </a:lnTo>
                    <a:lnTo>
                      <a:pt x="116" y="21"/>
                    </a:lnTo>
                    <a:lnTo>
                      <a:pt x="114" y="24"/>
                    </a:lnTo>
                    <a:lnTo>
                      <a:pt x="122" y="49"/>
                    </a:lnTo>
                    <a:lnTo>
                      <a:pt x="169" y="48"/>
                    </a:lnTo>
                    <a:lnTo>
                      <a:pt x="143" y="24"/>
                    </a:lnTo>
                    <a:lnTo>
                      <a:pt x="118" y="3"/>
                    </a:lnTo>
                    <a:lnTo>
                      <a:pt x="106" y="1"/>
                    </a:lnTo>
                    <a:lnTo>
                      <a:pt x="98" y="0"/>
                    </a:lnTo>
                    <a:lnTo>
                      <a:pt x="83" y="0"/>
                    </a:lnTo>
                    <a:lnTo>
                      <a:pt x="69" y="1"/>
                    </a:lnTo>
                    <a:lnTo>
                      <a:pt x="54" y="4"/>
                    </a:lnTo>
                    <a:lnTo>
                      <a:pt x="36" y="9"/>
                    </a:lnTo>
                    <a:lnTo>
                      <a:pt x="15" y="17"/>
                    </a:lnTo>
                    <a:lnTo>
                      <a:pt x="9" y="24"/>
                    </a:lnTo>
                    <a:lnTo>
                      <a:pt x="4" y="33"/>
                    </a:lnTo>
                    <a:lnTo>
                      <a:pt x="1" y="39"/>
                    </a:lnTo>
                    <a:lnTo>
                      <a:pt x="0" y="45"/>
                    </a:lnTo>
                    <a:lnTo>
                      <a:pt x="6"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737" name="Freeform 105"/>
              <p:cNvSpPr>
                <a:spLocks/>
              </p:cNvSpPr>
              <p:nvPr/>
            </p:nvSpPr>
            <p:spPr bwMode="auto">
              <a:xfrm>
                <a:off x="2583" y="4155"/>
                <a:ext cx="67" cy="20"/>
              </a:xfrm>
              <a:custGeom>
                <a:avLst/>
                <a:gdLst/>
                <a:ahLst/>
                <a:cxnLst>
                  <a:cxn ang="0">
                    <a:pos x="0" y="0"/>
                  </a:cxn>
                  <a:cxn ang="0">
                    <a:pos x="6" y="10"/>
                  </a:cxn>
                  <a:cxn ang="0">
                    <a:pos x="17" y="19"/>
                  </a:cxn>
                  <a:cxn ang="0">
                    <a:pos x="34" y="17"/>
                  </a:cxn>
                  <a:cxn ang="0">
                    <a:pos x="47" y="19"/>
                  </a:cxn>
                  <a:cxn ang="0">
                    <a:pos x="57" y="10"/>
                  </a:cxn>
                  <a:cxn ang="0">
                    <a:pos x="62" y="4"/>
                  </a:cxn>
                  <a:cxn ang="0">
                    <a:pos x="66" y="0"/>
                  </a:cxn>
                  <a:cxn ang="0">
                    <a:pos x="0" y="0"/>
                  </a:cxn>
                </a:cxnLst>
                <a:rect l="0" t="0" r="r" b="b"/>
                <a:pathLst>
                  <a:path w="67" h="20">
                    <a:moveTo>
                      <a:pt x="0" y="0"/>
                    </a:moveTo>
                    <a:lnTo>
                      <a:pt x="6" y="10"/>
                    </a:lnTo>
                    <a:lnTo>
                      <a:pt x="17" y="19"/>
                    </a:lnTo>
                    <a:lnTo>
                      <a:pt x="34" y="17"/>
                    </a:lnTo>
                    <a:lnTo>
                      <a:pt x="47" y="19"/>
                    </a:lnTo>
                    <a:lnTo>
                      <a:pt x="57" y="10"/>
                    </a:lnTo>
                    <a:lnTo>
                      <a:pt x="62" y="4"/>
                    </a:lnTo>
                    <a:lnTo>
                      <a:pt x="66" y="0"/>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69747" name="Group 115"/>
            <p:cNvGrpSpPr>
              <a:grpSpLocks/>
            </p:cNvGrpSpPr>
            <p:nvPr/>
          </p:nvGrpSpPr>
          <p:grpSpPr bwMode="auto">
            <a:xfrm>
              <a:off x="2425" y="3831"/>
              <a:ext cx="62" cy="162"/>
              <a:chOff x="2425" y="3831"/>
              <a:chExt cx="62" cy="162"/>
            </a:xfrm>
          </p:grpSpPr>
          <p:sp>
            <p:nvSpPr>
              <p:cNvPr id="69739" name="Line 107"/>
              <p:cNvSpPr>
                <a:spLocks noChangeShapeType="1"/>
              </p:cNvSpPr>
              <p:nvPr/>
            </p:nvSpPr>
            <p:spPr bwMode="auto">
              <a:xfrm flipV="1">
                <a:off x="2457" y="3878"/>
                <a:ext cx="0" cy="115"/>
              </a:xfrm>
              <a:prstGeom prst="line">
                <a:avLst/>
              </a:prstGeom>
              <a:noFill/>
              <a:ln w="12700">
                <a:solidFill>
                  <a:schemeClr val="bg2"/>
                </a:solidFill>
                <a:round/>
                <a:headEnd/>
                <a:tailEnd/>
              </a:ln>
              <a:effectLst/>
            </p:spPr>
            <p:txBody>
              <a:bodyPr/>
              <a:lstStyle/>
              <a:p>
                <a:endParaRPr lang="en-US"/>
              </a:p>
            </p:txBody>
          </p:sp>
          <p:grpSp>
            <p:nvGrpSpPr>
              <p:cNvPr id="69746" name="Group 114"/>
              <p:cNvGrpSpPr>
                <a:grpSpLocks/>
              </p:cNvGrpSpPr>
              <p:nvPr/>
            </p:nvGrpSpPr>
            <p:grpSpPr bwMode="auto">
              <a:xfrm>
                <a:off x="2425" y="3831"/>
                <a:ext cx="62" cy="85"/>
                <a:chOff x="2425" y="3831"/>
                <a:chExt cx="62" cy="85"/>
              </a:xfrm>
            </p:grpSpPr>
            <p:sp>
              <p:nvSpPr>
                <p:cNvPr id="69740" name="Line 108"/>
                <p:cNvSpPr>
                  <a:spLocks noChangeShapeType="1"/>
                </p:cNvSpPr>
                <p:nvPr/>
              </p:nvSpPr>
              <p:spPr bwMode="auto">
                <a:xfrm flipH="1">
                  <a:off x="2429" y="3878"/>
                  <a:ext cx="23" cy="20"/>
                </a:xfrm>
                <a:prstGeom prst="line">
                  <a:avLst/>
                </a:prstGeom>
                <a:noFill/>
                <a:ln w="12700">
                  <a:solidFill>
                    <a:schemeClr val="accent2"/>
                  </a:solidFill>
                  <a:round/>
                  <a:headEnd/>
                  <a:tailEnd/>
                </a:ln>
                <a:effectLst/>
              </p:spPr>
              <p:txBody>
                <a:bodyPr/>
                <a:lstStyle/>
                <a:p>
                  <a:endParaRPr lang="en-US"/>
                </a:p>
              </p:txBody>
            </p:sp>
            <p:sp>
              <p:nvSpPr>
                <p:cNvPr id="69741" name="Line 109"/>
                <p:cNvSpPr>
                  <a:spLocks noChangeShapeType="1"/>
                </p:cNvSpPr>
                <p:nvPr/>
              </p:nvSpPr>
              <p:spPr bwMode="auto">
                <a:xfrm flipH="1">
                  <a:off x="2462" y="3852"/>
                  <a:ext cx="22" cy="21"/>
                </a:xfrm>
                <a:prstGeom prst="line">
                  <a:avLst/>
                </a:prstGeom>
                <a:noFill/>
                <a:ln w="12700">
                  <a:solidFill>
                    <a:schemeClr val="accent2"/>
                  </a:solidFill>
                  <a:round/>
                  <a:headEnd/>
                  <a:tailEnd/>
                </a:ln>
                <a:effectLst/>
              </p:spPr>
              <p:txBody>
                <a:bodyPr/>
                <a:lstStyle/>
                <a:p>
                  <a:endParaRPr lang="en-US"/>
                </a:p>
              </p:txBody>
            </p:sp>
            <p:sp>
              <p:nvSpPr>
                <p:cNvPr id="69742" name="Line 110"/>
                <p:cNvSpPr>
                  <a:spLocks noChangeShapeType="1"/>
                </p:cNvSpPr>
                <p:nvPr/>
              </p:nvSpPr>
              <p:spPr bwMode="auto">
                <a:xfrm flipH="1" flipV="1">
                  <a:off x="2462" y="3882"/>
                  <a:ext cx="11" cy="34"/>
                </a:xfrm>
                <a:prstGeom prst="line">
                  <a:avLst/>
                </a:prstGeom>
                <a:noFill/>
                <a:ln w="12700">
                  <a:solidFill>
                    <a:schemeClr val="accent2"/>
                  </a:solidFill>
                  <a:round/>
                  <a:headEnd/>
                  <a:tailEnd/>
                </a:ln>
                <a:effectLst/>
              </p:spPr>
              <p:txBody>
                <a:bodyPr/>
                <a:lstStyle/>
                <a:p>
                  <a:endParaRPr lang="en-US"/>
                </a:p>
              </p:txBody>
            </p:sp>
            <p:sp>
              <p:nvSpPr>
                <p:cNvPr id="69743" name="Line 111"/>
                <p:cNvSpPr>
                  <a:spLocks noChangeShapeType="1"/>
                </p:cNvSpPr>
                <p:nvPr/>
              </p:nvSpPr>
              <p:spPr bwMode="auto">
                <a:xfrm flipH="1" flipV="1">
                  <a:off x="2466" y="3878"/>
                  <a:ext cx="21" cy="6"/>
                </a:xfrm>
                <a:prstGeom prst="line">
                  <a:avLst/>
                </a:prstGeom>
                <a:noFill/>
                <a:ln w="12700">
                  <a:solidFill>
                    <a:schemeClr val="accent2"/>
                  </a:solidFill>
                  <a:round/>
                  <a:headEnd/>
                  <a:tailEnd/>
                </a:ln>
                <a:effectLst/>
              </p:spPr>
              <p:txBody>
                <a:bodyPr/>
                <a:lstStyle/>
                <a:p>
                  <a:endParaRPr lang="en-US"/>
                </a:p>
              </p:txBody>
            </p:sp>
            <p:sp>
              <p:nvSpPr>
                <p:cNvPr id="69744" name="Line 112"/>
                <p:cNvSpPr>
                  <a:spLocks noChangeShapeType="1"/>
                </p:cNvSpPr>
                <p:nvPr/>
              </p:nvSpPr>
              <p:spPr bwMode="auto">
                <a:xfrm flipH="1" flipV="1">
                  <a:off x="2425" y="3857"/>
                  <a:ext cx="24" cy="8"/>
                </a:xfrm>
                <a:prstGeom prst="line">
                  <a:avLst/>
                </a:prstGeom>
                <a:noFill/>
                <a:ln w="12700">
                  <a:solidFill>
                    <a:schemeClr val="accent2"/>
                  </a:solidFill>
                  <a:round/>
                  <a:headEnd/>
                  <a:tailEnd/>
                </a:ln>
                <a:effectLst/>
              </p:spPr>
              <p:txBody>
                <a:bodyPr/>
                <a:lstStyle/>
                <a:p>
                  <a:endParaRPr lang="en-US"/>
                </a:p>
              </p:txBody>
            </p:sp>
            <p:sp>
              <p:nvSpPr>
                <p:cNvPr id="69745" name="Line 113"/>
                <p:cNvSpPr>
                  <a:spLocks noChangeShapeType="1"/>
                </p:cNvSpPr>
                <p:nvPr/>
              </p:nvSpPr>
              <p:spPr bwMode="auto">
                <a:xfrm>
                  <a:off x="2445" y="3831"/>
                  <a:ext cx="10" cy="32"/>
                </a:xfrm>
                <a:prstGeom prst="line">
                  <a:avLst/>
                </a:prstGeom>
                <a:noFill/>
                <a:ln w="12700">
                  <a:solidFill>
                    <a:schemeClr val="accent2"/>
                  </a:solidFill>
                  <a:round/>
                  <a:headEnd/>
                  <a:tailEnd/>
                </a:ln>
                <a:effectLst/>
              </p:spPr>
              <p:txBody>
                <a:bodyPr/>
                <a:lstStyle/>
                <a:p>
                  <a:endParaRPr lang="en-US"/>
                </a:p>
              </p:txBody>
            </p:sp>
          </p:grpSp>
        </p:grpSp>
        <p:sp>
          <p:nvSpPr>
            <p:cNvPr id="69748" name="Freeform 116"/>
            <p:cNvSpPr>
              <a:spLocks/>
            </p:cNvSpPr>
            <p:nvPr/>
          </p:nvSpPr>
          <p:spPr bwMode="auto">
            <a:xfrm>
              <a:off x="2577" y="4033"/>
              <a:ext cx="27" cy="46"/>
            </a:xfrm>
            <a:custGeom>
              <a:avLst/>
              <a:gdLst/>
              <a:ahLst/>
              <a:cxnLst>
                <a:cxn ang="0">
                  <a:pos x="1" y="0"/>
                </a:cxn>
                <a:cxn ang="0">
                  <a:pos x="24" y="0"/>
                </a:cxn>
                <a:cxn ang="0">
                  <a:pos x="26" y="14"/>
                </a:cxn>
                <a:cxn ang="0">
                  <a:pos x="24" y="15"/>
                </a:cxn>
                <a:cxn ang="0">
                  <a:pos x="23" y="11"/>
                </a:cxn>
                <a:cxn ang="0">
                  <a:pos x="22" y="10"/>
                </a:cxn>
                <a:cxn ang="0">
                  <a:pos x="22" y="9"/>
                </a:cxn>
                <a:cxn ang="0">
                  <a:pos x="21" y="8"/>
                </a:cxn>
                <a:cxn ang="0">
                  <a:pos x="21" y="8"/>
                </a:cxn>
                <a:cxn ang="0">
                  <a:pos x="20" y="8"/>
                </a:cxn>
                <a:cxn ang="0">
                  <a:pos x="20" y="8"/>
                </a:cxn>
                <a:cxn ang="0">
                  <a:pos x="19" y="7"/>
                </a:cxn>
                <a:cxn ang="0">
                  <a:pos x="18" y="8"/>
                </a:cxn>
                <a:cxn ang="0">
                  <a:pos x="6" y="8"/>
                </a:cxn>
                <a:cxn ang="0">
                  <a:pos x="7" y="10"/>
                </a:cxn>
                <a:cxn ang="0">
                  <a:pos x="9" y="12"/>
                </a:cxn>
                <a:cxn ang="0">
                  <a:pos x="10" y="15"/>
                </a:cxn>
                <a:cxn ang="0">
                  <a:pos x="12" y="18"/>
                </a:cxn>
                <a:cxn ang="0">
                  <a:pos x="13" y="21"/>
                </a:cxn>
                <a:cxn ang="0">
                  <a:pos x="15" y="24"/>
                </a:cxn>
                <a:cxn ang="0">
                  <a:pos x="16" y="27"/>
                </a:cxn>
                <a:cxn ang="0">
                  <a:pos x="17" y="30"/>
                </a:cxn>
                <a:cxn ang="0">
                  <a:pos x="18" y="33"/>
                </a:cxn>
                <a:cxn ang="0">
                  <a:pos x="19" y="37"/>
                </a:cxn>
                <a:cxn ang="0">
                  <a:pos x="20" y="40"/>
                </a:cxn>
                <a:cxn ang="0">
                  <a:pos x="20" y="43"/>
                </a:cxn>
                <a:cxn ang="0">
                  <a:pos x="21" y="45"/>
                </a:cxn>
                <a:cxn ang="0">
                  <a:pos x="13" y="45"/>
                </a:cxn>
                <a:cxn ang="0">
                  <a:pos x="12" y="44"/>
                </a:cxn>
                <a:cxn ang="0">
                  <a:pos x="12" y="41"/>
                </a:cxn>
                <a:cxn ang="0">
                  <a:pos x="12" y="38"/>
                </a:cxn>
                <a:cxn ang="0">
                  <a:pos x="11" y="35"/>
                </a:cxn>
                <a:cxn ang="0">
                  <a:pos x="11" y="32"/>
                </a:cxn>
                <a:cxn ang="0">
                  <a:pos x="10" y="29"/>
                </a:cxn>
                <a:cxn ang="0">
                  <a:pos x="9" y="26"/>
                </a:cxn>
                <a:cxn ang="0">
                  <a:pos x="9" y="23"/>
                </a:cxn>
                <a:cxn ang="0">
                  <a:pos x="8" y="21"/>
                </a:cxn>
                <a:cxn ang="0">
                  <a:pos x="7" y="18"/>
                </a:cxn>
                <a:cxn ang="0">
                  <a:pos x="6" y="16"/>
                </a:cxn>
                <a:cxn ang="0">
                  <a:pos x="4" y="13"/>
                </a:cxn>
                <a:cxn ang="0">
                  <a:pos x="3" y="11"/>
                </a:cxn>
                <a:cxn ang="0">
                  <a:pos x="2" y="9"/>
                </a:cxn>
                <a:cxn ang="0">
                  <a:pos x="0" y="7"/>
                </a:cxn>
                <a:cxn ang="0">
                  <a:pos x="1" y="0"/>
                </a:cxn>
              </a:cxnLst>
              <a:rect l="0" t="0" r="r" b="b"/>
              <a:pathLst>
                <a:path w="27" h="46">
                  <a:moveTo>
                    <a:pt x="1" y="0"/>
                  </a:moveTo>
                  <a:lnTo>
                    <a:pt x="24" y="0"/>
                  </a:lnTo>
                  <a:lnTo>
                    <a:pt x="26" y="14"/>
                  </a:lnTo>
                  <a:lnTo>
                    <a:pt x="24" y="15"/>
                  </a:lnTo>
                  <a:lnTo>
                    <a:pt x="23" y="11"/>
                  </a:lnTo>
                  <a:lnTo>
                    <a:pt x="22" y="10"/>
                  </a:lnTo>
                  <a:lnTo>
                    <a:pt x="22" y="9"/>
                  </a:lnTo>
                  <a:lnTo>
                    <a:pt x="21" y="8"/>
                  </a:lnTo>
                  <a:lnTo>
                    <a:pt x="21" y="8"/>
                  </a:lnTo>
                  <a:lnTo>
                    <a:pt x="20" y="8"/>
                  </a:lnTo>
                  <a:lnTo>
                    <a:pt x="20" y="8"/>
                  </a:lnTo>
                  <a:lnTo>
                    <a:pt x="19" y="7"/>
                  </a:lnTo>
                  <a:lnTo>
                    <a:pt x="18" y="8"/>
                  </a:lnTo>
                  <a:lnTo>
                    <a:pt x="6" y="8"/>
                  </a:lnTo>
                  <a:lnTo>
                    <a:pt x="7" y="10"/>
                  </a:lnTo>
                  <a:lnTo>
                    <a:pt x="9" y="12"/>
                  </a:lnTo>
                  <a:lnTo>
                    <a:pt x="10" y="15"/>
                  </a:lnTo>
                  <a:lnTo>
                    <a:pt x="12" y="18"/>
                  </a:lnTo>
                  <a:lnTo>
                    <a:pt x="13" y="21"/>
                  </a:lnTo>
                  <a:lnTo>
                    <a:pt x="15" y="24"/>
                  </a:lnTo>
                  <a:lnTo>
                    <a:pt x="16" y="27"/>
                  </a:lnTo>
                  <a:lnTo>
                    <a:pt x="17" y="30"/>
                  </a:lnTo>
                  <a:lnTo>
                    <a:pt x="18" y="33"/>
                  </a:lnTo>
                  <a:lnTo>
                    <a:pt x="19" y="37"/>
                  </a:lnTo>
                  <a:lnTo>
                    <a:pt x="20" y="40"/>
                  </a:lnTo>
                  <a:lnTo>
                    <a:pt x="20" y="43"/>
                  </a:lnTo>
                  <a:lnTo>
                    <a:pt x="21" y="45"/>
                  </a:lnTo>
                  <a:lnTo>
                    <a:pt x="13" y="45"/>
                  </a:lnTo>
                  <a:lnTo>
                    <a:pt x="12" y="44"/>
                  </a:lnTo>
                  <a:lnTo>
                    <a:pt x="12" y="41"/>
                  </a:lnTo>
                  <a:lnTo>
                    <a:pt x="12" y="38"/>
                  </a:lnTo>
                  <a:lnTo>
                    <a:pt x="11" y="35"/>
                  </a:lnTo>
                  <a:lnTo>
                    <a:pt x="11" y="32"/>
                  </a:lnTo>
                  <a:lnTo>
                    <a:pt x="10" y="29"/>
                  </a:lnTo>
                  <a:lnTo>
                    <a:pt x="9" y="26"/>
                  </a:lnTo>
                  <a:lnTo>
                    <a:pt x="9" y="23"/>
                  </a:lnTo>
                  <a:lnTo>
                    <a:pt x="8" y="21"/>
                  </a:lnTo>
                  <a:lnTo>
                    <a:pt x="7" y="18"/>
                  </a:lnTo>
                  <a:lnTo>
                    <a:pt x="6" y="16"/>
                  </a:lnTo>
                  <a:lnTo>
                    <a:pt x="4" y="13"/>
                  </a:lnTo>
                  <a:lnTo>
                    <a:pt x="3" y="11"/>
                  </a:lnTo>
                  <a:lnTo>
                    <a:pt x="2" y="9"/>
                  </a:lnTo>
                  <a:lnTo>
                    <a:pt x="0" y="7"/>
                  </a:lnTo>
                  <a:lnTo>
                    <a:pt x="1"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69750" name="Line 118"/>
          <p:cNvSpPr>
            <a:spLocks noChangeShapeType="1"/>
          </p:cNvSpPr>
          <p:nvPr/>
        </p:nvSpPr>
        <p:spPr bwMode="auto">
          <a:xfrm>
            <a:off x="7315200" y="5410200"/>
            <a:ext cx="0" cy="129540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moving_car.move( );</a:t>
            </a:r>
            <a:endParaRPr lang="en-US" altLang="zh-CN" b="1">
              <a:solidFill>
                <a:schemeClr val="accent2"/>
              </a:solidFill>
              <a:latin typeface="Arial" charset="0"/>
              <a:ea typeface="宋体" pitchFamily="2" charset="-122"/>
            </a:endParaRPr>
          </a:p>
          <a:p>
            <a:r>
              <a:rPr lang="en-US" altLang="zh-CN" b="1">
                <a:solidFill>
                  <a:schemeClr val="accent2"/>
                </a:solidFill>
                <a:latin typeface="Arial" charset="0"/>
                <a:ea typeface="宋体" pitchFamily="2" charset="-122"/>
              </a:rPr>
              <a:t>ricochet(moving_car);</a:t>
            </a:r>
          </a:p>
          <a:p>
            <a:r>
              <a:rPr lang="en-US" altLang="zh-CN">
                <a:solidFill>
                  <a:srgbClr val="000000"/>
                </a:solidFill>
                <a:latin typeface="Arial" charset="0"/>
                <a:ea typeface="宋体" pitchFamily="2" charset="-122"/>
              </a:rPr>
              <a:t>. . .</a:t>
            </a:r>
          </a:p>
        </p:txBody>
      </p:sp>
      <p:sp>
        <p:nvSpPr>
          <p:cNvPr id="71683"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71684"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71685"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71686"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71687" name="AutoShape 7"/>
          <p:cNvSpPr>
            <a:spLocks noChangeArrowheads="1"/>
          </p:cNvSpPr>
          <p:nvPr/>
        </p:nvSpPr>
        <p:spPr bwMode="auto">
          <a:xfrm>
            <a:off x="3968750" y="1941513"/>
            <a:ext cx="4665663" cy="2852737"/>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71688" name="Rectangle 8"/>
          <p:cNvSpPr>
            <a:spLocks noChangeArrowheads="1"/>
          </p:cNvSpPr>
          <p:nvPr/>
        </p:nvSpPr>
        <p:spPr bwMode="auto">
          <a:xfrm>
            <a:off x="4130675" y="2179638"/>
            <a:ext cx="4419600" cy="2346325"/>
          </a:xfrm>
          <a:prstGeom prst="rect">
            <a:avLst/>
          </a:prstGeom>
          <a:noFill/>
          <a:ln w="12700">
            <a:noFill/>
            <a:miter lim="800000"/>
            <a:headEnd/>
            <a:tailEnd/>
          </a:ln>
          <a:effectLst/>
        </p:spPr>
        <p:txBody>
          <a:bodyPr lIns="90488" tIns="44450" rIns="90488" bIns="44450"/>
          <a:lstStyle/>
          <a:p>
            <a:pPr>
              <a:spcBef>
                <a:spcPct val="20000"/>
              </a:spcBef>
            </a:pPr>
            <a:r>
              <a:rPr lang="en-US" altLang="zh-CN" sz="4000">
                <a:solidFill>
                  <a:srgbClr val="000000"/>
                </a:solidFill>
                <a:ea typeface="宋体" pitchFamily="2" charset="-122"/>
              </a:rPr>
              <a:t>The recursive call will solve the smaller problem.</a:t>
            </a:r>
          </a:p>
        </p:txBody>
      </p:sp>
      <p:pic>
        <p:nvPicPr>
          <p:cNvPr id="71689" name="Picture 9"/>
          <p:cNvPicPr>
            <a:picLocks noChangeArrowheads="1"/>
          </p:cNvPicPr>
          <p:nvPr/>
        </p:nvPicPr>
        <p:blipFill>
          <a:blip r:embed="rId3" cstate="print"/>
          <a:srcRect/>
          <a:stretch>
            <a:fillRect/>
          </a:stretch>
        </p:blipFill>
        <p:spPr bwMode="auto">
          <a:xfrm>
            <a:off x="1492250" y="6176963"/>
            <a:ext cx="533400" cy="668337"/>
          </a:xfrm>
          <a:prstGeom prst="rect">
            <a:avLst/>
          </a:prstGeom>
          <a:noFill/>
          <a:ln w="12700">
            <a:noFill/>
            <a:miter lim="800000"/>
            <a:headEnd/>
            <a:tailEnd/>
          </a:ln>
          <a:effectLst/>
        </p:spPr>
      </p:pic>
      <p:grpSp>
        <p:nvGrpSpPr>
          <p:cNvPr id="71797" name="Group 117"/>
          <p:cNvGrpSpPr>
            <a:grpSpLocks/>
          </p:cNvGrpSpPr>
          <p:nvPr/>
        </p:nvGrpSpPr>
        <p:grpSpPr bwMode="auto">
          <a:xfrm>
            <a:off x="5514975" y="5927725"/>
            <a:ext cx="981075" cy="582613"/>
            <a:chOff x="3474" y="3734"/>
            <a:chExt cx="618" cy="367"/>
          </a:xfrm>
        </p:grpSpPr>
        <p:grpSp>
          <p:nvGrpSpPr>
            <p:cNvPr id="71786" name="Group 106"/>
            <p:cNvGrpSpPr>
              <a:grpSpLocks/>
            </p:cNvGrpSpPr>
            <p:nvPr/>
          </p:nvGrpSpPr>
          <p:grpSpPr bwMode="auto">
            <a:xfrm>
              <a:off x="3474" y="3843"/>
              <a:ext cx="618" cy="258"/>
              <a:chOff x="3474" y="3843"/>
              <a:chExt cx="618" cy="258"/>
            </a:xfrm>
          </p:grpSpPr>
          <p:sp>
            <p:nvSpPr>
              <p:cNvPr id="71690" name="Freeform 10"/>
              <p:cNvSpPr>
                <a:spLocks/>
              </p:cNvSpPr>
              <p:nvPr/>
            </p:nvSpPr>
            <p:spPr bwMode="auto">
              <a:xfrm>
                <a:off x="3614" y="3850"/>
                <a:ext cx="78" cy="55"/>
              </a:xfrm>
              <a:custGeom>
                <a:avLst/>
                <a:gdLst/>
                <a:ahLst/>
                <a:cxnLst>
                  <a:cxn ang="0">
                    <a:pos x="10" y="10"/>
                  </a:cxn>
                  <a:cxn ang="0">
                    <a:pos x="0" y="46"/>
                  </a:cxn>
                  <a:cxn ang="0">
                    <a:pos x="63" y="54"/>
                  </a:cxn>
                  <a:cxn ang="0">
                    <a:pos x="77" y="8"/>
                  </a:cxn>
                  <a:cxn ang="0">
                    <a:pos x="40" y="0"/>
                  </a:cxn>
                  <a:cxn ang="0">
                    <a:pos x="10" y="10"/>
                  </a:cxn>
                </a:cxnLst>
                <a:rect l="0" t="0" r="r" b="b"/>
                <a:pathLst>
                  <a:path w="78" h="55">
                    <a:moveTo>
                      <a:pt x="10" y="10"/>
                    </a:moveTo>
                    <a:lnTo>
                      <a:pt x="0" y="46"/>
                    </a:lnTo>
                    <a:lnTo>
                      <a:pt x="63" y="54"/>
                    </a:lnTo>
                    <a:lnTo>
                      <a:pt x="77" y="8"/>
                    </a:lnTo>
                    <a:lnTo>
                      <a:pt x="40" y="0"/>
                    </a:lnTo>
                    <a:lnTo>
                      <a:pt x="10" y="1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1691" name="Freeform 11"/>
              <p:cNvSpPr>
                <a:spLocks/>
              </p:cNvSpPr>
              <p:nvPr/>
            </p:nvSpPr>
            <p:spPr bwMode="auto">
              <a:xfrm>
                <a:off x="3475" y="3848"/>
                <a:ext cx="616" cy="212"/>
              </a:xfrm>
              <a:custGeom>
                <a:avLst/>
                <a:gdLst/>
                <a:ahLst/>
                <a:cxnLst>
                  <a:cxn ang="0">
                    <a:pos x="1" y="138"/>
                  </a:cxn>
                  <a:cxn ang="0">
                    <a:pos x="7" y="155"/>
                  </a:cxn>
                  <a:cxn ang="0">
                    <a:pos x="18" y="169"/>
                  </a:cxn>
                  <a:cxn ang="0">
                    <a:pos x="36" y="185"/>
                  </a:cxn>
                  <a:cxn ang="0">
                    <a:pos x="59" y="203"/>
                  </a:cxn>
                  <a:cxn ang="0">
                    <a:pos x="69" y="205"/>
                  </a:cxn>
                  <a:cxn ang="0">
                    <a:pos x="147" y="197"/>
                  </a:cxn>
                  <a:cxn ang="0">
                    <a:pos x="155" y="209"/>
                  </a:cxn>
                  <a:cxn ang="0">
                    <a:pos x="377" y="209"/>
                  </a:cxn>
                  <a:cxn ang="0">
                    <a:pos x="484" y="187"/>
                  </a:cxn>
                  <a:cxn ang="0">
                    <a:pos x="491" y="207"/>
                  </a:cxn>
                  <a:cxn ang="0">
                    <a:pos x="498" y="211"/>
                  </a:cxn>
                  <a:cxn ang="0">
                    <a:pos x="603" y="201"/>
                  </a:cxn>
                  <a:cxn ang="0">
                    <a:pos x="611" y="193"/>
                  </a:cxn>
                  <a:cxn ang="0">
                    <a:pos x="613" y="189"/>
                  </a:cxn>
                  <a:cxn ang="0">
                    <a:pos x="613" y="179"/>
                  </a:cxn>
                  <a:cxn ang="0">
                    <a:pos x="611" y="173"/>
                  </a:cxn>
                  <a:cxn ang="0">
                    <a:pos x="615" y="130"/>
                  </a:cxn>
                  <a:cxn ang="0">
                    <a:pos x="613" y="118"/>
                  </a:cxn>
                  <a:cxn ang="0">
                    <a:pos x="604" y="104"/>
                  </a:cxn>
                  <a:cxn ang="0">
                    <a:pos x="591" y="90"/>
                  </a:cxn>
                  <a:cxn ang="0">
                    <a:pos x="569" y="75"/>
                  </a:cxn>
                  <a:cxn ang="0">
                    <a:pos x="543" y="59"/>
                  </a:cxn>
                  <a:cxn ang="0">
                    <a:pos x="509" y="51"/>
                  </a:cxn>
                  <a:cxn ang="0">
                    <a:pos x="470" y="45"/>
                  </a:cxn>
                  <a:cxn ang="0">
                    <a:pos x="451" y="43"/>
                  </a:cxn>
                  <a:cxn ang="0">
                    <a:pos x="403" y="43"/>
                  </a:cxn>
                  <a:cxn ang="0">
                    <a:pos x="365" y="45"/>
                  </a:cxn>
                  <a:cxn ang="0">
                    <a:pos x="215" y="16"/>
                  </a:cxn>
                  <a:cxn ang="0">
                    <a:pos x="198" y="30"/>
                  </a:cxn>
                  <a:cxn ang="0">
                    <a:pos x="189" y="43"/>
                  </a:cxn>
                  <a:cxn ang="0">
                    <a:pos x="141" y="42"/>
                  </a:cxn>
                  <a:cxn ang="0">
                    <a:pos x="140" y="35"/>
                  </a:cxn>
                  <a:cxn ang="0">
                    <a:pos x="141" y="22"/>
                  </a:cxn>
                  <a:cxn ang="0">
                    <a:pos x="147" y="0"/>
                  </a:cxn>
                  <a:cxn ang="0">
                    <a:pos x="124" y="12"/>
                  </a:cxn>
                  <a:cxn ang="0">
                    <a:pos x="104" y="32"/>
                  </a:cxn>
                  <a:cxn ang="0">
                    <a:pos x="95" y="39"/>
                  </a:cxn>
                  <a:cxn ang="0">
                    <a:pos x="85" y="45"/>
                  </a:cxn>
                  <a:cxn ang="0">
                    <a:pos x="59" y="47"/>
                  </a:cxn>
                  <a:cxn ang="0">
                    <a:pos x="31" y="53"/>
                  </a:cxn>
                  <a:cxn ang="0">
                    <a:pos x="14" y="63"/>
                  </a:cxn>
                  <a:cxn ang="0">
                    <a:pos x="6" y="75"/>
                  </a:cxn>
                  <a:cxn ang="0">
                    <a:pos x="5" y="85"/>
                  </a:cxn>
                  <a:cxn ang="0">
                    <a:pos x="5" y="104"/>
                  </a:cxn>
                  <a:cxn ang="0">
                    <a:pos x="6" y="128"/>
                  </a:cxn>
                  <a:cxn ang="0">
                    <a:pos x="0" y="132"/>
                  </a:cxn>
                  <a:cxn ang="0">
                    <a:pos x="1" y="138"/>
                  </a:cxn>
                </a:cxnLst>
                <a:rect l="0" t="0" r="r" b="b"/>
                <a:pathLst>
                  <a:path w="616" h="212">
                    <a:moveTo>
                      <a:pt x="1" y="138"/>
                    </a:moveTo>
                    <a:lnTo>
                      <a:pt x="7" y="155"/>
                    </a:lnTo>
                    <a:lnTo>
                      <a:pt x="18" y="169"/>
                    </a:lnTo>
                    <a:lnTo>
                      <a:pt x="36" y="185"/>
                    </a:lnTo>
                    <a:lnTo>
                      <a:pt x="59" y="203"/>
                    </a:lnTo>
                    <a:lnTo>
                      <a:pt x="69" y="205"/>
                    </a:lnTo>
                    <a:lnTo>
                      <a:pt x="147" y="197"/>
                    </a:lnTo>
                    <a:lnTo>
                      <a:pt x="155" y="209"/>
                    </a:lnTo>
                    <a:lnTo>
                      <a:pt x="377" y="209"/>
                    </a:lnTo>
                    <a:lnTo>
                      <a:pt x="484" y="187"/>
                    </a:lnTo>
                    <a:lnTo>
                      <a:pt x="491" y="207"/>
                    </a:lnTo>
                    <a:lnTo>
                      <a:pt x="498" y="211"/>
                    </a:lnTo>
                    <a:lnTo>
                      <a:pt x="603" y="201"/>
                    </a:lnTo>
                    <a:lnTo>
                      <a:pt x="611" y="193"/>
                    </a:lnTo>
                    <a:lnTo>
                      <a:pt x="613" y="189"/>
                    </a:lnTo>
                    <a:lnTo>
                      <a:pt x="613" y="179"/>
                    </a:lnTo>
                    <a:lnTo>
                      <a:pt x="611" y="173"/>
                    </a:lnTo>
                    <a:lnTo>
                      <a:pt x="615" y="130"/>
                    </a:lnTo>
                    <a:lnTo>
                      <a:pt x="613" y="118"/>
                    </a:lnTo>
                    <a:lnTo>
                      <a:pt x="604" y="104"/>
                    </a:lnTo>
                    <a:lnTo>
                      <a:pt x="591" y="90"/>
                    </a:lnTo>
                    <a:lnTo>
                      <a:pt x="569" y="75"/>
                    </a:lnTo>
                    <a:lnTo>
                      <a:pt x="543" y="59"/>
                    </a:lnTo>
                    <a:lnTo>
                      <a:pt x="509" y="51"/>
                    </a:lnTo>
                    <a:lnTo>
                      <a:pt x="470" y="45"/>
                    </a:lnTo>
                    <a:lnTo>
                      <a:pt x="451" y="43"/>
                    </a:lnTo>
                    <a:lnTo>
                      <a:pt x="403" y="43"/>
                    </a:lnTo>
                    <a:lnTo>
                      <a:pt x="365" y="45"/>
                    </a:lnTo>
                    <a:lnTo>
                      <a:pt x="215" y="16"/>
                    </a:lnTo>
                    <a:lnTo>
                      <a:pt x="198" y="30"/>
                    </a:lnTo>
                    <a:lnTo>
                      <a:pt x="189" y="43"/>
                    </a:lnTo>
                    <a:lnTo>
                      <a:pt x="141" y="42"/>
                    </a:lnTo>
                    <a:lnTo>
                      <a:pt x="140" y="35"/>
                    </a:lnTo>
                    <a:lnTo>
                      <a:pt x="141" y="22"/>
                    </a:lnTo>
                    <a:lnTo>
                      <a:pt x="147" y="0"/>
                    </a:lnTo>
                    <a:lnTo>
                      <a:pt x="124" y="12"/>
                    </a:lnTo>
                    <a:lnTo>
                      <a:pt x="104" y="32"/>
                    </a:lnTo>
                    <a:lnTo>
                      <a:pt x="95" y="39"/>
                    </a:lnTo>
                    <a:lnTo>
                      <a:pt x="85" y="45"/>
                    </a:lnTo>
                    <a:lnTo>
                      <a:pt x="59" y="47"/>
                    </a:lnTo>
                    <a:lnTo>
                      <a:pt x="31" y="53"/>
                    </a:lnTo>
                    <a:lnTo>
                      <a:pt x="14" y="63"/>
                    </a:lnTo>
                    <a:lnTo>
                      <a:pt x="6" y="75"/>
                    </a:lnTo>
                    <a:lnTo>
                      <a:pt x="5" y="85"/>
                    </a:lnTo>
                    <a:lnTo>
                      <a:pt x="5" y="104"/>
                    </a:lnTo>
                    <a:lnTo>
                      <a:pt x="6" y="128"/>
                    </a:lnTo>
                    <a:lnTo>
                      <a:pt x="0" y="132"/>
                    </a:lnTo>
                    <a:lnTo>
                      <a:pt x="1" y="13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71692" name="Freeform 12"/>
              <p:cNvSpPr>
                <a:spLocks/>
              </p:cNvSpPr>
              <p:nvPr/>
            </p:nvSpPr>
            <p:spPr bwMode="auto">
              <a:xfrm>
                <a:off x="3618" y="4018"/>
                <a:ext cx="225" cy="6"/>
              </a:xfrm>
              <a:custGeom>
                <a:avLst/>
                <a:gdLst/>
                <a:ahLst/>
                <a:cxnLst>
                  <a:cxn ang="0">
                    <a:pos x="2" y="5"/>
                  </a:cxn>
                  <a:cxn ang="0">
                    <a:pos x="224" y="5"/>
                  </a:cxn>
                  <a:cxn ang="0">
                    <a:pos x="224" y="0"/>
                  </a:cxn>
                  <a:cxn ang="0">
                    <a:pos x="0" y="0"/>
                  </a:cxn>
                  <a:cxn ang="0">
                    <a:pos x="2" y="5"/>
                  </a:cxn>
                </a:cxnLst>
                <a:rect l="0" t="0" r="r" b="b"/>
                <a:pathLst>
                  <a:path w="225" h="6">
                    <a:moveTo>
                      <a:pt x="2" y="5"/>
                    </a:moveTo>
                    <a:lnTo>
                      <a:pt x="224" y="5"/>
                    </a:lnTo>
                    <a:lnTo>
                      <a:pt x="224" y="0"/>
                    </a:lnTo>
                    <a:lnTo>
                      <a:pt x="0" y="0"/>
                    </a:lnTo>
                    <a:lnTo>
                      <a:pt x="2" y="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693" name="Freeform 13"/>
              <p:cNvSpPr>
                <a:spLocks/>
              </p:cNvSpPr>
              <p:nvPr/>
            </p:nvSpPr>
            <p:spPr bwMode="auto">
              <a:xfrm>
                <a:off x="3629" y="4026"/>
                <a:ext cx="128" cy="26"/>
              </a:xfrm>
              <a:custGeom>
                <a:avLst/>
                <a:gdLst/>
                <a:ahLst/>
                <a:cxnLst>
                  <a:cxn ang="0">
                    <a:pos x="0" y="7"/>
                  </a:cxn>
                  <a:cxn ang="0">
                    <a:pos x="5" y="2"/>
                  </a:cxn>
                  <a:cxn ang="0">
                    <a:pos x="8" y="0"/>
                  </a:cxn>
                  <a:cxn ang="0">
                    <a:pos x="9" y="0"/>
                  </a:cxn>
                  <a:cxn ang="0">
                    <a:pos x="120" y="0"/>
                  </a:cxn>
                  <a:cxn ang="0">
                    <a:pos x="125" y="5"/>
                  </a:cxn>
                  <a:cxn ang="0">
                    <a:pos x="126" y="10"/>
                  </a:cxn>
                  <a:cxn ang="0">
                    <a:pos x="127" y="12"/>
                  </a:cxn>
                  <a:cxn ang="0">
                    <a:pos x="127" y="18"/>
                  </a:cxn>
                  <a:cxn ang="0">
                    <a:pos x="123" y="22"/>
                  </a:cxn>
                  <a:cxn ang="0">
                    <a:pos x="118" y="25"/>
                  </a:cxn>
                  <a:cxn ang="0">
                    <a:pos x="11" y="25"/>
                  </a:cxn>
                  <a:cxn ang="0">
                    <a:pos x="6" y="24"/>
                  </a:cxn>
                  <a:cxn ang="0">
                    <a:pos x="2" y="20"/>
                  </a:cxn>
                  <a:cxn ang="0">
                    <a:pos x="0" y="16"/>
                  </a:cxn>
                  <a:cxn ang="0">
                    <a:pos x="0" y="11"/>
                  </a:cxn>
                  <a:cxn ang="0">
                    <a:pos x="0" y="7"/>
                  </a:cxn>
                </a:cxnLst>
                <a:rect l="0" t="0" r="r" b="b"/>
                <a:pathLst>
                  <a:path w="128" h="26">
                    <a:moveTo>
                      <a:pt x="0" y="7"/>
                    </a:moveTo>
                    <a:lnTo>
                      <a:pt x="5" y="2"/>
                    </a:lnTo>
                    <a:lnTo>
                      <a:pt x="8" y="0"/>
                    </a:lnTo>
                    <a:lnTo>
                      <a:pt x="9" y="0"/>
                    </a:lnTo>
                    <a:lnTo>
                      <a:pt x="120" y="0"/>
                    </a:lnTo>
                    <a:lnTo>
                      <a:pt x="125" y="5"/>
                    </a:lnTo>
                    <a:lnTo>
                      <a:pt x="126" y="10"/>
                    </a:lnTo>
                    <a:lnTo>
                      <a:pt x="127" y="12"/>
                    </a:lnTo>
                    <a:lnTo>
                      <a:pt x="127" y="18"/>
                    </a:lnTo>
                    <a:lnTo>
                      <a:pt x="123" y="22"/>
                    </a:lnTo>
                    <a:lnTo>
                      <a:pt x="118" y="25"/>
                    </a:lnTo>
                    <a:lnTo>
                      <a:pt x="11" y="25"/>
                    </a:lnTo>
                    <a:lnTo>
                      <a:pt x="6" y="24"/>
                    </a:lnTo>
                    <a:lnTo>
                      <a:pt x="2" y="20"/>
                    </a:lnTo>
                    <a:lnTo>
                      <a:pt x="0" y="16"/>
                    </a:lnTo>
                    <a:lnTo>
                      <a:pt x="0" y="11"/>
                    </a:lnTo>
                    <a:lnTo>
                      <a:pt x="0" y="7"/>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1694" name="Freeform 14"/>
              <p:cNvSpPr>
                <a:spLocks/>
              </p:cNvSpPr>
              <p:nvPr/>
            </p:nvSpPr>
            <p:spPr bwMode="auto">
              <a:xfrm>
                <a:off x="3648" y="4031"/>
                <a:ext cx="108" cy="16"/>
              </a:xfrm>
              <a:custGeom>
                <a:avLst/>
                <a:gdLst/>
                <a:ahLst/>
                <a:cxnLst>
                  <a:cxn ang="0">
                    <a:pos x="3" y="7"/>
                  </a:cxn>
                  <a:cxn ang="0">
                    <a:pos x="3" y="5"/>
                  </a:cxn>
                  <a:cxn ang="0">
                    <a:pos x="0" y="0"/>
                  </a:cxn>
                  <a:cxn ang="0">
                    <a:pos x="4" y="5"/>
                  </a:cxn>
                  <a:cxn ang="0">
                    <a:pos x="4" y="7"/>
                  </a:cxn>
                  <a:cxn ang="0">
                    <a:pos x="107" y="7"/>
                  </a:cxn>
                  <a:cxn ang="0">
                    <a:pos x="107" y="8"/>
                  </a:cxn>
                  <a:cxn ang="0">
                    <a:pos x="4" y="8"/>
                  </a:cxn>
                  <a:cxn ang="0">
                    <a:pos x="4" y="10"/>
                  </a:cxn>
                  <a:cxn ang="0">
                    <a:pos x="0" y="15"/>
                  </a:cxn>
                  <a:cxn ang="0">
                    <a:pos x="3" y="10"/>
                  </a:cxn>
                  <a:cxn ang="0">
                    <a:pos x="3" y="8"/>
                  </a:cxn>
                  <a:cxn ang="0">
                    <a:pos x="3" y="7"/>
                  </a:cxn>
                </a:cxnLst>
                <a:rect l="0" t="0" r="r" b="b"/>
                <a:pathLst>
                  <a:path w="108" h="16">
                    <a:moveTo>
                      <a:pt x="3" y="7"/>
                    </a:moveTo>
                    <a:lnTo>
                      <a:pt x="3" y="5"/>
                    </a:lnTo>
                    <a:lnTo>
                      <a:pt x="0" y="0"/>
                    </a:lnTo>
                    <a:lnTo>
                      <a:pt x="4" y="5"/>
                    </a:lnTo>
                    <a:lnTo>
                      <a:pt x="4" y="7"/>
                    </a:lnTo>
                    <a:lnTo>
                      <a:pt x="107" y="7"/>
                    </a:lnTo>
                    <a:lnTo>
                      <a:pt x="107" y="8"/>
                    </a:lnTo>
                    <a:lnTo>
                      <a:pt x="4" y="8"/>
                    </a:lnTo>
                    <a:lnTo>
                      <a:pt x="4" y="10"/>
                    </a:lnTo>
                    <a:lnTo>
                      <a:pt x="0" y="15"/>
                    </a:lnTo>
                    <a:lnTo>
                      <a:pt x="3" y="10"/>
                    </a:lnTo>
                    <a:lnTo>
                      <a:pt x="3" y="8"/>
                    </a:lnTo>
                    <a:lnTo>
                      <a:pt x="3"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1695" name="Freeform 15"/>
              <p:cNvSpPr>
                <a:spLocks/>
              </p:cNvSpPr>
              <p:nvPr/>
            </p:nvSpPr>
            <p:spPr bwMode="auto">
              <a:xfrm>
                <a:off x="3635" y="4042"/>
                <a:ext cx="9" cy="10"/>
              </a:xfrm>
              <a:custGeom>
                <a:avLst/>
                <a:gdLst/>
                <a:ahLst/>
                <a:cxnLst>
                  <a:cxn ang="0">
                    <a:pos x="0" y="5"/>
                  </a:cxn>
                  <a:cxn ang="0">
                    <a:pos x="3" y="9"/>
                  </a:cxn>
                  <a:cxn ang="0">
                    <a:pos x="8" y="6"/>
                  </a:cxn>
                  <a:cxn ang="0">
                    <a:pos x="5" y="4"/>
                  </a:cxn>
                  <a:cxn ang="0">
                    <a:pos x="4" y="0"/>
                  </a:cxn>
                  <a:cxn ang="0">
                    <a:pos x="4" y="4"/>
                  </a:cxn>
                  <a:cxn ang="0">
                    <a:pos x="1" y="2"/>
                  </a:cxn>
                  <a:cxn ang="0">
                    <a:pos x="2" y="5"/>
                  </a:cxn>
                  <a:cxn ang="0">
                    <a:pos x="0" y="5"/>
                  </a:cxn>
                </a:cxnLst>
                <a:rect l="0" t="0" r="r" b="b"/>
                <a:pathLst>
                  <a:path w="9" h="10">
                    <a:moveTo>
                      <a:pt x="0" y="5"/>
                    </a:moveTo>
                    <a:lnTo>
                      <a:pt x="3" y="9"/>
                    </a:lnTo>
                    <a:lnTo>
                      <a:pt x="8" y="6"/>
                    </a:lnTo>
                    <a:lnTo>
                      <a:pt x="5" y="4"/>
                    </a:lnTo>
                    <a:lnTo>
                      <a:pt x="4" y="0"/>
                    </a:lnTo>
                    <a:lnTo>
                      <a:pt x="4" y="4"/>
                    </a:lnTo>
                    <a:lnTo>
                      <a:pt x="1" y="2"/>
                    </a:lnTo>
                    <a:lnTo>
                      <a:pt x="2" y="5"/>
                    </a:lnTo>
                    <a:lnTo>
                      <a:pt x="0" y="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1696" name="Freeform 16"/>
              <p:cNvSpPr>
                <a:spLocks/>
              </p:cNvSpPr>
              <p:nvPr/>
            </p:nvSpPr>
            <p:spPr bwMode="auto">
              <a:xfrm>
                <a:off x="3534" y="3949"/>
                <a:ext cx="71" cy="122"/>
              </a:xfrm>
              <a:custGeom>
                <a:avLst/>
                <a:gdLst/>
                <a:ahLst/>
                <a:cxnLst>
                  <a:cxn ang="0">
                    <a:pos x="18" y="7"/>
                  </a:cxn>
                  <a:cxn ang="0">
                    <a:pos x="8" y="23"/>
                  </a:cxn>
                  <a:cxn ang="0">
                    <a:pos x="0" y="52"/>
                  </a:cxn>
                  <a:cxn ang="0">
                    <a:pos x="2" y="83"/>
                  </a:cxn>
                  <a:cxn ang="0">
                    <a:pos x="12" y="107"/>
                  </a:cxn>
                  <a:cxn ang="0">
                    <a:pos x="26" y="120"/>
                  </a:cxn>
                  <a:cxn ang="0">
                    <a:pos x="39" y="121"/>
                  </a:cxn>
                  <a:cxn ang="0">
                    <a:pos x="56" y="113"/>
                  </a:cxn>
                  <a:cxn ang="0">
                    <a:pos x="65" y="91"/>
                  </a:cxn>
                  <a:cxn ang="0">
                    <a:pos x="70" y="64"/>
                  </a:cxn>
                  <a:cxn ang="0">
                    <a:pos x="66" y="35"/>
                  </a:cxn>
                  <a:cxn ang="0">
                    <a:pos x="56" y="11"/>
                  </a:cxn>
                  <a:cxn ang="0">
                    <a:pos x="43" y="1"/>
                  </a:cxn>
                  <a:cxn ang="0">
                    <a:pos x="28" y="0"/>
                  </a:cxn>
                  <a:cxn ang="0">
                    <a:pos x="18" y="7"/>
                  </a:cxn>
                </a:cxnLst>
                <a:rect l="0" t="0" r="r" b="b"/>
                <a:pathLst>
                  <a:path w="71" h="122">
                    <a:moveTo>
                      <a:pt x="18" y="7"/>
                    </a:moveTo>
                    <a:lnTo>
                      <a:pt x="8" y="23"/>
                    </a:lnTo>
                    <a:lnTo>
                      <a:pt x="0" y="52"/>
                    </a:lnTo>
                    <a:lnTo>
                      <a:pt x="2" y="83"/>
                    </a:lnTo>
                    <a:lnTo>
                      <a:pt x="12" y="107"/>
                    </a:lnTo>
                    <a:lnTo>
                      <a:pt x="26" y="120"/>
                    </a:lnTo>
                    <a:lnTo>
                      <a:pt x="39" y="121"/>
                    </a:lnTo>
                    <a:lnTo>
                      <a:pt x="56" y="113"/>
                    </a:lnTo>
                    <a:lnTo>
                      <a:pt x="65" y="91"/>
                    </a:lnTo>
                    <a:lnTo>
                      <a:pt x="70" y="64"/>
                    </a:lnTo>
                    <a:lnTo>
                      <a:pt x="66" y="35"/>
                    </a:lnTo>
                    <a:lnTo>
                      <a:pt x="56" y="11"/>
                    </a:lnTo>
                    <a:lnTo>
                      <a:pt x="43" y="1"/>
                    </a:lnTo>
                    <a:lnTo>
                      <a:pt x="28" y="0"/>
                    </a:lnTo>
                    <a:lnTo>
                      <a:pt x="18"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1697" name="Freeform 17"/>
              <p:cNvSpPr>
                <a:spLocks/>
              </p:cNvSpPr>
              <p:nvPr/>
            </p:nvSpPr>
            <p:spPr bwMode="auto">
              <a:xfrm>
                <a:off x="3540" y="3955"/>
                <a:ext cx="59" cy="111"/>
              </a:xfrm>
              <a:custGeom>
                <a:avLst/>
                <a:gdLst/>
                <a:ahLst/>
                <a:cxnLst>
                  <a:cxn ang="0">
                    <a:pos x="11" y="13"/>
                  </a:cxn>
                  <a:cxn ang="0">
                    <a:pos x="5" y="22"/>
                  </a:cxn>
                  <a:cxn ang="0">
                    <a:pos x="1" y="37"/>
                  </a:cxn>
                  <a:cxn ang="0">
                    <a:pos x="0" y="55"/>
                  </a:cxn>
                  <a:cxn ang="0">
                    <a:pos x="1" y="73"/>
                  </a:cxn>
                  <a:cxn ang="0">
                    <a:pos x="5" y="87"/>
                  </a:cxn>
                  <a:cxn ang="0">
                    <a:pos x="12" y="100"/>
                  </a:cxn>
                  <a:cxn ang="0">
                    <a:pos x="19" y="107"/>
                  </a:cxn>
                  <a:cxn ang="0">
                    <a:pos x="26" y="110"/>
                  </a:cxn>
                  <a:cxn ang="0">
                    <a:pos x="34" y="110"/>
                  </a:cxn>
                  <a:cxn ang="0">
                    <a:pos x="43" y="104"/>
                  </a:cxn>
                  <a:cxn ang="0">
                    <a:pos x="50" y="94"/>
                  </a:cxn>
                  <a:cxn ang="0">
                    <a:pos x="54" y="81"/>
                  </a:cxn>
                  <a:cxn ang="0">
                    <a:pos x="58" y="65"/>
                  </a:cxn>
                  <a:cxn ang="0">
                    <a:pos x="58" y="50"/>
                  </a:cxn>
                  <a:cxn ang="0">
                    <a:pos x="56" y="33"/>
                  </a:cxn>
                  <a:cxn ang="0">
                    <a:pos x="50" y="17"/>
                  </a:cxn>
                  <a:cxn ang="0">
                    <a:pos x="42" y="5"/>
                  </a:cxn>
                  <a:cxn ang="0">
                    <a:pos x="34" y="1"/>
                  </a:cxn>
                  <a:cxn ang="0">
                    <a:pos x="26" y="0"/>
                  </a:cxn>
                  <a:cxn ang="0">
                    <a:pos x="16" y="5"/>
                  </a:cxn>
                  <a:cxn ang="0">
                    <a:pos x="11" y="13"/>
                  </a:cxn>
                </a:cxnLst>
                <a:rect l="0" t="0" r="r" b="b"/>
                <a:pathLst>
                  <a:path w="59" h="111">
                    <a:moveTo>
                      <a:pt x="11" y="13"/>
                    </a:moveTo>
                    <a:lnTo>
                      <a:pt x="5" y="22"/>
                    </a:lnTo>
                    <a:lnTo>
                      <a:pt x="1" y="37"/>
                    </a:lnTo>
                    <a:lnTo>
                      <a:pt x="0" y="55"/>
                    </a:lnTo>
                    <a:lnTo>
                      <a:pt x="1" y="73"/>
                    </a:lnTo>
                    <a:lnTo>
                      <a:pt x="5" y="87"/>
                    </a:lnTo>
                    <a:lnTo>
                      <a:pt x="12" y="100"/>
                    </a:lnTo>
                    <a:lnTo>
                      <a:pt x="19" y="107"/>
                    </a:lnTo>
                    <a:lnTo>
                      <a:pt x="26" y="110"/>
                    </a:lnTo>
                    <a:lnTo>
                      <a:pt x="34" y="110"/>
                    </a:lnTo>
                    <a:lnTo>
                      <a:pt x="43" y="104"/>
                    </a:lnTo>
                    <a:lnTo>
                      <a:pt x="50" y="94"/>
                    </a:lnTo>
                    <a:lnTo>
                      <a:pt x="54" y="81"/>
                    </a:lnTo>
                    <a:lnTo>
                      <a:pt x="58" y="65"/>
                    </a:lnTo>
                    <a:lnTo>
                      <a:pt x="58" y="50"/>
                    </a:lnTo>
                    <a:lnTo>
                      <a:pt x="56" y="33"/>
                    </a:lnTo>
                    <a:lnTo>
                      <a:pt x="50" y="17"/>
                    </a:lnTo>
                    <a:lnTo>
                      <a:pt x="42" y="5"/>
                    </a:lnTo>
                    <a:lnTo>
                      <a:pt x="34" y="1"/>
                    </a:lnTo>
                    <a:lnTo>
                      <a:pt x="26" y="0"/>
                    </a:lnTo>
                    <a:lnTo>
                      <a:pt x="16" y="5"/>
                    </a:lnTo>
                    <a:lnTo>
                      <a:pt x="11" y="1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1698" name="Freeform 18"/>
              <p:cNvSpPr>
                <a:spLocks/>
              </p:cNvSpPr>
              <p:nvPr/>
            </p:nvSpPr>
            <p:spPr bwMode="auto">
              <a:xfrm>
                <a:off x="3568" y="3989"/>
                <a:ext cx="26" cy="42"/>
              </a:xfrm>
              <a:custGeom>
                <a:avLst/>
                <a:gdLst/>
                <a:ahLst/>
                <a:cxnLst>
                  <a:cxn ang="0">
                    <a:pos x="0" y="2"/>
                  </a:cxn>
                  <a:cxn ang="0">
                    <a:pos x="4" y="10"/>
                  </a:cxn>
                  <a:cxn ang="0">
                    <a:pos x="5" y="15"/>
                  </a:cxn>
                  <a:cxn ang="0">
                    <a:pos x="5" y="20"/>
                  </a:cxn>
                  <a:cxn ang="0">
                    <a:pos x="4" y="28"/>
                  </a:cxn>
                  <a:cxn ang="0">
                    <a:pos x="12" y="41"/>
                  </a:cxn>
                  <a:cxn ang="0">
                    <a:pos x="15" y="36"/>
                  </a:cxn>
                  <a:cxn ang="0">
                    <a:pos x="18" y="30"/>
                  </a:cxn>
                  <a:cxn ang="0">
                    <a:pos x="21" y="26"/>
                  </a:cxn>
                  <a:cxn ang="0">
                    <a:pos x="25" y="9"/>
                  </a:cxn>
                  <a:cxn ang="0">
                    <a:pos x="20" y="8"/>
                  </a:cxn>
                  <a:cxn ang="0">
                    <a:pos x="16" y="5"/>
                  </a:cxn>
                  <a:cxn ang="0">
                    <a:pos x="12" y="0"/>
                  </a:cxn>
                  <a:cxn ang="0">
                    <a:pos x="0" y="2"/>
                  </a:cxn>
                </a:cxnLst>
                <a:rect l="0" t="0" r="r" b="b"/>
                <a:pathLst>
                  <a:path w="26" h="42">
                    <a:moveTo>
                      <a:pt x="0" y="2"/>
                    </a:moveTo>
                    <a:lnTo>
                      <a:pt x="4" y="10"/>
                    </a:lnTo>
                    <a:lnTo>
                      <a:pt x="5" y="15"/>
                    </a:lnTo>
                    <a:lnTo>
                      <a:pt x="5" y="20"/>
                    </a:lnTo>
                    <a:lnTo>
                      <a:pt x="4" y="28"/>
                    </a:lnTo>
                    <a:lnTo>
                      <a:pt x="12" y="41"/>
                    </a:lnTo>
                    <a:lnTo>
                      <a:pt x="15" y="36"/>
                    </a:lnTo>
                    <a:lnTo>
                      <a:pt x="18" y="30"/>
                    </a:lnTo>
                    <a:lnTo>
                      <a:pt x="21" y="26"/>
                    </a:lnTo>
                    <a:lnTo>
                      <a:pt x="25" y="9"/>
                    </a:lnTo>
                    <a:lnTo>
                      <a:pt x="20" y="8"/>
                    </a:lnTo>
                    <a:lnTo>
                      <a:pt x="16" y="5"/>
                    </a:lnTo>
                    <a:lnTo>
                      <a:pt x="12" y="0"/>
                    </a:lnTo>
                    <a:lnTo>
                      <a:pt x="0" y="2"/>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1699" name="Freeform 19"/>
              <p:cNvSpPr>
                <a:spLocks/>
              </p:cNvSpPr>
              <p:nvPr/>
            </p:nvSpPr>
            <p:spPr bwMode="auto">
              <a:xfrm>
                <a:off x="3562" y="3965"/>
                <a:ext cx="20" cy="25"/>
              </a:xfrm>
              <a:custGeom>
                <a:avLst/>
                <a:gdLst/>
                <a:ahLst/>
                <a:cxnLst>
                  <a:cxn ang="0">
                    <a:pos x="19" y="22"/>
                  </a:cxn>
                  <a:cxn ang="0">
                    <a:pos x="2" y="24"/>
                  </a:cxn>
                  <a:cxn ang="0">
                    <a:pos x="0" y="18"/>
                  </a:cxn>
                  <a:cxn ang="0">
                    <a:pos x="7" y="0"/>
                  </a:cxn>
                  <a:cxn ang="0">
                    <a:pos x="19" y="22"/>
                  </a:cxn>
                </a:cxnLst>
                <a:rect l="0" t="0" r="r" b="b"/>
                <a:pathLst>
                  <a:path w="20" h="25">
                    <a:moveTo>
                      <a:pt x="19" y="22"/>
                    </a:moveTo>
                    <a:lnTo>
                      <a:pt x="2" y="24"/>
                    </a:lnTo>
                    <a:lnTo>
                      <a:pt x="0" y="18"/>
                    </a:lnTo>
                    <a:lnTo>
                      <a:pt x="7" y="0"/>
                    </a:lnTo>
                    <a:lnTo>
                      <a:pt x="19" y="2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1700" name="Freeform 20"/>
              <p:cNvSpPr>
                <a:spLocks/>
              </p:cNvSpPr>
              <p:nvPr/>
            </p:nvSpPr>
            <p:spPr bwMode="auto">
              <a:xfrm>
                <a:off x="3590" y="3996"/>
                <a:ext cx="7" cy="27"/>
              </a:xfrm>
              <a:custGeom>
                <a:avLst/>
                <a:gdLst/>
                <a:ahLst/>
                <a:cxnLst>
                  <a:cxn ang="0">
                    <a:pos x="4" y="0"/>
                  </a:cxn>
                  <a:cxn ang="0">
                    <a:pos x="0" y="26"/>
                  </a:cxn>
                  <a:cxn ang="0">
                    <a:pos x="5" y="22"/>
                  </a:cxn>
                  <a:cxn ang="0">
                    <a:pos x="6" y="12"/>
                  </a:cxn>
                  <a:cxn ang="0">
                    <a:pos x="5" y="3"/>
                  </a:cxn>
                  <a:cxn ang="0">
                    <a:pos x="4" y="0"/>
                  </a:cxn>
                </a:cxnLst>
                <a:rect l="0" t="0" r="r" b="b"/>
                <a:pathLst>
                  <a:path w="7" h="27">
                    <a:moveTo>
                      <a:pt x="4" y="0"/>
                    </a:moveTo>
                    <a:lnTo>
                      <a:pt x="0" y="26"/>
                    </a:lnTo>
                    <a:lnTo>
                      <a:pt x="5" y="22"/>
                    </a:lnTo>
                    <a:lnTo>
                      <a:pt x="6" y="12"/>
                    </a:lnTo>
                    <a:lnTo>
                      <a:pt x="5" y="3"/>
                    </a:lnTo>
                    <a:lnTo>
                      <a:pt x="4"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1701" name="Freeform 21"/>
              <p:cNvSpPr>
                <a:spLocks/>
              </p:cNvSpPr>
              <p:nvPr/>
            </p:nvSpPr>
            <p:spPr bwMode="auto">
              <a:xfrm>
                <a:off x="3564" y="4018"/>
                <a:ext cx="18" cy="32"/>
              </a:xfrm>
              <a:custGeom>
                <a:avLst/>
                <a:gdLst/>
                <a:ahLst/>
                <a:cxnLst>
                  <a:cxn ang="0">
                    <a:pos x="17" y="21"/>
                  </a:cxn>
                  <a:cxn ang="0">
                    <a:pos x="5" y="0"/>
                  </a:cxn>
                  <a:cxn ang="0">
                    <a:pos x="0" y="21"/>
                  </a:cxn>
                  <a:cxn ang="0">
                    <a:pos x="15" y="31"/>
                  </a:cxn>
                  <a:cxn ang="0">
                    <a:pos x="17" y="21"/>
                  </a:cxn>
                </a:cxnLst>
                <a:rect l="0" t="0" r="r" b="b"/>
                <a:pathLst>
                  <a:path w="18" h="32">
                    <a:moveTo>
                      <a:pt x="17" y="21"/>
                    </a:moveTo>
                    <a:lnTo>
                      <a:pt x="5" y="0"/>
                    </a:lnTo>
                    <a:lnTo>
                      <a:pt x="0" y="21"/>
                    </a:lnTo>
                    <a:lnTo>
                      <a:pt x="15" y="31"/>
                    </a:lnTo>
                    <a:lnTo>
                      <a:pt x="17"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1702" name="Freeform 22"/>
              <p:cNvSpPr>
                <a:spLocks/>
              </p:cNvSpPr>
              <p:nvPr/>
            </p:nvSpPr>
            <p:spPr bwMode="auto">
              <a:xfrm>
                <a:off x="3530" y="3931"/>
                <a:ext cx="82" cy="133"/>
              </a:xfrm>
              <a:custGeom>
                <a:avLst/>
                <a:gdLst/>
                <a:ahLst/>
                <a:cxnLst>
                  <a:cxn ang="0">
                    <a:pos x="6" y="66"/>
                  </a:cxn>
                  <a:cxn ang="0">
                    <a:pos x="13" y="38"/>
                  </a:cxn>
                  <a:cxn ang="0">
                    <a:pos x="25" y="21"/>
                  </a:cxn>
                  <a:cxn ang="0">
                    <a:pos x="43" y="15"/>
                  </a:cxn>
                  <a:cxn ang="0">
                    <a:pos x="59" y="27"/>
                  </a:cxn>
                  <a:cxn ang="0">
                    <a:pos x="69" y="48"/>
                  </a:cxn>
                  <a:cxn ang="0">
                    <a:pos x="73" y="72"/>
                  </a:cxn>
                  <a:cxn ang="0">
                    <a:pos x="72" y="93"/>
                  </a:cxn>
                  <a:cxn ang="0">
                    <a:pos x="67" y="112"/>
                  </a:cxn>
                  <a:cxn ang="0">
                    <a:pos x="61" y="128"/>
                  </a:cxn>
                  <a:cxn ang="0">
                    <a:pos x="68" y="132"/>
                  </a:cxn>
                  <a:cxn ang="0">
                    <a:pos x="78" y="101"/>
                  </a:cxn>
                  <a:cxn ang="0">
                    <a:pos x="81" y="71"/>
                  </a:cxn>
                  <a:cxn ang="0">
                    <a:pos x="72" y="30"/>
                  </a:cxn>
                  <a:cxn ang="0">
                    <a:pos x="54" y="4"/>
                  </a:cxn>
                  <a:cxn ang="0">
                    <a:pos x="29" y="0"/>
                  </a:cxn>
                  <a:cxn ang="0">
                    <a:pos x="13" y="16"/>
                  </a:cxn>
                  <a:cxn ang="0">
                    <a:pos x="3" y="37"/>
                  </a:cxn>
                  <a:cxn ang="0">
                    <a:pos x="0" y="66"/>
                  </a:cxn>
                  <a:cxn ang="0">
                    <a:pos x="6" y="66"/>
                  </a:cxn>
                </a:cxnLst>
                <a:rect l="0" t="0" r="r" b="b"/>
                <a:pathLst>
                  <a:path w="82" h="133">
                    <a:moveTo>
                      <a:pt x="6" y="66"/>
                    </a:moveTo>
                    <a:lnTo>
                      <a:pt x="13" y="38"/>
                    </a:lnTo>
                    <a:lnTo>
                      <a:pt x="25" y="21"/>
                    </a:lnTo>
                    <a:lnTo>
                      <a:pt x="43" y="15"/>
                    </a:lnTo>
                    <a:lnTo>
                      <a:pt x="59" y="27"/>
                    </a:lnTo>
                    <a:lnTo>
                      <a:pt x="69" y="48"/>
                    </a:lnTo>
                    <a:lnTo>
                      <a:pt x="73" y="72"/>
                    </a:lnTo>
                    <a:lnTo>
                      <a:pt x="72" y="93"/>
                    </a:lnTo>
                    <a:lnTo>
                      <a:pt x="67" y="112"/>
                    </a:lnTo>
                    <a:lnTo>
                      <a:pt x="61" y="128"/>
                    </a:lnTo>
                    <a:lnTo>
                      <a:pt x="68" y="132"/>
                    </a:lnTo>
                    <a:lnTo>
                      <a:pt x="78" y="101"/>
                    </a:lnTo>
                    <a:lnTo>
                      <a:pt x="81" y="71"/>
                    </a:lnTo>
                    <a:lnTo>
                      <a:pt x="72" y="30"/>
                    </a:lnTo>
                    <a:lnTo>
                      <a:pt x="54" y="4"/>
                    </a:lnTo>
                    <a:lnTo>
                      <a:pt x="29" y="0"/>
                    </a:lnTo>
                    <a:lnTo>
                      <a:pt x="13" y="16"/>
                    </a:lnTo>
                    <a:lnTo>
                      <a:pt x="3" y="37"/>
                    </a:lnTo>
                    <a:lnTo>
                      <a:pt x="0" y="66"/>
                    </a:lnTo>
                    <a:lnTo>
                      <a:pt x="6" y="66"/>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1703" name="Freeform 23"/>
              <p:cNvSpPr>
                <a:spLocks/>
              </p:cNvSpPr>
              <p:nvPr/>
            </p:nvSpPr>
            <p:spPr bwMode="auto">
              <a:xfrm>
                <a:off x="3860" y="3954"/>
                <a:ext cx="79" cy="129"/>
              </a:xfrm>
              <a:custGeom>
                <a:avLst/>
                <a:gdLst/>
                <a:ahLst/>
                <a:cxnLst>
                  <a:cxn ang="0">
                    <a:pos x="13" y="11"/>
                  </a:cxn>
                  <a:cxn ang="0">
                    <a:pos x="4" y="33"/>
                  </a:cxn>
                  <a:cxn ang="0">
                    <a:pos x="0" y="61"/>
                  </a:cxn>
                  <a:cxn ang="0">
                    <a:pos x="3" y="90"/>
                  </a:cxn>
                  <a:cxn ang="0">
                    <a:pos x="15" y="116"/>
                  </a:cxn>
                  <a:cxn ang="0">
                    <a:pos x="35" y="128"/>
                  </a:cxn>
                  <a:cxn ang="0">
                    <a:pos x="60" y="119"/>
                  </a:cxn>
                  <a:cxn ang="0">
                    <a:pos x="73" y="95"/>
                  </a:cxn>
                  <a:cxn ang="0">
                    <a:pos x="77" y="73"/>
                  </a:cxn>
                  <a:cxn ang="0">
                    <a:pos x="78" y="43"/>
                  </a:cxn>
                  <a:cxn ang="0">
                    <a:pos x="69" y="15"/>
                  </a:cxn>
                  <a:cxn ang="0">
                    <a:pos x="49" y="1"/>
                  </a:cxn>
                  <a:cxn ang="0">
                    <a:pos x="26" y="0"/>
                  </a:cxn>
                  <a:cxn ang="0">
                    <a:pos x="13" y="11"/>
                  </a:cxn>
                </a:cxnLst>
                <a:rect l="0" t="0" r="r" b="b"/>
                <a:pathLst>
                  <a:path w="79" h="129">
                    <a:moveTo>
                      <a:pt x="13" y="11"/>
                    </a:moveTo>
                    <a:lnTo>
                      <a:pt x="4" y="33"/>
                    </a:lnTo>
                    <a:lnTo>
                      <a:pt x="0" y="61"/>
                    </a:lnTo>
                    <a:lnTo>
                      <a:pt x="3" y="90"/>
                    </a:lnTo>
                    <a:lnTo>
                      <a:pt x="15" y="116"/>
                    </a:lnTo>
                    <a:lnTo>
                      <a:pt x="35" y="128"/>
                    </a:lnTo>
                    <a:lnTo>
                      <a:pt x="60" y="119"/>
                    </a:lnTo>
                    <a:lnTo>
                      <a:pt x="73" y="95"/>
                    </a:lnTo>
                    <a:lnTo>
                      <a:pt x="77" y="73"/>
                    </a:lnTo>
                    <a:lnTo>
                      <a:pt x="78" y="43"/>
                    </a:lnTo>
                    <a:lnTo>
                      <a:pt x="69" y="15"/>
                    </a:lnTo>
                    <a:lnTo>
                      <a:pt x="49" y="1"/>
                    </a:lnTo>
                    <a:lnTo>
                      <a:pt x="26" y="0"/>
                    </a:lnTo>
                    <a:lnTo>
                      <a:pt x="13"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1704" name="Freeform 24"/>
              <p:cNvSpPr>
                <a:spLocks/>
              </p:cNvSpPr>
              <p:nvPr/>
            </p:nvSpPr>
            <p:spPr bwMode="auto">
              <a:xfrm>
                <a:off x="3866" y="3959"/>
                <a:ext cx="67" cy="112"/>
              </a:xfrm>
              <a:custGeom>
                <a:avLst/>
                <a:gdLst/>
                <a:ahLst/>
                <a:cxnLst>
                  <a:cxn ang="0">
                    <a:pos x="13" y="11"/>
                  </a:cxn>
                  <a:cxn ang="0">
                    <a:pos x="6" y="27"/>
                  </a:cxn>
                  <a:cxn ang="0">
                    <a:pos x="1" y="44"/>
                  </a:cxn>
                  <a:cxn ang="0">
                    <a:pos x="0" y="60"/>
                  </a:cxn>
                  <a:cxn ang="0">
                    <a:pos x="2" y="78"/>
                  </a:cxn>
                  <a:cxn ang="0">
                    <a:pos x="9" y="95"/>
                  </a:cxn>
                  <a:cxn ang="0">
                    <a:pos x="18" y="106"/>
                  </a:cxn>
                  <a:cxn ang="0">
                    <a:pos x="28" y="111"/>
                  </a:cxn>
                  <a:cxn ang="0">
                    <a:pos x="43" y="110"/>
                  </a:cxn>
                  <a:cxn ang="0">
                    <a:pos x="54" y="98"/>
                  </a:cxn>
                  <a:cxn ang="0">
                    <a:pos x="61" y="87"/>
                  </a:cxn>
                  <a:cxn ang="0">
                    <a:pos x="65" y="69"/>
                  </a:cxn>
                  <a:cxn ang="0">
                    <a:pos x="66" y="55"/>
                  </a:cxn>
                  <a:cxn ang="0">
                    <a:pos x="64" y="34"/>
                  </a:cxn>
                  <a:cxn ang="0">
                    <a:pos x="57" y="17"/>
                  </a:cxn>
                  <a:cxn ang="0">
                    <a:pos x="45" y="5"/>
                  </a:cxn>
                  <a:cxn ang="0">
                    <a:pos x="34" y="0"/>
                  </a:cxn>
                  <a:cxn ang="0">
                    <a:pos x="23" y="4"/>
                  </a:cxn>
                  <a:cxn ang="0">
                    <a:pos x="13" y="10"/>
                  </a:cxn>
                  <a:cxn ang="0">
                    <a:pos x="13" y="11"/>
                  </a:cxn>
                </a:cxnLst>
                <a:rect l="0" t="0" r="r" b="b"/>
                <a:pathLst>
                  <a:path w="67" h="112">
                    <a:moveTo>
                      <a:pt x="13" y="11"/>
                    </a:moveTo>
                    <a:lnTo>
                      <a:pt x="6" y="27"/>
                    </a:lnTo>
                    <a:lnTo>
                      <a:pt x="1" y="44"/>
                    </a:lnTo>
                    <a:lnTo>
                      <a:pt x="0" y="60"/>
                    </a:lnTo>
                    <a:lnTo>
                      <a:pt x="2" y="78"/>
                    </a:lnTo>
                    <a:lnTo>
                      <a:pt x="9" y="95"/>
                    </a:lnTo>
                    <a:lnTo>
                      <a:pt x="18" y="106"/>
                    </a:lnTo>
                    <a:lnTo>
                      <a:pt x="28" y="111"/>
                    </a:lnTo>
                    <a:lnTo>
                      <a:pt x="43" y="110"/>
                    </a:lnTo>
                    <a:lnTo>
                      <a:pt x="54" y="98"/>
                    </a:lnTo>
                    <a:lnTo>
                      <a:pt x="61" y="87"/>
                    </a:lnTo>
                    <a:lnTo>
                      <a:pt x="65" y="69"/>
                    </a:lnTo>
                    <a:lnTo>
                      <a:pt x="66" y="55"/>
                    </a:lnTo>
                    <a:lnTo>
                      <a:pt x="64" y="34"/>
                    </a:lnTo>
                    <a:lnTo>
                      <a:pt x="57" y="17"/>
                    </a:lnTo>
                    <a:lnTo>
                      <a:pt x="45" y="5"/>
                    </a:lnTo>
                    <a:lnTo>
                      <a:pt x="34" y="0"/>
                    </a:lnTo>
                    <a:lnTo>
                      <a:pt x="23" y="4"/>
                    </a:lnTo>
                    <a:lnTo>
                      <a:pt x="13" y="10"/>
                    </a:lnTo>
                    <a:lnTo>
                      <a:pt x="13" y="1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1705" name="Freeform 25"/>
              <p:cNvSpPr>
                <a:spLocks/>
              </p:cNvSpPr>
              <p:nvPr/>
            </p:nvSpPr>
            <p:spPr bwMode="auto">
              <a:xfrm>
                <a:off x="3850" y="3929"/>
                <a:ext cx="102" cy="155"/>
              </a:xfrm>
              <a:custGeom>
                <a:avLst/>
                <a:gdLst/>
                <a:ahLst/>
                <a:cxnLst>
                  <a:cxn ang="0">
                    <a:pos x="11" y="125"/>
                  </a:cxn>
                  <a:cxn ang="0">
                    <a:pos x="7" y="121"/>
                  </a:cxn>
                  <a:cxn ang="0">
                    <a:pos x="1" y="102"/>
                  </a:cxn>
                  <a:cxn ang="0">
                    <a:pos x="0" y="61"/>
                  </a:cxn>
                  <a:cxn ang="0">
                    <a:pos x="16" y="22"/>
                  </a:cxn>
                  <a:cxn ang="0">
                    <a:pos x="40" y="0"/>
                  </a:cxn>
                  <a:cxn ang="0">
                    <a:pos x="70" y="9"/>
                  </a:cxn>
                  <a:cxn ang="0">
                    <a:pos x="90" y="37"/>
                  </a:cxn>
                  <a:cxn ang="0">
                    <a:pos x="101" y="83"/>
                  </a:cxn>
                  <a:cxn ang="0">
                    <a:pos x="97" y="125"/>
                  </a:cxn>
                  <a:cxn ang="0">
                    <a:pos x="87" y="143"/>
                  </a:cxn>
                  <a:cxn ang="0">
                    <a:pos x="74" y="154"/>
                  </a:cxn>
                  <a:cxn ang="0">
                    <a:pos x="69" y="145"/>
                  </a:cxn>
                  <a:cxn ang="0">
                    <a:pos x="84" y="117"/>
                  </a:cxn>
                  <a:cxn ang="0">
                    <a:pos x="89" y="92"/>
                  </a:cxn>
                  <a:cxn ang="0">
                    <a:pos x="87" y="65"/>
                  </a:cxn>
                  <a:cxn ang="0">
                    <a:pos x="76" y="37"/>
                  </a:cxn>
                  <a:cxn ang="0">
                    <a:pos x="58" y="20"/>
                  </a:cxn>
                  <a:cxn ang="0">
                    <a:pos x="31" y="27"/>
                  </a:cxn>
                  <a:cxn ang="0">
                    <a:pos x="15" y="51"/>
                  </a:cxn>
                  <a:cxn ang="0">
                    <a:pos x="11" y="76"/>
                  </a:cxn>
                  <a:cxn ang="0">
                    <a:pos x="11" y="99"/>
                  </a:cxn>
                  <a:cxn ang="0">
                    <a:pos x="15" y="122"/>
                  </a:cxn>
                  <a:cxn ang="0">
                    <a:pos x="11" y="125"/>
                  </a:cxn>
                </a:cxnLst>
                <a:rect l="0" t="0" r="r" b="b"/>
                <a:pathLst>
                  <a:path w="102" h="155">
                    <a:moveTo>
                      <a:pt x="11" y="125"/>
                    </a:moveTo>
                    <a:lnTo>
                      <a:pt x="7" y="121"/>
                    </a:lnTo>
                    <a:lnTo>
                      <a:pt x="1" y="102"/>
                    </a:lnTo>
                    <a:lnTo>
                      <a:pt x="0" y="61"/>
                    </a:lnTo>
                    <a:lnTo>
                      <a:pt x="16" y="22"/>
                    </a:lnTo>
                    <a:lnTo>
                      <a:pt x="40" y="0"/>
                    </a:lnTo>
                    <a:lnTo>
                      <a:pt x="70" y="9"/>
                    </a:lnTo>
                    <a:lnTo>
                      <a:pt x="90" y="37"/>
                    </a:lnTo>
                    <a:lnTo>
                      <a:pt x="101" y="83"/>
                    </a:lnTo>
                    <a:lnTo>
                      <a:pt x="97" y="125"/>
                    </a:lnTo>
                    <a:lnTo>
                      <a:pt x="87" y="143"/>
                    </a:lnTo>
                    <a:lnTo>
                      <a:pt x="74" y="154"/>
                    </a:lnTo>
                    <a:lnTo>
                      <a:pt x="69" y="145"/>
                    </a:lnTo>
                    <a:lnTo>
                      <a:pt x="84" y="117"/>
                    </a:lnTo>
                    <a:lnTo>
                      <a:pt x="89" y="92"/>
                    </a:lnTo>
                    <a:lnTo>
                      <a:pt x="87" y="65"/>
                    </a:lnTo>
                    <a:lnTo>
                      <a:pt x="76" y="37"/>
                    </a:lnTo>
                    <a:lnTo>
                      <a:pt x="58" y="20"/>
                    </a:lnTo>
                    <a:lnTo>
                      <a:pt x="31" y="27"/>
                    </a:lnTo>
                    <a:lnTo>
                      <a:pt x="15" y="51"/>
                    </a:lnTo>
                    <a:lnTo>
                      <a:pt x="11" y="76"/>
                    </a:lnTo>
                    <a:lnTo>
                      <a:pt x="11" y="99"/>
                    </a:lnTo>
                    <a:lnTo>
                      <a:pt x="15" y="122"/>
                    </a:lnTo>
                    <a:lnTo>
                      <a:pt x="11" y="125"/>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1706" name="Freeform 26"/>
              <p:cNvSpPr>
                <a:spLocks/>
              </p:cNvSpPr>
              <p:nvPr/>
            </p:nvSpPr>
            <p:spPr bwMode="auto">
              <a:xfrm>
                <a:off x="3875" y="3970"/>
                <a:ext cx="54" cy="84"/>
              </a:xfrm>
              <a:custGeom>
                <a:avLst/>
                <a:gdLst/>
                <a:ahLst/>
                <a:cxnLst>
                  <a:cxn ang="0">
                    <a:pos x="21" y="0"/>
                  </a:cxn>
                  <a:cxn ang="0">
                    <a:pos x="0" y="56"/>
                  </a:cxn>
                  <a:cxn ang="0">
                    <a:pos x="12" y="83"/>
                  </a:cxn>
                  <a:cxn ang="0">
                    <a:pos x="45" y="79"/>
                  </a:cxn>
                  <a:cxn ang="0">
                    <a:pos x="53" y="54"/>
                  </a:cxn>
                  <a:cxn ang="0">
                    <a:pos x="35" y="2"/>
                  </a:cxn>
                  <a:cxn ang="0">
                    <a:pos x="21" y="0"/>
                  </a:cxn>
                </a:cxnLst>
                <a:rect l="0" t="0" r="r" b="b"/>
                <a:pathLst>
                  <a:path w="54" h="84">
                    <a:moveTo>
                      <a:pt x="21" y="0"/>
                    </a:moveTo>
                    <a:lnTo>
                      <a:pt x="0" y="56"/>
                    </a:lnTo>
                    <a:lnTo>
                      <a:pt x="12" y="83"/>
                    </a:lnTo>
                    <a:lnTo>
                      <a:pt x="45" y="79"/>
                    </a:lnTo>
                    <a:lnTo>
                      <a:pt x="53" y="54"/>
                    </a:lnTo>
                    <a:lnTo>
                      <a:pt x="35" y="2"/>
                    </a:lnTo>
                    <a:lnTo>
                      <a:pt x="21"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1707" name="Freeform 27"/>
              <p:cNvSpPr>
                <a:spLocks/>
              </p:cNvSpPr>
              <p:nvPr/>
            </p:nvSpPr>
            <p:spPr bwMode="auto">
              <a:xfrm>
                <a:off x="3893" y="3990"/>
                <a:ext cx="24" cy="48"/>
              </a:xfrm>
              <a:custGeom>
                <a:avLst/>
                <a:gdLst/>
                <a:ahLst/>
                <a:cxnLst>
                  <a:cxn ang="0">
                    <a:pos x="6" y="0"/>
                  </a:cxn>
                  <a:cxn ang="0">
                    <a:pos x="23" y="27"/>
                  </a:cxn>
                  <a:cxn ang="0">
                    <a:pos x="15" y="44"/>
                  </a:cxn>
                  <a:cxn ang="0">
                    <a:pos x="9" y="44"/>
                  </a:cxn>
                  <a:cxn ang="0">
                    <a:pos x="2" y="47"/>
                  </a:cxn>
                  <a:cxn ang="0">
                    <a:pos x="0" y="28"/>
                  </a:cxn>
                  <a:cxn ang="0">
                    <a:pos x="4" y="19"/>
                  </a:cxn>
                  <a:cxn ang="0">
                    <a:pos x="6" y="13"/>
                  </a:cxn>
                  <a:cxn ang="0">
                    <a:pos x="6" y="7"/>
                  </a:cxn>
                  <a:cxn ang="0">
                    <a:pos x="6" y="0"/>
                  </a:cxn>
                </a:cxnLst>
                <a:rect l="0" t="0" r="r" b="b"/>
                <a:pathLst>
                  <a:path w="24" h="48">
                    <a:moveTo>
                      <a:pt x="6" y="0"/>
                    </a:moveTo>
                    <a:lnTo>
                      <a:pt x="23" y="27"/>
                    </a:lnTo>
                    <a:lnTo>
                      <a:pt x="15" y="44"/>
                    </a:lnTo>
                    <a:lnTo>
                      <a:pt x="9" y="44"/>
                    </a:lnTo>
                    <a:lnTo>
                      <a:pt x="2" y="47"/>
                    </a:lnTo>
                    <a:lnTo>
                      <a:pt x="0" y="28"/>
                    </a:lnTo>
                    <a:lnTo>
                      <a:pt x="4" y="19"/>
                    </a:lnTo>
                    <a:lnTo>
                      <a:pt x="6" y="13"/>
                    </a:lnTo>
                    <a:lnTo>
                      <a:pt x="6" y="7"/>
                    </a:lnTo>
                    <a:lnTo>
                      <a:pt x="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1708" name="Freeform 28"/>
              <p:cNvSpPr>
                <a:spLocks/>
              </p:cNvSpPr>
              <p:nvPr/>
            </p:nvSpPr>
            <p:spPr bwMode="auto">
              <a:xfrm>
                <a:off x="3896" y="3968"/>
                <a:ext cx="19" cy="37"/>
              </a:xfrm>
              <a:custGeom>
                <a:avLst/>
                <a:gdLst/>
                <a:ahLst/>
                <a:cxnLst>
                  <a:cxn ang="0">
                    <a:pos x="0" y="8"/>
                  </a:cxn>
                  <a:cxn ang="0">
                    <a:pos x="15" y="36"/>
                  </a:cxn>
                  <a:cxn ang="0">
                    <a:pos x="18" y="8"/>
                  </a:cxn>
                  <a:cxn ang="0">
                    <a:pos x="3" y="0"/>
                  </a:cxn>
                  <a:cxn ang="0">
                    <a:pos x="0" y="8"/>
                  </a:cxn>
                </a:cxnLst>
                <a:rect l="0" t="0" r="r" b="b"/>
                <a:pathLst>
                  <a:path w="19" h="37">
                    <a:moveTo>
                      <a:pt x="0" y="8"/>
                    </a:moveTo>
                    <a:lnTo>
                      <a:pt x="15" y="36"/>
                    </a:lnTo>
                    <a:lnTo>
                      <a:pt x="18" y="8"/>
                    </a:lnTo>
                    <a:lnTo>
                      <a:pt x="3" y="0"/>
                    </a:lnTo>
                    <a:lnTo>
                      <a:pt x="0" y="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1709" name="Freeform 29"/>
              <p:cNvSpPr>
                <a:spLocks/>
              </p:cNvSpPr>
              <p:nvPr/>
            </p:nvSpPr>
            <p:spPr bwMode="auto">
              <a:xfrm>
                <a:off x="3911" y="4017"/>
                <a:ext cx="19" cy="39"/>
              </a:xfrm>
              <a:custGeom>
                <a:avLst/>
                <a:gdLst/>
                <a:ahLst/>
                <a:cxnLst>
                  <a:cxn ang="0">
                    <a:pos x="10" y="0"/>
                  </a:cxn>
                  <a:cxn ang="0">
                    <a:pos x="0" y="21"/>
                  </a:cxn>
                  <a:cxn ang="0">
                    <a:pos x="8" y="38"/>
                  </a:cxn>
                  <a:cxn ang="0">
                    <a:pos x="14" y="27"/>
                  </a:cxn>
                  <a:cxn ang="0">
                    <a:pos x="18" y="8"/>
                  </a:cxn>
                  <a:cxn ang="0">
                    <a:pos x="10" y="0"/>
                  </a:cxn>
                </a:cxnLst>
                <a:rect l="0" t="0" r="r" b="b"/>
                <a:pathLst>
                  <a:path w="19" h="39">
                    <a:moveTo>
                      <a:pt x="10" y="0"/>
                    </a:moveTo>
                    <a:lnTo>
                      <a:pt x="0" y="21"/>
                    </a:lnTo>
                    <a:lnTo>
                      <a:pt x="8" y="38"/>
                    </a:lnTo>
                    <a:lnTo>
                      <a:pt x="14" y="27"/>
                    </a:lnTo>
                    <a:lnTo>
                      <a:pt x="18" y="8"/>
                    </a:lnTo>
                    <a:lnTo>
                      <a:pt x="10"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1710" name="Freeform 30"/>
              <p:cNvSpPr>
                <a:spLocks/>
              </p:cNvSpPr>
              <p:nvPr/>
            </p:nvSpPr>
            <p:spPr bwMode="auto">
              <a:xfrm>
                <a:off x="3874" y="4012"/>
                <a:ext cx="20" cy="42"/>
              </a:xfrm>
              <a:custGeom>
                <a:avLst/>
                <a:gdLst/>
                <a:ahLst/>
                <a:cxnLst>
                  <a:cxn ang="0">
                    <a:pos x="19" y="30"/>
                  </a:cxn>
                  <a:cxn ang="0">
                    <a:pos x="16" y="0"/>
                  </a:cxn>
                  <a:cxn ang="0">
                    <a:pos x="0" y="15"/>
                  </a:cxn>
                  <a:cxn ang="0">
                    <a:pos x="11" y="41"/>
                  </a:cxn>
                  <a:cxn ang="0">
                    <a:pos x="19" y="30"/>
                  </a:cxn>
                </a:cxnLst>
                <a:rect l="0" t="0" r="r" b="b"/>
                <a:pathLst>
                  <a:path w="20" h="42">
                    <a:moveTo>
                      <a:pt x="19" y="30"/>
                    </a:moveTo>
                    <a:lnTo>
                      <a:pt x="16" y="0"/>
                    </a:lnTo>
                    <a:lnTo>
                      <a:pt x="0" y="15"/>
                    </a:lnTo>
                    <a:lnTo>
                      <a:pt x="11" y="41"/>
                    </a:lnTo>
                    <a:lnTo>
                      <a:pt x="19" y="3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1711" name="Freeform 31"/>
              <p:cNvSpPr>
                <a:spLocks/>
              </p:cNvSpPr>
              <p:nvPr/>
            </p:nvSpPr>
            <p:spPr bwMode="auto">
              <a:xfrm>
                <a:off x="3568" y="3857"/>
                <a:ext cx="159" cy="63"/>
              </a:xfrm>
              <a:custGeom>
                <a:avLst/>
                <a:gdLst/>
                <a:ahLst/>
                <a:cxnLst>
                  <a:cxn ang="0">
                    <a:pos x="158" y="62"/>
                  </a:cxn>
                  <a:cxn ang="0">
                    <a:pos x="126" y="53"/>
                  </a:cxn>
                  <a:cxn ang="0">
                    <a:pos x="89" y="44"/>
                  </a:cxn>
                  <a:cxn ang="0">
                    <a:pos x="59" y="41"/>
                  </a:cxn>
                  <a:cxn ang="0">
                    <a:pos x="32" y="39"/>
                  </a:cxn>
                  <a:cxn ang="0">
                    <a:pos x="0" y="37"/>
                  </a:cxn>
                  <a:cxn ang="0">
                    <a:pos x="12" y="30"/>
                  </a:cxn>
                  <a:cxn ang="0">
                    <a:pos x="21" y="21"/>
                  </a:cxn>
                  <a:cxn ang="0">
                    <a:pos x="31" y="11"/>
                  </a:cxn>
                  <a:cxn ang="0">
                    <a:pos x="41" y="4"/>
                  </a:cxn>
                  <a:cxn ang="0">
                    <a:pos x="48" y="0"/>
                  </a:cxn>
                  <a:cxn ang="0">
                    <a:pos x="42" y="18"/>
                  </a:cxn>
                  <a:cxn ang="0">
                    <a:pos x="41" y="25"/>
                  </a:cxn>
                  <a:cxn ang="0">
                    <a:pos x="42" y="30"/>
                  </a:cxn>
                  <a:cxn ang="0">
                    <a:pos x="43" y="34"/>
                  </a:cxn>
                  <a:cxn ang="0">
                    <a:pos x="45" y="35"/>
                  </a:cxn>
                  <a:cxn ang="0">
                    <a:pos x="65" y="35"/>
                  </a:cxn>
                  <a:cxn ang="0">
                    <a:pos x="101" y="43"/>
                  </a:cxn>
                  <a:cxn ang="0">
                    <a:pos x="138" y="51"/>
                  </a:cxn>
                  <a:cxn ang="0">
                    <a:pos x="158" y="62"/>
                  </a:cxn>
                </a:cxnLst>
                <a:rect l="0" t="0" r="r" b="b"/>
                <a:pathLst>
                  <a:path w="159" h="63">
                    <a:moveTo>
                      <a:pt x="158" y="62"/>
                    </a:moveTo>
                    <a:lnTo>
                      <a:pt x="126" y="53"/>
                    </a:lnTo>
                    <a:lnTo>
                      <a:pt x="89" y="44"/>
                    </a:lnTo>
                    <a:lnTo>
                      <a:pt x="59" y="41"/>
                    </a:lnTo>
                    <a:lnTo>
                      <a:pt x="32" y="39"/>
                    </a:lnTo>
                    <a:lnTo>
                      <a:pt x="0" y="37"/>
                    </a:lnTo>
                    <a:lnTo>
                      <a:pt x="12" y="30"/>
                    </a:lnTo>
                    <a:lnTo>
                      <a:pt x="21" y="21"/>
                    </a:lnTo>
                    <a:lnTo>
                      <a:pt x="31" y="11"/>
                    </a:lnTo>
                    <a:lnTo>
                      <a:pt x="41" y="4"/>
                    </a:lnTo>
                    <a:lnTo>
                      <a:pt x="48" y="0"/>
                    </a:lnTo>
                    <a:lnTo>
                      <a:pt x="42" y="18"/>
                    </a:lnTo>
                    <a:lnTo>
                      <a:pt x="41" y="25"/>
                    </a:lnTo>
                    <a:lnTo>
                      <a:pt x="42" y="30"/>
                    </a:lnTo>
                    <a:lnTo>
                      <a:pt x="43" y="34"/>
                    </a:lnTo>
                    <a:lnTo>
                      <a:pt x="45" y="35"/>
                    </a:lnTo>
                    <a:lnTo>
                      <a:pt x="65" y="35"/>
                    </a:lnTo>
                    <a:lnTo>
                      <a:pt x="101" y="43"/>
                    </a:lnTo>
                    <a:lnTo>
                      <a:pt x="138" y="51"/>
                    </a:lnTo>
                    <a:lnTo>
                      <a:pt x="158" y="6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1712" name="Freeform 32"/>
              <p:cNvSpPr>
                <a:spLocks/>
              </p:cNvSpPr>
              <p:nvPr/>
            </p:nvSpPr>
            <p:spPr bwMode="auto">
              <a:xfrm>
                <a:off x="3700" y="3896"/>
                <a:ext cx="254" cy="23"/>
              </a:xfrm>
              <a:custGeom>
                <a:avLst/>
                <a:gdLst/>
                <a:ahLst/>
                <a:cxnLst>
                  <a:cxn ang="0">
                    <a:pos x="253" y="13"/>
                  </a:cxn>
                  <a:cxn ang="0">
                    <a:pos x="199" y="6"/>
                  </a:cxn>
                  <a:cxn ang="0">
                    <a:pos x="166" y="5"/>
                  </a:cxn>
                  <a:cxn ang="0">
                    <a:pos x="122" y="7"/>
                  </a:cxn>
                  <a:cxn ang="0">
                    <a:pos x="33" y="19"/>
                  </a:cxn>
                  <a:cxn ang="0">
                    <a:pos x="22" y="22"/>
                  </a:cxn>
                  <a:cxn ang="0">
                    <a:pos x="0" y="9"/>
                  </a:cxn>
                  <a:cxn ang="0">
                    <a:pos x="35" y="3"/>
                  </a:cxn>
                  <a:cxn ang="0">
                    <a:pos x="90" y="1"/>
                  </a:cxn>
                  <a:cxn ang="0">
                    <a:pos x="131" y="0"/>
                  </a:cxn>
                  <a:cxn ang="0">
                    <a:pos x="187" y="0"/>
                  </a:cxn>
                  <a:cxn ang="0">
                    <a:pos x="253" y="13"/>
                  </a:cxn>
                </a:cxnLst>
                <a:rect l="0" t="0" r="r" b="b"/>
                <a:pathLst>
                  <a:path w="254" h="23">
                    <a:moveTo>
                      <a:pt x="253" y="13"/>
                    </a:moveTo>
                    <a:lnTo>
                      <a:pt x="199" y="6"/>
                    </a:lnTo>
                    <a:lnTo>
                      <a:pt x="166" y="5"/>
                    </a:lnTo>
                    <a:lnTo>
                      <a:pt x="122" y="7"/>
                    </a:lnTo>
                    <a:lnTo>
                      <a:pt x="33" y="19"/>
                    </a:lnTo>
                    <a:lnTo>
                      <a:pt x="22" y="22"/>
                    </a:lnTo>
                    <a:lnTo>
                      <a:pt x="0" y="9"/>
                    </a:lnTo>
                    <a:lnTo>
                      <a:pt x="35" y="3"/>
                    </a:lnTo>
                    <a:lnTo>
                      <a:pt x="90" y="1"/>
                    </a:lnTo>
                    <a:lnTo>
                      <a:pt x="131" y="0"/>
                    </a:lnTo>
                    <a:lnTo>
                      <a:pt x="187" y="0"/>
                    </a:lnTo>
                    <a:lnTo>
                      <a:pt x="253" y="13"/>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1713" name="Freeform 33"/>
              <p:cNvSpPr>
                <a:spLocks/>
              </p:cNvSpPr>
              <p:nvPr/>
            </p:nvSpPr>
            <p:spPr bwMode="auto">
              <a:xfrm>
                <a:off x="4061" y="3977"/>
                <a:ext cx="7" cy="22"/>
              </a:xfrm>
              <a:custGeom>
                <a:avLst/>
                <a:gdLst/>
                <a:ahLst/>
                <a:cxnLst>
                  <a:cxn ang="0">
                    <a:pos x="6" y="0"/>
                  </a:cxn>
                  <a:cxn ang="0">
                    <a:pos x="4" y="21"/>
                  </a:cxn>
                  <a:cxn ang="0">
                    <a:pos x="0" y="21"/>
                  </a:cxn>
                  <a:cxn ang="0">
                    <a:pos x="3" y="0"/>
                  </a:cxn>
                  <a:cxn ang="0">
                    <a:pos x="6" y="0"/>
                  </a:cxn>
                </a:cxnLst>
                <a:rect l="0" t="0" r="r" b="b"/>
                <a:pathLst>
                  <a:path w="7" h="22">
                    <a:moveTo>
                      <a:pt x="6" y="0"/>
                    </a:moveTo>
                    <a:lnTo>
                      <a:pt x="4" y="21"/>
                    </a:lnTo>
                    <a:lnTo>
                      <a:pt x="0" y="21"/>
                    </a:lnTo>
                    <a:lnTo>
                      <a:pt x="3" y="0"/>
                    </a:lnTo>
                    <a:lnTo>
                      <a:pt x="6"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1714" name="Freeform 34"/>
              <p:cNvSpPr>
                <a:spLocks/>
              </p:cNvSpPr>
              <p:nvPr/>
            </p:nvSpPr>
            <p:spPr bwMode="auto">
              <a:xfrm>
                <a:off x="4057" y="4007"/>
                <a:ext cx="8" cy="17"/>
              </a:xfrm>
              <a:custGeom>
                <a:avLst/>
                <a:gdLst/>
                <a:ahLst/>
                <a:cxnLst>
                  <a:cxn ang="0">
                    <a:pos x="7" y="0"/>
                  </a:cxn>
                  <a:cxn ang="0">
                    <a:pos x="5" y="16"/>
                  </a:cxn>
                  <a:cxn ang="0">
                    <a:pos x="0" y="16"/>
                  </a:cxn>
                  <a:cxn ang="0">
                    <a:pos x="2" y="5"/>
                  </a:cxn>
                  <a:cxn ang="0">
                    <a:pos x="7" y="0"/>
                  </a:cxn>
                </a:cxnLst>
                <a:rect l="0" t="0" r="r" b="b"/>
                <a:pathLst>
                  <a:path w="8" h="17">
                    <a:moveTo>
                      <a:pt x="7" y="0"/>
                    </a:moveTo>
                    <a:lnTo>
                      <a:pt x="5" y="16"/>
                    </a:lnTo>
                    <a:lnTo>
                      <a:pt x="0" y="16"/>
                    </a:lnTo>
                    <a:lnTo>
                      <a:pt x="2" y="5"/>
                    </a:lnTo>
                    <a:lnTo>
                      <a:pt x="7"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1715" name="Freeform 35"/>
              <p:cNvSpPr>
                <a:spLocks/>
              </p:cNvSpPr>
              <p:nvPr/>
            </p:nvSpPr>
            <p:spPr bwMode="auto">
              <a:xfrm>
                <a:off x="4075" y="4005"/>
                <a:ext cx="8" cy="19"/>
              </a:xfrm>
              <a:custGeom>
                <a:avLst/>
                <a:gdLst/>
                <a:ahLst/>
                <a:cxnLst>
                  <a:cxn ang="0">
                    <a:pos x="5" y="18"/>
                  </a:cxn>
                  <a:cxn ang="0">
                    <a:pos x="7" y="0"/>
                  </a:cxn>
                  <a:cxn ang="0">
                    <a:pos x="3" y="0"/>
                  </a:cxn>
                  <a:cxn ang="0">
                    <a:pos x="0" y="18"/>
                  </a:cxn>
                  <a:cxn ang="0">
                    <a:pos x="5" y="18"/>
                  </a:cxn>
                </a:cxnLst>
                <a:rect l="0" t="0" r="r" b="b"/>
                <a:pathLst>
                  <a:path w="8" h="19">
                    <a:moveTo>
                      <a:pt x="5" y="18"/>
                    </a:moveTo>
                    <a:lnTo>
                      <a:pt x="7" y="0"/>
                    </a:lnTo>
                    <a:lnTo>
                      <a:pt x="3" y="0"/>
                    </a:lnTo>
                    <a:lnTo>
                      <a:pt x="0" y="18"/>
                    </a:lnTo>
                    <a:lnTo>
                      <a:pt x="5" y="18"/>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1716" name="Freeform 36"/>
              <p:cNvSpPr>
                <a:spLocks/>
              </p:cNvSpPr>
              <p:nvPr/>
            </p:nvSpPr>
            <p:spPr bwMode="auto">
              <a:xfrm>
                <a:off x="4080" y="3977"/>
                <a:ext cx="8" cy="20"/>
              </a:xfrm>
              <a:custGeom>
                <a:avLst/>
                <a:gdLst/>
                <a:ahLst/>
                <a:cxnLst>
                  <a:cxn ang="0">
                    <a:pos x="4" y="19"/>
                  </a:cxn>
                  <a:cxn ang="0">
                    <a:pos x="7" y="0"/>
                  </a:cxn>
                  <a:cxn ang="0">
                    <a:pos x="2" y="0"/>
                  </a:cxn>
                  <a:cxn ang="0">
                    <a:pos x="0" y="19"/>
                  </a:cxn>
                  <a:cxn ang="0">
                    <a:pos x="4" y="19"/>
                  </a:cxn>
                </a:cxnLst>
                <a:rect l="0" t="0" r="r" b="b"/>
                <a:pathLst>
                  <a:path w="8" h="20">
                    <a:moveTo>
                      <a:pt x="4" y="19"/>
                    </a:moveTo>
                    <a:lnTo>
                      <a:pt x="7" y="0"/>
                    </a:lnTo>
                    <a:lnTo>
                      <a:pt x="2" y="0"/>
                    </a:lnTo>
                    <a:lnTo>
                      <a:pt x="0" y="19"/>
                    </a:lnTo>
                    <a:lnTo>
                      <a:pt x="4"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1717" name="Freeform 37"/>
              <p:cNvSpPr>
                <a:spLocks/>
              </p:cNvSpPr>
              <p:nvPr/>
            </p:nvSpPr>
            <p:spPr bwMode="auto">
              <a:xfrm>
                <a:off x="3958" y="4021"/>
                <a:ext cx="131" cy="42"/>
              </a:xfrm>
              <a:custGeom>
                <a:avLst/>
                <a:gdLst/>
                <a:ahLst/>
                <a:cxnLst>
                  <a:cxn ang="0">
                    <a:pos x="0" y="0"/>
                  </a:cxn>
                  <a:cxn ang="0">
                    <a:pos x="5" y="17"/>
                  </a:cxn>
                  <a:cxn ang="0">
                    <a:pos x="10" y="23"/>
                  </a:cxn>
                  <a:cxn ang="0">
                    <a:pos x="16" y="24"/>
                  </a:cxn>
                  <a:cxn ang="0">
                    <a:pos x="24" y="23"/>
                  </a:cxn>
                  <a:cxn ang="0">
                    <a:pos x="119" y="15"/>
                  </a:cxn>
                  <a:cxn ang="0">
                    <a:pos x="125" y="13"/>
                  </a:cxn>
                  <a:cxn ang="0">
                    <a:pos x="127" y="10"/>
                  </a:cxn>
                  <a:cxn ang="0">
                    <a:pos x="129" y="5"/>
                  </a:cxn>
                  <a:cxn ang="0">
                    <a:pos x="130" y="13"/>
                  </a:cxn>
                  <a:cxn ang="0">
                    <a:pos x="128" y="21"/>
                  </a:cxn>
                  <a:cxn ang="0">
                    <a:pos x="125" y="24"/>
                  </a:cxn>
                  <a:cxn ang="0">
                    <a:pos x="120" y="28"/>
                  </a:cxn>
                  <a:cxn ang="0">
                    <a:pos x="111" y="31"/>
                  </a:cxn>
                  <a:cxn ang="0">
                    <a:pos x="22" y="41"/>
                  </a:cxn>
                  <a:cxn ang="0">
                    <a:pos x="12" y="40"/>
                  </a:cxn>
                  <a:cxn ang="0">
                    <a:pos x="5" y="33"/>
                  </a:cxn>
                  <a:cxn ang="0">
                    <a:pos x="2" y="24"/>
                  </a:cxn>
                  <a:cxn ang="0">
                    <a:pos x="0" y="9"/>
                  </a:cxn>
                  <a:cxn ang="0">
                    <a:pos x="0" y="0"/>
                  </a:cxn>
                </a:cxnLst>
                <a:rect l="0" t="0" r="r" b="b"/>
                <a:pathLst>
                  <a:path w="131" h="42">
                    <a:moveTo>
                      <a:pt x="0" y="0"/>
                    </a:moveTo>
                    <a:lnTo>
                      <a:pt x="5" y="17"/>
                    </a:lnTo>
                    <a:lnTo>
                      <a:pt x="10" y="23"/>
                    </a:lnTo>
                    <a:lnTo>
                      <a:pt x="16" y="24"/>
                    </a:lnTo>
                    <a:lnTo>
                      <a:pt x="24" y="23"/>
                    </a:lnTo>
                    <a:lnTo>
                      <a:pt x="119" y="15"/>
                    </a:lnTo>
                    <a:lnTo>
                      <a:pt x="125" y="13"/>
                    </a:lnTo>
                    <a:lnTo>
                      <a:pt x="127" y="10"/>
                    </a:lnTo>
                    <a:lnTo>
                      <a:pt x="129" y="5"/>
                    </a:lnTo>
                    <a:lnTo>
                      <a:pt x="130" y="13"/>
                    </a:lnTo>
                    <a:lnTo>
                      <a:pt x="128" y="21"/>
                    </a:lnTo>
                    <a:lnTo>
                      <a:pt x="125" y="24"/>
                    </a:lnTo>
                    <a:lnTo>
                      <a:pt x="120" y="28"/>
                    </a:lnTo>
                    <a:lnTo>
                      <a:pt x="111" y="31"/>
                    </a:lnTo>
                    <a:lnTo>
                      <a:pt x="22" y="41"/>
                    </a:lnTo>
                    <a:lnTo>
                      <a:pt x="12" y="40"/>
                    </a:lnTo>
                    <a:lnTo>
                      <a:pt x="5" y="33"/>
                    </a:lnTo>
                    <a:lnTo>
                      <a:pt x="2" y="24"/>
                    </a:lnTo>
                    <a:lnTo>
                      <a:pt x="0" y="9"/>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1718" name="Freeform 38"/>
              <p:cNvSpPr>
                <a:spLocks/>
              </p:cNvSpPr>
              <p:nvPr/>
            </p:nvSpPr>
            <p:spPr bwMode="auto">
              <a:xfrm>
                <a:off x="3976" y="3972"/>
                <a:ext cx="26" cy="25"/>
              </a:xfrm>
              <a:custGeom>
                <a:avLst/>
                <a:gdLst/>
                <a:ahLst/>
                <a:cxnLst>
                  <a:cxn ang="0">
                    <a:pos x="25" y="19"/>
                  </a:cxn>
                  <a:cxn ang="0">
                    <a:pos x="25" y="16"/>
                  </a:cxn>
                  <a:cxn ang="0">
                    <a:pos x="24" y="10"/>
                  </a:cxn>
                  <a:cxn ang="0">
                    <a:pos x="21" y="5"/>
                  </a:cxn>
                  <a:cxn ang="0">
                    <a:pos x="18" y="2"/>
                  </a:cxn>
                  <a:cxn ang="0">
                    <a:pos x="14" y="0"/>
                  </a:cxn>
                  <a:cxn ang="0">
                    <a:pos x="10" y="0"/>
                  </a:cxn>
                  <a:cxn ang="0">
                    <a:pos x="6" y="3"/>
                  </a:cxn>
                  <a:cxn ang="0">
                    <a:pos x="3" y="6"/>
                  </a:cxn>
                  <a:cxn ang="0">
                    <a:pos x="1" y="10"/>
                  </a:cxn>
                  <a:cxn ang="0">
                    <a:pos x="0" y="14"/>
                  </a:cxn>
                  <a:cxn ang="0">
                    <a:pos x="0" y="16"/>
                  </a:cxn>
                  <a:cxn ang="0">
                    <a:pos x="0" y="19"/>
                  </a:cxn>
                  <a:cxn ang="0">
                    <a:pos x="1" y="23"/>
                  </a:cxn>
                  <a:cxn ang="0">
                    <a:pos x="6" y="24"/>
                  </a:cxn>
                  <a:cxn ang="0">
                    <a:pos x="8" y="22"/>
                  </a:cxn>
                  <a:cxn ang="0">
                    <a:pos x="9" y="19"/>
                  </a:cxn>
                  <a:cxn ang="0">
                    <a:pos x="10" y="14"/>
                  </a:cxn>
                  <a:cxn ang="0">
                    <a:pos x="9" y="10"/>
                  </a:cxn>
                  <a:cxn ang="0">
                    <a:pos x="8" y="7"/>
                  </a:cxn>
                  <a:cxn ang="0">
                    <a:pos x="11" y="5"/>
                  </a:cxn>
                  <a:cxn ang="0">
                    <a:pos x="14" y="4"/>
                  </a:cxn>
                  <a:cxn ang="0">
                    <a:pos x="18" y="4"/>
                  </a:cxn>
                  <a:cxn ang="0">
                    <a:pos x="21" y="6"/>
                  </a:cxn>
                  <a:cxn ang="0">
                    <a:pos x="23" y="10"/>
                  </a:cxn>
                  <a:cxn ang="0">
                    <a:pos x="24" y="14"/>
                  </a:cxn>
                  <a:cxn ang="0">
                    <a:pos x="25" y="19"/>
                  </a:cxn>
                </a:cxnLst>
                <a:rect l="0" t="0" r="r" b="b"/>
                <a:pathLst>
                  <a:path w="26" h="25">
                    <a:moveTo>
                      <a:pt x="25" y="19"/>
                    </a:moveTo>
                    <a:lnTo>
                      <a:pt x="25" y="16"/>
                    </a:lnTo>
                    <a:lnTo>
                      <a:pt x="24" y="10"/>
                    </a:lnTo>
                    <a:lnTo>
                      <a:pt x="21" y="5"/>
                    </a:lnTo>
                    <a:lnTo>
                      <a:pt x="18" y="2"/>
                    </a:lnTo>
                    <a:lnTo>
                      <a:pt x="14" y="0"/>
                    </a:lnTo>
                    <a:lnTo>
                      <a:pt x="10" y="0"/>
                    </a:lnTo>
                    <a:lnTo>
                      <a:pt x="6" y="3"/>
                    </a:lnTo>
                    <a:lnTo>
                      <a:pt x="3" y="6"/>
                    </a:lnTo>
                    <a:lnTo>
                      <a:pt x="1" y="10"/>
                    </a:lnTo>
                    <a:lnTo>
                      <a:pt x="0" y="14"/>
                    </a:lnTo>
                    <a:lnTo>
                      <a:pt x="0" y="16"/>
                    </a:lnTo>
                    <a:lnTo>
                      <a:pt x="0" y="19"/>
                    </a:lnTo>
                    <a:lnTo>
                      <a:pt x="1" y="23"/>
                    </a:lnTo>
                    <a:lnTo>
                      <a:pt x="6" y="24"/>
                    </a:lnTo>
                    <a:lnTo>
                      <a:pt x="8" y="22"/>
                    </a:lnTo>
                    <a:lnTo>
                      <a:pt x="9" y="19"/>
                    </a:lnTo>
                    <a:lnTo>
                      <a:pt x="10" y="14"/>
                    </a:lnTo>
                    <a:lnTo>
                      <a:pt x="9" y="10"/>
                    </a:lnTo>
                    <a:lnTo>
                      <a:pt x="8" y="7"/>
                    </a:lnTo>
                    <a:lnTo>
                      <a:pt x="11" y="5"/>
                    </a:lnTo>
                    <a:lnTo>
                      <a:pt x="14" y="4"/>
                    </a:lnTo>
                    <a:lnTo>
                      <a:pt x="18" y="4"/>
                    </a:lnTo>
                    <a:lnTo>
                      <a:pt x="21" y="6"/>
                    </a:lnTo>
                    <a:lnTo>
                      <a:pt x="23" y="10"/>
                    </a:lnTo>
                    <a:lnTo>
                      <a:pt x="24" y="14"/>
                    </a:lnTo>
                    <a:lnTo>
                      <a:pt x="25" y="19"/>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71719" name="Freeform 39"/>
              <p:cNvSpPr>
                <a:spLocks/>
              </p:cNvSpPr>
              <p:nvPr/>
            </p:nvSpPr>
            <p:spPr bwMode="auto">
              <a:xfrm>
                <a:off x="3988" y="3980"/>
                <a:ext cx="11" cy="15"/>
              </a:xfrm>
              <a:custGeom>
                <a:avLst/>
                <a:gdLst/>
                <a:ahLst/>
                <a:cxnLst>
                  <a:cxn ang="0">
                    <a:pos x="0" y="1"/>
                  </a:cxn>
                  <a:cxn ang="0">
                    <a:pos x="1" y="7"/>
                  </a:cxn>
                  <a:cxn ang="0">
                    <a:pos x="1" y="13"/>
                  </a:cxn>
                  <a:cxn ang="0">
                    <a:pos x="4" y="6"/>
                  </a:cxn>
                  <a:cxn ang="0">
                    <a:pos x="4" y="14"/>
                  </a:cxn>
                  <a:cxn ang="0">
                    <a:pos x="8" y="7"/>
                  </a:cxn>
                  <a:cxn ang="0">
                    <a:pos x="8" y="14"/>
                  </a:cxn>
                  <a:cxn ang="0">
                    <a:pos x="10" y="9"/>
                  </a:cxn>
                  <a:cxn ang="0">
                    <a:pos x="10" y="5"/>
                  </a:cxn>
                  <a:cxn ang="0">
                    <a:pos x="8" y="2"/>
                  </a:cxn>
                  <a:cxn ang="0">
                    <a:pos x="5" y="0"/>
                  </a:cxn>
                  <a:cxn ang="0">
                    <a:pos x="3" y="0"/>
                  </a:cxn>
                  <a:cxn ang="0">
                    <a:pos x="0" y="1"/>
                  </a:cxn>
                </a:cxnLst>
                <a:rect l="0" t="0" r="r" b="b"/>
                <a:pathLst>
                  <a:path w="11" h="15">
                    <a:moveTo>
                      <a:pt x="0" y="1"/>
                    </a:moveTo>
                    <a:lnTo>
                      <a:pt x="1" y="7"/>
                    </a:lnTo>
                    <a:lnTo>
                      <a:pt x="1" y="13"/>
                    </a:lnTo>
                    <a:lnTo>
                      <a:pt x="4" y="6"/>
                    </a:lnTo>
                    <a:lnTo>
                      <a:pt x="4" y="14"/>
                    </a:lnTo>
                    <a:lnTo>
                      <a:pt x="8" y="7"/>
                    </a:lnTo>
                    <a:lnTo>
                      <a:pt x="8" y="14"/>
                    </a:lnTo>
                    <a:lnTo>
                      <a:pt x="10" y="9"/>
                    </a:lnTo>
                    <a:lnTo>
                      <a:pt x="10" y="5"/>
                    </a:lnTo>
                    <a:lnTo>
                      <a:pt x="8" y="2"/>
                    </a:lnTo>
                    <a:lnTo>
                      <a:pt x="5" y="0"/>
                    </a:lnTo>
                    <a:lnTo>
                      <a:pt x="3" y="0"/>
                    </a:lnTo>
                    <a:lnTo>
                      <a:pt x="0" y="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1720" name="Freeform 40"/>
              <p:cNvSpPr>
                <a:spLocks/>
              </p:cNvSpPr>
              <p:nvPr/>
            </p:nvSpPr>
            <p:spPr bwMode="auto">
              <a:xfrm>
                <a:off x="3957" y="3921"/>
                <a:ext cx="72" cy="23"/>
              </a:xfrm>
              <a:custGeom>
                <a:avLst/>
                <a:gdLst/>
                <a:ahLst/>
                <a:cxnLst>
                  <a:cxn ang="0">
                    <a:pos x="71" y="21"/>
                  </a:cxn>
                  <a:cxn ang="0">
                    <a:pos x="56" y="22"/>
                  </a:cxn>
                  <a:cxn ang="0">
                    <a:pos x="46" y="21"/>
                  </a:cxn>
                  <a:cxn ang="0">
                    <a:pos x="36" y="20"/>
                  </a:cxn>
                  <a:cxn ang="0">
                    <a:pos x="27" y="20"/>
                  </a:cxn>
                  <a:cxn ang="0">
                    <a:pos x="18" y="18"/>
                  </a:cxn>
                  <a:cxn ang="0">
                    <a:pos x="9" y="16"/>
                  </a:cxn>
                  <a:cxn ang="0">
                    <a:pos x="4" y="11"/>
                  </a:cxn>
                  <a:cxn ang="0">
                    <a:pos x="1" y="8"/>
                  </a:cxn>
                  <a:cxn ang="0">
                    <a:pos x="0" y="5"/>
                  </a:cxn>
                  <a:cxn ang="0">
                    <a:pos x="0" y="1"/>
                  </a:cxn>
                  <a:cxn ang="0">
                    <a:pos x="1" y="0"/>
                  </a:cxn>
                  <a:cxn ang="0">
                    <a:pos x="19" y="2"/>
                  </a:cxn>
                  <a:cxn ang="0">
                    <a:pos x="35" y="6"/>
                  </a:cxn>
                  <a:cxn ang="0">
                    <a:pos x="50" y="11"/>
                  </a:cxn>
                  <a:cxn ang="0">
                    <a:pos x="63" y="16"/>
                  </a:cxn>
                  <a:cxn ang="0">
                    <a:pos x="71" y="21"/>
                  </a:cxn>
                </a:cxnLst>
                <a:rect l="0" t="0" r="r" b="b"/>
                <a:pathLst>
                  <a:path w="72" h="23">
                    <a:moveTo>
                      <a:pt x="71" y="21"/>
                    </a:moveTo>
                    <a:lnTo>
                      <a:pt x="56" y="22"/>
                    </a:lnTo>
                    <a:lnTo>
                      <a:pt x="46" y="21"/>
                    </a:lnTo>
                    <a:lnTo>
                      <a:pt x="36" y="20"/>
                    </a:lnTo>
                    <a:lnTo>
                      <a:pt x="27" y="20"/>
                    </a:lnTo>
                    <a:lnTo>
                      <a:pt x="18" y="18"/>
                    </a:lnTo>
                    <a:lnTo>
                      <a:pt x="9" y="16"/>
                    </a:lnTo>
                    <a:lnTo>
                      <a:pt x="4" y="11"/>
                    </a:lnTo>
                    <a:lnTo>
                      <a:pt x="1" y="8"/>
                    </a:lnTo>
                    <a:lnTo>
                      <a:pt x="0" y="5"/>
                    </a:lnTo>
                    <a:lnTo>
                      <a:pt x="0" y="1"/>
                    </a:lnTo>
                    <a:lnTo>
                      <a:pt x="1" y="0"/>
                    </a:lnTo>
                    <a:lnTo>
                      <a:pt x="19" y="2"/>
                    </a:lnTo>
                    <a:lnTo>
                      <a:pt x="35" y="6"/>
                    </a:lnTo>
                    <a:lnTo>
                      <a:pt x="50" y="11"/>
                    </a:lnTo>
                    <a:lnTo>
                      <a:pt x="63" y="16"/>
                    </a:lnTo>
                    <a:lnTo>
                      <a:pt x="71" y="2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1721" name="Freeform 41"/>
              <p:cNvSpPr>
                <a:spLocks/>
              </p:cNvSpPr>
              <p:nvPr/>
            </p:nvSpPr>
            <p:spPr bwMode="auto">
              <a:xfrm>
                <a:off x="3956" y="3920"/>
                <a:ext cx="73" cy="24"/>
              </a:xfrm>
              <a:custGeom>
                <a:avLst/>
                <a:gdLst/>
                <a:ahLst/>
                <a:cxnLst>
                  <a:cxn ang="0">
                    <a:pos x="61" y="23"/>
                  </a:cxn>
                  <a:cxn ang="0">
                    <a:pos x="49" y="17"/>
                  </a:cxn>
                  <a:cxn ang="0">
                    <a:pos x="37" y="12"/>
                  </a:cxn>
                  <a:cxn ang="0">
                    <a:pos x="25" y="9"/>
                  </a:cxn>
                  <a:cxn ang="0">
                    <a:pos x="15" y="8"/>
                  </a:cxn>
                  <a:cxn ang="0">
                    <a:pos x="6" y="9"/>
                  </a:cxn>
                  <a:cxn ang="0">
                    <a:pos x="7" y="12"/>
                  </a:cxn>
                  <a:cxn ang="0">
                    <a:pos x="8" y="14"/>
                  </a:cxn>
                  <a:cxn ang="0">
                    <a:pos x="12" y="16"/>
                  </a:cxn>
                  <a:cxn ang="0">
                    <a:pos x="16" y="20"/>
                  </a:cxn>
                  <a:cxn ang="0">
                    <a:pos x="8" y="16"/>
                  </a:cxn>
                  <a:cxn ang="0">
                    <a:pos x="3" y="12"/>
                  </a:cxn>
                  <a:cxn ang="0">
                    <a:pos x="1" y="9"/>
                  </a:cxn>
                  <a:cxn ang="0">
                    <a:pos x="0" y="6"/>
                  </a:cxn>
                  <a:cxn ang="0">
                    <a:pos x="0" y="3"/>
                  </a:cxn>
                  <a:cxn ang="0">
                    <a:pos x="1" y="0"/>
                  </a:cxn>
                  <a:cxn ang="0">
                    <a:pos x="15" y="0"/>
                  </a:cxn>
                  <a:cxn ang="0">
                    <a:pos x="28" y="3"/>
                  </a:cxn>
                  <a:cxn ang="0">
                    <a:pos x="42" y="8"/>
                  </a:cxn>
                  <a:cxn ang="0">
                    <a:pos x="61" y="17"/>
                  </a:cxn>
                  <a:cxn ang="0">
                    <a:pos x="72" y="23"/>
                  </a:cxn>
                  <a:cxn ang="0">
                    <a:pos x="61" y="23"/>
                  </a:cxn>
                </a:cxnLst>
                <a:rect l="0" t="0" r="r" b="b"/>
                <a:pathLst>
                  <a:path w="73" h="24">
                    <a:moveTo>
                      <a:pt x="61" y="23"/>
                    </a:moveTo>
                    <a:lnTo>
                      <a:pt x="49" y="17"/>
                    </a:lnTo>
                    <a:lnTo>
                      <a:pt x="37" y="12"/>
                    </a:lnTo>
                    <a:lnTo>
                      <a:pt x="25" y="9"/>
                    </a:lnTo>
                    <a:lnTo>
                      <a:pt x="15" y="8"/>
                    </a:lnTo>
                    <a:lnTo>
                      <a:pt x="6" y="9"/>
                    </a:lnTo>
                    <a:lnTo>
                      <a:pt x="7" y="12"/>
                    </a:lnTo>
                    <a:lnTo>
                      <a:pt x="8" y="14"/>
                    </a:lnTo>
                    <a:lnTo>
                      <a:pt x="12" y="16"/>
                    </a:lnTo>
                    <a:lnTo>
                      <a:pt x="16" y="20"/>
                    </a:lnTo>
                    <a:lnTo>
                      <a:pt x="8" y="16"/>
                    </a:lnTo>
                    <a:lnTo>
                      <a:pt x="3" y="12"/>
                    </a:lnTo>
                    <a:lnTo>
                      <a:pt x="1" y="9"/>
                    </a:lnTo>
                    <a:lnTo>
                      <a:pt x="0" y="6"/>
                    </a:lnTo>
                    <a:lnTo>
                      <a:pt x="0" y="3"/>
                    </a:lnTo>
                    <a:lnTo>
                      <a:pt x="1" y="0"/>
                    </a:lnTo>
                    <a:lnTo>
                      <a:pt x="15" y="0"/>
                    </a:lnTo>
                    <a:lnTo>
                      <a:pt x="28" y="3"/>
                    </a:lnTo>
                    <a:lnTo>
                      <a:pt x="42" y="8"/>
                    </a:lnTo>
                    <a:lnTo>
                      <a:pt x="61" y="17"/>
                    </a:lnTo>
                    <a:lnTo>
                      <a:pt x="72" y="23"/>
                    </a:lnTo>
                    <a:lnTo>
                      <a:pt x="61"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1722" name="Freeform 42"/>
              <p:cNvSpPr>
                <a:spLocks/>
              </p:cNvSpPr>
              <p:nvPr/>
            </p:nvSpPr>
            <p:spPr bwMode="auto">
              <a:xfrm>
                <a:off x="3481" y="3927"/>
                <a:ext cx="12" cy="17"/>
              </a:xfrm>
              <a:custGeom>
                <a:avLst/>
                <a:gdLst/>
                <a:ahLst/>
                <a:cxnLst>
                  <a:cxn ang="0">
                    <a:pos x="4" y="0"/>
                  </a:cxn>
                  <a:cxn ang="0">
                    <a:pos x="8" y="6"/>
                  </a:cxn>
                  <a:cxn ang="0">
                    <a:pos x="9" y="10"/>
                  </a:cxn>
                  <a:cxn ang="0">
                    <a:pos x="9" y="12"/>
                  </a:cxn>
                  <a:cxn ang="0">
                    <a:pos x="6" y="11"/>
                  </a:cxn>
                  <a:cxn ang="0">
                    <a:pos x="3" y="11"/>
                  </a:cxn>
                  <a:cxn ang="0">
                    <a:pos x="1" y="10"/>
                  </a:cxn>
                  <a:cxn ang="0">
                    <a:pos x="0" y="7"/>
                  </a:cxn>
                  <a:cxn ang="0">
                    <a:pos x="0" y="11"/>
                  </a:cxn>
                  <a:cxn ang="0">
                    <a:pos x="1" y="15"/>
                  </a:cxn>
                  <a:cxn ang="0">
                    <a:pos x="11" y="16"/>
                  </a:cxn>
                  <a:cxn ang="0">
                    <a:pos x="11" y="11"/>
                  </a:cxn>
                  <a:cxn ang="0">
                    <a:pos x="10" y="8"/>
                  </a:cxn>
                  <a:cxn ang="0">
                    <a:pos x="9" y="5"/>
                  </a:cxn>
                  <a:cxn ang="0">
                    <a:pos x="8" y="4"/>
                  </a:cxn>
                  <a:cxn ang="0">
                    <a:pos x="4" y="0"/>
                  </a:cxn>
                </a:cxnLst>
                <a:rect l="0" t="0" r="r" b="b"/>
                <a:pathLst>
                  <a:path w="12" h="17">
                    <a:moveTo>
                      <a:pt x="4" y="0"/>
                    </a:moveTo>
                    <a:lnTo>
                      <a:pt x="8" y="6"/>
                    </a:lnTo>
                    <a:lnTo>
                      <a:pt x="9" y="10"/>
                    </a:lnTo>
                    <a:lnTo>
                      <a:pt x="9" y="12"/>
                    </a:lnTo>
                    <a:lnTo>
                      <a:pt x="6" y="11"/>
                    </a:lnTo>
                    <a:lnTo>
                      <a:pt x="3" y="11"/>
                    </a:lnTo>
                    <a:lnTo>
                      <a:pt x="1" y="10"/>
                    </a:lnTo>
                    <a:lnTo>
                      <a:pt x="0" y="7"/>
                    </a:lnTo>
                    <a:lnTo>
                      <a:pt x="0" y="11"/>
                    </a:lnTo>
                    <a:lnTo>
                      <a:pt x="1" y="15"/>
                    </a:lnTo>
                    <a:lnTo>
                      <a:pt x="11" y="16"/>
                    </a:lnTo>
                    <a:lnTo>
                      <a:pt x="11" y="11"/>
                    </a:lnTo>
                    <a:lnTo>
                      <a:pt x="10" y="8"/>
                    </a:lnTo>
                    <a:lnTo>
                      <a:pt x="9" y="5"/>
                    </a:lnTo>
                    <a:lnTo>
                      <a:pt x="8" y="4"/>
                    </a:lnTo>
                    <a:lnTo>
                      <a:pt x="4"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1723" name="Freeform 43"/>
              <p:cNvSpPr>
                <a:spLocks/>
              </p:cNvSpPr>
              <p:nvPr/>
            </p:nvSpPr>
            <p:spPr bwMode="auto">
              <a:xfrm>
                <a:off x="3639" y="3869"/>
                <a:ext cx="12" cy="11"/>
              </a:xfrm>
              <a:custGeom>
                <a:avLst/>
                <a:gdLst/>
                <a:ahLst/>
                <a:cxnLst>
                  <a:cxn ang="0">
                    <a:pos x="0" y="1"/>
                  </a:cxn>
                  <a:cxn ang="0">
                    <a:pos x="9" y="0"/>
                  </a:cxn>
                  <a:cxn ang="0">
                    <a:pos x="10" y="1"/>
                  </a:cxn>
                  <a:cxn ang="0">
                    <a:pos x="11" y="3"/>
                  </a:cxn>
                  <a:cxn ang="0">
                    <a:pos x="11" y="5"/>
                  </a:cxn>
                  <a:cxn ang="0">
                    <a:pos x="10" y="8"/>
                  </a:cxn>
                  <a:cxn ang="0">
                    <a:pos x="9" y="10"/>
                  </a:cxn>
                  <a:cxn ang="0">
                    <a:pos x="8" y="8"/>
                  </a:cxn>
                  <a:cxn ang="0">
                    <a:pos x="6" y="8"/>
                  </a:cxn>
                  <a:cxn ang="0">
                    <a:pos x="1" y="10"/>
                  </a:cxn>
                  <a:cxn ang="0">
                    <a:pos x="0" y="1"/>
                  </a:cxn>
                </a:cxnLst>
                <a:rect l="0" t="0" r="r" b="b"/>
                <a:pathLst>
                  <a:path w="12" h="11">
                    <a:moveTo>
                      <a:pt x="0" y="1"/>
                    </a:moveTo>
                    <a:lnTo>
                      <a:pt x="9" y="0"/>
                    </a:lnTo>
                    <a:lnTo>
                      <a:pt x="10" y="1"/>
                    </a:lnTo>
                    <a:lnTo>
                      <a:pt x="11" y="3"/>
                    </a:lnTo>
                    <a:lnTo>
                      <a:pt x="11" y="5"/>
                    </a:lnTo>
                    <a:lnTo>
                      <a:pt x="10" y="8"/>
                    </a:lnTo>
                    <a:lnTo>
                      <a:pt x="9" y="10"/>
                    </a:lnTo>
                    <a:lnTo>
                      <a:pt x="8" y="8"/>
                    </a:lnTo>
                    <a:lnTo>
                      <a:pt x="6" y="8"/>
                    </a:lnTo>
                    <a:lnTo>
                      <a:pt x="1" y="10"/>
                    </a:lnTo>
                    <a:lnTo>
                      <a:pt x="0" y="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1724" name="Freeform 44"/>
              <p:cNvSpPr>
                <a:spLocks/>
              </p:cNvSpPr>
              <p:nvPr/>
            </p:nvSpPr>
            <p:spPr bwMode="auto">
              <a:xfrm>
                <a:off x="3681" y="3846"/>
                <a:ext cx="167" cy="53"/>
              </a:xfrm>
              <a:custGeom>
                <a:avLst/>
                <a:gdLst/>
                <a:ahLst/>
                <a:cxnLst>
                  <a:cxn ang="0">
                    <a:pos x="10" y="21"/>
                  </a:cxn>
                  <a:cxn ang="0">
                    <a:pos x="6" y="27"/>
                  </a:cxn>
                  <a:cxn ang="0">
                    <a:pos x="3" y="34"/>
                  </a:cxn>
                  <a:cxn ang="0">
                    <a:pos x="0" y="44"/>
                  </a:cxn>
                  <a:cxn ang="0">
                    <a:pos x="39" y="52"/>
                  </a:cxn>
                  <a:cxn ang="0">
                    <a:pos x="166" y="46"/>
                  </a:cxn>
                  <a:cxn ang="0">
                    <a:pos x="134" y="18"/>
                  </a:cxn>
                  <a:cxn ang="0">
                    <a:pos x="115" y="2"/>
                  </a:cxn>
                  <a:cxn ang="0">
                    <a:pos x="89" y="0"/>
                  </a:cxn>
                  <a:cxn ang="0">
                    <a:pos x="69" y="1"/>
                  </a:cxn>
                  <a:cxn ang="0">
                    <a:pos x="54" y="4"/>
                  </a:cxn>
                  <a:cxn ang="0">
                    <a:pos x="36" y="9"/>
                  </a:cxn>
                  <a:cxn ang="0">
                    <a:pos x="22" y="15"/>
                  </a:cxn>
                  <a:cxn ang="0">
                    <a:pos x="17" y="17"/>
                  </a:cxn>
                  <a:cxn ang="0">
                    <a:pos x="10" y="21"/>
                  </a:cxn>
                </a:cxnLst>
                <a:rect l="0" t="0" r="r" b="b"/>
                <a:pathLst>
                  <a:path w="167" h="53">
                    <a:moveTo>
                      <a:pt x="10" y="21"/>
                    </a:moveTo>
                    <a:lnTo>
                      <a:pt x="6" y="27"/>
                    </a:lnTo>
                    <a:lnTo>
                      <a:pt x="3" y="34"/>
                    </a:lnTo>
                    <a:lnTo>
                      <a:pt x="0" y="44"/>
                    </a:lnTo>
                    <a:lnTo>
                      <a:pt x="39" y="52"/>
                    </a:lnTo>
                    <a:lnTo>
                      <a:pt x="166" y="46"/>
                    </a:lnTo>
                    <a:lnTo>
                      <a:pt x="134" y="18"/>
                    </a:lnTo>
                    <a:lnTo>
                      <a:pt x="115" y="2"/>
                    </a:lnTo>
                    <a:lnTo>
                      <a:pt x="89" y="0"/>
                    </a:lnTo>
                    <a:lnTo>
                      <a:pt x="69" y="1"/>
                    </a:lnTo>
                    <a:lnTo>
                      <a:pt x="54" y="4"/>
                    </a:lnTo>
                    <a:lnTo>
                      <a:pt x="36" y="9"/>
                    </a:lnTo>
                    <a:lnTo>
                      <a:pt x="22" y="15"/>
                    </a:lnTo>
                    <a:lnTo>
                      <a:pt x="17" y="17"/>
                    </a:lnTo>
                    <a:lnTo>
                      <a:pt x="10"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1725" name="Freeform 45"/>
              <p:cNvSpPr>
                <a:spLocks/>
              </p:cNvSpPr>
              <p:nvPr/>
            </p:nvSpPr>
            <p:spPr bwMode="auto">
              <a:xfrm>
                <a:off x="3739" y="3850"/>
                <a:ext cx="100" cy="40"/>
              </a:xfrm>
              <a:custGeom>
                <a:avLst/>
                <a:gdLst/>
                <a:ahLst/>
                <a:cxnLst>
                  <a:cxn ang="0">
                    <a:pos x="99" y="39"/>
                  </a:cxn>
                  <a:cxn ang="0">
                    <a:pos x="78" y="19"/>
                  </a:cxn>
                  <a:cxn ang="0">
                    <a:pos x="68" y="10"/>
                  </a:cxn>
                  <a:cxn ang="0">
                    <a:pos x="56" y="1"/>
                  </a:cxn>
                  <a:cxn ang="0">
                    <a:pos x="40" y="0"/>
                  </a:cxn>
                  <a:cxn ang="0">
                    <a:pos x="24" y="1"/>
                  </a:cxn>
                  <a:cxn ang="0">
                    <a:pos x="0" y="4"/>
                  </a:cxn>
                  <a:cxn ang="0">
                    <a:pos x="28" y="7"/>
                  </a:cxn>
                  <a:cxn ang="0">
                    <a:pos x="54" y="14"/>
                  </a:cxn>
                  <a:cxn ang="0">
                    <a:pos x="73" y="21"/>
                  </a:cxn>
                  <a:cxn ang="0">
                    <a:pos x="83" y="28"/>
                  </a:cxn>
                  <a:cxn ang="0">
                    <a:pos x="99" y="39"/>
                  </a:cxn>
                </a:cxnLst>
                <a:rect l="0" t="0" r="r" b="b"/>
                <a:pathLst>
                  <a:path w="100" h="40">
                    <a:moveTo>
                      <a:pt x="99" y="39"/>
                    </a:moveTo>
                    <a:lnTo>
                      <a:pt x="78" y="19"/>
                    </a:lnTo>
                    <a:lnTo>
                      <a:pt x="68" y="10"/>
                    </a:lnTo>
                    <a:lnTo>
                      <a:pt x="56" y="1"/>
                    </a:lnTo>
                    <a:lnTo>
                      <a:pt x="40" y="0"/>
                    </a:lnTo>
                    <a:lnTo>
                      <a:pt x="24" y="1"/>
                    </a:lnTo>
                    <a:lnTo>
                      <a:pt x="0" y="4"/>
                    </a:lnTo>
                    <a:lnTo>
                      <a:pt x="28" y="7"/>
                    </a:lnTo>
                    <a:lnTo>
                      <a:pt x="54" y="14"/>
                    </a:lnTo>
                    <a:lnTo>
                      <a:pt x="73" y="21"/>
                    </a:lnTo>
                    <a:lnTo>
                      <a:pt x="83" y="28"/>
                    </a:lnTo>
                    <a:lnTo>
                      <a:pt x="99"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1726" name="Freeform 46"/>
              <p:cNvSpPr>
                <a:spLocks/>
              </p:cNvSpPr>
              <p:nvPr/>
            </p:nvSpPr>
            <p:spPr bwMode="auto">
              <a:xfrm>
                <a:off x="3766" y="3855"/>
                <a:ext cx="59" cy="24"/>
              </a:xfrm>
              <a:custGeom>
                <a:avLst/>
                <a:gdLst/>
                <a:ahLst/>
                <a:cxnLst>
                  <a:cxn ang="0">
                    <a:pos x="58" y="23"/>
                  </a:cxn>
                  <a:cxn ang="0">
                    <a:pos x="47" y="15"/>
                  </a:cxn>
                  <a:cxn ang="0">
                    <a:pos x="28" y="6"/>
                  </a:cxn>
                  <a:cxn ang="0">
                    <a:pos x="0" y="0"/>
                  </a:cxn>
                  <a:cxn ang="0">
                    <a:pos x="17" y="0"/>
                  </a:cxn>
                  <a:cxn ang="0">
                    <a:pos x="26" y="0"/>
                  </a:cxn>
                  <a:cxn ang="0">
                    <a:pos x="32" y="2"/>
                  </a:cxn>
                  <a:cxn ang="0">
                    <a:pos x="46" y="13"/>
                  </a:cxn>
                  <a:cxn ang="0">
                    <a:pos x="58" y="23"/>
                  </a:cxn>
                </a:cxnLst>
                <a:rect l="0" t="0" r="r" b="b"/>
                <a:pathLst>
                  <a:path w="59" h="24">
                    <a:moveTo>
                      <a:pt x="58" y="23"/>
                    </a:moveTo>
                    <a:lnTo>
                      <a:pt x="47" y="15"/>
                    </a:lnTo>
                    <a:lnTo>
                      <a:pt x="28" y="6"/>
                    </a:lnTo>
                    <a:lnTo>
                      <a:pt x="0" y="0"/>
                    </a:lnTo>
                    <a:lnTo>
                      <a:pt x="17" y="0"/>
                    </a:lnTo>
                    <a:lnTo>
                      <a:pt x="26" y="0"/>
                    </a:lnTo>
                    <a:lnTo>
                      <a:pt x="32" y="2"/>
                    </a:lnTo>
                    <a:lnTo>
                      <a:pt x="46" y="13"/>
                    </a:lnTo>
                    <a:lnTo>
                      <a:pt x="58" y="2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1727" name="Freeform 47"/>
              <p:cNvSpPr>
                <a:spLocks/>
              </p:cNvSpPr>
              <p:nvPr/>
            </p:nvSpPr>
            <p:spPr bwMode="auto">
              <a:xfrm>
                <a:off x="3687" y="3880"/>
                <a:ext cx="22" cy="12"/>
              </a:xfrm>
              <a:custGeom>
                <a:avLst/>
                <a:gdLst/>
                <a:ahLst/>
                <a:cxnLst>
                  <a:cxn ang="0">
                    <a:pos x="0" y="5"/>
                  </a:cxn>
                  <a:cxn ang="0">
                    <a:pos x="2" y="0"/>
                  </a:cxn>
                  <a:cxn ang="0">
                    <a:pos x="3" y="5"/>
                  </a:cxn>
                  <a:cxn ang="0">
                    <a:pos x="6" y="2"/>
                  </a:cxn>
                  <a:cxn ang="0">
                    <a:pos x="7" y="6"/>
                  </a:cxn>
                  <a:cxn ang="0">
                    <a:pos x="9" y="5"/>
                  </a:cxn>
                  <a:cxn ang="0">
                    <a:pos x="9" y="7"/>
                  </a:cxn>
                  <a:cxn ang="0">
                    <a:pos x="21" y="11"/>
                  </a:cxn>
                  <a:cxn ang="0">
                    <a:pos x="0" y="5"/>
                  </a:cxn>
                </a:cxnLst>
                <a:rect l="0" t="0" r="r" b="b"/>
                <a:pathLst>
                  <a:path w="22" h="12">
                    <a:moveTo>
                      <a:pt x="0" y="5"/>
                    </a:moveTo>
                    <a:lnTo>
                      <a:pt x="2" y="0"/>
                    </a:lnTo>
                    <a:lnTo>
                      <a:pt x="3" y="5"/>
                    </a:lnTo>
                    <a:lnTo>
                      <a:pt x="6" y="2"/>
                    </a:lnTo>
                    <a:lnTo>
                      <a:pt x="7" y="6"/>
                    </a:lnTo>
                    <a:lnTo>
                      <a:pt x="9" y="5"/>
                    </a:lnTo>
                    <a:lnTo>
                      <a:pt x="9" y="7"/>
                    </a:lnTo>
                    <a:lnTo>
                      <a:pt x="21" y="11"/>
                    </a:lnTo>
                    <a:lnTo>
                      <a:pt x="0" y="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1728" name="Freeform 48"/>
              <p:cNvSpPr>
                <a:spLocks/>
              </p:cNvSpPr>
              <p:nvPr/>
            </p:nvSpPr>
            <p:spPr bwMode="auto">
              <a:xfrm>
                <a:off x="3481" y="3941"/>
                <a:ext cx="65" cy="60"/>
              </a:xfrm>
              <a:custGeom>
                <a:avLst/>
                <a:gdLst/>
                <a:ahLst/>
                <a:cxnLst>
                  <a:cxn ang="0">
                    <a:pos x="0" y="19"/>
                  </a:cxn>
                  <a:cxn ang="0">
                    <a:pos x="11" y="10"/>
                  </a:cxn>
                  <a:cxn ang="0">
                    <a:pos x="17" y="8"/>
                  </a:cxn>
                  <a:cxn ang="0">
                    <a:pos x="44" y="10"/>
                  </a:cxn>
                  <a:cxn ang="0">
                    <a:pos x="53" y="6"/>
                  </a:cxn>
                  <a:cxn ang="0">
                    <a:pos x="64" y="0"/>
                  </a:cxn>
                  <a:cxn ang="0">
                    <a:pos x="44" y="59"/>
                  </a:cxn>
                  <a:cxn ang="0">
                    <a:pos x="0" y="31"/>
                  </a:cxn>
                  <a:cxn ang="0">
                    <a:pos x="0" y="19"/>
                  </a:cxn>
                </a:cxnLst>
                <a:rect l="0" t="0" r="r" b="b"/>
                <a:pathLst>
                  <a:path w="65" h="60">
                    <a:moveTo>
                      <a:pt x="0" y="19"/>
                    </a:moveTo>
                    <a:lnTo>
                      <a:pt x="11" y="10"/>
                    </a:lnTo>
                    <a:lnTo>
                      <a:pt x="17" y="8"/>
                    </a:lnTo>
                    <a:lnTo>
                      <a:pt x="44" y="10"/>
                    </a:lnTo>
                    <a:lnTo>
                      <a:pt x="53" y="6"/>
                    </a:lnTo>
                    <a:lnTo>
                      <a:pt x="64" y="0"/>
                    </a:lnTo>
                    <a:lnTo>
                      <a:pt x="44" y="59"/>
                    </a:lnTo>
                    <a:lnTo>
                      <a:pt x="0" y="31"/>
                    </a:lnTo>
                    <a:lnTo>
                      <a:pt x="0"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1729" name="Freeform 49"/>
              <p:cNvSpPr>
                <a:spLocks/>
              </p:cNvSpPr>
              <p:nvPr/>
            </p:nvSpPr>
            <p:spPr bwMode="auto">
              <a:xfrm>
                <a:off x="3475" y="3990"/>
                <a:ext cx="58" cy="62"/>
              </a:xfrm>
              <a:custGeom>
                <a:avLst/>
                <a:gdLst/>
                <a:ahLst/>
                <a:cxnLst>
                  <a:cxn ang="0">
                    <a:pos x="49" y="15"/>
                  </a:cxn>
                  <a:cxn ang="0">
                    <a:pos x="0" y="0"/>
                  </a:cxn>
                  <a:cxn ang="0">
                    <a:pos x="9" y="17"/>
                  </a:cxn>
                  <a:cxn ang="0">
                    <a:pos x="21" y="30"/>
                  </a:cxn>
                  <a:cxn ang="0">
                    <a:pos x="53" y="57"/>
                  </a:cxn>
                  <a:cxn ang="0">
                    <a:pos x="57" y="61"/>
                  </a:cxn>
                  <a:cxn ang="0">
                    <a:pos x="56" y="36"/>
                  </a:cxn>
                  <a:cxn ang="0">
                    <a:pos x="49" y="15"/>
                  </a:cxn>
                </a:cxnLst>
                <a:rect l="0" t="0" r="r" b="b"/>
                <a:pathLst>
                  <a:path w="58" h="62">
                    <a:moveTo>
                      <a:pt x="49" y="15"/>
                    </a:moveTo>
                    <a:lnTo>
                      <a:pt x="0" y="0"/>
                    </a:lnTo>
                    <a:lnTo>
                      <a:pt x="9" y="17"/>
                    </a:lnTo>
                    <a:lnTo>
                      <a:pt x="21" y="30"/>
                    </a:lnTo>
                    <a:lnTo>
                      <a:pt x="53" y="57"/>
                    </a:lnTo>
                    <a:lnTo>
                      <a:pt x="57" y="61"/>
                    </a:lnTo>
                    <a:lnTo>
                      <a:pt x="56" y="36"/>
                    </a:lnTo>
                    <a:lnTo>
                      <a:pt x="49" y="15"/>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1730" name="Freeform 50"/>
              <p:cNvSpPr>
                <a:spLocks/>
              </p:cNvSpPr>
              <p:nvPr/>
            </p:nvSpPr>
            <p:spPr bwMode="auto">
              <a:xfrm>
                <a:off x="3607" y="3950"/>
                <a:ext cx="254" cy="71"/>
              </a:xfrm>
              <a:custGeom>
                <a:avLst/>
                <a:gdLst/>
                <a:ahLst/>
                <a:cxnLst>
                  <a:cxn ang="0">
                    <a:pos x="0" y="6"/>
                  </a:cxn>
                  <a:cxn ang="0">
                    <a:pos x="9" y="17"/>
                  </a:cxn>
                  <a:cxn ang="0">
                    <a:pos x="17" y="21"/>
                  </a:cxn>
                  <a:cxn ang="0">
                    <a:pos x="62" y="27"/>
                  </a:cxn>
                  <a:cxn ang="0">
                    <a:pos x="104" y="32"/>
                  </a:cxn>
                  <a:cxn ang="0">
                    <a:pos x="132" y="32"/>
                  </a:cxn>
                  <a:cxn ang="0">
                    <a:pos x="155" y="32"/>
                  </a:cxn>
                  <a:cxn ang="0">
                    <a:pos x="162" y="25"/>
                  </a:cxn>
                  <a:cxn ang="0">
                    <a:pos x="165" y="21"/>
                  </a:cxn>
                  <a:cxn ang="0">
                    <a:pos x="240" y="10"/>
                  </a:cxn>
                  <a:cxn ang="0">
                    <a:pos x="253" y="0"/>
                  </a:cxn>
                  <a:cxn ang="0">
                    <a:pos x="240" y="53"/>
                  </a:cxn>
                  <a:cxn ang="0">
                    <a:pos x="237" y="70"/>
                  </a:cxn>
                  <a:cxn ang="0">
                    <a:pos x="10" y="70"/>
                  </a:cxn>
                  <a:cxn ang="0">
                    <a:pos x="0" y="6"/>
                  </a:cxn>
                </a:cxnLst>
                <a:rect l="0" t="0" r="r" b="b"/>
                <a:pathLst>
                  <a:path w="254" h="71">
                    <a:moveTo>
                      <a:pt x="0" y="6"/>
                    </a:moveTo>
                    <a:lnTo>
                      <a:pt x="9" y="17"/>
                    </a:lnTo>
                    <a:lnTo>
                      <a:pt x="17" y="21"/>
                    </a:lnTo>
                    <a:lnTo>
                      <a:pt x="62" y="27"/>
                    </a:lnTo>
                    <a:lnTo>
                      <a:pt x="104" y="32"/>
                    </a:lnTo>
                    <a:lnTo>
                      <a:pt x="132" y="32"/>
                    </a:lnTo>
                    <a:lnTo>
                      <a:pt x="155" y="32"/>
                    </a:lnTo>
                    <a:lnTo>
                      <a:pt x="162" y="25"/>
                    </a:lnTo>
                    <a:lnTo>
                      <a:pt x="165" y="21"/>
                    </a:lnTo>
                    <a:lnTo>
                      <a:pt x="240" y="10"/>
                    </a:lnTo>
                    <a:lnTo>
                      <a:pt x="253" y="0"/>
                    </a:lnTo>
                    <a:lnTo>
                      <a:pt x="240" y="53"/>
                    </a:lnTo>
                    <a:lnTo>
                      <a:pt x="237" y="70"/>
                    </a:lnTo>
                    <a:lnTo>
                      <a:pt x="10" y="70"/>
                    </a:lnTo>
                    <a:lnTo>
                      <a:pt x="0" y="6"/>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1731" name="Freeform 51"/>
              <p:cNvSpPr>
                <a:spLocks/>
              </p:cNvSpPr>
              <p:nvPr/>
            </p:nvSpPr>
            <p:spPr bwMode="auto">
              <a:xfrm>
                <a:off x="3622" y="4032"/>
                <a:ext cx="227" cy="27"/>
              </a:xfrm>
              <a:custGeom>
                <a:avLst/>
                <a:gdLst/>
                <a:ahLst/>
                <a:cxnLst>
                  <a:cxn ang="0">
                    <a:pos x="0" y="0"/>
                  </a:cxn>
                  <a:cxn ang="0">
                    <a:pos x="9" y="0"/>
                  </a:cxn>
                  <a:cxn ang="0">
                    <a:pos x="9" y="11"/>
                  </a:cxn>
                  <a:cxn ang="0">
                    <a:pos x="13" y="17"/>
                  </a:cxn>
                  <a:cxn ang="0">
                    <a:pos x="18" y="19"/>
                  </a:cxn>
                  <a:cxn ang="0">
                    <a:pos x="132" y="19"/>
                  </a:cxn>
                  <a:cxn ang="0">
                    <a:pos x="136" y="6"/>
                  </a:cxn>
                  <a:cxn ang="0">
                    <a:pos x="226" y="6"/>
                  </a:cxn>
                  <a:cxn ang="0">
                    <a:pos x="226" y="26"/>
                  </a:cxn>
                  <a:cxn ang="0">
                    <a:pos x="8" y="26"/>
                  </a:cxn>
                  <a:cxn ang="0">
                    <a:pos x="1" y="17"/>
                  </a:cxn>
                  <a:cxn ang="0">
                    <a:pos x="0" y="0"/>
                  </a:cxn>
                </a:cxnLst>
                <a:rect l="0" t="0" r="r" b="b"/>
                <a:pathLst>
                  <a:path w="227" h="27">
                    <a:moveTo>
                      <a:pt x="0" y="0"/>
                    </a:moveTo>
                    <a:lnTo>
                      <a:pt x="9" y="0"/>
                    </a:lnTo>
                    <a:lnTo>
                      <a:pt x="9" y="11"/>
                    </a:lnTo>
                    <a:lnTo>
                      <a:pt x="13" y="17"/>
                    </a:lnTo>
                    <a:lnTo>
                      <a:pt x="18" y="19"/>
                    </a:lnTo>
                    <a:lnTo>
                      <a:pt x="132" y="19"/>
                    </a:lnTo>
                    <a:lnTo>
                      <a:pt x="136" y="6"/>
                    </a:lnTo>
                    <a:lnTo>
                      <a:pt x="226" y="6"/>
                    </a:lnTo>
                    <a:lnTo>
                      <a:pt x="226" y="26"/>
                    </a:lnTo>
                    <a:lnTo>
                      <a:pt x="8" y="26"/>
                    </a:lnTo>
                    <a:lnTo>
                      <a:pt x="1" y="17"/>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1732" name="Freeform 52"/>
              <p:cNvSpPr>
                <a:spLocks/>
              </p:cNvSpPr>
              <p:nvPr/>
            </p:nvSpPr>
            <p:spPr bwMode="auto">
              <a:xfrm>
                <a:off x="3483" y="3894"/>
                <a:ext cx="108" cy="54"/>
              </a:xfrm>
              <a:custGeom>
                <a:avLst/>
                <a:gdLst/>
                <a:ahLst/>
                <a:cxnLst>
                  <a:cxn ang="0">
                    <a:pos x="107" y="2"/>
                  </a:cxn>
                  <a:cxn ang="0">
                    <a:pos x="60" y="4"/>
                  </a:cxn>
                  <a:cxn ang="0">
                    <a:pos x="33" y="10"/>
                  </a:cxn>
                  <a:cxn ang="0">
                    <a:pos x="15" y="18"/>
                  </a:cxn>
                  <a:cxn ang="0">
                    <a:pos x="8" y="24"/>
                  </a:cxn>
                  <a:cxn ang="0">
                    <a:pos x="4" y="29"/>
                  </a:cxn>
                  <a:cxn ang="0">
                    <a:pos x="22" y="36"/>
                  </a:cxn>
                  <a:cxn ang="0">
                    <a:pos x="32" y="37"/>
                  </a:cxn>
                  <a:cxn ang="0">
                    <a:pos x="44" y="38"/>
                  </a:cxn>
                  <a:cxn ang="0">
                    <a:pos x="59" y="36"/>
                  </a:cxn>
                  <a:cxn ang="0">
                    <a:pos x="72" y="27"/>
                  </a:cxn>
                  <a:cxn ang="0">
                    <a:pos x="59" y="37"/>
                  </a:cxn>
                  <a:cxn ang="0">
                    <a:pos x="50" y="49"/>
                  </a:cxn>
                  <a:cxn ang="0">
                    <a:pos x="46" y="52"/>
                  </a:cxn>
                  <a:cxn ang="0">
                    <a:pos x="40" y="53"/>
                  </a:cxn>
                  <a:cxn ang="0">
                    <a:pos x="26" y="51"/>
                  </a:cxn>
                  <a:cxn ang="0">
                    <a:pos x="10" y="47"/>
                  </a:cxn>
                  <a:cxn ang="0">
                    <a:pos x="9" y="43"/>
                  </a:cxn>
                  <a:cxn ang="0">
                    <a:pos x="6" y="37"/>
                  </a:cxn>
                  <a:cxn ang="0">
                    <a:pos x="2" y="33"/>
                  </a:cxn>
                  <a:cxn ang="0">
                    <a:pos x="0" y="30"/>
                  </a:cxn>
                  <a:cxn ang="0">
                    <a:pos x="4" y="22"/>
                  </a:cxn>
                  <a:cxn ang="0">
                    <a:pos x="11" y="15"/>
                  </a:cxn>
                  <a:cxn ang="0">
                    <a:pos x="22" y="10"/>
                  </a:cxn>
                  <a:cxn ang="0">
                    <a:pos x="33" y="5"/>
                  </a:cxn>
                  <a:cxn ang="0">
                    <a:pos x="48" y="2"/>
                  </a:cxn>
                  <a:cxn ang="0">
                    <a:pos x="64" y="0"/>
                  </a:cxn>
                  <a:cxn ang="0">
                    <a:pos x="89" y="0"/>
                  </a:cxn>
                  <a:cxn ang="0">
                    <a:pos x="107" y="2"/>
                  </a:cxn>
                </a:cxnLst>
                <a:rect l="0" t="0" r="r" b="b"/>
                <a:pathLst>
                  <a:path w="108" h="54">
                    <a:moveTo>
                      <a:pt x="107" y="2"/>
                    </a:moveTo>
                    <a:lnTo>
                      <a:pt x="60" y="4"/>
                    </a:lnTo>
                    <a:lnTo>
                      <a:pt x="33" y="10"/>
                    </a:lnTo>
                    <a:lnTo>
                      <a:pt x="15" y="18"/>
                    </a:lnTo>
                    <a:lnTo>
                      <a:pt x="8" y="24"/>
                    </a:lnTo>
                    <a:lnTo>
                      <a:pt x="4" y="29"/>
                    </a:lnTo>
                    <a:lnTo>
                      <a:pt x="22" y="36"/>
                    </a:lnTo>
                    <a:lnTo>
                      <a:pt x="32" y="37"/>
                    </a:lnTo>
                    <a:lnTo>
                      <a:pt x="44" y="38"/>
                    </a:lnTo>
                    <a:lnTo>
                      <a:pt x="59" y="36"/>
                    </a:lnTo>
                    <a:lnTo>
                      <a:pt x="72" y="27"/>
                    </a:lnTo>
                    <a:lnTo>
                      <a:pt x="59" y="37"/>
                    </a:lnTo>
                    <a:lnTo>
                      <a:pt x="50" y="49"/>
                    </a:lnTo>
                    <a:lnTo>
                      <a:pt x="46" y="52"/>
                    </a:lnTo>
                    <a:lnTo>
                      <a:pt x="40" y="53"/>
                    </a:lnTo>
                    <a:lnTo>
                      <a:pt x="26" y="51"/>
                    </a:lnTo>
                    <a:lnTo>
                      <a:pt x="10" y="47"/>
                    </a:lnTo>
                    <a:lnTo>
                      <a:pt x="9" y="43"/>
                    </a:lnTo>
                    <a:lnTo>
                      <a:pt x="6" y="37"/>
                    </a:lnTo>
                    <a:lnTo>
                      <a:pt x="2" y="33"/>
                    </a:lnTo>
                    <a:lnTo>
                      <a:pt x="0" y="30"/>
                    </a:lnTo>
                    <a:lnTo>
                      <a:pt x="4" y="22"/>
                    </a:lnTo>
                    <a:lnTo>
                      <a:pt x="11" y="15"/>
                    </a:lnTo>
                    <a:lnTo>
                      <a:pt x="22" y="10"/>
                    </a:lnTo>
                    <a:lnTo>
                      <a:pt x="33" y="5"/>
                    </a:lnTo>
                    <a:lnTo>
                      <a:pt x="48" y="2"/>
                    </a:lnTo>
                    <a:lnTo>
                      <a:pt x="64" y="0"/>
                    </a:lnTo>
                    <a:lnTo>
                      <a:pt x="89" y="0"/>
                    </a:lnTo>
                    <a:lnTo>
                      <a:pt x="107" y="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33" name="Freeform 53"/>
              <p:cNvSpPr>
                <a:spLocks/>
              </p:cNvSpPr>
              <p:nvPr/>
            </p:nvSpPr>
            <p:spPr bwMode="auto">
              <a:xfrm>
                <a:off x="3476" y="3977"/>
                <a:ext cx="40" cy="25"/>
              </a:xfrm>
              <a:custGeom>
                <a:avLst/>
                <a:gdLst/>
                <a:ahLst/>
                <a:cxnLst>
                  <a:cxn ang="0">
                    <a:pos x="5" y="0"/>
                  </a:cxn>
                  <a:cxn ang="0">
                    <a:pos x="4" y="4"/>
                  </a:cxn>
                  <a:cxn ang="0">
                    <a:pos x="12" y="11"/>
                  </a:cxn>
                  <a:cxn ang="0">
                    <a:pos x="39" y="24"/>
                  </a:cxn>
                  <a:cxn ang="0">
                    <a:pos x="10" y="12"/>
                  </a:cxn>
                  <a:cxn ang="0">
                    <a:pos x="0" y="7"/>
                  </a:cxn>
                  <a:cxn ang="0">
                    <a:pos x="1" y="3"/>
                  </a:cxn>
                  <a:cxn ang="0">
                    <a:pos x="3" y="1"/>
                  </a:cxn>
                  <a:cxn ang="0">
                    <a:pos x="5" y="0"/>
                  </a:cxn>
                </a:cxnLst>
                <a:rect l="0" t="0" r="r" b="b"/>
                <a:pathLst>
                  <a:path w="40" h="25">
                    <a:moveTo>
                      <a:pt x="5" y="0"/>
                    </a:moveTo>
                    <a:lnTo>
                      <a:pt x="4" y="4"/>
                    </a:lnTo>
                    <a:lnTo>
                      <a:pt x="12" y="11"/>
                    </a:lnTo>
                    <a:lnTo>
                      <a:pt x="39" y="24"/>
                    </a:lnTo>
                    <a:lnTo>
                      <a:pt x="10" y="12"/>
                    </a:lnTo>
                    <a:lnTo>
                      <a:pt x="0" y="7"/>
                    </a:lnTo>
                    <a:lnTo>
                      <a:pt x="1" y="3"/>
                    </a:lnTo>
                    <a:lnTo>
                      <a:pt x="3" y="1"/>
                    </a:lnTo>
                    <a:lnTo>
                      <a:pt x="5"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34" name="Freeform 54"/>
              <p:cNvSpPr>
                <a:spLocks/>
              </p:cNvSpPr>
              <p:nvPr/>
            </p:nvSpPr>
            <p:spPr bwMode="auto">
              <a:xfrm>
                <a:off x="3481" y="3948"/>
                <a:ext cx="7" cy="7"/>
              </a:xfrm>
              <a:custGeom>
                <a:avLst/>
                <a:gdLst/>
                <a:ahLst/>
                <a:cxnLst>
                  <a:cxn ang="0">
                    <a:pos x="6" y="0"/>
                  </a:cxn>
                  <a:cxn ang="0">
                    <a:pos x="0" y="6"/>
                  </a:cxn>
                  <a:cxn ang="0">
                    <a:pos x="0" y="0"/>
                  </a:cxn>
                  <a:cxn ang="0">
                    <a:pos x="6" y="0"/>
                  </a:cxn>
                </a:cxnLst>
                <a:rect l="0" t="0" r="r" b="b"/>
                <a:pathLst>
                  <a:path w="7" h="7">
                    <a:moveTo>
                      <a:pt x="6" y="0"/>
                    </a:moveTo>
                    <a:lnTo>
                      <a:pt x="0" y="6"/>
                    </a:lnTo>
                    <a:lnTo>
                      <a:pt x="0" y="0"/>
                    </a:lnTo>
                    <a:lnTo>
                      <a:pt x="6"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35" name="Freeform 55"/>
              <p:cNvSpPr>
                <a:spLocks/>
              </p:cNvSpPr>
              <p:nvPr/>
            </p:nvSpPr>
            <p:spPr bwMode="auto">
              <a:xfrm>
                <a:off x="3590" y="3847"/>
                <a:ext cx="37" cy="22"/>
              </a:xfrm>
              <a:custGeom>
                <a:avLst/>
                <a:gdLst/>
                <a:ahLst/>
                <a:cxnLst>
                  <a:cxn ang="0">
                    <a:pos x="31" y="6"/>
                  </a:cxn>
                  <a:cxn ang="0">
                    <a:pos x="16" y="13"/>
                  </a:cxn>
                  <a:cxn ang="0">
                    <a:pos x="0" y="21"/>
                  </a:cxn>
                  <a:cxn ang="0">
                    <a:pos x="16" y="9"/>
                  </a:cxn>
                  <a:cxn ang="0">
                    <a:pos x="31" y="2"/>
                  </a:cxn>
                  <a:cxn ang="0">
                    <a:pos x="36" y="0"/>
                  </a:cxn>
                  <a:cxn ang="0">
                    <a:pos x="31" y="6"/>
                  </a:cxn>
                </a:cxnLst>
                <a:rect l="0" t="0" r="r" b="b"/>
                <a:pathLst>
                  <a:path w="37" h="22">
                    <a:moveTo>
                      <a:pt x="31" y="6"/>
                    </a:moveTo>
                    <a:lnTo>
                      <a:pt x="16" y="13"/>
                    </a:lnTo>
                    <a:lnTo>
                      <a:pt x="0" y="21"/>
                    </a:lnTo>
                    <a:lnTo>
                      <a:pt x="16" y="9"/>
                    </a:lnTo>
                    <a:lnTo>
                      <a:pt x="31" y="2"/>
                    </a:lnTo>
                    <a:lnTo>
                      <a:pt x="36" y="0"/>
                    </a:lnTo>
                    <a:lnTo>
                      <a:pt x="31"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36" name="Freeform 56"/>
              <p:cNvSpPr>
                <a:spLocks/>
              </p:cNvSpPr>
              <p:nvPr/>
            </p:nvSpPr>
            <p:spPr bwMode="auto">
              <a:xfrm>
                <a:off x="3598" y="3933"/>
                <a:ext cx="175" cy="44"/>
              </a:xfrm>
              <a:custGeom>
                <a:avLst/>
                <a:gdLst/>
                <a:ahLst/>
                <a:cxnLst>
                  <a:cxn ang="0">
                    <a:pos x="0" y="0"/>
                  </a:cxn>
                  <a:cxn ang="0">
                    <a:pos x="8" y="12"/>
                  </a:cxn>
                  <a:cxn ang="0">
                    <a:pos x="19" y="32"/>
                  </a:cxn>
                  <a:cxn ang="0">
                    <a:pos x="77" y="36"/>
                  </a:cxn>
                  <a:cxn ang="0">
                    <a:pos x="123" y="41"/>
                  </a:cxn>
                  <a:cxn ang="0">
                    <a:pos x="150" y="43"/>
                  </a:cxn>
                  <a:cxn ang="0">
                    <a:pos x="167" y="43"/>
                  </a:cxn>
                  <a:cxn ang="0">
                    <a:pos x="170" y="41"/>
                  </a:cxn>
                  <a:cxn ang="0">
                    <a:pos x="173" y="37"/>
                  </a:cxn>
                  <a:cxn ang="0">
                    <a:pos x="174" y="31"/>
                  </a:cxn>
                  <a:cxn ang="0">
                    <a:pos x="171" y="36"/>
                  </a:cxn>
                  <a:cxn ang="0">
                    <a:pos x="168" y="38"/>
                  </a:cxn>
                  <a:cxn ang="0">
                    <a:pos x="163" y="38"/>
                  </a:cxn>
                  <a:cxn ang="0">
                    <a:pos x="78" y="30"/>
                  </a:cxn>
                  <a:cxn ang="0">
                    <a:pos x="22" y="19"/>
                  </a:cxn>
                  <a:cxn ang="0">
                    <a:pos x="12" y="14"/>
                  </a:cxn>
                  <a:cxn ang="0">
                    <a:pos x="8" y="11"/>
                  </a:cxn>
                  <a:cxn ang="0">
                    <a:pos x="0" y="0"/>
                  </a:cxn>
                </a:cxnLst>
                <a:rect l="0" t="0" r="r" b="b"/>
                <a:pathLst>
                  <a:path w="175" h="44">
                    <a:moveTo>
                      <a:pt x="0" y="0"/>
                    </a:moveTo>
                    <a:lnTo>
                      <a:pt x="8" y="12"/>
                    </a:lnTo>
                    <a:lnTo>
                      <a:pt x="19" y="32"/>
                    </a:lnTo>
                    <a:lnTo>
                      <a:pt x="77" y="36"/>
                    </a:lnTo>
                    <a:lnTo>
                      <a:pt x="123" y="41"/>
                    </a:lnTo>
                    <a:lnTo>
                      <a:pt x="150" y="43"/>
                    </a:lnTo>
                    <a:lnTo>
                      <a:pt x="167" y="43"/>
                    </a:lnTo>
                    <a:lnTo>
                      <a:pt x="170" y="41"/>
                    </a:lnTo>
                    <a:lnTo>
                      <a:pt x="173" y="37"/>
                    </a:lnTo>
                    <a:lnTo>
                      <a:pt x="174" y="31"/>
                    </a:lnTo>
                    <a:lnTo>
                      <a:pt x="171" y="36"/>
                    </a:lnTo>
                    <a:lnTo>
                      <a:pt x="168" y="38"/>
                    </a:lnTo>
                    <a:lnTo>
                      <a:pt x="163" y="38"/>
                    </a:lnTo>
                    <a:lnTo>
                      <a:pt x="78" y="30"/>
                    </a:lnTo>
                    <a:lnTo>
                      <a:pt x="22" y="19"/>
                    </a:lnTo>
                    <a:lnTo>
                      <a:pt x="12" y="14"/>
                    </a:lnTo>
                    <a:lnTo>
                      <a:pt x="8" y="11"/>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37" name="Freeform 57"/>
              <p:cNvSpPr>
                <a:spLocks/>
              </p:cNvSpPr>
              <p:nvPr/>
            </p:nvSpPr>
            <p:spPr bwMode="auto">
              <a:xfrm>
                <a:off x="3764" y="3919"/>
                <a:ext cx="139" cy="46"/>
              </a:xfrm>
              <a:custGeom>
                <a:avLst/>
                <a:gdLst/>
                <a:ahLst/>
                <a:cxnLst>
                  <a:cxn ang="0">
                    <a:pos x="138" y="0"/>
                  </a:cxn>
                  <a:cxn ang="0">
                    <a:pos x="126" y="1"/>
                  </a:cxn>
                  <a:cxn ang="0">
                    <a:pos x="114" y="5"/>
                  </a:cxn>
                  <a:cxn ang="0">
                    <a:pos x="104" y="13"/>
                  </a:cxn>
                  <a:cxn ang="0">
                    <a:pos x="95" y="23"/>
                  </a:cxn>
                  <a:cxn ang="0">
                    <a:pos x="89" y="33"/>
                  </a:cxn>
                  <a:cxn ang="0">
                    <a:pos x="71" y="37"/>
                  </a:cxn>
                  <a:cxn ang="0">
                    <a:pos x="49" y="39"/>
                  </a:cxn>
                  <a:cxn ang="0">
                    <a:pos x="29" y="42"/>
                  </a:cxn>
                  <a:cxn ang="0">
                    <a:pos x="7" y="45"/>
                  </a:cxn>
                  <a:cxn ang="0">
                    <a:pos x="5" y="38"/>
                  </a:cxn>
                  <a:cxn ang="0">
                    <a:pos x="0" y="30"/>
                  </a:cxn>
                  <a:cxn ang="0">
                    <a:pos x="9" y="35"/>
                  </a:cxn>
                  <a:cxn ang="0">
                    <a:pos x="17" y="36"/>
                  </a:cxn>
                  <a:cxn ang="0">
                    <a:pos x="29" y="36"/>
                  </a:cxn>
                  <a:cxn ang="0">
                    <a:pos x="85" y="24"/>
                  </a:cxn>
                  <a:cxn ang="0">
                    <a:pos x="92" y="21"/>
                  </a:cxn>
                  <a:cxn ang="0">
                    <a:pos x="105" y="7"/>
                  </a:cxn>
                  <a:cxn ang="0">
                    <a:pos x="117" y="3"/>
                  </a:cxn>
                  <a:cxn ang="0">
                    <a:pos x="126" y="0"/>
                  </a:cxn>
                  <a:cxn ang="0">
                    <a:pos x="138" y="0"/>
                  </a:cxn>
                </a:cxnLst>
                <a:rect l="0" t="0" r="r" b="b"/>
                <a:pathLst>
                  <a:path w="139" h="46">
                    <a:moveTo>
                      <a:pt x="138" y="0"/>
                    </a:moveTo>
                    <a:lnTo>
                      <a:pt x="126" y="1"/>
                    </a:lnTo>
                    <a:lnTo>
                      <a:pt x="114" y="5"/>
                    </a:lnTo>
                    <a:lnTo>
                      <a:pt x="104" y="13"/>
                    </a:lnTo>
                    <a:lnTo>
                      <a:pt x="95" y="23"/>
                    </a:lnTo>
                    <a:lnTo>
                      <a:pt x="89" y="33"/>
                    </a:lnTo>
                    <a:lnTo>
                      <a:pt x="71" y="37"/>
                    </a:lnTo>
                    <a:lnTo>
                      <a:pt x="49" y="39"/>
                    </a:lnTo>
                    <a:lnTo>
                      <a:pt x="29" y="42"/>
                    </a:lnTo>
                    <a:lnTo>
                      <a:pt x="7" y="45"/>
                    </a:lnTo>
                    <a:lnTo>
                      <a:pt x="5" y="38"/>
                    </a:lnTo>
                    <a:lnTo>
                      <a:pt x="0" y="30"/>
                    </a:lnTo>
                    <a:lnTo>
                      <a:pt x="9" y="35"/>
                    </a:lnTo>
                    <a:lnTo>
                      <a:pt x="17" y="36"/>
                    </a:lnTo>
                    <a:lnTo>
                      <a:pt x="29" y="36"/>
                    </a:lnTo>
                    <a:lnTo>
                      <a:pt x="85" y="24"/>
                    </a:lnTo>
                    <a:lnTo>
                      <a:pt x="92" y="21"/>
                    </a:lnTo>
                    <a:lnTo>
                      <a:pt x="105" y="7"/>
                    </a:lnTo>
                    <a:lnTo>
                      <a:pt x="117" y="3"/>
                    </a:lnTo>
                    <a:lnTo>
                      <a:pt x="126" y="0"/>
                    </a:lnTo>
                    <a:lnTo>
                      <a:pt x="138"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38" name="Freeform 58"/>
              <p:cNvSpPr>
                <a:spLocks/>
              </p:cNvSpPr>
              <p:nvPr/>
            </p:nvSpPr>
            <p:spPr bwMode="auto">
              <a:xfrm>
                <a:off x="3956" y="3981"/>
                <a:ext cx="121" cy="59"/>
              </a:xfrm>
              <a:custGeom>
                <a:avLst/>
                <a:gdLst/>
                <a:ahLst/>
                <a:cxnLst>
                  <a:cxn ang="0">
                    <a:pos x="0" y="0"/>
                  </a:cxn>
                  <a:cxn ang="0">
                    <a:pos x="9" y="34"/>
                  </a:cxn>
                  <a:cxn ang="0">
                    <a:pos x="12" y="47"/>
                  </a:cxn>
                  <a:cxn ang="0">
                    <a:pos x="17" y="53"/>
                  </a:cxn>
                  <a:cxn ang="0">
                    <a:pos x="26" y="53"/>
                  </a:cxn>
                  <a:cxn ang="0">
                    <a:pos x="120" y="49"/>
                  </a:cxn>
                  <a:cxn ang="0">
                    <a:pos x="16" y="58"/>
                  </a:cxn>
                  <a:cxn ang="0">
                    <a:pos x="12" y="53"/>
                  </a:cxn>
                  <a:cxn ang="0">
                    <a:pos x="8" y="47"/>
                  </a:cxn>
                  <a:cxn ang="0">
                    <a:pos x="5" y="28"/>
                  </a:cxn>
                  <a:cxn ang="0">
                    <a:pos x="0" y="0"/>
                  </a:cxn>
                </a:cxnLst>
                <a:rect l="0" t="0" r="r" b="b"/>
                <a:pathLst>
                  <a:path w="121" h="59">
                    <a:moveTo>
                      <a:pt x="0" y="0"/>
                    </a:moveTo>
                    <a:lnTo>
                      <a:pt x="9" y="34"/>
                    </a:lnTo>
                    <a:lnTo>
                      <a:pt x="12" y="47"/>
                    </a:lnTo>
                    <a:lnTo>
                      <a:pt x="17" y="53"/>
                    </a:lnTo>
                    <a:lnTo>
                      <a:pt x="26" y="53"/>
                    </a:lnTo>
                    <a:lnTo>
                      <a:pt x="120" y="49"/>
                    </a:lnTo>
                    <a:lnTo>
                      <a:pt x="16" y="58"/>
                    </a:lnTo>
                    <a:lnTo>
                      <a:pt x="12" y="53"/>
                    </a:lnTo>
                    <a:lnTo>
                      <a:pt x="8" y="47"/>
                    </a:lnTo>
                    <a:lnTo>
                      <a:pt x="5" y="28"/>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39" name="Freeform 59"/>
              <p:cNvSpPr>
                <a:spLocks/>
              </p:cNvSpPr>
              <p:nvPr/>
            </p:nvSpPr>
            <p:spPr bwMode="auto">
              <a:xfrm>
                <a:off x="3938" y="3944"/>
                <a:ext cx="26" cy="22"/>
              </a:xfrm>
              <a:custGeom>
                <a:avLst/>
                <a:gdLst/>
                <a:ahLst/>
                <a:cxnLst>
                  <a:cxn ang="0">
                    <a:pos x="0" y="0"/>
                  </a:cxn>
                  <a:cxn ang="0">
                    <a:pos x="9" y="17"/>
                  </a:cxn>
                  <a:cxn ang="0">
                    <a:pos x="25" y="21"/>
                  </a:cxn>
                  <a:cxn ang="0">
                    <a:pos x="0" y="0"/>
                  </a:cxn>
                </a:cxnLst>
                <a:rect l="0" t="0" r="r" b="b"/>
                <a:pathLst>
                  <a:path w="26" h="22">
                    <a:moveTo>
                      <a:pt x="0" y="0"/>
                    </a:moveTo>
                    <a:lnTo>
                      <a:pt x="9" y="17"/>
                    </a:lnTo>
                    <a:lnTo>
                      <a:pt x="25" y="21"/>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40" name="Freeform 60"/>
              <p:cNvSpPr>
                <a:spLocks/>
              </p:cNvSpPr>
              <p:nvPr/>
            </p:nvSpPr>
            <p:spPr bwMode="auto">
              <a:xfrm>
                <a:off x="3857" y="3890"/>
                <a:ext cx="200" cy="42"/>
              </a:xfrm>
              <a:custGeom>
                <a:avLst/>
                <a:gdLst/>
                <a:ahLst/>
                <a:cxnLst>
                  <a:cxn ang="0">
                    <a:pos x="12" y="6"/>
                  </a:cxn>
                  <a:cxn ang="0">
                    <a:pos x="45" y="6"/>
                  </a:cxn>
                  <a:cxn ang="0">
                    <a:pos x="83" y="13"/>
                  </a:cxn>
                  <a:cxn ang="0">
                    <a:pos x="127" y="21"/>
                  </a:cxn>
                  <a:cxn ang="0">
                    <a:pos x="151" y="32"/>
                  </a:cxn>
                  <a:cxn ang="0">
                    <a:pos x="119" y="13"/>
                  </a:cxn>
                  <a:cxn ang="0">
                    <a:pos x="151" y="21"/>
                  </a:cxn>
                  <a:cxn ang="0">
                    <a:pos x="182" y="35"/>
                  </a:cxn>
                  <a:cxn ang="0">
                    <a:pos x="199" y="41"/>
                  </a:cxn>
                  <a:cxn ang="0">
                    <a:pos x="166" y="21"/>
                  </a:cxn>
                  <a:cxn ang="0">
                    <a:pos x="133" y="9"/>
                  </a:cxn>
                  <a:cxn ang="0">
                    <a:pos x="93" y="4"/>
                  </a:cxn>
                  <a:cxn ang="0">
                    <a:pos x="55" y="0"/>
                  </a:cxn>
                  <a:cxn ang="0">
                    <a:pos x="0" y="4"/>
                  </a:cxn>
                  <a:cxn ang="0">
                    <a:pos x="12" y="6"/>
                  </a:cxn>
                </a:cxnLst>
                <a:rect l="0" t="0" r="r" b="b"/>
                <a:pathLst>
                  <a:path w="200" h="42">
                    <a:moveTo>
                      <a:pt x="12" y="6"/>
                    </a:moveTo>
                    <a:lnTo>
                      <a:pt x="45" y="6"/>
                    </a:lnTo>
                    <a:lnTo>
                      <a:pt x="83" y="13"/>
                    </a:lnTo>
                    <a:lnTo>
                      <a:pt x="127" y="21"/>
                    </a:lnTo>
                    <a:lnTo>
                      <a:pt x="151" y="32"/>
                    </a:lnTo>
                    <a:lnTo>
                      <a:pt x="119" y="13"/>
                    </a:lnTo>
                    <a:lnTo>
                      <a:pt x="151" y="21"/>
                    </a:lnTo>
                    <a:lnTo>
                      <a:pt x="182" y="35"/>
                    </a:lnTo>
                    <a:lnTo>
                      <a:pt x="199" y="41"/>
                    </a:lnTo>
                    <a:lnTo>
                      <a:pt x="166" y="21"/>
                    </a:lnTo>
                    <a:lnTo>
                      <a:pt x="133" y="9"/>
                    </a:lnTo>
                    <a:lnTo>
                      <a:pt x="93" y="4"/>
                    </a:lnTo>
                    <a:lnTo>
                      <a:pt x="55" y="0"/>
                    </a:lnTo>
                    <a:lnTo>
                      <a:pt x="0" y="4"/>
                    </a:lnTo>
                    <a:lnTo>
                      <a:pt x="12"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41" name="Freeform 61"/>
              <p:cNvSpPr>
                <a:spLocks/>
              </p:cNvSpPr>
              <p:nvPr/>
            </p:nvSpPr>
            <p:spPr bwMode="auto">
              <a:xfrm>
                <a:off x="3487" y="3926"/>
                <a:ext cx="45" cy="18"/>
              </a:xfrm>
              <a:custGeom>
                <a:avLst/>
                <a:gdLst/>
                <a:ahLst/>
                <a:cxnLst>
                  <a:cxn ang="0">
                    <a:pos x="0" y="0"/>
                  </a:cxn>
                  <a:cxn ang="0">
                    <a:pos x="9" y="6"/>
                  </a:cxn>
                  <a:cxn ang="0">
                    <a:pos x="19" y="9"/>
                  </a:cxn>
                  <a:cxn ang="0">
                    <a:pos x="29" y="12"/>
                  </a:cxn>
                  <a:cxn ang="0">
                    <a:pos x="44" y="15"/>
                  </a:cxn>
                  <a:cxn ang="0">
                    <a:pos x="32" y="17"/>
                  </a:cxn>
                  <a:cxn ang="0">
                    <a:pos x="15" y="15"/>
                  </a:cxn>
                  <a:cxn ang="0">
                    <a:pos x="7" y="10"/>
                  </a:cxn>
                  <a:cxn ang="0">
                    <a:pos x="5" y="8"/>
                  </a:cxn>
                  <a:cxn ang="0">
                    <a:pos x="3" y="4"/>
                  </a:cxn>
                  <a:cxn ang="0">
                    <a:pos x="0" y="0"/>
                  </a:cxn>
                </a:cxnLst>
                <a:rect l="0" t="0" r="r" b="b"/>
                <a:pathLst>
                  <a:path w="45" h="18">
                    <a:moveTo>
                      <a:pt x="0" y="0"/>
                    </a:moveTo>
                    <a:lnTo>
                      <a:pt x="9" y="6"/>
                    </a:lnTo>
                    <a:lnTo>
                      <a:pt x="19" y="9"/>
                    </a:lnTo>
                    <a:lnTo>
                      <a:pt x="29" y="12"/>
                    </a:lnTo>
                    <a:lnTo>
                      <a:pt x="44" y="15"/>
                    </a:lnTo>
                    <a:lnTo>
                      <a:pt x="32" y="17"/>
                    </a:lnTo>
                    <a:lnTo>
                      <a:pt x="15" y="15"/>
                    </a:lnTo>
                    <a:lnTo>
                      <a:pt x="7" y="10"/>
                    </a:lnTo>
                    <a:lnTo>
                      <a:pt x="5" y="8"/>
                    </a:lnTo>
                    <a:lnTo>
                      <a:pt x="3" y="4"/>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1742" name="Freeform 62"/>
              <p:cNvSpPr>
                <a:spLocks/>
              </p:cNvSpPr>
              <p:nvPr/>
            </p:nvSpPr>
            <p:spPr bwMode="auto">
              <a:xfrm>
                <a:off x="3613" y="3951"/>
                <a:ext cx="85" cy="18"/>
              </a:xfrm>
              <a:custGeom>
                <a:avLst/>
                <a:gdLst/>
                <a:ahLst/>
                <a:cxnLst>
                  <a:cxn ang="0">
                    <a:pos x="0" y="0"/>
                  </a:cxn>
                  <a:cxn ang="0">
                    <a:pos x="9" y="4"/>
                  </a:cxn>
                  <a:cxn ang="0">
                    <a:pos x="25" y="8"/>
                  </a:cxn>
                  <a:cxn ang="0">
                    <a:pos x="43" y="12"/>
                  </a:cxn>
                  <a:cxn ang="0">
                    <a:pos x="84" y="17"/>
                  </a:cxn>
                  <a:cxn ang="0">
                    <a:pos x="37" y="13"/>
                  </a:cxn>
                  <a:cxn ang="0">
                    <a:pos x="15" y="11"/>
                  </a:cxn>
                  <a:cxn ang="0">
                    <a:pos x="4" y="8"/>
                  </a:cxn>
                  <a:cxn ang="0">
                    <a:pos x="3" y="4"/>
                  </a:cxn>
                  <a:cxn ang="0">
                    <a:pos x="0" y="0"/>
                  </a:cxn>
                </a:cxnLst>
                <a:rect l="0" t="0" r="r" b="b"/>
                <a:pathLst>
                  <a:path w="85" h="18">
                    <a:moveTo>
                      <a:pt x="0" y="0"/>
                    </a:moveTo>
                    <a:lnTo>
                      <a:pt x="9" y="4"/>
                    </a:lnTo>
                    <a:lnTo>
                      <a:pt x="25" y="8"/>
                    </a:lnTo>
                    <a:lnTo>
                      <a:pt x="43" y="12"/>
                    </a:lnTo>
                    <a:lnTo>
                      <a:pt x="84" y="17"/>
                    </a:lnTo>
                    <a:lnTo>
                      <a:pt x="37" y="13"/>
                    </a:lnTo>
                    <a:lnTo>
                      <a:pt x="15" y="11"/>
                    </a:lnTo>
                    <a:lnTo>
                      <a:pt x="4" y="8"/>
                    </a:lnTo>
                    <a:lnTo>
                      <a:pt x="3" y="4"/>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1743" name="Freeform 63"/>
              <p:cNvSpPr>
                <a:spLocks/>
              </p:cNvSpPr>
              <p:nvPr/>
            </p:nvSpPr>
            <p:spPr bwMode="auto">
              <a:xfrm>
                <a:off x="3772" y="3938"/>
                <a:ext cx="90" cy="24"/>
              </a:xfrm>
              <a:custGeom>
                <a:avLst/>
                <a:gdLst/>
                <a:ahLst/>
                <a:cxnLst>
                  <a:cxn ang="0">
                    <a:pos x="89" y="0"/>
                  </a:cxn>
                  <a:cxn ang="0">
                    <a:pos x="84" y="5"/>
                  </a:cxn>
                  <a:cxn ang="0">
                    <a:pos x="79" y="13"/>
                  </a:cxn>
                  <a:cxn ang="0">
                    <a:pos x="60" y="16"/>
                  </a:cxn>
                  <a:cxn ang="0">
                    <a:pos x="4" y="23"/>
                  </a:cxn>
                  <a:cxn ang="0">
                    <a:pos x="0" y="17"/>
                  </a:cxn>
                  <a:cxn ang="0">
                    <a:pos x="7" y="19"/>
                  </a:cxn>
                  <a:cxn ang="0">
                    <a:pos x="16" y="19"/>
                  </a:cxn>
                  <a:cxn ang="0">
                    <a:pos x="38" y="16"/>
                  </a:cxn>
                  <a:cxn ang="0">
                    <a:pos x="79" y="10"/>
                  </a:cxn>
                  <a:cxn ang="0">
                    <a:pos x="83" y="6"/>
                  </a:cxn>
                  <a:cxn ang="0">
                    <a:pos x="85" y="3"/>
                  </a:cxn>
                  <a:cxn ang="0">
                    <a:pos x="89" y="0"/>
                  </a:cxn>
                </a:cxnLst>
                <a:rect l="0" t="0" r="r" b="b"/>
                <a:pathLst>
                  <a:path w="90" h="24">
                    <a:moveTo>
                      <a:pt x="89" y="0"/>
                    </a:moveTo>
                    <a:lnTo>
                      <a:pt x="84" y="5"/>
                    </a:lnTo>
                    <a:lnTo>
                      <a:pt x="79" y="13"/>
                    </a:lnTo>
                    <a:lnTo>
                      <a:pt x="60" y="16"/>
                    </a:lnTo>
                    <a:lnTo>
                      <a:pt x="4" y="23"/>
                    </a:lnTo>
                    <a:lnTo>
                      <a:pt x="0" y="17"/>
                    </a:lnTo>
                    <a:lnTo>
                      <a:pt x="7" y="19"/>
                    </a:lnTo>
                    <a:lnTo>
                      <a:pt x="16" y="19"/>
                    </a:lnTo>
                    <a:lnTo>
                      <a:pt x="38" y="16"/>
                    </a:lnTo>
                    <a:lnTo>
                      <a:pt x="79" y="10"/>
                    </a:lnTo>
                    <a:lnTo>
                      <a:pt x="83" y="6"/>
                    </a:lnTo>
                    <a:lnTo>
                      <a:pt x="85" y="3"/>
                    </a:lnTo>
                    <a:lnTo>
                      <a:pt x="89"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1744" name="Freeform 64"/>
              <p:cNvSpPr>
                <a:spLocks/>
              </p:cNvSpPr>
              <p:nvPr/>
            </p:nvSpPr>
            <p:spPr bwMode="auto">
              <a:xfrm>
                <a:off x="3880" y="3891"/>
                <a:ext cx="128" cy="18"/>
              </a:xfrm>
              <a:custGeom>
                <a:avLst/>
                <a:gdLst/>
                <a:ahLst/>
                <a:cxnLst>
                  <a:cxn ang="0">
                    <a:pos x="22" y="4"/>
                  </a:cxn>
                  <a:cxn ang="0">
                    <a:pos x="67" y="7"/>
                  </a:cxn>
                  <a:cxn ang="0">
                    <a:pos x="99" y="12"/>
                  </a:cxn>
                  <a:cxn ang="0">
                    <a:pos x="127" y="17"/>
                  </a:cxn>
                  <a:cxn ang="0">
                    <a:pos x="96" y="7"/>
                  </a:cxn>
                  <a:cxn ang="0">
                    <a:pos x="54" y="0"/>
                  </a:cxn>
                  <a:cxn ang="0">
                    <a:pos x="0" y="2"/>
                  </a:cxn>
                  <a:cxn ang="0">
                    <a:pos x="22" y="4"/>
                  </a:cxn>
                </a:cxnLst>
                <a:rect l="0" t="0" r="r" b="b"/>
                <a:pathLst>
                  <a:path w="128" h="18">
                    <a:moveTo>
                      <a:pt x="22" y="4"/>
                    </a:moveTo>
                    <a:lnTo>
                      <a:pt x="67" y="7"/>
                    </a:lnTo>
                    <a:lnTo>
                      <a:pt x="99" y="12"/>
                    </a:lnTo>
                    <a:lnTo>
                      <a:pt x="127" y="17"/>
                    </a:lnTo>
                    <a:lnTo>
                      <a:pt x="96" y="7"/>
                    </a:lnTo>
                    <a:lnTo>
                      <a:pt x="54" y="0"/>
                    </a:lnTo>
                    <a:lnTo>
                      <a:pt x="0" y="2"/>
                    </a:lnTo>
                    <a:lnTo>
                      <a:pt x="22"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1745" name="Freeform 65"/>
              <p:cNvSpPr>
                <a:spLocks/>
              </p:cNvSpPr>
              <p:nvPr/>
            </p:nvSpPr>
            <p:spPr bwMode="auto">
              <a:xfrm>
                <a:off x="3474" y="3894"/>
                <a:ext cx="117" cy="160"/>
              </a:xfrm>
              <a:custGeom>
                <a:avLst/>
                <a:gdLst/>
                <a:ahLst/>
                <a:cxnLst>
                  <a:cxn ang="0">
                    <a:pos x="3" y="87"/>
                  </a:cxn>
                  <a:cxn ang="0">
                    <a:pos x="7" y="92"/>
                  </a:cxn>
                  <a:cxn ang="0">
                    <a:pos x="33" y="104"/>
                  </a:cxn>
                  <a:cxn ang="0">
                    <a:pos x="8" y="95"/>
                  </a:cxn>
                  <a:cxn ang="0">
                    <a:pos x="6" y="102"/>
                  </a:cxn>
                  <a:cxn ang="0">
                    <a:pos x="12" y="114"/>
                  </a:cxn>
                  <a:cxn ang="0">
                    <a:pos x="21" y="124"/>
                  </a:cxn>
                  <a:cxn ang="0">
                    <a:pos x="60" y="159"/>
                  </a:cxn>
                  <a:cxn ang="0">
                    <a:pos x="20" y="126"/>
                  </a:cxn>
                  <a:cxn ang="0">
                    <a:pos x="11" y="116"/>
                  </a:cxn>
                  <a:cxn ang="0">
                    <a:pos x="4" y="104"/>
                  </a:cxn>
                  <a:cxn ang="0">
                    <a:pos x="0" y="90"/>
                  </a:cxn>
                  <a:cxn ang="0">
                    <a:pos x="2" y="84"/>
                  </a:cxn>
                  <a:cxn ang="0">
                    <a:pos x="4" y="46"/>
                  </a:cxn>
                  <a:cxn ang="0">
                    <a:pos x="6" y="33"/>
                  </a:cxn>
                  <a:cxn ang="0">
                    <a:pos x="11" y="23"/>
                  </a:cxn>
                  <a:cxn ang="0">
                    <a:pos x="18" y="14"/>
                  </a:cxn>
                  <a:cxn ang="0">
                    <a:pos x="34" y="7"/>
                  </a:cxn>
                  <a:cxn ang="0">
                    <a:pos x="60" y="1"/>
                  </a:cxn>
                  <a:cxn ang="0">
                    <a:pos x="91" y="0"/>
                  </a:cxn>
                  <a:cxn ang="0">
                    <a:pos x="86" y="1"/>
                  </a:cxn>
                  <a:cxn ang="0">
                    <a:pos x="48" y="6"/>
                  </a:cxn>
                  <a:cxn ang="0">
                    <a:pos x="23" y="15"/>
                  </a:cxn>
                  <a:cxn ang="0">
                    <a:pos x="11" y="27"/>
                  </a:cxn>
                  <a:cxn ang="0">
                    <a:pos x="6" y="40"/>
                  </a:cxn>
                  <a:cxn ang="0">
                    <a:pos x="8" y="47"/>
                  </a:cxn>
                  <a:cxn ang="0">
                    <a:pos x="16" y="48"/>
                  </a:cxn>
                  <a:cxn ang="0">
                    <a:pos x="17" y="44"/>
                  </a:cxn>
                  <a:cxn ang="0">
                    <a:pos x="15" y="39"/>
                  </a:cxn>
                  <a:cxn ang="0">
                    <a:pos x="11" y="34"/>
                  </a:cxn>
                  <a:cxn ang="0">
                    <a:pos x="17" y="42"/>
                  </a:cxn>
                  <a:cxn ang="0">
                    <a:pos x="18" y="45"/>
                  </a:cxn>
                  <a:cxn ang="0">
                    <a:pos x="17" y="52"/>
                  </a:cxn>
                  <a:cxn ang="0">
                    <a:pos x="15" y="54"/>
                  </a:cxn>
                  <a:cxn ang="0">
                    <a:pos x="6" y="55"/>
                  </a:cxn>
                  <a:cxn ang="0">
                    <a:pos x="49" y="99"/>
                  </a:cxn>
                  <a:cxn ang="0">
                    <a:pos x="6" y="83"/>
                  </a:cxn>
                </a:cxnLst>
                <a:rect l="0" t="0" r="r" b="b"/>
                <a:pathLst>
                  <a:path w="117" h="160">
                    <a:moveTo>
                      <a:pt x="6" y="83"/>
                    </a:moveTo>
                    <a:lnTo>
                      <a:pt x="3" y="87"/>
                    </a:lnTo>
                    <a:lnTo>
                      <a:pt x="2" y="89"/>
                    </a:lnTo>
                    <a:lnTo>
                      <a:pt x="7" y="92"/>
                    </a:lnTo>
                    <a:lnTo>
                      <a:pt x="17" y="97"/>
                    </a:lnTo>
                    <a:lnTo>
                      <a:pt x="33" y="104"/>
                    </a:lnTo>
                    <a:lnTo>
                      <a:pt x="15" y="98"/>
                    </a:lnTo>
                    <a:lnTo>
                      <a:pt x="8" y="95"/>
                    </a:lnTo>
                    <a:lnTo>
                      <a:pt x="3" y="94"/>
                    </a:lnTo>
                    <a:lnTo>
                      <a:pt x="6" y="102"/>
                    </a:lnTo>
                    <a:lnTo>
                      <a:pt x="8" y="108"/>
                    </a:lnTo>
                    <a:lnTo>
                      <a:pt x="12" y="114"/>
                    </a:lnTo>
                    <a:lnTo>
                      <a:pt x="15" y="118"/>
                    </a:lnTo>
                    <a:lnTo>
                      <a:pt x="21" y="124"/>
                    </a:lnTo>
                    <a:lnTo>
                      <a:pt x="53" y="154"/>
                    </a:lnTo>
                    <a:lnTo>
                      <a:pt x="60" y="159"/>
                    </a:lnTo>
                    <a:lnTo>
                      <a:pt x="53" y="155"/>
                    </a:lnTo>
                    <a:lnTo>
                      <a:pt x="20" y="126"/>
                    </a:lnTo>
                    <a:lnTo>
                      <a:pt x="15" y="121"/>
                    </a:lnTo>
                    <a:lnTo>
                      <a:pt x="11" y="116"/>
                    </a:lnTo>
                    <a:lnTo>
                      <a:pt x="8" y="111"/>
                    </a:lnTo>
                    <a:lnTo>
                      <a:pt x="4" y="104"/>
                    </a:lnTo>
                    <a:lnTo>
                      <a:pt x="0" y="92"/>
                    </a:lnTo>
                    <a:lnTo>
                      <a:pt x="0" y="90"/>
                    </a:lnTo>
                    <a:lnTo>
                      <a:pt x="0" y="89"/>
                    </a:lnTo>
                    <a:lnTo>
                      <a:pt x="2" y="84"/>
                    </a:lnTo>
                    <a:lnTo>
                      <a:pt x="5" y="80"/>
                    </a:lnTo>
                    <a:lnTo>
                      <a:pt x="4" y="46"/>
                    </a:lnTo>
                    <a:lnTo>
                      <a:pt x="5" y="39"/>
                    </a:lnTo>
                    <a:lnTo>
                      <a:pt x="6" y="33"/>
                    </a:lnTo>
                    <a:lnTo>
                      <a:pt x="8" y="28"/>
                    </a:lnTo>
                    <a:lnTo>
                      <a:pt x="11" y="23"/>
                    </a:lnTo>
                    <a:lnTo>
                      <a:pt x="14" y="19"/>
                    </a:lnTo>
                    <a:lnTo>
                      <a:pt x="18" y="14"/>
                    </a:lnTo>
                    <a:lnTo>
                      <a:pt x="24" y="11"/>
                    </a:lnTo>
                    <a:lnTo>
                      <a:pt x="34" y="7"/>
                    </a:lnTo>
                    <a:lnTo>
                      <a:pt x="46" y="4"/>
                    </a:lnTo>
                    <a:lnTo>
                      <a:pt x="60" y="1"/>
                    </a:lnTo>
                    <a:lnTo>
                      <a:pt x="74" y="0"/>
                    </a:lnTo>
                    <a:lnTo>
                      <a:pt x="91" y="0"/>
                    </a:lnTo>
                    <a:lnTo>
                      <a:pt x="116" y="2"/>
                    </a:lnTo>
                    <a:lnTo>
                      <a:pt x="86" y="1"/>
                    </a:lnTo>
                    <a:lnTo>
                      <a:pt x="67" y="3"/>
                    </a:lnTo>
                    <a:lnTo>
                      <a:pt x="48" y="6"/>
                    </a:lnTo>
                    <a:lnTo>
                      <a:pt x="35" y="10"/>
                    </a:lnTo>
                    <a:lnTo>
                      <a:pt x="23" y="15"/>
                    </a:lnTo>
                    <a:lnTo>
                      <a:pt x="16" y="20"/>
                    </a:lnTo>
                    <a:lnTo>
                      <a:pt x="11" y="27"/>
                    </a:lnTo>
                    <a:lnTo>
                      <a:pt x="8" y="33"/>
                    </a:lnTo>
                    <a:lnTo>
                      <a:pt x="6" y="40"/>
                    </a:lnTo>
                    <a:lnTo>
                      <a:pt x="6" y="44"/>
                    </a:lnTo>
                    <a:lnTo>
                      <a:pt x="8" y="47"/>
                    </a:lnTo>
                    <a:lnTo>
                      <a:pt x="13" y="47"/>
                    </a:lnTo>
                    <a:lnTo>
                      <a:pt x="16" y="48"/>
                    </a:lnTo>
                    <a:lnTo>
                      <a:pt x="17" y="48"/>
                    </a:lnTo>
                    <a:lnTo>
                      <a:pt x="17" y="44"/>
                    </a:lnTo>
                    <a:lnTo>
                      <a:pt x="16" y="41"/>
                    </a:lnTo>
                    <a:lnTo>
                      <a:pt x="15" y="39"/>
                    </a:lnTo>
                    <a:lnTo>
                      <a:pt x="13" y="36"/>
                    </a:lnTo>
                    <a:lnTo>
                      <a:pt x="11" y="34"/>
                    </a:lnTo>
                    <a:lnTo>
                      <a:pt x="15" y="39"/>
                    </a:lnTo>
                    <a:lnTo>
                      <a:pt x="17" y="42"/>
                    </a:lnTo>
                    <a:lnTo>
                      <a:pt x="18" y="44"/>
                    </a:lnTo>
                    <a:lnTo>
                      <a:pt x="18" y="45"/>
                    </a:lnTo>
                    <a:lnTo>
                      <a:pt x="18" y="48"/>
                    </a:lnTo>
                    <a:lnTo>
                      <a:pt x="17" y="52"/>
                    </a:lnTo>
                    <a:lnTo>
                      <a:pt x="16" y="53"/>
                    </a:lnTo>
                    <a:lnTo>
                      <a:pt x="15" y="54"/>
                    </a:lnTo>
                    <a:lnTo>
                      <a:pt x="12" y="55"/>
                    </a:lnTo>
                    <a:lnTo>
                      <a:pt x="6" y="55"/>
                    </a:lnTo>
                    <a:lnTo>
                      <a:pt x="7" y="80"/>
                    </a:lnTo>
                    <a:lnTo>
                      <a:pt x="49" y="99"/>
                    </a:lnTo>
                    <a:lnTo>
                      <a:pt x="49" y="100"/>
                    </a:lnTo>
                    <a:lnTo>
                      <a:pt x="6" y="8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46" name="Freeform 66"/>
              <p:cNvSpPr>
                <a:spLocks/>
              </p:cNvSpPr>
              <p:nvPr/>
            </p:nvSpPr>
            <p:spPr bwMode="auto">
              <a:xfrm>
                <a:off x="3566" y="3843"/>
                <a:ext cx="152" cy="49"/>
              </a:xfrm>
              <a:custGeom>
                <a:avLst/>
                <a:gdLst/>
                <a:ahLst/>
                <a:cxnLst>
                  <a:cxn ang="0">
                    <a:pos x="0" y="47"/>
                  </a:cxn>
                  <a:cxn ang="0">
                    <a:pos x="6" y="43"/>
                  </a:cxn>
                  <a:cxn ang="0">
                    <a:pos x="12" y="37"/>
                  </a:cxn>
                  <a:cxn ang="0">
                    <a:pos x="31" y="20"/>
                  </a:cxn>
                  <a:cxn ang="0">
                    <a:pos x="43" y="11"/>
                  </a:cxn>
                  <a:cxn ang="0">
                    <a:pos x="50" y="7"/>
                  </a:cxn>
                  <a:cxn ang="0">
                    <a:pos x="55" y="4"/>
                  </a:cxn>
                  <a:cxn ang="0">
                    <a:pos x="60" y="3"/>
                  </a:cxn>
                  <a:cxn ang="0">
                    <a:pos x="71" y="0"/>
                  </a:cxn>
                  <a:cxn ang="0">
                    <a:pos x="88" y="0"/>
                  </a:cxn>
                  <a:cxn ang="0">
                    <a:pos x="102" y="0"/>
                  </a:cxn>
                  <a:cxn ang="0">
                    <a:pos x="130" y="4"/>
                  </a:cxn>
                  <a:cxn ang="0">
                    <a:pos x="151" y="12"/>
                  </a:cxn>
                  <a:cxn ang="0">
                    <a:pos x="128" y="24"/>
                  </a:cxn>
                  <a:cxn ang="0">
                    <a:pos x="107" y="19"/>
                  </a:cxn>
                  <a:cxn ang="0">
                    <a:pos x="91" y="18"/>
                  </a:cxn>
                  <a:cxn ang="0">
                    <a:pos x="77" y="19"/>
                  </a:cxn>
                  <a:cxn ang="0">
                    <a:pos x="58" y="22"/>
                  </a:cxn>
                  <a:cxn ang="0">
                    <a:pos x="56" y="28"/>
                  </a:cxn>
                  <a:cxn ang="0">
                    <a:pos x="54" y="36"/>
                  </a:cxn>
                  <a:cxn ang="0">
                    <a:pos x="53" y="44"/>
                  </a:cxn>
                  <a:cxn ang="0">
                    <a:pos x="53" y="48"/>
                  </a:cxn>
                  <a:cxn ang="0">
                    <a:pos x="48" y="48"/>
                  </a:cxn>
                  <a:cxn ang="0">
                    <a:pos x="47" y="46"/>
                  </a:cxn>
                  <a:cxn ang="0">
                    <a:pos x="46" y="44"/>
                  </a:cxn>
                  <a:cxn ang="0">
                    <a:pos x="46" y="40"/>
                  </a:cxn>
                  <a:cxn ang="0">
                    <a:pos x="47" y="33"/>
                  </a:cxn>
                  <a:cxn ang="0">
                    <a:pos x="50" y="24"/>
                  </a:cxn>
                  <a:cxn ang="0">
                    <a:pos x="53" y="16"/>
                  </a:cxn>
                  <a:cxn ang="0">
                    <a:pos x="55" y="10"/>
                  </a:cxn>
                  <a:cxn ang="0">
                    <a:pos x="58" y="6"/>
                  </a:cxn>
                  <a:cxn ang="0">
                    <a:pos x="49" y="10"/>
                  </a:cxn>
                  <a:cxn ang="0">
                    <a:pos x="37" y="16"/>
                  </a:cxn>
                  <a:cxn ang="0">
                    <a:pos x="27" y="25"/>
                  </a:cxn>
                  <a:cxn ang="0">
                    <a:pos x="9" y="42"/>
                  </a:cxn>
                  <a:cxn ang="0">
                    <a:pos x="0" y="47"/>
                  </a:cxn>
                </a:cxnLst>
                <a:rect l="0" t="0" r="r" b="b"/>
                <a:pathLst>
                  <a:path w="152" h="49">
                    <a:moveTo>
                      <a:pt x="0" y="47"/>
                    </a:moveTo>
                    <a:lnTo>
                      <a:pt x="6" y="43"/>
                    </a:lnTo>
                    <a:lnTo>
                      <a:pt x="12" y="37"/>
                    </a:lnTo>
                    <a:lnTo>
                      <a:pt x="31" y="20"/>
                    </a:lnTo>
                    <a:lnTo>
                      <a:pt x="43" y="11"/>
                    </a:lnTo>
                    <a:lnTo>
                      <a:pt x="50" y="7"/>
                    </a:lnTo>
                    <a:lnTo>
                      <a:pt x="55" y="4"/>
                    </a:lnTo>
                    <a:lnTo>
                      <a:pt x="60" y="3"/>
                    </a:lnTo>
                    <a:lnTo>
                      <a:pt x="71" y="0"/>
                    </a:lnTo>
                    <a:lnTo>
                      <a:pt x="88" y="0"/>
                    </a:lnTo>
                    <a:lnTo>
                      <a:pt x="102" y="0"/>
                    </a:lnTo>
                    <a:lnTo>
                      <a:pt x="130" y="4"/>
                    </a:lnTo>
                    <a:lnTo>
                      <a:pt x="151" y="12"/>
                    </a:lnTo>
                    <a:lnTo>
                      <a:pt x="128" y="24"/>
                    </a:lnTo>
                    <a:lnTo>
                      <a:pt x="107" y="19"/>
                    </a:lnTo>
                    <a:lnTo>
                      <a:pt x="91" y="18"/>
                    </a:lnTo>
                    <a:lnTo>
                      <a:pt x="77" y="19"/>
                    </a:lnTo>
                    <a:lnTo>
                      <a:pt x="58" y="22"/>
                    </a:lnTo>
                    <a:lnTo>
                      <a:pt x="56" y="28"/>
                    </a:lnTo>
                    <a:lnTo>
                      <a:pt x="54" y="36"/>
                    </a:lnTo>
                    <a:lnTo>
                      <a:pt x="53" y="44"/>
                    </a:lnTo>
                    <a:lnTo>
                      <a:pt x="53" y="48"/>
                    </a:lnTo>
                    <a:lnTo>
                      <a:pt x="48" y="48"/>
                    </a:lnTo>
                    <a:lnTo>
                      <a:pt x="47" y="46"/>
                    </a:lnTo>
                    <a:lnTo>
                      <a:pt x="46" y="44"/>
                    </a:lnTo>
                    <a:lnTo>
                      <a:pt x="46" y="40"/>
                    </a:lnTo>
                    <a:lnTo>
                      <a:pt x="47" y="33"/>
                    </a:lnTo>
                    <a:lnTo>
                      <a:pt x="50" y="24"/>
                    </a:lnTo>
                    <a:lnTo>
                      <a:pt x="53" y="16"/>
                    </a:lnTo>
                    <a:lnTo>
                      <a:pt x="55" y="10"/>
                    </a:lnTo>
                    <a:lnTo>
                      <a:pt x="58" y="6"/>
                    </a:lnTo>
                    <a:lnTo>
                      <a:pt x="49" y="10"/>
                    </a:lnTo>
                    <a:lnTo>
                      <a:pt x="37" y="16"/>
                    </a:lnTo>
                    <a:lnTo>
                      <a:pt x="27" y="25"/>
                    </a:lnTo>
                    <a:lnTo>
                      <a:pt x="9" y="42"/>
                    </a:lnTo>
                    <a:lnTo>
                      <a:pt x="0"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47" name="Freeform 67"/>
              <p:cNvSpPr>
                <a:spLocks/>
              </p:cNvSpPr>
              <p:nvPr/>
            </p:nvSpPr>
            <p:spPr bwMode="auto">
              <a:xfrm>
                <a:off x="3541" y="3958"/>
                <a:ext cx="56" cy="105"/>
              </a:xfrm>
              <a:custGeom>
                <a:avLst/>
                <a:gdLst/>
                <a:ahLst/>
                <a:cxnLst>
                  <a:cxn ang="0">
                    <a:pos x="23" y="0"/>
                  </a:cxn>
                  <a:cxn ang="0">
                    <a:pos x="35" y="26"/>
                  </a:cxn>
                  <a:cxn ang="0">
                    <a:pos x="23" y="28"/>
                  </a:cxn>
                  <a:cxn ang="0">
                    <a:pos x="28" y="42"/>
                  </a:cxn>
                  <a:cxn ang="0">
                    <a:pos x="28" y="48"/>
                  </a:cxn>
                  <a:cxn ang="0">
                    <a:pos x="29" y="51"/>
                  </a:cxn>
                  <a:cxn ang="0">
                    <a:pos x="29" y="56"/>
                  </a:cxn>
                  <a:cxn ang="0">
                    <a:pos x="28" y="61"/>
                  </a:cxn>
                  <a:cxn ang="0">
                    <a:pos x="27" y="67"/>
                  </a:cxn>
                  <a:cxn ang="0">
                    <a:pos x="24" y="79"/>
                  </a:cxn>
                  <a:cxn ang="0">
                    <a:pos x="35" y="88"/>
                  </a:cxn>
                  <a:cxn ang="0">
                    <a:pos x="30" y="66"/>
                  </a:cxn>
                  <a:cxn ang="0">
                    <a:pos x="37" y="88"/>
                  </a:cxn>
                  <a:cxn ang="0">
                    <a:pos x="40" y="77"/>
                  </a:cxn>
                  <a:cxn ang="0">
                    <a:pos x="42" y="72"/>
                  </a:cxn>
                  <a:cxn ang="0">
                    <a:pos x="44" y="68"/>
                  </a:cxn>
                  <a:cxn ang="0">
                    <a:pos x="46" y="65"/>
                  </a:cxn>
                  <a:cxn ang="0">
                    <a:pos x="49" y="62"/>
                  </a:cxn>
                  <a:cxn ang="0">
                    <a:pos x="51" y="60"/>
                  </a:cxn>
                  <a:cxn ang="0">
                    <a:pos x="53" y="59"/>
                  </a:cxn>
                  <a:cxn ang="0">
                    <a:pos x="54" y="54"/>
                  </a:cxn>
                  <a:cxn ang="0">
                    <a:pos x="54" y="49"/>
                  </a:cxn>
                  <a:cxn ang="0">
                    <a:pos x="54" y="41"/>
                  </a:cxn>
                  <a:cxn ang="0">
                    <a:pos x="53" y="34"/>
                  </a:cxn>
                  <a:cxn ang="0">
                    <a:pos x="52" y="27"/>
                  </a:cxn>
                  <a:cxn ang="0">
                    <a:pos x="54" y="37"/>
                  </a:cxn>
                  <a:cxn ang="0">
                    <a:pos x="55" y="46"/>
                  </a:cxn>
                  <a:cxn ang="0">
                    <a:pos x="55" y="54"/>
                  </a:cxn>
                  <a:cxn ang="0">
                    <a:pos x="54" y="62"/>
                  </a:cxn>
                  <a:cxn ang="0">
                    <a:pos x="53" y="71"/>
                  </a:cxn>
                  <a:cxn ang="0">
                    <a:pos x="51" y="78"/>
                  </a:cxn>
                  <a:cxn ang="0">
                    <a:pos x="49" y="85"/>
                  </a:cxn>
                  <a:cxn ang="0">
                    <a:pos x="46" y="90"/>
                  </a:cxn>
                  <a:cxn ang="0">
                    <a:pos x="42" y="96"/>
                  </a:cxn>
                  <a:cxn ang="0">
                    <a:pos x="39" y="100"/>
                  </a:cxn>
                  <a:cxn ang="0">
                    <a:pos x="35" y="102"/>
                  </a:cxn>
                  <a:cxn ang="0">
                    <a:pos x="30" y="104"/>
                  </a:cxn>
                  <a:cxn ang="0">
                    <a:pos x="26" y="104"/>
                  </a:cxn>
                  <a:cxn ang="0">
                    <a:pos x="21" y="103"/>
                  </a:cxn>
                  <a:cxn ang="0">
                    <a:pos x="17" y="101"/>
                  </a:cxn>
                  <a:cxn ang="0">
                    <a:pos x="13" y="96"/>
                  </a:cxn>
                  <a:cxn ang="0">
                    <a:pos x="9" y="91"/>
                  </a:cxn>
                  <a:cxn ang="0">
                    <a:pos x="6" y="84"/>
                  </a:cxn>
                  <a:cxn ang="0">
                    <a:pos x="4" y="77"/>
                  </a:cxn>
                  <a:cxn ang="0">
                    <a:pos x="2" y="69"/>
                  </a:cxn>
                  <a:cxn ang="0">
                    <a:pos x="1" y="62"/>
                  </a:cxn>
                  <a:cxn ang="0">
                    <a:pos x="0" y="53"/>
                  </a:cxn>
                  <a:cxn ang="0">
                    <a:pos x="0" y="46"/>
                  </a:cxn>
                  <a:cxn ang="0">
                    <a:pos x="1" y="35"/>
                  </a:cxn>
                  <a:cxn ang="0">
                    <a:pos x="2" y="29"/>
                  </a:cxn>
                  <a:cxn ang="0">
                    <a:pos x="5" y="21"/>
                  </a:cxn>
                  <a:cxn ang="0">
                    <a:pos x="7" y="16"/>
                  </a:cxn>
                  <a:cxn ang="0">
                    <a:pos x="10" y="11"/>
                  </a:cxn>
                  <a:cxn ang="0">
                    <a:pos x="13" y="7"/>
                  </a:cxn>
                  <a:cxn ang="0">
                    <a:pos x="17" y="3"/>
                  </a:cxn>
                  <a:cxn ang="0">
                    <a:pos x="20" y="1"/>
                  </a:cxn>
                  <a:cxn ang="0">
                    <a:pos x="23" y="0"/>
                  </a:cxn>
                </a:cxnLst>
                <a:rect l="0" t="0" r="r" b="b"/>
                <a:pathLst>
                  <a:path w="56" h="105">
                    <a:moveTo>
                      <a:pt x="23" y="0"/>
                    </a:moveTo>
                    <a:lnTo>
                      <a:pt x="35" y="26"/>
                    </a:lnTo>
                    <a:lnTo>
                      <a:pt x="23" y="28"/>
                    </a:lnTo>
                    <a:lnTo>
                      <a:pt x="28" y="42"/>
                    </a:lnTo>
                    <a:lnTo>
                      <a:pt x="28" y="48"/>
                    </a:lnTo>
                    <a:lnTo>
                      <a:pt x="29" y="51"/>
                    </a:lnTo>
                    <a:lnTo>
                      <a:pt x="29" y="56"/>
                    </a:lnTo>
                    <a:lnTo>
                      <a:pt x="28" y="61"/>
                    </a:lnTo>
                    <a:lnTo>
                      <a:pt x="27" y="67"/>
                    </a:lnTo>
                    <a:lnTo>
                      <a:pt x="24" y="79"/>
                    </a:lnTo>
                    <a:lnTo>
                      <a:pt x="35" y="88"/>
                    </a:lnTo>
                    <a:lnTo>
                      <a:pt x="30" y="66"/>
                    </a:lnTo>
                    <a:lnTo>
                      <a:pt x="37" y="88"/>
                    </a:lnTo>
                    <a:lnTo>
                      <a:pt x="40" y="77"/>
                    </a:lnTo>
                    <a:lnTo>
                      <a:pt x="42" y="72"/>
                    </a:lnTo>
                    <a:lnTo>
                      <a:pt x="44" y="68"/>
                    </a:lnTo>
                    <a:lnTo>
                      <a:pt x="46" y="65"/>
                    </a:lnTo>
                    <a:lnTo>
                      <a:pt x="49" y="62"/>
                    </a:lnTo>
                    <a:lnTo>
                      <a:pt x="51" y="60"/>
                    </a:lnTo>
                    <a:lnTo>
                      <a:pt x="53" y="59"/>
                    </a:lnTo>
                    <a:lnTo>
                      <a:pt x="54" y="54"/>
                    </a:lnTo>
                    <a:lnTo>
                      <a:pt x="54" y="49"/>
                    </a:lnTo>
                    <a:lnTo>
                      <a:pt x="54" y="41"/>
                    </a:lnTo>
                    <a:lnTo>
                      <a:pt x="53" y="34"/>
                    </a:lnTo>
                    <a:lnTo>
                      <a:pt x="52" y="27"/>
                    </a:lnTo>
                    <a:lnTo>
                      <a:pt x="54" y="37"/>
                    </a:lnTo>
                    <a:lnTo>
                      <a:pt x="55" y="46"/>
                    </a:lnTo>
                    <a:lnTo>
                      <a:pt x="55" y="54"/>
                    </a:lnTo>
                    <a:lnTo>
                      <a:pt x="54" y="62"/>
                    </a:lnTo>
                    <a:lnTo>
                      <a:pt x="53" y="71"/>
                    </a:lnTo>
                    <a:lnTo>
                      <a:pt x="51" y="78"/>
                    </a:lnTo>
                    <a:lnTo>
                      <a:pt x="49" y="85"/>
                    </a:lnTo>
                    <a:lnTo>
                      <a:pt x="46" y="90"/>
                    </a:lnTo>
                    <a:lnTo>
                      <a:pt x="42" y="96"/>
                    </a:lnTo>
                    <a:lnTo>
                      <a:pt x="39" y="100"/>
                    </a:lnTo>
                    <a:lnTo>
                      <a:pt x="35" y="102"/>
                    </a:lnTo>
                    <a:lnTo>
                      <a:pt x="30" y="104"/>
                    </a:lnTo>
                    <a:lnTo>
                      <a:pt x="26" y="104"/>
                    </a:lnTo>
                    <a:lnTo>
                      <a:pt x="21" y="103"/>
                    </a:lnTo>
                    <a:lnTo>
                      <a:pt x="17" y="101"/>
                    </a:lnTo>
                    <a:lnTo>
                      <a:pt x="13" y="96"/>
                    </a:lnTo>
                    <a:lnTo>
                      <a:pt x="9" y="91"/>
                    </a:lnTo>
                    <a:lnTo>
                      <a:pt x="6" y="84"/>
                    </a:lnTo>
                    <a:lnTo>
                      <a:pt x="4" y="77"/>
                    </a:lnTo>
                    <a:lnTo>
                      <a:pt x="2" y="69"/>
                    </a:lnTo>
                    <a:lnTo>
                      <a:pt x="1" y="62"/>
                    </a:lnTo>
                    <a:lnTo>
                      <a:pt x="0" y="53"/>
                    </a:lnTo>
                    <a:lnTo>
                      <a:pt x="0" y="46"/>
                    </a:lnTo>
                    <a:lnTo>
                      <a:pt x="1" y="35"/>
                    </a:lnTo>
                    <a:lnTo>
                      <a:pt x="2" y="29"/>
                    </a:lnTo>
                    <a:lnTo>
                      <a:pt x="5" y="21"/>
                    </a:lnTo>
                    <a:lnTo>
                      <a:pt x="7" y="16"/>
                    </a:lnTo>
                    <a:lnTo>
                      <a:pt x="10" y="11"/>
                    </a:lnTo>
                    <a:lnTo>
                      <a:pt x="13" y="7"/>
                    </a:lnTo>
                    <a:lnTo>
                      <a:pt x="17" y="3"/>
                    </a:lnTo>
                    <a:lnTo>
                      <a:pt x="20" y="1"/>
                    </a:lnTo>
                    <a:lnTo>
                      <a:pt x="2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48" name="Freeform 68"/>
              <p:cNvSpPr>
                <a:spLocks/>
              </p:cNvSpPr>
              <p:nvPr/>
            </p:nvSpPr>
            <p:spPr bwMode="auto">
              <a:xfrm>
                <a:off x="3562" y="3957"/>
                <a:ext cx="34" cy="41"/>
              </a:xfrm>
              <a:custGeom>
                <a:avLst/>
                <a:gdLst/>
                <a:ahLst/>
                <a:cxnLst>
                  <a:cxn ang="0">
                    <a:pos x="33" y="40"/>
                  </a:cxn>
                  <a:cxn ang="0">
                    <a:pos x="26" y="38"/>
                  </a:cxn>
                  <a:cxn ang="0">
                    <a:pos x="23" y="36"/>
                  </a:cxn>
                  <a:cxn ang="0">
                    <a:pos x="21" y="33"/>
                  </a:cxn>
                  <a:cxn ang="0">
                    <a:pos x="19" y="30"/>
                  </a:cxn>
                  <a:cxn ang="0">
                    <a:pos x="0" y="1"/>
                  </a:cxn>
                  <a:cxn ang="0">
                    <a:pos x="3" y="0"/>
                  </a:cxn>
                  <a:cxn ang="0">
                    <a:pos x="5" y="0"/>
                  </a:cxn>
                  <a:cxn ang="0">
                    <a:pos x="8" y="0"/>
                  </a:cxn>
                  <a:cxn ang="0">
                    <a:pos x="12" y="1"/>
                  </a:cxn>
                  <a:cxn ang="0">
                    <a:pos x="16" y="3"/>
                  </a:cxn>
                  <a:cxn ang="0">
                    <a:pos x="20" y="6"/>
                  </a:cxn>
                  <a:cxn ang="0">
                    <a:pos x="23" y="10"/>
                  </a:cxn>
                  <a:cxn ang="0">
                    <a:pos x="27" y="16"/>
                  </a:cxn>
                  <a:cxn ang="0">
                    <a:pos x="29" y="22"/>
                  </a:cxn>
                  <a:cxn ang="0">
                    <a:pos x="31" y="30"/>
                  </a:cxn>
                  <a:cxn ang="0">
                    <a:pos x="33" y="40"/>
                  </a:cxn>
                </a:cxnLst>
                <a:rect l="0" t="0" r="r" b="b"/>
                <a:pathLst>
                  <a:path w="34" h="41">
                    <a:moveTo>
                      <a:pt x="33" y="40"/>
                    </a:moveTo>
                    <a:lnTo>
                      <a:pt x="26" y="38"/>
                    </a:lnTo>
                    <a:lnTo>
                      <a:pt x="23" y="36"/>
                    </a:lnTo>
                    <a:lnTo>
                      <a:pt x="21" y="33"/>
                    </a:lnTo>
                    <a:lnTo>
                      <a:pt x="19" y="30"/>
                    </a:lnTo>
                    <a:lnTo>
                      <a:pt x="0" y="1"/>
                    </a:lnTo>
                    <a:lnTo>
                      <a:pt x="3" y="0"/>
                    </a:lnTo>
                    <a:lnTo>
                      <a:pt x="5" y="0"/>
                    </a:lnTo>
                    <a:lnTo>
                      <a:pt x="8" y="0"/>
                    </a:lnTo>
                    <a:lnTo>
                      <a:pt x="12" y="1"/>
                    </a:lnTo>
                    <a:lnTo>
                      <a:pt x="16" y="3"/>
                    </a:lnTo>
                    <a:lnTo>
                      <a:pt x="20" y="6"/>
                    </a:lnTo>
                    <a:lnTo>
                      <a:pt x="23" y="10"/>
                    </a:lnTo>
                    <a:lnTo>
                      <a:pt x="27" y="16"/>
                    </a:lnTo>
                    <a:lnTo>
                      <a:pt x="29" y="22"/>
                    </a:lnTo>
                    <a:lnTo>
                      <a:pt x="31" y="30"/>
                    </a:lnTo>
                    <a:lnTo>
                      <a:pt x="33" y="4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49" name="Freeform 69"/>
              <p:cNvSpPr>
                <a:spLocks/>
              </p:cNvSpPr>
              <p:nvPr/>
            </p:nvSpPr>
            <p:spPr bwMode="auto">
              <a:xfrm>
                <a:off x="3522" y="3923"/>
                <a:ext cx="113" cy="137"/>
              </a:xfrm>
              <a:custGeom>
                <a:avLst/>
                <a:gdLst/>
                <a:ahLst/>
                <a:cxnLst>
                  <a:cxn ang="0">
                    <a:pos x="14" y="130"/>
                  </a:cxn>
                  <a:cxn ang="0">
                    <a:pos x="9" y="126"/>
                  </a:cxn>
                  <a:cxn ang="0">
                    <a:pos x="5" y="121"/>
                  </a:cxn>
                  <a:cxn ang="0">
                    <a:pos x="3" y="113"/>
                  </a:cxn>
                  <a:cxn ang="0">
                    <a:pos x="1" y="102"/>
                  </a:cxn>
                  <a:cxn ang="0">
                    <a:pos x="0" y="89"/>
                  </a:cxn>
                  <a:cxn ang="0">
                    <a:pos x="1" y="74"/>
                  </a:cxn>
                  <a:cxn ang="0">
                    <a:pos x="3" y="58"/>
                  </a:cxn>
                  <a:cxn ang="0">
                    <a:pos x="9" y="36"/>
                  </a:cxn>
                  <a:cxn ang="0">
                    <a:pos x="22" y="12"/>
                  </a:cxn>
                  <a:cxn ang="0">
                    <a:pos x="40" y="2"/>
                  </a:cxn>
                  <a:cxn ang="0">
                    <a:pos x="56" y="2"/>
                  </a:cxn>
                  <a:cxn ang="0">
                    <a:pos x="75" y="16"/>
                  </a:cxn>
                  <a:cxn ang="0">
                    <a:pos x="87" y="38"/>
                  </a:cxn>
                  <a:cxn ang="0">
                    <a:pos x="95" y="70"/>
                  </a:cxn>
                  <a:cxn ang="0">
                    <a:pos x="99" y="97"/>
                  </a:cxn>
                  <a:cxn ang="0">
                    <a:pos x="101" y="112"/>
                  </a:cxn>
                  <a:cxn ang="0">
                    <a:pos x="104" y="128"/>
                  </a:cxn>
                  <a:cxn ang="0">
                    <a:pos x="109" y="135"/>
                  </a:cxn>
                  <a:cxn ang="0">
                    <a:pos x="107" y="135"/>
                  </a:cxn>
                  <a:cxn ang="0">
                    <a:pos x="103" y="129"/>
                  </a:cxn>
                  <a:cxn ang="0">
                    <a:pos x="82" y="112"/>
                  </a:cxn>
                  <a:cxn ang="0">
                    <a:pos x="85" y="82"/>
                  </a:cxn>
                  <a:cxn ang="0">
                    <a:pos x="83" y="66"/>
                  </a:cxn>
                  <a:cxn ang="0">
                    <a:pos x="79" y="49"/>
                  </a:cxn>
                  <a:cxn ang="0">
                    <a:pos x="71" y="29"/>
                  </a:cxn>
                  <a:cxn ang="0">
                    <a:pos x="57" y="17"/>
                  </a:cxn>
                  <a:cxn ang="0">
                    <a:pos x="40" y="16"/>
                  </a:cxn>
                  <a:cxn ang="0">
                    <a:pos x="23" y="31"/>
                  </a:cxn>
                  <a:cxn ang="0">
                    <a:pos x="14" y="51"/>
                  </a:cxn>
                  <a:cxn ang="0">
                    <a:pos x="10" y="69"/>
                  </a:cxn>
                  <a:cxn ang="0">
                    <a:pos x="9" y="88"/>
                  </a:cxn>
                  <a:cxn ang="0">
                    <a:pos x="10" y="106"/>
                  </a:cxn>
                  <a:cxn ang="0">
                    <a:pos x="15" y="124"/>
                  </a:cxn>
                </a:cxnLst>
                <a:rect l="0" t="0" r="r" b="b"/>
                <a:pathLst>
                  <a:path w="113" h="137">
                    <a:moveTo>
                      <a:pt x="17" y="130"/>
                    </a:moveTo>
                    <a:lnTo>
                      <a:pt x="14" y="130"/>
                    </a:lnTo>
                    <a:lnTo>
                      <a:pt x="12" y="128"/>
                    </a:lnTo>
                    <a:lnTo>
                      <a:pt x="9" y="126"/>
                    </a:lnTo>
                    <a:lnTo>
                      <a:pt x="7" y="124"/>
                    </a:lnTo>
                    <a:lnTo>
                      <a:pt x="5" y="121"/>
                    </a:lnTo>
                    <a:lnTo>
                      <a:pt x="4" y="118"/>
                    </a:lnTo>
                    <a:lnTo>
                      <a:pt x="3" y="113"/>
                    </a:lnTo>
                    <a:lnTo>
                      <a:pt x="2" y="109"/>
                    </a:lnTo>
                    <a:lnTo>
                      <a:pt x="1" y="102"/>
                    </a:lnTo>
                    <a:lnTo>
                      <a:pt x="1" y="95"/>
                    </a:lnTo>
                    <a:lnTo>
                      <a:pt x="0" y="89"/>
                    </a:lnTo>
                    <a:lnTo>
                      <a:pt x="0" y="82"/>
                    </a:lnTo>
                    <a:lnTo>
                      <a:pt x="1" y="74"/>
                    </a:lnTo>
                    <a:lnTo>
                      <a:pt x="1" y="69"/>
                    </a:lnTo>
                    <a:lnTo>
                      <a:pt x="3" y="58"/>
                    </a:lnTo>
                    <a:lnTo>
                      <a:pt x="5" y="46"/>
                    </a:lnTo>
                    <a:lnTo>
                      <a:pt x="9" y="36"/>
                    </a:lnTo>
                    <a:lnTo>
                      <a:pt x="15" y="23"/>
                    </a:lnTo>
                    <a:lnTo>
                      <a:pt x="22" y="12"/>
                    </a:lnTo>
                    <a:lnTo>
                      <a:pt x="30" y="5"/>
                    </a:lnTo>
                    <a:lnTo>
                      <a:pt x="40" y="2"/>
                    </a:lnTo>
                    <a:lnTo>
                      <a:pt x="48" y="0"/>
                    </a:lnTo>
                    <a:lnTo>
                      <a:pt x="56" y="2"/>
                    </a:lnTo>
                    <a:lnTo>
                      <a:pt x="67" y="8"/>
                    </a:lnTo>
                    <a:lnTo>
                      <a:pt x="75" y="16"/>
                    </a:lnTo>
                    <a:lnTo>
                      <a:pt x="81" y="25"/>
                    </a:lnTo>
                    <a:lnTo>
                      <a:pt x="87" y="38"/>
                    </a:lnTo>
                    <a:lnTo>
                      <a:pt x="91" y="53"/>
                    </a:lnTo>
                    <a:lnTo>
                      <a:pt x="95" y="70"/>
                    </a:lnTo>
                    <a:lnTo>
                      <a:pt x="99" y="88"/>
                    </a:lnTo>
                    <a:lnTo>
                      <a:pt x="99" y="97"/>
                    </a:lnTo>
                    <a:lnTo>
                      <a:pt x="100" y="104"/>
                    </a:lnTo>
                    <a:lnTo>
                      <a:pt x="101" y="112"/>
                    </a:lnTo>
                    <a:lnTo>
                      <a:pt x="102" y="120"/>
                    </a:lnTo>
                    <a:lnTo>
                      <a:pt x="104" y="128"/>
                    </a:lnTo>
                    <a:lnTo>
                      <a:pt x="106" y="132"/>
                    </a:lnTo>
                    <a:lnTo>
                      <a:pt x="109" y="135"/>
                    </a:lnTo>
                    <a:lnTo>
                      <a:pt x="112" y="136"/>
                    </a:lnTo>
                    <a:lnTo>
                      <a:pt x="107" y="135"/>
                    </a:lnTo>
                    <a:lnTo>
                      <a:pt x="104" y="132"/>
                    </a:lnTo>
                    <a:lnTo>
                      <a:pt x="103" y="129"/>
                    </a:lnTo>
                    <a:lnTo>
                      <a:pt x="77" y="126"/>
                    </a:lnTo>
                    <a:lnTo>
                      <a:pt x="82" y="112"/>
                    </a:lnTo>
                    <a:lnTo>
                      <a:pt x="85" y="95"/>
                    </a:lnTo>
                    <a:lnTo>
                      <a:pt x="85" y="82"/>
                    </a:lnTo>
                    <a:lnTo>
                      <a:pt x="84" y="73"/>
                    </a:lnTo>
                    <a:lnTo>
                      <a:pt x="83" y="66"/>
                    </a:lnTo>
                    <a:lnTo>
                      <a:pt x="82" y="59"/>
                    </a:lnTo>
                    <a:lnTo>
                      <a:pt x="79" y="49"/>
                    </a:lnTo>
                    <a:lnTo>
                      <a:pt x="75" y="39"/>
                    </a:lnTo>
                    <a:lnTo>
                      <a:pt x="71" y="29"/>
                    </a:lnTo>
                    <a:lnTo>
                      <a:pt x="65" y="22"/>
                    </a:lnTo>
                    <a:lnTo>
                      <a:pt x="57" y="17"/>
                    </a:lnTo>
                    <a:lnTo>
                      <a:pt x="48" y="15"/>
                    </a:lnTo>
                    <a:lnTo>
                      <a:pt x="40" y="16"/>
                    </a:lnTo>
                    <a:lnTo>
                      <a:pt x="31" y="21"/>
                    </a:lnTo>
                    <a:lnTo>
                      <a:pt x="23" y="31"/>
                    </a:lnTo>
                    <a:lnTo>
                      <a:pt x="17" y="41"/>
                    </a:lnTo>
                    <a:lnTo>
                      <a:pt x="14" y="51"/>
                    </a:lnTo>
                    <a:lnTo>
                      <a:pt x="12" y="61"/>
                    </a:lnTo>
                    <a:lnTo>
                      <a:pt x="10" y="69"/>
                    </a:lnTo>
                    <a:lnTo>
                      <a:pt x="9" y="79"/>
                    </a:lnTo>
                    <a:lnTo>
                      <a:pt x="9" y="88"/>
                    </a:lnTo>
                    <a:lnTo>
                      <a:pt x="9" y="98"/>
                    </a:lnTo>
                    <a:lnTo>
                      <a:pt x="10" y="106"/>
                    </a:lnTo>
                    <a:lnTo>
                      <a:pt x="12" y="115"/>
                    </a:lnTo>
                    <a:lnTo>
                      <a:pt x="15" y="124"/>
                    </a:lnTo>
                    <a:lnTo>
                      <a:pt x="17" y="13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50" name="Freeform 70"/>
              <p:cNvSpPr>
                <a:spLocks/>
              </p:cNvSpPr>
              <p:nvPr/>
            </p:nvSpPr>
            <p:spPr bwMode="auto">
              <a:xfrm>
                <a:off x="3531" y="3941"/>
                <a:ext cx="95" cy="140"/>
              </a:xfrm>
              <a:custGeom>
                <a:avLst/>
                <a:gdLst/>
                <a:ahLst/>
                <a:cxnLst>
                  <a:cxn ang="0">
                    <a:pos x="74" y="92"/>
                  </a:cxn>
                  <a:cxn ang="0">
                    <a:pos x="75" y="74"/>
                  </a:cxn>
                  <a:cxn ang="0">
                    <a:pos x="75" y="57"/>
                  </a:cxn>
                  <a:cxn ang="0">
                    <a:pos x="72" y="38"/>
                  </a:cxn>
                  <a:cxn ang="0">
                    <a:pos x="64" y="20"/>
                  </a:cxn>
                  <a:cxn ang="0">
                    <a:pos x="53" y="6"/>
                  </a:cxn>
                  <a:cxn ang="0">
                    <a:pos x="40" y="0"/>
                  </a:cxn>
                  <a:cxn ang="0">
                    <a:pos x="26" y="4"/>
                  </a:cxn>
                  <a:cxn ang="0">
                    <a:pos x="15" y="14"/>
                  </a:cxn>
                  <a:cxn ang="0">
                    <a:pos x="7" y="29"/>
                  </a:cxn>
                  <a:cxn ang="0">
                    <a:pos x="1" y="52"/>
                  </a:cxn>
                  <a:cxn ang="0">
                    <a:pos x="0" y="70"/>
                  </a:cxn>
                  <a:cxn ang="0">
                    <a:pos x="3" y="95"/>
                  </a:cxn>
                  <a:cxn ang="0">
                    <a:pos x="9" y="115"/>
                  </a:cxn>
                  <a:cxn ang="0">
                    <a:pos x="12" y="102"/>
                  </a:cxn>
                  <a:cxn ang="0">
                    <a:pos x="8" y="87"/>
                  </a:cxn>
                  <a:cxn ang="0">
                    <a:pos x="6" y="70"/>
                  </a:cxn>
                  <a:cxn ang="0">
                    <a:pos x="8" y="54"/>
                  </a:cxn>
                  <a:cxn ang="0">
                    <a:pos x="11" y="39"/>
                  </a:cxn>
                  <a:cxn ang="0">
                    <a:pos x="18" y="23"/>
                  </a:cxn>
                  <a:cxn ang="0">
                    <a:pos x="28" y="13"/>
                  </a:cxn>
                  <a:cxn ang="0">
                    <a:pos x="39" y="10"/>
                  </a:cxn>
                  <a:cxn ang="0">
                    <a:pos x="50" y="15"/>
                  </a:cxn>
                  <a:cxn ang="0">
                    <a:pos x="58" y="23"/>
                  </a:cxn>
                  <a:cxn ang="0">
                    <a:pos x="65" y="38"/>
                  </a:cxn>
                  <a:cxn ang="0">
                    <a:pos x="69" y="55"/>
                  </a:cxn>
                  <a:cxn ang="0">
                    <a:pos x="70" y="71"/>
                  </a:cxn>
                  <a:cxn ang="0">
                    <a:pos x="69" y="85"/>
                  </a:cxn>
                  <a:cxn ang="0">
                    <a:pos x="66" y="97"/>
                  </a:cxn>
                  <a:cxn ang="0">
                    <a:pos x="60" y="112"/>
                  </a:cxn>
                  <a:cxn ang="0">
                    <a:pos x="53" y="121"/>
                  </a:cxn>
                  <a:cxn ang="0">
                    <a:pos x="45" y="126"/>
                  </a:cxn>
                  <a:cxn ang="0">
                    <a:pos x="38" y="128"/>
                  </a:cxn>
                  <a:cxn ang="0">
                    <a:pos x="44" y="139"/>
                  </a:cxn>
                  <a:cxn ang="0">
                    <a:pos x="85" y="132"/>
                  </a:cxn>
                  <a:cxn ang="0">
                    <a:pos x="91" y="122"/>
                  </a:cxn>
                  <a:cxn ang="0">
                    <a:pos x="94" y="110"/>
                  </a:cxn>
                </a:cxnLst>
                <a:rect l="0" t="0" r="r" b="b"/>
                <a:pathLst>
                  <a:path w="95" h="140">
                    <a:moveTo>
                      <a:pt x="92" y="101"/>
                    </a:moveTo>
                    <a:lnTo>
                      <a:pt x="74" y="92"/>
                    </a:lnTo>
                    <a:lnTo>
                      <a:pt x="75" y="83"/>
                    </a:lnTo>
                    <a:lnTo>
                      <a:pt x="75" y="74"/>
                    </a:lnTo>
                    <a:lnTo>
                      <a:pt x="75" y="65"/>
                    </a:lnTo>
                    <a:lnTo>
                      <a:pt x="75" y="57"/>
                    </a:lnTo>
                    <a:lnTo>
                      <a:pt x="74" y="48"/>
                    </a:lnTo>
                    <a:lnTo>
                      <a:pt x="72" y="38"/>
                    </a:lnTo>
                    <a:lnTo>
                      <a:pt x="68" y="27"/>
                    </a:lnTo>
                    <a:lnTo>
                      <a:pt x="64" y="20"/>
                    </a:lnTo>
                    <a:lnTo>
                      <a:pt x="59" y="12"/>
                    </a:lnTo>
                    <a:lnTo>
                      <a:pt x="53" y="6"/>
                    </a:lnTo>
                    <a:lnTo>
                      <a:pt x="47" y="2"/>
                    </a:lnTo>
                    <a:lnTo>
                      <a:pt x="40" y="0"/>
                    </a:lnTo>
                    <a:lnTo>
                      <a:pt x="33" y="0"/>
                    </a:lnTo>
                    <a:lnTo>
                      <a:pt x="26" y="4"/>
                    </a:lnTo>
                    <a:lnTo>
                      <a:pt x="20" y="8"/>
                    </a:lnTo>
                    <a:lnTo>
                      <a:pt x="15" y="14"/>
                    </a:lnTo>
                    <a:lnTo>
                      <a:pt x="10" y="22"/>
                    </a:lnTo>
                    <a:lnTo>
                      <a:pt x="7" y="29"/>
                    </a:lnTo>
                    <a:lnTo>
                      <a:pt x="3" y="43"/>
                    </a:lnTo>
                    <a:lnTo>
                      <a:pt x="1" y="52"/>
                    </a:lnTo>
                    <a:lnTo>
                      <a:pt x="1" y="62"/>
                    </a:lnTo>
                    <a:lnTo>
                      <a:pt x="0" y="70"/>
                    </a:lnTo>
                    <a:lnTo>
                      <a:pt x="1" y="83"/>
                    </a:lnTo>
                    <a:lnTo>
                      <a:pt x="3" y="95"/>
                    </a:lnTo>
                    <a:lnTo>
                      <a:pt x="6" y="107"/>
                    </a:lnTo>
                    <a:lnTo>
                      <a:pt x="9" y="115"/>
                    </a:lnTo>
                    <a:lnTo>
                      <a:pt x="14" y="108"/>
                    </a:lnTo>
                    <a:lnTo>
                      <a:pt x="12" y="102"/>
                    </a:lnTo>
                    <a:lnTo>
                      <a:pt x="10" y="96"/>
                    </a:lnTo>
                    <a:lnTo>
                      <a:pt x="8" y="87"/>
                    </a:lnTo>
                    <a:lnTo>
                      <a:pt x="7" y="78"/>
                    </a:lnTo>
                    <a:lnTo>
                      <a:pt x="6" y="70"/>
                    </a:lnTo>
                    <a:lnTo>
                      <a:pt x="7" y="62"/>
                    </a:lnTo>
                    <a:lnTo>
                      <a:pt x="8" y="54"/>
                    </a:lnTo>
                    <a:lnTo>
                      <a:pt x="9" y="46"/>
                    </a:lnTo>
                    <a:lnTo>
                      <a:pt x="11" y="39"/>
                    </a:lnTo>
                    <a:lnTo>
                      <a:pt x="14" y="32"/>
                    </a:lnTo>
                    <a:lnTo>
                      <a:pt x="18" y="23"/>
                    </a:lnTo>
                    <a:lnTo>
                      <a:pt x="23" y="17"/>
                    </a:lnTo>
                    <a:lnTo>
                      <a:pt x="28" y="13"/>
                    </a:lnTo>
                    <a:lnTo>
                      <a:pt x="35" y="10"/>
                    </a:lnTo>
                    <a:lnTo>
                      <a:pt x="39" y="10"/>
                    </a:lnTo>
                    <a:lnTo>
                      <a:pt x="46" y="12"/>
                    </a:lnTo>
                    <a:lnTo>
                      <a:pt x="50" y="15"/>
                    </a:lnTo>
                    <a:lnTo>
                      <a:pt x="55" y="19"/>
                    </a:lnTo>
                    <a:lnTo>
                      <a:pt x="58" y="23"/>
                    </a:lnTo>
                    <a:lnTo>
                      <a:pt x="61" y="29"/>
                    </a:lnTo>
                    <a:lnTo>
                      <a:pt x="65" y="38"/>
                    </a:lnTo>
                    <a:lnTo>
                      <a:pt x="67" y="45"/>
                    </a:lnTo>
                    <a:lnTo>
                      <a:pt x="69" y="55"/>
                    </a:lnTo>
                    <a:lnTo>
                      <a:pt x="70" y="64"/>
                    </a:lnTo>
                    <a:lnTo>
                      <a:pt x="70" y="71"/>
                    </a:lnTo>
                    <a:lnTo>
                      <a:pt x="70" y="78"/>
                    </a:lnTo>
                    <a:lnTo>
                      <a:pt x="69" y="85"/>
                    </a:lnTo>
                    <a:lnTo>
                      <a:pt x="67" y="91"/>
                    </a:lnTo>
                    <a:lnTo>
                      <a:pt x="66" y="97"/>
                    </a:lnTo>
                    <a:lnTo>
                      <a:pt x="63" y="105"/>
                    </a:lnTo>
                    <a:lnTo>
                      <a:pt x="60" y="112"/>
                    </a:lnTo>
                    <a:lnTo>
                      <a:pt x="57" y="117"/>
                    </a:lnTo>
                    <a:lnTo>
                      <a:pt x="53" y="121"/>
                    </a:lnTo>
                    <a:lnTo>
                      <a:pt x="49" y="124"/>
                    </a:lnTo>
                    <a:lnTo>
                      <a:pt x="45" y="126"/>
                    </a:lnTo>
                    <a:lnTo>
                      <a:pt x="42" y="127"/>
                    </a:lnTo>
                    <a:lnTo>
                      <a:pt x="38" y="128"/>
                    </a:lnTo>
                    <a:lnTo>
                      <a:pt x="38" y="139"/>
                    </a:lnTo>
                    <a:lnTo>
                      <a:pt x="44" y="139"/>
                    </a:lnTo>
                    <a:lnTo>
                      <a:pt x="81" y="135"/>
                    </a:lnTo>
                    <a:lnTo>
                      <a:pt x="85" y="132"/>
                    </a:lnTo>
                    <a:lnTo>
                      <a:pt x="88" y="128"/>
                    </a:lnTo>
                    <a:lnTo>
                      <a:pt x="91" y="122"/>
                    </a:lnTo>
                    <a:lnTo>
                      <a:pt x="93" y="115"/>
                    </a:lnTo>
                    <a:lnTo>
                      <a:pt x="94" y="110"/>
                    </a:lnTo>
                    <a:lnTo>
                      <a:pt x="92" y="1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51" name="Freeform 71"/>
              <p:cNvSpPr>
                <a:spLocks/>
              </p:cNvSpPr>
              <p:nvPr/>
            </p:nvSpPr>
            <p:spPr bwMode="auto">
              <a:xfrm>
                <a:off x="3539" y="4048"/>
                <a:ext cx="35" cy="33"/>
              </a:xfrm>
              <a:custGeom>
                <a:avLst/>
                <a:gdLst/>
                <a:ahLst/>
                <a:cxnLst>
                  <a:cxn ang="0">
                    <a:pos x="7" y="0"/>
                  </a:cxn>
                  <a:cxn ang="0">
                    <a:pos x="9" y="5"/>
                  </a:cxn>
                  <a:cxn ang="0">
                    <a:pos x="13" y="10"/>
                  </a:cxn>
                  <a:cxn ang="0">
                    <a:pos x="16" y="14"/>
                  </a:cxn>
                  <a:cxn ang="0">
                    <a:pos x="19" y="17"/>
                  </a:cxn>
                  <a:cxn ang="0">
                    <a:pos x="23" y="19"/>
                  </a:cxn>
                  <a:cxn ang="0">
                    <a:pos x="26" y="20"/>
                  </a:cxn>
                  <a:cxn ang="0">
                    <a:pos x="28" y="21"/>
                  </a:cxn>
                  <a:cxn ang="0">
                    <a:pos x="31" y="21"/>
                  </a:cxn>
                  <a:cxn ang="0">
                    <a:pos x="34" y="32"/>
                  </a:cxn>
                  <a:cxn ang="0">
                    <a:pos x="31" y="32"/>
                  </a:cxn>
                  <a:cxn ang="0">
                    <a:pos x="29" y="32"/>
                  </a:cxn>
                  <a:cxn ang="0">
                    <a:pos x="25" y="32"/>
                  </a:cxn>
                  <a:cxn ang="0">
                    <a:pos x="21" y="31"/>
                  </a:cxn>
                  <a:cxn ang="0">
                    <a:pos x="17" y="28"/>
                  </a:cxn>
                  <a:cxn ang="0">
                    <a:pos x="14" y="25"/>
                  </a:cxn>
                  <a:cxn ang="0">
                    <a:pos x="11" y="22"/>
                  </a:cxn>
                  <a:cxn ang="0">
                    <a:pos x="8" y="19"/>
                  </a:cxn>
                  <a:cxn ang="0">
                    <a:pos x="4" y="13"/>
                  </a:cxn>
                  <a:cxn ang="0">
                    <a:pos x="2" y="10"/>
                  </a:cxn>
                  <a:cxn ang="0">
                    <a:pos x="0" y="4"/>
                  </a:cxn>
                  <a:cxn ang="0">
                    <a:pos x="7" y="0"/>
                  </a:cxn>
                </a:cxnLst>
                <a:rect l="0" t="0" r="r" b="b"/>
                <a:pathLst>
                  <a:path w="35" h="33">
                    <a:moveTo>
                      <a:pt x="7" y="0"/>
                    </a:moveTo>
                    <a:lnTo>
                      <a:pt x="9" y="5"/>
                    </a:lnTo>
                    <a:lnTo>
                      <a:pt x="13" y="10"/>
                    </a:lnTo>
                    <a:lnTo>
                      <a:pt x="16" y="14"/>
                    </a:lnTo>
                    <a:lnTo>
                      <a:pt x="19" y="17"/>
                    </a:lnTo>
                    <a:lnTo>
                      <a:pt x="23" y="19"/>
                    </a:lnTo>
                    <a:lnTo>
                      <a:pt x="26" y="20"/>
                    </a:lnTo>
                    <a:lnTo>
                      <a:pt x="28" y="21"/>
                    </a:lnTo>
                    <a:lnTo>
                      <a:pt x="31" y="21"/>
                    </a:lnTo>
                    <a:lnTo>
                      <a:pt x="34" y="32"/>
                    </a:lnTo>
                    <a:lnTo>
                      <a:pt x="31" y="32"/>
                    </a:lnTo>
                    <a:lnTo>
                      <a:pt x="29" y="32"/>
                    </a:lnTo>
                    <a:lnTo>
                      <a:pt x="25" y="32"/>
                    </a:lnTo>
                    <a:lnTo>
                      <a:pt x="21" y="31"/>
                    </a:lnTo>
                    <a:lnTo>
                      <a:pt x="17" y="28"/>
                    </a:lnTo>
                    <a:lnTo>
                      <a:pt x="14" y="25"/>
                    </a:lnTo>
                    <a:lnTo>
                      <a:pt x="11" y="22"/>
                    </a:lnTo>
                    <a:lnTo>
                      <a:pt x="8" y="19"/>
                    </a:lnTo>
                    <a:lnTo>
                      <a:pt x="4" y="13"/>
                    </a:lnTo>
                    <a:lnTo>
                      <a:pt x="2" y="10"/>
                    </a:lnTo>
                    <a:lnTo>
                      <a:pt x="0" y="4"/>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52" name="Freeform 72"/>
              <p:cNvSpPr>
                <a:spLocks/>
              </p:cNvSpPr>
              <p:nvPr/>
            </p:nvSpPr>
            <p:spPr bwMode="auto">
              <a:xfrm>
                <a:off x="3575" y="4001"/>
                <a:ext cx="7" cy="17"/>
              </a:xfrm>
              <a:custGeom>
                <a:avLst/>
                <a:gdLst/>
                <a:ahLst/>
                <a:cxnLst>
                  <a:cxn ang="0">
                    <a:pos x="6" y="0"/>
                  </a:cxn>
                  <a:cxn ang="0">
                    <a:pos x="3" y="0"/>
                  </a:cxn>
                  <a:cxn ang="0">
                    <a:pos x="2" y="1"/>
                  </a:cxn>
                  <a:cxn ang="0">
                    <a:pos x="1" y="3"/>
                  </a:cxn>
                  <a:cxn ang="0">
                    <a:pos x="0" y="6"/>
                  </a:cxn>
                  <a:cxn ang="0">
                    <a:pos x="0" y="8"/>
                  </a:cxn>
                  <a:cxn ang="0">
                    <a:pos x="0" y="10"/>
                  </a:cxn>
                  <a:cxn ang="0">
                    <a:pos x="1" y="12"/>
                  </a:cxn>
                  <a:cxn ang="0">
                    <a:pos x="1" y="14"/>
                  </a:cxn>
                  <a:cxn ang="0">
                    <a:pos x="2" y="16"/>
                  </a:cxn>
                  <a:cxn ang="0">
                    <a:pos x="4" y="16"/>
                  </a:cxn>
                  <a:cxn ang="0">
                    <a:pos x="6" y="16"/>
                  </a:cxn>
                  <a:cxn ang="0">
                    <a:pos x="6" y="15"/>
                  </a:cxn>
                  <a:cxn ang="0">
                    <a:pos x="4" y="15"/>
                  </a:cxn>
                  <a:cxn ang="0">
                    <a:pos x="3" y="15"/>
                  </a:cxn>
                  <a:cxn ang="0">
                    <a:pos x="3" y="15"/>
                  </a:cxn>
                  <a:cxn ang="0">
                    <a:pos x="2" y="14"/>
                  </a:cxn>
                  <a:cxn ang="0">
                    <a:pos x="2" y="13"/>
                  </a:cxn>
                  <a:cxn ang="0">
                    <a:pos x="1" y="12"/>
                  </a:cxn>
                  <a:cxn ang="0">
                    <a:pos x="1" y="11"/>
                  </a:cxn>
                  <a:cxn ang="0">
                    <a:pos x="1" y="10"/>
                  </a:cxn>
                  <a:cxn ang="0">
                    <a:pos x="1" y="9"/>
                  </a:cxn>
                  <a:cxn ang="0">
                    <a:pos x="1" y="8"/>
                  </a:cxn>
                  <a:cxn ang="0">
                    <a:pos x="1" y="6"/>
                  </a:cxn>
                  <a:cxn ang="0">
                    <a:pos x="1" y="5"/>
                  </a:cxn>
                  <a:cxn ang="0">
                    <a:pos x="1" y="4"/>
                  </a:cxn>
                  <a:cxn ang="0">
                    <a:pos x="2" y="3"/>
                  </a:cxn>
                  <a:cxn ang="0">
                    <a:pos x="2" y="2"/>
                  </a:cxn>
                  <a:cxn ang="0">
                    <a:pos x="3" y="1"/>
                  </a:cxn>
                  <a:cxn ang="0">
                    <a:pos x="3" y="1"/>
                  </a:cxn>
                  <a:cxn ang="0">
                    <a:pos x="4" y="1"/>
                  </a:cxn>
                  <a:cxn ang="0">
                    <a:pos x="6" y="1"/>
                  </a:cxn>
                  <a:cxn ang="0">
                    <a:pos x="6" y="0"/>
                  </a:cxn>
                </a:cxnLst>
                <a:rect l="0" t="0" r="r" b="b"/>
                <a:pathLst>
                  <a:path w="7" h="17">
                    <a:moveTo>
                      <a:pt x="6" y="0"/>
                    </a:moveTo>
                    <a:lnTo>
                      <a:pt x="3" y="0"/>
                    </a:lnTo>
                    <a:lnTo>
                      <a:pt x="2" y="1"/>
                    </a:lnTo>
                    <a:lnTo>
                      <a:pt x="1" y="3"/>
                    </a:lnTo>
                    <a:lnTo>
                      <a:pt x="0" y="6"/>
                    </a:lnTo>
                    <a:lnTo>
                      <a:pt x="0" y="8"/>
                    </a:lnTo>
                    <a:lnTo>
                      <a:pt x="0" y="10"/>
                    </a:lnTo>
                    <a:lnTo>
                      <a:pt x="1" y="12"/>
                    </a:lnTo>
                    <a:lnTo>
                      <a:pt x="1" y="14"/>
                    </a:lnTo>
                    <a:lnTo>
                      <a:pt x="2" y="16"/>
                    </a:lnTo>
                    <a:lnTo>
                      <a:pt x="4" y="16"/>
                    </a:lnTo>
                    <a:lnTo>
                      <a:pt x="6" y="16"/>
                    </a:lnTo>
                    <a:lnTo>
                      <a:pt x="6" y="15"/>
                    </a:lnTo>
                    <a:lnTo>
                      <a:pt x="4" y="15"/>
                    </a:lnTo>
                    <a:lnTo>
                      <a:pt x="3" y="15"/>
                    </a:lnTo>
                    <a:lnTo>
                      <a:pt x="3" y="15"/>
                    </a:lnTo>
                    <a:lnTo>
                      <a:pt x="2" y="14"/>
                    </a:lnTo>
                    <a:lnTo>
                      <a:pt x="2" y="13"/>
                    </a:lnTo>
                    <a:lnTo>
                      <a:pt x="1" y="12"/>
                    </a:lnTo>
                    <a:lnTo>
                      <a:pt x="1" y="11"/>
                    </a:lnTo>
                    <a:lnTo>
                      <a:pt x="1" y="10"/>
                    </a:lnTo>
                    <a:lnTo>
                      <a:pt x="1" y="9"/>
                    </a:lnTo>
                    <a:lnTo>
                      <a:pt x="1" y="8"/>
                    </a:lnTo>
                    <a:lnTo>
                      <a:pt x="1" y="6"/>
                    </a:lnTo>
                    <a:lnTo>
                      <a:pt x="1" y="5"/>
                    </a:lnTo>
                    <a:lnTo>
                      <a:pt x="1" y="4"/>
                    </a:lnTo>
                    <a:lnTo>
                      <a:pt x="2" y="3"/>
                    </a:lnTo>
                    <a:lnTo>
                      <a:pt x="2" y="2"/>
                    </a:lnTo>
                    <a:lnTo>
                      <a:pt x="3" y="1"/>
                    </a:lnTo>
                    <a:lnTo>
                      <a:pt x="3" y="1"/>
                    </a:lnTo>
                    <a:lnTo>
                      <a:pt x="4" y="1"/>
                    </a:lnTo>
                    <a:lnTo>
                      <a:pt x="6" y="1"/>
                    </a:lnTo>
                    <a:lnTo>
                      <a:pt x="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53" name="Freeform 73"/>
              <p:cNvSpPr>
                <a:spLocks/>
              </p:cNvSpPr>
              <p:nvPr/>
            </p:nvSpPr>
            <p:spPr bwMode="auto">
              <a:xfrm>
                <a:off x="3579" y="4001"/>
                <a:ext cx="8" cy="17"/>
              </a:xfrm>
              <a:custGeom>
                <a:avLst/>
                <a:gdLst/>
                <a:ahLst/>
                <a:cxnLst>
                  <a:cxn ang="0">
                    <a:pos x="0" y="1"/>
                  </a:cxn>
                  <a:cxn ang="0">
                    <a:pos x="1" y="1"/>
                  </a:cxn>
                  <a:cxn ang="0">
                    <a:pos x="2" y="2"/>
                  </a:cxn>
                  <a:cxn ang="0">
                    <a:pos x="3" y="4"/>
                  </a:cxn>
                  <a:cxn ang="0">
                    <a:pos x="4" y="5"/>
                  </a:cxn>
                  <a:cxn ang="0">
                    <a:pos x="4" y="7"/>
                  </a:cxn>
                  <a:cxn ang="0">
                    <a:pos x="4" y="9"/>
                  </a:cxn>
                  <a:cxn ang="0">
                    <a:pos x="4" y="11"/>
                  </a:cxn>
                  <a:cxn ang="0">
                    <a:pos x="4" y="11"/>
                  </a:cxn>
                  <a:cxn ang="0">
                    <a:pos x="3" y="13"/>
                  </a:cxn>
                  <a:cxn ang="0">
                    <a:pos x="2" y="14"/>
                  </a:cxn>
                  <a:cxn ang="0">
                    <a:pos x="2" y="15"/>
                  </a:cxn>
                  <a:cxn ang="0">
                    <a:pos x="1" y="15"/>
                  </a:cxn>
                  <a:cxn ang="0">
                    <a:pos x="0" y="15"/>
                  </a:cxn>
                  <a:cxn ang="0">
                    <a:pos x="2" y="16"/>
                  </a:cxn>
                  <a:cxn ang="0">
                    <a:pos x="3" y="16"/>
                  </a:cxn>
                  <a:cxn ang="0">
                    <a:pos x="4" y="16"/>
                  </a:cxn>
                  <a:cxn ang="0">
                    <a:pos x="5" y="15"/>
                  </a:cxn>
                  <a:cxn ang="0">
                    <a:pos x="6" y="14"/>
                  </a:cxn>
                  <a:cxn ang="0">
                    <a:pos x="6" y="12"/>
                  </a:cxn>
                  <a:cxn ang="0">
                    <a:pos x="7" y="11"/>
                  </a:cxn>
                  <a:cxn ang="0">
                    <a:pos x="7" y="10"/>
                  </a:cxn>
                  <a:cxn ang="0">
                    <a:pos x="7" y="9"/>
                  </a:cxn>
                  <a:cxn ang="0">
                    <a:pos x="7" y="7"/>
                  </a:cxn>
                  <a:cxn ang="0">
                    <a:pos x="7" y="5"/>
                  </a:cxn>
                  <a:cxn ang="0">
                    <a:pos x="7" y="4"/>
                  </a:cxn>
                  <a:cxn ang="0">
                    <a:pos x="6" y="3"/>
                  </a:cxn>
                  <a:cxn ang="0">
                    <a:pos x="5" y="1"/>
                  </a:cxn>
                  <a:cxn ang="0">
                    <a:pos x="4" y="1"/>
                  </a:cxn>
                  <a:cxn ang="0">
                    <a:pos x="4" y="0"/>
                  </a:cxn>
                  <a:cxn ang="0">
                    <a:pos x="3" y="0"/>
                  </a:cxn>
                  <a:cxn ang="0">
                    <a:pos x="2" y="0"/>
                  </a:cxn>
                  <a:cxn ang="0">
                    <a:pos x="0" y="1"/>
                  </a:cxn>
                </a:cxnLst>
                <a:rect l="0" t="0" r="r" b="b"/>
                <a:pathLst>
                  <a:path w="8" h="17">
                    <a:moveTo>
                      <a:pt x="0" y="1"/>
                    </a:moveTo>
                    <a:lnTo>
                      <a:pt x="1" y="1"/>
                    </a:lnTo>
                    <a:lnTo>
                      <a:pt x="2" y="2"/>
                    </a:lnTo>
                    <a:lnTo>
                      <a:pt x="3" y="4"/>
                    </a:lnTo>
                    <a:lnTo>
                      <a:pt x="4" y="5"/>
                    </a:lnTo>
                    <a:lnTo>
                      <a:pt x="4" y="7"/>
                    </a:lnTo>
                    <a:lnTo>
                      <a:pt x="4" y="9"/>
                    </a:lnTo>
                    <a:lnTo>
                      <a:pt x="4" y="11"/>
                    </a:lnTo>
                    <a:lnTo>
                      <a:pt x="4" y="11"/>
                    </a:lnTo>
                    <a:lnTo>
                      <a:pt x="3" y="13"/>
                    </a:lnTo>
                    <a:lnTo>
                      <a:pt x="2" y="14"/>
                    </a:lnTo>
                    <a:lnTo>
                      <a:pt x="2" y="15"/>
                    </a:lnTo>
                    <a:lnTo>
                      <a:pt x="1" y="15"/>
                    </a:lnTo>
                    <a:lnTo>
                      <a:pt x="0" y="15"/>
                    </a:lnTo>
                    <a:lnTo>
                      <a:pt x="2" y="16"/>
                    </a:lnTo>
                    <a:lnTo>
                      <a:pt x="3" y="16"/>
                    </a:lnTo>
                    <a:lnTo>
                      <a:pt x="4" y="16"/>
                    </a:lnTo>
                    <a:lnTo>
                      <a:pt x="5" y="15"/>
                    </a:lnTo>
                    <a:lnTo>
                      <a:pt x="6" y="14"/>
                    </a:lnTo>
                    <a:lnTo>
                      <a:pt x="6" y="12"/>
                    </a:lnTo>
                    <a:lnTo>
                      <a:pt x="7" y="11"/>
                    </a:lnTo>
                    <a:lnTo>
                      <a:pt x="7" y="10"/>
                    </a:lnTo>
                    <a:lnTo>
                      <a:pt x="7" y="9"/>
                    </a:lnTo>
                    <a:lnTo>
                      <a:pt x="7" y="7"/>
                    </a:lnTo>
                    <a:lnTo>
                      <a:pt x="7" y="5"/>
                    </a:lnTo>
                    <a:lnTo>
                      <a:pt x="7" y="4"/>
                    </a:lnTo>
                    <a:lnTo>
                      <a:pt x="6" y="3"/>
                    </a:lnTo>
                    <a:lnTo>
                      <a:pt x="5" y="1"/>
                    </a:lnTo>
                    <a:lnTo>
                      <a:pt x="4" y="1"/>
                    </a:lnTo>
                    <a:lnTo>
                      <a:pt x="4" y="0"/>
                    </a:lnTo>
                    <a:lnTo>
                      <a:pt x="3" y="0"/>
                    </a:lnTo>
                    <a:lnTo>
                      <a:pt x="2" y="0"/>
                    </a:lnTo>
                    <a:lnTo>
                      <a:pt x="0"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54" name="Freeform 74"/>
              <p:cNvSpPr>
                <a:spLocks/>
              </p:cNvSpPr>
              <p:nvPr/>
            </p:nvSpPr>
            <p:spPr bwMode="auto">
              <a:xfrm>
                <a:off x="3614" y="3887"/>
                <a:ext cx="327" cy="33"/>
              </a:xfrm>
              <a:custGeom>
                <a:avLst/>
                <a:gdLst/>
                <a:ahLst/>
                <a:cxnLst>
                  <a:cxn ang="0">
                    <a:pos x="0" y="4"/>
                  </a:cxn>
                  <a:cxn ang="0">
                    <a:pos x="25" y="7"/>
                  </a:cxn>
                  <a:cxn ang="0">
                    <a:pos x="49" y="12"/>
                  </a:cxn>
                  <a:cxn ang="0">
                    <a:pos x="73" y="18"/>
                  </a:cxn>
                  <a:cxn ang="0">
                    <a:pos x="97" y="26"/>
                  </a:cxn>
                  <a:cxn ang="0">
                    <a:pos x="112" y="32"/>
                  </a:cxn>
                  <a:cxn ang="0">
                    <a:pos x="92" y="21"/>
                  </a:cxn>
                  <a:cxn ang="0">
                    <a:pos x="121" y="15"/>
                  </a:cxn>
                  <a:cxn ang="0">
                    <a:pos x="157" y="12"/>
                  </a:cxn>
                  <a:cxn ang="0">
                    <a:pos x="198" y="11"/>
                  </a:cxn>
                  <a:cxn ang="0">
                    <a:pos x="253" y="9"/>
                  </a:cxn>
                  <a:cxn ang="0">
                    <a:pos x="293" y="13"/>
                  </a:cxn>
                  <a:cxn ang="0">
                    <a:pos x="326" y="18"/>
                  </a:cxn>
                  <a:cxn ang="0">
                    <a:pos x="282" y="9"/>
                  </a:cxn>
                  <a:cxn ang="0">
                    <a:pos x="238" y="4"/>
                  </a:cxn>
                  <a:cxn ang="0">
                    <a:pos x="233" y="4"/>
                  </a:cxn>
                  <a:cxn ang="0">
                    <a:pos x="129" y="1"/>
                  </a:cxn>
                  <a:cxn ang="0">
                    <a:pos x="112" y="8"/>
                  </a:cxn>
                  <a:cxn ang="0">
                    <a:pos x="66" y="1"/>
                  </a:cxn>
                  <a:cxn ang="0">
                    <a:pos x="55" y="0"/>
                  </a:cxn>
                  <a:cxn ang="0">
                    <a:pos x="32" y="0"/>
                  </a:cxn>
                  <a:cxn ang="0">
                    <a:pos x="19" y="2"/>
                  </a:cxn>
                  <a:cxn ang="0">
                    <a:pos x="0" y="4"/>
                  </a:cxn>
                </a:cxnLst>
                <a:rect l="0" t="0" r="r" b="b"/>
                <a:pathLst>
                  <a:path w="327" h="33">
                    <a:moveTo>
                      <a:pt x="0" y="4"/>
                    </a:moveTo>
                    <a:lnTo>
                      <a:pt x="25" y="7"/>
                    </a:lnTo>
                    <a:lnTo>
                      <a:pt x="49" y="12"/>
                    </a:lnTo>
                    <a:lnTo>
                      <a:pt x="73" y="18"/>
                    </a:lnTo>
                    <a:lnTo>
                      <a:pt x="97" y="26"/>
                    </a:lnTo>
                    <a:lnTo>
                      <a:pt x="112" y="32"/>
                    </a:lnTo>
                    <a:lnTo>
                      <a:pt x="92" y="21"/>
                    </a:lnTo>
                    <a:lnTo>
                      <a:pt x="121" y="15"/>
                    </a:lnTo>
                    <a:lnTo>
                      <a:pt x="157" y="12"/>
                    </a:lnTo>
                    <a:lnTo>
                      <a:pt x="198" y="11"/>
                    </a:lnTo>
                    <a:lnTo>
                      <a:pt x="253" y="9"/>
                    </a:lnTo>
                    <a:lnTo>
                      <a:pt x="293" y="13"/>
                    </a:lnTo>
                    <a:lnTo>
                      <a:pt x="326" y="18"/>
                    </a:lnTo>
                    <a:lnTo>
                      <a:pt x="282" y="9"/>
                    </a:lnTo>
                    <a:lnTo>
                      <a:pt x="238" y="4"/>
                    </a:lnTo>
                    <a:lnTo>
                      <a:pt x="233" y="4"/>
                    </a:lnTo>
                    <a:lnTo>
                      <a:pt x="129" y="1"/>
                    </a:lnTo>
                    <a:lnTo>
                      <a:pt x="112" y="8"/>
                    </a:lnTo>
                    <a:lnTo>
                      <a:pt x="66" y="1"/>
                    </a:lnTo>
                    <a:lnTo>
                      <a:pt x="55" y="0"/>
                    </a:lnTo>
                    <a:lnTo>
                      <a:pt x="32" y="0"/>
                    </a:lnTo>
                    <a:lnTo>
                      <a:pt x="19" y="2"/>
                    </a:lnTo>
                    <a:lnTo>
                      <a:pt x="0"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55" name="Freeform 75"/>
              <p:cNvSpPr>
                <a:spLocks/>
              </p:cNvSpPr>
              <p:nvPr/>
            </p:nvSpPr>
            <p:spPr bwMode="auto">
              <a:xfrm>
                <a:off x="3783" y="3868"/>
                <a:ext cx="16" cy="23"/>
              </a:xfrm>
              <a:custGeom>
                <a:avLst/>
                <a:gdLst/>
                <a:ahLst/>
                <a:cxnLst>
                  <a:cxn ang="0">
                    <a:pos x="12" y="0"/>
                  </a:cxn>
                  <a:cxn ang="0">
                    <a:pos x="8" y="5"/>
                  </a:cxn>
                  <a:cxn ang="0">
                    <a:pos x="4" y="11"/>
                  </a:cxn>
                  <a:cxn ang="0">
                    <a:pos x="0" y="21"/>
                  </a:cxn>
                  <a:cxn ang="0">
                    <a:pos x="5" y="22"/>
                  </a:cxn>
                  <a:cxn ang="0">
                    <a:pos x="8" y="16"/>
                  </a:cxn>
                  <a:cxn ang="0">
                    <a:pos x="10" y="12"/>
                  </a:cxn>
                  <a:cxn ang="0">
                    <a:pos x="15" y="6"/>
                  </a:cxn>
                  <a:cxn ang="0">
                    <a:pos x="12" y="0"/>
                  </a:cxn>
                </a:cxnLst>
                <a:rect l="0" t="0" r="r" b="b"/>
                <a:pathLst>
                  <a:path w="16" h="23">
                    <a:moveTo>
                      <a:pt x="12" y="0"/>
                    </a:moveTo>
                    <a:lnTo>
                      <a:pt x="8" y="5"/>
                    </a:lnTo>
                    <a:lnTo>
                      <a:pt x="4" y="11"/>
                    </a:lnTo>
                    <a:lnTo>
                      <a:pt x="0" y="21"/>
                    </a:lnTo>
                    <a:lnTo>
                      <a:pt x="5" y="22"/>
                    </a:lnTo>
                    <a:lnTo>
                      <a:pt x="8" y="16"/>
                    </a:lnTo>
                    <a:lnTo>
                      <a:pt x="10" y="12"/>
                    </a:lnTo>
                    <a:lnTo>
                      <a:pt x="15" y="6"/>
                    </a:lnTo>
                    <a:lnTo>
                      <a:pt x="1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56" name="Freeform 76"/>
              <p:cNvSpPr>
                <a:spLocks/>
              </p:cNvSpPr>
              <p:nvPr/>
            </p:nvSpPr>
            <p:spPr bwMode="auto">
              <a:xfrm>
                <a:off x="3664" y="3865"/>
                <a:ext cx="30" cy="23"/>
              </a:xfrm>
              <a:custGeom>
                <a:avLst/>
                <a:gdLst/>
                <a:ahLst/>
                <a:cxnLst>
                  <a:cxn ang="0">
                    <a:pos x="23" y="0"/>
                  </a:cxn>
                  <a:cxn ang="0">
                    <a:pos x="16" y="4"/>
                  </a:cxn>
                  <a:cxn ang="0">
                    <a:pos x="10" y="10"/>
                  </a:cxn>
                  <a:cxn ang="0">
                    <a:pos x="0" y="22"/>
                  </a:cxn>
                  <a:cxn ang="0">
                    <a:pos x="3" y="22"/>
                  </a:cxn>
                  <a:cxn ang="0">
                    <a:pos x="9" y="14"/>
                  </a:cxn>
                  <a:cxn ang="0">
                    <a:pos x="14" y="8"/>
                  </a:cxn>
                  <a:cxn ang="0">
                    <a:pos x="20" y="4"/>
                  </a:cxn>
                  <a:cxn ang="0">
                    <a:pos x="29" y="0"/>
                  </a:cxn>
                  <a:cxn ang="0">
                    <a:pos x="23" y="0"/>
                  </a:cxn>
                </a:cxnLst>
                <a:rect l="0" t="0" r="r" b="b"/>
                <a:pathLst>
                  <a:path w="30" h="23">
                    <a:moveTo>
                      <a:pt x="23" y="0"/>
                    </a:moveTo>
                    <a:lnTo>
                      <a:pt x="16" y="4"/>
                    </a:lnTo>
                    <a:lnTo>
                      <a:pt x="10" y="10"/>
                    </a:lnTo>
                    <a:lnTo>
                      <a:pt x="0" y="22"/>
                    </a:lnTo>
                    <a:lnTo>
                      <a:pt x="3" y="22"/>
                    </a:lnTo>
                    <a:lnTo>
                      <a:pt x="9" y="14"/>
                    </a:lnTo>
                    <a:lnTo>
                      <a:pt x="14" y="8"/>
                    </a:lnTo>
                    <a:lnTo>
                      <a:pt x="20" y="4"/>
                    </a:lnTo>
                    <a:lnTo>
                      <a:pt x="29" y="0"/>
                    </a:lnTo>
                    <a:lnTo>
                      <a:pt x="2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57" name="Freeform 77"/>
              <p:cNvSpPr>
                <a:spLocks/>
              </p:cNvSpPr>
              <p:nvPr/>
            </p:nvSpPr>
            <p:spPr bwMode="auto">
              <a:xfrm>
                <a:off x="3629" y="3869"/>
                <a:ext cx="21" cy="21"/>
              </a:xfrm>
              <a:custGeom>
                <a:avLst/>
                <a:gdLst/>
                <a:ahLst/>
                <a:cxnLst>
                  <a:cxn ang="0">
                    <a:pos x="10" y="11"/>
                  </a:cxn>
                  <a:cxn ang="0">
                    <a:pos x="12" y="10"/>
                  </a:cxn>
                  <a:cxn ang="0">
                    <a:pos x="12" y="8"/>
                  </a:cxn>
                  <a:cxn ang="0">
                    <a:pos x="12" y="6"/>
                  </a:cxn>
                  <a:cxn ang="0">
                    <a:pos x="12" y="4"/>
                  </a:cxn>
                  <a:cxn ang="0">
                    <a:pos x="11" y="1"/>
                  </a:cxn>
                  <a:cxn ang="0">
                    <a:pos x="20" y="0"/>
                  </a:cxn>
                  <a:cxn ang="0">
                    <a:pos x="7" y="1"/>
                  </a:cxn>
                  <a:cxn ang="0">
                    <a:pos x="4" y="3"/>
                  </a:cxn>
                  <a:cxn ang="0">
                    <a:pos x="2" y="5"/>
                  </a:cxn>
                  <a:cxn ang="0">
                    <a:pos x="1" y="8"/>
                  </a:cxn>
                  <a:cxn ang="0">
                    <a:pos x="0" y="11"/>
                  </a:cxn>
                  <a:cxn ang="0">
                    <a:pos x="0" y="20"/>
                  </a:cxn>
                  <a:cxn ang="0">
                    <a:pos x="9" y="18"/>
                  </a:cxn>
                  <a:cxn ang="0">
                    <a:pos x="9" y="12"/>
                  </a:cxn>
                  <a:cxn ang="0">
                    <a:pos x="10" y="11"/>
                  </a:cxn>
                </a:cxnLst>
                <a:rect l="0" t="0" r="r" b="b"/>
                <a:pathLst>
                  <a:path w="21" h="21">
                    <a:moveTo>
                      <a:pt x="10" y="11"/>
                    </a:moveTo>
                    <a:lnTo>
                      <a:pt x="12" y="10"/>
                    </a:lnTo>
                    <a:lnTo>
                      <a:pt x="12" y="8"/>
                    </a:lnTo>
                    <a:lnTo>
                      <a:pt x="12" y="6"/>
                    </a:lnTo>
                    <a:lnTo>
                      <a:pt x="12" y="4"/>
                    </a:lnTo>
                    <a:lnTo>
                      <a:pt x="11" y="1"/>
                    </a:lnTo>
                    <a:lnTo>
                      <a:pt x="20" y="0"/>
                    </a:lnTo>
                    <a:lnTo>
                      <a:pt x="7" y="1"/>
                    </a:lnTo>
                    <a:lnTo>
                      <a:pt x="4" y="3"/>
                    </a:lnTo>
                    <a:lnTo>
                      <a:pt x="2" y="5"/>
                    </a:lnTo>
                    <a:lnTo>
                      <a:pt x="1" y="8"/>
                    </a:lnTo>
                    <a:lnTo>
                      <a:pt x="0" y="11"/>
                    </a:lnTo>
                    <a:lnTo>
                      <a:pt x="0" y="20"/>
                    </a:lnTo>
                    <a:lnTo>
                      <a:pt x="9" y="18"/>
                    </a:lnTo>
                    <a:lnTo>
                      <a:pt x="9" y="12"/>
                    </a:lnTo>
                    <a:lnTo>
                      <a:pt x="1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58" name="Freeform 78"/>
              <p:cNvSpPr>
                <a:spLocks/>
              </p:cNvSpPr>
              <p:nvPr/>
            </p:nvSpPr>
            <p:spPr bwMode="auto">
              <a:xfrm>
                <a:off x="3637" y="3869"/>
                <a:ext cx="22" cy="19"/>
              </a:xfrm>
              <a:custGeom>
                <a:avLst/>
                <a:gdLst/>
                <a:ahLst/>
                <a:cxnLst>
                  <a:cxn ang="0">
                    <a:pos x="1" y="10"/>
                  </a:cxn>
                  <a:cxn ang="0">
                    <a:pos x="8" y="9"/>
                  </a:cxn>
                  <a:cxn ang="0">
                    <a:pos x="9" y="9"/>
                  </a:cxn>
                  <a:cxn ang="0">
                    <a:pos x="10" y="11"/>
                  </a:cxn>
                  <a:cxn ang="0">
                    <a:pos x="11" y="18"/>
                  </a:cxn>
                  <a:cxn ang="0">
                    <a:pos x="21" y="18"/>
                  </a:cxn>
                  <a:cxn ang="0">
                    <a:pos x="18" y="6"/>
                  </a:cxn>
                  <a:cxn ang="0">
                    <a:pos x="17" y="3"/>
                  </a:cxn>
                  <a:cxn ang="0">
                    <a:pos x="15" y="1"/>
                  </a:cxn>
                  <a:cxn ang="0">
                    <a:pos x="14" y="0"/>
                  </a:cxn>
                  <a:cxn ang="0">
                    <a:pos x="11" y="0"/>
                  </a:cxn>
                  <a:cxn ang="0">
                    <a:pos x="12" y="2"/>
                  </a:cxn>
                  <a:cxn ang="0">
                    <a:pos x="12" y="4"/>
                  </a:cxn>
                  <a:cxn ang="0">
                    <a:pos x="12" y="7"/>
                  </a:cxn>
                  <a:cxn ang="0">
                    <a:pos x="11" y="8"/>
                  </a:cxn>
                  <a:cxn ang="0">
                    <a:pos x="11" y="6"/>
                  </a:cxn>
                  <a:cxn ang="0">
                    <a:pos x="9" y="8"/>
                  </a:cxn>
                  <a:cxn ang="0">
                    <a:pos x="8" y="6"/>
                  </a:cxn>
                  <a:cxn ang="0">
                    <a:pos x="8" y="8"/>
                  </a:cxn>
                  <a:cxn ang="0">
                    <a:pos x="0" y="9"/>
                  </a:cxn>
                  <a:cxn ang="0">
                    <a:pos x="1" y="10"/>
                  </a:cxn>
                </a:cxnLst>
                <a:rect l="0" t="0" r="r" b="b"/>
                <a:pathLst>
                  <a:path w="22" h="19">
                    <a:moveTo>
                      <a:pt x="1" y="10"/>
                    </a:moveTo>
                    <a:lnTo>
                      <a:pt x="8" y="9"/>
                    </a:lnTo>
                    <a:lnTo>
                      <a:pt x="9" y="9"/>
                    </a:lnTo>
                    <a:lnTo>
                      <a:pt x="10" y="11"/>
                    </a:lnTo>
                    <a:lnTo>
                      <a:pt x="11" y="18"/>
                    </a:lnTo>
                    <a:lnTo>
                      <a:pt x="21" y="18"/>
                    </a:lnTo>
                    <a:lnTo>
                      <a:pt x="18" y="6"/>
                    </a:lnTo>
                    <a:lnTo>
                      <a:pt x="17" y="3"/>
                    </a:lnTo>
                    <a:lnTo>
                      <a:pt x="15" y="1"/>
                    </a:lnTo>
                    <a:lnTo>
                      <a:pt x="14" y="0"/>
                    </a:lnTo>
                    <a:lnTo>
                      <a:pt x="11" y="0"/>
                    </a:lnTo>
                    <a:lnTo>
                      <a:pt x="12" y="2"/>
                    </a:lnTo>
                    <a:lnTo>
                      <a:pt x="12" y="4"/>
                    </a:lnTo>
                    <a:lnTo>
                      <a:pt x="12" y="7"/>
                    </a:lnTo>
                    <a:lnTo>
                      <a:pt x="11" y="8"/>
                    </a:lnTo>
                    <a:lnTo>
                      <a:pt x="11" y="6"/>
                    </a:lnTo>
                    <a:lnTo>
                      <a:pt x="9" y="8"/>
                    </a:lnTo>
                    <a:lnTo>
                      <a:pt x="8" y="6"/>
                    </a:lnTo>
                    <a:lnTo>
                      <a:pt x="8" y="8"/>
                    </a:lnTo>
                    <a:lnTo>
                      <a:pt x="0" y="9"/>
                    </a:lnTo>
                    <a:lnTo>
                      <a:pt x="1"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59" name="Freeform 79"/>
              <p:cNvSpPr>
                <a:spLocks/>
              </p:cNvSpPr>
              <p:nvPr/>
            </p:nvSpPr>
            <p:spPr bwMode="auto">
              <a:xfrm>
                <a:off x="3845" y="3890"/>
                <a:ext cx="247" cy="170"/>
              </a:xfrm>
              <a:custGeom>
                <a:avLst/>
                <a:gdLst/>
                <a:ahLst/>
                <a:cxnLst>
                  <a:cxn ang="0">
                    <a:pos x="0" y="2"/>
                  </a:cxn>
                  <a:cxn ang="0">
                    <a:pos x="54" y="0"/>
                  </a:cxn>
                  <a:cxn ang="0">
                    <a:pos x="90" y="0"/>
                  </a:cxn>
                  <a:cxn ang="0">
                    <a:pos x="134" y="5"/>
                  </a:cxn>
                  <a:cxn ang="0">
                    <a:pos x="166" y="13"/>
                  </a:cxn>
                  <a:cxn ang="0">
                    <a:pos x="193" y="25"/>
                  </a:cxn>
                  <a:cxn ang="0">
                    <a:pos x="213" y="39"/>
                  </a:cxn>
                  <a:cxn ang="0">
                    <a:pos x="225" y="50"/>
                  </a:cxn>
                  <a:cxn ang="0">
                    <a:pos x="237" y="63"/>
                  </a:cxn>
                  <a:cxn ang="0">
                    <a:pos x="242" y="72"/>
                  </a:cxn>
                  <a:cxn ang="0">
                    <a:pos x="245" y="80"/>
                  </a:cxn>
                  <a:cxn ang="0">
                    <a:pos x="245" y="85"/>
                  </a:cxn>
                  <a:cxn ang="0">
                    <a:pos x="246" y="92"/>
                  </a:cxn>
                  <a:cxn ang="0">
                    <a:pos x="244" y="113"/>
                  </a:cxn>
                  <a:cxn ang="0">
                    <a:pos x="241" y="130"/>
                  </a:cxn>
                  <a:cxn ang="0">
                    <a:pos x="244" y="137"/>
                  </a:cxn>
                  <a:cxn ang="0">
                    <a:pos x="245" y="142"/>
                  </a:cxn>
                  <a:cxn ang="0">
                    <a:pos x="245" y="145"/>
                  </a:cxn>
                  <a:cxn ang="0">
                    <a:pos x="243" y="149"/>
                  </a:cxn>
                  <a:cxn ang="0">
                    <a:pos x="242" y="153"/>
                  </a:cxn>
                  <a:cxn ang="0">
                    <a:pos x="235" y="160"/>
                  </a:cxn>
                  <a:cxn ang="0">
                    <a:pos x="225" y="165"/>
                  </a:cxn>
                  <a:cxn ang="0">
                    <a:pos x="194" y="168"/>
                  </a:cxn>
                  <a:cxn ang="0">
                    <a:pos x="145" y="169"/>
                  </a:cxn>
                  <a:cxn ang="0">
                    <a:pos x="198" y="165"/>
                  </a:cxn>
                  <a:cxn ang="0">
                    <a:pos x="220" y="162"/>
                  </a:cxn>
                  <a:cxn ang="0">
                    <a:pos x="231" y="159"/>
                  </a:cxn>
                  <a:cxn ang="0">
                    <a:pos x="237" y="156"/>
                  </a:cxn>
                  <a:cxn ang="0">
                    <a:pos x="241" y="149"/>
                  </a:cxn>
                  <a:cxn ang="0">
                    <a:pos x="242" y="145"/>
                  </a:cxn>
                  <a:cxn ang="0">
                    <a:pos x="242" y="141"/>
                  </a:cxn>
                  <a:cxn ang="0">
                    <a:pos x="241" y="138"/>
                  </a:cxn>
                  <a:cxn ang="0">
                    <a:pos x="238" y="133"/>
                  </a:cxn>
                  <a:cxn ang="0">
                    <a:pos x="243" y="106"/>
                  </a:cxn>
                  <a:cxn ang="0">
                    <a:pos x="243" y="92"/>
                  </a:cxn>
                  <a:cxn ang="0">
                    <a:pos x="243" y="85"/>
                  </a:cxn>
                  <a:cxn ang="0">
                    <a:pos x="240" y="79"/>
                  </a:cxn>
                  <a:cxn ang="0">
                    <a:pos x="238" y="71"/>
                  </a:cxn>
                  <a:cxn ang="0">
                    <a:pos x="232" y="66"/>
                  </a:cxn>
                  <a:cxn ang="0">
                    <a:pos x="221" y="51"/>
                  </a:cxn>
                  <a:cxn ang="0">
                    <a:pos x="202" y="36"/>
                  </a:cxn>
                  <a:cxn ang="0">
                    <a:pos x="182" y="26"/>
                  </a:cxn>
                  <a:cxn ang="0">
                    <a:pos x="159" y="15"/>
                  </a:cxn>
                  <a:cxn ang="0">
                    <a:pos x="132" y="8"/>
                  </a:cxn>
                  <a:cxn ang="0">
                    <a:pos x="110" y="5"/>
                  </a:cxn>
                  <a:cxn ang="0">
                    <a:pos x="81" y="2"/>
                  </a:cxn>
                  <a:cxn ang="0">
                    <a:pos x="58" y="2"/>
                  </a:cxn>
                  <a:cxn ang="0">
                    <a:pos x="40" y="2"/>
                  </a:cxn>
                  <a:cxn ang="0">
                    <a:pos x="0" y="2"/>
                  </a:cxn>
                </a:cxnLst>
                <a:rect l="0" t="0" r="r" b="b"/>
                <a:pathLst>
                  <a:path w="247" h="170">
                    <a:moveTo>
                      <a:pt x="0" y="2"/>
                    </a:moveTo>
                    <a:lnTo>
                      <a:pt x="54" y="0"/>
                    </a:lnTo>
                    <a:lnTo>
                      <a:pt x="90" y="0"/>
                    </a:lnTo>
                    <a:lnTo>
                      <a:pt x="134" y="5"/>
                    </a:lnTo>
                    <a:lnTo>
                      <a:pt x="166" y="13"/>
                    </a:lnTo>
                    <a:lnTo>
                      <a:pt x="193" y="25"/>
                    </a:lnTo>
                    <a:lnTo>
                      <a:pt x="213" y="39"/>
                    </a:lnTo>
                    <a:lnTo>
                      <a:pt x="225" y="50"/>
                    </a:lnTo>
                    <a:lnTo>
                      <a:pt x="237" y="63"/>
                    </a:lnTo>
                    <a:lnTo>
                      <a:pt x="242" y="72"/>
                    </a:lnTo>
                    <a:lnTo>
                      <a:pt x="245" y="80"/>
                    </a:lnTo>
                    <a:lnTo>
                      <a:pt x="245" y="85"/>
                    </a:lnTo>
                    <a:lnTo>
                      <a:pt x="246" y="92"/>
                    </a:lnTo>
                    <a:lnTo>
                      <a:pt x="244" y="113"/>
                    </a:lnTo>
                    <a:lnTo>
                      <a:pt x="241" y="130"/>
                    </a:lnTo>
                    <a:lnTo>
                      <a:pt x="244" y="137"/>
                    </a:lnTo>
                    <a:lnTo>
                      <a:pt x="245" y="142"/>
                    </a:lnTo>
                    <a:lnTo>
                      <a:pt x="245" y="145"/>
                    </a:lnTo>
                    <a:lnTo>
                      <a:pt x="243" y="149"/>
                    </a:lnTo>
                    <a:lnTo>
                      <a:pt x="242" y="153"/>
                    </a:lnTo>
                    <a:lnTo>
                      <a:pt x="235" y="160"/>
                    </a:lnTo>
                    <a:lnTo>
                      <a:pt x="225" y="165"/>
                    </a:lnTo>
                    <a:lnTo>
                      <a:pt x="194" y="168"/>
                    </a:lnTo>
                    <a:lnTo>
                      <a:pt x="145" y="169"/>
                    </a:lnTo>
                    <a:lnTo>
                      <a:pt x="198" y="165"/>
                    </a:lnTo>
                    <a:lnTo>
                      <a:pt x="220" y="162"/>
                    </a:lnTo>
                    <a:lnTo>
                      <a:pt x="231" y="159"/>
                    </a:lnTo>
                    <a:lnTo>
                      <a:pt x="237" y="156"/>
                    </a:lnTo>
                    <a:lnTo>
                      <a:pt x="241" y="149"/>
                    </a:lnTo>
                    <a:lnTo>
                      <a:pt x="242" y="145"/>
                    </a:lnTo>
                    <a:lnTo>
                      <a:pt x="242" y="141"/>
                    </a:lnTo>
                    <a:lnTo>
                      <a:pt x="241" y="138"/>
                    </a:lnTo>
                    <a:lnTo>
                      <a:pt x="238" y="133"/>
                    </a:lnTo>
                    <a:lnTo>
                      <a:pt x="243" y="106"/>
                    </a:lnTo>
                    <a:lnTo>
                      <a:pt x="243" y="92"/>
                    </a:lnTo>
                    <a:lnTo>
                      <a:pt x="243" y="85"/>
                    </a:lnTo>
                    <a:lnTo>
                      <a:pt x="240" y="79"/>
                    </a:lnTo>
                    <a:lnTo>
                      <a:pt x="238" y="71"/>
                    </a:lnTo>
                    <a:lnTo>
                      <a:pt x="232" y="66"/>
                    </a:lnTo>
                    <a:lnTo>
                      <a:pt x="221" y="51"/>
                    </a:lnTo>
                    <a:lnTo>
                      <a:pt x="202" y="36"/>
                    </a:lnTo>
                    <a:lnTo>
                      <a:pt x="182" y="26"/>
                    </a:lnTo>
                    <a:lnTo>
                      <a:pt x="159" y="15"/>
                    </a:lnTo>
                    <a:lnTo>
                      <a:pt x="132" y="8"/>
                    </a:lnTo>
                    <a:lnTo>
                      <a:pt x="110" y="5"/>
                    </a:lnTo>
                    <a:lnTo>
                      <a:pt x="81" y="2"/>
                    </a:lnTo>
                    <a:lnTo>
                      <a:pt x="58" y="2"/>
                    </a:lnTo>
                    <a:lnTo>
                      <a:pt x="40" y="2"/>
                    </a:lnTo>
                    <a:lnTo>
                      <a:pt x="0"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60" name="Freeform 80"/>
              <p:cNvSpPr>
                <a:spLocks/>
              </p:cNvSpPr>
              <p:nvPr/>
            </p:nvSpPr>
            <p:spPr bwMode="auto">
              <a:xfrm>
                <a:off x="3842" y="3923"/>
                <a:ext cx="138" cy="169"/>
              </a:xfrm>
              <a:custGeom>
                <a:avLst/>
                <a:gdLst/>
                <a:ahLst/>
                <a:cxnLst>
                  <a:cxn ang="0">
                    <a:pos x="132" y="135"/>
                  </a:cxn>
                  <a:cxn ang="0">
                    <a:pos x="125" y="131"/>
                  </a:cxn>
                  <a:cxn ang="0">
                    <a:pos x="120" y="123"/>
                  </a:cxn>
                  <a:cxn ang="0">
                    <a:pos x="117" y="110"/>
                  </a:cxn>
                  <a:cxn ang="0">
                    <a:pos x="110" y="68"/>
                  </a:cxn>
                  <a:cxn ang="0">
                    <a:pos x="100" y="37"/>
                  </a:cxn>
                  <a:cxn ang="0">
                    <a:pos x="84" y="12"/>
                  </a:cxn>
                  <a:cxn ang="0">
                    <a:pos x="65" y="2"/>
                  </a:cxn>
                  <a:cxn ang="0">
                    <a:pos x="45" y="1"/>
                  </a:cxn>
                  <a:cxn ang="0">
                    <a:pos x="25" y="14"/>
                  </a:cxn>
                  <a:cxn ang="0">
                    <a:pos x="13" y="33"/>
                  </a:cxn>
                  <a:cxn ang="0">
                    <a:pos x="3" y="60"/>
                  </a:cxn>
                  <a:cxn ang="0">
                    <a:pos x="0" y="89"/>
                  </a:cxn>
                  <a:cxn ang="0">
                    <a:pos x="1" y="112"/>
                  </a:cxn>
                  <a:cxn ang="0">
                    <a:pos x="4" y="131"/>
                  </a:cxn>
                  <a:cxn ang="0">
                    <a:pos x="6" y="136"/>
                  </a:cxn>
                  <a:cxn ang="0">
                    <a:pos x="17" y="131"/>
                  </a:cxn>
                  <a:cxn ang="0">
                    <a:pos x="12" y="110"/>
                  </a:cxn>
                  <a:cxn ang="0">
                    <a:pos x="11" y="86"/>
                  </a:cxn>
                  <a:cxn ang="0">
                    <a:pos x="14" y="64"/>
                  </a:cxn>
                  <a:cxn ang="0">
                    <a:pos x="19" y="47"/>
                  </a:cxn>
                  <a:cxn ang="0">
                    <a:pos x="29" y="31"/>
                  </a:cxn>
                  <a:cxn ang="0">
                    <a:pos x="44" y="19"/>
                  </a:cxn>
                  <a:cxn ang="0">
                    <a:pos x="54" y="16"/>
                  </a:cxn>
                  <a:cxn ang="0">
                    <a:pos x="68" y="19"/>
                  </a:cxn>
                  <a:cxn ang="0">
                    <a:pos x="80" y="26"/>
                  </a:cxn>
                  <a:cxn ang="0">
                    <a:pos x="89" y="39"/>
                  </a:cxn>
                  <a:cxn ang="0">
                    <a:pos x="97" y="54"/>
                  </a:cxn>
                  <a:cxn ang="0">
                    <a:pos x="102" y="78"/>
                  </a:cxn>
                  <a:cxn ang="0">
                    <a:pos x="103" y="100"/>
                  </a:cxn>
                  <a:cxn ang="0">
                    <a:pos x="99" y="121"/>
                  </a:cxn>
                  <a:cxn ang="0">
                    <a:pos x="93" y="139"/>
                  </a:cxn>
                  <a:cxn ang="0">
                    <a:pos x="86" y="152"/>
                  </a:cxn>
                  <a:cxn ang="0">
                    <a:pos x="75" y="162"/>
                  </a:cxn>
                  <a:cxn ang="0">
                    <a:pos x="61" y="168"/>
                  </a:cxn>
                  <a:cxn ang="0">
                    <a:pos x="100" y="164"/>
                  </a:cxn>
                  <a:cxn ang="0">
                    <a:pos x="110" y="147"/>
                  </a:cxn>
                  <a:cxn ang="0">
                    <a:pos x="117" y="123"/>
                  </a:cxn>
                  <a:cxn ang="0">
                    <a:pos x="125" y="135"/>
                  </a:cxn>
                  <a:cxn ang="0">
                    <a:pos x="137" y="136"/>
                  </a:cxn>
                </a:cxnLst>
                <a:rect l="0" t="0" r="r" b="b"/>
                <a:pathLst>
                  <a:path w="138" h="169">
                    <a:moveTo>
                      <a:pt x="137" y="136"/>
                    </a:moveTo>
                    <a:lnTo>
                      <a:pt x="132" y="135"/>
                    </a:lnTo>
                    <a:lnTo>
                      <a:pt x="128" y="133"/>
                    </a:lnTo>
                    <a:lnTo>
                      <a:pt x="125" y="131"/>
                    </a:lnTo>
                    <a:lnTo>
                      <a:pt x="122" y="127"/>
                    </a:lnTo>
                    <a:lnTo>
                      <a:pt x="120" y="123"/>
                    </a:lnTo>
                    <a:lnTo>
                      <a:pt x="119" y="118"/>
                    </a:lnTo>
                    <a:lnTo>
                      <a:pt x="117" y="110"/>
                    </a:lnTo>
                    <a:lnTo>
                      <a:pt x="115" y="93"/>
                    </a:lnTo>
                    <a:lnTo>
                      <a:pt x="110" y="68"/>
                    </a:lnTo>
                    <a:lnTo>
                      <a:pt x="106" y="49"/>
                    </a:lnTo>
                    <a:lnTo>
                      <a:pt x="100" y="37"/>
                    </a:lnTo>
                    <a:lnTo>
                      <a:pt x="93" y="24"/>
                    </a:lnTo>
                    <a:lnTo>
                      <a:pt x="84" y="12"/>
                    </a:lnTo>
                    <a:lnTo>
                      <a:pt x="74" y="6"/>
                    </a:lnTo>
                    <a:lnTo>
                      <a:pt x="65" y="2"/>
                    </a:lnTo>
                    <a:lnTo>
                      <a:pt x="56" y="0"/>
                    </a:lnTo>
                    <a:lnTo>
                      <a:pt x="45" y="1"/>
                    </a:lnTo>
                    <a:lnTo>
                      <a:pt x="34" y="6"/>
                    </a:lnTo>
                    <a:lnTo>
                      <a:pt x="25" y="14"/>
                    </a:lnTo>
                    <a:lnTo>
                      <a:pt x="18" y="22"/>
                    </a:lnTo>
                    <a:lnTo>
                      <a:pt x="13" y="33"/>
                    </a:lnTo>
                    <a:lnTo>
                      <a:pt x="7" y="47"/>
                    </a:lnTo>
                    <a:lnTo>
                      <a:pt x="3" y="60"/>
                    </a:lnTo>
                    <a:lnTo>
                      <a:pt x="1" y="77"/>
                    </a:lnTo>
                    <a:lnTo>
                      <a:pt x="0" y="89"/>
                    </a:lnTo>
                    <a:lnTo>
                      <a:pt x="0" y="98"/>
                    </a:lnTo>
                    <a:lnTo>
                      <a:pt x="1" y="112"/>
                    </a:lnTo>
                    <a:lnTo>
                      <a:pt x="2" y="123"/>
                    </a:lnTo>
                    <a:lnTo>
                      <a:pt x="4" y="131"/>
                    </a:lnTo>
                    <a:lnTo>
                      <a:pt x="5" y="135"/>
                    </a:lnTo>
                    <a:lnTo>
                      <a:pt x="6" y="136"/>
                    </a:lnTo>
                    <a:lnTo>
                      <a:pt x="9" y="136"/>
                    </a:lnTo>
                    <a:lnTo>
                      <a:pt x="17" y="131"/>
                    </a:lnTo>
                    <a:lnTo>
                      <a:pt x="14" y="121"/>
                    </a:lnTo>
                    <a:lnTo>
                      <a:pt x="12" y="110"/>
                    </a:lnTo>
                    <a:lnTo>
                      <a:pt x="11" y="98"/>
                    </a:lnTo>
                    <a:lnTo>
                      <a:pt x="11" y="86"/>
                    </a:lnTo>
                    <a:lnTo>
                      <a:pt x="12" y="74"/>
                    </a:lnTo>
                    <a:lnTo>
                      <a:pt x="14" y="64"/>
                    </a:lnTo>
                    <a:lnTo>
                      <a:pt x="16" y="56"/>
                    </a:lnTo>
                    <a:lnTo>
                      <a:pt x="19" y="47"/>
                    </a:lnTo>
                    <a:lnTo>
                      <a:pt x="24" y="39"/>
                    </a:lnTo>
                    <a:lnTo>
                      <a:pt x="29" y="31"/>
                    </a:lnTo>
                    <a:lnTo>
                      <a:pt x="36" y="24"/>
                    </a:lnTo>
                    <a:lnTo>
                      <a:pt x="44" y="19"/>
                    </a:lnTo>
                    <a:lnTo>
                      <a:pt x="49" y="17"/>
                    </a:lnTo>
                    <a:lnTo>
                      <a:pt x="54" y="16"/>
                    </a:lnTo>
                    <a:lnTo>
                      <a:pt x="60" y="16"/>
                    </a:lnTo>
                    <a:lnTo>
                      <a:pt x="68" y="19"/>
                    </a:lnTo>
                    <a:lnTo>
                      <a:pt x="74" y="22"/>
                    </a:lnTo>
                    <a:lnTo>
                      <a:pt x="80" y="26"/>
                    </a:lnTo>
                    <a:lnTo>
                      <a:pt x="85" y="33"/>
                    </a:lnTo>
                    <a:lnTo>
                      <a:pt x="89" y="39"/>
                    </a:lnTo>
                    <a:lnTo>
                      <a:pt x="94" y="46"/>
                    </a:lnTo>
                    <a:lnTo>
                      <a:pt x="97" y="54"/>
                    </a:lnTo>
                    <a:lnTo>
                      <a:pt x="100" y="63"/>
                    </a:lnTo>
                    <a:lnTo>
                      <a:pt x="102" y="78"/>
                    </a:lnTo>
                    <a:lnTo>
                      <a:pt x="103" y="89"/>
                    </a:lnTo>
                    <a:lnTo>
                      <a:pt x="103" y="100"/>
                    </a:lnTo>
                    <a:lnTo>
                      <a:pt x="101" y="112"/>
                    </a:lnTo>
                    <a:lnTo>
                      <a:pt x="99" y="121"/>
                    </a:lnTo>
                    <a:lnTo>
                      <a:pt x="97" y="129"/>
                    </a:lnTo>
                    <a:lnTo>
                      <a:pt x="93" y="139"/>
                    </a:lnTo>
                    <a:lnTo>
                      <a:pt x="90" y="146"/>
                    </a:lnTo>
                    <a:lnTo>
                      <a:pt x="86" y="152"/>
                    </a:lnTo>
                    <a:lnTo>
                      <a:pt x="81" y="156"/>
                    </a:lnTo>
                    <a:lnTo>
                      <a:pt x="75" y="162"/>
                    </a:lnTo>
                    <a:lnTo>
                      <a:pt x="70" y="165"/>
                    </a:lnTo>
                    <a:lnTo>
                      <a:pt x="61" y="168"/>
                    </a:lnTo>
                    <a:lnTo>
                      <a:pt x="94" y="167"/>
                    </a:lnTo>
                    <a:lnTo>
                      <a:pt x="100" y="164"/>
                    </a:lnTo>
                    <a:lnTo>
                      <a:pt x="104" y="160"/>
                    </a:lnTo>
                    <a:lnTo>
                      <a:pt x="110" y="147"/>
                    </a:lnTo>
                    <a:lnTo>
                      <a:pt x="114" y="138"/>
                    </a:lnTo>
                    <a:lnTo>
                      <a:pt x="117" y="123"/>
                    </a:lnTo>
                    <a:lnTo>
                      <a:pt x="120" y="131"/>
                    </a:lnTo>
                    <a:lnTo>
                      <a:pt x="125" y="135"/>
                    </a:lnTo>
                    <a:lnTo>
                      <a:pt x="132" y="136"/>
                    </a:lnTo>
                    <a:lnTo>
                      <a:pt x="137"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61" name="Freeform 81"/>
              <p:cNvSpPr>
                <a:spLocks/>
              </p:cNvSpPr>
              <p:nvPr/>
            </p:nvSpPr>
            <p:spPr bwMode="auto">
              <a:xfrm>
                <a:off x="3855" y="3943"/>
                <a:ext cx="89" cy="149"/>
              </a:xfrm>
              <a:custGeom>
                <a:avLst/>
                <a:gdLst/>
                <a:ahLst/>
                <a:cxnLst>
                  <a:cxn ang="0">
                    <a:pos x="2" y="99"/>
                  </a:cxn>
                  <a:cxn ang="0">
                    <a:pos x="0" y="77"/>
                  </a:cxn>
                  <a:cxn ang="0">
                    <a:pos x="1" y="53"/>
                  </a:cxn>
                  <a:cxn ang="0">
                    <a:pos x="9" y="28"/>
                  </a:cxn>
                  <a:cxn ang="0">
                    <a:pos x="24" y="8"/>
                  </a:cxn>
                  <a:cxn ang="0">
                    <a:pos x="39" y="1"/>
                  </a:cxn>
                  <a:cxn ang="0">
                    <a:pos x="52" y="1"/>
                  </a:cxn>
                  <a:cxn ang="0">
                    <a:pos x="69" y="12"/>
                  </a:cxn>
                  <a:cxn ang="0">
                    <a:pos x="81" y="34"/>
                  </a:cxn>
                  <a:cxn ang="0">
                    <a:pos x="88" y="65"/>
                  </a:cxn>
                  <a:cxn ang="0">
                    <a:pos x="87" y="90"/>
                  </a:cxn>
                  <a:cxn ang="0">
                    <a:pos x="80" y="114"/>
                  </a:cxn>
                  <a:cxn ang="0">
                    <a:pos x="69" y="134"/>
                  </a:cxn>
                  <a:cxn ang="0">
                    <a:pos x="58" y="144"/>
                  </a:cxn>
                  <a:cxn ang="0">
                    <a:pos x="48" y="148"/>
                  </a:cxn>
                  <a:cxn ang="0">
                    <a:pos x="35" y="147"/>
                  </a:cxn>
                  <a:cxn ang="0">
                    <a:pos x="43" y="133"/>
                  </a:cxn>
                  <a:cxn ang="0">
                    <a:pos x="52" y="132"/>
                  </a:cxn>
                  <a:cxn ang="0">
                    <a:pos x="65" y="122"/>
                  </a:cxn>
                  <a:cxn ang="0">
                    <a:pos x="74" y="105"/>
                  </a:cxn>
                  <a:cxn ang="0">
                    <a:pos x="79" y="86"/>
                  </a:cxn>
                  <a:cxn ang="0">
                    <a:pos x="80" y="66"/>
                  </a:cxn>
                  <a:cxn ang="0">
                    <a:pos x="77" y="48"/>
                  </a:cxn>
                  <a:cxn ang="0">
                    <a:pos x="69" y="30"/>
                  </a:cxn>
                  <a:cxn ang="0">
                    <a:pos x="58" y="16"/>
                  </a:cxn>
                  <a:cxn ang="0">
                    <a:pos x="44" y="12"/>
                  </a:cxn>
                  <a:cxn ang="0">
                    <a:pos x="33" y="15"/>
                  </a:cxn>
                  <a:cxn ang="0">
                    <a:pos x="20" y="27"/>
                  </a:cxn>
                  <a:cxn ang="0">
                    <a:pos x="12" y="44"/>
                  </a:cxn>
                  <a:cxn ang="0">
                    <a:pos x="8" y="69"/>
                  </a:cxn>
                  <a:cxn ang="0">
                    <a:pos x="10" y="93"/>
                  </a:cxn>
                  <a:cxn ang="0">
                    <a:pos x="4" y="111"/>
                  </a:cxn>
                </a:cxnLst>
                <a:rect l="0" t="0" r="r" b="b"/>
                <a:pathLst>
                  <a:path w="89" h="149">
                    <a:moveTo>
                      <a:pt x="4" y="111"/>
                    </a:moveTo>
                    <a:lnTo>
                      <a:pt x="2" y="99"/>
                    </a:lnTo>
                    <a:lnTo>
                      <a:pt x="1" y="89"/>
                    </a:lnTo>
                    <a:lnTo>
                      <a:pt x="0" y="77"/>
                    </a:lnTo>
                    <a:lnTo>
                      <a:pt x="0" y="66"/>
                    </a:lnTo>
                    <a:lnTo>
                      <a:pt x="1" y="53"/>
                    </a:lnTo>
                    <a:lnTo>
                      <a:pt x="5" y="39"/>
                    </a:lnTo>
                    <a:lnTo>
                      <a:pt x="9" y="28"/>
                    </a:lnTo>
                    <a:lnTo>
                      <a:pt x="16" y="18"/>
                    </a:lnTo>
                    <a:lnTo>
                      <a:pt x="24" y="8"/>
                    </a:lnTo>
                    <a:lnTo>
                      <a:pt x="31" y="3"/>
                    </a:lnTo>
                    <a:lnTo>
                      <a:pt x="39" y="1"/>
                    </a:lnTo>
                    <a:lnTo>
                      <a:pt x="44" y="0"/>
                    </a:lnTo>
                    <a:lnTo>
                      <a:pt x="52" y="1"/>
                    </a:lnTo>
                    <a:lnTo>
                      <a:pt x="61" y="5"/>
                    </a:lnTo>
                    <a:lnTo>
                      <a:pt x="69" y="12"/>
                    </a:lnTo>
                    <a:lnTo>
                      <a:pt x="76" y="23"/>
                    </a:lnTo>
                    <a:lnTo>
                      <a:pt x="81" y="34"/>
                    </a:lnTo>
                    <a:lnTo>
                      <a:pt x="86" y="49"/>
                    </a:lnTo>
                    <a:lnTo>
                      <a:pt x="88" y="65"/>
                    </a:lnTo>
                    <a:lnTo>
                      <a:pt x="88" y="76"/>
                    </a:lnTo>
                    <a:lnTo>
                      <a:pt x="87" y="90"/>
                    </a:lnTo>
                    <a:lnTo>
                      <a:pt x="84" y="104"/>
                    </a:lnTo>
                    <a:lnTo>
                      <a:pt x="80" y="114"/>
                    </a:lnTo>
                    <a:lnTo>
                      <a:pt x="75" y="126"/>
                    </a:lnTo>
                    <a:lnTo>
                      <a:pt x="69" y="134"/>
                    </a:lnTo>
                    <a:lnTo>
                      <a:pt x="64" y="140"/>
                    </a:lnTo>
                    <a:lnTo>
                      <a:pt x="58" y="144"/>
                    </a:lnTo>
                    <a:lnTo>
                      <a:pt x="51" y="147"/>
                    </a:lnTo>
                    <a:lnTo>
                      <a:pt x="48" y="148"/>
                    </a:lnTo>
                    <a:lnTo>
                      <a:pt x="40" y="148"/>
                    </a:lnTo>
                    <a:lnTo>
                      <a:pt x="35" y="147"/>
                    </a:lnTo>
                    <a:lnTo>
                      <a:pt x="29" y="144"/>
                    </a:lnTo>
                    <a:lnTo>
                      <a:pt x="43" y="133"/>
                    </a:lnTo>
                    <a:lnTo>
                      <a:pt x="47" y="133"/>
                    </a:lnTo>
                    <a:lnTo>
                      <a:pt x="52" y="132"/>
                    </a:lnTo>
                    <a:lnTo>
                      <a:pt x="59" y="127"/>
                    </a:lnTo>
                    <a:lnTo>
                      <a:pt x="65" y="122"/>
                    </a:lnTo>
                    <a:lnTo>
                      <a:pt x="70" y="113"/>
                    </a:lnTo>
                    <a:lnTo>
                      <a:pt x="74" y="105"/>
                    </a:lnTo>
                    <a:lnTo>
                      <a:pt x="77" y="97"/>
                    </a:lnTo>
                    <a:lnTo>
                      <a:pt x="79" y="86"/>
                    </a:lnTo>
                    <a:lnTo>
                      <a:pt x="80" y="75"/>
                    </a:lnTo>
                    <a:lnTo>
                      <a:pt x="80" y="66"/>
                    </a:lnTo>
                    <a:lnTo>
                      <a:pt x="78" y="56"/>
                    </a:lnTo>
                    <a:lnTo>
                      <a:pt x="77" y="48"/>
                    </a:lnTo>
                    <a:lnTo>
                      <a:pt x="74" y="40"/>
                    </a:lnTo>
                    <a:lnTo>
                      <a:pt x="69" y="30"/>
                    </a:lnTo>
                    <a:lnTo>
                      <a:pt x="64" y="22"/>
                    </a:lnTo>
                    <a:lnTo>
                      <a:pt x="58" y="16"/>
                    </a:lnTo>
                    <a:lnTo>
                      <a:pt x="51" y="12"/>
                    </a:lnTo>
                    <a:lnTo>
                      <a:pt x="44" y="12"/>
                    </a:lnTo>
                    <a:lnTo>
                      <a:pt x="39" y="12"/>
                    </a:lnTo>
                    <a:lnTo>
                      <a:pt x="33" y="15"/>
                    </a:lnTo>
                    <a:lnTo>
                      <a:pt x="25" y="20"/>
                    </a:lnTo>
                    <a:lnTo>
                      <a:pt x="20" y="27"/>
                    </a:lnTo>
                    <a:lnTo>
                      <a:pt x="15" y="35"/>
                    </a:lnTo>
                    <a:lnTo>
                      <a:pt x="12" y="44"/>
                    </a:lnTo>
                    <a:lnTo>
                      <a:pt x="9" y="58"/>
                    </a:lnTo>
                    <a:lnTo>
                      <a:pt x="8" y="69"/>
                    </a:lnTo>
                    <a:lnTo>
                      <a:pt x="8" y="78"/>
                    </a:lnTo>
                    <a:lnTo>
                      <a:pt x="10" y="93"/>
                    </a:lnTo>
                    <a:lnTo>
                      <a:pt x="14" y="106"/>
                    </a:lnTo>
                    <a:lnTo>
                      <a:pt x="4" y="1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62" name="Freeform 82"/>
              <p:cNvSpPr>
                <a:spLocks/>
              </p:cNvSpPr>
              <p:nvPr/>
            </p:nvSpPr>
            <p:spPr bwMode="auto">
              <a:xfrm>
                <a:off x="3859" y="4047"/>
                <a:ext cx="40" cy="45"/>
              </a:xfrm>
              <a:custGeom>
                <a:avLst/>
                <a:gdLst/>
                <a:ahLst/>
                <a:cxnLst>
                  <a:cxn ang="0">
                    <a:pos x="9" y="0"/>
                  </a:cxn>
                  <a:cxn ang="0">
                    <a:pos x="11" y="7"/>
                  </a:cxn>
                  <a:cxn ang="0">
                    <a:pos x="15" y="14"/>
                  </a:cxn>
                  <a:cxn ang="0">
                    <a:pos x="19" y="20"/>
                  </a:cxn>
                  <a:cxn ang="0">
                    <a:pos x="24" y="24"/>
                  </a:cxn>
                  <a:cxn ang="0">
                    <a:pos x="31" y="28"/>
                  </a:cxn>
                  <a:cxn ang="0">
                    <a:pos x="35" y="29"/>
                  </a:cxn>
                  <a:cxn ang="0">
                    <a:pos x="39" y="29"/>
                  </a:cxn>
                  <a:cxn ang="0">
                    <a:pos x="36" y="44"/>
                  </a:cxn>
                  <a:cxn ang="0">
                    <a:pos x="30" y="43"/>
                  </a:cxn>
                  <a:cxn ang="0">
                    <a:pos x="25" y="40"/>
                  </a:cxn>
                  <a:cxn ang="0">
                    <a:pos x="20" y="37"/>
                  </a:cxn>
                  <a:cxn ang="0">
                    <a:pos x="14" y="32"/>
                  </a:cxn>
                  <a:cxn ang="0">
                    <a:pos x="9" y="25"/>
                  </a:cxn>
                  <a:cxn ang="0">
                    <a:pos x="6" y="20"/>
                  </a:cxn>
                  <a:cxn ang="0">
                    <a:pos x="3" y="14"/>
                  </a:cxn>
                  <a:cxn ang="0">
                    <a:pos x="0" y="6"/>
                  </a:cxn>
                  <a:cxn ang="0">
                    <a:pos x="9" y="0"/>
                  </a:cxn>
                </a:cxnLst>
                <a:rect l="0" t="0" r="r" b="b"/>
                <a:pathLst>
                  <a:path w="40" h="45">
                    <a:moveTo>
                      <a:pt x="9" y="0"/>
                    </a:moveTo>
                    <a:lnTo>
                      <a:pt x="11" y="7"/>
                    </a:lnTo>
                    <a:lnTo>
                      <a:pt x="15" y="14"/>
                    </a:lnTo>
                    <a:lnTo>
                      <a:pt x="19" y="20"/>
                    </a:lnTo>
                    <a:lnTo>
                      <a:pt x="24" y="24"/>
                    </a:lnTo>
                    <a:lnTo>
                      <a:pt x="31" y="28"/>
                    </a:lnTo>
                    <a:lnTo>
                      <a:pt x="35" y="29"/>
                    </a:lnTo>
                    <a:lnTo>
                      <a:pt x="39" y="29"/>
                    </a:lnTo>
                    <a:lnTo>
                      <a:pt x="36" y="44"/>
                    </a:lnTo>
                    <a:lnTo>
                      <a:pt x="30" y="43"/>
                    </a:lnTo>
                    <a:lnTo>
                      <a:pt x="25" y="40"/>
                    </a:lnTo>
                    <a:lnTo>
                      <a:pt x="20" y="37"/>
                    </a:lnTo>
                    <a:lnTo>
                      <a:pt x="14" y="32"/>
                    </a:lnTo>
                    <a:lnTo>
                      <a:pt x="9" y="25"/>
                    </a:lnTo>
                    <a:lnTo>
                      <a:pt x="6" y="20"/>
                    </a:lnTo>
                    <a:lnTo>
                      <a:pt x="3" y="14"/>
                    </a:lnTo>
                    <a:lnTo>
                      <a:pt x="0" y="6"/>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63" name="Freeform 83"/>
              <p:cNvSpPr>
                <a:spLocks/>
              </p:cNvSpPr>
              <p:nvPr/>
            </p:nvSpPr>
            <p:spPr bwMode="auto">
              <a:xfrm>
                <a:off x="3867" y="3962"/>
                <a:ext cx="56" cy="107"/>
              </a:xfrm>
              <a:custGeom>
                <a:avLst/>
                <a:gdLst/>
                <a:ahLst/>
                <a:cxnLst>
                  <a:cxn ang="0">
                    <a:pos x="42" y="10"/>
                  </a:cxn>
                  <a:cxn ang="0">
                    <a:pos x="43" y="34"/>
                  </a:cxn>
                  <a:cxn ang="0">
                    <a:pos x="30" y="13"/>
                  </a:cxn>
                  <a:cxn ang="0">
                    <a:pos x="30" y="25"/>
                  </a:cxn>
                  <a:cxn ang="0">
                    <a:pos x="29" y="36"/>
                  </a:cxn>
                  <a:cxn ang="0">
                    <a:pos x="27" y="43"/>
                  </a:cxn>
                  <a:cxn ang="0">
                    <a:pos x="25" y="49"/>
                  </a:cxn>
                  <a:cxn ang="0">
                    <a:pos x="22" y="53"/>
                  </a:cxn>
                  <a:cxn ang="0">
                    <a:pos x="19" y="57"/>
                  </a:cxn>
                  <a:cxn ang="0">
                    <a:pos x="11" y="66"/>
                  </a:cxn>
                  <a:cxn ang="0">
                    <a:pos x="19" y="86"/>
                  </a:cxn>
                  <a:cxn ang="0">
                    <a:pos x="26" y="80"/>
                  </a:cxn>
                  <a:cxn ang="0">
                    <a:pos x="32" y="76"/>
                  </a:cxn>
                  <a:cxn ang="0">
                    <a:pos x="33" y="75"/>
                  </a:cxn>
                  <a:cxn ang="0">
                    <a:pos x="36" y="75"/>
                  </a:cxn>
                  <a:cxn ang="0">
                    <a:pos x="40" y="75"/>
                  </a:cxn>
                  <a:cxn ang="0">
                    <a:pos x="45" y="78"/>
                  </a:cxn>
                  <a:cxn ang="0">
                    <a:pos x="51" y="84"/>
                  </a:cxn>
                  <a:cxn ang="0">
                    <a:pos x="55" y="89"/>
                  </a:cxn>
                  <a:cxn ang="0">
                    <a:pos x="51" y="96"/>
                  </a:cxn>
                  <a:cxn ang="0">
                    <a:pos x="47" y="100"/>
                  </a:cxn>
                  <a:cxn ang="0">
                    <a:pos x="42" y="103"/>
                  </a:cxn>
                  <a:cxn ang="0">
                    <a:pos x="38" y="106"/>
                  </a:cxn>
                  <a:cxn ang="0">
                    <a:pos x="33" y="106"/>
                  </a:cxn>
                  <a:cxn ang="0">
                    <a:pos x="28" y="106"/>
                  </a:cxn>
                  <a:cxn ang="0">
                    <a:pos x="23" y="104"/>
                  </a:cxn>
                  <a:cxn ang="0">
                    <a:pos x="18" y="101"/>
                  </a:cxn>
                  <a:cxn ang="0">
                    <a:pos x="13" y="96"/>
                  </a:cxn>
                  <a:cxn ang="0">
                    <a:pos x="9" y="91"/>
                  </a:cxn>
                  <a:cxn ang="0">
                    <a:pos x="6" y="83"/>
                  </a:cxn>
                  <a:cxn ang="0">
                    <a:pos x="3" y="75"/>
                  </a:cxn>
                  <a:cxn ang="0">
                    <a:pos x="1" y="68"/>
                  </a:cxn>
                  <a:cxn ang="0">
                    <a:pos x="0" y="59"/>
                  </a:cxn>
                  <a:cxn ang="0">
                    <a:pos x="0" y="48"/>
                  </a:cxn>
                  <a:cxn ang="0">
                    <a:pos x="1" y="38"/>
                  </a:cxn>
                  <a:cxn ang="0">
                    <a:pos x="3" y="31"/>
                  </a:cxn>
                  <a:cxn ang="0">
                    <a:pos x="5" y="24"/>
                  </a:cxn>
                  <a:cxn ang="0">
                    <a:pos x="9" y="17"/>
                  </a:cxn>
                  <a:cxn ang="0">
                    <a:pos x="14" y="9"/>
                  </a:cxn>
                  <a:cxn ang="0">
                    <a:pos x="21" y="3"/>
                  </a:cxn>
                  <a:cxn ang="0">
                    <a:pos x="27" y="0"/>
                  </a:cxn>
                  <a:cxn ang="0">
                    <a:pos x="33" y="0"/>
                  </a:cxn>
                  <a:cxn ang="0">
                    <a:pos x="40" y="1"/>
                  </a:cxn>
                  <a:cxn ang="0">
                    <a:pos x="43" y="3"/>
                  </a:cxn>
                  <a:cxn ang="0">
                    <a:pos x="42" y="10"/>
                  </a:cxn>
                </a:cxnLst>
                <a:rect l="0" t="0" r="r" b="b"/>
                <a:pathLst>
                  <a:path w="56" h="107">
                    <a:moveTo>
                      <a:pt x="42" y="10"/>
                    </a:moveTo>
                    <a:lnTo>
                      <a:pt x="43" y="34"/>
                    </a:lnTo>
                    <a:lnTo>
                      <a:pt x="30" y="13"/>
                    </a:lnTo>
                    <a:lnTo>
                      <a:pt x="30" y="25"/>
                    </a:lnTo>
                    <a:lnTo>
                      <a:pt x="29" y="36"/>
                    </a:lnTo>
                    <a:lnTo>
                      <a:pt x="27" y="43"/>
                    </a:lnTo>
                    <a:lnTo>
                      <a:pt x="25" y="49"/>
                    </a:lnTo>
                    <a:lnTo>
                      <a:pt x="22" y="53"/>
                    </a:lnTo>
                    <a:lnTo>
                      <a:pt x="19" y="57"/>
                    </a:lnTo>
                    <a:lnTo>
                      <a:pt x="11" y="66"/>
                    </a:lnTo>
                    <a:lnTo>
                      <a:pt x="19" y="86"/>
                    </a:lnTo>
                    <a:lnTo>
                      <a:pt x="26" y="80"/>
                    </a:lnTo>
                    <a:lnTo>
                      <a:pt x="32" y="76"/>
                    </a:lnTo>
                    <a:lnTo>
                      <a:pt x="33" y="75"/>
                    </a:lnTo>
                    <a:lnTo>
                      <a:pt x="36" y="75"/>
                    </a:lnTo>
                    <a:lnTo>
                      <a:pt x="40" y="75"/>
                    </a:lnTo>
                    <a:lnTo>
                      <a:pt x="45" y="78"/>
                    </a:lnTo>
                    <a:lnTo>
                      <a:pt x="51" y="84"/>
                    </a:lnTo>
                    <a:lnTo>
                      <a:pt x="55" y="89"/>
                    </a:lnTo>
                    <a:lnTo>
                      <a:pt x="51" y="96"/>
                    </a:lnTo>
                    <a:lnTo>
                      <a:pt x="47" y="100"/>
                    </a:lnTo>
                    <a:lnTo>
                      <a:pt x="42" y="103"/>
                    </a:lnTo>
                    <a:lnTo>
                      <a:pt x="38" y="106"/>
                    </a:lnTo>
                    <a:lnTo>
                      <a:pt x="33" y="106"/>
                    </a:lnTo>
                    <a:lnTo>
                      <a:pt x="28" y="106"/>
                    </a:lnTo>
                    <a:lnTo>
                      <a:pt x="23" y="104"/>
                    </a:lnTo>
                    <a:lnTo>
                      <a:pt x="18" y="101"/>
                    </a:lnTo>
                    <a:lnTo>
                      <a:pt x="13" y="96"/>
                    </a:lnTo>
                    <a:lnTo>
                      <a:pt x="9" y="91"/>
                    </a:lnTo>
                    <a:lnTo>
                      <a:pt x="6" y="83"/>
                    </a:lnTo>
                    <a:lnTo>
                      <a:pt x="3" y="75"/>
                    </a:lnTo>
                    <a:lnTo>
                      <a:pt x="1" y="68"/>
                    </a:lnTo>
                    <a:lnTo>
                      <a:pt x="0" y="59"/>
                    </a:lnTo>
                    <a:lnTo>
                      <a:pt x="0" y="48"/>
                    </a:lnTo>
                    <a:lnTo>
                      <a:pt x="1" y="38"/>
                    </a:lnTo>
                    <a:lnTo>
                      <a:pt x="3" y="31"/>
                    </a:lnTo>
                    <a:lnTo>
                      <a:pt x="5" y="24"/>
                    </a:lnTo>
                    <a:lnTo>
                      <a:pt x="9" y="17"/>
                    </a:lnTo>
                    <a:lnTo>
                      <a:pt x="14" y="9"/>
                    </a:lnTo>
                    <a:lnTo>
                      <a:pt x="21" y="3"/>
                    </a:lnTo>
                    <a:lnTo>
                      <a:pt x="27" y="0"/>
                    </a:lnTo>
                    <a:lnTo>
                      <a:pt x="33" y="0"/>
                    </a:lnTo>
                    <a:lnTo>
                      <a:pt x="40" y="1"/>
                    </a:lnTo>
                    <a:lnTo>
                      <a:pt x="43" y="3"/>
                    </a:lnTo>
                    <a:lnTo>
                      <a:pt x="42"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64" name="Freeform 84"/>
              <p:cNvSpPr>
                <a:spLocks/>
              </p:cNvSpPr>
              <p:nvPr/>
            </p:nvSpPr>
            <p:spPr bwMode="auto">
              <a:xfrm>
                <a:off x="3908" y="3965"/>
                <a:ext cx="23" cy="89"/>
              </a:xfrm>
              <a:custGeom>
                <a:avLst/>
                <a:gdLst/>
                <a:ahLst/>
                <a:cxnLst>
                  <a:cxn ang="0">
                    <a:pos x="0" y="9"/>
                  </a:cxn>
                  <a:cxn ang="0">
                    <a:pos x="4" y="33"/>
                  </a:cxn>
                  <a:cxn ang="0">
                    <a:pos x="5" y="38"/>
                  </a:cxn>
                  <a:cxn ang="0">
                    <a:pos x="7" y="44"/>
                  </a:cxn>
                  <a:cxn ang="0">
                    <a:pos x="11" y="50"/>
                  </a:cxn>
                  <a:cxn ang="0">
                    <a:pos x="14" y="55"/>
                  </a:cxn>
                  <a:cxn ang="0">
                    <a:pos x="18" y="60"/>
                  </a:cxn>
                  <a:cxn ang="0">
                    <a:pos x="15" y="72"/>
                  </a:cxn>
                  <a:cxn ang="0">
                    <a:pos x="12" y="84"/>
                  </a:cxn>
                  <a:cxn ang="0">
                    <a:pos x="12" y="88"/>
                  </a:cxn>
                  <a:cxn ang="0">
                    <a:pos x="14" y="84"/>
                  </a:cxn>
                  <a:cxn ang="0">
                    <a:pos x="17" y="77"/>
                  </a:cxn>
                  <a:cxn ang="0">
                    <a:pos x="20" y="69"/>
                  </a:cxn>
                  <a:cxn ang="0">
                    <a:pos x="21" y="62"/>
                  </a:cxn>
                  <a:cxn ang="0">
                    <a:pos x="22" y="54"/>
                  </a:cxn>
                  <a:cxn ang="0">
                    <a:pos x="22" y="45"/>
                  </a:cxn>
                  <a:cxn ang="0">
                    <a:pos x="21" y="36"/>
                  </a:cxn>
                  <a:cxn ang="0">
                    <a:pos x="20" y="29"/>
                  </a:cxn>
                  <a:cxn ang="0">
                    <a:pos x="17" y="21"/>
                  </a:cxn>
                  <a:cxn ang="0">
                    <a:pos x="13" y="12"/>
                  </a:cxn>
                  <a:cxn ang="0">
                    <a:pos x="7" y="6"/>
                  </a:cxn>
                  <a:cxn ang="0">
                    <a:pos x="0" y="0"/>
                  </a:cxn>
                  <a:cxn ang="0">
                    <a:pos x="0" y="9"/>
                  </a:cxn>
                </a:cxnLst>
                <a:rect l="0" t="0" r="r" b="b"/>
                <a:pathLst>
                  <a:path w="23" h="89">
                    <a:moveTo>
                      <a:pt x="0" y="9"/>
                    </a:moveTo>
                    <a:lnTo>
                      <a:pt x="4" y="33"/>
                    </a:lnTo>
                    <a:lnTo>
                      <a:pt x="5" y="38"/>
                    </a:lnTo>
                    <a:lnTo>
                      <a:pt x="7" y="44"/>
                    </a:lnTo>
                    <a:lnTo>
                      <a:pt x="11" y="50"/>
                    </a:lnTo>
                    <a:lnTo>
                      <a:pt x="14" y="55"/>
                    </a:lnTo>
                    <a:lnTo>
                      <a:pt x="18" y="60"/>
                    </a:lnTo>
                    <a:lnTo>
                      <a:pt x="15" y="72"/>
                    </a:lnTo>
                    <a:lnTo>
                      <a:pt x="12" y="84"/>
                    </a:lnTo>
                    <a:lnTo>
                      <a:pt x="12" y="88"/>
                    </a:lnTo>
                    <a:lnTo>
                      <a:pt x="14" y="84"/>
                    </a:lnTo>
                    <a:lnTo>
                      <a:pt x="17" y="77"/>
                    </a:lnTo>
                    <a:lnTo>
                      <a:pt x="20" y="69"/>
                    </a:lnTo>
                    <a:lnTo>
                      <a:pt x="21" y="62"/>
                    </a:lnTo>
                    <a:lnTo>
                      <a:pt x="22" y="54"/>
                    </a:lnTo>
                    <a:lnTo>
                      <a:pt x="22" y="45"/>
                    </a:lnTo>
                    <a:lnTo>
                      <a:pt x="21" y="36"/>
                    </a:lnTo>
                    <a:lnTo>
                      <a:pt x="20" y="29"/>
                    </a:lnTo>
                    <a:lnTo>
                      <a:pt x="17" y="21"/>
                    </a:lnTo>
                    <a:lnTo>
                      <a:pt x="13" y="12"/>
                    </a:lnTo>
                    <a:lnTo>
                      <a:pt x="7" y="6"/>
                    </a:lnTo>
                    <a:lnTo>
                      <a:pt x="0" y="0"/>
                    </a:lnTo>
                    <a:lnTo>
                      <a:pt x="0" y="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65" name="Freeform 85"/>
              <p:cNvSpPr>
                <a:spLocks/>
              </p:cNvSpPr>
              <p:nvPr/>
            </p:nvSpPr>
            <p:spPr bwMode="auto">
              <a:xfrm>
                <a:off x="3898" y="4007"/>
                <a:ext cx="8" cy="24"/>
              </a:xfrm>
              <a:custGeom>
                <a:avLst/>
                <a:gdLst/>
                <a:ahLst/>
                <a:cxnLst>
                  <a:cxn ang="0">
                    <a:pos x="7" y="0"/>
                  </a:cxn>
                  <a:cxn ang="0">
                    <a:pos x="5" y="0"/>
                  </a:cxn>
                  <a:cxn ang="0">
                    <a:pos x="3" y="1"/>
                  </a:cxn>
                  <a:cxn ang="0">
                    <a:pos x="2" y="4"/>
                  </a:cxn>
                  <a:cxn ang="0">
                    <a:pos x="1" y="6"/>
                  </a:cxn>
                  <a:cxn ang="0">
                    <a:pos x="0" y="10"/>
                  </a:cxn>
                  <a:cxn ang="0">
                    <a:pos x="0" y="13"/>
                  </a:cxn>
                  <a:cxn ang="0">
                    <a:pos x="1" y="16"/>
                  </a:cxn>
                  <a:cxn ang="0">
                    <a:pos x="1" y="19"/>
                  </a:cxn>
                  <a:cxn ang="0">
                    <a:pos x="3" y="22"/>
                  </a:cxn>
                  <a:cxn ang="0">
                    <a:pos x="4" y="23"/>
                  </a:cxn>
                  <a:cxn ang="0">
                    <a:pos x="6" y="23"/>
                  </a:cxn>
                  <a:cxn ang="0">
                    <a:pos x="7" y="23"/>
                  </a:cxn>
                  <a:cxn ang="0">
                    <a:pos x="7" y="21"/>
                  </a:cxn>
                  <a:cxn ang="0">
                    <a:pos x="5" y="21"/>
                  </a:cxn>
                  <a:cxn ang="0">
                    <a:pos x="4" y="20"/>
                  </a:cxn>
                  <a:cxn ang="0">
                    <a:pos x="2" y="18"/>
                  </a:cxn>
                  <a:cxn ang="0">
                    <a:pos x="2" y="16"/>
                  </a:cxn>
                  <a:cxn ang="0">
                    <a:pos x="1" y="13"/>
                  </a:cxn>
                  <a:cxn ang="0">
                    <a:pos x="1" y="10"/>
                  </a:cxn>
                  <a:cxn ang="0">
                    <a:pos x="1" y="7"/>
                  </a:cxn>
                  <a:cxn ang="0">
                    <a:pos x="2" y="4"/>
                  </a:cxn>
                  <a:cxn ang="0">
                    <a:pos x="4" y="3"/>
                  </a:cxn>
                  <a:cxn ang="0">
                    <a:pos x="5" y="2"/>
                  </a:cxn>
                  <a:cxn ang="0">
                    <a:pos x="7" y="2"/>
                  </a:cxn>
                  <a:cxn ang="0">
                    <a:pos x="7" y="0"/>
                  </a:cxn>
                </a:cxnLst>
                <a:rect l="0" t="0" r="r" b="b"/>
                <a:pathLst>
                  <a:path w="8" h="24">
                    <a:moveTo>
                      <a:pt x="7" y="0"/>
                    </a:moveTo>
                    <a:lnTo>
                      <a:pt x="5" y="0"/>
                    </a:lnTo>
                    <a:lnTo>
                      <a:pt x="3" y="1"/>
                    </a:lnTo>
                    <a:lnTo>
                      <a:pt x="2" y="4"/>
                    </a:lnTo>
                    <a:lnTo>
                      <a:pt x="1" y="6"/>
                    </a:lnTo>
                    <a:lnTo>
                      <a:pt x="0" y="10"/>
                    </a:lnTo>
                    <a:lnTo>
                      <a:pt x="0" y="13"/>
                    </a:lnTo>
                    <a:lnTo>
                      <a:pt x="1" y="16"/>
                    </a:lnTo>
                    <a:lnTo>
                      <a:pt x="1" y="19"/>
                    </a:lnTo>
                    <a:lnTo>
                      <a:pt x="3" y="22"/>
                    </a:lnTo>
                    <a:lnTo>
                      <a:pt x="4" y="23"/>
                    </a:lnTo>
                    <a:lnTo>
                      <a:pt x="6" y="23"/>
                    </a:lnTo>
                    <a:lnTo>
                      <a:pt x="7" y="23"/>
                    </a:lnTo>
                    <a:lnTo>
                      <a:pt x="7" y="21"/>
                    </a:lnTo>
                    <a:lnTo>
                      <a:pt x="5" y="21"/>
                    </a:lnTo>
                    <a:lnTo>
                      <a:pt x="4" y="20"/>
                    </a:lnTo>
                    <a:lnTo>
                      <a:pt x="2" y="18"/>
                    </a:lnTo>
                    <a:lnTo>
                      <a:pt x="2" y="16"/>
                    </a:lnTo>
                    <a:lnTo>
                      <a:pt x="1" y="13"/>
                    </a:lnTo>
                    <a:lnTo>
                      <a:pt x="1" y="10"/>
                    </a:lnTo>
                    <a:lnTo>
                      <a:pt x="1" y="7"/>
                    </a:lnTo>
                    <a:lnTo>
                      <a:pt x="2" y="4"/>
                    </a:lnTo>
                    <a:lnTo>
                      <a:pt x="4" y="3"/>
                    </a:lnTo>
                    <a:lnTo>
                      <a:pt x="5" y="2"/>
                    </a:lnTo>
                    <a:lnTo>
                      <a:pt x="7" y="2"/>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66" name="Freeform 86"/>
              <p:cNvSpPr>
                <a:spLocks/>
              </p:cNvSpPr>
              <p:nvPr/>
            </p:nvSpPr>
            <p:spPr bwMode="auto">
              <a:xfrm>
                <a:off x="3903" y="4007"/>
                <a:ext cx="11" cy="24"/>
              </a:xfrm>
              <a:custGeom>
                <a:avLst/>
                <a:gdLst/>
                <a:ahLst/>
                <a:cxnLst>
                  <a:cxn ang="0">
                    <a:pos x="2" y="2"/>
                  </a:cxn>
                  <a:cxn ang="0">
                    <a:pos x="4" y="3"/>
                  </a:cxn>
                  <a:cxn ang="0">
                    <a:pos x="5" y="4"/>
                  </a:cxn>
                  <a:cxn ang="0">
                    <a:pos x="6" y="7"/>
                  </a:cxn>
                  <a:cxn ang="0">
                    <a:pos x="7" y="9"/>
                  </a:cxn>
                  <a:cxn ang="0">
                    <a:pos x="7" y="12"/>
                  </a:cxn>
                  <a:cxn ang="0">
                    <a:pos x="6" y="15"/>
                  </a:cxn>
                  <a:cxn ang="0">
                    <a:pos x="5" y="17"/>
                  </a:cxn>
                  <a:cxn ang="0">
                    <a:pos x="4" y="19"/>
                  </a:cxn>
                  <a:cxn ang="0">
                    <a:pos x="3" y="20"/>
                  </a:cxn>
                  <a:cxn ang="0">
                    <a:pos x="2" y="21"/>
                  </a:cxn>
                  <a:cxn ang="0">
                    <a:pos x="1" y="21"/>
                  </a:cxn>
                  <a:cxn ang="0">
                    <a:pos x="0" y="21"/>
                  </a:cxn>
                  <a:cxn ang="0">
                    <a:pos x="2" y="23"/>
                  </a:cxn>
                  <a:cxn ang="0">
                    <a:pos x="4" y="23"/>
                  </a:cxn>
                  <a:cxn ang="0">
                    <a:pos x="5" y="22"/>
                  </a:cxn>
                  <a:cxn ang="0">
                    <a:pos x="7" y="20"/>
                  </a:cxn>
                  <a:cxn ang="0">
                    <a:pos x="8" y="18"/>
                  </a:cxn>
                  <a:cxn ang="0">
                    <a:pos x="9" y="16"/>
                  </a:cxn>
                  <a:cxn ang="0">
                    <a:pos x="9" y="15"/>
                  </a:cxn>
                  <a:cxn ang="0">
                    <a:pos x="10" y="12"/>
                  </a:cxn>
                  <a:cxn ang="0">
                    <a:pos x="10" y="11"/>
                  </a:cxn>
                  <a:cxn ang="0">
                    <a:pos x="9" y="8"/>
                  </a:cxn>
                  <a:cxn ang="0">
                    <a:pos x="9" y="5"/>
                  </a:cxn>
                  <a:cxn ang="0">
                    <a:pos x="7" y="3"/>
                  </a:cxn>
                  <a:cxn ang="0">
                    <a:pos x="6" y="1"/>
                  </a:cxn>
                  <a:cxn ang="0">
                    <a:pos x="4" y="0"/>
                  </a:cxn>
                  <a:cxn ang="0">
                    <a:pos x="3" y="0"/>
                  </a:cxn>
                  <a:cxn ang="0">
                    <a:pos x="2" y="2"/>
                  </a:cxn>
                </a:cxnLst>
                <a:rect l="0" t="0" r="r" b="b"/>
                <a:pathLst>
                  <a:path w="11" h="24">
                    <a:moveTo>
                      <a:pt x="2" y="2"/>
                    </a:moveTo>
                    <a:lnTo>
                      <a:pt x="4" y="3"/>
                    </a:lnTo>
                    <a:lnTo>
                      <a:pt x="5" y="4"/>
                    </a:lnTo>
                    <a:lnTo>
                      <a:pt x="6" y="7"/>
                    </a:lnTo>
                    <a:lnTo>
                      <a:pt x="7" y="9"/>
                    </a:lnTo>
                    <a:lnTo>
                      <a:pt x="7" y="12"/>
                    </a:lnTo>
                    <a:lnTo>
                      <a:pt x="6" y="15"/>
                    </a:lnTo>
                    <a:lnTo>
                      <a:pt x="5" y="17"/>
                    </a:lnTo>
                    <a:lnTo>
                      <a:pt x="4" y="19"/>
                    </a:lnTo>
                    <a:lnTo>
                      <a:pt x="3" y="20"/>
                    </a:lnTo>
                    <a:lnTo>
                      <a:pt x="2" y="21"/>
                    </a:lnTo>
                    <a:lnTo>
                      <a:pt x="1" y="21"/>
                    </a:lnTo>
                    <a:lnTo>
                      <a:pt x="0" y="21"/>
                    </a:lnTo>
                    <a:lnTo>
                      <a:pt x="2" y="23"/>
                    </a:lnTo>
                    <a:lnTo>
                      <a:pt x="4" y="23"/>
                    </a:lnTo>
                    <a:lnTo>
                      <a:pt x="5" y="22"/>
                    </a:lnTo>
                    <a:lnTo>
                      <a:pt x="7" y="20"/>
                    </a:lnTo>
                    <a:lnTo>
                      <a:pt x="8" y="18"/>
                    </a:lnTo>
                    <a:lnTo>
                      <a:pt x="9" y="16"/>
                    </a:lnTo>
                    <a:lnTo>
                      <a:pt x="9" y="15"/>
                    </a:lnTo>
                    <a:lnTo>
                      <a:pt x="10" y="12"/>
                    </a:lnTo>
                    <a:lnTo>
                      <a:pt x="10" y="11"/>
                    </a:lnTo>
                    <a:lnTo>
                      <a:pt x="9" y="8"/>
                    </a:lnTo>
                    <a:lnTo>
                      <a:pt x="9" y="5"/>
                    </a:lnTo>
                    <a:lnTo>
                      <a:pt x="7" y="3"/>
                    </a:lnTo>
                    <a:lnTo>
                      <a:pt x="6" y="1"/>
                    </a:lnTo>
                    <a:lnTo>
                      <a:pt x="4" y="0"/>
                    </a:lnTo>
                    <a:lnTo>
                      <a:pt x="3" y="0"/>
                    </a:lnTo>
                    <a:lnTo>
                      <a:pt x="2"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67" name="Freeform 87"/>
              <p:cNvSpPr>
                <a:spLocks/>
              </p:cNvSpPr>
              <p:nvPr/>
            </p:nvSpPr>
            <p:spPr bwMode="auto">
              <a:xfrm>
                <a:off x="3887" y="4019"/>
                <a:ext cx="5" cy="29"/>
              </a:xfrm>
              <a:custGeom>
                <a:avLst/>
                <a:gdLst/>
                <a:ahLst/>
                <a:cxnLst>
                  <a:cxn ang="0">
                    <a:pos x="0" y="28"/>
                  </a:cxn>
                  <a:cxn ang="0">
                    <a:pos x="4" y="0"/>
                  </a:cxn>
                  <a:cxn ang="0">
                    <a:pos x="3" y="25"/>
                  </a:cxn>
                  <a:cxn ang="0">
                    <a:pos x="0" y="28"/>
                  </a:cxn>
                </a:cxnLst>
                <a:rect l="0" t="0" r="r" b="b"/>
                <a:pathLst>
                  <a:path w="5" h="29">
                    <a:moveTo>
                      <a:pt x="0" y="28"/>
                    </a:moveTo>
                    <a:lnTo>
                      <a:pt x="4" y="0"/>
                    </a:lnTo>
                    <a:lnTo>
                      <a:pt x="3" y="25"/>
                    </a:lnTo>
                    <a:lnTo>
                      <a:pt x="0" y="2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68" name="Freeform 88"/>
              <p:cNvSpPr>
                <a:spLocks/>
              </p:cNvSpPr>
              <p:nvPr/>
            </p:nvSpPr>
            <p:spPr bwMode="auto">
              <a:xfrm>
                <a:off x="3911" y="4021"/>
                <a:ext cx="15" cy="16"/>
              </a:xfrm>
              <a:custGeom>
                <a:avLst/>
                <a:gdLst/>
                <a:ahLst/>
                <a:cxnLst>
                  <a:cxn ang="0">
                    <a:pos x="12" y="0"/>
                  </a:cxn>
                  <a:cxn ang="0">
                    <a:pos x="0" y="15"/>
                  </a:cxn>
                  <a:cxn ang="0">
                    <a:pos x="14" y="1"/>
                  </a:cxn>
                  <a:cxn ang="0">
                    <a:pos x="12" y="0"/>
                  </a:cxn>
                </a:cxnLst>
                <a:rect l="0" t="0" r="r" b="b"/>
                <a:pathLst>
                  <a:path w="15" h="16">
                    <a:moveTo>
                      <a:pt x="12" y="0"/>
                    </a:moveTo>
                    <a:lnTo>
                      <a:pt x="0" y="15"/>
                    </a:lnTo>
                    <a:lnTo>
                      <a:pt x="14" y="1"/>
                    </a:lnTo>
                    <a:lnTo>
                      <a:pt x="1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69" name="Freeform 89"/>
              <p:cNvSpPr>
                <a:spLocks/>
              </p:cNvSpPr>
              <p:nvPr/>
            </p:nvSpPr>
            <p:spPr bwMode="auto">
              <a:xfrm>
                <a:off x="3498" y="4072"/>
                <a:ext cx="587" cy="29"/>
              </a:xfrm>
              <a:custGeom>
                <a:avLst/>
                <a:gdLst/>
                <a:ahLst/>
                <a:cxnLst>
                  <a:cxn ang="0">
                    <a:pos x="0" y="6"/>
                  </a:cxn>
                  <a:cxn ang="0">
                    <a:pos x="586" y="28"/>
                  </a:cxn>
                  <a:cxn ang="0">
                    <a:pos x="501" y="9"/>
                  </a:cxn>
                  <a:cxn ang="0">
                    <a:pos x="83" y="0"/>
                  </a:cxn>
                  <a:cxn ang="0">
                    <a:pos x="0" y="6"/>
                  </a:cxn>
                </a:cxnLst>
                <a:rect l="0" t="0" r="r" b="b"/>
                <a:pathLst>
                  <a:path w="587" h="29">
                    <a:moveTo>
                      <a:pt x="0" y="6"/>
                    </a:moveTo>
                    <a:lnTo>
                      <a:pt x="586" y="28"/>
                    </a:lnTo>
                    <a:lnTo>
                      <a:pt x="501" y="9"/>
                    </a:lnTo>
                    <a:lnTo>
                      <a:pt x="83" y="0"/>
                    </a:lnTo>
                    <a:lnTo>
                      <a:pt x="0" y="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70" name="Freeform 90"/>
              <p:cNvSpPr>
                <a:spLocks/>
              </p:cNvSpPr>
              <p:nvPr/>
            </p:nvSpPr>
            <p:spPr bwMode="auto">
              <a:xfrm>
                <a:off x="3977" y="3967"/>
                <a:ext cx="33" cy="46"/>
              </a:xfrm>
              <a:custGeom>
                <a:avLst/>
                <a:gdLst/>
                <a:ahLst/>
                <a:cxnLst>
                  <a:cxn ang="0">
                    <a:pos x="1" y="29"/>
                  </a:cxn>
                  <a:cxn ang="0">
                    <a:pos x="4" y="35"/>
                  </a:cxn>
                  <a:cxn ang="0">
                    <a:pos x="7" y="40"/>
                  </a:cxn>
                  <a:cxn ang="0">
                    <a:pos x="12" y="43"/>
                  </a:cxn>
                  <a:cxn ang="0">
                    <a:pos x="17" y="45"/>
                  </a:cxn>
                  <a:cxn ang="0">
                    <a:pos x="21" y="45"/>
                  </a:cxn>
                  <a:cxn ang="0">
                    <a:pos x="25" y="44"/>
                  </a:cxn>
                  <a:cxn ang="0">
                    <a:pos x="28" y="41"/>
                  </a:cxn>
                  <a:cxn ang="0">
                    <a:pos x="31" y="37"/>
                  </a:cxn>
                  <a:cxn ang="0">
                    <a:pos x="32" y="32"/>
                  </a:cxn>
                  <a:cxn ang="0">
                    <a:pos x="32" y="26"/>
                  </a:cxn>
                  <a:cxn ang="0">
                    <a:pos x="32" y="21"/>
                  </a:cxn>
                  <a:cxn ang="0">
                    <a:pos x="31" y="16"/>
                  </a:cxn>
                  <a:cxn ang="0">
                    <a:pos x="29" y="11"/>
                  </a:cxn>
                  <a:cxn ang="0">
                    <a:pos x="25" y="6"/>
                  </a:cxn>
                  <a:cxn ang="0">
                    <a:pos x="20" y="2"/>
                  </a:cxn>
                  <a:cxn ang="0">
                    <a:pos x="15" y="0"/>
                  </a:cxn>
                  <a:cxn ang="0">
                    <a:pos x="12" y="0"/>
                  </a:cxn>
                  <a:cxn ang="0">
                    <a:pos x="6" y="2"/>
                  </a:cxn>
                  <a:cxn ang="0">
                    <a:pos x="3" y="6"/>
                  </a:cxn>
                  <a:cxn ang="0">
                    <a:pos x="1" y="11"/>
                  </a:cxn>
                  <a:cxn ang="0">
                    <a:pos x="0" y="16"/>
                  </a:cxn>
                  <a:cxn ang="0">
                    <a:pos x="2" y="11"/>
                  </a:cxn>
                  <a:cxn ang="0">
                    <a:pos x="4" y="7"/>
                  </a:cxn>
                  <a:cxn ang="0">
                    <a:pos x="8" y="4"/>
                  </a:cxn>
                  <a:cxn ang="0">
                    <a:pos x="12" y="3"/>
                  </a:cxn>
                  <a:cxn ang="0">
                    <a:pos x="17" y="5"/>
                  </a:cxn>
                  <a:cxn ang="0">
                    <a:pos x="21" y="9"/>
                  </a:cxn>
                  <a:cxn ang="0">
                    <a:pos x="24" y="14"/>
                  </a:cxn>
                  <a:cxn ang="0">
                    <a:pos x="25" y="20"/>
                  </a:cxn>
                  <a:cxn ang="0">
                    <a:pos x="26" y="25"/>
                  </a:cxn>
                  <a:cxn ang="0">
                    <a:pos x="22" y="37"/>
                  </a:cxn>
                  <a:cxn ang="0">
                    <a:pos x="22" y="24"/>
                  </a:cxn>
                  <a:cxn ang="0">
                    <a:pos x="18" y="36"/>
                  </a:cxn>
                  <a:cxn ang="0">
                    <a:pos x="18" y="26"/>
                  </a:cxn>
                  <a:cxn ang="0">
                    <a:pos x="14" y="33"/>
                  </a:cxn>
                  <a:cxn ang="0">
                    <a:pos x="13" y="26"/>
                  </a:cxn>
                  <a:cxn ang="0">
                    <a:pos x="10" y="31"/>
                  </a:cxn>
                  <a:cxn ang="0">
                    <a:pos x="10" y="26"/>
                  </a:cxn>
                  <a:cxn ang="0">
                    <a:pos x="8" y="31"/>
                  </a:cxn>
                  <a:cxn ang="0">
                    <a:pos x="5" y="31"/>
                  </a:cxn>
                  <a:cxn ang="0">
                    <a:pos x="3" y="31"/>
                  </a:cxn>
                  <a:cxn ang="0">
                    <a:pos x="1" y="29"/>
                  </a:cxn>
                </a:cxnLst>
                <a:rect l="0" t="0" r="r" b="b"/>
                <a:pathLst>
                  <a:path w="33" h="46">
                    <a:moveTo>
                      <a:pt x="1" y="29"/>
                    </a:moveTo>
                    <a:lnTo>
                      <a:pt x="4" y="35"/>
                    </a:lnTo>
                    <a:lnTo>
                      <a:pt x="7" y="40"/>
                    </a:lnTo>
                    <a:lnTo>
                      <a:pt x="12" y="43"/>
                    </a:lnTo>
                    <a:lnTo>
                      <a:pt x="17" y="45"/>
                    </a:lnTo>
                    <a:lnTo>
                      <a:pt x="21" y="45"/>
                    </a:lnTo>
                    <a:lnTo>
                      <a:pt x="25" y="44"/>
                    </a:lnTo>
                    <a:lnTo>
                      <a:pt x="28" y="41"/>
                    </a:lnTo>
                    <a:lnTo>
                      <a:pt x="31" y="37"/>
                    </a:lnTo>
                    <a:lnTo>
                      <a:pt x="32" y="32"/>
                    </a:lnTo>
                    <a:lnTo>
                      <a:pt x="32" y="26"/>
                    </a:lnTo>
                    <a:lnTo>
                      <a:pt x="32" y="21"/>
                    </a:lnTo>
                    <a:lnTo>
                      <a:pt x="31" y="16"/>
                    </a:lnTo>
                    <a:lnTo>
                      <a:pt x="29" y="11"/>
                    </a:lnTo>
                    <a:lnTo>
                      <a:pt x="25" y="6"/>
                    </a:lnTo>
                    <a:lnTo>
                      <a:pt x="20" y="2"/>
                    </a:lnTo>
                    <a:lnTo>
                      <a:pt x="15" y="0"/>
                    </a:lnTo>
                    <a:lnTo>
                      <a:pt x="12" y="0"/>
                    </a:lnTo>
                    <a:lnTo>
                      <a:pt x="6" y="2"/>
                    </a:lnTo>
                    <a:lnTo>
                      <a:pt x="3" y="6"/>
                    </a:lnTo>
                    <a:lnTo>
                      <a:pt x="1" y="11"/>
                    </a:lnTo>
                    <a:lnTo>
                      <a:pt x="0" y="16"/>
                    </a:lnTo>
                    <a:lnTo>
                      <a:pt x="2" y="11"/>
                    </a:lnTo>
                    <a:lnTo>
                      <a:pt x="4" y="7"/>
                    </a:lnTo>
                    <a:lnTo>
                      <a:pt x="8" y="4"/>
                    </a:lnTo>
                    <a:lnTo>
                      <a:pt x="12" y="3"/>
                    </a:lnTo>
                    <a:lnTo>
                      <a:pt x="17" y="5"/>
                    </a:lnTo>
                    <a:lnTo>
                      <a:pt x="21" y="9"/>
                    </a:lnTo>
                    <a:lnTo>
                      <a:pt x="24" y="14"/>
                    </a:lnTo>
                    <a:lnTo>
                      <a:pt x="25" y="20"/>
                    </a:lnTo>
                    <a:lnTo>
                      <a:pt x="26" y="25"/>
                    </a:lnTo>
                    <a:lnTo>
                      <a:pt x="22" y="37"/>
                    </a:lnTo>
                    <a:lnTo>
                      <a:pt x="22" y="24"/>
                    </a:lnTo>
                    <a:lnTo>
                      <a:pt x="18" y="36"/>
                    </a:lnTo>
                    <a:lnTo>
                      <a:pt x="18" y="26"/>
                    </a:lnTo>
                    <a:lnTo>
                      <a:pt x="14" y="33"/>
                    </a:lnTo>
                    <a:lnTo>
                      <a:pt x="13" y="26"/>
                    </a:lnTo>
                    <a:lnTo>
                      <a:pt x="10" y="31"/>
                    </a:lnTo>
                    <a:lnTo>
                      <a:pt x="10" y="26"/>
                    </a:lnTo>
                    <a:lnTo>
                      <a:pt x="8" y="31"/>
                    </a:lnTo>
                    <a:lnTo>
                      <a:pt x="5" y="31"/>
                    </a:lnTo>
                    <a:lnTo>
                      <a:pt x="3" y="31"/>
                    </a:lnTo>
                    <a:lnTo>
                      <a:pt x="1"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71" name="Freeform 91"/>
              <p:cNvSpPr>
                <a:spLocks/>
              </p:cNvSpPr>
              <p:nvPr/>
            </p:nvSpPr>
            <p:spPr bwMode="auto">
              <a:xfrm>
                <a:off x="3961" y="4051"/>
                <a:ext cx="82" cy="36"/>
              </a:xfrm>
              <a:custGeom>
                <a:avLst/>
                <a:gdLst/>
                <a:ahLst/>
                <a:cxnLst>
                  <a:cxn ang="0">
                    <a:pos x="0" y="0"/>
                  </a:cxn>
                  <a:cxn ang="0">
                    <a:pos x="2" y="9"/>
                  </a:cxn>
                  <a:cxn ang="0">
                    <a:pos x="6" y="16"/>
                  </a:cxn>
                  <a:cxn ang="0">
                    <a:pos x="11" y="23"/>
                  </a:cxn>
                  <a:cxn ang="0">
                    <a:pos x="16" y="29"/>
                  </a:cxn>
                  <a:cxn ang="0">
                    <a:pos x="22" y="32"/>
                  </a:cxn>
                  <a:cxn ang="0">
                    <a:pos x="30" y="34"/>
                  </a:cxn>
                  <a:cxn ang="0">
                    <a:pos x="39" y="35"/>
                  </a:cxn>
                  <a:cxn ang="0">
                    <a:pos x="49" y="35"/>
                  </a:cxn>
                  <a:cxn ang="0">
                    <a:pos x="56" y="33"/>
                  </a:cxn>
                  <a:cxn ang="0">
                    <a:pos x="63" y="30"/>
                  </a:cxn>
                  <a:cxn ang="0">
                    <a:pos x="69" y="25"/>
                  </a:cxn>
                  <a:cxn ang="0">
                    <a:pos x="75" y="17"/>
                  </a:cxn>
                  <a:cxn ang="0">
                    <a:pos x="78" y="11"/>
                  </a:cxn>
                  <a:cxn ang="0">
                    <a:pos x="81" y="5"/>
                  </a:cxn>
                  <a:cxn ang="0">
                    <a:pos x="31" y="8"/>
                  </a:cxn>
                  <a:cxn ang="0">
                    <a:pos x="17" y="8"/>
                  </a:cxn>
                  <a:cxn ang="0">
                    <a:pos x="10" y="7"/>
                  </a:cxn>
                  <a:cxn ang="0">
                    <a:pos x="4" y="5"/>
                  </a:cxn>
                  <a:cxn ang="0">
                    <a:pos x="0" y="0"/>
                  </a:cxn>
                </a:cxnLst>
                <a:rect l="0" t="0" r="r" b="b"/>
                <a:pathLst>
                  <a:path w="82" h="36">
                    <a:moveTo>
                      <a:pt x="0" y="0"/>
                    </a:moveTo>
                    <a:lnTo>
                      <a:pt x="2" y="9"/>
                    </a:lnTo>
                    <a:lnTo>
                      <a:pt x="6" y="16"/>
                    </a:lnTo>
                    <a:lnTo>
                      <a:pt x="11" y="23"/>
                    </a:lnTo>
                    <a:lnTo>
                      <a:pt x="16" y="29"/>
                    </a:lnTo>
                    <a:lnTo>
                      <a:pt x="22" y="32"/>
                    </a:lnTo>
                    <a:lnTo>
                      <a:pt x="30" y="34"/>
                    </a:lnTo>
                    <a:lnTo>
                      <a:pt x="39" y="35"/>
                    </a:lnTo>
                    <a:lnTo>
                      <a:pt x="49" y="35"/>
                    </a:lnTo>
                    <a:lnTo>
                      <a:pt x="56" y="33"/>
                    </a:lnTo>
                    <a:lnTo>
                      <a:pt x="63" y="30"/>
                    </a:lnTo>
                    <a:lnTo>
                      <a:pt x="69" y="25"/>
                    </a:lnTo>
                    <a:lnTo>
                      <a:pt x="75" y="17"/>
                    </a:lnTo>
                    <a:lnTo>
                      <a:pt x="78" y="11"/>
                    </a:lnTo>
                    <a:lnTo>
                      <a:pt x="81" y="5"/>
                    </a:lnTo>
                    <a:lnTo>
                      <a:pt x="31" y="8"/>
                    </a:lnTo>
                    <a:lnTo>
                      <a:pt x="17" y="8"/>
                    </a:lnTo>
                    <a:lnTo>
                      <a:pt x="10" y="7"/>
                    </a:lnTo>
                    <a:lnTo>
                      <a:pt x="4" y="5"/>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72" name="Freeform 92"/>
              <p:cNvSpPr>
                <a:spLocks/>
              </p:cNvSpPr>
              <p:nvPr/>
            </p:nvSpPr>
            <p:spPr bwMode="auto">
              <a:xfrm>
                <a:off x="4071" y="3977"/>
                <a:ext cx="19" cy="21"/>
              </a:xfrm>
              <a:custGeom>
                <a:avLst/>
                <a:gdLst/>
                <a:ahLst/>
                <a:cxnLst>
                  <a:cxn ang="0">
                    <a:pos x="18" y="0"/>
                  </a:cxn>
                  <a:cxn ang="0">
                    <a:pos x="11" y="6"/>
                  </a:cxn>
                  <a:cxn ang="0">
                    <a:pos x="10" y="18"/>
                  </a:cxn>
                  <a:cxn ang="0">
                    <a:pos x="14" y="20"/>
                  </a:cxn>
                  <a:cxn ang="0">
                    <a:pos x="0" y="20"/>
                  </a:cxn>
                  <a:cxn ang="0">
                    <a:pos x="2" y="1"/>
                  </a:cxn>
                  <a:cxn ang="0">
                    <a:pos x="18" y="0"/>
                  </a:cxn>
                </a:cxnLst>
                <a:rect l="0" t="0" r="r" b="b"/>
                <a:pathLst>
                  <a:path w="19" h="21">
                    <a:moveTo>
                      <a:pt x="18" y="0"/>
                    </a:moveTo>
                    <a:lnTo>
                      <a:pt x="11" y="6"/>
                    </a:lnTo>
                    <a:lnTo>
                      <a:pt x="10" y="18"/>
                    </a:lnTo>
                    <a:lnTo>
                      <a:pt x="14" y="20"/>
                    </a:lnTo>
                    <a:lnTo>
                      <a:pt x="0" y="20"/>
                    </a:lnTo>
                    <a:lnTo>
                      <a:pt x="2" y="1"/>
                    </a:lnTo>
                    <a:lnTo>
                      <a:pt x="1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73" name="Freeform 93"/>
              <p:cNvSpPr>
                <a:spLocks/>
              </p:cNvSpPr>
              <p:nvPr/>
            </p:nvSpPr>
            <p:spPr bwMode="auto">
              <a:xfrm>
                <a:off x="4027" y="3978"/>
                <a:ext cx="41" cy="21"/>
              </a:xfrm>
              <a:custGeom>
                <a:avLst/>
                <a:gdLst/>
                <a:ahLst/>
                <a:cxnLst>
                  <a:cxn ang="0">
                    <a:pos x="40" y="0"/>
                  </a:cxn>
                  <a:cxn ang="0">
                    <a:pos x="35" y="4"/>
                  </a:cxn>
                  <a:cxn ang="0">
                    <a:pos x="34" y="19"/>
                  </a:cxn>
                  <a:cxn ang="0">
                    <a:pos x="0" y="20"/>
                  </a:cxn>
                  <a:cxn ang="0">
                    <a:pos x="0" y="17"/>
                  </a:cxn>
                  <a:cxn ang="0">
                    <a:pos x="1" y="13"/>
                  </a:cxn>
                  <a:cxn ang="0">
                    <a:pos x="3" y="8"/>
                  </a:cxn>
                  <a:cxn ang="0">
                    <a:pos x="6" y="4"/>
                  </a:cxn>
                  <a:cxn ang="0">
                    <a:pos x="9" y="3"/>
                  </a:cxn>
                  <a:cxn ang="0">
                    <a:pos x="12" y="1"/>
                  </a:cxn>
                  <a:cxn ang="0">
                    <a:pos x="17" y="0"/>
                  </a:cxn>
                  <a:cxn ang="0">
                    <a:pos x="40" y="0"/>
                  </a:cxn>
                </a:cxnLst>
                <a:rect l="0" t="0" r="r" b="b"/>
                <a:pathLst>
                  <a:path w="41" h="21">
                    <a:moveTo>
                      <a:pt x="40" y="0"/>
                    </a:moveTo>
                    <a:lnTo>
                      <a:pt x="35" y="4"/>
                    </a:lnTo>
                    <a:lnTo>
                      <a:pt x="34" y="19"/>
                    </a:lnTo>
                    <a:lnTo>
                      <a:pt x="0" y="20"/>
                    </a:lnTo>
                    <a:lnTo>
                      <a:pt x="0" y="17"/>
                    </a:lnTo>
                    <a:lnTo>
                      <a:pt x="1" y="13"/>
                    </a:lnTo>
                    <a:lnTo>
                      <a:pt x="3" y="8"/>
                    </a:lnTo>
                    <a:lnTo>
                      <a:pt x="6" y="4"/>
                    </a:lnTo>
                    <a:lnTo>
                      <a:pt x="9" y="3"/>
                    </a:lnTo>
                    <a:lnTo>
                      <a:pt x="12" y="1"/>
                    </a:lnTo>
                    <a:lnTo>
                      <a:pt x="17" y="0"/>
                    </a:lnTo>
                    <a:lnTo>
                      <a:pt x="4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74" name="Freeform 94"/>
              <p:cNvSpPr>
                <a:spLocks/>
              </p:cNvSpPr>
              <p:nvPr/>
            </p:nvSpPr>
            <p:spPr bwMode="auto">
              <a:xfrm>
                <a:off x="4026" y="3996"/>
                <a:ext cx="63" cy="36"/>
              </a:xfrm>
              <a:custGeom>
                <a:avLst/>
                <a:gdLst/>
                <a:ahLst/>
                <a:cxnLst>
                  <a:cxn ang="0">
                    <a:pos x="61" y="4"/>
                  </a:cxn>
                  <a:cxn ang="0">
                    <a:pos x="57" y="8"/>
                  </a:cxn>
                  <a:cxn ang="0">
                    <a:pos x="2" y="8"/>
                  </a:cxn>
                  <a:cxn ang="0">
                    <a:pos x="1" y="5"/>
                  </a:cxn>
                  <a:cxn ang="0">
                    <a:pos x="1" y="1"/>
                  </a:cxn>
                  <a:cxn ang="0">
                    <a:pos x="1" y="0"/>
                  </a:cxn>
                  <a:cxn ang="0">
                    <a:pos x="0" y="5"/>
                  </a:cxn>
                  <a:cxn ang="0">
                    <a:pos x="0" y="10"/>
                  </a:cxn>
                  <a:cxn ang="0">
                    <a:pos x="1" y="13"/>
                  </a:cxn>
                  <a:cxn ang="0">
                    <a:pos x="2" y="19"/>
                  </a:cxn>
                  <a:cxn ang="0">
                    <a:pos x="3" y="23"/>
                  </a:cxn>
                  <a:cxn ang="0">
                    <a:pos x="6" y="27"/>
                  </a:cxn>
                  <a:cxn ang="0">
                    <a:pos x="9" y="30"/>
                  </a:cxn>
                  <a:cxn ang="0">
                    <a:pos x="13" y="32"/>
                  </a:cxn>
                  <a:cxn ang="0">
                    <a:pos x="18" y="33"/>
                  </a:cxn>
                  <a:cxn ang="0">
                    <a:pos x="25" y="35"/>
                  </a:cxn>
                  <a:cxn ang="0">
                    <a:pos x="36" y="35"/>
                  </a:cxn>
                  <a:cxn ang="0">
                    <a:pos x="21" y="32"/>
                  </a:cxn>
                  <a:cxn ang="0">
                    <a:pos x="14" y="31"/>
                  </a:cxn>
                  <a:cxn ang="0">
                    <a:pos x="10" y="28"/>
                  </a:cxn>
                  <a:cxn ang="0">
                    <a:pos x="33" y="28"/>
                  </a:cxn>
                  <a:cxn ang="0">
                    <a:pos x="34" y="20"/>
                  </a:cxn>
                  <a:cxn ang="0">
                    <a:pos x="43" y="11"/>
                  </a:cxn>
                  <a:cxn ang="0">
                    <a:pos x="41" y="32"/>
                  </a:cxn>
                  <a:cxn ang="0">
                    <a:pos x="43" y="28"/>
                  </a:cxn>
                  <a:cxn ang="0">
                    <a:pos x="58" y="28"/>
                  </a:cxn>
                  <a:cxn ang="0">
                    <a:pos x="51" y="26"/>
                  </a:cxn>
                  <a:cxn ang="0">
                    <a:pos x="53" y="11"/>
                  </a:cxn>
                  <a:cxn ang="0">
                    <a:pos x="57" y="11"/>
                  </a:cxn>
                  <a:cxn ang="0">
                    <a:pos x="60" y="9"/>
                  </a:cxn>
                  <a:cxn ang="0">
                    <a:pos x="62" y="6"/>
                  </a:cxn>
                  <a:cxn ang="0">
                    <a:pos x="61" y="4"/>
                  </a:cxn>
                </a:cxnLst>
                <a:rect l="0" t="0" r="r" b="b"/>
                <a:pathLst>
                  <a:path w="63" h="36">
                    <a:moveTo>
                      <a:pt x="61" y="4"/>
                    </a:moveTo>
                    <a:lnTo>
                      <a:pt x="57" y="8"/>
                    </a:lnTo>
                    <a:lnTo>
                      <a:pt x="2" y="8"/>
                    </a:lnTo>
                    <a:lnTo>
                      <a:pt x="1" y="5"/>
                    </a:lnTo>
                    <a:lnTo>
                      <a:pt x="1" y="1"/>
                    </a:lnTo>
                    <a:lnTo>
                      <a:pt x="1" y="0"/>
                    </a:lnTo>
                    <a:lnTo>
                      <a:pt x="0" y="5"/>
                    </a:lnTo>
                    <a:lnTo>
                      <a:pt x="0" y="10"/>
                    </a:lnTo>
                    <a:lnTo>
                      <a:pt x="1" y="13"/>
                    </a:lnTo>
                    <a:lnTo>
                      <a:pt x="2" y="19"/>
                    </a:lnTo>
                    <a:lnTo>
                      <a:pt x="3" y="23"/>
                    </a:lnTo>
                    <a:lnTo>
                      <a:pt x="6" y="27"/>
                    </a:lnTo>
                    <a:lnTo>
                      <a:pt x="9" y="30"/>
                    </a:lnTo>
                    <a:lnTo>
                      <a:pt x="13" y="32"/>
                    </a:lnTo>
                    <a:lnTo>
                      <a:pt x="18" y="33"/>
                    </a:lnTo>
                    <a:lnTo>
                      <a:pt x="25" y="35"/>
                    </a:lnTo>
                    <a:lnTo>
                      <a:pt x="36" y="35"/>
                    </a:lnTo>
                    <a:lnTo>
                      <a:pt x="21" y="32"/>
                    </a:lnTo>
                    <a:lnTo>
                      <a:pt x="14" y="31"/>
                    </a:lnTo>
                    <a:lnTo>
                      <a:pt x="10" y="28"/>
                    </a:lnTo>
                    <a:lnTo>
                      <a:pt x="33" y="28"/>
                    </a:lnTo>
                    <a:lnTo>
                      <a:pt x="34" y="20"/>
                    </a:lnTo>
                    <a:lnTo>
                      <a:pt x="43" y="11"/>
                    </a:lnTo>
                    <a:lnTo>
                      <a:pt x="41" y="32"/>
                    </a:lnTo>
                    <a:lnTo>
                      <a:pt x="43" y="28"/>
                    </a:lnTo>
                    <a:lnTo>
                      <a:pt x="58" y="28"/>
                    </a:lnTo>
                    <a:lnTo>
                      <a:pt x="51" y="26"/>
                    </a:lnTo>
                    <a:lnTo>
                      <a:pt x="53" y="11"/>
                    </a:lnTo>
                    <a:lnTo>
                      <a:pt x="57" y="11"/>
                    </a:lnTo>
                    <a:lnTo>
                      <a:pt x="60" y="9"/>
                    </a:lnTo>
                    <a:lnTo>
                      <a:pt x="62" y="6"/>
                    </a:lnTo>
                    <a:lnTo>
                      <a:pt x="61"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75" name="Freeform 95"/>
              <p:cNvSpPr>
                <a:spLocks/>
              </p:cNvSpPr>
              <p:nvPr/>
            </p:nvSpPr>
            <p:spPr bwMode="auto">
              <a:xfrm>
                <a:off x="3956" y="3915"/>
                <a:ext cx="76" cy="29"/>
              </a:xfrm>
              <a:custGeom>
                <a:avLst/>
                <a:gdLst/>
                <a:ahLst/>
                <a:cxnLst>
                  <a:cxn ang="0">
                    <a:pos x="74" y="27"/>
                  </a:cxn>
                  <a:cxn ang="0">
                    <a:pos x="53" y="14"/>
                  </a:cxn>
                  <a:cxn ang="0">
                    <a:pos x="34" y="6"/>
                  </a:cxn>
                  <a:cxn ang="0">
                    <a:pos x="11" y="0"/>
                  </a:cxn>
                  <a:cxn ang="0">
                    <a:pos x="6" y="0"/>
                  </a:cxn>
                  <a:cxn ang="0">
                    <a:pos x="1" y="4"/>
                  </a:cxn>
                  <a:cxn ang="0">
                    <a:pos x="0" y="6"/>
                  </a:cxn>
                  <a:cxn ang="0">
                    <a:pos x="0" y="9"/>
                  </a:cxn>
                  <a:cxn ang="0">
                    <a:pos x="0" y="13"/>
                  </a:cxn>
                  <a:cxn ang="0">
                    <a:pos x="1" y="15"/>
                  </a:cxn>
                  <a:cxn ang="0">
                    <a:pos x="3" y="18"/>
                  </a:cxn>
                  <a:cxn ang="0">
                    <a:pos x="7" y="21"/>
                  </a:cxn>
                  <a:cxn ang="0">
                    <a:pos x="15" y="24"/>
                  </a:cxn>
                  <a:cxn ang="0">
                    <a:pos x="21" y="26"/>
                  </a:cxn>
                  <a:cxn ang="0">
                    <a:pos x="35" y="27"/>
                  </a:cxn>
                  <a:cxn ang="0">
                    <a:pos x="53" y="28"/>
                  </a:cxn>
                  <a:cxn ang="0">
                    <a:pos x="21" y="24"/>
                  </a:cxn>
                  <a:cxn ang="0">
                    <a:pos x="11" y="21"/>
                  </a:cxn>
                  <a:cxn ang="0">
                    <a:pos x="5" y="17"/>
                  </a:cxn>
                  <a:cxn ang="0">
                    <a:pos x="3" y="14"/>
                  </a:cxn>
                  <a:cxn ang="0">
                    <a:pos x="2" y="11"/>
                  </a:cxn>
                  <a:cxn ang="0">
                    <a:pos x="2" y="9"/>
                  </a:cxn>
                  <a:cxn ang="0">
                    <a:pos x="7" y="9"/>
                  </a:cxn>
                  <a:cxn ang="0">
                    <a:pos x="20" y="10"/>
                  </a:cxn>
                  <a:cxn ang="0">
                    <a:pos x="38" y="14"/>
                  </a:cxn>
                  <a:cxn ang="0">
                    <a:pos x="54" y="19"/>
                  </a:cxn>
                  <a:cxn ang="0">
                    <a:pos x="69" y="25"/>
                  </a:cxn>
                  <a:cxn ang="0">
                    <a:pos x="69" y="27"/>
                  </a:cxn>
                  <a:cxn ang="0">
                    <a:pos x="61" y="27"/>
                  </a:cxn>
                  <a:cxn ang="0">
                    <a:pos x="75" y="28"/>
                  </a:cxn>
                  <a:cxn ang="0">
                    <a:pos x="74" y="27"/>
                  </a:cxn>
                </a:cxnLst>
                <a:rect l="0" t="0" r="r" b="b"/>
                <a:pathLst>
                  <a:path w="76" h="29">
                    <a:moveTo>
                      <a:pt x="74" y="27"/>
                    </a:moveTo>
                    <a:lnTo>
                      <a:pt x="53" y="14"/>
                    </a:lnTo>
                    <a:lnTo>
                      <a:pt x="34" y="6"/>
                    </a:lnTo>
                    <a:lnTo>
                      <a:pt x="11" y="0"/>
                    </a:lnTo>
                    <a:lnTo>
                      <a:pt x="6" y="0"/>
                    </a:lnTo>
                    <a:lnTo>
                      <a:pt x="1" y="4"/>
                    </a:lnTo>
                    <a:lnTo>
                      <a:pt x="0" y="6"/>
                    </a:lnTo>
                    <a:lnTo>
                      <a:pt x="0" y="9"/>
                    </a:lnTo>
                    <a:lnTo>
                      <a:pt x="0" y="13"/>
                    </a:lnTo>
                    <a:lnTo>
                      <a:pt x="1" y="15"/>
                    </a:lnTo>
                    <a:lnTo>
                      <a:pt x="3" y="18"/>
                    </a:lnTo>
                    <a:lnTo>
                      <a:pt x="7" y="21"/>
                    </a:lnTo>
                    <a:lnTo>
                      <a:pt x="15" y="24"/>
                    </a:lnTo>
                    <a:lnTo>
                      <a:pt x="21" y="26"/>
                    </a:lnTo>
                    <a:lnTo>
                      <a:pt x="35" y="27"/>
                    </a:lnTo>
                    <a:lnTo>
                      <a:pt x="53" y="28"/>
                    </a:lnTo>
                    <a:lnTo>
                      <a:pt x="21" y="24"/>
                    </a:lnTo>
                    <a:lnTo>
                      <a:pt x="11" y="21"/>
                    </a:lnTo>
                    <a:lnTo>
                      <a:pt x="5" y="17"/>
                    </a:lnTo>
                    <a:lnTo>
                      <a:pt x="3" y="14"/>
                    </a:lnTo>
                    <a:lnTo>
                      <a:pt x="2" y="11"/>
                    </a:lnTo>
                    <a:lnTo>
                      <a:pt x="2" y="9"/>
                    </a:lnTo>
                    <a:lnTo>
                      <a:pt x="7" y="9"/>
                    </a:lnTo>
                    <a:lnTo>
                      <a:pt x="20" y="10"/>
                    </a:lnTo>
                    <a:lnTo>
                      <a:pt x="38" y="14"/>
                    </a:lnTo>
                    <a:lnTo>
                      <a:pt x="54" y="19"/>
                    </a:lnTo>
                    <a:lnTo>
                      <a:pt x="69" y="25"/>
                    </a:lnTo>
                    <a:lnTo>
                      <a:pt x="69" y="27"/>
                    </a:lnTo>
                    <a:lnTo>
                      <a:pt x="61" y="27"/>
                    </a:lnTo>
                    <a:lnTo>
                      <a:pt x="75" y="28"/>
                    </a:lnTo>
                    <a:lnTo>
                      <a:pt x="74" y="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76" name="Freeform 96"/>
              <p:cNvSpPr>
                <a:spLocks/>
              </p:cNvSpPr>
              <p:nvPr/>
            </p:nvSpPr>
            <p:spPr bwMode="auto">
              <a:xfrm>
                <a:off x="3935" y="3951"/>
                <a:ext cx="145" cy="4"/>
              </a:xfrm>
              <a:custGeom>
                <a:avLst/>
                <a:gdLst/>
                <a:ahLst/>
                <a:cxnLst>
                  <a:cxn ang="0">
                    <a:pos x="141" y="0"/>
                  </a:cxn>
                  <a:cxn ang="0">
                    <a:pos x="0" y="0"/>
                  </a:cxn>
                  <a:cxn ang="0">
                    <a:pos x="0" y="3"/>
                  </a:cxn>
                  <a:cxn ang="0">
                    <a:pos x="144" y="3"/>
                  </a:cxn>
                  <a:cxn ang="0">
                    <a:pos x="141" y="0"/>
                  </a:cxn>
                </a:cxnLst>
                <a:rect l="0" t="0" r="r" b="b"/>
                <a:pathLst>
                  <a:path w="145" h="4">
                    <a:moveTo>
                      <a:pt x="141" y="0"/>
                    </a:moveTo>
                    <a:lnTo>
                      <a:pt x="0" y="0"/>
                    </a:lnTo>
                    <a:lnTo>
                      <a:pt x="0" y="3"/>
                    </a:lnTo>
                    <a:lnTo>
                      <a:pt x="144" y="3"/>
                    </a:lnTo>
                    <a:lnTo>
                      <a:pt x="14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77" name="Freeform 97"/>
              <p:cNvSpPr>
                <a:spLocks/>
              </p:cNvSpPr>
              <p:nvPr/>
            </p:nvSpPr>
            <p:spPr bwMode="auto">
              <a:xfrm>
                <a:off x="3599" y="3896"/>
                <a:ext cx="46" cy="125"/>
              </a:xfrm>
              <a:custGeom>
                <a:avLst/>
                <a:gdLst/>
                <a:ahLst/>
                <a:cxnLst>
                  <a:cxn ang="0">
                    <a:pos x="4" y="0"/>
                  </a:cxn>
                  <a:cxn ang="0">
                    <a:pos x="3" y="2"/>
                  </a:cxn>
                  <a:cxn ang="0">
                    <a:pos x="2" y="4"/>
                  </a:cxn>
                  <a:cxn ang="0">
                    <a:pos x="1" y="8"/>
                  </a:cxn>
                  <a:cxn ang="0">
                    <a:pos x="1" y="12"/>
                  </a:cxn>
                  <a:cxn ang="0">
                    <a:pos x="1" y="18"/>
                  </a:cxn>
                  <a:cxn ang="0">
                    <a:pos x="3" y="26"/>
                  </a:cxn>
                  <a:cxn ang="0">
                    <a:pos x="8" y="42"/>
                  </a:cxn>
                  <a:cxn ang="0">
                    <a:pos x="15" y="62"/>
                  </a:cxn>
                  <a:cxn ang="0">
                    <a:pos x="23" y="83"/>
                  </a:cxn>
                  <a:cxn ang="0">
                    <a:pos x="31" y="100"/>
                  </a:cxn>
                  <a:cxn ang="0">
                    <a:pos x="37" y="112"/>
                  </a:cxn>
                  <a:cxn ang="0">
                    <a:pos x="45" y="124"/>
                  </a:cxn>
                  <a:cxn ang="0">
                    <a:pos x="43" y="124"/>
                  </a:cxn>
                  <a:cxn ang="0">
                    <a:pos x="36" y="112"/>
                  </a:cxn>
                  <a:cxn ang="0">
                    <a:pos x="30" y="100"/>
                  </a:cxn>
                  <a:cxn ang="0">
                    <a:pos x="22" y="82"/>
                  </a:cxn>
                  <a:cxn ang="0">
                    <a:pos x="15" y="64"/>
                  </a:cxn>
                  <a:cxn ang="0">
                    <a:pos x="8" y="47"/>
                  </a:cxn>
                  <a:cxn ang="0">
                    <a:pos x="4" y="32"/>
                  </a:cxn>
                  <a:cxn ang="0">
                    <a:pos x="1" y="21"/>
                  </a:cxn>
                  <a:cxn ang="0">
                    <a:pos x="0" y="12"/>
                  </a:cxn>
                  <a:cxn ang="0">
                    <a:pos x="0" y="8"/>
                  </a:cxn>
                  <a:cxn ang="0">
                    <a:pos x="1" y="4"/>
                  </a:cxn>
                  <a:cxn ang="0">
                    <a:pos x="2" y="2"/>
                  </a:cxn>
                  <a:cxn ang="0">
                    <a:pos x="4" y="0"/>
                  </a:cxn>
                </a:cxnLst>
                <a:rect l="0" t="0" r="r" b="b"/>
                <a:pathLst>
                  <a:path w="46" h="125">
                    <a:moveTo>
                      <a:pt x="4" y="0"/>
                    </a:moveTo>
                    <a:lnTo>
                      <a:pt x="3" y="2"/>
                    </a:lnTo>
                    <a:lnTo>
                      <a:pt x="2" y="4"/>
                    </a:lnTo>
                    <a:lnTo>
                      <a:pt x="1" y="8"/>
                    </a:lnTo>
                    <a:lnTo>
                      <a:pt x="1" y="12"/>
                    </a:lnTo>
                    <a:lnTo>
                      <a:pt x="1" y="18"/>
                    </a:lnTo>
                    <a:lnTo>
                      <a:pt x="3" y="26"/>
                    </a:lnTo>
                    <a:lnTo>
                      <a:pt x="8" y="42"/>
                    </a:lnTo>
                    <a:lnTo>
                      <a:pt x="15" y="62"/>
                    </a:lnTo>
                    <a:lnTo>
                      <a:pt x="23" y="83"/>
                    </a:lnTo>
                    <a:lnTo>
                      <a:pt x="31" y="100"/>
                    </a:lnTo>
                    <a:lnTo>
                      <a:pt x="37" y="112"/>
                    </a:lnTo>
                    <a:lnTo>
                      <a:pt x="45" y="124"/>
                    </a:lnTo>
                    <a:lnTo>
                      <a:pt x="43" y="124"/>
                    </a:lnTo>
                    <a:lnTo>
                      <a:pt x="36" y="112"/>
                    </a:lnTo>
                    <a:lnTo>
                      <a:pt x="30" y="100"/>
                    </a:lnTo>
                    <a:lnTo>
                      <a:pt x="22" y="82"/>
                    </a:lnTo>
                    <a:lnTo>
                      <a:pt x="15" y="64"/>
                    </a:lnTo>
                    <a:lnTo>
                      <a:pt x="8" y="47"/>
                    </a:lnTo>
                    <a:lnTo>
                      <a:pt x="4" y="32"/>
                    </a:lnTo>
                    <a:lnTo>
                      <a:pt x="1" y="21"/>
                    </a:lnTo>
                    <a:lnTo>
                      <a:pt x="0" y="12"/>
                    </a:lnTo>
                    <a:lnTo>
                      <a:pt x="0" y="8"/>
                    </a:lnTo>
                    <a:lnTo>
                      <a:pt x="1" y="4"/>
                    </a:lnTo>
                    <a:lnTo>
                      <a:pt x="2" y="2"/>
                    </a:lnTo>
                    <a:lnTo>
                      <a:pt x="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78" name="Freeform 98"/>
              <p:cNvSpPr>
                <a:spLocks/>
              </p:cNvSpPr>
              <p:nvPr/>
            </p:nvSpPr>
            <p:spPr bwMode="auto">
              <a:xfrm>
                <a:off x="3726" y="3901"/>
                <a:ext cx="44" cy="119"/>
              </a:xfrm>
              <a:custGeom>
                <a:avLst/>
                <a:gdLst/>
                <a:ahLst/>
                <a:cxnLst>
                  <a:cxn ang="0">
                    <a:pos x="4" y="0"/>
                  </a:cxn>
                  <a:cxn ang="0">
                    <a:pos x="1" y="4"/>
                  </a:cxn>
                  <a:cxn ang="0">
                    <a:pos x="0" y="6"/>
                  </a:cxn>
                  <a:cxn ang="0">
                    <a:pos x="0" y="9"/>
                  </a:cxn>
                  <a:cxn ang="0">
                    <a:pos x="0" y="11"/>
                  </a:cxn>
                  <a:cxn ang="0">
                    <a:pos x="1" y="14"/>
                  </a:cxn>
                  <a:cxn ang="0">
                    <a:pos x="1" y="17"/>
                  </a:cxn>
                  <a:cxn ang="0">
                    <a:pos x="3" y="19"/>
                  </a:cxn>
                  <a:cxn ang="0">
                    <a:pos x="4" y="22"/>
                  </a:cxn>
                  <a:cxn ang="0">
                    <a:pos x="5" y="24"/>
                  </a:cxn>
                  <a:cxn ang="0">
                    <a:pos x="5" y="27"/>
                  </a:cxn>
                  <a:cxn ang="0">
                    <a:pos x="6" y="28"/>
                  </a:cxn>
                  <a:cxn ang="0">
                    <a:pos x="29" y="46"/>
                  </a:cxn>
                  <a:cxn ang="0">
                    <a:pos x="35" y="52"/>
                  </a:cxn>
                  <a:cxn ang="0">
                    <a:pos x="37" y="55"/>
                  </a:cxn>
                  <a:cxn ang="0">
                    <a:pos x="39" y="58"/>
                  </a:cxn>
                  <a:cxn ang="0">
                    <a:pos x="41" y="61"/>
                  </a:cxn>
                  <a:cxn ang="0">
                    <a:pos x="41" y="64"/>
                  </a:cxn>
                  <a:cxn ang="0">
                    <a:pos x="42" y="67"/>
                  </a:cxn>
                  <a:cxn ang="0">
                    <a:pos x="42" y="70"/>
                  </a:cxn>
                  <a:cxn ang="0">
                    <a:pos x="40" y="118"/>
                  </a:cxn>
                  <a:cxn ang="0">
                    <a:pos x="41" y="118"/>
                  </a:cxn>
                  <a:cxn ang="0">
                    <a:pos x="43" y="71"/>
                  </a:cxn>
                  <a:cxn ang="0">
                    <a:pos x="43" y="66"/>
                  </a:cxn>
                  <a:cxn ang="0">
                    <a:pos x="42" y="61"/>
                  </a:cxn>
                  <a:cxn ang="0">
                    <a:pos x="40" y="56"/>
                  </a:cxn>
                  <a:cxn ang="0">
                    <a:pos x="37" y="51"/>
                  </a:cxn>
                  <a:cxn ang="0">
                    <a:pos x="32" y="47"/>
                  </a:cxn>
                  <a:cxn ang="0">
                    <a:pos x="29" y="44"/>
                  </a:cxn>
                  <a:cxn ang="0">
                    <a:pos x="21" y="38"/>
                  </a:cxn>
                  <a:cxn ang="0">
                    <a:pos x="6" y="26"/>
                  </a:cxn>
                  <a:cxn ang="0">
                    <a:pos x="5" y="22"/>
                  </a:cxn>
                  <a:cxn ang="0">
                    <a:pos x="4" y="19"/>
                  </a:cxn>
                  <a:cxn ang="0">
                    <a:pos x="3" y="17"/>
                  </a:cxn>
                  <a:cxn ang="0">
                    <a:pos x="1" y="14"/>
                  </a:cxn>
                  <a:cxn ang="0">
                    <a:pos x="1" y="11"/>
                  </a:cxn>
                  <a:cxn ang="0">
                    <a:pos x="1" y="9"/>
                  </a:cxn>
                  <a:cxn ang="0">
                    <a:pos x="2" y="6"/>
                  </a:cxn>
                  <a:cxn ang="0">
                    <a:pos x="3" y="4"/>
                  </a:cxn>
                  <a:cxn ang="0">
                    <a:pos x="6" y="0"/>
                  </a:cxn>
                  <a:cxn ang="0">
                    <a:pos x="4" y="0"/>
                  </a:cxn>
                </a:cxnLst>
                <a:rect l="0" t="0" r="r" b="b"/>
                <a:pathLst>
                  <a:path w="44" h="119">
                    <a:moveTo>
                      <a:pt x="4" y="0"/>
                    </a:moveTo>
                    <a:lnTo>
                      <a:pt x="1" y="4"/>
                    </a:lnTo>
                    <a:lnTo>
                      <a:pt x="0" y="6"/>
                    </a:lnTo>
                    <a:lnTo>
                      <a:pt x="0" y="9"/>
                    </a:lnTo>
                    <a:lnTo>
                      <a:pt x="0" y="11"/>
                    </a:lnTo>
                    <a:lnTo>
                      <a:pt x="1" y="14"/>
                    </a:lnTo>
                    <a:lnTo>
                      <a:pt x="1" y="17"/>
                    </a:lnTo>
                    <a:lnTo>
                      <a:pt x="3" y="19"/>
                    </a:lnTo>
                    <a:lnTo>
                      <a:pt x="4" y="22"/>
                    </a:lnTo>
                    <a:lnTo>
                      <a:pt x="5" y="24"/>
                    </a:lnTo>
                    <a:lnTo>
                      <a:pt x="5" y="27"/>
                    </a:lnTo>
                    <a:lnTo>
                      <a:pt x="6" y="28"/>
                    </a:lnTo>
                    <a:lnTo>
                      <a:pt x="29" y="46"/>
                    </a:lnTo>
                    <a:lnTo>
                      <a:pt x="35" y="52"/>
                    </a:lnTo>
                    <a:lnTo>
                      <a:pt x="37" y="55"/>
                    </a:lnTo>
                    <a:lnTo>
                      <a:pt x="39" y="58"/>
                    </a:lnTo>
                    <a:lnTo>
                      <a:pt x="41" y="61"/>
                    </a:lnTo>
                    <a:lnTo>
                      <a:pt x="41" y="64"/>
                    </a:lnTo>
                    <a:lnTo>
                      <a:pt x="42" y="67"/>
                    </a:lnTo>
                    <a:lnTo>
                      <a:pt x="42" y="70"/>
                    </a:lnTo>
                    <a:lnTo>
                      <a:pt x="40" y="118"/>
                    </a:lnTo>
                    <a:lnTo>
                      <a:pt x="41" y="118"/>
                    </a:lnTo>
                    <a:lnTo>
                      <a:pt x="43" y="71"/>
                    </a:lnTo>
                    <a:lnTo>
                      <a:pt x="43" y="66"/>
                    </a:lnTo>
                    <a:lnTo>
                      <a:pt x="42" y="61"/>
                    </a:lnTo>
                    <a:lnTo>
                      <a:pt x="40" y="56"/>
                    </a:lnTo>
                    <a:lnTo>
                      <a:pt x="37" y="51"/>
                    </a:lnTo>
                    <a:lnTo>
                      <a:pt x="32" y="47"/>
                    </a:lnTo>
                    <a:lnTo>
                      <a:pt x="29" y="44"/>
                    </a:lnTo>
                    <a:lnTo>
                      <a:pt x="21" y="38"/>
                    </a:lnTo>
                    <a:lnTo>
                      <a:pt x="6" y="26"/>
                    </a:lnTo>
                    <a:lnTo>
                      <a:pt x="5" y="22"/>
                    </a:lnTo>
                    <a:lnTo>
                      <a:pt x="4" y="19"/>
                    </a:lnTo>
                    <a:lnTo>
                      <a:pt x="3" y="17"/>
                    </a:lnTo>
                    <a:lnTo>
                      <a:pt x="1" y="14"/>
                    </a:lnTo>
                    <a:lnTo>
                      <a:pt x="1" y="11"/>
                    </a:lnTo>
                    <a:lnTo>
                      <a:pt x="1" y="9"/>
                    </a:lnTo>
                    <a:lnTo>
                      <a:pt x="2" y="6"/>
                    </a:lnTo>
                    <a:lnTo>
                      <a:pt x="3" y="4"/>
                    </a:lnTo>
                    <a:lnTo>
                      <a:pt x="6" y="0"/>
                    </a:lnTo>
                    <a:lnTo>
                      <a:pt x="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79" name="Freeform 99"/>
              <p:cNvSpPr>
                <a:spLocks/>
              </p:cNvSpPr>
              <p:nvPr/>
            </p:nvSpPr>
            <p:spPr bwMode="auto">
              <a:xfrm>
                <a:off x="3626" y="4051"/>
                <a:ext cx="224" cy="9"/>
              </a:xfrm>
              <a:custGeom>
                <a:avLst/>
                <a:gdLst/>
                <a:ahLst/>
                <a:cxnLst>
                  <a:cxn ang="0">
                    <a:pos x="8" y="8"/>
                  </a:cxn>
                  <a:cxn ang="0">
                    <a:pos x="223" y="8"/>
                  </a:cxn>
                  <a:cxn ang="0">
                    <a:pos x="223" y="5"/>
                  </a:cxn>
                  <a:cxn ang="0">
                    <a:pos x="5" y="5"/>
                  </a:cxn>
                  <a:cxn ang="0">
                    <a:pos x="2" y="3"/>
                  </a:cxn>
                  <a:cxn ang="0">
                    <a:pos x="0" y="0"/>
                  </a:cxn>
                  <a:cxn ang="0">
                    <a:pos x="0" y="4"/>
                  </a:cxn>
                  <a:cxn ang="0">
                    <a:pos x="8" y="8"/>
                  </a:cxn>
                </a:cxnLst>
                <a:rect l="0" t="0" r="r" b="b"/>
                <a:pathLst>
                  <a:path w="224" h="9">
                    <a:moveTo>
                      <a:pt x="8" y="8"/>
                    </a:moveTo>
                    <a:lnTo>
                      <a:pt x="223" y="8"/>
                    </a:lnTo>
                    <a:lnTo>
                      <a:pt x="223" y="5"/>
                    </a:lnTo>
                    <a:lnTo>
                      <a:pt x="5" y="5"/>
                    </a:lnTo>
                    <a:lnTo>
                      <a:pt x="2" y="3"/>
                    </a:lnTo>
                    <a:lnTo>
                      <a:pt x="0" y="0"/>
                    </a:lnTo>
                    <a:lnTo>
                      <a:pt x="0" y="4"/>
                    </a:lnTo>
                    <a:lnTo>
                      <a:pt x="8" y="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80" name="Freeform 100"/>
              <p:cNvSpPr>
                <a:spLocks/>
              </p:cNvSpPr>
              <p:nvPr/>
            </p:nvSpPr>
            <p:spPr bwMode="auto">
              <a:xfrm>
                <a:off x="3621" y="4019"/>
                <a:ext cx="226" cy="2"/>
              </a:xfrm>
              <a:custGeom>
                <a:avLst/>
                <a:gdLst/>
                <a:ahLst/>
                <a:cxnLst>
                  <a:cxn ang="0">
                    <a:pos x="1" y="0"/>
                  </a:cxn>
                  <a:cxn ang="0">
                    <a:pos x="225" y="0"/>
                  </a:cxn>
                  <a:cxn ang="0">
                    <a:pos x="225" y="1"/>
                  </a:cxn>
                  <a:cxn ang="0">
                    <a:pos x="0" y="1"/>
                  </a:cxn>
                  <a:cxn ang="0">
                    <a:pos x="1" y="0"/>
                  </a:cxn>
                </a:cxnLst>
                <a:rect l="0" t="0" r="r" b="b"/>
                <a:pathLst>
                  <a:path w="226" h="2">
                    <a:moveTo>
                      <a:pt x="1" y="0"/>
                    </a:moveTo>
                    <a:lnTo>
                      <a:pt x="225" y="0"/>
                    </a:lnTo>
                    <a:lnTo>
                      <a:pt x="225" y="1"/>
                    </a:lnTo>
                    <a:lnTo>
                      <a:pt x="0" y="1"/>
                    </a:lnTo>
                    <a:lnTo>
                      <a:pt x="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81" name="Freeform 101"/>
              <p:cNvSpPr>
                <a:spLocks/>
              </p:cNvSpPr>
              <p:nvPr/>
            </p:nvSpPr>
            <p:spPr bwMode="auto">
              <a:xfrm>
                <a:off x="3629" y="4028"/>
                <a:ext cx="22" cy="22"/>
              </a:xfrm>
              <a:custGeom>
                <a:avLst/>
                <a:gdLst/>
                <a:ahLst/>
                <a:cxnLst>
                  <a:cxn ang="0">
                    <a:pos x="15" y="19"/>
                  </a:cxn>
                  <a:cxn ang="0">
                    <a:pos x="12" y="18"/>
                  </a:cxn>
                  <a:cxn ang="0">
                    <a:pos x="11" y="16"/>
                  </a:cxn>
                  <a:cxn ang="0">
                    <a:pos x="10" y="13"/>
                  </a:cxn>
                  <a:cxn ang="0">
                    <a:pos x="11" y="11"/>
                  </a:cxn>
                  <a:cxn ang="0">
                    <a:pos x="11" y="8"/>
                  </a:cxn>
                  <a:cxn ang="0">
                    <a:pos x="10" y="9"/>
                  </a:cxn>
                  <a:cxn ang="0">
                    <a:pos x="9" y="11"/>
                  </a:cxn>
                  <a:cxn ang="0">
                    <a:pos x="9" y="14"/>
                  </a:cxn>
                  <a:cxn ang="0">
                    <a:pos x="8" y="11"/>
                  </a:cxn>
                  <a:cxn ang="0">
                    <a:pos x="8" y="8"/>
                  </a:cxn>
                  <a:cxn ang="0">
                    <a:pos x="7" y="12"/>
                  </a:cxn>
                  <a:cxn ang="0">
                    <a:pos x="7" y="15"/>
                  </a:cxn>
                  <a:cxn ang="0">
                    <a:pos x="7" y="16"/>
                  </a:cxn>
                  <a:cxn ang="0">
                    <a:pos x="6" y="14"/>
                  </a:cxn>
                  <a:cxn ang="0">
                    <a:pos x="6" y="12"/>
                  </a:cxn>
                  <a:cxn ang="0">
                    <a:pos x="6" y="8"/>
                  </a:cxn>
                  <a:cxn ang="0">
                    <a:pos x="5" y="12"/>
                  </a:cxn>
                  <a:cxn ang="0">
                    <a:pos x="5" y="15"/>
                  </a:cxn>
                  <a:cxn ang="0">
                    <a:pos x="6" y="18"/>
                  </a:cxn>
                  <a:cxn ang="0">
                    <a:pos x="4" y="16"/>
                  </a:cxn>
                  <a:cxn ang="0">
                    <a:pos x="3" y="13"/>
                  </a:cxn>
                  <a:cxn ang="0">
                    <a:pos x="3" y="9"/>
                  </a:cxn>
                  <a:cxn ang="0">
                    <a:pos x="2" y="12"/>
                  </a:cxn>
                  <a:cxn ang="0">
                    <a:pos x="3" y="15"/>
                  </a:cxn>
                  <a:cxn ang="0">
                    <a:pos x="4" y="19"/>
                  </a:cxn>
                  <a:cxn ang="0">
                    <a:pos x="5" y="21"/>
                  </a:cxn>
                  <a:cxn ang="0">
                    <a:pos x="6" y="21"/>
                  </a:cxn>
                  <a:cxn ang="0">
                    <a:pos x="3" y="19"/>
                  </a:cxn>
                  <a:cxn ang="0">
                    <a:pos x="1" y="17"/>
                  </a:cxn>
                  <a:cxn ang="0">
                    <a:pos x="0" y="14"/>
                  </a:cxn>
                  <a:cxn ang="0">
                    <a:pos x="0" y="12"/>
                  </a:cxn>
                  <a:cxn ang="0">
                    <a:pos x="0" y="9"/>
                  </a:cxn>
                  <a:cxn ang="0">
                    <a:pos x="0" y="6"/>
                  </a:cxn>
                  <a:cxn ang="0">
                    <a:pos x="1" y="4"/>
                  </a:cxn>
                  <a:cxn ang="0">
                    <a:pos x="4" y="0"/>
                  </a:cxn>
                  <a:cxn ang="0">
                    <a:pos x="7" y="0"/>
                  </a:cxn>
                  <a:cxn ang="0">
                    <a:pos x="11" y="0"/>
                  </a:cxn>
                  <a:cxn ang="0">
                    <a:pos x="15" y="2"/>
                  </a:cxn>
                  <a:cxn ang="0">
                    <a:pos x="18" y="5"/>
                  </a:cxn>
                  <a:cxn ang="0">
                    <a:pos x="20" y="8"/>
                  </a:cxn>
                  <a:cxn ang="0">
                    <a:pos x="21" y="9"/>
                  </a:cxn>
                  <a:cxn ang="0">
                    <a:pos x="21" y="10"/>
                  </a:cxn>
                  <a:cxn ang="0">
                    <a:pos x="21" y="12"/>
                  </a:cxn>
                  <a:cxn ang="0">
                    <a:pos x="20" y="14"/>
                  </a:cxn>
                  <a:cxn ang="0">
                    <a:pos x="18" y="16"/>
                  </a:cxn>
                  <a:cxn ang="0">
                    <a:pos x="15" y="19"/>
                  </a:cxn>
                </a:cxnLst>
                <a:rect l="0" t="0" r="r" b="b"/>
                <a:pathLst>
                  <a:path w="22" h="22">
                    <a:moveTo>
                      <a:pt x="15" y="19"/>
                    </a:moveTo>
                    <a:lnTo>
                      <a:pt x="12" y="18"/>
                    </a:lnTo>
                    <a:lnTo>
                      <a:pt x="11" y="16"/>
                    </a:lnTo>
                    <a:lnTo>
                      <a:pt x="10" y="13"/>
                    </a:lnTo>
                    <a:lnTo>
                      <a:pt x="11" y="11"/>
                    </a:lnTo>
                    <a:lnTo>
                      <a:pt x="11" y="8"/>
                    </a:lnTo>
                    <a:lnTo>
                      <a:pt x="10" y="9"/>
                    </a:lnTo>
                    <a:lnTo>
                      <a:pt x="9" y="11"/>
                    </a:lnTo>
                    <a:lnTo>
                      <a:pt x="9" y="14"/>
                    </a:lnTo>
                    <a:lnTo>
                      <a:pt x="8" y="11"/>
                    </a:lnTo>
                    <a:lnTo>
                      <a:pt x="8" y="8"/>
                    </a:lnTo>
                    <a:lnTo>
                      <a:pt x="7" y="12"/>
                    </a:lnTo>
                    <a:lnTo>
                      <a:pt x="7" y="15"/>
                    </a:lnTo>
                    <a:lnTo>
                      <a:pt x="7" y="16"/>
                    </a:lnTo>
                    <a:lnTo>
                      <a:pt x="6" y="14"/>
                    </a:lnTo>
                    <a:lnTo>
                      <a:pt x="6" y="12"/>
                    </a:lnTo>
                    <a:lnTo>
                      <a:pt x="6" y="8"/>
                    </a:lnTo>
                    <a:lnTo>
                      <a:pt x="5" y="12"/>
                    </a:lnTo>
                    <a:lnTo>
                      <a:pt x="5" y="15"/>
                    </a:lnTo>
                    <a:lnTo>
                      <a:pt x="6" y="18"/>
                    </a:lnTo>
                    <a:lnTo>
                      <a:pt x="4" y="16"/>
                    </a:lnTo>
                    <a:lnTo>
                      <a:pt x="3" y="13"/>
                    </a:lnTo>
                    <a:lnTo>
                      <a:pt x="3" y="9"/>
                    </a:lnTo>
                    <a:lnTo>
                      <a:pt x="2" y="12"/>
                    </a:lnTo>
                    <a:lnTo>
                      <a:pt x="3" y="15"/>
                    </a:lnTo>
                    <a:lnTo>
                      <a:pt x="4" y="19"/>
                    </a:lnTo>
                    <a:lnTo>
                      <a:pt x="5" y="21"/>
                    </a:lnTo>
                    <a:lnTo>
                      <a:pt x="6" y="21"/>
                    </a:lnTo>
                    <a:lnTo>
                      <a:pt x="3" y="19"/>
                    </a:lnTo>
                    <a:lnTo>
                      <a:pt x="1" y="17"/>
                    </a:lnTo>
                    <a:lnTo>
                      <a:pt x="0" y="14"/>
                    </a:lnTo>
                    <a:lnTo>
                      <a:pt x="0" y="12"/>
                    </a:lnTo>
                    <a:lnTo>
                      <a:pt x="0" y="9"/>
                    </a:lnTo>
                    <a:lnTo>
                      <a:pt x="0" y="6"/>
                    </a:lnTo>
                    <a:lnTo>
                      <a:pt x="1" y="4"/>
                    </a:lnTo>
                    <a:lnTo>
                      <a:pt x="4" y="0"/>
                    </a:lnTo>
                    <a:lnTo>
                      <a:pt x="7" y="0"/>
                    </a:lnTo>
                    <a:lnTo>
                      <a:pt x="11" y="0"/>
                    </a:lnTo>
                    <a:lnTo>
                      <a:pt x="15" y="2"/>
                    </a:lnTo>
                    <a:lnTo>
                      <a:pt x="18" y="5"/>
                    </a:lnTo>
                    <a:lnTo>
                      <a:pt x="20" y="8"/>
                    </a:lnTo>
                    <a:lnTo>
                      <a:pt x="21" y="9"/>
                    </a:lnTo>
                    <a:lnTo>
                      <a:pt x="21" y="10"/>
                    </a:lnTo>
                    <a:lnTo>
                      <a:pt x="21" y="12"/>
                    </a:lnTo>
                    <a:lnTo>
                      <a:pt x="20" y="14"/>
                    </a:lnTo>
                    <a:lnTo>
                      <a:pt x="18" y="16"/>
                    </a:lnTo>
                    <a:lnTo>
                      <a:pt x="15"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82" name="Freeform 102"/>
              <p:cNvSpPr>
                <a:spLocks/>
              </p:cNvSpPr>
              <p:nvPr/>
            </p:nvSpPr>
            <p:spPr bwMode="auto">
              <a:xfrm>
                <a:off x="3641" y="4026"/>
                <a:ext cx="117" cy="13"/>
              </a:xfrm>
              <a:custGeom>
                <a:avLst/>
                <a:gdLst/>
                <a:ahLst/>
                <a:cxnLst>
                  <a:cxn ang="0">
                    <a:pos x="109" y="0"/>
                  </a:cxn>
                  <a:cxn ang="0">
                    <a:pos x="112" y="2"/>
                  </a:cxn>
                  <a:cxn ang="0">
                    <a:pos x="114" y="6"/>
                  </a:cxn>
                  <a:cxn ang="0">
                    <a:pos x="116" y="9"/>
                  </a:cxn>
                  <a:cxn ang="0">
                    <a:pos x="116" y="12"/>
                  </a:cxn>
                  <a:cxn ang="0">
                    <a:pos x="115" y="11"/>
                  </a:cxn>
                  <a:cxn ang="0">
                    <a:pos x="113" y="7"/>
                  </a:cxn>
                  <a:cxn ang="0">
                    <a:pos x="110" y="11"/>
                  </a:cxn>
                  <a:cxn ang="0">
                    <a:pos x="108" y="7"/>
                  </a:cxn>
                  <a:cxn ang="0">
                    <a:pos x="106" y="11"/>
                  </a:cxn>
                  <a:cxn ang="0">
                    <a:pos x="103" y="7"/>
                  </a:cxn>
                  <a:cxn ang="0">
                    <a:pos x="101" y="11"/>
                  </a:cxn>
                  <a:cxn ang="0">
                    <a:pos x="99" y="7"/>
                  </a:cxn>
                  <a:cxn ang="0">
                    <a:pos x="96" y="11"/>
                  </a:cxn>
                  <a:cxn ang="0">
                    <a:pos x="94" y="7"/>
                  </a:cxn>
                  <a:cxn ang="0">
                    <a:pos x="92" y="11"/>
                  </a:cxn>
                  <a:cxn ang="0">
                    <a:pos x="89" y="7"/>
                  </a:cxn>
                  <a:cxn ang="0">
                    <a:pos x="87" y="11"/>
                  </a:cxn>
                  <a:cxn ang="0">
                    <a:pos x="85" y="7"/>
                  </a:cxn>
                  <a:cxn ang="0">
                    <a:pos x="82" y="11"/>
                  </a:cxn>
                  <a:cxn ang="0">
                    <a:pos x="80" y="7"/>
                  </a:cxn>
                  <a:cxn ang="0">
                    <a:pos x="78" y="11"/>
                  </a:cxn>
                  <a:cxn ang="0">
                    <a:pos x="75" y="7"/>
                  </a:cxn>
                  <a:cxn ang="0">
                    <a:pos x="73" y="11"/>
                  </a:cxn>
                  <a:cxn ang="0">
                    <a:pos x="71" y="7"/>
                  </a:cxn>
                  <a:cxn ang="0">
                    <a:pos x="68" y="11"/>
                  </a:cxn>
                  <a:cxn ang="0">
                    <a:pos x="66" y="7"/>
                  </a:cxn>
                  <a:cxn ang="0">
                    <a:pos x="64" y="11"/>
                  </a:cxn>
                  <a:cxn ang="0">
                    <a:pos x="61" y="7"/>
                  </a:cxn>
                  <a:cxn ang="0">
                    <a:pos x="59" y="11"/>
                  </a:cxn>
                  <a:cxn ang="0">
                    <a:pos x="57" y="7"/>
                  </a:cxn>
                  <a:cxn ang="0">
                    <a:pos x="54" y="11"/>
                  </a:cxn>
                  <a:cxn ang="0">
                    <a:pos x="52" y="7"/>
                  </a:cxn>
                  <a:cxn ang="0">
                    <a:pos x="50" y="11"/>
                  </a:cxn>
                  <a:cxn ang="0">
                    <a:pos x="47" y="7"/>
                  </a:cxn>
                  <a:cxn ang="0">
                    <a:pos x="45" y="11"/>
                  </a:cxn>
                  <a:cxn ang="0">
                    <a:pos x="42" y="7"/>
                  </a:cxn>
                  <a:cxn ang="0">
                    <a:pos x="40" y="11"/>
                  </a:cxn>
                  <a:cxn ang="0">
                    <a:pos x="38" y="7"/>
                  </a:cxn>
                  <a:cxn ang="0">
                    <a:pos x="35" y="11"/>
                  </a:cxn>
                  <a:cxn ang="0">
                    <a:pos x="33" y="7"/>
                  </a:cxn>
                  <a:cxn ang="0">
                    <a:pos x="31" y="11"/>
                  </a:cxn>
                  <a:cxn ang="0">
                    <a:pos x="28" y="7"/>
                  </a:cxn>
                  <a:cxn ang="0">
                    <a:pos x="26" y="11"/>
                  </a:cxn>
                  <a:cxn ang="0">
                    <a:pos x="24" y="7"/>
                  </a:cxn>
                  <a:cxn ang="0">
                    <a:pos x="21" y="11"/>
                  </a:cxn>
                  <a:cxn ang="0">
                    <a:pos x="19" y="7"/>
                  </a:cxn>
                  <a:cxn ang="0">
                    <a:pos x="17" y="11"/>
                  </a:cxn>
                  <a:cxn ang="0">
                    <a:pos x="14" y="7"/>
                  </a:cxn>
                  <a:cxn ang="0">
                    <a:pos x="12" y="11"/>
                  </a:cxn>
                  <a:cxn ang="0">
                    <a:pos x="10" y="8"/>
                  </a:cxn>
                  <a:cxn ang="0">
                    <a:pos x="7" y="4"/>
                  </a:cxn>
                  <a:cxn ang="0">
                    <a:pos x="4" y="2"/>
                  </a:cxn>
                  <a:cxn ang="0">
                    <a:pos x="0" y="0"/>
                  </a:cxn>
                  <a:cxn ang="0">
                    <a:pos x="109" y="0"/>
                  </a:cxn>
                </a:cxnLst>
                <a:rect l="0" t="0" r="r" b="b"/>
                <a:pathLst>
                  <a:path w="117" h="13">
                    <a:moveTo>
                      <a:pt x="109" y="0"/>
                    </a:moveTo>
                    <a:lnTo>
                      <a:pt x="112" y="2"/>
                    </a:lnTo>
                    <a:lnTo>
                      <a:pt x="114" y="6"/>
                    </a:lnTo>
                    <a:lnTo>
                      <a:pt x="116" y="9"/>
                    </a:lnTo>
                    <a:lnTo>
                      <a:pt x="116" y="12"/>
                    </a:lnTo>
                    <a:lnTo>
                      <a:pt x="115" y="11"/>
                    </a:lnTo>
                    <a:lnTo>
                      <a:pt x="113" y="7"/>
                    </a:lnTo>
                    <a:lnTo>
                      <a:pt x="110" y="11"/>
                    </a:lnTo>
                    <a:lnTo>
                      <a:pt x="108" y="7"/>
                    </a:lnTo>
                    <a:lnTo>
                      <a:pt x="106" y="11"/>
                    </a:lnTo>
                    <a:lnTo>
                      <a:pt x="103" y="7"/>
                    </a:lnTo>
                    <a:lnTo>
                      <a:pt x="101" y="11"/>
                    </a:lnTo>
                    <a:lnTo>
                      <a:pt x="99" y="7"/>
                    </a:lnTo>
                    <a:lnTo>
                      <a:pt x="96" y="11"/>
                    </a:lnTo>
                    <a:lnTo>
                      <a:pt x="94" y="7"/>
                    </a:lnTo>
                    <a:lnTo>
                      <a:pt x="92" y="11"/>
                    </a:lnTo>
                    <a:lnTo>
                      <a:pt x="89" y="7"/>
                    </a:lnTo>
                    <a:lnTo>
                      <a:pt x="87" y="11"/>
                    </a:lnTo>
                    <a:lnTo>
                      <a:pt x="85" y="7"/>
                    </a:lnTo>
                    <a:lnTo>
                      <a:pt x="82" y="11"/>
                    </a:lnTo>
                    <a:lnTo>
                      <a:pt x="80" y="7"/>
                    </a:lnTo>
                    <a:lnTo>
                      <a:pt x="78" y="11"/>
                    </a:lnTo>
                    <a:lnTo>
                      <a:pt x="75" y="7"/>
                    </a:lnTo>
                    <a:lnTo>
                      <a:pt x="73" y="11"/>
                    </a:lnTo>
                    <a:lnTo>
                      <a:pt x="71" y="7"/>
                    </a:lnTo>
                    <a:lnTo>
                      <a:pt x="68" y="11"/>
                    </a:lnTo>
                    <a:lnTo>
                      <a:pt x="66" y="7"/>
                    </a:lnTo>
                    <a:lnTo>
                      <a:pt x="64" y="11"/>
                    </a:lnTo>
                    <a:lnTo>
                      <a:pt x="61" y="7"/>
                    </a:lnTo>
                    <a:lnTo>
                      <a:pt x="59" y="11"/>
                    </a:lnTo>
                    <a:lnTo>
                      <a:pt x="57" y="7"/>
                    </a:lnTo>
                    <a:lnTo>
                      <a:pt x="54" y="11"/>
                    </a:lnTo>
                    <a:lnTo>
                      <a:pt x="52" y="7"/>
                    </a:lnTo>
                    <a:lnTo>
                      <a:pt x="50" y="11"/>
                    </a:lnTo>
                    <a:lnTo>
                      <a:pt x="47" y="7"/>
                    </a:lnTo>
                    <a:lnTo>
                      <a:pt x="45" y="11"/>
                    </a:lnTo>
                    <a:lnTo>
                      <a:pt x="42" y="7"/>
                    </a:lnTo>
                    <a:lnTo>
                      <a:pt x="40" y="11"/>
                    </a:lnTo>
                    <a:lnTo>
                      <a:pt x="38" y="7"/>
                    </a:lnTo>
                    <a:lnTo>
                      <a:pt x="35" y="11"/>
                    </a:lnTo>
                    <a:lnTo>
                      <a:pt x="33" y="7"/>
                    </a:lnTo>
                    <a:lnTo>
                      <a:pt x="31" y="11"/>
                    </a:lnTo>
                    <a:lnTo>
                      <a:pt x="28" y="7"/>
                    </a:lnTo>
                    <a:lnTo>
                      <a:pt x="26" y="11"/>
                    </a:lnTo>
                    <a:lnTo>
                      <a:pt x="24" y="7"/>
                    </a:lnTo>
                    <a:lnTo>
                      <a:pt x="21" y="11"/>
                    </a:lnTo>
                    <a:lnTo>
                      <a:pt x="19" y="7"/>
                    </a:lnTo>
                    <a:lnTo>
                      <a:pt x="17" y="11"/>
                    </a:lnTo>
                    <a:lnTo>
                      <a:pt x="14" y="7"/>
                    </a:lnTo>
                    <a:lnTo>
                      <a:pt x="12" y="11"/>
                    </a:lnTo>
                    <a:lnTo>
                      <a:pt x="10" y="8"/>
                    </a:lnTo>
                    <a:lnTo>
                      <a:pt x="7" y="4"/>
                    </a:lnTo>
                    <a:lnTo>
                      <a:pt x="4" y="2"/>
                    </a:lnTo>
                    <a:lnTo>
                      <a:pt x="0" y="0"/>
                    </a:lnTo>
                    <a:lnTo>
                      <a:pt x="10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83" name="Freeform 103"/>
              <p:cNvSpPr>
                <a:spLocks/>
              </p:cNvSpPr>
              <p:nvPr/>
            </p:nvSpPr>
            <p:spPr bwMode="auto">
              <a:xfrm>
                <a:off x="3641" y="4038"/>
                <a:ext cx="117" cy="14"/>
              </a:xfrm>
              <a:custGeom>
                <a:avLst/>
                <a:gdLst/>
                <a:ahLst/>
                <a:cxnLst>
                  <a:cxn ang="0">
                    <a:pos x="114" y="13"/>
                  </a:cxn>
                  <a:cxn ang="0">
                    <a:pos x="115" y="11"/>
                  </a:cxn>
                  <a:cxn ang="0">
                    <a:pos x="116" y="7"/>
                  </a:cxn>
                  <a:cxn ang="0">
                    <a:pos x="116" y="3"/>
                  </a:cxn>
                  <a:cxn ang="0">
                    <a:pos x="116" y="0"/>
                  </a:cxn>
                  <a:cxn ang="0">
                    <a:pos x="115" y="2"/>
                  </a:cxn>
                  <a:cxn ang="0">
                    <a:pos x="113" y="6"/>
                  </a:cxn>
                  <a:cxn ang="0">
                    <a:pos x="110" y="2"/>
                  </a:cxn>
                  <a:cxn ang="0">
                    <a:pos x="108" y="6"/>
                  </a:cxn>
                  <a:cxn ang="0">
                    <a:pos x="106" y="2"/>
                  </a:cxn>
                  <a:cxn ang="0">
                    <a:pos x="103" y="6"/>
                  </a:cxn>
                  <a:cxn ang="0">
                    <a:pos x="101" y="2"/>
                  </a:cxn>
                  <a:cxn ang="0">
                    <a:pos x="99" y="6"/>
                  </a:cxn>
                  <a:cxn ang="0">
                    <a:pos x="96" y="2"/>
                  </a:cxn>
                  <a:cxn ang="0">
                    <a:pos x="94" y="6"/>
                  </a:cxn>
                  <a:cxn ang="0">
                    <a:pos x="92" y="2"/>
                  </a:cxn>
                  <a:cxn ang="0">
                    <a:pos x="89" y="6"/>
                  </a:cxn>
                  <a:cxn ang="0">
                    <a:pos x="87" y="2"/>
                  </a:cxn>
                  <a:cxn ang="0">
                    <a:pos x="85" y="6"/>
                  </a:cxn>
                  <a:cxn ang="0">
                    <a:pos x="82" y="2"/>
                  </a:cxn>
                  <a:cxn ang="0">
                    <a:pos x="80" y="6"/>
                  </a:cxn>
                  <a:cxn ang="0">
                    <a:pos x="78" y="2"/>
                  </a:cxn>
                  <a:cxn ang="0">
                    <a:pos x="75" y="6"/>
                  </a:cxn>
                  <a:cxn ang="0">
                    <a:pos x="73" y="2"/>
                  </a:cxn>
                  <a:cxn ang="0">
                    <a:pos x="71" y="6"/>
                  </a:cxn>
                  <a:cxn ang="0">
                    <a:pos x="68" y="2"/>
                  </a:cxn>
                  <a:cxn ang="0">
                    <a:pos x="66" y="6"/>
                  </a:cxn>
                  <a:cxn ang="0">
                    <a:pos x="64" y="2"/>
                  </a:cxn>
                  <a:cxn ang="0">
                    <a:pos x="61" y="6"/>
                  </a:cxn>
                  <a:cxn ang="0">
                    <a:pos x="59" y="2"/>
                  </a:cxn>
                  <a:cxn ang="0">
                    <a:pos x="57" y="6"/>
                  </a:cxn>
                  <a:cxn ang="0">
                    <a:pos x="54" y="2"/>
                  </a:cxn>
                  <a:cxn ang="0">
                    <a:pos x="52" y="6"/>
                  </a:cxn>
                  <a:cxn ang="0">
                    <a:pos x="50" y="2"/>
                  </a:cxn>
                  <a:cxn ang="0">
                    <a:pos x="47" y="6"/>
                  </a:cxn>
                  <a:cxn ang="0">
                    <a:pos x="45" y="2"/>
                  </a:cxn>
                  <a:cxn ang="0">
                    <a:pos x="42" y="6"/>
                  </a:cxn>
                  <a:cxn ang="0">
                    <a:pos x="40" y="2"/>
                  </a:cxn>
                  <a:cxn ang="0">
                    <a:pos x="38" y="6"/>
                  </a:cxn>
                  <a:cxn ang="0">
                    <a:pos x="35" y="2"/>
                  </a:cxn>
                  <a:cxn ang="0">
                    <a:pos x="33" y="6"/>
                  </a:cxn>
                  <a:cxn ang="0">
                    <a:pos x="31" y="2"/>
                  </a:cxn>
                  <a:cxn ang="0">
                    <a:pos x="28" y="6"/>
                  </a:cxn>
                  <a:cxn ang="0">
                    <a:pos x="26" y="2"/>
                  </a:cxn>
                  <a:cxn ang="0">
                    <a:pos x="24" y="6"/>
                  </a:cxn>
                  <a:cxn ang="0">
                    <a:pos x="21" y="2"/>
                  </a:cxn>
                  <a:cxn ang="0">
                    <a:pos x="19" y="6"/>
                  </a:cxn>
                  <a:cxn ang="0">
                    <a:pos x="17" y="2"/>
                  </a:cxn>
                  <a:cxn ang="0">
                    <a:pos x="14" y="6"/>
                  </a:cxn>
                  <a:cxn ang="0">
                    <a:pos x="12" y="2"/>
                  </a:cxn>
                  <a:cxn ang="0">
                    <a:pos x="10" y="5"/>
                  </a:cxn>
                  <a:cxn ang="0">
                    <a:pos x="7" y="9"/>
                  </a:cxn>
                  <a:cxn ang="0">
                    <a:pos x="4" y="11"/>
                  </a:cxn>
                  <a:cxn ang="0">
                    <a:pos x="0" y="13"/>
                  </a:cxn>
                  <a:cxn ang="0">
                    <a:pos x="114" y="13"/>
                  </a:cxn>
                </a:cxnLst>
                <a:rect l="0" t="0" r="r" b="b"/>
                <a:pathLst>
                  <a:path w="117" h="14">
                    <a:moveTo>
                      <a:pt x="114" y="13"/>
                    </a:moveTo>
                    <a:lnTo>
                      <a:pt x="115" y="11"/>
                    </a:lnTo>
                    <a:lnTo>
                      <a:pt x="116" y="7"/>
                    </a:lnTo>
                    <a:lnTo>
                      <a:pt x="116" y="3"/>
                    </a:lnTo>
                    <a:lnTo>
                      <a:pt x="116" y="0"/>
                    </a:lnTo>
                    <a:lnTo>
                      <a:pt x="115" y="2"/>
                    </a:lnTo>
                    <a:lnTo>
                      <a:pt x="113" y="6"/>
                    </a:lnTo>
                    <a:lnTo>
                      <a:pt x="110" y="2"/>
                    </a:lnTo>
                    <a:lnTo>
                      <a:pt x="108" y="6"/>
                    </a:lnTo>
                    <a:lnTo>
                      <a:pt x="106" y="2"/>
                    </a:lnTo>
                    <a:lnTo>
                      <a:pt x="103" y="6"/>
                    </a:lnTo>
                    <a:lnTo>
                      <a:pt x="101" y="2"/>
                    </a:lnTo>
                    <a:lnTo>
                      <a:pt x="99" y="6"/>
                    </a:lnTo>
                    <a:lnTo>
                      <a:pt x="96" y="2"/>
                    </a:lnTo>
                    <a:lnTo>
                      <a:pt x="94" y="6"/>
                    </a:lnTo>
                    <a:lnTo>
                      <a:pt x="92" y="2"/>
                    </a:lnTo>
                    <a:lnTo>
                      <a:pt x="89" y="6"/>
                    </a:lnTo>
                    <a:lnTo>
                      <a:pt x="87" y="2"/>
                    </a:lnTo>
                    <a:lnTo>
                      <a:pt x="85" y="6"/>
                    </a:lnTo>
                    <a:lnTo>
                      <a:pt x="82" y="2"/>
                    </a:lnTo>
                    <a:lnTo>
                      <a:pt x="80" y="6"/>
                    </a:lnTo>
                    <a:lnTo>
                      <a:pt x="78" y="2"/>
                    </a:lnTo>
                    <a:lnTo>
                      <a:pt x="75" y="6"/>
                    </a:lnTo>
                    <a:lnTo>
                      <a:pt x="73" y="2"/>
                    </a:lnTo>
                    <a:lnTo>
                      <a:pt x="71" y="6"/>
                    </a:lnTo>
                    <a:lnTo>
                      <a:pt x="68" y="2"/>
                    </a:lnTo>
                    <a:lnTo>
                      <a:pt x="66" y="6"/>
                    </a:lnTo>
                    <a:lnTo>
                      <a:pt x="64" y="2"/>
                    </a:lnTo>
                    <a:lnTo>
                      <a:pt x="61" y="6"/>
                    </a:lnTo>
                    <a:lnTo>
                      <a:pt x="59" y="2"/>
                    </a:lnTo>
                    <a:lnTo>
                      <a:pt x="57" y="6"/>
                    </a:lnTo>
                    <a:lnTo>
                      <a:pt x="54" y="2"/>
                    </a:lnTo>
                    <a:lnTo>
                      <a:pt x="52" y="6"/>
                    </a:lnTo>
                    <a:lnTo>
                      <a:pt x="50" y="2"/>
                    </a:lnTo>
                    <a:lnTo>
                      <a:pt x="47" y="6"/>
                    </a:lnTo>
                    <a:lnTo>
                      <a:pt x="45" y="2"/>
                    </a:lnTo>
                    <a:lnTo>
                      <a:pt x="42" y="6"/>
                    </a:lnTo>
                    <a:lnTo>
                      <a:pt x="40" y="2"/>
                    </a:lnTo>
                    <a:lnTo>
                      <a:pt x="38" y="6"/>
                    </a:lnTo>
                    <a:lnTo>
                      <a:pt x="35" y="2"/>
                    </a:lnTo>
                    <a:lnTo>
                      <a:pt x="33" y="6"/>
                    </a:lnTo>
                    <a:lnTo>
                      <a:pt x="31" y="2"/>
                    </a:lnTo>
                    <a:lnTo>
                      <a:pt x="28" y="6"/>
                    </a:lnTo>
                    <a:lnTo>
                      <a:pt x="26" y="2"/>
                    </a:lnTo>
                    <a:lnTo>
                      <a:pt x="24" y="6"/>
                    </a:lnTo>
                    <a:lnTo>
                      <a:pt x="21" y="2"/>
                    </a:lnTo>
                    <a:lnTo>
                      <a:pt x="19" y="6"/>
                    </a:lnTo>
                    <a:lnTo>
                      <a:pt x="17" y="2"/>
                    </a:lnTo>
                    <a:lnTo>
                      <a:pt x="14" y="6"/>
                    </a:lnTo>
                    <a:lnTo>
                      <a:pt x="12" y="2"/>
                    </a:lnTo>
                    <a:lnTo>
                      <a:pt x="10" y="5"/>
                    </a:lnTo>
                    <a:lnTo>
                      <a:pt x="7" y="9"/>
                    </a:lnTo>
                    <a:lnTo>
                      <a:pt x="4" y="11"/>
                    </a:lnTo>
                    <a:lnTo>
                      <a:pt x="0" y="13"/>
                    </a:lnTo>
                    <a:lnTo>
                      <a:pt x="114"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84" name="Freeform 104"/>
              <p:cNvSpPr>
                <a:spLocks/>
              </p:cNvSpPr>
              <p:nvPr/>
            </p:nvSpPr>
            <p:spPr bwMode="auto">
              <a:xfrm>
                <a:off x="3679" y="3844"/>
                <a:ext cx="170" cy="53"/>
              </a:xfrm>
              <a:custGeom>
                <a:avLst/>
                <a:gdLst/>
                <a:ahLst/>
                <a:cxnLst>
                  <a:cxn ang="0">
                    <a:pos x="6" y="44"/>
                  </a:cxn>
                  <a:cxn ang="0">
                    <a:pos x="8" y="38"/>
                  </a:cxn>
                  <a:cxn ang="0">
                    <a:pos x="10" y="34"/>
                  </a:cxn>
                  <a:cxn ang="0">
                    <a:pos x="13" y="31"/>
                  </a:cxn>
                  <a:cxn ang="0">
                    <a:pos x="12" y="39"/>
                  </a:cxn>
                  <a:cxn ang="0">
                    <a:pos x="16" y="36"/>
                  </a:cxn>
                  <a:cxn ang="0">
                    <a:pos x="16" y="40"/>
                  </a:cxn>
                  <a:cxn ang="0">
                    <a:pos x="19" y="39"/>
                  </a:cxn>
                  <a:cxn ang="0">
                    <a:pos x="19" y="42"/>
                  </a:cxn>
                  <a:cxn ang="0">
                    <a:pos x="45" y="52"/>
                  </a:cxn>
                  <a:cxn ang="0">
                    <a:pos x="65" y="44"/>
                  </a:cxn>
                  <a:cxn ang="0">
                    <a:pos x="41" y="13"/>
                  </a:cxn>
                  <a:cxn ang="0">
                    <a:pos x="53" y="9"/>
                  </a:cxn>
                  <a:cxn ang="0">
                    <a:pos x="67" y="6"/>
                  </a:cxn>
                  <a:cxn ang="0">
                    <a:pos x="86" y="4"/>
                  </a:cxn>
                  <a:cxn ang="0">
                    <a:pos x="99" y="4"/>
                  </a:cxn>
                  <a:cxn ang="0">
                    <a:pos x="115" y="6"/>
                  </a:cxn>
                  <a:cxn ang="0">
                    <a:pos x="117" y="6"/>
                  </a:cxn>
                  <a:cxn ang="0">
                    <a:pos x="117" y="8"/>
                  </a:cxn>
                  <a:cxn ang="0">
                    <a:pos x="126" y="14"/>
                  </a:cxn>
                  <a:cxn ang="0">
                    <a:pos x="133" y="21"/>
                  </a:cxn>
                  <a:cxn ang="0">
                    <a:pos x="141" y="29"/>
                  </a:cxn>
                  <a:cxn ang="0">
                    <a:pos x="153" y="40"/>
                  </a:cxn>
                  <a:cxn ang="0">
                    <a:pos x="158" y="44"/>
                  </a:cxn>
                  <a:cxn ang="0">
                    <a:pos x="148" y="38"/>
                  </a:cxn>
                  <a:cxn ang="0">
                    <a:pos x="135" y="30"/>
                  </a:cxn>
                  <a:cxn ang="0">
                    <a:pos x="125" y="24"/>
                  </a:cxn>
                  <a:cxn ang="0">
                    <a:pos x="116" y="21"/>
                  </a:cxn>
                  <a:cxn ang="0">
                    <a:pos x="114" y="24"/>
                  </a:cxn>
                  <a:cxn ang="0">
                    <a:pos x="122" y="49"/>
                  </a:cxn>
                  <a:cxn ang="0">
                    <a:pos x="169" y="48"/>
                  </a:cxn>
                  <a:cxn ang="0">
                    <a:pos x="143" y="24"/>
                  </a:cxn>
                  <a:cxn ang="0">
                    <a:pos x="118" y="3"/>
                  </a:cxn>
                  <a:cxn ang="0">
                    <a:pos x="106" y="1"/>
                  </a:cxn>
                  <a:cxn ang="0">
                    <a:pos x="98" y="0"/>
                  </a:cxn>
                  <a:cxn ang="0">
                    <a:pos x="83" y="0"/>
                  </a:cxn>
                  <a:cxn ang="0">
                    <a:pos x="69" y="1"/>
                  </a:cxn>
                  <a:cxn ang="0">
                    <a:pos x="54" y="4"/>
                  </a:cxn>
                  <a:cxn ang="0">
                    <a:pos x="36" y="9"/>
                  </a:cxn>
                  <a:cxn ang="0">
                    <a:pos x="15" y="17"/>
                  </a:cxn>
                  <a:cxn ang="0">
                    <a:pos x="9" y="24"/>
                  </a:cxn>
                  <a:cxn ang="0">
                    <a:pos x="4" y="33"/>
                  </a:cxn>
                  <a:cxn ang="0">
                    <a:pos x="1" y="39"/>
                  </a:cxn>
                  <a:cxn ang="0">
                    <a:pos x="0" y="45"/>
                  </a:cxn>
                  <a:cxn ang="0">
                    <a:pos x="6" y="44"/>
                  </a:cxn>
                </a:cxnLst>
                <a:rect l="0" t="0" r="r" b="b"/>
                <a:pathLst>
                  <a:path w="170" h="53">
                    <a:moveTo>
                      <a:pt x="6" y="44"/>
                    </a:moveTo>
                    <a:lnTo>
                      <a:pt x="8" y="38"/>
                    </a:lnTo>
                    <a:lnTo>
                      <a:pt x="10" y="34"/>
                    </a:lnTo>
                    <a:lnTo>
                      <a:pt x="13" y="31"/>
                    </a:lnTo>
                    <a:lnTo>
                      <a:pt x="12" y="39"/>
                    </a:lnTo>
                    <a:lnTo>
                      <a:pt x="16" y="36"/>
                    </a:lnTo>
                    <a:lnTo>
                      <a:pt x="16" y="40"/>
                    </a:lnTo>
                    <a:lnTo>
                      <a:pt x="19" y="39"/>
                    </a:lnTo>
                    <a:lnTo>
                      <a:pt x="19" y="42"/>
                    </a:lnTo>
                    <a:lnTo>
                      <a:pt x="45" y="52"/>
                    </a:lnTo>
                    <a:lnTo>
                      <a:pt x="65" y="44"/>
                    </a:lnTo>
                    <a:lnTo>
                      <a:pt x="41" y="13"/>
                    </a:lnTo>
                    <a:lnTo>
                      <a:pt x="53" y="9"/>
                    </a:lnTo>
                    <a:lnTo>
                      <a:pt x="67" y="6"/>
                    </a:lnTo>
                    <a:lnTo>
                      <a:pt x="86" y="4"/>
                    </a:lnTo>
                    <a:lnTo>
                      <a:pt x="99" y="4"/>
                    </a:lnTo>
                    <a:lnTo>
                      <a:pt x="115" y="6"/>
                    </a:lnTo>
                    <a:lnTo>
                      <a:pt x="117" y="6"/>
                    </a:lnTo>
                    <a:lnTo>
                      <a:pt x="117" y="8"/>
                    </a:lnTo>
                    <a:lnTo>
                      <a:pt x="126" y="14"/>
                    </a:lnTo>
                    <a:lnTo>
                      <a:pt x="133" y="21"/>
                    </a:lnTo>
                    <a:lnTo>
                      <a:pt x="141" y="29"/>
                    </a:lnTo>
                    <a:lnTo>
                      <a:pt x="153" y="40"/>
                    </a:lnTo>
                    <a:lnTo>
                      <a:pt x="158" y="44"/>
                    </a:lnTo>
                    <a:lnTo>
                      <a:pt x="148" y="38"/>
                    </a:lnTo>
                    <a:lnTo>
                      <a:pt x="135" y="30"/>
                    </a:lnTo>
                    <a:lnTo>
                      <a:pt x="125" y="24"/>
                    </a:lnTo>
                    <a:lnTo>
                      <a:pt x="116" y="21"/>
                    </a:lnTo>
                    <a:lnTo>
                      <a:pt x="114" y="24"/>
                    </a:lnTo>
                    <a:lnTo>
                      <a:pt x="122" y="49"/>
                    </a:lnTo>
                    <a:lnTo>
                      <a:pt x="169" y="48"/>
                    </a:lnTo>
                    <a:lnTo>
                      <a:pt x="143" y="24"/>
                    </a:lnTo>
                    <a:lnTo>
                      <a:pt x="118" y="3"/>
                    </a:lnTo>
                    <a:lnTo>
                      <a:pt x="106" y="1"/>
                    </a:lnTo>
                    <a:lnTo>
                      <a:pt x="98" y="0"/>
                    </a:lnTo>
                    <a:lnTo>
                      <a:pt x="83" y="0"/>
                    </a:lnTo>
                    <a:lnTo>
                      <a:pt x="69" y="1"/>
                    </a:lnTo>
                    <a:lnTo>
                      <a:pt x="54" y="4"/>
                    </a:lnTo>
                    <a:lnTo>
                      <a:pt x="36" y="9"/>
                    </a:lnTo>
                    <a:lnTo>
                      <a:pt x="15" y="17"/>
                    </a:lnTo>
                    <a:lnTo>
                      <a:pt x="9" y="24"/>
                    </a:lnTo>
                    <a:lnTo>
                      <a:pt x="4" y="33"/>
                    </a:lnTo>
                    <a:lnTo>
                      <a:pt x="1" y="39"/>
                    </a:lnTo>
                    <a:lnTo>
                      <a:pt x="0" y="45"/>
                    </a:lnTo>
                    <a:lnTo>
                      <a:pt x="6"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85" name="Freeform 105"/>
              <p:cNvSpPr>
                <a:spLocks/>
              </p:cNvSpPr>
              <p:nvPr/>
            </p:nvSpPr>
            <p:spPr bwMode="auto">
              <a:xfrm>
                <a:off x="3658" y="4058"/>
                <a:ext cx="67" cy="20"/>
              </a:xfrm>
              <a:custGeom>
                <a:avLst/>
                <a:gdLst/>
                <a:ahLst/>
                <a:cxnLst>
                  <a:cxn ang="0">
                    <a:pos x="0" y="0"/>
                  </a:cxn>
                  <a:cxn ang="0">
                    <a:pos x="6" y="10"/>
                  </a:cxn>
                  <a:cxn ang="0">
                    <a:pos x="17" y="19"/>
                  </a:cxn>
                  <a:cxn ang="0">
                    <a:pos x="34" y="17"/>
                  </a:cxn>
                  <a:cxn ang="0">
                    <a:pos x="47" y="19"/>
                  </a:cxn>
                  <a:cxn ang="0">
                    <a:pos x="57" y="10"/>
                  </a:cxn>
                  <a:cxn ang="0">
                    <a:pos x="62" y="4"/>
                  </a:cxn>
                  <a:cxn ang="0">
                    <a:pos x="66" y="0"/>
                  </a:cxn>
                  <a:cxn ang="0">
                    <a:pos x="0" y="0"/>
                  </a:cxn>
                </a:cxnLst>
                <a:rect l="0" t="0" r="r" b="b"/>
                <a:pathLst>
                  <a:path w="67" h="20">
                    <a:moveTo>
                      <a:pt x="0" y="0"/>
                    </a:moveTo>
                    <a:lnTo>
                      <a:pt x="6" y="10"/>
                    </a:lnTo>
                    <a:lnTo>
                      <a:pt x="17" y="19"/>
                    </a:lnTo>
                    <a:lnTo>
                      <a:pt x="34" y="17"/>
                    </a:lnTo>
                    <a:lnTo>
                      <a:pt x="47" y="19"/>
                    </a:lnTo>
                    <a:lnTo>
                      <a:pt x="57" y="10"/>
                    </a:lnTo>
                    <a:lnTo>
                      <a:pt x="62" y="4"/>
                    </a:lnTo>
                    <a:lnTo>
                      <a:pt x="66" y="0"/>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71795" name="Group 115"/>
            <p:cNvGrpSpPr>
              <a:grpSpLocks/>
            </p:cNvGrpSpPr>
            <p:nvPr/>
          </p:nvGrpSpPr>
          <p:grpSpPr bwMode="auto">
            <a:xfrm>
              <a:off x="3500" y="3734"/>
              <a:ext cx="62" cy="162"/>
              <a:chOff x="3500" y="3734"/>
              <a:chExt cx="62" cy="162"/>
            </a:xfrm>
          </p:grpSpPr>
          <p:sp>
            <p:nvSpPr>
              <p:cNvPr id="71787" name="Line 107"/>
              <p:cNvSpPr>
                <a:spLocks noChangeShapeType="1"/>
              </p:cNvSpPr>
              <p:nvPr/>
            </p:nvSpPr>
            <p:spPr bwMode="auto">
              <a:xfrm flipV="1">
                <a:off x="3532" y="3781"/>
                <a:ext cx="0" cy="115"/>
              </a:xfrm>
              <a:prstGeom prst="line">
                <a:avLst/>
              </a:prstGeom>
              <a:noFill/>
              <a:ln w="12700">
                <a:solidFill>
                  <a:schemeClr val="bg2"/>
                </a:solidFill>
                <a:round/>
                <a:headEnd/>
                <a:tailEnd/>
              </a:ln>
              <a:effectLst/>
            </p:spPr>
            <p:txBody>
              <a:bodyPr/>
              <a:lstStyle/>
              <a:p>
                <a:endParaRPr lang="en-US"/>
              </a:p>
            </p:txBody>
          </p:sp>
          <p:grpSp>
            <p:nvGrpSpPr>
              <p:cNvPr id="71794" name="Group 114"/>
              <p:cNvGrpSpPr>
                <a:grpSpLocks/>
              </p:cNvGrpSpPr>
              <p:nvPr/>
            </p:nvGrpSpPr>
            <p:grpSpPr bwMode="auto">
              <a:xfrm>
                <a:off x="3500" y="3734"/>
                <a:ext cx="62" cy="85"/>
                <a:chOff x="3500" y="3734"/>
                <a:chExt cx="62" cy="85"/>
              </a:xfrm>
            </p:grpSpPr>
            <p:sp>
              <p:nvSpPr>
                <p:cNvPr id="71788" name="Line 108"/>
                <p:cNvSpPr>
                  <a:spLocks noChangeShapeType="1"/>
                </p:cNvSpPr>
                <p:nvPr/>
              </p:nvSpPr>
              <p:spPr bwMode="auto">
                <a:xfrm flipH="1">
                  <a:off x="3504" y="3781"/>
                  <a:ext cx="23" cy="20"/>
                </a:xfrm>
                <a:prstGeom prst="line">
                  <a:avLst/>
                </a:prstGeom>
                <a:noFill/>
                <a:ln w="12700">
                  <a:solidFill>
                    <a:schemeClr val="accent2"/>
                  </a:solidFill>
                  <a:round/>
                  <a:headEnd/>
                  <a:tailEnd/>
                </a:ln>
                <a:effectLst/>
              </p:spPr>
              <p:txBody>
                <a:bodyPr/>
                <a:lstStyle/>
                <a:p>
                  <a:endParaRPr lang="en-US"/>
                </a:p>
              </p:txBody>
            </p:sp>
            <p:sp>
              <p:nvSpPr>
                <p:cNvPr id="71789" name="Line 109"/>
                <p:cNvSpPr>
                  <a:spLocks noChangeShapeType="1"/>
                </p:cNvSpPr>
                <p:nvPr/>
              </p:nvSpPr>
              <p:spPr bwMode="auto">
                <a:xfrm flipH="1">
                  <a:off x="3537" y="3755"/>
                  <a:ext cx="22" cy="21"/>
                </a:xfrm>
                <a:prstGeom prst="line">
                  <a:avLst/>
                </a:prstGeom>
                <a:noFill/>
                <a:ln w="12700">
                  <a:solidFill>
                    <a:schemeClr val="accent2"/>
                  </a:solidFill>
                  <a:round/>
                  <a:headEnd/>
                  <a:tailEnd/>
                </a:ln>
                <a:effectLst/>
              </p:spPr>
              <p:txBody>
                <a:bodyPr/>
                <a:lstStyle/>
                <a:p>
                  <a:endParaRPr lang="en-US"/>
                </a:p>
              </p:txBody>
            </p:sp>
            <p:sp>
              <p:nvSpPr>
                <p:cNvPr id="71790" name="Line 110"/>
                <p:cNvSpPr>
                  <a:spLocks noChangeShapeType="1"/>
                </p:cNvSpPr>
                <p:nvPr/>
              </p:nvSpPr>
              <p:spPr bwMode="auto">
                <a:xfrm flipH="1" flipV="1">
                  <a:off x="3537" y="3785"/>
                  <a:ext cx="11" cy="34"/>
                </a:xfrm>
                <a:prstGeom prst="line">
                  <a:avLst/>
                </a:prstGeom>
                <a:noFill/>
                <a:ln w="12700">
                  <a:solidFill>
                    <a:schemeClr val="accent2"/>
                  </a:solidFill>
                  <a:round/>
                  <a:headEnd/>
                  <a:tailEnd/>
                </a:ln>
                <a:effectLst/>
              </p:spPr>
              <p:txBody>
                <a:bodyPr/>
                <a:lstStyle/>
                <a:p>
                  <a:endParaRPr lang="en-US"/>
                </a:p>
              </p:txBody>
            </p:sp>
            <p:sp>
              <p:nvSpPr>
                <p:cNvPr id="71791" name="Line 111"/>
                <p:cNvSpPr>
                  <a:spLocks noChangeShapeType="1"/>
                </p:cNvSpPr>
                <p:nvPr/>
              </p:nvSpPr>
              <p:spPr bwMode="auto">
                <a:xfrm flipH="1" flipV="1">
                  <a:off x="3541" y="3781"/>
                  <a:ext cx="21" cy="6"/>
                </a:xfrm>
                <a:prstGeom prst="line">
                  <a:avLst/>
                </a:prstGeom>
                <a:noFill/>
                <a:ln w="12700">
                  <a:solidFill>
                    <a:schemeClr val="accent2"/>
                  </a:solidFill>
                  <a:round/>
                  <a:headEnd/>
                  <a:tailEnd/>
                </a:ln>
                <a:effectLst/>
              </p:spPr>
              <p:txBody>
                <a:bodyPr/>
                <a:lstStyle/>
                <a:p>
                  <a:endParaRPr lang="en-US"/>
                </a:p>
              </p:txBody>
            </p:sp>
            <p:sp>
              <p:nvSpPr>
                <p:cNvPr id="71792" name="Line 112"/>
                <p:cNvSpPr>
                  <a:spLocks noChangeShapeType="1"/>
                </p:cNvSpPr>
                <p:nvPr/>
              </p:nvSpPr>
              <p:spPr bwMode="auto">
                <a:xfrm flipH="1" flipV="1">
                  <a:off x="3500" y="3760"/>
                  <a:ext cx="24" cy="8"/>
                </a:xfrm>
                <a:prstGeom prst="line">
                  <a:avLst/>
                </a:prstGeom>
                <a:noFill/>
                <a:ln w="12700">
                  <a:solidFill>
                    <a:schemeClr val="accent2"/>
                  </a:solidFill>
                  <a:round/>
                  <a:headEnd/>
                  <a:tailEnd/>
                </a:ln>
                <a:effectLst/>
              </p:spPr>
              <p:txBody>
                <a:bodyPr/>
                <a:lstStyle/>
                <a:p>
                  <a:endParaRPr lang="en-US"/>
                </a:p>
              </p:txBody>
            </p:sp>
            <p:sp>
              <p:nvSpPr>
                <p:cNvPr id="71793" name="Line 113"/>
                <p:cNvSpPr>
                  <a:spLocks noChangeShapeType="1"/>
                </p:cNvSpPr>
                <p:nvPr/>
              </p:nvSpPr>
              <p:spPr bwMode="auto">
                <a:xfrm>
                  <a:off x="3520" y="3734"/>
                  <a:ext cx="10" cy="32"/>
                </a:xfrm>
                <a:prstGeom prst="line">
                  <a:avLst/>
                </a:prstGeom>
                <a:noFill/>
                <a:ln w="12700">
                  <a:solidFill>
                    <a:schemeClr val="accent2"/>
                  </a:solidFill>
                  <a:round/>
                  <a:headEnd/>
                  <a:tailEnd/>
                </a:ln>
                <a:effectLst/>
              </p:spPr>
              <p:txBody>
                <a:bodyPr/>
                <a:lstStyle/>
                <a:p>
                  <a:endParaRPr lang="en-US"/>
                </a:p>
              </p:txBody>
            </p:sp>
          </p:grpSp>
        </p:grpSp>
        <p:sp>
          <p:nvSpPr>
            <p:cNvPr id="71796" name="Freeform 116"/>
            <p:cNvSpPr>
              <a:spLocks/>
            </p:cNvSpPr>
            <p:nvPr/>
          </p:nvSpPr>
          <p:spPr bwMode="auto">
            <a:xfrm>
              <a:off x="3652" y="3936"/>
              <a:ext cx="27" cy="46"/>
            </a:xfrm>
            <a:custGeom>
              <a:avLst/>
              <a:gdLst/>
              <a:ahLst/>
              <a:cxnLst>
                <a:cxn ang="0">
                  <a:pos x="1" y="0"/>
                </a:cxn>
                <a:cxn ang="0">
                  <a:pos x="24" y="0"/>
                </a:cxn>
                <a:cxn ang="0">
                  <a:pos x="26" y="14"/>
                </a:cxn>
                <a:cxn ang="0">
                  <a:pos x="24" y="15"/>
                </a:cxn>
                <a:cxn ang="0">
                  <a:pos x="23" y="11"/>
                </a:cxn>
                <a:cxn ang="0">
                  <a:pos x="22" y="10"/>
                </a:cxn>
                <a:cxn ang="0">
                  <a:pos x="22" y="9"/>
                </a:cxn>
                <a:cxn ang="0">
                  <a:pos x="21" y="8"/>
                </a:cxn>
                <a:cxn ang="0">
                  <a:pos x="21" y="8"/>
                </a:cxn>
                <a:cxn ang="0">
                  <a:pos x="20" y="8"/>
                </a:cxn>
                <a:cxn ang="0">
                  <a:pos x="20" y="8"/>
                </a:cxn>
                <a:cxn ang="0">
                  <a:pos x="19" y="7"/>
                </a:cxn>
                <a:cxn ang="0">
                  <a:pos x="18" y="8"/>
                </a:cxn>
                <a:cxn ang="0">
                  <a:pos x="6" y="8"/>
                </a:cxn>
                <a:cxn ang="0">
                  <a:pos x="7" y="10"/>
                </a:cxn>
                <a:cxn ang="0">
                  <a:pos x="9" y="12"/>
                </a:cxn>
                <a:cxn ang="0">
                  <a:pos x="10" y="15"/>
                </a:cxn>
                <a:cxn ang="0">
                  <a:pos x="12" y="18"/>
                </a:cxn>
                <a:cxn ang="0">
                  <a:pos x="13" y="21"/>
                </a:cxn>
                <a:cxn ang="0">
                  <a:pos x="15" y="24"/>
                </a:cxn>
                <a:cxn ang="0">
                  <a:pos x="16" y="27"/>
                </a:cxn>
                <a:cxn ang="0">
                  <a:pos x="17" y="30"/>
                </a:cxn>
                <a:cxn ang="0">
                  <a:pos x="18" y="33"/>
                </a:cxn>
                <a:cxn ang="0">
                  <a:pos x="19" y="37"/>
                </a:cxn>
                <a:cxn ang="0">
                  <a:pos x="20" y="40"/>
                </a:cxn>
                <a:cxn ang="0">
                  <a:pos x="20" y="43"/>
                </a:cxn>
                <a:cxn ang="0">
                  <a:pos x="21" y="45"/>
                </a:cxn>
                <a:cxn ang="0">
                  <a:pos x="13" y="45"/>
                </a:cxn>
                <a:cxn ang="0">
                  <a:pos x="12" y="44"/>
                </a:cxn>
                <a:cxn ang="0">
                  <a:pos x="12" y="41"/>
                </a:cxn>
                <a:cxn ang="0">
                  <a:pos x="12" y="38"/>
                </a:cxn>
                <a:cxn ang="0">
                  <a:pos x="11" y="35"/>
                </a:cxn>
                <a:cxn ang="0">
                  <a:pos x="11" y="32"/>
                </a:cxn>
                <a:cxn ang="0">
                  <a:pos x="10" y="29"/>
                </a:cxn>
                <a:cxn ang="0">
                  <a:pos x="9" y="26"/>
                </a:cxn>
                <a:cxn ang="0">
                  <a:pos x="9" y="23"/>
                </a:cxn>
                <a:cxn ang="0">
                  <a:pos x="8" y="21"/>
                </a:cxn>
                <a:cxn ang="0">
                  <a:pos x="7" y="18"/>
                </a:cxn>
                <a:cxn ang="0">
                  <a:pos x="6" y="16"/>
                </a:cxn>
                <a:cxn ang="0">
                  <a:pos x="4" y="13"/>
                </a:cxn>
                <a:cxn ang="0">
                  <a:pos x="3" y="11"/>
                </a:cxn>
                <a:cxn ang="0">
                  <a:pos x="2" y="9"/>
                </a:cxn>
                <a:cxn ang="0">
                  <a:pos x="0" y="7"/>
                </a:cxn>
                <a:cxn ang="0">
                  <a:pos x="1" y="0"/>
                </a:cxn>
              </a:cxnLst>
              <a:rect l="0" t="0" r="r" b="b"/>
              <a:pathLst>
                <a:path w="27" h="46">
                  <a:moveTo>
                    <a:pt x="1" y="0"/>
                  </a:moveTo>
                  <a:lnTo>
                    <a:pt x="24" y="0"/>
                  </a:lnTo>
                  <a:lnTo>
                    <a:pt x="26" y="14"/>
                  </a:lnTo>
                  <a:lnTo>
                    <a:pt x="24" y="15"/>
                  </a:lnTo>
                  <a:lnTo>
                    <a:pt x="23" y="11"/>
                  </a:lnTo>
                  <a:lnTo>
                    <a:pt x="22" y="10"/>
                  </a:lnTo>
                  <a:lnTo>
                    <a:pt x="22" y="9"/>
                  </a:lnTo>
                  <a:lnTo>
                    <a:pt x="21" y="8"/>
                  </a:lnTo>
                  <a:lnTo>
                    <a:pt x="21" y="8"/>
                  </a:lnTo>
                  <a:lnTo>
                    <a:pt x="20" y="8"/>
                  </a:lnTo>
                  <a:lnTo>
                    <a:pt x="20" y="8"/>
                  </a:lnTo>
                  <a:lnTo>
                    <a:pt x="19" y="7"/>
                  </a:lnTo>
                  <a:lnTo>
                    <a:pt x="18" y="8"/>
                  </a:lnTo>
                  <a:lnTo>
                    <a:pt x="6" y="8"/>
                  </a:lnTo>
                  <a:lnTo>
                    <a:pt x="7" y="10"/>
                  </a:lnTo>
                  <a:lnTo>
                    <a:pt x="9" y="12"/>
                  </a:lnTo>
                  <a:lnTo>
                    <a:pt x="10" y="15"/>
                  </a:lnTo>
                  <a:lnTo>
                    <a:pt x="12" y="18"/>
                  </a:lnTo>
                  <a:lnTo>
                    <a:pt x="13" y="21"/>
                  </a:lnTo>
                  <a:lnTo>
                    <a:pt x="15" y="24"/>
                  </a:lnTo>
                  <a:lnTo>
                    <a:pt x="16" y="27"/>
                  </a:lnTo>
                  <a:lnTo>
                    <a:pt x="17" y="30"/>
                  </a:lnTo>
                  <a:lnTo>
                    <a:pt x="18" y="33"/>
                  </a:lnTo>
                  <a:lnTo>
                    <a:pt x="19" y="37"/>
                  </a:lnTo>
                  <a:lnTo>
                    <a:pt x="20" y="40"/>
                  </a:lnTo>
                  <a:lnTo>
                    <a:pt x="20" y="43"/>
                  </a:lnTo>
                  <a:lnTo>
                    <a:pt x="21" y="45"/>
                  </a:lnTo>
                  <a:lnTo>
                    <a:pt x="13" y="45"/>
                  </a:lnTo>
                  <a:lnTo>
                    <a:pt x="12" y="44"/>
                  </a:lnTo>
                  <a:lnTo>
                    <a:pt x="12" y="41"/>
                  </a:lnTo>
                  <a:lnTo>
                    <a:pt x="12" y="38"/>
                  </a:lnTo>
                  <a:lnTo>
                    <a:pt x="11" y="35"/>
                  </a:lnTo>
                  <a:lnTo>
                    <a:pt x="11" y="32"/>
                  </a:lnTo>
                  <a:lnTo>
                    <a:pt x="10" y="29"/>
                  </a:lnTo>
                  <a:lnTo>
                    <a:pt x="9" y="26"/>
                  </a:lnTo>
                  <a:lnTo>
                    <a:pt x="9" y="23"/>
                  </a:lnTo>
                  <a:lnTo>
                    <a:pt x="8" y="21"/>
                  </a:lnTo>
                  <a:lnTo>
                    <a:pt x="7" y="18"/>
                  </a:lnTo>
                  <a:lnTo>
                    <a:pt x="6" y="16"/>
                  </a:lnTo>
                  <a:lnTo>
                    <a:pt x="4" y="13"/>
                  </a:lnTo>
                  <a:lnTo>
                    <a:pt x="3" y="11"/>
                  </a:lnTo>
                  <a:lnTo>
                    <a:pt x="2" y="9"/>
                  </a:lnTo>
                  <a:lnTo>
                    <a:pt x="0" y="7"/>
                  </a:lnTo>
                  <a:lnTo>
                    <a:pt x="1"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71798" name="Line 118"/>
          <p:cNvSpPr>
            <a:spLocks noChangeShapeType="1"/>
          </p:cNvSpPr>
          <p:nvPr/>
        </p:nvSpPr>
        <p:spPr bwMode="auto">
          <a:xfrm>
            <a:off x="7315200" y="5410200"/>
            <a:ext cx="0" cy="129540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chemeClr val="bg2"/>
                </a:solidFill>
                <a:latin typeface="Arial" charset="0"/>
                <a:ea typeface="宋体" pitchFamily="2" charset="-122"/>
              </a:rPr>
              <a:t>moving_car.move( );</a:t>
            </a:r>
          </a:p>
          <a:p>
            <a:r>
              <a:rPr lang="en-US" altLang="zh-CN" b="1">
                <a:solidFill>
                  <a:schemeClr val="accent2"/>
                </a:solidFill>
                <a:latin typeface="Arial" charset="0"/>
                <a:ea typeface="宋体" pitchFamily="2" charset="-122"/>
              </a:rPr>
              <a:t>ricochet(moving_car);</a:t>
            </a:r>
          </a:p>
          <a:p>
            <a:r>
              <a:rPr lang="en-US" altLang="zh-CN">
                <a:solidFill>
                  <a:srgbClr val="000000"/>
                </a:solidFill>
                <a:latin typeface="Arial" charset="0"/>
                <a:ea typeface="宋体" pitchFamily="2" charset="-122"/>
              </a:rPr>
              <a:t>. . .</a:t>
            </a:r>
          </a:p>
        </p:txBody>
      </p:sp>
      <p:sp>
        <p:nvSpPr>
          <p:cNvPr id="73731"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73732"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73733"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73734"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73735" name="AutoShape 7"/>
          <p:cNvSpPr>
            <a:spLocks noChangeArrowheads="1"/>
          </p:cNvSpPr>
          <p:nvPr/>
        </p:nvSpPr>
        <p:spPr bwMode="auto">
          <a:xfrm>
            <a:off x="3968750" y="1941513"/>
            <a:ext cx="4665663" cy="2852737"/>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73736" name="Rectangle 8"/>
          <p:cNvSpPr>
            <a:spLocks noChangeArrowheads="1"/>
          </p:cNvSpPr>
          <p:nvPr/>
        </p:nvSpPr>
        <p:spPr bwMode="auto">
          <a:xfrm>
            <a:off x="4130675" y="2179638"/>
            <a:ext cx="4419600" cy="2346325"/>
          </a:xfrm>
          <a:prstGeom prst="rect">
            <a:avLst/>
          </a:prstGeom>
          <a:noFill/>
          <a:ln w="12700">
            <a:noFill/>
            <a:miter lim="800000"/>
            <a:headEnd/>
            <a:tailEnd/>
          </a:ln>
          <a:effectLst/>
        </p:spPr>
        <p:txBody>
          <a:bodyPr lIns="90488" tIns="44450" rIns="90488" bIns="44450"/>
          <a:lstStyle/>
          <a:p>
            <a:pPr>
              <a:spcBef>
                <a:spcPct val="20000"/>
              </a:spcBef>
            </a:pPr>
            <a:r>
              <a:rPr lang="en-US" altLang="zh-CN" sz="4000">
                <a:solidFill>
                  <a:srgbClr val="000000"/>
                </a:solidFill>
                <a:ea typeface="宋体" pitchFamily="2" charset="-122"/>
              </a:rPr>
              <a:t>The recursive call will solve the smaller problem.</a:t>
            </a:r>
          </a:p>
        </p:txBody>
      </p:sp>
      <p:pic>
        <p:nvPicPr>
          <p:cNvPr id="73737" name="Picture 9"/>
          <p:cNvPicPr>
            <a:picLocks noChangeArrowheads="1"/>
          </p:cNvPicPr>
          <p:nvPr/>
        </p:nvPicPr>
        <p:blipFill>
          <a:blip r:embed="rId3" cstate="print"/>
          <a:srcRect/>
          <a:stretch>
            <a:fillRect/>
          </a:stretch>
        </p:blipFill>
        <p:spPr bwMode="auto">
          <a:xfrm>
            <a:off x="1492250" y="6176963"/>
            <a:ext cx="533400" cy="668337"/>
          </a:xfrm>
          <a:prstGeom prst="rect">
            <a:avLst/>
          </a:prstGeom>
          <a:noFill/>
          <a:ln w="12700">
            <a:noFill/>
            <a:miter lim="800000"/>
            <a:headEnd/>
            <a:tailEnd/>
          </a:ln>
          <a:effectLst/>
        </p:spPr>
      </p:pic>
      <p:grpSp>
        <p:nvGrpSpPr>
          <p:cNvPr id="73845" name="Group 117"/>
          <p:cNvGrpSpPr>
            <a:grpSpLocks/>
          </p:cNvGrpSpPr>
          <p:nvPr/>
        </p:nvGrpSpPr>
        <p:grpSpPr bwMode="auto">
          <a:xfrm>
            <a:off x="6734175" y="5837238"/>
            <a:ext cx="981075" cy="582612"/>
            <a:chOff x="4242" y="3677"/>
            <a:chExt cx="618" cy="367"/>
          </a:xfrm>
        </p:grpSpPr>
        <p:grpSp>
          <p:nvGrpSpPr>
            <p:cNvPr id="73834" name="Group 106"/>
            <p:cNvGrpSpPr>
              <a:grpSpLocks/>
            </p:cNvGrpSpPr>
            <p:nvPr/>
          </p:nvGrpSpPr>
          <p:grpSpPr bwMode="auto">
            <a:xfrm>
              <a:off x="4242" y="3786"/>
              <a:ext cx="618" cy="258"/>
              <a:chOff x="4242" y="3786"/>
              <a:chExt cx="618" cy="258"/>
            </a:xfrm>
          </p:grpSpPr>
          <p:sp>
            <p:nvSpPr>
              <p:cNvPr id="73738" name="Freeform 10"/>
              <p:cNvSpPr>
                <a:spLocks/>
              </p:cNvSpPr>
              <p:nvPr/>
            </p:nvSpPr>
            <p:spPr bwMode="auto">
              <a:xfrm>
                <a:off x="4382" y="3793"/>
                <a:ext cx="78" cy="55"/>
              </a:xfrm>
              <a:custGeom>
                <a:avLst/>
                <a:gdLst/>
                <a:ahLst/>
                <a:cxnLst>
                  <a:cxn ang="0">
                    <a:pos x="10" y="10"/>
                  </a:cxn>
                  <a:cxn ang="0">
                    <a:pos x="0" y="46"/>
                  </a:cxn>
                  <a:cxn ang="0">
                    <a:pos x="63" y="54"/>
                  </a:cxn>
                  <a:cxn ang="0">
                    <a:pos x="77" y="8"/>
                  </a:cxn>
                  <a:cxn ang="0">
                    <a:pos x="40" y="0"/>
                  </a:cxn>
                  <a:cxn ang="0">
                    <a:pos x="10" y="10"/>
                  </a:cxn>
                </a:cxnLst>
                <a:rect l="0" t="0" r="r" b="b"/>
                <a:pathLst>
                  <a:path w="78" h="55">
                    <a:moveTo>
                      <a:pt x="10" y="10"/>
                    </a:moveTo>
                    <a:lnTo>
                      <a:pt x="0" y="46"/>
                    </a:lnTo>
                    <a:lnTo>
                      <a:pt x="63" y="54"/>
                    </a:lnTo>
                    <a:lnTo>
                      <a:pt x="77" y="8"/>
                    </a:lnTo>
                    <a:lnTo>
                      <a:pt x="40" y="0"/>
                    </a:lnTo>
                    <a:lnTo>
                      <a:pt x="10" y="1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3739" name="Freeform 11"/>
              <p:cNvSpPr>
                <a:spLocks/>
              </p:cNvSpPr>
              <p:nvPr/>
            </p:nvSpPr>
            <p:spPr bwMode="auto">
              <a:xfrm>
                <a:off x="4243" y="3791"/>
                <a:ext cx="616" cy="212"/>
              </a:xfrm>
              <a:custGeom>
                <a:avLst/>
                <a:gdLst/>
                <a:ahLst/>
                <a:cxnLst>
                  <a:cxn ang="0">
                    <a:pos x="1" y="138"/>
                  </a:cxn>
                  <a:cxn ang="0">
                    <a:pos x="7" y="155"/>
                  </a:cxn>
                  <a:cxn ang="0">
                    <a:pos x="18" y="169"/>
                  </a:cxn>
                  <a:cxn ang="0">
                    <a:pos x="36" y="185"/>
                  </a:cxn>
                  <a:cxn ang="0">
                    <a:pos x="59" y="203"/>
                  </a:cxn>
                  <a:cxn ang="0">
                    <a:pos x="69" y="205"/>
                  </a:cxn>
                  <a:cxn ang="0">
                    <a:pos x="147" y="197"/>
                  </a:cxn>
                  <a:cxn ang="0">
                    <a:pos x="155" y="209"/>
                  </a:cxn>
                  <a:cxn ang="0">
                    <a:pos x="377" y="209"/>
                  </a:cxn>
                  <a:cxn ang="0">
                    <a:pos x="484" y="187"/>
                  </a:cxn>
                  <a:cxn ang="0">
                    <a:pos x="491" y="207"/>
                  </a:cxn>
                  <a:cxn ang="0">
                    <a:pos x="498" y="211"/>
                  </a:cxn>
                  <a:cxn ang="0">
                    <a:pos x="603" y="201"/>
                  </a:cxn>
                  <a:cxn ang="0">
                    <a:pos x="611" y="193"/>
                  </a:cxn>
                  <a:cxn ang="0">
                    <a:pos x="613" y="189"/>
                  </a:cxn>
                  <a:cxn ang="0">
                    <a:pos x="613" y="179"/>
                  </a:cxn>
                  <a:cxn ang="0">
                    <a:pos x="611" y="173"/>
                  </a:cxn>
                  <a:cxn ang="0">
                    <a:pos x="615" y="130"/>
                  </a:cxn>
                  <a:cxn ang="0">
                    <a:pos x="613" y="118"/>
                  </a:cxn>
                  <a:cxn ang="0">
                    <a:pos x="604" y="104"/>
                  </a:cxn>
                  <a:cxn ang="0">
                    <a:pos x="591" y="90"/>
                  </a:cxn>
                  <a:cxn ang="0">
                    <a:pos x="569" y="75"/>
                  </a:cxn>
                  <a:cxn ang="0">
                    <a:pos x="543" y="59"/>
                  </a:cxn>
                  <a:cxn ang="0">
                    <a:pos x="509" y="51"/>
                  </a:cxn>
                  <a:cxn ang="0">
                    <a:pos x="470" y="45"/>
                  </a:cxn>
                  <a:cxn ang="0">
                    <a:pos x="451" y="43"/>
                  </a:cxn>
                  <a:cxn ang="0">
                    <a:pos x="403" y="43"/>
                  </a:cxn>
                  <a:cxn ang="0">
                    <a:pos x="365" y="45"/>
                  </a:cxn>
                  <a:cxn ang="0">
                    <a:pos x="215" y="16"/>
                  </a:cxn>
                  <a:cxn ang="0">
                    <a:pos x="198" y="30"/>
                  </a:cxn>
                  <a:cxn ang="0">
                    <a:pos x="189" y="43"/>
                  </a:cxn>
                  <a:cxn ang="0">
                    <a:pos x="141" y="42"/>
                  </a:cxn>
                  <a:cxn ang="0">
                    <a:pos x="140" y="35"/>
                  </a:cxn>
                  <a:cxn ang="0">
                    <a:pos x="141" y="22"/>
                  </a:cxn>
                  <a:cxn ang="0">
                    <a:pos x="147" y="0"/>
                  </a:cxn>
                  <a:cxn ang="0">
                    <a:pos x="124" y="12"/>
                  </a:cxn>
                  <a:cxn ang="0">
                    <a:pos x="104" y="32"/>
                  </a:cxn>
                  <a:cxn ang="0">
                    <a:pos x="95" y="39"/>
                  </a:cxn>
                  <a:cxn ang="0">
                    <a:pos x="85" y="45"/>
                  </a:cxn>
                  <a:cxn ang="0">
                    <a:pos x="59" y="47"/>
                  </a:cxn>
                  <a:cxn ang="0">
                    <a:pos x="31" y="53"/>
                  </a:cxn>
                  <a:cxn ang="0">
                    <a:pos x="14" y="63"/>
                  </a:cxn>
                  <a:cxn ang="0">
                    <a:pos x="6" y="75"/>
                  </a:cxn>
                  <a:cxn ang="0">
                    <a:pos x="5" y="85"/>
                  </a:cxn>
                  <a:cxn ang="0">
                    <a:pos x="5" y="104"/>
                  </a:cxn>
                  <a:cxn ang="0">
                    <a:pos x="6" y="128"/>
                  </a:cxn>
                  <a:cxn ang="0">
                    <a:pos x="0" y="132"/>
                  </a:cxn>
                  <a:cxn ang="0">
                    <a:pos x="1" y="138"/>
                  </a:cxn>
                </a:cxnLst>
                <a:rect l="0" t="0" r="r" b="b"/>
                <a:pathLst>
                  <a:path w="616" h="212">
                    <a:moveTo>
                      <a:pt x="1" y="138"/>
                    </a:moveTo>
                    <a:lnTo>
                      <a:pt x="7" y="155"/>
                    </a:lnTo>
                    <a:lnTo>
                      <a:pt x="18" y="169"/>
                    </a:lnTo>
                    <a:lnTo>
                      <a:pt x="36" y="185"/>
                    </a:lnTo>
                    <a:lnTo>
                      <a:pt x="59" y="203"/>
                    </a:lnTo>
                    <a:lnTo>
                      <a:pt x="69" y="205"/>
                    </a:lnTo>
                    <a:lnTo>
                      <a:pt x="147" y="197"/>
                    </a:lnTo>
                    <a:lnTo>
                      <a:pt x="155" y="209"/>
                    </a:lnTo>
                    <a:lnTo>
                      <a:pt x="377" y="209"/>
                    </a:lnTo>
                    <a:lnTo>
                      <a:pt x="484" y="187"/>
                    </a:lnTo>
                    <a:lnTo>
                      <a:pt x="491" y="207"/>
                    </a:lnTo>
                    <a:lnTo>
                      <a:pt x="498" y="211"/>
                    </a:lnTo>
                    <a:lnTo>
                      <a:pt x="603" y="201"/>
                    </a:lnTo>
                    <a:lnTo>
                      <a:pt x="611" y="193"/>
                    </a:lnTo>
                    <a:lnTo>
                      <a:pt x="613" y="189"/>
                    </a:lnTo>
                    <a:lnTo>
                      <a:pt x="613" y="179"/>
                    </a:lnTo>
                    <a:lnTo>
                      <a:pt x="611" y="173"/>
                    </a:lnTo>
                    <a:lnTo>
                      <a:pt x="615" y="130"/>
                    </a:lnTo>
                    <a:lnTo>
                      <a:pt x="613" y="118"/>
                    </a:lnTo>
                    <a:lnTo>
                      <a:pt x="604" y="104"/>
                    </a:lnTo>
                    <a:lnTo>
                      <a:pt x="591" y="90"/>
                    </a:lnTo>
                    <a:lnTo>
                      <a:pt x="569" y="75"/>
                    </a:lnTo>
                    <a:lnTo>
                      <a:pt x="543" y="59"/>
                    </a:lnTo>
                    <a:lnTo>
                      <a:pt x="509" y="51"/>
                    </a:lnTo>
                    <a:lnTo>
                      <a:pt x="470" y="45"/>
                    </a:lnTo>
                    <a:lnTo>
                      <a:pt x="451" y="43"/>
                    </a:lnTo>
                    <a:lnTo>
                      <a:pt x="403" y="43"/>
                    </a:lnTo>
                    <a:lnTo>
                      <a:pt x="365" y="45"/>
                    </a:lnTo>
                    <a:lnTo>
                      <a:pt x="215" y="16"/>
                    </a:lnTo>
                    <a:lnTo>
                      <a:pt x="198" y="30"/>
                    </a:lnTo>
                    <a:lnTo>
                      <a:pt x="189" y="43"/>
                    </a:lnTo>
                    <a:lnTo>
                      <a:pt x="141" y="42"/>
                    </a:lnTo>
                    <a:lnTo>
                      <a:pt x="140" y="35"/>
                    </a:lnTo>
                    <a:lnTo>
                      <a:pt x="141" y="22"/>
                    </a:lnTo>
                    <a:lnTo>
                      <a:pt x="147" y="0"/>
                    </a:lnTo>
                    <a:lnTo>
                      <a:pt x="124" y="12"/>
                    </a:lnTo>
                    <a:lnTo>
                      <a:pt x="104" y="32"/>
                    </a:lnTo>
                    <a:lnTo>
                      <a:pt x="95" y="39"/>
                    </a:lnTo>
                    <a:lnTo>
                      <a:pt x="85" y="45"/>
                    </a:lnTo>
                    <a:lnTo>
                      <a:pt x="59" y="47"/>
                    </a:lnTo>
                    <a:lnTo>
                      <a:pt x="31" y="53"/>
                    </a:lnTo>
                    <a:lnTo>
                      <a:pt x="14" y="63"/>
                    </a:lnTo>
                    <a:lnTo>
                      <a:pt x="6" y="75"/>
                    </a:lnTo>
                    <a:lnTo>
                      <a:pt x="5" y="85"/>
                    </a:lnTo>
                    <a:lnTo>
                      <a:pt x="5" y="104"/>
                    </a:lnTo>
                    <a:lnTo>
                      <a:pt x="6" y="128"/>
                    </a:lnTo>
                    <a:lnTo>
                      <a:pt x="0" y="132"/>
                    </a:lnTo>
                    <a:lnTo>
                      <a:pt x="1" y="13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73740" name="Freeform 12"/>
              <p:cNvSpPr>
                <a:spLocks/>
              </p:cNvSpPr>
              <p:nvPr/>
            </p:nvSpPr>
            <p:spPr bwMode="auto">
              <a:xfrm>
                <a:off x="4386" y="3961"/>
                <a:ext cx="225" cy="6"/>
              </a:xfrm>
              <a:custGeom>
                <a:avLst/>
                <a:gdLst/>
                <a:ahLst/>
                <a:cxnLst>
                  <a:cxn ang="0">
                    <a:pos x="2" y="5"/>
                  </a:cxn>
                  <a:cxn ang="0">
                    <a:pos x="224" y="5"/>
                  </a:cxn>
                  <a:cxn ang="0">
                    <a:pos x="224" y="0"/>
                  </a:cxn>
                  <a:cxn ang="0">
                    <a:pos x="0" y="0"/>
                  </a:cxn>
                  <a:cxn ang="0">
                    <a:pos x="2" y="5"/>
                  </a:cxn>
                </a:cxnLst>
                <a:rect l="0" t="0" r="r" b="b"/>
                <a:pathLst>
                  <a:path w="225" h="6">
                    <a:moveTo>
                      <a:pt x="2" y="5"/>
                    </a:moveTo>
                    <a:lnTo>
                      <a:pt x="224" y="5"/>
                    </a:lnTo>
                    <a:lnTo>
                      <a:pt x="224" y="0"/>
                    </a:lnTo>
                    <a:lnTo>
                      <a:pt x="0" y="0"/>
                    </a:lnTo>
                    <a:lnTo>
                      <a:pt x="2" y="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41" name="Freeform 13"/>
              <p:cNvSpPr>
                <a:spLocks/>
              </p:cNvSpPr>
              <p:nvPr/>
            </p:nvSpPr>
            <p:spPr bwMode="auto">
              <a:xfrm>
                <a:off x="4397" y="3969"/>
                <a:ext cx="128" cy="26"/>
              </a:xfrm>
              <a:custGeom>
                <a:avLst/>
                <a:gdLst/>
                <a:ahLst/>
                <a:cxnLst>
                  <a:cxn ang="0">
                    <a:pos x="0" y="7"/>
                  </a:cxn>
                  <a:cxn ang="0">
                    <a:pos x="5" y="2"/>
                  </a:cxn>
                  <a:cxn ang="0">
                    <a:pos x="8" y="0"/>
                  </a:cxn>
                  <a:cxn ang="0">
                    <a:pos x="9" y="0"/>
                  </a:cxn>
                  <a:cxn ang="0">
                    <a:pos x="120" y="0"/>
                  </a:cxn>
                  <a:cxn ang="0">
                    <a:pos x="125" y="5"/>
                  </a:cxn>
                  <a:cxn ang="0">
                    <a:pos x="126" y="10"/>
                  </a:cxn>
                  <a:cxn ang="0">
                    <a:pos x="127" y="12"/>
                  </a:cxn>
                  <a:cxn ang="0">
                    <a:pos x="127" y="18"/>
                  </a:cxn>
                  <a:cxn ang="0">
                    <a:pos x="123" y="22"/>
                  </a:cxn>
                  <a:cxn ang="0">
                    <a:pos x="118" y="25"/>
                  </a:cxn>
                  <a:cxn ang="0">
                    <a:pos x="11" y="25"/>
                  </a:cxn>
                  <a:cxn ang="0">
                    <a:pos x="6" y="24"/>
                  </a:cxn>
                  <a:cxn ang="0">
                    <a:pos x="2" y="20"/>
                  </a:cxn>
                  <a:cxn ang="0">
                    <a:pos x="0" y="16"/>
                  </a:cxn>
                  <a:cxn ang="0">
                    <a:pos x="0" y="11"/>
                  </a:cxn>
                  <a:cxn ang="0">
                    <a:pos x="0" y="7"/>
                  </a:cxn>
                </a:cxnLst>
                <a:rect l="0" t="0" r="r" b="b"/>
                <a:pathLst>
                  <a:path w="128" h="26">
                    <a:moveTo>
                      <a:pt x="0" y="7"/>
                    </a:moveTo>
                    <a:lnTo>
                      <a:pt x="5" y="2"/>
                    </a:lnTo>
                    <a:lnTo>
                      <a:pt x="8" y="0"/>
                    </a:lnTo>
                    <a:lnTo>
                      <a:pt x="9" y="0"/>
                    </a:lnTo>
                    <a:lnTo>
                      <a:pt x="120" y="0"/>
                    </a:lnTo>
                    <a:lnTo>
                      <a:pt x="125" y="5"/>
                    </a:lnTo>
                    <a:lnTo>
                      <a:pt x="126" y="10"/>
                    </a:lnTo>
                    <a:lnTo>
                      <a:pt x="127" y="12"/>
                    </a:lnTo>
                    <a:lnTo>
                      <a:pt x="127" y="18"/>
                    </a:lnTo>
                    <a:lnTo>
                      <a:pt x="123" y="22"/>
                    </a:lnTo>
                    <a:lnTo>
                      <a:pt x="118" y="25"/>
                    </a:lnTo>
                    <a:lnTo>
                      <a:pt x="11" y="25"/>
                    </a:lnTo>
                    <a:lnTo>
                      <a:pt x="6" y="24"/>
                    </a:lnTo>
                    <a:lnTo>
                      <a:pt x="2" y="20"/>
                    </a:lnTo>
                    <a:lnTo>
                      <a:pt x="0" y="16"/>
                    </a:lnTo>
                    <a:lnTo>
                      <a:pt x="0" y="11"/>
                    </a:lnTo>
                    <a:lnTo>
                      <a:pt x="0" y="7"/>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3742" name="Freeform 14"/>
              <p:cNvSpPr>
                <a:spLocks/>
              </p:cNvSpPr>
              <p:nvPr/>
            </p:nvSpPr>
            <p:spPr bwMode="auto">
              <a:xfrm>
                <a:off x="4416" y="3974"/>
                <a:ext cx="108" cy="16"/>
              </a:xfrm>
              <a:custGeom>
                <a:avLst/>
                <a:gdLst/>
                <a:ahLst/>
                <a:cxnLst>
                  <a:cxn ang="0">
                    <a:pos x="3" y="7"/>
                  </a:cxn>
                  <a:cxn ang="0">
                    <a:pos x="3" y="5"/>
                  </a:cxn>
                  <a:cxn ang="0">
                    <a:pos x="0" y="0"/>
                  </a:cxn>
                  <a:cxn ang="0">
                    <a:pos x="4" y="5"/>
                  </a:cxn>
                  <a:cxn ang="0">
                    <a:pos x="4" y="7"/>
                  </a:cxn>
                  <a:cxn ang="0">
                    <a:pos x="107" y="7"/>
                  </a:cxn>
                  <a:cxn ang="0">
                    <a:pos x="107" y="8"/>
                  </a:cxn>
                  <a:cxn ang="0">
                    <a:pos x="4" y="8"/>
                  </a:cxn>
                  <a:cxn ang="0">
                    <a:pos x="4" y="10"/>
                  </a:cxn>
                  <a:cxn ang="0">
                    <a:pos x="0" y="15"/>
                  </a:cxn>
                  <a:cxn ang="0">
                    <a:pos x="3" y="10"/>
                  </a:cxn>
                  <a:cxn ang="0">
                    <a:pos x="3" y="8"/>
                  </a:cxn>
                  <a:cxn ang="0">
                    <a:pos x="3" y="7"/>
                  </a:cxn>
                </a:cxnLst>
                <a:rect l="0" t="0" r="r" b="b"/>
                <a:pathLst>
                  <a:path w="108" h="16">
                    <a:moveTo>
                      <a:pt x="3" y="7"/>
                    </a:moveTo>
                    <a:lnTo>
                      <a:pt x="3" y="5"/>
                    </a:lnTo>
                    <a:lnTo>
                      <a:pt x="0" y="0"/>
                    </a:lnTo>
                    <a:lnTo>
                      <a:pt x="4" y="5"/>
                    </a:lnTo>
                    <a:lnTo>
                      <a:pt x="4" y="7"/>
                    </a:lnTo>
                    <a:lnTo>
                      <a:pt x="107" y="7"/>
                    </a:lnTo>
                    <a:lnTo>
                      <a:pt x="107" y="8"/>
                    </a:lnTo>
                    <a:lnTo>
                      <a:pt x="4" y="8"/>
                    </a:lnTo>
                    <a:lnTo>
                      <a:pt x="4" y="10"/>
                    </a:lnTo>
                    <a:lnTo>
                      <a:pt x="0" y="15"/>
                    </a:lnTo>
                    <a:lnTo>
                      <a:pt x="3" y="10"/>
                    </a:lnTo>
                    <a:lnTo>
                      <a:pt x="3" y="8"/>
                    </a:lnTo>
                    <a:lnTo>
                      <a:pt x="3"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3743" name="Freeform 15"/>
              <p:cNvSpPr>
                <a:spLocks/>
              </p:cNvSpPr>
              <p:nvPr/>
            </p:nvSpPr>
            <p:spPr bwMode="auto">
              <a:xfrm>
                <a:off x="4403" y="3985"/>
                <a:ext cx="9" cy="10"/>
              </a:xfrm>
              <a:custGeom>
                <a:avLst/>
                <a:gdLst/>
                <a:ahLst/>
                <a:cxnLst>
                  <a:cxn ang="0">
                    <a:pos x="0" y="5"/>
                  </a:cxn>
                  <a:cxn ang="0">
                    <a:pos x="3" y="9"/>
                  </a:cxn>
                  <a:cxn ang="0">
                    <a:pos x="8" y="6"/>
                  </a:cxn>
                  <a:cxn ang="0">
                    <a:pos x="5" y="4"/>
                  </a:cxn>
                  <a:cxn ang="0">
                    <a:pos x="4" y="0"/>
                  </a:cxn>
                  <a:cxn ang="0">
                    <a:pos x="4" y="4"/>
                  </a:cxn>
                  <a:cxn ang="0">
                    <a:pos x="1" y="2"/>
                  </a:cxn>
                  <a:cxn ang="0">
                    <a:pos x="2" y="5"/>
                  </a:cxn>
                  <a:cxn ang="0">
                    <a:pos x="0" y="5"/>
                  </a:cxn>
                </a:cxnLst>
                <a:rect l="0" t="0" r="r" b="b"/>
                <a:pathLst>
                  <a:path w="9" h="10">
                    <a:moveTo>
                      <a:pt x="0" y="5"/>
                    </a:moveTo>
                    <a:lnTo>
                      <a:pt x="3" y="9"/>
                    </a:lnTo>
                    <a:lnTo>
                      <a:pt x="8" y="6"/>
                    </a:lnTo>
                    <a:lnTo>
                      <a:pt x="5" y="4"/>
                    </a:lnTo>
                    <a:lnTo>
                      <a:pt x="4" y="0"/>
                    </a:lnTo>
                    <a:lnTo>
                      <a:pt x="4" y="4"/>
                    </a:lnTo>
                    <a:lnTo>
                      <a:pt x="1" y="2"/>
                    </a:lnTo>
                    <a:lnTo>
                      <a:pt x="2" y="5"/>
                    </a:lnTo>
                    <a:lnTo>
                      <a:pt x="0" y="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3744" name="Freeform 16"/>
              <p:cNvSpPr>
                <a:spLocks/>
              </p:cNvSpPr>
              <p:nvPr/>
            </p:nvSpPr>
            <p:spPr bwMode="auto">
              <a:xfrm>
                <a:off x="4302" y="3892"/>
                <a:ext cx="71" cy="122"/>
              </a:xfrm>
              <a:custGeom>
                <a:avLst/>
                <a:gdLst/>
                <a:ahLst/>
                <a:cxnLst>
                  <a:cxn ang="0">
                    <a:pos x="18" y="7"/>
                  </a:cxn>
                  <a:cxn ang="0">
                    <a:pos x="8" y="23"/>
                  </a:cxn>
                  <a:cxn ang="0">
                    <a:pos x="0" y="52"/>
                  </a:cxn>
                  <a:cxn ang="0">
                    <a:pos x="2" y="83"/>
                  </a:cxn>
                  <a:cxn ang="0">
                    <a:pos x="12" y="107"/>
                  </a:cxn>
                  <a:cxn ang="0">
                    <a:pos x="26" y="120"/>
                  </a:cxn>
                  <a:cxn ang="0">
                    <a:pos x="39" y="121"/>
                  </a:cxn>
                  <a:cxn ang="0">
                    <a:pos x="56" y="113"/>
                  </a:cxn>
                  <a:cxn ang="0">
                    <a:pos x="65" y="91"/>
                  </a:cxn>
                  <a:cxn ang="0">
                    <a:pos x="70" y="64"/>
                  </a:cxn>
                  <a:cxn ang="0">
                    <a:pos x="66" y="35"/>
                  </a:cxn>
                  <a:cxn ang="0">
                    <a:pos x="56" y="11"/>
                  </a:cxn>
                  <a:cxn ang="0">
                    <a:pos x="43" y="1"/>
                  </a:cxn>
                  <a:cxn ang="0">
                    <a:pos x="28" y="0"/>
                  </a:cxn>
                  <a:cxn ang="0">
                    <a:pos x="18" y="7"/>
                  </a:cxn>
                </a:cxnLst>
                <a:rect l="0" t="0" r="r" b="b"/>
                <a:pathLst>
                  <a:path w="71" h="122">
                    <a:moveTo>
                      <a:pt x="18" y="7"/>
                    </a:moveTo>
                    <a:lnTo>
                      <a:pt x="8" y="23"/>
                    </a:lnTo>
                    <a:lnTo>
                      <a:pt x="0" y="52"/>
                    </a:lnTo>
                    <a:lnTo>
                      <a:pt x="2" y="83"/>
                    </a:lnTo>
                    <a:lnTo>
                      <a:pt x="12" y="107"/>
                    </a:lnTo>
                    <a:lnTo>
                      <a:pt x="26" y="120"/>
                    </a:lnTo>
                    <a:lnTo>
                      <a:pt x="39" y="121"/>
                    </a:lnTo>
                    <a:lnTo>
                      <a:pt x="56" y="113"/>
                    </a:lnTo>
                    <a:lnTo>
                      <a:pt x="65" y="91"/>
                    </a:lnTo>
                    <a:lnTo>
                      <a:pt x="70" y="64"/>
                    </a:lnTo>
                    <a:lnTo>
                      <a:pt x="66" y="35"/>
                    </a:lnTo>
                    <a:lnTo>
                      <a:pt x="56" y="11"/>
                    </a:lnTo>
                    <a:lnTo>
                      <a:pt x="43" y="1"/>
                    </a:lnTo>
                    <a:lnTo>
                      <a:pt x="28" y="0"/>
                    </a:lnTo>
                    <a:lnTo>
                      <a:pt x="18"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3745" name="Freeform 17"/>
              <p:cNvSpPr>
                <a:spLocks/>
              </p:cNvSpPr>
              <p:nvPr/>
            </p:nvSpPr>
            <p:spPr bwMode="auto">
              <a:xfrm>
                <a:off x="4308" y="3898"/>
                <a:ext cx="59" cy="111"/>
              </a:xfrm>
              <a:custGeom>
                <a:avLst/>
                <a:gdLst/>
                <a:ahLst/>
                <a:cxnLst>
                  <a:cxn ang="0">
                    <a:pos x="11" y="13"/>
                  </a:cxn>
                  <a:cxn ang="0">
                    <a:pos x="5" y="22"/>
                  </a:cxn>
                  <a:cxn ang="0">
                    <a:pos x="1" y="37"/>
                  </a:cxn>
                  <a:cxn ang="0">
                    <a:pos x="0" y="55"/>
                  </a:cxn>
                  <a:cxn ang="0">
                    <a:pos x="1" y="73"/>
                  </a:cxn>
                  <a:cxn ang="0">
                    <a:pos x="5" y="87"/>
                  </a:cxn>
                  <a:cxn ang="0">
                    <a:pos x="12" y="100"/>
                  </a:cxn>
                  <a:cxn ang="0">
                    <a:pos x="19" y="107"/>
                  </a:cxn>
                  <a:cxn ang="0">
                    <a:pos x="26" y="110"/>
                  </a:cxn>
                  <a:cxn ang="0">
                    <a:pos x="34" y="110"/>
                  </a:cxn>
                  <a:cxn ang="0">
                    <a:pos x="43" y="104"/>
                  </a:cxn>
                  <a:cxn ang="0">
                    <a:pos x="50" y="94"/>
                  </a:cxn>
                  <a:cxn ang="0">
                    <a:pos x="54" y="81"/>
                  </a:cxn>
                  <a:cxn ang="0">
                    <a:pos x="58" y="65"/>
                  </a:cxn>
                  <a:cxn ang="0">
                    <a:pos x="58" y="50"/>
                  </a:cxn>
                  <a:cxn ang="0">
                    <a:pos x="56" y="33"/>
                  </a:cxn>
                  <a:cxn ang="0">
                    <a:pos x="50" y="17"/>
                  </a:cxn>
                  <a:cxn ang="0">
                    <a:pos x="42" y="5"/>
                  </a:cxn>
                  <a:cxn ang="0">
                    <a:pos x="34" y="1"/>
                  </a:cxn>
                  <a:cxn ang="0">
                    <a:pos x="26" y="0"/>
                  </a:cxn>
                  <a:cxn ang="0">
                    <a:pos x="16" y="5"/>
                  </a:cxn>
                  <a:cxn ang="0">
                    <a:pos x="11" y="13"/>
                  </a:cxn>
                </a:cxnLst>
                <a:rect l="0" t="0" r="r" b="b"/>
                <a:pathLst>
                  <a:path w="59" h="111">
                    <a:moveTo>
                      <a:pt x="11" y="13"/>
                    </a:moveTo>
                    <a:lnTo>
                      <a:pt x="5" y="22"/>
                    </a:lnTo>
                    <a:lnTo>
                      <a:pt x="1" y="37"/>
                    </a:lnTo>
                    <a:lnTo>
                      <a:pt x="0" y="55"/>
                    </a:lnTo>
                    <a:lnTo>
                      <a:pt x="1" y="73"/>
                    </a:lnTo>
                    <a:lnTo>
                      <a:pt x="5" y="87"/>
                    </a:lnTo>
                    <a:lnTo>
                      <a:pt x="12" y="100"/>
                    </a:lnTo>
                    <a:lnTo>
                      <a:pt x="19" y="107"/>
                    </a:lnTo>
                    <a:lnTo>
                      <a:pt x="26" y="110"/>
                    </a:lnTo>
                    <a:lnTo>
                      <a:pt x="34" y="110"/>
                    </a:lnTo>
                    <a:lnTo>
                      <a:pt x="43" y="104"/>
                    </a:lnTo>
                    <a:lnTo>
                      <a:pt x="50" y="94"/>
                    </a:lnTo>
                    <a:lnTo>
                      <a:pt x="54" y="81"/>
                    </a:lnTo>
                    <a:lnTo>
                      <a:pt x="58" y="65"/>
                    </a:lnTo>
                    <a:lnTo>
                      <a:pt x="58" y="50"/>
                    </a:lnTo>
                    <a:lnTo>
                      <a:pt x="56" y="33"/>
                    </a:lnTo>
                    <a:lnTo>
                      <a:pt x="50" y="17"/>
                    </a:lnTo>
                    <a:lnTo>
                      <a:pt x="42" y="5"/>
                    </a:lnTo>
                    <a:lnTo>
                      <a:pt x="34" y="1"/>
                    </a:lnTo>
                    <a:lnTo>
                      <a:pt x="26" y="0"/>
                    </a:lnTo>
                    <a:lnTo>
                      <a:pt x="16" y="5"/>
                    </a:lnTo>
                    <a:lnTo>
                      <a:pt x="11" y="1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3746" name="Freeform 18"/>
              <p:cNvSpPr>
                <a:spLocks/>
              </p:cNvSpPr>
              <p:nvPr/>
            </p:nvSpPr>
            <p:spPr bwMode="auto">
              <a:xfrm>
                <a:off x="4336" y="3932"/>
                <a:ext cx="26" cy="42"/>
              </a:xfrm>
              <a:custGeom>
                <a:avLst/>
                <a:gdLst/>
                <a:ahLst/>
                <a:cxnLst>
                  <a:cxn ang="0">
                    <a:pos x="0" y="2"/>
                  </a:cxn>
                  <a:cxn ang="0">
                    <a:pos x="4" y="10"/>
                  </a:cxn>
                  <a:cxn ang="0">
                    <a:pos x="5" y="15"/>
                  </a:cxn>
                  <a:cxn ang="0">
                    <a:pos x="5" y="20"/>
                  </a:cxn>
                  <a:cxn ang="0">
                    <a:pos x="4" y="28"/>
                  </a:cxn>
                  <a:cxn ang="0">
                    <a:pos x="12" y="41"/>
                  </a:cxn>
                  <a:cxn ang="0">
                    <a:pos x="15" y="36"/>
                  </a:cxn>
                  <a:cxn ang="0">
                    <a:pos x="18" y="30"/>
                  </a:cxn>
                  <a:cxn ang="0">
                    <a:pos x="21" y="26"/>
                  </a:cxn>
                  <a:cxn ang="0">
                    <a:pos x="25" y="9"/>
                  </a:cxn>
                  <a:cxn ang="0">
                    <a:pos x="20" y="8"/>
                  </a:cxn>
                  <a:cxn ang="0">
                    <a:pos x="16" y="5"/>
                  </a:cxn>
                  <a:cxn ang="0">
                    <a:pos x="12" y="0"/>
                  </a:cxn>
                  <a:cxn ang="0">
                    <a:pos x="0" y="2"/>
                  </a:cxn>
                </a:cxnLst>
                <a:rect l="0" t="0" r="r" b="b"/>
                <a:pathLst>
                  <a:path w="26" h="42">
                    <a:moveTo>
                      <a:pt x="0" y="2"/>
                    </a:moveTo>
                    <a:lnTo>
                      <a:pt x="4" y="10"/>
                    </a:lnTo>
                    <a:lnTo>
                      <a:pt x="5" y="15"/>
                    </a:lnTo>
                    <a:lnTo>
                      <a:pt x="5" y="20"/>
                    </a:lnTo>
                    <a:lnTo>
                      <a:pt x="4" y="28"/>
                    </a:lnTo>
                    <a:lnTo>
                      <a:pt x="12" y="41"/>
                    </a:lnTo>
                    <a:lnTo>
                      <a:pt x="15" y="36"/>
                    </a:lnTo>
                    <a:lnTo>
                      <a:pt x="18" y="30"/>
                    </a:lnTo>
                    <a:lnTo>
                      <a:pt x="21" y="26"/>
                    </a:lnTo>
                    <a:lnTo>
                      <a:pt x="25" y="9"/>
                    </a:lnTo>
                    <a:lnTo>
                      <a:pt x="20" y="8"/>
                    </a:lnTo>
                    <a:lnTo>
                      <a:pt x="16" y="5"/>
                    </a:lnTo>
                    <a:lnTo>
                      <a:pt x="12" y="0"/>
                    </a:lnTo>
                    <a:lnTo>
                      <a:pt x="0" y="2"/>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3747" name="Freeform 19"/>
              <p:cNvSpPr>
                <a:spLocks/>
              </p:cNvSpPr>
              <p:nvPr/>
            </p:nvSpPr>
            <p:spPr bwMode="auto">
              <a:xfrm>
                <a:off x="4330" y="3908"/>
                <a:ext cx="20" cy="25"/>
              </a:xfrm>
              <a:custGeom>
                <a:avLst/>
                <a:gdLst/>
                <a:ahLst/>
                <a:cxnLst>
                  <a:cxn ang="0">
                    <a:pos x="19" y="22"/>
                  </a:cxn>
                  <a:cxn ang="0">
                    <a:pos x="2" y="24"/>
                  </a:cxn>
                  <a:cxn ang="0">
                    <a:pos x="0" y="18"/>
                  </a:cxn>
                  <a:cxn ang="0">
                    <a:pos x="7" y="0"/>
                  </a:cxn>
                  <a:cxn ang="0">
                    <a:pos x="19" y="22"/>
                  </a:cxn>
                </a:cxnLst>
                <a:rect l="0" t="0" r="r" b="b"/>
                <a:pathLst>
                  <a:path w="20" h="25">
                    <a:moveTo>
                      <a:pt x="19" y="22"/>
                    </a:moveTo>
                    <a:lnTo>
                      <a:pt x="2" y="24"/>
                    </a:lnTo>
                    <a:lnTo>
                      <a:pt x="0" y="18"/>
                    </a:lnTo>
                    <a:lnTo>
                      <a:pt x="7" y="0"/>
                    </a:lnTo>
                    <a:lnTo>
                      <a:pt x="19" y="2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3748" name="Freeform 20"/>
              <p:cNvSpPr>
                <a:spLocks/>
              </p:cNvSpPr>
              <p:nvPr/>
            </p:nvSpPr>
            <p:spPr bwMode="auto">
              <a:xfrm>
                <a:off x="4358" y="3939"/>
                <a:ext cx="7" cy="27"/>
              </a:xfrm>
              <a:custGeom>
                <a:avLst/>
                <a:gdLst/>
                <a:ahLst/>
                <a:cxnLst>
                  <a:cxn ang="0">
                    <a:pos x="4" y="0"/>
                  </a:cxn>
                  <a:cxn ang="0">
                    <a:pos x="0" y="26"/>
                  </a:cxn>
                  <a:cxn ang="0">
                    <a:pos x="5" y="22"/>
                  </a:cxn>
                  <a:cxn ang="0">
                    <a:pos x="6" y="12"/>
                  </a:cxn>
                  <a:cxn ang="0">
                    <a:pos x="5" y="3"/>
                  </a:cxn>
                  <a:cxn ang="0">
                    <a:pos x="4" y="0"/>
                  </a:cxn>
                </a:cxnLst>
                <a:rect l="0" t="0" r="r" b="b"/>
                <a:pathLst>
                  <a:path w="7" h="27">
                    <a:moveTo>
                      <a:pt x="4" y="0"/>
                    </a:moveTo>
                    <a:lnTo>
                      <a:pt x="0" y="26"/>
                    </a:lnTo>
                    <a:lnTo>
                      <a:pt x="5" y="22"/>
                    </a:lnTo>
                    <a:lnTo>
                      <a:pt x="6" y="12"/>
                    </a:lnTo>
                    <a:lnTo>
                      <a:pt x="5" y="3"/>
                    </a:lnTo>
                    <a:lnTo>
                      <a:pt x="4"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3749" name="Freeform 21"/>
              <p:cNvSpPr>
                <a:spLocks/>
              </p:cNvSpPr>
              <p:nvPr/>
            </p:nvSpPr>
            <p:spPr bwMode="auto">
              <a:xfrm>
                <a:off x="4332" y="3961"/>
                <a:ext cx="18" cy="32"/>
              </a:xfrm>
              <a:custGeom>
                <a:avLst/>
                <a:gdLst/>
                <a:ahLst/>
                <a:cxnLst>
                  <a:cxn ang="0">
                    <a:pos x="17" y="21"/>
                  </a:cxn>
                  <a:cxn ang="0">
                    <a:pos x="5" y="0"/>
                  </a:cxn>
                  <a:cxn ang="0">
                    <a:pos x="0" y="21"/>
                  </a:cxn>
                  <a:cxn ang="0">
                    <a:pos x="15" y="31"/>
                  </a:cxn>
                  <a:cxn ang="0">
                    <a:pos x="17" y="21"/>
                  </a:cxn>
                </a:cxnLst>
                <a:rect l="0" t="0" r="r" b="b"/>
                <a:pathLst>
                  <a:path w="18" h="32">
                    <a:moveTo>
                      <a:pt x="17" y="21"/>
                    </a:moveTo>
                    <a:lnTo>
                      <a:pt x="5" y="0"/>
                    </a:lnTo>
                    <a:lnTo>
                      <a:pt x="0" y="21"/>
                    </a:lnTo>
                    <a:lnTo>
                      <a:pt x="15" y="31"/>
                    </a:lnTo>
                    <a:lnTo>
                      <a:pt x="17"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3750" name="Freeform 22"/>
              <p:cNvSpPr>
                <a:spLocks/>
              </p:cNvSpPr>
              <p:nvPr/>
            </p:nvSpPr>
            <p:spPr bwMode="auto">
              <a:xfrm>
                <a:off x="4298" y="3874"/>
                <a:ext cx="82" cy="133"/>
              </a:xfrm>
              <a:custGeom>
                <a:avLst/>
                <a:gdLst/>
                <a:ahLst/>
                <a:cxnLst>
                  <a:cxn ang="0">
                    <a:pos x="6" y="66"/>
                  </a:cxn>
                  <a:cxn ang="0">
                    <a:pos x="13" y="38"/>
                  </a:cxn>
                  <a:cxn ang="0">
                    <a:pos x="25" y="21"/>
                  </a:cxn>
                  <a:cxn ang="0">
                    <a:pos x="43" y="15"/>
                  </a:cxn>
                  <a:cxn ang="0">
                    <a:pos x="59" y="27"/>
                  </a:cxn>
                  <a:cxn ang="0">
                    <a:pos x="69" y="48"/>
                  </a:cxn>
                  <a:cxn ang="0">
                    <a:pos x="73" y="72"/>
                  </a:cxn>
                  <a:cxn ang="0">
                    <a:pos x="72" y="93"/>
                  </a:cxn>
                  <a:cxn ang="0">
                    <a:pos x="67" y="112"/>
                  </a:cxn>
                  <a:cxn ang="0">
                    <a:pos x="61" y="128"/>
                  </a:cxn>
                  <a:cxn ang="0">
                    <a:pos x="68" y="132"/>
                  </a:cxn>
                  <a:cxn ang="0">
                    <a:pos x="78" y="101"/>
                  </a:cxn>
                  <a:cxn ang="0">
                    <a:pos x="81" y="71"/>
                  </a:cxn>
                  <a:cxn ang="0">
                    <a:pos x="72" y="30"/>
                  </a:cxn>
                  <a:cxn ang="0">
                    <a:pos x="54" y="4"/>
                  </a:cxn>
                  <a:cxn ang="0">
                    <a:pos x="29" y="0"/>
                  </a:cxn>
                  <a:cxn ang="0">
                    <a:pos x="13" y="16"/>
                  </a:cxn>
                  <a:cxn ang="0">
                    <a:pos x="3" y="37"/>
                  </a:cxn>
                  <a:cxn ang="0">
                    <a:pos x="0" y="66"/>
                  </a:cxn>
                  <a:cxn ang="0">
                    <a:pos x="6" y="66"/>
                  </a:cxn>
                </a:cxnLst>
                <a:rect l="0" t="0" r="r" b="b"/>
                <a:pathLst>
                  <a:path w="82" h="133">
                    <a:moveTo>
                      <a:pt x="6" y="66"/>
                    </a:moveTo>
                    <a:lnTo>
                      <a:pt x="13" y="38"/>
                    </a:lnTo>
                    <a:lnTo>
                      <a:pt x="25" y="21"/>
                    </a:lnTo>
                    <a:lnTo>
                      <a:pt x="43" y="15"/>
                    </a:lnTo>
                    <a:lnTo>
                      <a:pt x="59" y="27"/>
                    </a:lnTo>
                    <a:lnTo>
                      <a:pt x="69" y="48"/>
                    </a:lnTo>
                    <a:lnTo>
                      <a:pt x="73" y="72"/>
                    </a:lnTo>
                    <a:lnTo>
                      <a:pt x="72" y="93"/>
                    </a:lnTo>
                    <a:lnTo>
                      <a:pt x="67" y="112"/>
                    </a:lnTo>
                    <a:lnTo>
                      <a:pt x="61" y="128"/>
                    </a:lnTo>
                    <a:lnTo>
                      <a:pt x="68" y="132"/>
                    </a:lnTo>
                    <a:lnTo>
                      <a:pt x="78" y="101"/>
                    </a:lnTo>
                    <a:lnTo>
                      <a:pt x="81" y="71"/>
                    </a:lnTo>
                    <a:lnTo>
                      <a:pt x="72" y="30"/>
                    </a:lnTo>
                    <a:lnTo>
                      <a:pt x="54" y="4"/>
                    </a:lnTo>
                    <a:lnTo>
                      <a:pt x="29" y="0"/>
                    </a:lnTo>
                    <a:lnTo>
                      <a:pt x="13" y="16"/>
                    </a:lnTo>
                    <a:lnTo>
                      <a:pt x="3" y="37"/>
                    </a:lnTo>
                    <a:lnTo>
                      <a:pt x="0" y="66"/>
                    </a:lnTo>
                    <a:lnTo>
                      <a:pt x="6" y="66"/>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3751" name="Freeform 23"/>
              <p:cNvSpPr>
                <a:spLocks/>
              </p:cNvSpPr>
              <p:nvPr/>
            </p:nvSpPr>
            <p:spPr bwMode="auto">
              <a:xfrm>
                <a:off x="4628" y="3897"/>
                <a:ext cx="79" cy="129"/>
              </a:xfrm>
              <a:custGeom>
                <a:avLst/>
                <a:gdLst/>
                <a:ahLst/>
                <a:cxnLst>
                  <a:cxn ang="0">
                    <a:pos x="13" y="11"/>
                  </a:cxn>
                  <a:cxn ang="0">
                    <a:pos x="4" y="33"/>
                  </a:cxn>
                  <a:cxn ang="0">
                    <a:pos x="0" y="61"/>
                  </a:cxn>
                  <a:cxn ang="0">
                    <a:pos x="3" y="90"/>
                  </a:cxn>
                  <a:cxn ang="0">
                    <a:pos x="15" y="116"/>
                  </a:cxn>
                  <a:cxn ang="0">
                    <a:pos x="35" y="128"/>
                  </a:cxn>
                  <a:cxn ang="0">
                    <a:pos x="60" y="119"/>
                  </a:cxn>
                  <a:cxn ang="0">
                    <a:pos x="73" y="95"/>
                  </a:cxn>
                  <a:cxn ang="0">
                    <a:pos x="77" y="73"/>
                  </a:cxn>
                  <a:cxn ang="0">
                    <a:pos x="78" y="43"/>
                  </a:cxn>
                  <a:cxn ang="0">
                    <a:pos x="69" y="15"/>
                  </a:cxn>
                  <a:cxn ang="0">
                    <a:pos x="49" y="1"/>
                  </a:cxn>
                  <a:cxn ang="0">
                    <a:pos x="26" y="0"/>
                  </a:cxn>
                  <a:cxn ang="0">
                    <a:pos x="13" y="11"/>
                  </a:cxn>
                </a:cxnLst>
                <a:rect l="0" t="0" r="r" b="b"/>
                <a:pathLst>
                  <a:path w="79" h="129">
                    <a:moveTo>
                      <a:pt x="13" y="11"/>
                    </a:moveTo>
                    <a:lnTo>
                      <a:pt x="4" y="33"/>
                    </a:lnTo>
                    <a:lnTo>
                      <a:pt x="0" y="61"/>
                    </a:lnTo>
                    <a:lnTo>
                      <a:pt x="3" y="90"/>
                    </a:lnTo>
                    <a:lnTo>
                      <a:pt x="15" y="116"/>
                    </a:lnTo>
                    <a:lnTo>
                      <a:pt x="35" y="128"/>
                    </a:lnTo>
                    <a:lnTo>
                      <a:pt x="60" y="119"/>
                    </a:lnTo>
                    <a:lnTo>
                      <a:pt x="73" y="95"/>
                    </a:lnTo>
                    <a:lnTo>
                      <a:pt x="77" y="73"/>
                    </a:lnTo>
                    <a:lnTo>
                      <a:pt x="78" y="43"/>
                    </a:lnTo>
                    <a:lnTo>
                      <a:pt x="69" y="15"/>
                    </a:lnTo>
                    <a:lnTo>
                      <a:pt x="49" y="1"/>
                    </a:lnTo>
                    <a:lnTo>
                      <a:pt x="26" y="0"/>
                    </a:lnTo>
                    <a:lnTo>
                      <a:pt x="13"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3752" name="Freeform 24"/>
              <p:cNvSpPr>
                <a:spLocks/>
              </p:cNvSpPr>
              <p:nvPr/>
            </p:nvSpPr>
            <p:spPr bwMode="auto">
              <a:xfrm>
                <a:off x="4634" y="3902"/>
                <a:ext cx="67" cy="112"/>
              </a:xfrm>
              <a:custGeom>
                <a:avLst/>
                <a:gdLst/>
                <a:ahLst/>
                <a:cxnLst>
                  <a:cxn ang="0">
                    <a:pos x="13" y="11"/>
                  </a:cxn>
                  <a:cxn ang="0">
                    <a:pos x="6" y="27"/>
                  </a:cxn>
                  <a:cxn ang="0">
                    <a:pos x="1" y="44"/>
                  </a:cxn>
                  <a:cxn ang="0">
                    <a:pos x="0" y="60"/>
                  </a:cxn>
                  <a:cxn ang="0">
                    <a:pos x="2" y="78"/>
                  </a:cxn>
                  <a:cxn ang="0">
                    <a:pos x="9" y="95"/>
                  </a:cxn>
                  <a:cxn ang="0">
                    <a:pos x="18" y="106"/>
                  </a:cxn>
                  <a:cxn ang="0">
                    <a:pos x="28" y="111"/>
                  </a:cxn>
                  <a:cxn ang="0">
                    <a:pos x="43" y="110"/>
                  </a:cxn>
                  <a:cxn ang="0">
                    <a:pos x="54" y="98"/>
                  </a:cxn>
                  <a:cxn ang="0">
                    <a:pos x="61" y="87"/>
                  </a:cxn>
                  <a:cxn ang="0">
                    <a:pos x="65" y="69"/>
                  </a:cxn>
                  <a:cxn ang="0">
                    <a:pos x="66" y="55"/>
                  </a:cxn>
                  <a:cxn ang="0">
                    <a:pos x="64" y="34"/>
                  </a:cxn>
                  <a:cxn ang="0">
                    <a:pos x="57" y="17"/>
                  </a:cxn>
                  <a:cxn ang="0">
                    <a:pos x="45" y="5"/>
                  </a:cxn>
                  <a:cxn ang="0">
                    <a:pos x="34" y="0"/>
                  </a:cxn>
                  <a:cxn ang="0">
                    <a:pos x="23" y="4"/>
                  </a:cxn>
                  <a:cxn ang="0">
                    <a:pos x="13" y="10"/>
                  </a:cxn>
                  <a:cxn ang="0">
                    <a:pos x="13" y="11"/>
                  </a:cxn>
                </a:cxnLst>
                <a:rect l="0" t="0" r="r" b="b"/>
                <a:pathLst>
                  <a:path w="67" h="112">
                    <a:moveTo>
                      <a:pt x="13" y="11"/>
                    </a:moveTo>
                    <a:lnTo>
                      <a:pt x="6" y="27"/>
                    </a:lnTo>
                    <a:lnTo>
                      <a:pt x="1" y="44"/>
                    </a:lnTo>
                    <a:lnTo>
                      <a:pt x="0" y="60"/>
                    </a:lnTo>
                    <a:lnTo>
                      <a:pt x="2" y="78"/>
                    </a:lnTo>
                    <a:lnTo>
                      <a:pt x="9" y="95"/>
                    </a:lnTo>
                    <a:lnTo>
                      <a:pt x="18" y="106"/>
                    </a:lnTo>
                    <a:lnTo>
                      <a:pt x="28" y="111"/>
                    </a:lnTo>
                    <a:lnTo>
                      <a:pt x="43" y="110"/>
                    </a:lnTo>
                    <a:lnTo>
                      <a:pt x="54" y="98"/>
                    </a:lnTo>
                    <a:lnTo>
                      <a:pt x="61" y="87"/>
                    </a:lnTo>
                    <a:lnTo>
                      <a:pt x="65" y="69"/>
                    </a:lnTo>
                    <a:lnTo>
                      <a:pt x="66" y="55"/>
                    </a:lnTo>
                    <a:lnTo>
                      <a:pt x="64" y="34"/>
                    </a:lnTo>
                    <a:lnTo>
                      <a:pt x="57" y="17"/>
                    </a:lnTo>
                    <a:lnTo>
                      <a:pt x="45" y="5"/>
                    </a:lnTo>
                    <a:lnTo>
                      <a:pt x="34" y="0"/>
                    </a:lnTo>
                    <a:lnTo>
                      <a:pt x="23" y="4"/>
                    </a:lnTo>
                    <a:lnTo>
                      <a:pt x="13" y="10"/>
                    </a:lnTo>
                    <a:lnTo>
                      <a:pt x="13" y="1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3753" name="Freeform 25"/>
              <p:cNvSpPr>
                <a:spLocks/>
              </p:cNvSpPr>
              <p:nvPr/>
            </p:nvSpPr>
            <p:spPr bwMode="auto">
              <a:xfrm>
                <a:off x="4618" y="3872"/>
                <a:ext cx="102" cy="155"/>
              </a:xfrm>
              <a:custGeom>
                <a:avLst/>
                <a:gdLst/>
                <a:ahLst/>
                <a:cxnLst>
                  <a:cxn ang="0">
                    <a:pos x="11" y="125"/>
                  </a:cxn>
                  <a:cxn ang="0">
                    <a:pos x="7" y="121"/>
                  </a:cxn>
                  <a:cxn ang="0">
                    <a:pos x="1" y="102"/>
                  </a:cxn>
                  <a:cxn ang="0">
                    <a:pos x="0" y="61"/>
                  </a:cxn>
                  <a:cxn ang="0">
                    <a:pos x="16" y="22"/>
                  </a:cxn>
                  <a:cxn ang="0">
                    <a:pos x="40" y="0"/>
                  </a:cxn>
                  <a:cxn ang="0">
                    <a:pos x="70" y="9"/>
                  </a:cxn>
                  <a:cxn ang="0">
                    <a:pos x="90" y="37"/>
                  </a:cxn>
                  <a:cxn ang="0">
                    <a:pos x="101" y="83"/>
                  </a:cxn>
                  <a:cxn ang="0">
                    <a:pos x="97" y="125"/>
                  </a:cxn>
                  <a:cxn ang="0">
                    <a:pos x="87" y="143"/>
                  </a:cxn>
                  <a:cxn ang="0">
                    <a:pos x="74" y="154"/>
                  </a:cxn>
                  <a:cxn ang="0">
                    <a:pos x="69" y="145"/>
                  </a:cxn>
                  <a:cxn ang="0">
                    <a:pos x="84" y="117"/>
                  </a:cxn>
                  <a:cxn ang="0">
                    <a:pos x="89" y="92"/>
                  </a:cxn>
                  <a:cxn ang="0">
                    <a:pos x="87" y="65"/>
                  </a:cxn>
                  <a:cxn ang="0">
                    <a:pos x="76" y="37"/>
                  </a:cxn>
                  <a:cxn ang="0">
                    <a:pos x="58" y="20"/>
                  </a:cxn>
                  <a:cxn ang="0">
                    <a:pos x="31" y="27"/>
                  </a:cxn>
                  <a:cxn ang="0">
                    <a:pos x="15" y="51"/>
                  </a:cxn>
                  <a:cxn ang="0">
                    <a:pos x="11" y="76"/>
                  </a:cxn>
                  <a:cxn ang="0">
                    <a:pos x="11" y="99"/>
                  </a:cxn>
                  <a:cxn ang="0">
                    <a:pos x="15" y="122"/>
                  </a:cxn>
                  <a:cxn ang="0">
                    <a:pos x="11" y="125"/>
                  </a:cxn>
                </a:cxnLst>
                <a:rect l="0" t="0" r="r" b="b"/>
                <a:pathLst>
                  <a:path w="102" h="155">
                    <a:moveTo>
                      <a:pt x="11" y="125"/>
                    </a:moveTo>
                    <a:lnTo>
                      <a:pt x="7" y="121"/>
                    </a:lnTo>
                    <a:lnTo>
                      <a:pt x="1" y="102"/>
                    </a:lnTo>
                    <a:lnTo>
                      <a:pt x="0" y="61"/>
                    </a:lnTo>
                    <a:lnTo>
                      <a:pt x="16" y="22"/>
                    </a:lnTo>
                    <a:lnTo>
                      <a:pt x="40" y="0"/>
                    </a:lnTo>
                    <a:lnTo>
                      <a:pt x="70" y="9"/>
                    </a:lnTo>
                    <a:lnTo>
                      <a:pt x="90" y="37"/>
                    </a:lnTo>
                    <a:lnTo>
                      <a:pt x="101" y="83"/>
                    </a:lnTo>
                    <a:lnTo>
                      <a:pt x="97" y="125"/>
                    </a:lnTo>
                    <a:lnTo>
                      <a:pt x="87" y="143"/>
                    </a:lnTo>
                    <a:lnTo>
                      <a:pt x="74" y="154"/>
                    </a:lnTo>
                    <a:lnTo>
                      <a:pt x="69" y="145"/>
                    </a:lnTo>
                    <a:lnTo>
                      <a:pt x="84" y="117"/>
                    </a:lnTo>
                    <a:lnTo>
                      <a:pt x="89" y="92"/>
                    </a:lnTo>
                    <a:lnTo>
                      <a:pt x="87" y="65"/>
                    </a:lnTo>
                    <a:lnTo>
                      <a:pt x="76" y="37"/>
                    </a:lnTo>
                    <a:lnTo>
                      <a:pt x="58" y="20"/>
                    </a:lnTo>
                    <a:lnTo>
                      <a:pt x="31" y="27"/>
                    </a:lnTo>
                    <a:lnTo>
                      <a:pt x="15" y="51"/>
                    </a:lnTo>
                    <a:lnTo>
                      <a:pt x="11" y="76"/>
                    </a:lnTo>
                    <a:lnTo>
                      <a:pt x="11" y="99"/>
                    </a:lnTo>
                    <a:lnTo>
                      <a:pt x="15" y="122"/>
                    </a:lnTo>
                    <a:lnTo>
                      <a:pt x="11" y="125"/>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3754" name="Freeform 26"/>
              <p:cNvSpPr>
                <a:spLocks/>
              </p:cNvSpPr>
              <p:nvPr/>
            </p:nvSpPr>
            <p:spPr bwMode="auto">
              <a:xfrm>
                <a:off x="4643" y="3913"/>
                <a:ext cx="54" cy="84"/>
              </a:xfrm>
              <a:custGeom>
                <a:avLst/>
                <a:gdLst/>
                <a:ahLst/>
                <a:cxnLst>
                  <a:cxn ang="0">
                    <a:pos x="21" y="0"/>
                  </a:cxn>
                  <a:cxn ang="0">
                    <a:pos x="0" y="56"/>
                  </a:cxn>
                  <a:cxn ang="0">
                    <a:pos x="12" y="83"/>
                  </a:cxn>
                  <a:cxn ang="0">
                    <a:pos x="45" y="79"/>
                  </a:cxn>
                  <a:cxn ang="0">
                    <a:pos x="53" y="54"/>
                  </a:cxn>
                  <a:cxn ang="0">
                    <a:pos x="35" y="2"/>
                  </a:cxn>
                  <a:cxn ang="0">
                    <a:pos x="21" y="0"/>
                  </a:cxn>
                </a:cxnLst>
                <a:rect l="0" t="0" r="r" b="b"/>
                <a:pathLst>
                  <a:path w="54" h="84">
                    <a:moveTo>
                      <a:pt x="21" y="0"/>
                    </a:moveTo>
                    <a:lnTo>
                      <a:pt x="0" y="56"/>
                    </a:lnTo>
                    <a:lnTo>
                      <a:pt x="12" y="83"/>
                    </a:lnTo>
                    <a:lnTo>
                      <a:pt x="45" y="79"/>
                    </a:lnTo>
                    <a:lnTo>
                      <a:pt x="53" y="54"/>
                    </a:lnTo>
                    <a:lnTo>
                      <a:pt x="35" y="2"/>
                    </a:lnTo>
                    <a:lnTo>
                      <a:pt x="21"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3755" name="Freeform 27"/>
              <p:cNvSpPr>
                <a:spLocks/>
              </p:cNvSpPr>
              <p:nvPr/>
            </p:nvSpPr>
            <p:spPr bwMode="auto">
              <a:xfrm>
                <a:off x="4661" y="3933"/>
                <a:ext cx="24" cy="48"/>
              </a:xfrm>
              <a:custGeom>
                <a:avLst/>
                <a:gdLst/>
                <a:ahLst/>
                <a:cxnLst>
                  <a:cxn ang="0">
                    <a:pos x="6" y="0"/>
                  </a:cxn>
                  <a:cxn ang="0">
                    <a:pos x="23" y="27"/>
                  </a:cxn>
                  <a:cxn ang="0">
                    <a:pos x="15" y="44"/>
                  </a:cxn>
                  <a:cxn ang="0">
                    <a:pos x="9" y="44"/>
                  </a:cxn>
                  <a:cxn ang="0">
                    <a:pos x="2" y="47"/>
                  </a:cxn>
                  <a:cxn ang="0">
                    <a:pos x="0" y="28"/>
                  </a:cxn>
                  <a:cxn ang="0">
                    <a:pos x="4" y="19"/>
                  </a:cxn>
                  <a:cxn ang="0">
                    <a:pos x="6" y="13"/>
                  </a:cxn>
                  <a:cxn ang="0">
                    <a:pos x="6" y="7"/>
                  </a:cxn>
                  <a:cxn ang="0">
                    <a:pos x="6" y="0"/>
                  </a:cxn>
                </a:cxnLst>
                <a:rect l="0" t="0" r="r" b="b"/>
                <a:pathLst>
                  <a:path w="24" h="48">
                    <a:moveTo>
                      <a:pt x="6" y="0"/>
                    </a:moveTo>
                    <a:lnTo>
                      <a:pt x="23" y="27"/>
                    </a:lnTo>
                    <a:lnTo>
                      <a:pt x="15" y="44"/>
                    </a:lnTo>
                    <a:lnTo>
                      <a:pt x="9" y="44"/>
                    </a:lnTo>
                    <a:lnTo>
                      <a:pt x="2" y="47"/>
                    </a:lnTo>
                    <a:lnTo>
                      <a:pt x="0" y="28"/>
                    </a:lnTo>
                    <a:lnTo>
                      <a:pt x="4" y="19"/>
                    </a:lnTo>
                    <a:lnTo>
                      <a:pt x="6" y="13"/>
                    </a:lnTo>
                    <a:lnTo>
                      <a:pt x="6" y="7"/>
                    </a:lnTo>
                    <a:lnTo>
                      <a:pt x="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3756" name="Freeform 28"/>
              <p:cNvSpPr>
                <a:spLocks/>
              </p:cNvSpPr>
              <p:nvPr/>
            </p:nvSpPr>
            <p:spPr bwMode="auto">
              <a:xfrm>
                <a:off x="4664" y="3911"/>
                <a:ext cx="19" cy="37"/>
              </a:xfrm>
              <a:custGeom>
                <a:avLst/>
                <a:gdLst/>
                <a:ahLst/>
                <a:cxnLst>
                  <a:cxn ang="0">
                    <a:pos x="0" y="8"/>
                  </a:cxn>
                  <a:cxn ang="0">
                    <a:pos x="15" y="36"/>
                  </a:cxn>
                  <a:cxn ang="0">
                    <a:pos x="18" y="8"/>
                  </a:cxn>
                  <a:cxn ang="0">
                    <a:pos x="3" y="0"/>
                  </a:cxn>
                  <a:cxn ang="0">
                    <a:pos x="0" y="8"/>
                  </a:cxn>
                </a:cxnLst>
                <a:rect l="0" t="0" r="r" b="b"/>
                <a:pathLst>
                  <a:path w="19" h="37">
                    <a:moveTo>
                      <a:pt x="0" y="8"/>
                    </a:moveTo>
                    <a:lnTo>
                      <a:pt x="15" y="36"/>
                    </a:lnTo>
                    <a:lnTo>
                      <a:pt x="18" y="8"/>
                    </a:lnTo>
                    <a:lnTo>
                      <a:pt x="3" y="0"/>
                    </a:lnTo>
                    <a:lnTo>
                      <a:pt x="0" y="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3757" name="Freeform 29"/>
              <p:cNvSpPr>
                <a:spLocks/>
              </p:cNvSpPr>
              <p:nvPr/>
            </p:nvSpPr>
            <p:spPr bwMode="auto">
              <a:xfrm>
                <a:off x="4679" y="3960"/>
                <a:ext cx="19" cy="39"/>
              </a:xfrm>
              <a:custGeom>
                <a:avLst/>
                <a:gdLst/>
                <a:ahLst/>
                <a:cxnLst>
                  <a:cxn ang="0">
                    <a:pos x="10" y="0"/>
                  </a:cxn>
                  <a:cxn ang="0">
                    <a:pos x="0" y="21"/>
                  </a:cxn>
                  <a:cxn ang="0">
                    <a:pos x="8" y="38"/>
                  </a:cxn>
                  <a:cxn ang="0">
                    <a:pos x="14" y="27"/>
                  </a:cxn>
                  <a:cxn ang="0">
                    <a:pos x="18" y="8"/>
                  </a:cxn>
                  <a:cxn ang="0">
                    <a:pos x="10" y="0"/>
                  </a:cxn>
                </a:cxnLst>
                <a:rect l="0" t="0" r="r" b="b"/>
                <a:pathLst>
                  <a:path w="19" h="39">
                    <a:moveTo>
                      <a:pt x="10" y="0"/>
                    </a:moveTo>
                    <a:lnTo>
                      <a:pt x="0" y="21"/>
                    </a:lnTo>
                    <a:lnTo>
                      <a:pt x="8" y="38"/>
                    </a:lnTo>
                    <a:lnTo>
                      <a:pt x="14" y="27"/>
                    </a:lnTo>
                    <a:lnTo>
                      <a:pt x="18" y="8"/>
                    </a:lnTo>
                    <a:lnTo>
                      <a:pt x="10"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3758" name="Freeform 30"/>
              <p:cNvSpPr>
                <a:spLocks/>
              </p:cNvSpPr>
              <p:nvPr/>
            </p:nvSpPr>
            <p:spPr bwMode="auto">
              <a:xfrm>
                <a:off x="4642" y="3955"/>
                <a:ext cx="20" cy="42"/>
              </a:xfrm>
              <a:custGeom>
                <a:avLst/>
                <a:gdLst/>
                <a:ahLst/>
                <a:cxnLst>
                  <a:cxn ang="0">
                    <a:pos x="19" y="30"/>
                  </a:cxn>
                  <a:cxn ang="0">
                    <a:pos x="16" y="0"/>
                  </a:cxn>
                  <a:cxn ang="0">
                    <a:pos x="0" y="15"/>
                  </a:cxn>
                  <a:cxn ang="0">
                    <a:pos x="11" y="41"/>
                  </a:cxn>
                  <a:cxn ang="0">
                    <a:pos x="19" y="30"/>
                  </a:cxn>
                </a:cxnLst>
                <a:rect l="0" t="0" r="r" b="b"/>
                <a:pathLst>
                  <a:path w="20" h="42">
                    <a:moveTo>
                      <a:pt x="19" y="30"/>
                    </a:moveTo>
                    <a:lnTo>
                      <a:pt x="16" y="0"/>
                    </a:lnTo>
                    <a:lnTo>
                      <a:pt x="0" y="15"/>
                    </a:lnTo>
                    <a:lnTo>
                      <a:pt x="11" y="41"/>
                    </a:lnTo>
                    <a:lnTo>
                      <a:pt x="19" y="3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3759" name="Freeform 31"/>
              <p:cNvSpPr>
                <a:spLocks/>
              </p:cNvSpPr>
              <p:nvPr/>
            </p:nvSpPr>
            <p:spPr bwMode="auto">
              <a:xfrm>
                <a:off x="4336" y="3800"/>
                <a:ext cx="159" cy="63"/>
              </a:xfrm>
              <a:custGeom>
                <a:avLst/>
                <a:gdLst/>
                <a:ahLst/>
                <a:cxnLst>
                  <a:cxn ang="0">
                    <a:pos x="158" y="62"/>
                  </a:cxn>
                  <a:cxn ang="0">
                    <a:pos x="126" y="53"/>
                  </a:cxn>
                  <a:cxn ang="0">
                    <a:pos x="89" y="44"/>
                  </a:cxn>
                  <a:cxn ang="0">
                    <a:pos x="59" y="41"/>
                  </a:cxn>
                  <a:cxn ang="0">
                    <a:pos x="32" y="39"/>
                  </a:cxn>
                  <a:cxn ang="0">
                    <a:pos x="0" y="37"/>
                  </a:cxn>
                  <a:cxn ang="0">
                    <a:pos x="12" y="30"/>
                  </a:cxn>
                  <a:cxn ang="0">
                    <a:pos x="21" y="21"/>
                  </a:cxn>
                  <a:cxn ang="0">
                    <a:pos x="31" y="11"/>
                  </a:cxn>
                  <a:cxn ang="0">
                    <a:pos x="41" y="4"/>
                  </a:cxn>
                  <a:cxn ang="0">
                    <a:pos x="48" y="0"/>
                  </a:cxn>
                  <a:cxn ang="0">
                    <a:pos x="42" y="18"/>
                  </a:cxn>
                  <a:cxn ang="0">
                    <a:pos x="41" y="25"/>
                  </a:cxn>
                  <a:cxn ang="0">
                    <a:pos x="42" y="30"/>
                  </a:cxn>
                  <a:cxn ang="0">
                    <a:pos x="43" y="34"/>
                  </a:cxn>
                  <a:cxn ang="0">
                    <a:pos x="45" y="35"/>
                  </a:cxn>
                  <a:cxn ang="0">
                    <a:pos x="65" y="35"/>
                  </a:cxn>
                  <a:cxn ang="0">
                    <a:pos x="101" y="43"/>
                  </a:cxn>
                  <a:cxn ang="0">
                    <a:pos x="138" y="51"/>
                  </a:cxn>
                  <a:cxn ang="0">
                    <a:pos x="158" y="62"/>
                  </a:cxn>
                </a:cxnLst>
                <a:rect l="0" t="0" r="r" b="b"/>
                <a:pathLst>
                  <a:path w="159" h="63">
                    <a:moveTo>
                      <a:pt x="158" y="62"/>
                    </a:moveTo>
                    <a:lnTo>
                      <a:pt x="126" y="53"/>
                    </a:lnTo>
                    <a:lnTo>
                      <a:pt x="89" y="44"/>
                    </a:lnTo>
                    <a:lnTo>
                      <a:pt x="59" y="41"/>
                    </a:lnTo>
                    <a:lnTo>
                      <a:pt x="32" y="39"/>
                    </a:lnTo>
                    <a:lnTo>
                      <a:pt x="0" y="37"/>
                    </a:lnTo>
                    <a:lnTo>
                      <a:pt x="12" y="30"/>
                    </a:lnTo>
                    <a:lnTo>
                      <a:pt x="21" y="21"/>
                    </a:lnTo>
                    <a:lnTo>
                      <a:pt x="31" y="11"/>
                    </a:lnTo>
                    <a:lnTo>
                      <a:pt x="41" y="4"/>
                    </a:lnTo>
                    <a:lnTo>
                      <a:pt x="48" y="0"/>
                    </a:lnTo>
                    <a:lnTo>
                      <a:pt x="42" y="18"/>
                    </a:lnTo>
                    <a:lnTo>
                      <a:pt x="41" y="25"/>
                    </a:lnTo>
                    <a:lnTo>
                      <a:pt x="42" y="30"/>
                    </a:lnTo>
                    <a:lnTo>
                      <a:pt x="43" y="34"/>
                    </a:lnTo>
                    <a:lnTo>
                      <a:pt x="45" y="35"/>
                    </a:lnTo>
                    <a:lnTo>
                      <a:pt x="65" y="35"/>
                    </a:lnTo>
                    <a:lnTo>
                      <a:pt x="101" y="43"/>
                    </a:lnTo>
                    <a:lnTo>
                      <a:pt x="138" y="51"/>
                    </a:lnTo>
                    <a:lnTo>
                      <a:pt x="158" y="6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3760" name="Freeform 32"/>
              <p:cNvSpPr>
                <a:spLocks/>
              </p:cNvSpPr>
              <p:nvPr/>
            </p:nvSpPr>
            <p:spPr bwMode="auto">
              <a:xfrm>
                <a:off x="4468" y="3839"/>
                <a:ext cx="254" cy="23"/>
              </a:xfrm>
              <a:custGeom>
                <a:avLst/>
                <a:gdLst/>
                <a:ahLst/>
                <a:cxnLst>
                  <a:cxn ang="0">
                    <a:pos x="253" y="13"/>
                  </a:cxn>
                  <a:cxn ang="0">
                    <a:pos x="199" y="6"/>
                  </a:cxn>
                  <a:cxn ang="0">
                    <a:pos x="166" y="5"/>
                  </a:cxn>
                  <a:cxn ang="0">
                    <a:pos x="122" y="7"/>
                  </a:cxn>
                  <a:cxn ang="0">
                    <a:pos x="33" y="19"/>
                  </a:cxn>
                  <a:cxn ang="0">
                    <a:pos x="22" y="22"/>
                  </a:cxn>
                  <a:cxn ang="0">
                    <a:pos x="0" y="9"/>
                  </a:cxn>
                  <a:cxn ang="0">
                    <a:pos x="35" y="3"/>
                  </a:cxn>
                  <a:cxn ang="0">
                    <a:pos x="90" y="1"/>
                  </a:cxn>
                  <a:cxn ang="0">
                    <a:pos x="131" y="0"/>
                  </a:cxn>
                  <a:cxn ang="0">
                    <a:pos x="187" y="0"/>
                  </a:cxn>
                  <a:cxn ang="0">
                    <a:pos x="253" y="13"/>
                  </a:cxn>
                </a:cxnLst>
                <a:rect l="0" t="0" r="r" b="b"/>
                <a:pathLst>
                  <a:path w="254" h="23">
                    <a:moveTo>
                      <a:pt x="253" y="13"/>
                    </a:moveTo>
                    <a:lnTo>
                      <a:pt x="199" y="6"/>
                    </a:lnTo>
                    <a:lnTo>
                      <a:pt x="166" y="5"/>
                    </a:lnTo>
                    <a:lnTo>
                      <a:pt x="122" y="7"/>
                    </a:lnTo>
                    <a:lnTo>
                      <a:pt x="33" y="19"/>
                    </a:lnTo>
                    <a:lnTo>
                      <a:pt x="22" y="22"/>
                    </a:lnTo>
                    <a:lnTo>
                      <a:pt x="0" y="9"/>
                    </a:lnTo>
                    <a:lnTo>
                      <a:pt x="35" y="3"/>
                    </a:lnTo>
                    <a:lnTo>
                      <a:pt x="90" y="1"/>
                    </a:lnTo>
                    <a:lnTo>
                      <a:pt x="131" y="0"/>
                    </a:lnTo>
                    <a:lnTo>
                      <a:pt x="187" y="0"/>
                    </a:lnTo>
                    <a:lnTo>
                      <a:pt x="253" y="13"/>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3761" name="Freeform 33"/>
              <p:cNvSpPr>
                <a:spLocks/>
              </p:cNvSpPr>
              <p:nvPr/>
            </p:nvSpPr>
            <p:spPr bwMode="auto">
              <a:xfrm>
                <a:off x="4829" y="3920"/>
                <a:ext cx="7" cy="22"/>
              </a:xfrm>
              <a:custGeom>
                <a:avLst/>
                <a:gdLst/>
                <a:ahLst/>
                <a:cxnLst>
                  <a:cxn ang="0">
                    <a:pos x="6" y="0"/>
                  </a:cxn>
                  <a:cxn ang="0">
                    <a:pos x="4" y="21"/>
                  </a:cxn>
                  <a:cxn ang="0">
                    <a:pos x="0" y="21"/>
                  </a:cxn>
                  <a:cxn ang="0">
                    <a:pos x="3" y="0"/>
                  </a:cxn>
                  <a:cxn ang="0">
                    <a:pos x="6" y="0"/>
                  </a:cxn>
                </a:cxnLst>
                <a:rect l="0" t="0" r="r" b="b"/>
                <a:pathLst>
                  <a:path w="7" h="22">
                    <a:moveTo>
                      <a:pt x="6" y="0"/>
                    </a:moveTo>
                    <a:lnTo>
                      <a:pt x="4" y="21"/>
                    </a:lnTo>
                    <a:lnTo>
                      <a:pt x="0" y="21"/>
                    </a:lnTo>
                    <a:lnTo>
                      <a:pt x="3" y="0"/>
                    </a:lnTo>
                    <a:lnTo>
                      <a:pt x="6"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3762" name="Freeform 34"/>
              <p:cNvSpPr>
                <a:spLocks/>
              </p:cNvSpPr>
              <p:nvPr/>
            </p:nvSpPr>
            <p:spPr bwMode="auto">
              <a:xfrm>
                <a:off x="4825" y="3950"/>
                <a:ext cx="8" cy="17"/>
              </a:xfrm>
              <a:custGeom>
                <a:avLst/>
                <a:gdLst/>
                <a:ahLst/>
                <a:cxnLst>
                  <a:cxn ang="0">
                    <a:pos x="7" y="0"/>
                  </a:cxn>
                  <a:cxn ang="0">
                    <a:pos x="5" y="16"/>
                  </a:cxn>
                  <a:cxn ang="0">
                    <a:pos x="0" y="16"/>
                  </a:cxn>
                  <a:cxn ang="0">
                    <a:pos x="2" y="5"/>
                  </a:cxn>
                  <a:cxn ang="0">
                    <a:pos x="7" y="0"/>
                  </a:cxn>
                </a:cxnLst>
                <a:rect l="0" t="0" r="r" b="b"/>
                <a:pathLst>
                  <a:path w="8" h="17">
                    <a:moveTo>
                      <a:pt x="7" y="0"/>
                    </a:moveTo>
                    <a:lnTo>
                      <a:pt x="5" y="16"/>
                    </a:lnTo>
                    <a:lnTo>
                      <a:pt x="0" y="16"/>
                    </a:lnTo>
                    <a:lnTo>
                      <a:pt x="2" y="5"/>
                    </a:lnTo>
                    <a:lnTo>
                      <a:pt x="7"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3763" name="Freeform 35"/>
              <p:cNvSpPr>
                <a:spLocks/>
              </p:cNvSpPr>
              <p:nvPr/>
            </p:nvSpPr>
            <p:spPr bwMode="auto">
              <a:xfrm>
                <a:off x="4843" y="3948"/>
                <a:ext cx="8" cy="19"/>
              </a:xfrm>
              <a:custGeom>
                <a:avLst/>
                <a:gdLst/>
                <a:ahLst/>
                <a:cxnLst>
                  <a:cxn ang="0">
                    <a:pos x="5" y="18"/>
                  </a:cxn>
                  <a:cxn ang="0">
                    <a:pos x="7" y="0"/>
                  </a:cxn>
                  <a:cxn ang="0">
                    <a:pos x="3" y="0"/>
                  </a:cxn>
                  <a:cxn ang="0">
                    <a:pos x="0" y="18"/>
                  </a:cxn>
                  <a:cxn ang="0">
                    <a:pos x="5" y="18"/>
                  </a:cxn>
                </a:cxnLst>
                <a:rect l="0" t="0" r="r" b="b"/>
                <a:pathLst>
                  <a:path w="8" h="19">
                    <a:moveTo>
                      <a:pt x="5" y="18"/>
                    </a:moveTo>
                    <a:lnTo>
                      <a:pt x="7" y="0"/>
                    </a:lnTo>
                    <a:lnTo>
                      <a:pt x="3" y="0"/>
                    </a:lnTo>
                    <a:lnTo>
                      <a:pt x="0" y="18"/>
                    </a:lnTo>
                    <a:lnTo>
                      <a:pt x="5" y="18"/>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3764" name="Freeform 36"/>
              <p:cNvSpPr>
                <a:spLocks/>
              </p:cNvSpPr>
              <p:nvPr/>
            </p:nvSpPr>
            <p:spPr bwMode="auto">
              <a:xfrm>
                <a:off x="4848" y="3920"/>
                <a:ext cx="8" cy="20"/>
              </a:xfrm>
              <a:custGeom>
                <a:avLst/>
                <a:gdLst/>
                <a:ahLst/>
                <a:cxnLst>
                  <a:cxn ang="0">
                    <a:pos x="4" y="19"/>
                  </a:cxn>
                  <a:cxn ang="0">
                    <a:pos x="7" y="0"/>
                  </a:cxn>
                  <a:cxn ang="0">
                    <a:pos x="2" y="0"/>
                  </a:cxn>
                  <a:cxn ang="0">
                    <a:pos x="0" y="19"/>
                  </a:cxn>
                  <a:cxn ang="0">
                    <a:pos x="4" y="19"/>
                  </a:cxn>
                </a:cxnLst>
                <a:rect l="0" t="0" r="r" b="b"/>
                <a:pathLst>
                  <a:path w="8" h="20">
                    <a:moveTo>
                      <a:pt x="4" y="19"/>
                    </a:moveTo>
                    <a:lnTo>
                      <a:pt x="7" y="0"/>
                    </a:lnTo>
                    <a:lnTo>
                      <a:pt x="2" y="0"/>
                    </a:lnTo>
                    <a:lnTo>
                      <a:pt x="0" y="19"/>
                    </a:lnTo>
                    <a:lnTo>
                      <a:pt x="4"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3765" name="Freeform 37"/>
              <p:cNvSpPr>
                <a:spLocks/>
              </p:cNvSpPr>
              <p:nvPr/>
            </p:nvSpPr>
            <p:spPr bwMode="auto">
              <a:xfrm>
                <a:off x="4726" y="3964"/>
                <a:ext cx="131" cy="42"/>
              </a:xfrm>
              <a:custGeom>
                <a:avLst/>
                <a:gdLst/>
                <a:ahLst/>
                <a:cxnLst>
                  <a:cxn ang="0">
                    <a:pos x="0" y="0"/>
                  </a:cxn>
                  <a:cxn ang="0">
                    <a:pos x="5" y="17"/>
                  </a:cxn>
                  <a:cxn ang="0">
                    <a:pos x="10" y="23"/>
                  </a:cxn>
                  <a:cxn ang="0">
                    <a:pos x="16" y="24"/>
                  </a:cxn>
                  <a:cxn ang="0">
                    <a:pos x="24" y="23"/>
                  </a:cxn>
                  <a:cxn ang="0">
                    <a:pos x="119" y="15"/>
                  </a:cxn>
                  <a:cxn ang="0">
                    <a:pos x="125" y="13"/>
                  </a:cxn>
                  <a:cxn ang="0">
                    <a:pos x="127" y="10"/>
                  </a:cxn>
                  <a:cxn ang="0">
                    <a:pos x="129" y="5"/>
                  </a:cxn>
                  <a:cxn ang="0">
                    <a:pos x="130" y="13"/>
                  </a:cxn>
                  <a:cxn ang="0">
                    <a:pos x="128" y="21"/>
                  </a:cxn>
                  <a:cxn ang="0">
                    <a:pos x="125" y="24"/>
                  </a:cxn>
                  <a:cxn ang="0">
                    <a:pos x="120" y="28"/>
                  </a:cxn>
                  <a:cxn ang="0">
                    <a:pos x="111" y="31"/>
                  </a:cxn>
                  <a:cxn ang="0">
                    <a:pos x="22" y="41"/>
                  </a:cxn>
                  <a:cxn ang="0">
                    <a:pos x="12" y="40"/>
                  </a:cxn>
                  <a:cxn ang="0">
                    <a:pos x="5" y="33"/>
                  </a:cxn>
                  <a:cxn ang="0">
                    <a:pos x="2" y="24"/>
                  </a:cxn>
                  <a:cxn ang="0">
                    <a:pos x="0" y="9"/>
                  </a:cxn>
                  <a:cxn ang="0">
                    <a:pos x="0" y="0"/>
                  </a:cxn>
                </a:cxnLst>
                <a:rect l="0" t="0" r="r" b="b"/>
                <a:pathLst>
                  <a:path w="131" h="42">
                    <a:moveTo>
                      <a:pt x="0" y="0"/>
                    </a:moveTo>
                    <a:lnTo>
                      <a:pt x="5" y="17"/>
                    </a:lnTo>
                    <a:lnTo>
                      <a:pt x="10" y="23"/>
                    </a:lnTo>
                    <a:lnTo>
                      <a:pt x="16" y="24"/>
                    </a:lnTo>
                    <a:lnTo>
                      <a:pt x="24" y="23"/>
                    </a:lnTo>
                    <a:lnTo>
                      <a:pt x="119" y="15"/>
                    </a:lnTo>
                    <a:lnTo>
                      <a:pt x="125" y="13"/>
                    </a:lnTo>
                    <a:lnTo>
                      <a:pt x="127" y="10"/>
                    </a:lnTo>
                    <a:lnTo>
                      <a:pt x="129" y="5"/>
                    </a:lnTo>
                    <a:lnTo>
                      <a:pt x="130" y="13"/>
                    </a:lnTo>
                    <a:lnTo>
                      <a:pt x="128" y="21"/>
                    </a:lnTo>
                    <a:lnTo>
                      <a:pt x="125" y="24"/>
                    </a:lnTo>
                    <a:lnTo>
                      <a:pt x="120" y="28"/>
                    </a:lnTo>
                    <a:lnTo>
                      <a:pt x="111" y="31"/>
                    </a:lnTo>
                    <a:lnTo>
                      <a:pt x="22" y="41"/>
                    </a:lnTo>
                    <a:lnTo>
                      <a:pt x="12" y="40"/>
                    </a:lnTo>
                    <a:lnTo>
                      <a:pt x="5" y="33"/>
                    </a:lnTo>
                    <a:lnTo>
                      <a:pt x="2" y="24"/>
                    </a:lnTo>
                    <a:lnTo>
                      <a:pt x="0" y="9"/>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3766" name="Freeform 38"/>
              <p:cNvSpPr>
                <a:spLocks/>
              </p:cNvSpPr>
              <p:nvPr/>
            </p:nvSpPr>
            <p:spPr bwMode="auto">
              <a:xfrm>
                <a:off x="4744" y="3915"/>
                <a:ext cx="26" cy="25"/>
              </a:xfrm>
              <a:custGeom>
                <a:avLst/>
                <a:gdLst/>
                <a:ahLst/>
                <a:cxnLst>
                  <a:cxn ang="0">
                    <a:pos x="25" y="19"/>
                  </a:cxn>
                  <a:cxn ang="0">
                    <a:pos x="25" y="16"/>
                  </a:cxn>
                  <a:cxn ang="0">
                    <a:pos x="24" y="10"/>
                  </a:cxn>
                  <a:cxn ang="0">
                    <a:pos x="21" y="5"/>
                  </a:cxn>
                  <a:cxn ang="0">
                    <a:pos x="18" y="2"/>
                  </a:cxn>
                  <a:cxn ang="0">
                    <a:pos x="14" y="0"/>
                  </a:cxn>
                  <a:cxn ang="0">
                    <a:pos x="10" y="0"/>
                  </a:cxn>
                  <a:cxn ang="0">
                    <a:pos x="6" y="3"/>
                  </a:cxn>
                  <a:cxn ang="0">
                    <a:pos x="3" y="6"/>
                  </a:cxn>
                  <a:cxn ang="0">
                    <a:pos x="1" y="10"/>
                  </a:cxn>
                  <a:cxn ang="0">
                    <a:pos x="0" y="14"/>
                  </a:cxn>
                  <a:cxn ang="0">
                    <a:pos x="0" y="16"/>
                  </a:cxn>
                  <a:cxn ang="0">
                    <a:pos x="0" y="19"/>
                  </a:cxn>
                  <a:cxn ang="0">
                    <a:pos x="1" y="23"/>
                  </a:cxn>
                  <a:cxn ang="0">
                    <a:pos x="6" y="24"/>
                  </a:cxn>
                  <a:cxn ang="0">
                    <a:pos x="8" y="22"/>
                  </a:cxn>
                  <a:cxn ang="0">
                    <a:pos x="9" y="19"/>
                  </a:cxn>
                  <a:cxn ang="0">
                    <a:pos x="10" y="14"/>
                  </a:cxn>
                  <a:cxn ang="0">
                    <a:pos x="9" y="10"/>
                  </a:cxn>
                  <a:cxn ang="0">
                    <a:pos x="8" y="7"/>
                  </a:cxn>
                  <a:cxn ang="0">
                    <a:pos x="11" y="5"/>
                  </a:cxn>
                  <a:cxn ang="0">
                    <a:pos x="14" y="4"/>
                  </a:cxn>
                  <a:cxn ang="0">
                    <a:pos x="18" y="4"/>
                  </a:cxn>
                  <a:cxn ang="0">
                    <a:pos x="21" y="6"/>
                  </a:cxn>
                  <a:cxn ang="0">
                    <a:pos x="23" y="10"/>
                  </a:cxn>
                  <a:cxn ang="0">
                    <a:pos x="24" y="14"/>
                  </a:cxn>
                  <a:cxn ang="0">
                    <a:pos x="25" y="19"/>
                  </a:cxn>
                </a:cxnLst>
                <a:rect l="0" t="0" r="r" b="b"/>
                <a:pathLst>
                  <a:path w="26" h="25">
                    <a:moveTo>
                      <a:pt x="25" y="19"/>
                    </a:moveTo>
                    <a:lnTo>
                      <a:pt x="25" y="16"/>
                    </a:lnTo>
                    <a:lnTo>
                      <a:pt x="24" y="10"/>
                    </a:lnTo>
                    <a:lnTo>
                      <a:pt x="21" y="5"/>
                    </a:lnTo>
                    <a:lnTo>
                      <a:pt x="18" y="2"/>
                    </a:lnTo>
                    <a:lnTo>
                      <a:pt x="14" y="0"/>
                    </a:lnTo>
                    <a:lnTo>
                      <a:pt x="10" y="0"/>
                    </a:lnTo>
                    <a:lnTo>
                      <a:pt x="6" y="3"/>
                    </a:lnTo>
                    <a:lnTo>
                      <a:pt x="3" y="6"/>
                    </a:lnTo>
                    <a:lnTo>
                      <a:pt x="1" y="10"/>
                    </a:lnTo>
                    <a:lnTo>
                      <a:pt x="0" y="14"/>
                    </a:lnTo>
                    <a:lnTo>
                      <a:pt x="0" y="16"/>
                    </a:lnTo>
                    <a:lnTo>
                      <a:pt x="0" y="19"/>
                    </a:lnTo>
                    <a:lnTo>
                      <a:pt x="1" y="23"/>
                    </a:lnTo>
                    <a:lnTo>
                      <a:pt x="6" y="24"/>
                    </a:lnTo>
                    <a:lnTo>
                      <a:pt x="8" y="22"/>
                    </a:lnTo>
                    <a:lnTo>
                      <a:pt x="9" y="19"/>
                    </a:lnTo>
                    <a:lnTo>
                      <a:pt x="10" y="14"/>
                    </a:lnTo>
                    <a:lnTo>
                      <a:pt x="9" y="10"/>
                    </a:lnTo>
                    <a:lnTo>
                      <a:pt x="8" y="7"/>
                    </a:lnTo>
                    <a:lnTo>
                      <a:pt x="11" y="5"/>
                    </a:lnTo>
                    <a:lnTo>
                      <a:pt x="14" y="4"/>
                    </a:lnTo>
                    <a:lnTo>
                      <a:pt x="18" y="4"/>
                    </a:lnTo>
                    <a:lnTo>
                      <a:pt x="21" y="6"/>
                    </a:lnTo>
                    <a:lnTo>
                      <a:pt x="23" y="10"/>
                    </a:lnTo>
                    <a:lnTo>
                      <a:pt x="24" y="14"/>
                    </a:lnTo>
                    <a:lnTo>
                      <a:pt x="25" y="19"/>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73767" name="Freeform 39"/>
              <p:cNvSpPr>
                <a:spLocks/>
              </p:cNvSpPr>
              <p:nvPr/>
            </p:nvSpPr>
            <p:spPr bwMode="auto">
              <a:xfrm>
                <a:off x="4756" y="3923"/>
                <a:ext cx="11" cy="15"/>
              </a:xfrm>
              <a:custGeom>
                <a:avLst/>
                <a:gdLst/>
                <a:ahLst/>
                <a:cxnLst>
                  <a:cxn ang="0">
                    <a:pos x="0" y="1"/>
                  </a:cxn>
                  <a:cxn ang="0">
                    <a:pos x="1" y="7"/>
                  </a:cxn>
                  <a:cxn ang="0">
                    <a:pos x="1" y="13"/>
                  </a:cxn>
                  <a:cxn ang="0">
                    <a:pos x="4" y="6"/>
                  </a:cxn>
                  <a:cxn ang="0">
                    <a:pos x="4" y="14"/>
                  </a:cxn>
                  <a:cxn ang="0">
                    <a:pos x="8" y="7"/>
                  </a:cxn>
                  <a:cxn ang="0">
                    <a:pos x="8" y="14"/>
                  </a:cxn>
                  <a:cxn ang="0">
                    <a:pos x="10" y="9"/>
                  </a:cxn>
                  <a:cxn ang="0">
                    <a:pos x="10" y="5"/>
                  </a:cxn>
                  <a:cxn ang="0">
                    <a:pos x="8" y="2"/>
                  </a:cxn>
                  <a:cxn ang="0">
                    <a:pos x="5" y="0"/>
                  </a:cxn>
                  <a:cxn ang="0">
                    <a:pos x="3" y="0"/>
                  </a:cxn>
                  <a:cxn ang="0">
                    <a:pos x="0" y="1"/>
                  </a:cxn>
                </a:cxnLst>
                <a:rect l="0" t="0" r="r" b="b"/>
                <a:pathLst>
                  <a:path w="11" h="15">
                    <a:moveTo>
                      <a:pt x="0" y="1"/>
                    </a:moveTo>
                    <a:lnTo>
                      <a:pt x="1" y="7"/>
                    </a:lnTo>
                    <a:lnTo>
                      <a:pt x="1" y="13"/>
                    </a:lnTo>
                    <a:lnTo>
                      <a:pt x="4" y="6"/>
                    </a:lnTo>
                    <a:lnTo>
                      <a:pt x="4" y="14"/>
                    </a:lnTo>
                    <a:lnTo>
                      <a:pt x="8" y="7"/>
                    </a:lnTo>
                    <a:lnTo>
                      <a:pt x="8" y="14"/>
                    </a:lnTo>
                    <a:lnTo>
                      <a:pt x="10" y="9"/>
                    </a:lnTo>
                    <a:lnTo>
                      <a:pt x="10" y="5"/>
                    </a:lnTo>
                    <a:lnTo>
                      <a:pt x="8" y="2"/>
                    </a:lnTo>
                    <a:lnTo>
                      <a:pt x="5" y="0"/>
                    </a:lnTo>
                    <a:lnTo>
                      <a:pt x="3" y="0"/>
                    </a:lnTo>
                    <a:lnTo>
                      <a:pt x="0" y="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3768" name="Freeform 40"/>
              <p:cNvSpPr>
                <a:spLocks/>
              </p:cNvSpPr>
              <p:nvPr/>
            </p:nvSpPr>
            <p:spPr bwMode="auto">
              <a:xfrm>
                <a:off x="4725" y="3864"/>
                <a:ext cx="72" cy="23"/>
              </a:xfrm>
              <a:custGeom>
                <a:avLst/>
                <a:gdLst/>
                <a:ahLst/>
                <a:cxnLst>
                  <a:cxn ang="0">
                    <a:pos x="71" y="21"/>
                  </a:cxn>
                  <a:cxn ang="0">
                    <a:pos x="56" y="22"/>
                  </a:cxn>
                  <a:cxn ang="0">
                    <a:pos x="46" y="21"/>
                  </a:cxn>
                  <a:cxn ang="0">
                    <a:pos x="36" y="20"/>
                  </a:cxn>
                  <a:cxn ang="0">
                    <a:pos x="27" y="20"/>
                  </a:cxn>
                  <a:cxn ang="0">
                    <a:pos x="18" y="18"/>
                  </a:cxn>
                  <a:cxn ang="0">
                    <a:pos x="9" y="16"/>
                  </a:cxn>
                  <a:cxn ang="0">
                    <a:pos x="4" y="11"/>
                  </a:cxn>
                  <a:cxn ang="0">
                    <a:pos x="1" y="8"/>
                  </a:cxn>
                  <a:cxn ang="0">
                    <a:pos x="0" y="5"/>
                  </a:cxn>
                  <a:cxn ang="0">
                    <a:pos x="0" y="1"/>
                  </a:cxn>
                  <a:cxn ang="0">
                    <a:pos x="1" y="0"/>
                  </a:cxn>
                  <a:cxn ang="0">
                    <a:pos x="19" y="2"/>
                  </a:cxn>
                  <a:cxn ang="0">
                    <a:pos x="35" y="6"/>
                  </a:cxn>
                  <a:cxn ang="0">
                    <a:pos x="50" y="11"/>
                  </a:cxn>
                  <a:cxn ang="0">
                    <a:pos x="63" y="16"/>
                  </a:cxn>
                  <a:cxn ang="0">
                    <a:pos x="71" y="21"/>
                  </a:cxn>
                </a:cxnLst>
                <a:rect l="0" t="0" r="r" b="b"/>
                <a:pathLst>
                  <a:path w="72" h="23">
                    <a:moveTo>
                      <a:pt x="71" y="21"/>
                    </a:moveTo>
                    <a:lnTo>
                      <a:pt x="56" y="22"/>
                    </a:lnTo>
                    <a:lnTo>
                      <a:pt x="46" y="21"/>
                    </a:lnTo>
                    <a:lnTo>
                      <a:pt x="36" y="20"/>
                    </a:lnTo>
                    <a:lnTo>
                      <a:pt x="27" y="20"/>
                    </a:lnTo>
                    <a:lnTo>
                      <a:pt x="18" y="18"/>
                    </a:lnTo>
                    <a:lnTo>
                      <a:pt x="9" y="16"/>
                    </a:lnTo>
                    <a:lnTo>
                      <a:pt x="4" y="11"/>
                    </a:lnTo>
                    <a:lnTo>
                      <a:pt x="1" y="8"/>
                    </a:lnTo>
                    <a:lnTo>
                      <a:pt x="0" y="5"/>
                    </a:lnTo>
                    <a:lnTo>
                      <a:pt x="0" y="1"/>
                    </a:lnTo>
                    <a:lnTo>
                      <a:pt x="1" y="0"/>
                    </a:lnTo>
                    <a:lnTo>
                      <a:pt x="19" y="2"/>
                    </a:lnTo>
                    <a:lnTo>
                      <a:pt x="35" y="6"/>
                    </a:lnTo>
                    <a:lnTo>
                      <a:pt x="50" y="11"/>
                    </a:lnTo>
                    <a:lnTo>
                      <a:pt x="63" y="16"/>
                    </a:lnTo>
                    <a:lnTo>
                      <a:pt x="71" y="2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3769" name="Freeform 41"/>
              <p:cNvSpPr>
                <a:spLocks/>
              </p:cNvSpPr>
              <p:nvPr/>
            </p:nvSpPr>
            <p:spPr bwMode="auto">
              <a:xfrm>
                <a:off x="4724" y="3863"/>
                <a:ext cx="73" cy="24"/>
              </a:xfrm>
              <a:custGeom>
                <a:avLst/>
                <a:gdLst/>
                <a:ahLst/>
                <a:cxnLst>
                  <a:cxn ang="0">
                    <a:pos x="61" y="23"/>
                  </a:cxn>
                  <a:cxn ang="0">
                    <a:pos x="49" y="17"/>
                  </a:cxn>
                  <a:cxn ang="0">
                    <a:pos x="37" y="12"/>
                  </a:cxn>
                  <a:cxn ang="0">
                    <a:pos x="25" y="9"/>
                  </a:cxn>
                  <a:cxn ang="0">
                    <a:pos x="15" y="8"/>
                  </a:cxn>
                  <a:cxn ang="0">
                    <a:pos x="6" y="9"/>
                  </a:cxn>
                  <a:cxn ang="0">
                    <a:pos x="7" y="12"/>
                  </a:cxn>
                  <a:cxn ang="0">
                    <a:pos x="8" y="14"/>
                  </a:cxn>
                  <a:cxn ang="0">
                    <a:pos x="12" y="16"/>
                  </a:cxn>
                  <a:cxn ang="0">
                    <a:pos x="16" y="20"/>
                  </a:cxn>
                  <a:cxn ang="0">
                    <a:pos x="8" y="16"/>
                  </a:cxn>
                  <a:cxn ang="0">
                    <a:pos x="3" y="12"/>
                  </a:cxn>
                  <a:cxn ang="0">
                    <a:pos x="1" y="9"/>
                  </a:cxn>
                  <a:cxn ang="0">
                    <a:pos x="0" y="6"/>
                  </a:cxn>
                  <a:cxn ang="0">
                    <a:pos x="0" y="3"/>
                  </a:cxn>
                  <a:cxn ang="0">
                    <a:pos x="1" y="0"/>
                  </a:cxn>
                  <a:cxn ang="0">
                    <a:pos x="15" y="0"/>
                  </a:cxn>
                  <a:cxn ang="0">
                    <a:pos x="28" y="3"/>
                  </a:cxn>
                  <a:cxn ang="0">
                    <a:pos x="42" y="8"/>
                  </a:cxn>
                  <a:cxn ang="0">
                    <a:pos x="61" y="17"/>
                  </a:cxn>
                  <a:cxn ang="0">
                    <a:pos x="72" y="23"/>
                  </a:cxn>
                  <a:cxn ang="0">
                    <a:pos x="61" y="23"/>
                  </a:cxn>
                </a:cxnLst>
                <a:rect l="0" t="0" r="r" b="b"/>
                <a:pathLst>
                  <a:path w="73" h="24">
                    <a:moveTo>
                      <a:pt x="61" y="23"/>
                    </a:moveTo>
                    <a:lnTo>
                      <a:pt x="49" y="17"/>
                    </a:lnTo>
                    <a:lnTo>
                      <a:pt x="37" y="12"/>
                    </a:lnTo>
                    <a:lnTo>
                      <a:pt x="25" y="9"/>
                    </a:lnTo>
                    <a:lnTo>
                      <a:pt x="15" y="8"/>
                    </a:lnTo>
                    <a:lnTo>
                      <a:pt x="6" y="9"/>
                    </a:lnTo>
                    <a:lnTo>
                      <a:pt x="7" y="12"/>
                    </a:lnTo>
                    <a:lnTo>
                      <a:pt x="8" y="14"/>
                    </a:lnTo>
                    <a:lnTo>
                      <a:pt x="12" y="16"/>
                    </a:lnTo>
                    <a:lnTo>
                      <a:pt x="16" y="20"/>
                    </a:lnTo>
                    <a:lnTo>
                      <a:pt x="8" y="16"/>
                    </a:lnTo>
                    <a:lnTo>
                      <a:pt x="3" y="12"/>
                    </a:lnTo>
                    <a:lnTo>
                      <a:pt x="1" y="9"/>
                    </a:lnTo>
                    <a:lnTo>
                      <a:pt x="0" y="6"/>
                    </a:lnTo>
                    <a:lnTo>
                      <a:pt x="0" y="3"/>
                    </a:lnTo>
                    <a:lnTo>
                      <a:pt x="1" y="0"/>
                    </a:lnTo>
                    <a:lnTo>
                      <a:pt x="15" y="0"/>
                    </a:lnTo>
                    <a:lnTo>
                      <a:pt x="28" y="3"/>
                    </a:lnTo>
                    <a:lnTo>
                      <a:pt x="42" y="8"/>
                    </a:lnTo>
                    <a:lnTo>
                      <a:pt x="61" y="17"/>
                    </a:lnTo>
                    <a:lnTo>
                      <a:pt x="72" y="23"/>
                    </a:lnTo>
                    <a:lnTo>
                      <a:pt x="61"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3770" name="Freeform 42"/>
              <p:cNvSpPr>
                <a:spLocks/>
              </p:cNvSpPr>
              <p:nvPr/>
            </p:nvSpPr>
            <p:spPr bwMode="auto">
              <a:xfrm>
                <a:off x="4249" y="3870"/>
                <a:ext cx="12" cy="17"/>
              </a:xfrm>
              <a:custGeom>
                <a:avLst/>
                <a:gdLst/>
                <a:ahLst/>
                <a:cxnLst>
                  <a:cxn ang="0">
                    <a:pos x="4" y="0"/>
                  </a:cxn>
                  <a:cxn ang="0">
                    <a:pos x="8" y="6"/>
                  </a:cxn>
                  <a:cxn ang="0">
                    <a:pos x="9" y="10"/>
                  </a:cxn>
                  <a:cxn ang="0">
                    <a:pos x="9" y="12"/>
                  </a:cxn>
                  <a:cxn ang="0">
                    <a:pos x="6" y="11"/>
                  </a:cxn>
                  <a:cxn ang="0">
                    <a:pos x="3" y="11"/>
                  </a:cxn>
                  <a:cxn ang="0">
                    <a:pos x="1" y="10"/>
                  </a:cxn>
                  <a:cxn ang="0">
                    <a:pos x="0" y="7"/>
                  </a:cxn>
                  <a:cxn ang="0">
                    <a:pos x="0" y="11"/>
                  </a:cxn>
                  <a:cxn ang="0">
                    <a:pos x="1" y="15"/>
                  </a:cxn>
                  <a:cxn ang="0">
                    <a:pos x="11" y="16"/>
                  </a:cxn>
                  <a:cxn ang="0">
                    <a:pos x="11" y="11"/>
                  </a:cxn>
                  <a:cxn ang="0">
                    <a:pos x="10" y="8"/>
                  </a:cxn>
                  <a:cxn ang="0">
                    <a:pos x="9" y="5"/>
                  </a:cxn>
                  <a:cxn ang="0">
                    <a:pos x="8" y="4"/>
                  </a:cxn>
                  <a:cxn ang="0">
                    <a:pos x="4" y="0"/>
                  </a:cxn>
                </a:cxnLst>
                <a:rect l="0" t="0" r="r" b="b"/>
                <a:pathLst>
                  <a:path w="12" h="17">
                    <a:moveTo>
                      <a:pt x="4" y="0"/>
                    </a:moveTo>
                    <a:lnTo>
                      <a:pt x="8" y="6"/>
                    </a:lnTo>
                    <a:lnTo>
                      <a:pt x="9" y="10"/>
                    </a:lnTo>
                    <a:lnTo>
                      <a:pt x="9" y="12"/>
                    </a:lnTo>
                    <a:lnTo>
                      <a:pt x="6" y="11"/>
                    </a:lnTo>
                    <a:lnTo>
                      <a:pt x="3" y="11"/>
                    </a:lnTo>
                    <a:lnTo>
                      <a:pt x="1" y="10"/>
                    </a:lnTo>
                    <a:lnTo>
                      <a:pt x="0" y="7"/>
                    </a:lnTo>
                    <a:lnTo>
                      <a:pt x="0" y="11"/>
                    </a:lnTo>
                    <a:lnTo>
                      <a:pt x="1" y="15"/>
                    </a:lnTo>
                    <a:lnTo>
                      <a:pt x="11" y="16"/>
                    </a:lnTo>
                    <a:lnTo>
                      <a:pt x="11" y="11"/>
                    </a:lnTo>
                    <a:lnTo>
                      <a:pt x="10" y="8"/>
                    </a:lnTo>
                    <a:lnTo>
                      <a:pt x="9" y="5"/>
                    </a:lnTo>
                    <a:lnTo>
                      <a:pt x="8" y="4"/>
                    </a:lnTo>
                    <a:lnTo>
                      <a:pt x="4"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3771" name="Freeform 43"/>
              <p:cNvSpPr>
                <a:spLocks/>
              </p:cNvSpPr>
              <p:nvPr/>
            </p:nvSpPr>
            <p:spPr bwMode="auto">
              <a:xfrm>
                <a:off x="4407" y="3812"/>
                <a:ext cx="12" cy="11"/>
              </a:xfrm>
              <a:custGeom>
                <a:avLst/>
                <a:gdLst/>
                <a:ahLst/>
                <a:cxnLst>
                  <a:cxn ang="0">
                    <a:pos x="0" y="1"/>
                  </a:cxn>
                  <a:cxn ang="0">
                    <a:pos x="9" y="0"/>
                  </a:cxn>
                  <a:cxn ang="0">
                    <a:pos x="10" y="1"/>
                  </a:cxn>
                  <a:cxn ang="0">
                    <a:pos x="11" y="3"/>
                  </a:cxn>
                  <a:cxn ang="0">
                    <a:pos x="11" y="5"/>
                  </a:cxn>
                  <a:cxn ang="0">
                    <a:pos x="10" y="8"/>
                  </a:cxn>
                  <a:cxn ang="0">
                    <a:pos x="9" y="10"/>
                  </a:cxn>
                  <a:cxn ang="0">
                    <a:pos x="8" y="8"/>
                  </a:cxn>
                  <a:cxn ang="0">
                    <a:pos x="6" y="8"/>
                  </a:cxn>
                  <a:cxn ang="0">
                    <a:pos x="1" y="10"/>
                  </a:cxn>
                  <a:cxn ang="0">
                    <a:pos x="0" y="1"/>
                  </a:cxn>
                </a:cxnLst>
                <a:rect l="0" t="0" r="r" b="b"/>
                <a:pathLst>
                  <a:path w="12" h="11">
                    <a:moveTo>
                      <a:pt x="0" y="1"/>
                    </a:moveTo>
                    <a:lnTo>
                      <a:pt x="9" y="0"/>
                    </a:lnTo>
                    <a:lnTo>
                      <a:pt x="10" y="1"/>
                    </a:lnTo>
                    <a:lnTo>
                      <a:pt x="11" y="3"/>
                    </a:lnTo>
                    <a:lnTo>
                      <a:pt x="11" y="5"/>
                    </a:lnTo>
                    <a:lnTo>
                      <a:pt x="10" y="8"/>
                    </a:lnTo>
                    <a:lnTo>
                      <a:pt x="9" y="10"/>
                    </a:lnTo>
                    <a:lnTo>
                      <a:pt x="8" y="8"/>
                    </a:lnTo>
                    <a:lnTo>
                      <a:pt x="6" y="8"/>
                    </a:lnTo>
                    <a:lnTo>
                      <a:pt x="1" y="10"/>
                    </a:lnTo>
                    <a:lnTo>
                      <a:pt x="0" y="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3772" name="Freeform 44"/>
              <p:cNvSpPr>
                <a:spLocks/>
              </p:cNvSpPr>
              <p:nvPr/>
            </p:nvSpPr>
            <p:spPr bwMode="auto">
              <a:xfrm>
                <a:off x="4449" y="3789"/>
                <a:ext cx="167" cy="53"/>
              </a:xfrm>
              <a:custGeom>
                <a:avLst/>
                <a:gdLst/>
                <a:ahLst/>
                <a:cxnLst>
                  <a:cxn ang="0">
                    <a:pos x="10" y="21"/>
                  </a:cxn>
                  <a:cxn ang="0">
                    <a:pos x="6" y="27"/>
                  </a:cxn>
                  <a:cxn ang="0">
                    <a:pos x="3" y="34"/>
                  </a:cxn>
                  <a:cxn ang="0">
                    <a:pos x="0" y="44"/>
                  </a:cxn>
                  <a:cxn ang="0">
                    <a:pos x="39" y="52"/>
                  </a:cxn>
                  <a:cxn ang="0">
                    <a:pos x="166" y="46"/>
                  </a:cxn>
                  <a:cxn ang="0">
                    <a:pos x="134" y="18"/>
                  </a:cxn>
                  <a:cxn ang="0">
                    <a:pos x="115" y="2"/>
                  </a:cxn>
                  <a:cxn ang="0">
                    <a:pos x="89" y="0"/>
                  </a:cxn>
                  <a:cxn ang="0">
                    <a:pos x="69" y="1"/>
                  </a:cxn>
                  <a:cxn ang="0">
                    <a:pos x="54" y="4"/>
                  </a:cxn>
                  <a:cxn ang="0">
                    <a:pos x="36" y="9"/>
                  </a:cxn>
                  <a:cxn ang="0">
                    <a:pos x="22" y="15"/>
                  </a:cxn>
                  <a:cxn ang="0">
                    <a:pos x="17" y="17"/>
                  </a:cxn>
                  <a:cxn ang="0">
                    <a:pos x="10" y="21"/>
                  </a:cxn>
                </a:cxnLst>
                <a:rect l="0" t="0" r="r" b="b"/>
                <a:pathLst>
                  <a:path w="167" h="53">
                    <a:moveTo>
                      <a:pt x="10" y="21"/>
                    </a:moveTo>
                    <a:lnTo>
                      <a:pt x="6" y="27"/>
                    </a:lnTo>
                    <a:lnTo>
                      <a:pt x="3" y="34"/>
                    </a:lnTo>
                    <a:lnTo>
                      <a:pt x="0" y="44"/>
                    </a:lnTo>
                    <a:lnTo>
                      <a:pt x="39" y="52"/>
                    </a:lnTo>
                    <a:lnTo>
                      <a:pt x="166" y="46"/>
                    </a:lnTo>
                    <a:lnTo>
                      <a:pt x="134" y="18"/>
                    </a:lnTo>
                    <a:lnTo>
                      <a:pt x="115" y="2"/>
                    </a:lnTo>
                    <a:lnTo>
                      <a:pt x="89" y="0"/>
                    </a:lnTo>
                    <a:lnTo>
                      <a:pt x="69" y="1"/>
                    </a:lnTo>
                    <a:lnTo>
                      <a:pt x="54" y="4"/>
                    </a:lnTo>
                    <a:lnTo>
                      <a:pt x="36" y="9"/>
                    </a:lnTo>
                    <a:lnTo>
                      <a:pt x="22" y="15"/>
                    </a:lnTo>
                    <a:lnTo>
                      <a:pt x="17" y="17"/>
                    </a:lnTo>
                    <a:lnTo>
                      <a:pt x="10"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3773" name="Freeform 45"/>
              <p:cNvSpPr>
                <a:spLocks/>
              </p:cNvSpPr>
              <p:nvPr/>
            </p:nvSpPr>
            <p:spPr bwMode="auto">
              <a:xfrm>
                <a:off x="4507" y="3793"/>
                <a:ext cx="100" cy="40"/>
              </a:xfrm>
              <a:custGeom>
                <a:avLst/>
                <a:gdLst/>
                <a:ahLst/>
                <a:cxnLst>
                  <a:cxn ang="0">
                    <a:pos x="99" y="39"/>
                  </a:cxn>
                  <a:cxn ang="0">
                    <a:pos x="78" y="19"/>
                  </a:cxn>
                  <a:cxn ang="0">
                    <a:pos x="68" y="10"/>
                  </a:cxn>
                  <a:cxn ang="0">
                    <a:pos x="56" y="1"/>
                  </a:cxn>
                  <a:cxn ang="0">
                    <a:pos x="40" y="0"/>
                  </a:cxn>
                  <a:cxn ang="0">
                    <a:pos x="24" y="1"/>
                  </a:cxn>
                  <a:cxn ang="0">
                    <a:pos x="0" y="4"/>
                  </a:cxn>
                  <a:cxn ang="0">
                    <a:pos x="28" y="7"/>
                  </a:cxn>
                  <a:cxn ang="0">
                    <a:pos x="54" y="14"/>
                  </a:cxn>
                  <a:cxn ang="0">
                    <a:pos x="73" y="21"/>
                  </a:cxn>
                  <a:cxn ang="0">
                    <a:pos x="83" y="28"/>
                  </a:cxn>
                  <a:cxn ang="0">
                    <a:pos x="99" y="39"/>
                  </a:cxn>
                </a:cxnLst>
                <a:rect l="0" t="0" r="r" b="b"/>
                <a:pathLst>
                  <a:path w="100" h="40">
                    <a:moveTo>
                      <a:pt x="99" y="39"/>
                    </a:moveTo>
                    <a:lnTo>
                      <a:pt x="78" y="19"/>
                    </a:lnTo>
                    <a:lnTo>
                      <a:pt x="68" y="10"/>
                    </a:lnTo>
                    <a:lnTo>
                      <a:pt x="56" y="1"/>
                    </a:lnTo>
                    <a:lnTo>
                      <a:pt x="40" y="0"/>
                    </a:lnTo>
                    <a:lnTo>
                      <a:pt x="24" y="1"/>
                    </a:lnTo>
                    <a:lnTo>
                      <a:pt x="0" y="4"/>
                    </a:lnTo>
                    <a:lnTo>
                      <a:pt x="28" y="7"/>
                    </a:lnTo>
                    <a:lnTo>
                      <a:pt x="54" y="14"/>
                    </a:lnTo>
                    <a:lnTo>
                      <a:pt x="73" y="21"/>
                    </a:lnTo>
                    <a:lnTo>
                      <a:pt x="83" y="28"/>
                    </a:lnTo>
                    <a:lnTo>
                      <a:pt x="99"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3774" name="Freeform 46"/>
              <p:cNvSpPr>
                <a:spLocks/>
              </p:cNvSpPr>
              <p:nvPr/>
            </p:nvSpPr>
            <p:spPr bwMode="auto">
              <a:xfrm>
                <a:off x="4534" y="3798"/>
                <a:ext cx="59" cy="24"/>
              </a:xfrm>
              <a:custGeom>
                <a:avLst/>
                <a:gdLst/>
                <a:ahLst/>
                <a:cxnLst>
                  <a:cxn ang="0">
                    <a:pos x="58" y="23"/>
                  </a:cxn>
                  <a:cxn ang="0">
                    <a:pos x="47" y="15"/>
                  </a:cxn>
                  <a:cxn ang="0">
                    <a:pos x="28" y="6"/>
                  </a:cxn>
                  <a:cxn ang="0">
                    <a:pos x="0" y="0"/>
                  </a:cxn>
                  <a:cxn ang="0">
                    <a:pos x="17" y="0"/>
                  </a:cxn>
                  <a:cxn ang="0">
                    <a:pos x="26" y="0"/>
                  </a:cxn>
                  <a:cxn ang="0">
                    <a:pos x="32" y="2"/>
                  </a:cxn>
                  <a:cxn ang="0">
                    <a:pos x="46" y="13"/>
                  </a:cxn>
                  <a:cxn ang="0">
                    <a:pos x="58" y="23"/>
                  </a:cxn>
                </a:cxnLst>
                <a:rect l="0" t="0" r="r" b="b"/>
                <a:pathLst>
                  <a:path w="59" h="24">
                    <a:moveTo>
                      <a:pt x="58" y="23"/>
                    </a:moveTo>
                    <a:lnTo>
                      <a:pt x="47" y="15"/>
                    </a:lnTo>
                    <a:lnTo>
                      <a:pt x="28" y="6"/>
                    </a:lnTo>
                    <a:lnTo>
                      <a:pt x="0" y="0"/>
                    </a:lnTo>
                    <a:lnTo>
                      <a:pt x="17" y="0"/>
                    </a:lnTo>
                    <a:lnTo>
                      <a:pt x="26" y="0"/>
                    </a:lnTo>
                    <a:lnTo>
                      <a:pt x="32" y="2"/>
                    </a:lnTo>
                    <a:lnTo>
                      <a:pt x="46" y="13"/>
                    </a:lnTo>
                    <a:lnTo>
                      <a:pt x="58" y="2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3775" name="Freeform 47"/>
              <p:cNvSpPr>
                <a:spLocks/>
              </p:cNvSpPr>
              <p:nvPr/>
            </p:nvSpPr>
            <p:spPr bwMode="auto">
              <a:xfrm>
                <a:off x="4455" y="3823"/>
                <a:ext cx="22" cy="12"/>
              </a:xfrm>
              <a:custGeom>
                <a:avLst/>
                <a:gdLst/>
                <a:ahLst/>
                <a:cxnLst>
                  <a:cxn ang="0">
                    <a:pos x="0" y="5"/>
                  </a:cxn>
                  <a:cxn ang="0">
                    <a:pos x="2" y="0"/>
                  </a:cxn>
                  <a:cxn ang="0">
                    <a:pos x="3" y="5"/>
                  </a:cxn>
                  <a:cxn ang="0">
                    <a:pos x="6" y="2"/>
                  </a:cxn>
                  <a:cxn ang="0">
                    <a:pos x="7" y="6"/>
                  </a:cxn>
                  <a:cxn ang="0">
                    <a:pos x="9" y="5"/>
                  </a:cxn>
                  <a:cxn ang="0">
                    <a:pos x="9" y="7"/>
                  </a:cxn>
                  <a:cxn ang="0">
                    <a:pos x="21" y="11"/>
                  </a:cxn>
                  <a:cxn ang="0">
                    <a:pos x="0" y="5"/>
                  </a:cxn>
                </a:cxnLst>
                <a:rect l="0" t="0" r="r" b="b"/>
                <a:pathLst>
                  <a:path w="22" h="12">
                    <a:moveTo>
                      <a:pt x="0" y="5"/>
                    </a:moveTo>
                    <a:lnTo>
                      <a:pt x="2" y="0"/>
                    </a:lnTo>
                    <a:lnTo>
                      <a:pt x="3" y="5"/>
                    </a:lnTo>
                    <a:lnTo>
                      <a:pt x="6" y="2"/>
                    </a:lnTo>
                    <a:lnTo>
                      <a:pt x="7" y="6"/>
                    </a:lnTo>
                    <a:lnTo>
                      <a:pt x="9" y="5"/>
                    </a:lnTo>
                    <a:lnTo>
                      <a:pt x="9" y="7"/>
                    </a:lnTo>
                    <a:lnTo>
                      <a:pt x="21" y="11"/>
                    </a:lnTo>
                    <a:lnTo>
                      <a:pt x="0" y="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3776" name="Freeform 48"/>
              <p:cNvSpPr>
                <a:spLocks/>
              </p:cNvSpPr>
              <p:nvPr/>
            </p:nvSpPr>
            <p:spPr bwMode="auto">
              <a:xfrm>
                <a:off x="4249" y="3884"/>
                <a:ext cx="65" cy="60"/>
              </a:xfrm>
              <a:custGeom>
                <a:avLst/>
                <a:gdLst/>
                <a:ahLst/>
                <a:cxnLst>
                  <a:cxn ang="0">
                    <a:pos x="0" y="19"/>
                  </a:cxn>
                  <a:cxn ang="0">
                    <a:pos x="11" y="10"/>
                  </a:cxn>
                  <a:cxn ang="0">
                    <a:pos x="17" y="8"/>
                  </a:cxn>
                  <a:cxn ang="0">
                    <a:pos x="44" y="10"/>
                  </a:cxn>
                  <a:cxn ang="0">
                    <a:pos x="53" y="6"/>
                  </a:cxn>
                  <a:cxn ang="0">
                    <a:pos x="64" y="0"/>
                  </a:cxn>
                  <a:cxn ang="0">
                    <a:pos x="44" y="59"/>
                  </a:cxn>
                  <a:cxn ang="0">
                    <a:pos x="0" y="31"/>
                  </a:cxn>
                  <a:cxn ang="0">
                    <a:pos x="0" y="19"/>
                  </a:cxn>
                </a:cxnLst>
                <a:rect l="0" t="0" r="r" b="b"/>
                <a:pathLst>
                  <a:path w="65" h="60">
                    <a:moveTo>
                      <a:pt x="0" y="19"/>
                    </a:moveTo>
                    <a:lnTo>
                      <a:pt x="11" y="10"/>
                    </a:lnTo>
                    <a:lnTo>
                      <a:pt x="17" y="8"/>
                    </a:lnTo>
                    <a:lnTo>
                      <a:pt x="44" y="10"/>
                    </a:lnTo>
                    <a:lnTo>
                      <a:pt x="53" y="6"/>
                    </a:lnTo>
                    <a:lnTo>
                      <a:pt x="64" y="0"/>
                    </a:lnTo>
                    <a:lnTo>
                      <a:pt x="44" y="59"/>
                    </a:lnTo>
                    <a:lnTo>
                      <a:pt x="0" y="31"/>
                    </a:lnTo>
                    <a:lnTo>
                      <a:pt x="0"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3777" name="Freeform 49"/>
              <p:cNvSpPr>
                <a:spLocks/>
              </p:cNvSpPr>
              <p:nvPr/>
            </p:nvSpPr>
            <p:spPr bwMode="auto">
              <a:xfrm>
                <a:off x="4243" y="3933"/>
                <a:ext cx="58" cy="62"/>
              </a:xfrm>
              <a:custGeom>
                <a:avLst/>
                <a:gdLst/>
                <a:ahLst/>
                <a:cxnLst>
                  <a:cxn ang="0">
                    <a:pos x="49" y="15"/>
                  </a:cxn>
                  <a:cxn ang="0">
                    <a:pos x="0" y="0"/>
                  </a:cxn>
                  <a:cxn ang="0">
                    <a:pos x="9" y="17"/>
                  </a:cxn>
                  <a:cxn ang="0">
                    <a:pos x="21" y="30"/>
                  </a:cxn>
                  <a:cxn ang="0">
                    <a:pos x="53" y="57"/>
                  </a:cxn>
                  <a:cxn ang="0">
                    <a:pos x="57" y="61"/>
                  </a:cxn>
                  <a:cxn ang="0">
                    <a:pos x="56" y="36"/>
                  </a:cxn>
                  <a:cxn ang="0">
                    <a:pos x="49" y="15"/>
                  </a:cxn>
                </a:cxnLst>
                <a:rect l="0" t="0" r="r" b="b"/>
                <a:pathLst>
                  <a:path w="58" h="62">
                    <a:moveTo>
                      <a:pt x="49" y="15"/>
                    </a:moveTo>
                    <a:lnTo>
                      <a:pt x="0" y="0"/>
                    </a:lnTo>
                    <a:lnTo>
                      <a:pt x="9" y="17"/>
                    </a:lnTo>
                    <a:lnTo>
                      <a:pt x="21" y="30"/>
                    </a:lnTo>
                    <a:lnTo>
                      <a:pt x="53" y="57"/>
                    </a:lnTo>
                    <a:lnTo>
                      <a:pt x="57" y="61"/>
                    </a:lnTo>
                    <a:lnTo>
                      <a:pt x="56" y="36"/>
                    </a:lnTo>
                    <a:lnTo>
                      <a:pt x="49" y="15"/>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3778" name="Freeform 50"/>
              <p:cNvSpPr>
                <a:spLocks/>
              </p:cNvSpPr>
              <p:nvPr/>
            </p:nvSpPr>
            <p:spPr bwMode="auto">
              <a:xfrm>
                <a:off x="4375" y="3893"/>
                <a:ext cx="254" cy="71"/>
              </a:xfrm>
              <a:custGeom>
                <a:avLst/>
                <a:gdLst/>
                <a:ahLst/>
                <a:cxnLst>
                  <a:cxn ang="0">
                    <a:pos x="0" y="6"/>
                  </a:cxn>
                  <a:cxn ang="0">
                    <a:pos x="9" y="17"/>
                  </a:cxn>
                  <a:cxn ang="0">
                    <a:pos x="17" y="21"/>
                  </a:cxn>
                  <a:cxn ang="0">
                    <a:pos x="62" y="27"/>
                  </a:cxn>
                  <a:cxn ang="0">
                    <a:pos x="104" y="32"/>
                  </a:cxn>
                  <a:cxn ang="0">
                    <a:pos x="132" y="32"/>
                  </a:cxn>
                  <a:cxn ang="0">
                    <a:pos x="155" y="32"/>
                  </a:cxn>
                  <a:cxn ang="0">
                    <a:pos x="162" y="25"/>
                  </a:cxn>
                  <a:cxn ang="0">
                    <a:pos x="165" y="21"/>
                  </a:cxn>
                  <a:cxn ang="0">
                    <a:pos x="240" y="10"/>
                  </a:cxn>
                  <a:cxn ang="0">
                    <a:pos x="253" y="0"/>
                  </a:cxn>
                  <a:cxn ang="0">
                    <a:pos x="240" y="53"/>
                  </a:cxn>
                  <a:cxn ang="0">
                    <a:pos x="237" y="70"/>
                  </a:cxn>
                  <a:cxn ang="0">
                    <a:pos x="10" y="70"/>
                  </a:cxn>
                  <a:cxn ang="0">
                    <a:pos x="0" y="6"/>
                  </a:cxn>
                </a:cxnLst>
                <a:rect l="0" t="0" r="r" b="b"/>
                <a:pathLst>
                  <a:path w="254" h="71">
                    <a:moveTo>
                      <a:pt x="0" y="6"/>
                    </a:moveTo>
                    <a:lnTo>
                      <a:pt x="9" y="17"/>
                    </a:lnTo>
                    <a:lnTo>
                      <a:pt x="17" y="21"/>
                    </a:lnTo>
                    <a:lnTo>
                      <a:pt x="62" y="27"/>
                    </a:lnTo>
                    <a:lnTo>
                      <a:pt x="104" y="32"/>
                    </a:lnTo>
                    <a:lnTo>
                      <a:pt x="132" y="32"/>
                    </a:lnTo>
                    <a:lnTo>
                      <a:pt x="155" y="32"/>
                    </a:lnTo>
                    <a:lnTo>
                      <a:pt x="162" y="25"/>
                    </a:lnTo>
                    <a:lnTo>
                      <a:pt x="165" y="21"/>
                    </a:lnTo>
                    <a:lnTo>
                      <a:pt x="240" y="10"/>
                    </a:lnTo>
                    <a:lnTo>
                      <a:pt x="253" y="0"/>
                    </a:lnTo>
                    <a:lnTo>
                      <a:pt x="240" y="53"/>
                    </a:lnTo>
                    <a:lnTo>
                      <a:pt x="237" y="70"/>
                    </a:lnTo>
                    <a:lnTo>
                      <a:pt x="10" y="70"/>
                    </a:lnTo>
                    <a:lnTo>
                      <a:pt x="0" y="6"/>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3779" name="Freeform 51"/>
              <p:cNvSpPr>
                <a:spLocks/>
              </p:cNvSpPr>
              <p:nvPr/>
            </p:nvSpPr>
            <p:spPr bwMode="auto">
              <a:xfrm>
                <a:off x="4390" y="3975"/>
                <a:ext cx="227" cy="27"/>
              </a:xfrm>
              <a:custGeom>
                <a:avLst/>
                <a:gdLst/>
                <a:ahLst/>
                <a:cxnLst>
                  <a:cxn ang="0">
                    <a:pos x="0" y="0"/>
                  </a:cxn>
                  <a:cxn ang="0">
                    <a:pos x="9" y="0"/>
                  </a:cxn>
                  <a:cxn ang="0">
                    <a:pos x="9" y="11"/>
                  </a:cxn>
                  <a:cxn ang="0">
                    <a:pos x="13" y="17"/>
                  </a:cxn>
                  <a:cxn ang="0">
                    <a:pos x="18" y="19"/>
                  </a:cxn>
                  <a:cxn ang="0">
                    <a:pos x="132" y="19"/>
                  </a:cxn>
                  <a:cxn ang="0">
                    <a:pos x="136" y="6"/>
                  </a:cxn>
                  <a:cxn ang="0">
                    <a:pos x="226" y="6"/>
                  </a:cxn>
                  <a:cxn ang="0">
                    <a:pos x="226" y="26"/>
                  </a:cxn>
                  <a:cxn ang="0">
                    <a:pos x="8" y="26"/>
                  </a:cxn>
                  <a:cxn ang="0">
                    <a:pos x="1" y="17"/>
                  </a:cxn>
                  <a:cxn ang="0">
                    <a:pos x="0" y="0"/>
                  </a:cxn>
                </a:cxnLst>
                <a:rect l="0" t="0" r="r" b="b"/>
                <a:pathLst>
                  <a:path w="227" h="27">
                    <a:moveTo>
                      <a:pt x="0" y="0"/>
                    </a:moveTo>
                    <a:lnTo>
                      <a:pt x="9" y="0"/>
                    </a:lnTo>
                    <a:lnTo>
                      <a:pt x="9" y="11"/>
                    </a:lnTo>
                    <a:lnTo>
                      <a:pt x="13" y="17"/>
                    </a:lnTo>
                    <a:lnTo>
                      <a:pt x="18" y="19"/>
                    </a:lnTo>
                    <a:lnTo>
                      <a:pt x="132" y="19"/>
                    </a:lnTo>
                    <a:lnTo>
                      <a:pt x="136" y="6"/>
                    </a:lnTo>
                    <a:lnTo>
                      <a:pt x="226" y="6"/>
                    </a:lnTo>
                    <a:lnTo>
                      <a:pt x="226" y="26"/>
                    </a:lnTo>
                    <a:lnTo>
                      <a:pt x="8" y="26"/>
                    </a:lnTo>
                    <a:lnTo>
                      <a:pt x="1" y="17"/>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3780" name="Freeform 52"/>
              <p:cNvSpPr>
                <a:spLocks/>
              </p:cNvSpPr>
              <p:nvPr/>
            </p:nvSpPr>
            <p:spPr bwMode="auto">
              <a:xfrm>
                <a:off x="4251" y="3837"/>
                <a:ext cx="108" cy="54"/>
              </a:xfrm>
              <a:custGeom>
                <a:avLst/>
                <a:gdLst/>
                <a:ahLst/>
                <a:cxnLst>
                  <a:cxn ang="0">
                    <a:pos x="107" y="2"/>
                  </a:cxn>
                  <a:cxn ang="0">
                    <a:pos x="60" y="4"/>
                  </a:cxn>
                  <a:cxn ang="0">
                    <a:pos x="33" y="10"/>
                  </a:cxn>
                  <a:cxn ang="0">
                    <a:pos x="15" y="18"/>
                  </a:cxn>
                  <a:cxn ang="0">
                    <a:pos x="8" y="24"/>
                  </a:cxn>
                  <a:cxn ang="0">
                    <a:pos x="4" y="29"/>
                  </a:cxn>
                  <a:cxn ang="0">
                    <a:pos x="22" y="36"/>
                  </a:cxn>
                  <a:cxn ang="0">
                    <a:pos x="32" y="37"/>
                  </a:cxn>
                  <a:cxn ang="0">
                    <a:pos x="44" y="38"/>
                  </a:cxn>
                  <a:cxn ang="0">
                    <a:pos x="59" y="36"/>
                  </a:cxn>
                  <a:cxn ang="0">
                    <a:pos x="72" y="27"/>
                  </a:cxn>
                  <a:cxn ang="0">
                    <a:pos x="59" y="37"/>
                  </a:cxn>
                  <a:cxn ang="0">
                    <a:pos x="50" y="49"/>
                  </a:cxn>
                  <a:cxn ang="0">
                    <a:pos x="46" y="52"/>
                  </a:cxn>
                  <a:cxn ang="0">
                    <a:pos x="40" y="53"/>
                  </a:cxn>
                  <a:cxn ang="0">
                    <a:pos x="26" y="51"/>
                  </a:cxn>
                  <a:cxn ang="0">
                    <a:pos x="10" y="47"/>
                  </a:cxn>
                  <a:cxn ang="0">
                    <a:pos x="9" y="43"/>
                  </a:cxn>
                  <a:cxn ang="0">
                    <a:pos x="6" y="37"/>
                  </a:cxn>
                  <a:cxn ang="0">
                    <a:pos x="2" y="33"/>
                  </a:cxn>
                  <a:cxn ang="0">
                    <a:pos x="0" y="30"/>
                  </a:cxn>
                  <a:cxn ang="0">
                    <a:pos x="4" y="22"/>
                  </a:cxn>
                  <a:cxn ang="0">
                    <a:pos x="11" y="15"/>
                  </a:cxn>
                  <a:cxn ang="0">
                    <a:pos x="22" y="10"/>
                  </a:cxn>
                  <a:cxn ang="0">
                    <a:pos x="33" y="5"/>
                  </a:cxn>
                  <a:cxn ang="0">
                    <a:pos x="48" y="2"/>
                  </a:cxn>
                  <a:cxn ang="0">
                    <a:pos x="64" y="0"/>
                  </a:cxn>
                  <a:cxn ang="0">
                    <a:pos x="89" y="0"/>
                  </a:cxn>
                  <a:cxn ang="0">
                    <a:pos x="107" y="2"/>
                  </a:cxn>
                </a:cxnLst>
                <a:rect l="0" t="0" r="r" b="b"/>
                <a:pathLst>
                  <a:path w="108" h="54">
                    <a:moveTo>
                      <a:pt x="107" y="2"/>
                    </a:moveTo>
                    <a:lnTo>
                      <a:pt x="60" y="4"/>
                    </a:lnTo>
                    <a:lnTo>
                      <a:pt x="33" y="10"/>
                    </a:lnTo>
                    <a:lnTo>
                      <a:pt x="15" y="18"/>
                    </a:lnTo>
                    <a:lnTo>
                      <a:pt x="8" y="24"/>
                    </a:lnTo>
                    <a:lnTo>
                      <a:pt x="4" y="29"/>
                    </a:lnTo>
                    <a:lnTo>
                      <a:pt x="22" y="36"/>
                    </a:lnTo>
                    <a:lnTo>
                      <a:pt x="32" y="37"/>
                    </a:lnTo>
                    <a:lnTo>
                      <a:pt x="44" y="38"/>
                    </a:lnTo>
                    <a:lnTo>
                      <a:pt x="59" y="36"/>
                    </a:lnTo>
                    <a:lnTo>
                      <a:pt x="72" y="27"/>
                    </a:lnTo>
                    <a:lnTo>
                      <a:pt x="59" y="37"/>
                    </a:lnTo>
                    <a:lnTo>
                      <a:pt x="50" y="49"/>
                    </a:lnTo>
                    <a:lnTo>
                      <a:pt x="46" y="52"/>
                    </a:lnTo>
                    <a:lnTo>
                      <a:pt x="40" y="53"/>
                    </a:lnTo>
                    <a:lnTo>
                      <a:pt x="26" y="51"/>
                    </a:lnTo>
                    <a:lnTo>
                      <a:pt x="10" y="47"/>
                    </a:lnTo>
                    <a:lnTo>
                      <a:pt x="9" y="43"/>
                    </a:lnTo>
                    <a:lnTo>
                      <a:pt x="6" y="37"/>
                    </a:lnTo>
                    <a:lnTo>
                      <a:pt x="2" y="33"/>
                    </a:lnTo>
                    <a:lnTo>
                      <a:pt x="0" y="30"/>
                    </a:lnTo>
                    <a:lnTo>
                      <a:pt x="4" y="22"/>
                    </a:lnTo>
                    <a:lnTo>
                      <a:pt x="11" y="15"/>
                    </a:lnTo>
                    <a:lnTo>
                      <a:pt x="22" y="10"/>
                    </a:lnTo>
                    <a:lnTo>
                      <a:pt x="33" y="5"/>
                    </a:lnTo>
                    <a:lnTo>
                      <a:pt x="48" y="2"/>
                    </a:lnTo>
                    <a:lnTo>
                      <a:pt x="64" y="0"/>
                    </a:lnTo>
                    <a:lnTo>
                      <a:pt x="89" y="0"/>
                    </a:lnTo>
                    <a:lnTo>
                      <a:pt x="107" y="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81" name="Freeform 53"/>
              <p:cNvSpPr>
                <a:spLocks/>
              </p:cNvSpPr>
              <p:nvPr/>
            </p:nvSpPr>
            <p:spPr bwMode="auto">
              <a:xfrm>
                <a:off x="4244" y="3920"/>
                <a:ext cx="40" cy="25"/>
              </a:xfrm>
              <a:custGeom>
                <a:avLst/>
                <a:gdLst/>
                <a:ahLst/>
                <a:cxnLst>
                  <a:cxn ang="0">
                    <a:pos x="5" y="0"/>
                  </a:cxn>
                  <a:cxn ang="0">
                    <a:pos x="4" y="4"/>
                  </a:cxn>
                  <a:cxn ang="0">
                    <a:pos x="12" y="11"/>
                  </a:cxn>
                  <a:cxn ang="0">
                    <a:pos x="39" y="24"/>
                  </a:cxn>
                  <a:cxn ang="0">
                    <a:pos x="10" y="12"/>
                  </a:cxn>
                  <a:cxn ang="0">
                    <a:pos x="0" y="7"/>
                  </a:cxn>
                  <a:cxn ang="0">
                    <a:pos x="1" y="3"/>
                  </a:cxn>
                  <a:cxn ang="0">
                    <a:pos x="3" y="1"/>
                  </a:cxn>
                  <a:cxn ang="0">
                    <a:pos x="5" y="0"/>
                  </a:cxn>
                </a:cxnLst>
                <a:rect l="0" t="0" r="r" b="b"/>
                <a:pathLst>
                  <a:path w="40" h="25">
                    <a:moveTo>
                      <a:pt x="5" y="0"/>
                    </a:moveTo>
                    <a:lnTo>
                      <a:pt x="4" y="4"/>
                    </a:lnTo>
                    <a:lnTo>
                      <a:pt x="12" y="11"/>
                    </a:lnTo>
                    <a:lnTo>
                      <a:pt x="39" y="24"/>
                    </a:lnTo>
                    <a:lnTo>
                      <a:pt x="10" y="12"/>
                    </a:lnTo>
                    <a:lnTo>
                      <a:pt x="0" y="7"/>
                    </a:lnTo>
                    <a:lnTo>
                      <a:pt x="1" y="3"/>
                    </a:lnTo>
                    <a:lnTo>
                      <a:pt x="3" y="1"/>
                    </a:lnTo>
                    <a:lnTo>
                      <a:pt x="5"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82" name="Freeform 54"/>
              <p:cNvSpPr>
                <a:spLocks/>
              </p:cNvSpPr>
              <p:nvPr/>
            </p:nvSpPr>
            <p:spPr bwMode="auto">
              <a:xfrm>
                <a:off x="4249" y="3891"/>
                <a:ext cx="7" cy="7"/>
              </a:xfrm>
              <a:custGeom>
                <a:avLst/>
                <a:gdLst/>
                <a:ahLst/>
                <a:cxnLst>
                  <a:cxn ang="0">
                    <a:pos x="6" y="0"/>
                  </a:cxn>
                  <a:cxn ang="0">
                    <a:pos x="0" y="6"/>
                  </a:cxn>
                  <a:cxn ang="0">
                    <a:pos x="0" y="0"/>
                  </a:cxn>
                  <a:cxn ang="0">
                    <a:pos x="6" y="0"/>
                  </a:cxn>
                </a:cxnLst>
                <a:rect l="0" t="0" r="r" b="b"/>
                <a:pathLst>
                  <a:path w="7" h="7">
                    <a:moveTo>
                      <a:pt x="6" y="0"/>
                    </a:moveTo>
                    <a:lnTo>
                      <a:pt x="0" y="6"/>
                    </a:lnTo>
                    <a:lnTo>
                      <a:pt x="0" y="0"/>
                    </a:lnTo>
                    <a:lnTo>
                      <a:pt x="6"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83" name="Freeform 55"/>
              <p:cNvSpPr>
                <a:spLocks/>
              </p:cNvSpPr>
              <p:nvPr/>
            </p:nvSpPr>
            <p:spPr bwMode="auto">
              <a:xfrm>
                <a:off x="4358" y="3790"/>
                <a:ext cx="37" cy="22"/>
              </a:xfrm>
              <a:custGeom>
                <a:avLst/>
                <a:gdLst/>
                <a:ahLst/>
                <a:cxnLst>
                  <a:cxn ang="0">
                    <a:pos x="31" y="6"/>
                  </a:cxn>
                  <a:cxn ang="0">
                    <a:pos x="16" y="13"/>
                  </a:cxn>
                  <a:cxn ang="0">
                    <a:pos x="0" y="21"/>
                  </a:cxn>
                  <a:cxn ang="0">
                    <a:pos x="16" y="9"/>
                  </a:cxn>
                  <a:cxn ang="0">
                    <a:pos x="31" y="2"/>
                  </a:cxn>
                  <a:cxn ang="0">
                    <a:pos x="36" y="0"/>
                  </a:cxn>
                  <a:cxn ang="0">
                    <a:pos x="31" y="6"/>
                  </a:cxn>
                </a:cxnLst>
                <a:rect l="0" t="0" r="r" b="b"/>
                <a:pathLst>
                  <a:path w="37" h="22">
                    <a:moveTo>
                      <a:pt x="31" y="6"/>
                    </a:moveTo>
                    <a:lnTo>
                      <a:pt x="16" y="13"/>
                    </a:lnTo>
                    <a:lnTo>
                      <a:pt x="0" y="21"/>
                    </a:lnTo>
                    <a:lnTo>
                      <a:pt x="16" y="9"/>
                    </a:lnTo>
                    <a:lnTo>
                      <a:pt x="31" y="2"/>
                    </a:lnTo>
                    <a:lnTo>
                      <a:pt x="36" y="0"/>
                    </a:lnTo>
                    <a:lnTo>
                      <a:pt x="31"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84" name="Freeform 56"/>
              <p:cNvSpPr>
                <a:spLocks/>
              </p:cNvSpPr>
              <p:nvPr/>
            </p:nvSpPr>
            <p:spPr bwMode="auto">
              <a:xfrm>
                <a:off x="4366" y="3876"/>
                <a:ext cx="175" cy="44"/>
              </a:xfrm>
              <a:custGeom>
                <a:avLst/>
                <a:gdLst/>
                <a:ahLst/>
                <a:cxnLst>
                  <a:cxn ang="0">
                    <a:pos x="0" y="0"/>
                  </a:cxn>
                  <a:cxn ang="0">
                    <a:pos x="8" y="12"/>
                  </a:cxn>
                  <a:cxn ang="0">
                    <a:pos x="19" y="32"/>
                  </a:cxn>
                  <a:cxn ang="0">
                    <a:pos x="77" y="36"/>
                  </a:cxn>
                  <a:cxn ang="0">
                    <a:pos x="123" y="41"/>
                  </a:cxn>
                  <a:cxn ang="0">
                    <a:pos x="150" y="43"/>
                  </a:cxn>
                  <a:cxn ang="0">
                    <a:pos x="167" y="43"/>
                  </a:cxn>
                  <a:cxn ang="0">
                    <a:pos x="170" y="41"/>
                  </a:cxn>
                  <a:cxn ang="0">
                    <a:pos x="173" y="37"/>
                  </a:cxn>
                  <a:cxn ang="0">
                    <a:pos x="174" y="31"/>
                  </a:cxn>
                  <a:cxn ang="0">
                    <a:pos x="171" y="36"/>
                  </a:cxn>
                  <a:cxn ang="0">
                    <a:pos x="168" y="38"/>
                  </a:cxn>
                  <a:cxn ang="0">
                    <a:pos x="163" y="38"/>
                  </a:cxn>
                  <a:cxn ang="0">
                    <a:pos x="78" y="30"/>
                  </a:cxn>
                  <a:cxn ang="0">
                    <a:pos x="22" y="19"/>
                  </a:cxn>
                  <a:cxn ang="0">
                    <a:pos x="12" y="14"/>
                  </a:cxn>
                  <a:cxn ang="0">
                    <a:pos x="8" y="11"/>
                  </a:cxn>
                  <a:cxn ang="0">
                    <a:pos x="0" y="0"/>
                  </a:cxn>
                </a:cxnLst>
                <a:rect l="0" t="0" r="r" b="b"/>
                <a:pathLst>
                  <a:path w="175" h="44">
                    <a:moveTo>
                      <a:pt x="0" y="0"/>
                    </a:moveTo>
                    <a:lnTo>
                      <a:pt x="8" y="12"/>
                    </a:lnTo>
                    <a:lnTo>
                      <a:pt x="19" y="32"/>
                    </a:lnTo>
                    <a:lnTo>
                      <a:pt x="77" y="36"/>
                    </a:lnTo>
                    <a:lnTo>
                      <a:pt x="123" y="41"/>
                    </a:lnTo>
                    <a:lnTo>
                      <a:pt x="150" y="43"/>
                    </a:lnTo>
                    <a:lnTo>
                      <a:pt x="167" y="43"/>
                    </a:lnTo>
                    <a:lnTo>
                      <a:pt x="170" y="41"/>
                    </a:lnTo>
                    <a:lnTo>
                      <a:pt x="173" y="37"/>
                    </a:lnTo>
                    <a:lnTo>
                      <a:pt x="174" y="31"/>
                    </a:lnTo>
                    <a:lnTo>
                      <a:pt x="171" y="36"/>
                    </a:lnTo>
                    <a:lnTo>
                      <a:pt x="168" y="38"/>
                    </a:lnTo>
                    <a:lnTo>
                      <a:pt x="163" y="38"/>
                    </a:lnTo>
                    <a:lnTo>
                      <a:pt x="78" y="30"/>
                    </a:lnTo>
                    <a:lnTo>
                      <a:pt x="22" y="19"/>
                    </a:lnTo>
                    <a:lnTo>
                      <a:pt x="12" y="14"/>
                    </a:lnTo>
                    <a:lnTo>
                      <a:pt x="8" y="11"/>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85" name="Freeform 57"/>
              <p:cNvSpPr>
                <a:spLocks/>
              </p:cNvSpPr>
              <p:nvPr/>
            </p:nvSpPr>
            <p:spPr bwMode="auto">
              <a:xfrm>
                <a:off x="4532" y="3862"/>
                <a:ext cx="139" cy="46"/>
              </a:xfrm>
              <a:custGeom>
                <a:avLst/>
                <a:gdLst/>
                <a:ahLst/>
                <a:cxnLst>
                  <a:cxn ang="0">
                    <a:pos x="138" y="0"/>
                  </a:cxn>
                  <a:cxn ang="0">
                    <a:pos x="126" y="1"/>
                  </a:cxn>
                  <a:cxn ang="0">
                    <a:pos x="114" y="5"/>
                  </a:cxn>
                  <a:cxn ang="0">
                    <a:pos x="104" y="13"/>
                  </a:cxn>
                  <a:cxn ang="0">
                    <a:pos x="95" y="23"/>
                  </a:cxn>
                  <a:cxn ang="0">
                    <a:pos x="89" y="33"/>
                  </a:cxn>
                  <a:cxn ang="0">
                    <a:pos x="71" y="37"/>
                  </a:cxn>
                  <a:cxn ang="0">
                    <a:pos x="49" y="39"/>
                  </a:cxn>
                  <a:cxn ang="0">
                    <a:pos x="29" y="42"/>
                  </a:cxn>
                  <a:cxn ang="0">
                    <a:pos x="7" y="45"/>
                  </a:cxn>
                  <a:cxn ang="0">
                    <a:pos x="5" y="38"/>
                  </a:cxn>
                  <a:cxn ang="0">
                    <a:pos x="0" y="30"/>
                  </a:cxn>
                  <a:cxn ang="0">
                    <a:pos x="9" y="35"/>
                  </a:cxn>
                  <a:cxn ang="0">
                    <a:pos x="17" y="36"/>
                  </a:cxn>
                  <a:cxn ang="0">
                    <a:pos x="29" y="36"/>
                  </a:cxn>
                  <a:cxn ang="0">
                    <a:pos x="85" y="24"/>
                  </a:cxn>
                  <a:cxn ang="0">
                    <a:pos x="92" y="21"/>
                  </a:cxn>
                  <a:cxn ang="0">
                    <a:pos x="105" y="7"/>
                  </a:cxn>
                  <a:cxn ang="0">
                    <a:pos x="117" y="3"/>
                  </a:cxn>
                  <a:cxn ang="0">
                    <a:pos x="126" y="0"/>
                  </a:cxn>
                  <a:cxn ang="0">
                    <a:pos x="138" y="0"/>
                  </a:cxn>
                </a:cxnLst>
                <a:rect l="0" t="0" r="r" b="b"/>
                <a:pathLst>
                  <a:path w="139" h="46">
                    <a:moveTo>
                      <a:pt x="138" y="0"/>
                    </a:moveTo>
                    <a:lnTo>
                      <a:pt x="126" y="1"/>
                    </a:lnTo>
                    <a:lnTo>
                      <a:pt x="114" y="5"/>
                    </a:lnTo>
                    <a:lnTo>
                      <a:pt x="104" y="13"/>
                    </a:lnTo>
                    <a:lnTo>
                      <a:pt x="95" y="23"/>
                    </a:lnTo>
                    <a:lnTo>
                      <a:pt x="89" y="33"/>
                    </a:lnTo>
                    <a:lnTo>
                      <a:pt x="71" y="37"/>
                    </a:lnTo>
                    <a:lnTo>
                      <a:pt x="49" y="39"/>
                    </a:lnTo>
                    <a:lnTo>
                      <a:pt x="29" y="42"/>
                    </a:lnTo>
                    <a:lnTo>
                      <a:pt x="7" y="45"/>
                    </a:lnTo>
                    <a:lnTo>
                      <a:pt x="5" y="38"/>
                    </a:lnTo>
                    <a:lnTo>
                      <a:pt x="0" y="30"/>
                    </a:lnTo>
                    <a:lnTo>
                      <a:pt x="9" y="35"/>
                    </a:lnTo>
                    <a:lnTo>
                      <a:pt x="17" y="36"/>
                    </a:lnTo>
                    <a:lnTo>
                      <a:pt x="29" y="36"/>
                    </a:lnTo>
                    <a:lnTo>
                      <a:pt x="85" y="24"/>
                    </a:lnTo>
                    <a:lnTo>
                      <a:pt x="92" y="21"/>
                    </a:lnTo>
                    <a:lnTo>
                      <a:pt x="105" y="7"/>
                    </a:lnTo>
                    <a:lnTo>
                      <a:pt x="117" y="3"/>
                    </a:lnTo>
                    <a:lnTo>
                      <a:pt x="126" y="0"/>
                    </a:lnTo>
                    <a:lnTo>
                      <a:pt x="138"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86" name="Freeform 58"/>
              <p:cNvSpPr>
                <a:spLocks/>
              </p:cNvSpPr>
              <p:nvPr/>
            </p:nvSpPr>
            <p:spPr bwMode="auto">
              <a:xfrm>
                <a:off x="4724" y="3924"/>
                <a:ext cx="121" cy="59"/>
              </a:xfrm>
              <a:custGeom>
                <a:avLst/>
                <a:gdLst/>
                <a:ahLst/>
                <a:cxnLst>
                  <a:cxn ang="0">
                    <a:pos x="0" y="0"/>
                  </a:cxn>
                  <a:cxn ang="0">
                    <a:pos x="9" y="34"/>
                  </a:cxn>
                  <a:cxn ang="0">
                    <a:pos x="12" y="47"/>
                  </a:cxn>
                  <a:cxn ang="0">
                    <a:pos x="17" y="53"/>
                  </a:cxn>
                  <a:cxn ang="0">
                    <a:pos x="26" y="53"/>
                  </a:cxn>
                  <a:cxn ang="0">
                    <a:pos x="120" y="49"/>
                  </a:cxn>
                  <a:cxn ang="0">
                    <a:pos x="16" y="58"/>
                  </a:cxn>
                  <a:cxn ang="0">
                    <a:pos x="12" y="53"/>
                  </a:cxn>
                  <a:cxn ang="0">
                    <a:pos x="8" y="47"/>
                  </a:cxn>
                  <a:cxn ang="0">
                    <a:pos x="5" y="28"/>
                  </a:cxn>
                  <a:cxn ang="0">
                    <a:pos x="0" y="0"/>
                  </a:cxn>
                </a:cxnLst>
                <a:rect l="0" t="0" r="r" b="b"/>
                <a:pathLst>
                  <a:path w="121" h="59">
                    <a:moveTo>
                      <a:pt x="0" y="0"/>
                    </a:moveTo>
                    <a:lnTo>
                      <a:pt x="9" y="34"/>
                    </a:lnTo>
                    <a:lnTo>
                      <a:pt x="12" y="47"/>
                    </a:lnTo>
                    <a:lnTo>
                      <a:pt x="17" y="53"/>
                    </a:lnTo>
                    <a:lnTo>
                      <a:pt x="26" y="53"/>
                    </a:lnTo>
                    <a:lnTo>
                      <a:pt x="120" y="49"/>
                    </a:lnTo>
                    <a:lnTo>
                      <a:pt x="16" y="58"/>
                    </a:lnTo>
                    <a:lnTo>
                      <a:pt x="12" y="53"/>
                    </a:lnTo>
                    <a:lnTo>
                      <a:pt x="8" y="47"/>
                    </a:lnTo>
                    <a:lnTo>
                      <a:pt x="5" y="28"/>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87" name="Freeform 59"/>
              <p:cNvSpPr>
                <a:spLocks/>
              </p:cNvSpPr>
              <p:nvPr/>
            </p:nvSpPr>
            <p:spPr bwMode="auto">
              <a:xfrm>
                <a:off x="4706" y="3887"/>
                <a:ext cx="26" cy="22"/>
              </a:xfrm>
              <a:custGeom>
                <a:avLst/>
                <a:gdLst/>
                <a:ahLst/>
                <a:cxnLst>
                  <a:cxn ang="0">
                    <a:pos x="0" y="0"/>
                  </a:cxn>
                  <a:cxn ang="0">
                    <a:pos x="9" y="17"/>
                  </a:cxn>
                  <a:cxn ang="0">
                    <a:pos x="25" y="21"/>
                  </a:cxn>
                  <a:cxn ang="0">
                    <a:pos x="0" y="0"/>
                  </a:cxn>
                </a:cxnLst>
                <a:rect l="0" t="0" r="r" b="b"/>
                <a:pathLst>
                  <a:path w="26" h="22">
                    <a:moveTo>
                      <a:pt x="0" y="0"/>
                    </a:moveTo>
                    <a:lnTo>
                      <a:pt x="9" y="17"/>
                    </a:lnTo>
                    <a:lnTo>
                      <a:pt x="25" y="21"/>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88" name="Freeform 60"/>
              <p:cNvSpPr>
                <a:spLocks/>
              </p:cNvSpPr>
              <p:nvPr/>
            </p:nvSpPr>
            <p:spPr bwMode="auto">
              <a:xfrm>
                <a:off x="4625" y="3833"/>
                <a:ext cx="200" cy="42"/>
              </a:xfrm>
              <a:custGeom>
                <a:avLst/>
                <a:gdLst/>
                <a:ahLst/>
                <a:cxnLst>
                  <a:cxn ang="0">
                    <a:pos x="12" y="6"/>
                  </a:cxn>
                  <a:cxn ang="0">
                    <a:pos x="45" y="6"/>
                  </a:cxn>
                  <a:cxn ang="0">
                    <a:pos x="83" y="13"/>
                  </a:cxn>
                  <a:cxn ang="0">
                    <a:pos x="127" y="21"/>
                  </a:cxn>
                  <a:cxn ang="0">
                    <a:pos x="151" y="32"/>
                  </a:cxn>
                  <a:cxn ang="0">
                    <a:pos x="119" y="13"/>
                  </a:cxn>
                  <a:cxn ang="0">
                    <a:pos x="151" y="21"/>
                  </a:cxn>
                  <a:cxn ang="0">
                    <a:pos x="182" y="35"/>
                  </a:cxn>
                  <a:cxn ang="0">
                    <a:pos x="199" y="41"/>
                  </a:cxn>
                  <a:cxn ang="0">
                    <a:pos x="166" y="21"/>
                  </a:cxn>
                  <a:cxn ang="0">
                    <a:pos x="133" y="9"/>
                  </a:cxn>
                  <a:cxn ang="0">
                    <a:pos x="93" y="4"/>
                  </a:cxn>
                  <a:cxn ang="0">
                    <a:pos x="55" y="0"/>
                  </a:cxn>
                  <a:cxn ang="0">
                    <a:pos x="0" y="4"/>
                  </a:cxn>
                  <a:cxn ang="0">
                    <a:pos x="12" y="6"/>
                  </a:cxn>
                </a:cxnLst>
                <a:rect l="0" t="0" r="r" b="b"/>
                <a:pathLst>
                  <a:path w="200" h="42">
                    <a:moveTo>
                      <a:pt x="12" y="6"/>
                    </a:moveTo>
                    <a:lnTo>
                      <a:pt x="45" y="6"/>
                    </a:lnTo>
                    <a:lnTo>
                      <a:pt x="83" y="13"/>
                    </a:lnTo>
                    <a:lnTo>
                      <a:pt x="127" y="21"/>
                    </a:lnTo>
                    <a:lnTo>
                      <a:pt x="151" y="32"/>
                    </a:lnTo>
                    <a:lnTo>
                      <a:pt x="119" y="13"/>
                    </a:lnTo>
                    <a:lnTo>
                      <a:pt x="151" y="21"/>
                    </a:lnTo>
                    <a:lnTo>
                      <a:pt x="182" y="35"/>
                    </a:lnTo>
                    <a:lnTo>
                      <a:pt x="199" y="41"/>
                    </a:lnTo>
                    <a:lnTo>
                      <a:pt x="166" y="21"/>
                    </a:lnTo>
                    <a:lnTo>
                      <a:pt x="133" y="9"/>
                    </a:lnTo>
                    <a:lnTo>
                      <a:pt x="93" y="4"/>
                    </a:lnTo>
                    <a:lnTo>
                      <a:pt x="55" y="0"/>
                    </a:lnTo>
                    <a:lnTo>
                      <a:pt x="0" y="4"/>
                    </a:lnTo>
                    <a:lnTo>
                      <a:pt x="12"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89" name="Freeform 61"/>
              <p:cNvSpPr>
                <a:spLocks/>
              </p:cNvSpPr>
              <p:nvPr/>
            </p:nvSpPr>
            <p:spPr bwMode="auto">
              <a:xfrm>
                <a:off x="4255" y="3869"/>
                <a:ext cx="45" cy="18"/>
              </a:xfrm>
              <a:custGeom>
                <a:avLst/>
                <a:gdLst/>
                <a:ahLst/>
                <a:cxnLst>
                  <a:cxn ang="0">
                    <a:pos x="0" y="0"/>
                  </a:cxn>
                  <a:cxn ang="0">
                    <a:pos x="9" y="6"/>
                  </a:cxn>
                  <a:cxn ang="0">
                    <a:pos x="19" y="9"/>
                  </a:cxn>
                  <a:cxn ang="0">
                    <a:pos x="29" y="12"/>
                  </a:cxn>
                  <a:cxn ang="0">
                    <a:pos x="44" y="15"/>
                  </a:cxn>
                  <a:cxn ang="0">
                    <a:pos x="32" y="17"/>
                  </a:cxn>
                  <a:cxn ang="0">
                    <a:pos x="15" y="15"/>
                  </a:cxn>
                  <a:cxn ang="0">
                    <a:pos x="7" y="10"/>
                  </a:cxn>
                  <a:cxn ang="0">
                    <a:pos x="5" y="8"/>
                  </a:cxn>
                  <a:cxn ang="0">
                    <a:pos x="3" y="4"/>
                  </a:cxn>
                  <a:cxn ang="0">
                    <a:pos x="0" y="0"/>
                  </a:cxn>
                </a:cxnLst>
                <a:rect l="0" t="0" r="r" b="b"/>
                <a:pathLst>
                  <a:path w="45" h="18">
                    <a:moveTo>
                      <a:pt x="0" y="0"/>
                    </a:moveTo>
                    <a:lnTo>
                      <a:pt x="9" y="6"/>
                    </a:lnTo>
                    <a:lnTo>
                      <a:pt x="19" y="9"/>
                    </a:lnTo>
                    <a:lnTo>
                      <a:pt x="29" y="12"/>
                    </a:lnTo>
                    <a:lnTo>
                      <a:pt x="44" y="15"/>
                    </a:lnTo>
                    <a:lnTo>
                      <a:pt x="32" y="17"/>
                    </a:lnTo>
                    <a:lnTo>
                      <a:pt x="15" y="15"/>
                    </a:lnTo>
                    <a:lnTo>
                      <a:pt x="7" y="10"/>
                    </a:lnTo>
                    <a:lnTo>
                      <a:pt x="5" y="8"/>
                    </a:lnTo>
                    <a:lnTo>
                      <a:pt x="3" y="4"/>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3790" name="Freeform 62"/>
              <p:cNvSpPr>
                <a:spLocks/>
              </p:cNvSpPr>
              <p:nvPr/>
            </p:nvSpPr>
            <p:spPr bwMode="auto">
              <a:xfrm>
                <a:off x="4381" y="3894"/>
                <a:ext cx="85" cy="18"/>
              </a:xfrm>
              <a:custGeom>
                <a:avLst/>
                <a:gdLst/>
                <a:ahLst/>
                <a:cxnLst>
                  <a:cxn ang="0">
                    <a:pos x="0" y="0"/>
                  </a:cxn>
                  <a:cxn ang="0">
                    <a:pos x="9" y="4"/>
                  </a:cxn>
                  <a:cxn ang="0">
                    <a:pos x="25" y="8"/>
                  </a:cxn>
                  <a:cxn ang="0">
                    <a:pos x="43" y="12"/>
                  </a:cxn>
                  <a:cxn ang="0">
                    <a:pos x="84" y="17"/>
                  </a:cxn>
                  <a:cxn ang="0">
                    <a:pos x="37" y="13"/>
                  </a:cxn>
                  <a:cxn ang="0">
                    <a:pos x="15" y="11"/>
                  </a:cxn>
                  <a:cxn ang="0">
                    <a:pos x="4" y="8"/>
                  </a:cxn>
                  <a:cxn ang="0">
                    <a:pos x="3" y="4"/>
                  </a:cxn>
                  <a:cxn ang="0">
                    <a:pos x="0" y="0"/>
                  </a:cxn>
                </a:cxnLst>
                <a:rect l="0" t="0" r="r" b="b"/>
                <a:pathLst>
                  <a:path w="85" h="18">
                    <a:moveTo>
                      <a:pt x="0" y="0"/>
                    </a:moveTo>
                    <a:lnTo>
                      <a:pt x="9" y="4"/>
                    </a:lnTo>
                    <a:lnTo>
                      <a:pt x="25" y="8"/>
                    </a:lnTo>
                    <a:lnTo>
                      <a:pt x="43" y="12"/>
                    </a:lnTo>
                    <a:lnTo>
                      <a:pt x="84" y="17"/>
                    </a:lnTo>
                    <a:lnTo>
                      <a:pt x="37" y="13"/>
                    </a:lnTo>
                    <a:lnTo>
                      <a:pt x="15" y="11"/>
                    </a:lnTo>
                    <a:lnTo>
                      <a:pt x="4" y="8"/>
                    </a:lnTo>
                    <a:lnTo>
                      <a:pt x="3" y="4"/>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3791" name="Freeform 63"/>
              <p:cNvSpPr>
                <a:spLocks/>
              </p:cNvSpPr>
              <p:nvPr/>
            </p:nvSpPr>
            <p:spPr bwMode="auto">
              <a:xfrm>
                <a:off x="4540" y="3881"/>
                <a:ext cx="90" cy="24"/>
              </a:xfrm>
              <a:custGeom>
                <a:avLst/>
                <a:gdLst/>
                <a:ahLst/>
                <a:cxnLst>
                  <a:cxn ang="0">
                    <a:pos x="89" y="0"/>
                  </a:cxn>
                  <a:cxn ang="0">
                    <a:pos x="84" y="5"/>
                  </a:cxn>
                  <a:cxn ang="0">
                    <a:pos x="79" y="13"/>
                  </a:cxn>
                  <a:cxn ang="0">
                    <a:pos x="60" y="16"/>
                  </a:cxn>
                  <a:cxn ang="0">
                    <a:pos x="4" y="23"/>
                  </a:cxn>
                  <a:cxn ang="0">
                    <a:pos x="0" y="17"/>
                  </a:cxn>
                  <a:cxn ang="0">
                    <a:pos x="7" y="19"/>
                  </a:cxn>
                  <a:cxn ang="0">
                    <a:pos x="16" y="19"/>
                  </a:cxn>
                  <a:cxn ang="0">
                    <a:pos x="38" y="16"/>
                  </a:cxn>
                  <a:cxn ang="0">
                    <a:pos x="79" y="10"/>
                  </a:cxn>
                  <a:cxn ang="0">
                    <a:pos x="83" y="6"/>
                  </a:cxn>
                  <a:cxn ang="0">
                    <a:pos x="85" y="3"/>
                  </a:cxn>
                  <a:cxn ang="0">
                    <a:pos x="89" y="0"/>
                  </a:cxn>
                </a:cxnLst>
                <a:rect l="0" t="0" r="r" b="b"/>
                <a:pathLst>
                  <a:path w="90" h="24">
                    <a:moveTo>
                      <a:pt x="89" y="0"/>
                    </a:moveTo>
                    <a:lnTo>
                      <a:pt x="84" y="5"/>
                    </a:lnTo>
                    <a:lnTo>
                      <a:pt x="79" y="13"/>
                    </a:lnTo>
                    <a:lnTo>
                      <a:pt x="60" y="16"/>
                    </a:lnTo>
                    <a:lnTo>
                      <a:pt x="4" y="23"/>
                    </a:lnTo>
                    <a:lnTo>
                      <a:pt x="0" y="17"/>
                    </a:lnTo>
                    <a:lnTo>
                      <a:pt x="7" y="19"/>
                    </a:lnTo>
                    <a:lnTo>
                      <a:pt x="16" y="19"/>
                    </a:lnTo>
                    <a:lnTo>
                      <a:pt x="38" y="16"/>
                    </a:lnTo>
                    <a:lnTo>
                      <a:pt x="79" y="10"/>
                    </a:lnTo>
                    <a:lnTo>
                      <a:pt x="83" y="6"/>
                    </a:lnTo>
                    <a:lnTo>
                      <a:pt x="85" y="3"/>
                    </a:lnTo>
                    <a:lnTo>
                      <a:pt x="89"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3792" name="Freeform 64"/>
              <p:cNvSpPr>
                <a:spLocks/>
              </p:cNvSpPr>
              <p:nvPr/>
            </p:nvSpPr>
            <p:spPr bwMode="auto">
              <a:xfrm>
                <a:off x="4648" y="3834"/>
                <a:ext cx="128" cy="18"/>
              </a:xfrm>
              <a:custGeom>
                <a:avLst/>
                <a:gdLst/>
                <a:ahLst/>
                <a:cxnLst>
                  <a:cxn ang="0">
                    <a:pos x="22" y="4"/>
                  </a:cxn>
                  <a:cxn ang="0">
                    <a:pos x="67" y="7"/>
                  </a:cxn>
                  <a:cxn ang="0">
                    <a:pos x="99" y="12"/>
                  </a:cxn>
                  <a:cxn ang="0">
                    <a:pos x="127" y="17"/>
                  </a:cxn>
                  <a:cxn ang="0">
                    <a:pos x="96" y="7"/>
                  </a:cxn>
                  <a:cxn ang="0">
                    <a:pos x="54" y="0"/>
                  </a:cxn>
                  <a:cxn ang="0">
                    <a:pos x="0" y="2"/>
                  </a:cxn>
                  <a:cxn ang="0">
                    <a:pos x="22" y="4"/>
                  </a:cxn>
                </a:cxnLst>
                <a:rect l="0" t="0" r="r" b="b"/>
                <a:pathLst>
                  <a:path w="128" h="18">
                    <a:moveTo>
                      <a:pt x="22" y="4"/>
                    </a:moveTo>
                    <a:lnTo>
                      <a:pt x="67" y="7"/>
                    </a:lnTo>
                    <a:lnTo>
                      <a:pt x="99" y="12"/>
                    </a:lnTo>
                    <a:lnTo>
                      <a:pt x="127" y="17"/>
                    </a:lnTo>
                    <a:lnTo>
                      <a:pt x="96" y="7"/>
                    </a:lnTo>
                    <a:lnTo>
                      <a:pt x="54" y="0"/>
                    </a:lnTo>
                    <a:lnTo>
                      <a:pt x="0" y="2"/>
                    </a:lnTo>
                    <a:lnTo>
                      <a:pt x="22"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3793" name="Freeform 65"/>
              <p:cNvSpPr>
                <a:spLocks/>
              </p:cNvSpPr>
              <p:nvPr/>
            </p:nvSpPr>
            <p:spPr bwMode="auto">
              <a:xfrm>
                <a:off x="4242" y="3837"/>
                <a:ext cx="117" cy="160"/>
              </a:xfrm>
              <a:custGeom>
                <a:avLst/>
                <a:gdLst/>
                <a:ahLst/>
                <a:cxnLst>
                  <a:cxn ang="0">
                    <a:pos x="3" y="87"/>
                  </a:cxn>
                  <a:cxn ang="0">
                    <a:pos x="7" y="92"/>
                  </a:cxn>
                  <a:cxn ang="0">
                    <a:pos x="33" y="104"/>
                  </a:cxn>
                  <a:cxn ang="0">
                    <a:pos x="8" y="95"/>
                  </a:cxn>
                  <a:cxn ang="0">
                    <a:pos x="6" y="102"/>
                  </a:cxn>
                  <a:cxn ang="0">
                    <a:pos x="12" y="114"/>
                  </a:cxn>
                  <a:cxn ang="0">
                    <a:pos x="21" y="124"/>
                  </a:cxn>
                  <a:cxn ang="0">
                    <a:pos x="60" y="159"/>
                  </a:cxn>
                  <a:cxn ang="0">
                    <a:pos x="20" y="126"/>
                  </a:cxn>
                  <a:cxn ang="0">
                    <a:pos x="11" y="116"/>
                  </a:cxn>
                  <a:cxn ang="0">
                    <a:pos x="4" y="104"/>
                  </a:cxn>
                  <a:cxn ang="0">
                    <a:pos x="0" y="90"/>
                  </a:cxn>
                  <a:cxn ang="0">
                    <a:pos x="2" y="84"/>
                  </a:cxn>
                  <a:cxn ang="0">
                    <a:pos x="4" y="46"/>
                  </a:cxn>
                  <a:cxn ang="0">
                    <a:pos x="6" y="33"/>
                  </a:cxn>
                  <a:cxn ang="0">
                    <a:pos x="11" y="23"/>
                  </a:cxn>
                  <a:cxn ang="0">
                    <a:pos x="18" y="14"/>
                  </a:cxn>
                  <a:cxn ang="0">
                    <a:pos x="34" y="7"/>
                  </a:cxn>
                  <a:cxn ang="0">
                    <a:pos x="60" y="1"/>
                  </a:cxn>
                  <a:cxn ang="0">
                    <a:pos x="91" y="0"/>
                  </a:cxn>
                  <a:cxn ang="0">
                    <a:pos x="86" y="1"/>
                  </a:cxn>
                  <a:cxn ang="0">
                    <a:pos x="48" y="6"/>
                  </a:cxn>
                  <a:cxn ang="0">
                    <a:pos x="23" y="15"/>
                  </a:cxn>
                  <a:cxn ang="0">
                    <a:pos x="11" y="27"/>
                  </a:cxn>
                  <a:cxn ang="0">
                    <a:pos x="6" y="40"/>
                  </a:cxn>
                  <a:cxn ang="0">
                    <a:pos x="8" y="47"/>
                  </a:cxn>
                  <a:cxn ang="0">
                    <a:pos x="16" y="48"/>
                  </a:cxn>
                  <a:cxn ang="0">
                    <a:pos x="17" y="44"/>
                  </a:cxn>
                  <a:cxn ang="0">
                    <a:pos x="15" y="39"/>
                  </a:cxn>
                  <a:cxn ang="0">
                    <a:pos x="11" y="34"/>
                  </a:cxn>
                  <a:cxn ang="0">
                    <a:pos x="17" y="42"/>
                  </a:cxn>
                  <a:cxn ang="0">
                    <a:pos x="18" y="45"/>
                  </a:cxn>
                  <a:cxn ang="0">
                    <a:pos x="17" y="52"/>
                  </a:cxn>
                  <a:cxn ang="0">
                    <a:pos x="15" y="54"/>
                  </a:cxn>
                  <a:cxn ang="0">
                    <a:pos x="6" y="55"/>
                  </a:cxn>
                  <a:cxn ang="0">
                    <a:pos x="49" y="99"/>
                  </a:cxn>
                  <a:cxn ang="0">
                    <a:pos x="6" y="83"/>
                  </a:cxn>
                </a:cxnLst>
                <a:rect l="0" t="0" r="r" b="b"/>
                <a:pathLst>
                  <a:path w="117" h="160">
                    <a:moveTo>
                      <a:pt x="6" y="83"/>
                    </a:moveTo>
                    <a:lnTo>
                      <a:pt x="3" y="87"/>
                    </a:lnTo>
                    <a:lnTo>
                      <a:pt x="2" y="89"/>
                    </a:lnTo>
                    <a:lnTo>
                      <a:pt x="7" y="92"/>
                    </a:lnTo>
                    <a:lnTo>
                      <a:pt x="17" y="97"/>
                    </a:lnTo>
                    <a:lnTo>
                      <a:pt x="33" y="104"/>
                    </a:lnTo>
                    <a:lnTo>
                      <a:pt x="15" y="98"/>
                    </a:lnTo>
                    <a:lnTo>
                      <a:pt x="8" y="95"/>
                    </a:lnTo>
                    <a:lnTo>
                      <a:pt x="3" y="94"/>
                    </a:lnTo>
                    <a:lnTo>
                      <a:pt x="6" y="102"/>
                    </a:lnTo>
                    <a:lnTo>
                      <a:pt x="8" y="108"/>
                    </a:lnTo>
                    <a:lnTo>
                      <a:pt x="12" y="114"/>
                    </a:lnTo>
                    <a:lnTo>
                      <a:pt x="15" y="118"/>
                    </a:lnTo>
                    <a:lnTo>
                      <a:pt x="21" y="124"/>
                    </a:lnTo>
                    <a:lnTo>
                      <a:pt x="53" y="154"/>
                    </a:lnTo>
                    <a:lnTo>
                      <a:pt x="60" y="159"/>
                    </a:lnTo>
                    <a:lnTo>
                      <a:pt x="53" y="155"/>
                    </a:lnTo>
                    <a:lnTo>
                      <a:pt x="20" y="126"/>
                    </a:lnTo>
                    <a:lnTo>
                      <a:pt x="15" y="121"/>
                    </a:lnTo>
                    <a:lnTo>
                      <a:pt x="11" y="116"/>
                    </a:lnTo>
                    <a:lnTo>
                      <a:pt x="8" y="111"/>
                    </a:lnTo>
                    <a:lnTo>
                      <a:pt x="4" y="104"/>
                    </a:lnTo>
                    <a:lnTo>
                      <a:pt x="0" y="92"/>
                    </a:lnTo>
                    <a:lnTo>
                      <a:pt x="0" y="90"/>
                    </a:lnTo>
                    <a:lnTo>
                      <a:pt x="0" y="89"/>
                    </a:lnTo>
                    <a:lnTo>
                      <a:pt x="2" y="84"/>
                    </a:lnTo>
                    <a:lnTo>
                      <a:pt x="5" y="80"/>
                    </a:lnTo>
                    <a:lnTo>
                      <a:pt x="4" y="46"/>
                    </a:lnTo>
                    <a:lnTo>
                      <a:pt x="5" y="39"/>
                    </a:lnTo>
                    <a:lnTo>
                      <a:pt x="6" y="33"/>
                    </a:lnTo>
                    <a:lnTo>
                      <a:pt x="8" y="28"/>
                    </a:lnTo>
                    <a:lnTo>
                      <a:pt x="11" y="23"/>
                    </a:lnTo>
                    <a:lnTo>
                      <a:pt x="14" y="19"/>
                    </a:lnTo>
                    <a:lnTo>
                      <a:pt x="18" y="14"/>
                    </a:lnTo>
                    <a:lnTo>
                      <a:pt x="24" y="11"/>
                    </a:lnTo>
                    <a:lnTo>
                      <a:pt x="34" y="7"/>
                    </a:lnTo>
                    <a:lnTo>
                      <a:pt x="46" y="4"/>
                    </a:lnTo>
                    <a:lnTo>
                      <a:pt x="60" y="1"/>
                    </a:lnTo>
                    <a:lnTo>
                      <a:pt x="74" y="0"/>
                    </a:lnTo>
                    <a:lnTo>
                      <a:pt x="91" y="0"/>
                    </a:lnTo>
                    <a:lnTo>
                      <a:pt x="116" y="2"/>
                    </a:lnTo>
                    <a:lnTo>
                      <a:pt x="86" y="1"/>
                    </a:lnTo>
                    <a:lnTo>
                      <a:pt x="67" y="3"/>
                    </a:lnTo>
                    <a:lnTo>
                      <a:pt x="48" y="6"/>
                    </a:lnTo>
                    <a:lnTo>
                      <a:pt x="35" y="10"/>
                    </a:lnTo>
                    <a:lnTo>
                      <a:pt x="23" y="15"/>
                    </a:lnTo>
                    <a:lnTo>
                      <a:pt x="16" y="20"/>
                    </a:lnTo>
                    <a:lnTo>
                      <a:pt x="11" y="27"/>
                    </a:lnTo>
                    <a:lnTo>
                      <a:pt x="8" y="33"/>
                    </a:lnTo>
                    <a:lnTo>
                      <a:pt x="6" y="40"/>
                    </a:lnTo>
                    <a:lnTo>
                      <a:pt x="6" y="44"/>
                    </a:lnTo>
                    <a:lnTo>
                      <a:pt x="8" y="47"/>
                    </a:lnTo>
                    <a:lnTo>
                      <a:pt x="13" y="47"/>
                    </a:lnTo>
                    <a:lnTo>
                      <a:pt x="16" y="48"/>
                    </a:lnTo>
                    <a:lnTo>
                      <a:pt x="17" y="48"/>
                    </a:lnTo>
                    <a:lnTo>
                      <a:pt x="17" y="44"/>
                    </a:lnTo>
                    <a:lnTo>
                      <a:pt x="16" y="41"/>
                    </a:lnTo>
                    <a:lnTo>
                      <a:pt x="15" y="39"/>
                    </a:lnTo>
                    <a:lnTo>
                      <a:pt x="13" y="36"/>
                    </a:lnTo>
                    <a:lnTo>
                      <a:pt x="11" y="34"/>
                    </a:lnTo>
                    <a:lnTo>
                      <a:pt x="15" y="39"/>
                    </a:lnTo>
                    <a:lnTo>
                      <a:pt x="17" y="42"/>
                    </a:lnTo>
                    <a:lnTo>
                      <a:pt x="18" y="44"/>
                    </a:lnTo>
                    <a:lnTo>
                      <a:pt x="18" y="45"/>
                    </a:lnTo>
                    <a:lnTo>
                      <a:pt x="18" y="48"/>
                    </a:lnTo>
                    <a:lnTo>
                      <a:pt x="17" y="52"/>
                    </a:lnTo>
                    <a:lnTo>
                      <a:pt x="16" y="53"/>
                    </a:lnTo>
                    <a:lnTo>
                      <a:pt x="15" y="54"/>
                    </a:lnTo>
                    <a:lnTo>
                      <a:pt x="12" y="55"/>
                    </a:lnTo>
                    <a:lnTo>
                      <a:pt x="6" y="55"/>
                    </a:lnTo>
                    <a:lnTo>
                      <a:pt x="7" y="80"/>
                    </a:lnTo>
                    <a:lnTo>
                      <a:pt x="49" y="99"/>
                    </a:lnTo>
                    <a:lnTo>
                      <a:pt x="49" y="100"/>
                    </a:lnTo>
                    <a:lnTo>
                      <a:pt x="6" y="8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794" name="Freeform 66"/>
              <p:cNvSpPr>
                <a:spLocks/>
              </p:cNvSpPr>
              <p:nvPr/>
            </p:nvSpPr>
            <p:spPr bwMode="auto">
              <a:xfrm>
                <a:off x="4334" y="3786"/>
                <a:ext cx="152" cy="49"/>
              </a:xfrm>
              <a:custGeom>
                <a:avLst/>
                <a:gdLst/>
                <a:ahLst/>
                <a:cxnLst>
                  <a:cxn ang="0">
                    <a:pos x="0" y="47"/>
                  </a:cxn>
                  <a:cxn ang="0">
                    <a:pos x="6" y="43"/>
                  </a:cxn>
                  <a:cxn ang="0">
                    <a:pos x="12" y="37"/>
                  </a:cxn>
                  <a:cxn ang="0">
                    <a:pos x="31" y="20"/>
                  </a:cxn>
                  <a:cxn ang="0">
                    <a:pos x="43" y="11"/>
                  </a:cxn>
                  <a:cxn ang="0">
                    <a:pos x="50" y="7"/>
                  </a:cxn>
                  <a:cxn ang="0">
                    <a:pos x="55" y="4"/>
                  </a:cxn>
                  <a:cxn ang="0">
                    <a:pos x="60" y="3"/>
                  </a:cxn>
                  <a:cxn ang="0">
                    <a:pos x="71" y="0"/>
                  </a:cxn>
                  <a:cxn ang="0">
                    <a:pos x="88" y="0"/>
                  </a:cxn>
                  <a:cxn ang="0">
                    <a:pos x="102" y="0"/>
                  </a:cxn>
                  <a:cxn ang="0">
                    <a:pos x="130" y="4"/>
                  </a:cxn>
                  <a:cxn ang="0">
                    <a:pos x="151" y="12"/>
                  </a:cxn>
                  <a:cxn ang="0">
                    <a:pos x="128" y="24"/>
                  </a:cxn>
                  <a:cxn ang="0">
                    <a:pos x="107" y="19"/>
                  </a:cxn>
                  <a:cxn ang="0">
                    <a:pos x="91" y="18"/>
                  </a:cxn>
                  <a:cxn ang="0">
                    <a:pos x="77" y="19"/>
                  </a:cxn>
                  <a:cxn ang="0">
                    <a:pos x="58" y="22"/>
                  </a:cxn>
                  <a:cxn ang="0">
                    <a:pos x="56" y="28"/>
                  </a:cxn>
                  <a:cxn ang="0">
                    <a:pos x="54" y="36"/>
                  </a:cxn>
                  <a:cxn ang="0">
                    <a:pos x="53" y="44"/>
                  </a:cxn>
                  <a:cxn ang="0">
                    <a:pos x="53" y="48"/>
                  </a:cxn>
                  <a:cxn ang="0">
                    <a:pos x="48" y="48"/>
                  </a:cxn>
                  <a:cxn ang="0">
                    <a:pos x="47" y="46"/>
                  </a:cxn>
                  <a:cxn ang="0">
                    <a:pos x="46" y="44"/>
                  </a:cxn>
                  <a:cxn ang="0">
                    <a:pos x="46" y="40"/>
                  </a:cxn>
                  <a:cxn ang="0">
                    <a:pos x="47" y="33"/>
                  </a:cxn>
                  <a:cxn ang="0">
                    <a:pos x="50" y="24"/>
                  </a:cxn>
                  <a:cxn ang="0">
                    <a:pos x="53" y="16"/>
                  </a:cxn>
                  <a:cxn ang="0">
                    <a:pos x="55" y="10"/>
                  </a:cxn>
                  <a:cxn ang="0">
                    <a:pos x="58" y="6"/>
                  </a:cxn>
                  <a:cxn ang="0">
                    <a:pos x="49" y="10"/>
                  </a:cxn>
                  <a:cxn ang="0">
                    <a:pos x="37" y="16"/>
                  </a:cxn>
                  <a:cxn ang="0">
                    <a:pos x="27" y="25"/>
                  </a:cxn>
                  <a:cxn ang="0">
                    <a:pos x="9" y="42"/>
                  </a:cxn>
                  <a:cxn ang="0">
                    <a:pos x="0" y="47"/>
                  </a:cxn>
                </a:cxnLst>
                <a:rect l="0" t="0" r="r" b="b"/>
                <a:pathLst>
                  <a:path w="152" h="49">
                    <a:moveTo>
                      <a:pt x="0" y="47"/>
                    </a:moveTo>
                    <a:lnTo>
                      <a:pt x="6" y="43"/>
                    </a:lnTo>
                    <a:lnTo>
                      <a:pt x="12" y="37"/>
                    </a:lnTo>
                    <a:lnTo>
                      <a:pt x="31" y="20"/>
                    </a:lnTo>
                    <a:lnTo>
                      <a:pt x="43" y="11"/>
                    </a:lnTo>
                    <a:lnTo>
                      <a:pt x="50" y="7"/>
                    </a:lnTo>
                    <a:lnTo>
                      <a:pt x="55" y="4"/>
                    </a:lnTo>
                    <a:lnTo>
                      <a:pt x="60" y="3"/>
                    </a:lnTo>
                    <a:lnTo>
                      <a:pt x="71" y="0"/>
                    </a:lnTo>
                    <a:lnTo>
                      <a:pt x="88" y="0"/>
                    </a:lnTo>
                    <a:lnTo>
                      <a:pt x="102" y="0"/>
                    </a:lnTo>
                    <a:lnTo>
                      <a:pt x="130" y="4"/>
                    </a:lnTo>
                    <a:lnTo>
                      <a:pt x="151" y="12"/>
                    </a:lnTo>
                    <a:lnTo>
                      <a:pt x="128" y="24"/>
                    </a:lnTo>
                    <a:lnTo>
                      <a:pt x="107" y="19"/>
                    </a:lnTo>
                    <a:lnTo>
                      <a:pt x="91" y="18"/>
                    </a:lnTo>
                    <a:lnTo>
                      <a:pt x="77" y="19"/>
                    </a:lnTo>
                    <a:lnTo>
                      <a:pt x="58" y="22"/>
                    </a:lnTo>
                    <a:lnTo>
                      <a:pt x="56" y="28"/>
                    </a:lnTo>
                    <a:lnTo>
                      <a:pt x="54" y="36"/>
                    </a:lnTo>
                    <a:lnTo>
                      <a:pt x="53" y="44"/>
                    </a:lnTo>
                    <a:lnTo>
                      <a:pt x="53" y="48"/>
                    </a:lnTo>
                    <a:lnTo>
                      <a:pt x="48" y="48"/>
                    </a:lnTo>
                    <a:lnTo>
                      <a:pt x="47" y="46"/>
                    </a:lnTo>
                    <a:lnTo>
                      <a:pt x="46" y="44"/>
                    </a:lnTo>
                    <a:lnTo>
                      <a:pt x="46" y="40"/>
                    </a:lnTo>
                    <a:lnTo>
                      <a:pt x="47" y="33"/>
                    </a:lnTo>
                    <a:lnTo>
                      <a:pt x="50" y="24"/>
                    </a:lnTo>
                    <a:lnTo>
                      <a:pt x="53" y="16"/>
                    </a:lnTo>
                    <a:lnTo>
                      <a:pt x="55" y="10"/>
                    </a:lnTo>
                    <a:lnTo>
                      <a:pt x="58" y="6"/>
                    </a:lnTo>
                    <a:lnTo>
                      <a:pt x="49" y="10"/>
                    </a:lnTo>
                    <a:lnTo>
                      <a:pt x="37" y="16"/>
                    </a:lnTo>
                    <a:lnTo>
                      <a:pt x="27" y="25"/>
                    </a:lnTo>
                    <a:lnTo>
                      <a:pt x="9" y="42"/>
                    </a:lnTo>
                    <a:lnTo>
                      <a:pt x="0"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795" name="Freeform 67"/>
              <p:cNvSpPr>
                <a:spLocks/>
              </p:cNvSpPr>
              <p:nvPr/>
            </p:nvSpPr>
            <p:spPr bwMode="auto">
              <a:xfrm>
                <a:off x="4309" y="3901"/>
                <a:ext cx="56" cy="105"/>
              </a:xfrm>
              <a:custGeom>
                <a:avLst/>
                <a:gdLst/>
                <a:ahLst/>
                <a:cxnLst>
                  <a:cxn ang="0">
                    <a:pos x="23" y="0"/>
                  </a:cxn>
                  <a:cxn ang="0">
                    <a:pos x="35" y="26"/>
                  </a:cxn>
                  <a:cxn ang="0">
                    <a:pos x="23" y="28"/>
                  </a:cxn>
                  <a:cxn ang="0">
                    <a:pos x="28" y="42"/>
                  </a:cxn>
                  <a:cxn ang="0">
                    <a:pos x="28" y="48"/>
                  </a:cxn>
                  <a:cxn ang="0">
                    <a:pos x="29" y="51"/>
                  </a:cxn>
                  <a:cxn ang="0">
                    <a:pos x="29" y="56"/>
                  </a:cxn>
                  <a:cxn ang="0">
                    <a:pos x="28" y="61"/>
                  </a:cxn>
                  <a:cxn ang="0">
                    <a:pos x="27" y="67"/>
                  </a:cxn>
                  <a:cxn ang="0">
                    <a:pos x="24" y="79"/>
                  </a:cxn>
                  <a:cxn ang="0">
                    <a:pos x="35" y="88"/>
                  </a:cxn>
                  <a:cxn ang="0">
                    <a:pos x="30" y="66"/>
                  </a:cxn>
                  <a:cxn ang="0">
                    <a:pos x="37" y="88"/>
                  </a:cxn>
                  <a:cxn ang="0">
                    <a:pos x="40" y="77"/>
                  </a:cxn>
                  <a:cxn ang="0">
                    <a:pos x="42" y="72"/>
                  </a:cxn>
                  <a:cxn ang="0">
                    <a:pos x="44" y="68"/>
                  </a:cxn>
                  <a:cxn ang="0">
                    <a:pos x="46" y="65"/>
                  </a:cxn>
                  <a:cxn ang="0">
                    <a:pos x="49" y="62"/>
                  </a:cxn>
                  <a:cxn ang="0">
                    <a:pos x="51" y="60"/>
                  </a:cxn>
                  <a:cxn ang="0">
                    <a:pos x="53" y="59"/>
                  </a:cxn>
                  <a:cxn ang="0">
                    <a:pos x="54" y="54"/>
                  </a:cxn>
                  <a:cxn ang="0">
                    <a:pos x="54" y="49"/>
                  </a:cxn>
                  <a:cxn ang="0">
                    <a:pos x="54" y="41"/>
                  </a:cxn>
                  <a:cxn ang="0">
                    <a:pos x="53" y="34"/>
                  </a:cxn>
                  <a:cxn ang="0">
                    <a:pos x="52" y="27"/>
                  </a:cxn>
                  <a:cxn ang="0">
                    <a:pos x="54" y="37"/>
                  </a:cxn>
                  <a:cxn ang="0">
                    <a:pos x="55" y="46"/>
                  </a:cxn>
                  <a:cxn ang="0">
                    <a:pos x="55" y="54"/>
                  </a:cxn>
                  <a:cxn ang="0">
                    <a:pos x="54" y="62"/>
                  </a:cxn>
                  <a:cxn ang="0">
                    <a:pos x="53" y="71"/>
                  </a:cxn>
                  <a:cxn ang="0">
                    <a:pos x="51" y="78"/>
                  </a:cxn>
                  <a:cxn ang="0">
                    <a:pos x="49" y="85"/>
                  </a:cxn>
                  <a:cxn ang="0">
                    <a:pos x="46" y="90"/>
                  </a:cxn>
                  <a:cxn ang="0">
                    <a:pos x="42" y="96"/>
                  </a:cxn>
                  <a:cxn ang="0">
                    <a:pos x="39" y="100"/>
                  </a:cxn>
                  <a:cxn ang="0">
                    <a:pos x="35" y="102"/>
                  </a:cxn>
                  <a:cxn ang="0">
                    <a:pos x="30" y="104"/>
                  </a:cxn>
                  <a:cxn ang="0">
                    <a:pos x="26" y="104"/>
                  </a:cxn>
                  <a:cxn ang="0">
                    <a:pos x="21" y="103"/>
                  </a:cxn>
                  <a:cxn ang="0">
                    <a:pos x="17" y="101"/>
                  </a:cxn>
                  <a:cxn ang="0">
                    <a:pos x="13" y="96"/>
                  </a:cxn>
                  <a:cxn ang="0">
                    <a:pos x="9" y="91"/>
                  </a:cxn>
                  <a:cxn ang="0">
                    <a:pos x="6" y="84"/>
                  </a:cxn>
                  <a:cxn ang="0">
                    <a:pos x="4" y="77"/>
                  </a:cxn>
                  <a:cxn ang="0">
                    <a:pos x="2" y="69"/>
                  </a:cxn>
                  <a:cxn ang="0">
                    <a:pos x="1" y="62"/>
                  </a:cxn>
                  <a:cxn ang="0">
                    <a:pos x="0" y="53"/>
                  </a:cxn>
                  <a:cxn ang="0">
                    <a:pos x="0" y="46"/>
                  </a:cxn>
                  <a:cxn ang="0">
                    <a:pos x="1" y="35"/>
                  </a:cxn>
                  <a:cxn ang="0">
                    <a:pos x="2" y="29"/>
                  </a:cxn>
                  <a:cxn ang="0">
                    <a:pos x="5" y="21"/>
                  </a:cxn>
                  <a:cxn ang="0">
                    <a:pos x="7" y="16"/>
                  </a:cxn>
                  <a:cxn ang="0">
                    <a:pos x="10" y="11"/>
                  </a:cxn>
                  <a:cxn ang="0">
                    <a:pos x="13" y="7"/>
                  </a:cxn>
                  <a:cxn ang="0">
                    <a:pos x="17" y="3"/>
                  </a:cxn>
                  <a:cxn ang="0">
                    <a:pos x="20" y="1"/>
                  </a:cxn>
                  <a:cxn ang="0">
                    <a:pos x="23" y="0"/>
                  </a:cxn>
                </a:cxnLst>
                <a:rect l="0" t="0" r="r" b="b"/>
                <a:pathLst>
                  <a:path w="56" h="105">
                    <a:moveTo>
                      <a:pt x="23" y="0"/>
                    </a:moveTo>
                    <a:lnTo>
                      <a:pt x="35" y="26"/>
                    </a:lnTo>
                    <a:lnTo>
                      <a:pt x="23" y="28"/>
                    </a:lnTo>
                    <a:lnTo>
                      <a:pt x="28" y="42"/>
                    </a:lnTo>
                    <a:lnTo>
                      <a:pt x="28" y="48"/>
                    </a:lnTo>
                    <a:lnTo>
                      <a:pt x="29" y="51"/>
                    </a:lnTo>
                    <a:lnTo>
                      <a:pt x="29" y="56"/>
                    </a:lnTo>
                    <a:lnTo>
                      <a:pt x="28" y="61"/>
                    </a:lnTo>
                    <a:lnTo>
                      <a:pt x="27" y="67"/>
                    </a:lnTo>
                    <a:lnTo>
                      <a:pt x="24" y="79"/>
                    </a:lnTo>
                    <a:lnTo>
                      <a:pt x="35" y="88"/>
                    </a:lnTo>
                    <a:lnTo>
                      <a:pt x="30" y="66"/>
                    </a:lnTo>
                    <a:lnTo>
                      <a:pt x="37" y="88"/>
                    </a:lnTo>
                    <a:lnTo>
                      <a:pt x="40" y="77"/>
                    </a:lnTo>
                    <a:lnTo>
                      <a:pt x="42" y="72"/>
                    </a:lnTo>
                    <a:lnTo>
                      <a:pt x="44" y="68"/>
                    </a:lnTo>
                    <a:lnTo>
                      <a:pt x="46" y="65"/>
                    </a:lnTo>
                    <a:lnTo>
                      <a:pt x="49" y="62"/>
                    </a:lnTo>
                    <a:lnTo>
                      <a:pt x="51" y="60"/>
                    </a:lnTo>
                    <a:lnTo>
                      <a:pt x="53" y="59"/>
                    </a:lnTo>
                    <a:lnTo>
                      <a:pt x="54" y="54"/>
                    </a:lnTo>
                    <a:lnTo>
                      <a:pt x="54" y="49"/>
                    </a:lnTo>
                    <a:lnTo>
                      <a:pt x="54" y="41"/>
                    </a:lnTo>
                    <a:lnTo>
                      <a:pt x="53" y="34"/>
                    </a:lnTo>
                    <a:lnTo>
                      <a:pt x="52" y="27"/>
                    </a:lnTo>
                    <a:lnTo>
                      <a:pt x="54" y="37"/>
                    </a:lnTo>
                    <a:lnTo>
                      <a:pt x="55" y="46"/>
                    </a:lnTo>
                    <a:lnTo>
                      <a:pt x="55" y="54"/>
                    </a:lnTo>
                    <a:lnTo>
                      <a:pt x="54" y="62"/>
                    </a:lnTo>
                    <a:lnTo>
                      <a:pt x="53" y="71"/>
                    </a:lnTo>
                    <a:lnTo>
                      <a:pt x="51" y="78"/>
                    </a:lnTo>
                    <a:lnTo>
                      <a:pt x="49" y="85"/>
                    </a:lnTo>
                    <a:lnTo>
                      <a:pt x="46" y="90"/>
                    </a:lnTo>
                    <a:lnTo>
                      <a:pt x="42" y="96"/>
                    </a:lnTo>
                    <a:lnTo>
                      <a:pt x="39" y="100"/>
                    </a:lnTo>
                    <a:lnTo>
                      <a:pt x="35" y="102"/>
                    </a:lnTo>
                    <a:lnTo>
                      <a:pt x="30" y="104"/>
                    </a:lnTo>
                    <a:lnTo>
                      <a:pt x="26" y="104"/>
                    </a:lnTo>
                    <a:lnTo>
                      <a:pt x="21" y="103"/>
                    </a:lnTo>
                    <a:lnTo>
                      <a:pt x="17" y="101"/>
                    </a:lnTo>
                    <a:lnTo>
                      <a:pt x="13" y="96"/>
                    </a:lnTo>
                    <a:lnTo>
                      <a:pt x="9" y="91"/>
                    </a:lnTo>
                    <a:lnTo>
                      <a:pt x="6" y="84"/>
                    </a:lnTo>
                    <a:lnTo>
                      <a:pt x="4" y="77"/>
                    </a:lnTo>
                    <a:lnTo>
                      <a:pt x="2" y="69"/>
                    </a:lnTo>
                    <a:lnTo>
                      <a:pt x="1" y="62"/>
                    </a:lnTo>
                    <a:lnTo>
                      <a:pt x="0" y="53"/>
                    </a:lnTo>
                    <a:lnTo>
                      <a:pt x="0" y="46"/>
                    </a:lnTo>
                    <a:lnTo>
                      <a:pt x="1" y="35"/>
                    </a:lnTo>
                    <a:lnTo>
                      <a:pt x="2" y="29"/>
                    </a:lnTo>
                    <a:lnTo>
                      <a:pt x="5" y="21"/>
                    </a:lnTo>
                    <a:lnTo>
                      <a:pt x="7" y="16"/>
                    </a:lnTo>
                    <a:lnTo>
                      <a:pt x="10" y="11"/>
                    </a:lnTo>
                    <a:lnTo>
                      <a:pt x="13" y="7"/>
                    </a:lnTo>
                    <a:lnTo>
                      <a:pt x="17" y="3"/>
                    </a:lnTo>
                    <a:lnTo>
                      <a:pt x="20" y="1"/>
                    </a:lnTo>
                    <a:lnTo>
                      <a:pt x="2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796" name="Freeform 68"/>
              <p:cNvSpPr>
                <a:spLocks/>
              </p:cNvSpPr>
              <p:nvPr/>
            </p:nvSpPr>
            <p:spPr bwMode="auto">
              <a:xfrm>
                <a:off x="4330" y="3900"/>
                <a:ext cx="34" cy="41"/>
              </a:xfrm>
              <a:custGeom>
                <a:avLst/>
                <a:gdLst/>
                <a:ahLst/>
                <a:cxnLst>
                  <a:cxn ang="0">
                    <a:pos x="33" y="40"/>
                  </a:cxn>
                  <a:cxn ang="0">
                    <a:pos x="26" y="38"/>
                  </a:cxn>
                  <a:cxn ang="0">
                    <a:pos x="23" y="36"/>
                  </a:cxn>
                  <a:cxn ang="0">
                    <a:pos x="21" y="33"/>
                  </a:cxn>
                  <a:cxn ang="0">
                    <a:pos x="19" y="30"/>
                  </a:cxn>
                  <a:cxn ang="0">
                    <a:pos x="0" y="1"/>
                  </a:cxn>
                  <a:cxn ang="0">
                    <a:pos x="3" y="0"/>
                  </a:cxn>
                  <a:cxn ang="0">
                    <a:pos x="5" y="0"/>
                  </a:cxn>
                  <a:cxn ang="0">
                    <a:pos x="8" y="0"/>
                  </a:cxn>
                  <a:cxn ang="0">
                    <a:pos x="12" y="1"/>
                  </a:cxn>
                  <a:cxn ang="0">
                    <a:pos x="16" y="3"/>
                  </a:cxn>
                  <a:cxn ang="0">
                    <a:pos x="20" y="6"/>
                  </a:cxn>
                  <a:cxn ang="0">
                    <a:pos x="23" y="10"/>
                  </a:cxn>
                  <a:cxn ang="0">
                    <a:pos x="27" y="16"/>
                  </a:cxn>
                  <a:cxn ang="0">
                    <a:pos x="29" y="22"/>
                  </a:cxn>
                  <a:cxn ang="0">
                    <a:pos x="31" y="30"/>
                  </a:cxn>
                  <a:cxn ang="0">
                    <a:pos x="33" y="40"/>
                  </a:cxn>
                </a:cxnLst>
                <a:rect l="0" t="0" r="r" b="b"/>
                <a:pathLst>
                  <a:path w="34" h="41">
                    <a:moveTo>
                      <a:pt x="33" y="40"/>
                    </a:moveTo>
                    <a:lnTo>
                      <a:pt x="26" y="38"/>
                    </a:lnTo>
                    <a:lnTo>
                      <a:pt x="23" y="36"/>
                    </a:lnTo>
                    <a:lnTo>
                      <a:pt x="21" y="33"/>
                    </a:lnTo>
                    <a:lnTo>
                      <a:pt x="19" y="30"/>
                    </a:lnTo>
                    <a:lnTo>
                      <a:pt x="0" y="1"/>
                    </a:lnTo>
                    <a:lnTo>
                      <a:pt x="3" y="0"/>
                    </a:lnTo>
                    <a:lnTo>
                      <a:pt x="5" y="0"/>
                    </a:lnTo>
                    <a:lnTo>
                      <a:pt x="8" y="0"/>
                    </a:lnTo>
                    <a:lnTo>
                      <a:pt x="12" y="1"/>
                    </a:lnTo>
                    <a:lnTo>
                      <a:pt x="16" y="3"/>
                    </a:lnTo>
                    <a:lnTo>
                      <a:pt x="20" y="6"/>
                    </a:lnTo>
                    <a:lnTo>
                      <a:pt x="23" y="10"/>
                    </a:lnTo>
                    <a:lnTo>
                      <a:pt x="27" y="16"/>
                    </a:lnTo>
                    <a:lnTo>
                      <a:pt x="29" y="22"/>
                    </a:lnTo>
                    <a:lnTo>
                      <a:pt x="31" y="30"/>
                    </a:lnTo>
                    <a:lnTo>
                      <a:pt x="33" y="4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797" name="Freeform 69"/>
              <p:cNvSpPr>
                <a:spLocks/>
              </p:cNvSpPr>
              <p:nvPr/>
            </p:nvSpPr>
            <p:spPr bwMode="auto">
              <a:xfrm>
                <a:off x="4290" y="3866"/>
                <a:ext cx="113" cy="137"/>
              </a:xfrm>
              <a:custGeom>
                <a:avLst/>
                <a:gdLst/>
                <a:ahLst/>
                <a:cxnLst>
                  <a:cxn ang="0">
                    <a:pos x="14" y="130"/>
                  </a:cxn>
                  <a:cxn ang="0">
                    <a:pos x="9" y="126"/>
                  </a:cxn>
                  <a:cxn ang="0">
                    <a:pos x="5" y="121"/>
                  </a:cxn>
                  <a:cxn ang="0">
                    <a:pos x="3" y="113"/>
                  </a:cxn>
                  <a:cxn ang="0">
                    <a:pos x="1" y="102"/>
                  </a:cxn>
                  <a:cxn ang="0">
                    <a:pos x="0" y="89"/>
                  </a:cxn>
                  <a:cxn ang="0">
                    <a:pos x="1" y="74"/>
                  </a:cxn>
                  <a:cxn ang="0">
                    <a:pos x="3" y="58"/>
                  </a:cxn>
                  <a:cxn ang="0">
                    <a:pos x="9" y="36"/>
                  </a:cxn>
                  <a:cxn ang="0">
                    <a:pos x="22" y="12"/>
                  </a:cxn>
                  <a:cxn ang="0">
                    <a:pos x="40" y="2"/>
                  </a:cxn>
                  <a:cxn ang="0">
                    <a:pos x="56" y="2"/>
                  </a:cxn>
                  <a:cxn ang="0">
                    <a:pos x="75" y="16"/>
                  </a:cxn>
                  <a:cxn ang="0">
                    <a:pos x="87" y="38"/>
                  </a:cxn>
                  <a:cxn ang="0">
                    <a:pos x="95" y="70"/>
                  </a:cxn>
                  <a:cxn ang="0">
                    <a:pos x="99" y="97"/>
                  </a:cxn>
                  <a:cxn ang="0">
                    <a:pos x="101" y="112"/>
                  </a:cxn>
                  <a:cxn ang="0">
                    <a:pos x="104" y="128"/>
                  </a:cxn>
                  <a:cxn ang="0">
                    <a:pos x="109" y="135"/>
                  </a:cxn>
                  <a:cxn ang="0">
                    <a:pos x="107" y="135"/>
                  </a:cxn>
                  <a:cxn ang="0">
                    <a:pos x="103" y="129"/>
                  </a:cxn>
                  <a:cxn ang="0">
                    <a:pos x="82" y="112"/>
                  </a:cxn>
                  <a:cxn ang="0">
                    <a:pos x="85" y="82"/>
                  </a:cxn>
                  <a:cxn ang="0">
                    <a:pos x="83" y="66"/>
                  </a:cxn>
                  <a:cxn ang="0">
                    <a:pos x="79" y="49"/>
                  </a:cxn>
                  <a:cxn ang="0">
                    <a:pos x="71" y="29"/>
                  </a:cxn>
                  <a:cxn ang="0">
                    <a:pos x="57" y="17"/>
                  </a:cxn>
                  <a:cxn ang="0">
                    <a:pos x="40" y="16"/>
                  </a:cxn>
                  <a:cxn ang="0">
                    <a:pos x="23" y="31"/>
                  </a:cxn>
                  <a:cxn ang="0">
                    <a:pos x="14" y="51"/>
                  </a:cxn>
                  <a:cxn ang="0">
                    <a:pos x="10" y="69"/>
                  </a:cxn>
                  <a:cxn ang="0">
                    <a:pos x="9" y="88"/>
                  </a:cxn>
                  <a:cxn ang="0">
                    <a:pos x="10" y="106"/>
                  </a:cxn>
                  <a:cxn ang="0">
                    <a:pos x="15" y="124"/>
                  </a:cxn>
                </a:cxnLst>
                <a:rect l="0" t="0" r="r" b="b"/>
                <a:pathLst>
                  <a:path w="113" h="137">
                    <a:moveTo>
                      <a:pt x="17" y="130"/>
                    </a:moveTo>
                    <a:lnTo>
                      <a:pt x="14" y="130"/>
                    </a:lnTo>
                    <a:lnTo>
                      <a:pt x="12" y="128"/>
                    </a:lnTo>
                    <a:lnTo>
                      <a:pt x="9" y="126"/>
                    </a:lnTo>
                    <a:lnTo>
                      <a:pt x="7" y="124"/>
                    </a:lnTo>
                    <a:lnTo>
                      <a:pt x="5" y="121"/>
                    </a:lnTo>
                    <a:lnTo>
                      <a:pt x="4" y="118"/>
                    </a:lnTo>
                    <a:lnTo>
                      <a:pt x="3" y="113"/>
                    </a:lnTo>
                    <a:lnTo>
                      <a:pt x="2" y="109"/>
                    </a:lnTo>
                    <a:lnTo>
                      <a:pt x="1" y="102"/>
                    </a:lnTo>
                    <a:lnTo>
                      <a:pt x="1" y="95"/>
                    </a:lnTo>
                    <a:lnTo>
                      <a:pt x="0" y="89"/>
                    </a:lnTo>
                    <a:lnTo>
                      <a:pt x="0" y="82"/>
                    </a:lnTo>
                    <a:lnTo>
                      <a:pt x="1" y="74"/>
                    </a:lnTo>
                    <a:lnTo>
                      <a:pt x="1" y="69"/>
                    </a:lnTo>
                    <a:lnTo>
                      <a:pt x="3" y="58"/>
                    </a:lnTo>
                    <a:lnTo>
                      <a:pt x="5" y="46"/>
                    </a:lnTo>
                    <a:lnTo>
                      <a:pt x="9" y="36"/>
                    </a:lnTo>
                    <a:lnTo>
                      <a:pt x="15" y="23"/>
                    </a:lnTo>
                    <a:lnTo>
                      <a:pt x="22" y="12"/>
                    </a:lnTo>
                    <a:lnTo>
                      <a:pt x="30" y="5"/>
                    </a:lnTo>
                    <a:lnTo>
                      <a:pt x="40" y="2"/>
                    </a:lnTo>
                    <a:lnTo>
                      <a:pt x="48" y="0"/>
                    </a:lnTo>
                    <a:lnTo>
                      <a:pt x="56" y="2"/>
                    </a:lnTo>
                    <a:lnTo>
                      <a:pt x="67" y="8"/>
                    </a:lnTo>
                    <a:lnTo>
                      <a:pt x="75" y="16"/>
                    </a:lnTo>
                    <a:lnTo>
                      <a:pt x="81" y="25"/>
                    </a:lnTo>
                    <a:lnTo>
                      <a:pt x="87" y="38"/>
                    </a:lnTo>
                    <a:lnTo>
                      <a:pt x="91" y="53"/>
                    </a:lnTo>
                    <a:lnTo>
                      <a:pt x="95" y="70"/>
                    </a:lnTo>
                    <a:lnTo>
                      <a:pt x="99" y="88"/>
                    </a:lnTo>
                    <a:lnTo>
                      <a:pt x="99" y="97"/>
                    </a:lnTo>
                    <a:lnTo>
                      <a:pt x="100" y="104"/>
                    </a:lnTo>
                    <a:lnTo>
                      <a:pt x="101" y="112"/>
                    </a:lnTo>
                    <a:lnTo>
                      <a:pt x="102" y="120"/>
                    </a:lnTo>
                    <a:lnTo>
                      <a:pt x="104" y="128"/>
                    </a:lnTo>
                    <a:lnTo>
                      <a:pt x="106" y="132"/>
                    </a:lnTo>
                    <a:lnTo>
                      <a:pt x="109" y="135"/>
                    </a:lnTo>
                    <a:lnTo>
                      <a:pt x="112" y="136"/>
                    </a:lnTo>
                    <a:lnTo>
                      <a:pt x="107" y="135"/>
                    </a:lnTo>
                    <a:lnTo>
                      <a:pt x="104" y="132"/>
                    </a:lnTo>
                    <a:lnTo>
                      <a:pt x="103" y="129"/>
                    </a:lnTo>
                    <a:lnTo>
                      <a:pt x="77" y="126"/>
                    </a:lnTo>
                    <a:lnTo>
                      <a:pt x="82" y="112"/>
                    </a:lnTo>
                    <a:lnTo>
                      <a:pt x="85" y="95"/>
                    </a:lnTo>
                    <a:lnTo>
                      <a:pt x="85" y="82"/>
                    </a:lnTo>
                    <a:lnTo>
                      <a:pt x="84" y="73"/>
                    </a:lnTo>
                    <a:lnTo>
                      <a:pt x="83" y="66"/>
                    </a:lnTo>
                    <a:lnTo>
                      <a:pt x="82" y="59"/>
                    </a:lnTo>
                    <a:lnTo>
                      <a:pt x="79" y="49"/>
                    </a:lnTo>
                    <a:lnTo>
                      <a:pt x="75" y="39"/>
                    </a:lnTo>
                    <a:lnTo>
                      <a:pt x="71" y="29"/>
                    </a:lnTo>
                    <a:lnTo>
                      <a:pt x="65" y="22"/>
                    </a:lnTo>
                    <a:lnTo>
                      <a:pt x="57" y="17"/>
                    </a:lnTo>
                    <a:lnTo>
                      <a:pt x="48" y="15"/>
                    </a:lnTo>
                    <a:lnTo>
                      <a:pt x="40" y="16"/>
                    </a:lnTo>
                    <a:lnTo>
                      <a:pt x="31" y="21"/>
                    </a:lnTo>
                    <a:lnTo>
                      <a:pt x="23" y="31"/>
                    </a:lnTo>
                    <a:lnTo>
                      <a:pt x="17" y="41"/>
                    </a:lnTo>
                    <a:lnTo>
                      <a:pt x="14" y="51"/>
                    </a:lnTo>
                    <a:lnTo>
                      <a:pt x="12" y="61"/>
                    </a:lnTo>
                    <a:lnTo>
                      <a:pt x="10" y="69"/>
                    </a:lnTo>
                    <a:lnTo>
                      <a:pt x="9" y="79"/>
                    </a:lnTo>
                    <a:lnTo>
                      <a:pt x="9" y="88"/>
                    </a:lnTo>
                    <a:lnTo>
                      <a:pt x="9" y="98"/>
                    </a:lnTo>
                    <a:lnTo>
                      <a:pt x="10" y="106"/>
                    </a:lnTo>
                    <a:lnTo>
                      <a:pt x="12" y="115"/>
                    </a:lnTo>
                    <a:lnTo>
                      <a:pt x="15" y="124"/>
                    </a:lnTo>
                    <a:lnTo>
                      <a:pt x="17" y="13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798" name="Freeform 70"/>
              <p:cNvSpPr>
                <a:spLocks/>
              </p:cNvSpPr>
              <p:nvPr/>
            </p:nvSpPr>
            <p:spPr bwMode="auto">
              <a:xfrm>
                <a:off x="4299" y="3884"/>
                <a:ext cx="95" cy="140"/>
              </a:xfrm>
              <a:custGeom>
                <a:avLst/>
                <a:gdLst/>
                <a:ahLst/>
                <a:cxnLst>
                  <a:cxn ang="0">
                    <a:pos x="74" y="92"/>
                  </a:cxn>
                  <a:cxn ang="0">
                    <a:pos x="75" y="74"/>
                  </a:cxn>
                  <a:cxn ang="0">
                    <a:pos x="75" y="57"/>
                  </a:cxn>
                  <a:cxn ang="0">
                    <a:pos x="72" y="38"/>
                  </a:cxn>
                  <a:cxn ang="0">
                    <a:pos x="64" y="20"/>
                  </a:cxn>
                  <a:cxn ang="0">
                    <a:pos x="53" y="6"/>
                  </a:cxn>
                  <a:cxn ang="0">
                    <a:pos x="40" y="0"/>
                  </a:cxn>
                  <a:cxn ang="0">
                    <a:pos x="26" y="4"/>
                  </a:cxn>
                  <a:cxn ang="0">
                    <a:pos x="15" y="14"/>
                  </a:cxn>
                  <a:cxn ang="0">
                    <a:pos x="7" y="29"/>
                  </a:cxn>
                  <a:cxn ang="0">
                    <a:pos x="1" y="52"/>
                  </a:cxn>
                  <a:cxn ang="0">
                    <a:pos x="0" y="70"/>
                  </a:cxn>
                  <a:cxn ang="0">
                    <a:pos x="3" y="95"/>
                  </a:cxn>
                  <a:cxn ang="0">
                    <a:pos x="9" y="115"/>
                  </a:cxn>
                  <a:cxn ang="0">
                    <a:pos x="12" y="102"/>
                  </a:cxn>
                  <a:cxn ang="0">
                    <a:pos x="8" y="87"/>
                  </a:cxn>
                  <a:cxn ang="0">
                    <a:pos x="6" y="70"/>
                  </a:cxn>
                  <a:cxn ang="0">
                    <a:pos x="8" y="54"/>
                  </a:cxn>
                  <a:cxn ang="0">
                    <a:pos x="11" y="39"/>
                  </a:cxn>
                  <a:cxn ang="0">
                    <a:pos x="18" y="23"/>
                  </a:cxn>
                  <a:cxn ang="0">
                    <a:pos x="28" y="13"/>
                  </a:cxn>
                  <a:cxn ang="0">
                    <a:pos x="39" y="10"/>
                  </a:cxn>
                  <a:cxn ang="0">
                    <a:pos x="50" y="15"/>
                  </a:cxn>
                  <a:cxn ang="0">
                    <a:pos x="58" y="23"/>
                  </a:cxn>
                  <a:cxn ang="0">
                    <a:pos x="65" y="38"/>
                  </a:cxn>
                  <a:cxn ang="0">
                    <a:pos x="69" y="55"/>
                  </a:cxn>
                  <a:cxn ang="0">
                    <a:pos x="70" y="71"/>
                  </a:cxn>
                  <a:cxn ang="0">
                    <a:pos x="69" y="85"/>
                  </a:cxn>
                  <a:cxn ang="0">
                    <a:pos x="66" y="97"/>
                  </a:cxn>
                  <a:cxn ang="0">
                    <a:pos x="60" y="112"/>
                  </a:cxn>
                  <a:cxn ang="0">
                    <a:pos x="53" y="121"/>
                  </a:cxn>
                  <a:cxn ang="0">
                    <a:pos x="45" y="126"/>
                  </a:cxn>
                  <a:cxn ang="0">
                    <a:pos x="38" y="128"/>
                  </a:cxn>
                  <a:cxn ang="0">
                    <a:pos x="44" y="139"/>
                  </a:cxn>
                  <a:cxn ang="0">
                    <a:pos x="85" y="132"/>
                  </a:cxn>
                  <a:cxn ang="0">
                    <a:pos x="91" y="122"/>
                  </a:cxn>
                  <a:cxn ang="0">
                    <a:pos x="94" y="110"/>
                  </a:cxn>
                </a:cxnLst>
                <a:rect l="0" t="0" r="r" b="b"/>
                <a:pathLst>
                  <a:path w="95" h="140">
                    <a:moveTo>
                      <a:pt x="92" y="101"/>
                    </a:moveTo>
                    <a:lnTo>
                      <a:pt x="74" y="92"/>
                    </a:lnTo>
                    <a:lnTo>
                      <a:pt x="75" y="83"/>
                    </a:lnTo>
                    <a:lnTo>
                      <a:pt x="75" y="74"/>
                    </a:lnTo>
                    <a:lnTo>
                      <a:pt x="75" y="65"/>
                    </a:lnTo>
                    <a:lnTo>
                      <a:pt x="75" y="57"/>
                    </a:lnTo>
                    <a:lnTo>
                      <a:pt x="74" y="48"/>
                    </a:lnTo>
                    <a:lnTo>
                      <a:pt x="72" y="38"/>
                    </a:lnTo>
                    <a:lnTo>
                      <a:pt x="68" y="27"/>
                    </a:lnTo>
                    <a:lnTo>
                      <a:pt x="64" y="20"/>
                    </a:lnTo>
                    <a:lnTo>
                      <a:pt x="59" y="12"/>
                    </a:lnTo>
                    <a:lnTo>
                      <a:pt x="53" y="6"/>
                    </a:lnTo>
                    <a:lnTo>
                      <a:pt x="47" y="2"/>
                    </a:lnTo>
                    <a:lnTo>
                      <a:pt x="40" y="0"/>
                    </a:lnTo>
                    <a:lnTo>
                      <a:pt x="33" y="0"/>
                    </a:lnTo>
                    <a:lnTo>
                      <a:pt x="26" y="4"/>
                    </a:lnTo>
                    <a:lnTo>
                      <a:pt x="20" y="8"/>
                    </a:lnTo>
                    <a:lnTo>
                      <a:pt x="15" y="14"/>
                    </a:lnTo>
                    <a:lnTo>
                      <a:pt x="10" y="22"/>
                    </a:lnTo>
                    <a:lnTo>
                      <a:pt x="7" y="29"/>
                    </a:lnTo>
                    <a:lnTo>
                      <a:pt x="3" y="43"/>
                    </a:lnTo>
                    <a:lnTo>
                      <a:pt x="1" y="52"/>
                    </a:lnTo>
                    <a:lnTo>
                      <a:pt x="1" y="62"/>
                    </a:lnTo>
                    <a:lnTo>
                      <a:pt x="0" y="70"/>
                    </a:lnTo>
                    <a:lnTo>
                      <a:pt x="1" y="83"/>
                    </a:lnTo>
                    <a:lnTo>
                      <a:pt x="3" y="95"/>
                    </a:lnTo>
                    <a:lnTo>
                      <a:pt x="6" y="107"/>
                    </a:lnTo>
                    <a:lnTo>
                      <a:pt x="9" y="115"/>
                    </a:lnTo>
                    <a:lnTo>
                      <a:pt x="14" y="108"/>
                    </a:lnTo>
                    <a:lnTo>
                      <a:pt x="12" y="102"/>
                    </a:lnTo>
                    <a:lnTo>
                      <a:pt x="10" y="96"/>
                    </a:lnTo>
                    <a:lnTo>
                      <a:pt x="8" y="87"/>
                    </a:lnTo>
                    <a:lnTo>
                      <a:pt x="7" y="78"/>
                    </a:lnTo>
                    <a:lnTo>
                      <a:pt x="6" y="70"/>
                    </a:lnTo>
                    <a:lnTo>
                      <a:pt x="7" y="62"/>
                    </a:lnTo>
                    <a:lnTo>
                      <a:pt x="8" y="54"/>
                    </a:lnTo>
                    <a:lnTo>
                      <a:pt x="9" y="46"/>
                    </a:lnTo>
                    <a:lnTo>
                      <a:pt x="11" y="39"/>
                    </a:lnTo>
                    <a:lnTo>
                      <a:pt x="14" y="32"/>
                    </a:lnTo>
                    <a:lnTo>
                      <a:pt x="18" y="23"/>
                    </a:lnTo>
                    <a:lnTo>
                      <a:pt x="23" y="17"/>
                    </a:lnTo>
                    <a:lnTo>
                      <a:pt x="28" y="13"/>
                    </a:lnTo>
                    <a:lnTo>
                      <a:pt x="35" y="10"/>
                    </a:lnTo>
                    <a:lnTo>
                      <a:pt x="39" y="10"/>
                    </a:lnTo>
                    <a:lnTo>
                      <a:pt x="46" y="12"/>
                    </a:lnTo>
                    <a:lnTo>
                      <a:pt x="50" y="15"/>
                    </a:lnTo>
                    <a:lnTo>
                      <a:pt x="55" y="19"/>
                    </a:lnTo>
                    <a:lnTo>
                      <a:pt x="58" y="23"/>
                    </a:lnTo>
                    <a:lnTo>
                      <a:pt x="61" y="29"/>
                    </a:lnTo>
                    <a:lnTo>
                      <a:pt x="65" y="38"/>
                    </a:lnTo>
                    <a:lnTo>
                      <a:pt x="67" y="45"/>
                    </a:lnTo>
                    <a:lnTo>
                      <a:pt x="69" y="55"/>
                    </a:lnTo>
                    <a:lnTo>
                      <a:pt x="70" y="64"/>
                    </a:lnTo>
                    <a:lnTo>
                      <a:pt x="70" y="71"/>
                    </a:lnTo>
                    <a:lnTo>
                      <a:pt x="70" y="78"/>
                    </a:lnTo>
                    <a:lnTo>
                      <a:pt x="69" y="85"/>
                    </a:lnTo>
                    <a:lnTo>
                      <a:pt x="67" y="91"/>
                    </a:lnTo>
                    <a:lnTo>
                      <a:pt x="66" y="97"/>
                    </a:lnTo>
                    <a:lnTo>
                      <a:pt x="63" y="105"/>
                    </a:lnTo>
                    <a:lnTo>
                      <a:pt x="60" y="112"/>
                    </a:lnTo>
                    <a:lnTo>
                      <a:pt x="57" y="117"/>
                    </a:lnTo>
                    <a:lnTo>
                      <a:pt x="53" y="121"/>
                    </a:lnTo>
                    <a:lnTo>
                      <a:pt x="49" y="124"/>
                    </a:lnTo>
                    <a:lnTo>
                      <a:pt x="45" y="126"/>
                    </a:lnTo>
                    <a:lnTo>
                      <a:pt x="42" y="127"/>
                    </a:lnTo>
                    <a:lnTo>
                      <a:pt x="38" y="128"/>
                    </a:lnTo>
                    <a:lnTo>
                      <a:pt x="38" y="139"/>
                    </a:lnTo>
                    <a:lnTo>
                      <a:pt x="44" y="139"/>
                    </a:lnTo>
                    <a:lnTo>
                      <a:pt x="81" y="135"/>
                    </a:lnTo>
                    <a:lnTo>
                      <a:pt x="85" y="132"/>
                    </a:lnTo>
                    <a:lnTo>
                      <a:pt x="88" y="128"/>
                    </a:lnTo>
                    <a:lnTo>
                      <a:pt x="91" y="122"/>
                    </a:lnTo>
                    <a:lnTo>
                      <a:pt x="93" y="115"/>
                    </a:lnTo>
                    <a:lnTo>
                      <a:pt x="94" y="110"/>
                    </a:lnTo>
                    <a:lnTo>
                      <a:pt x="92" y="1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799" name="Freeform 71"/>
              <p:cNvSpPr>
                <a:spLocks/>
              </p:cNvSpPr>
              <p:nvPr/>
            </p:nvSpPr>
            <p:spPr bwMode="auto">
              <a:xfrm>
                <a:off x="4307" y="3991"/>
                <a:ext cx="35" cy="33"/>
              </a:xfrm>
              <a:custGeom>
                <a:avLst/>
                <a:gdLst/>
                <a:ahLst/>
                <a:cxnLst>
                  <a:cxn ang="0">
                    <a:pos x="7" y="0"/>
                  </a:cxn>
                  <a:cxn ang="0">
                    <a:pos x="9" y="5"/>
                  </a:cxn>
                  <a:cxn ang="0">
                    <a:pos x="13" y="10"/>
                  </a:cxn>
                  <a:cxn ang="0">
                    <a:pos x="16" y="14"/>
                  </a:cxn>
                  <a:cxn ang="0">
                    <a:pos x="19" y="17"/>
                  </a:cxn>
                  <a:cxn ang="0">
                    <a:pos x="23" y="19"/>
                  </a:cxn>
                  <a:cxn ang="0">
                    <a:pos x="26" y="20"/>
                  </a:cxn>
                  <a:cxn ang="0">
                    <a:pos x="28" y="21"/>
                  </a:cxn>
                  <a:cxn ang="0">
                    <a:pos x="31" y="21"/>
                  </a:cxn>
                  <a:cxn ang="0">
                    <a:pos x="34" y="32"/>
                  </a:cxn>
                  <a:cxn ang="0">
                    <a:pos x="31" y="32"/>
                  </a:cxn>
                  <a:cxn ang="0">
                    <a:pos x="29" y="32"/>
                  </a:cxn>
                  <a:cxn ang="0">
                    <a:pos x="25" y="32"/>
                  </a:cxn>
                  <a:cxn ang="0">
                    <a:pos x="21" y="31"/>
                  </a:cxn>
                  <a:cxn ang="0">
                    <a:pos x="17" y="28"/>
                  </a:cxn>
                  <a:cxn ang="0">
                    <a:pos x="14" y="25"/>
                  </a:cxn>
                  <a:cxn ang="0">
                    <a:pos x="11" y="22"/>
                  </a:cxn>
                  <a:cxn ang="0">
                    <a:pos x="8" y="19"/>
                  </a:cxn>
                  <a:cxn ang="0">
                    <a:pos x="4" y="13"/>
                  </a:cxn>
                  <a:cxn ang="0">
                    <a:pos x="2" y="10"/>
                  </a:cxn>
                  <a:cxn ang="0">
                    <a:pos x="0" y="4"/>
                  </a:cxn>
                  <a:cxn ang="0">
                    <a:pos x="7" y="0"/>
                  </a:cxn>
                </a:cxnLst>
                <a:rect l="0" t="0" r="r" b="b"/>
                <a:pathLst>
                  <a:path w="35" h="33">
                    <a:moveTo>
                      <a:pt x="7" y="0"/>
                    </a:moveTo>
                    <a:lnTo>
                      <a:pt x="9" y="5"/>
                    </a:lnTo>
                    <a:lnTo>
                      <a:pt x="13" y="10"/>
                    </a:lnTo>
                    <a:lnTo>
                      <a:pt x="16" y="14"/>
                    </a:lnTo>
                    <a:lnTo>
                      <a:pt x="19" y="17"/>
                    </a:lnTo>
                    <a:lnTo>
                      <a:pt x="23" y="19"/>
                    </a:lnTo>
                    <a:lnTo>
                      <a:pt x="26" y="20"/>
                    </a:lnTo>
                    <a:lnTo>
                      <a:pt x="28" y="21"/>
                    </a:lnTo>
                    <a:lnTo>
                      <a:pt x="31" y="21"/>
                    </a:lnTo>
                    <a:lnTo>
                      <a:pt x="34" y="32"/>
                    </a:lnTo>
                    <a:lnTo>
                      <a:pt x="31" y="32"/>
                    </a:lnTo>
                    <a:lnTo>
                      <a:pt x="29" y="32"/>
                    </a:lnTo>
                    <a:lnTo>
                      <a:pt x="25" y="32"/>
                    </a:lnTo>
                    <a:lnTo>
                      <a:pt x="21" y="31"/>
                    </a:lnTo>
                    <a:lnTo>
                      <a:pt x="17" y="28"/>
                    </a:lnTo>
                    <a:lnTo>
                      <a:pt x="14" y="25"/>
                    </a:lnTo>
                    <a:lnTo>
                      <a:pt x="11" y="22"/>
                    </a:lnTo>
                    <a:lnTo>
                      <a:pt x="8" y="19"/>
                    </a:lnTo>
                    <a:lnTo>
                      <a:pt x="4" y="13"/>
                    </a:lnTo>
                    <a:lnTo>
                      <a:pt x="2" y="10"/>
                    </a:lnTo>
                    <a:lnTo>
                      <a:pt x="0" y="4"/>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00" name="Freeform 72"/>
              <p:cNvSpPr>
                <a:spLocks/>
              </p:cNvSpPr>
              <p:nvPr/>
            </p:nvSpPr>
            <p:spPr bwMode="auto">
              <a:xfrm>
                <a:off x="4343" y="3944"/>
                <a:ext cx="7" cy="17"/>
              </a:xfrm>
              <a:custGeom>
                <a:avLst/>
                <a:gdLst/>
                <a:ahLst/>
                <a:cxnLst>
                  <a:cxn ang="0">
                    <a:pos x="6" y="0"/>
                  </a:cxn>
                  <a:cxn ang="0">
                    <a:pos x="3" y="0"/>
                  </a:cxn>
                  <a:cxn ang="0">
                    <a:pos x="2" y="1"/>
                  </a:cxn>
                  <a:cxn ang="0">
                    <a:pos x="1" y="3"/>
                  </a:cxn>
                  <a:cxn ang="0">
                    <a:pos x="0" y="6"/>
                  </a:cxn>
                  <a:cxn ang="0">
                    <a:pos x="0" y="8"/>
                  </a:cxn>
                  <a:cxn ang="0">
                    <a:pos x="0" y="10"/>
                  </a:cxn>
                  <a:cxn ang="0">
                    <a:pos x="1" y="12"/>
                  </a:cxn>
                  <a:cxn ang="0">
                    <a:pos x="1" y="14"/>
                  </a:cxn>
                  <a:cxn ang="0">
                    <a:pos x="2" y="16"/>
                  </a:cxn>
                  <a:cxn ang="0">
                    <a:pos x="4" y="16"/>
                  </a:cxn>
                  <a:cxn ang="0">
                    <a:pos x="6" y="16"/>
                  </a:cxn>
                  <a:cxn ang="0">
                    <a:pos x="6" y="15"/>
                  </a:cxn>
                  <a:cxn ang="0">
                    <a:pos x="4" y="15"/>
                  </a:cxn>
                  <a:cxn ang="0">
                    <a:pos x="3" y="15"/>
                  </a:cxn>
                  <a:cxn ang="0">
                    <a:pos x="3" y="15"/>
                  </a:cxn>
                  <a:cxn ang="0">
                    <a:pos x="2" y="14"/>
                  </a:cxn>
                  <a:cxn ang="0">
                    <a:pos x="2" y="13"/>
                  </a:cxn>
                  <a:cxn ang="0">
                    <a:pos x="1" y="12"/>
                  </a:cxn>
                  <a:cxn ang="0">
                    <a:pos x="1" y="11"/>
                  </a:cxn>
                  <a:cxn ang="0">
                    <a:pos x="1" y="10"/>
                  </a:cxn>
                  <a:cxn ang="0">
                    <a:pos x="1" y="9"/>
                  </a:cxn>
                  <a:cxn ang="0">
                    <a:pos x="1" y="8"/>
                  </a:cxn>
                  <a:cxn ang="0">
                    <a:pos x="1" y="6"/>
                  </a:cxn>
                  <a:cxn ang="0">
                    <a:pos x="1" y="5"/>
                  </a:cxn>
                  <a:cxn ang="0">
                    <a:pos x="1" y="4"/>
                  </a:cxn>
                  <a:cxn ang="0">
                    <a:pos x="2" y="3"/>
                  </a:cxn>
                  <a:cxn ang="0">
                    <a:pos x="2" y="2"/>
                  </a:cxn>
                  <a:cxn ang="0">
                    <a:pos x="3" y="1"/>
                  </a:cxn>
                  <a:cxn ang="0">
                    <a:pos x="3" y="1"/>
                  </a:cxn>
                  <a:cxn ang="0">
                    <a:pos x="4" y="1"/>
                  </a:cxn>
                  <a:cxn ang="0">
                    <a:pos x="6" y="1"/>
                  </a:cxn>
                  <a:cxn ang="0">
                    <a:pos x="6" y="0"/>
                  </a:cxn>
                </a:cxnLst>
                <a:rect l="0" t="0" r="r" b="b"/>
                <a:pathLst>
                  <a:path w="7" h="17">
                    <a:moveTo>
                      <a:pt x="6" y="0"/>
                    </a:moveTo>
                    <a:lnTo>
                      <a:pt x="3" y="0"/>
                    </a:lnTo>
                    <a:lnTo>
                      <a:pt x="2" y="1"/>
                    </a:lnTo>
                    <a:lnTo>
                      <a:pt x="1" y="3"/>
                    </a:lnTo>
                    <a:lnTo>
                      <a:pt x="0" y="6"/>
                    </a:lnTo>
                    <a:lnTo>
                      <a:pt x="0" y="8"/>
                    </a:lnTo>
                    <a:lnTo>
                      <a:pt x="0" y="10"/>
                    </a:lnTo>
                    <a:lnTo>
                      <a:pt x="1" y="12"/>
                    </a:lnTo>
                    <a:lnTo>
                      <a:pt x="1" y="14"/>
                    </a:lnTo>
                    <a:lnTo>
                      <a:pt x="2" y="16"/>
                    </a:lnTo>
                    <a:lnTo>
                      <a:pt x="4" y="16"/>
                    </a:lnTo>
                    <a:lnTo>
                      <a:pt x="6" y="16"/>
                    </a:lnTo>
                    <a:lnTo>
                      <a:pt x="6" y="15"/>
                    </a:lnTo>
                    <a:lnTo>
                      <a:pt x="4" y="15"/>
                    </a:lnTo>
                    <a:lnTo>
                      <a:pt x="3" y="15"/>
                    </a:lnTo>
                    <a:lnTo>
                      <a:pt x="3" y="15"/>
                    </a:lnTo>
                    <a:lnTo>
                      <a:pt x="2" y="14"/>
                    </a:lnTo>
                    <a:lnTo>
                      <a:pt x="2" y="13"/>
                    </a:lnTo>
                    <a:lnTo>
                      <a:pt x="1" y="12"/>
                    </a:lnTo>
                    <a:lnTo>
                      <a:pt x="1" y="11"/>
                    </a:lnTo>
                    <a:lnTo>
                      <a:pt x="1" y="10"/>
                    </a:lnTo>
                    <a:lnTo>
                      <a:pt x="1" y="9"/>
                    </a:lnTo>
                    <a:lnTo>
                      <a:pt x="1" y="8"/>
                    </a:lnTo>
                    <a:lnTo>
                      <a:pt x="1" y="6"/>
                    </a:lnTo>
                    <a:lnTo>
                      <a:pt x="1" y="5"/>
                    </a:lnTo>
                    <a:lnTo>
                      <a:pt x="1" y="4"/>
                    </a:lnTo>
                    <a:lnTo>
                      <a:pt x="2" y="3"/>
                    </a:lnTo>
                    <a:lnTo>
                      <a:pt x="2" y="2"/>
                    </a:lnTo>
                    <a:lnTo>
                      <a:pt x="3" y="1"/>
                    </a:lnTo>
                    <a:lnTo>
                      <a:pt x="3" y="1"/>
                    </a:lnTo>
                    <a:lnTo>
                      <a:pt x="4" y="1"/>
                    </a:lnTo>
                    <a:lnTo>
                      <a:pt x="6" y="1"/>
                    </a:lnTo>
                    <a:lnTo>
                      <a:pt x="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01" name="Freeform 73"/>
              <p:cNvSpPr>
                <a:spLocks/>
              </p:cNvSpPr>
              <p:nvPr/>
            </p:nvSpPr>
            <p:spPr bwMode="auto">
              <a:xfrm>
                <a:off x="4347" y="3944"/>
                <a:ext cx="8" cy="17"/>
              </a:xfrm>
              <a:custGeom>
                <a:avLst/>
                <a:gdLst/>
                <a:ahLst/>
                <a:cxnLst>
                  <a:cxn ang="0">
                    <a:pos x="0" y="1"/>
                  </a:cxn>
                  <a:cxn ang="0">
                    <a:pos x="1" y="1"/>
                  </a:cxn>
                  <a:cxn ang="0">
                    <a:pos x="2" y="2"/>
                  </a:cxn>
                  <a:cxn ang="0">
                    <a:pos x="3" y="4"/>
                  </a:cxn>
                  <a:cxn ang="0">
                    <a:pos x="4" y="5"/>
                  </a:cxn>
                  <a:cxn ang="0">
                    <a:pos x="4" y="7"/>
                  </a:cxn>
                  <a:cxn ang="0">
                    <a:pos x="4" y="9"/>
                  </a:cxn>
                  <a:cxn ang="0">
                    <a:pos x="4" y="11"/>
                  </a:cxn>
                  <a:cxn ang="0">
                    <a:pos x="4" y="11"/>
                  </a:cxn>
                  <a:cxn ang="0">
                    <a:pos x="3" y="13"/>
                  </a:cxn>
                  <a:cxn ang="0">
                    <a:pos x="2" y="14"/>
                  </a:cxn>
                  <a:cxn ang="0">
                    <a:pos x="2" y="15"/>
                  </a:cxn>
                  <a:cxn ang="0">
                    <a:pos x="1" y="15"/>
                  </a:cxn>
                  <a:cxn ang="0">
                    <a:pos x="0" y="15"/>
                  </a:cxn>
                  <a:cxn ang="0">
                    <a:pos x="2" y="16"/>
                  </a:cxn>
                  <a:cxn ang="0">
                    <a:pos x="3" y="16"/>
                  </a:cxn>
                  <a:cxn ang="0">
                    <a:pos x="4" y="16"/>
                  </a:cxn>
                  <a:cxn ang="0">
                    <a:pos x="5" y="15"/>
                  </a:cxn>
                  <a:cxn ang="0">
                    <a:pos x="6" y="14"/>
                  </a:cxn>
                  <a:cxn ang="0">
                    <a:pos x="6" y="12"/>
                  </a:cxn>
                  <a:cxn ang="0">
                    <a:pos x="7" y="11"/>
                  </a:cxn>
                  <a:cxn ang="0">
                    <a:pos x="7" y="10"/>
                  </a:cxn>
                  <a:cxn ang="0">
                    <a:pos x="7" y="9"/>
                  </a:cxn>
                  <a:cxn ang="0">
                    <a:pos x="7" y="7"/>
                  </a:cxn>
                  <a:cxn ang="0">
                    <a:pos x="7" y="5"/>
                  </a:cxn>
                  <a:cxn ang="0">
                    <a:pos x="7" y="4"/>
                  </a:cxn>
                  <a:cxn ang="0">
                    <a:pos x="6" y="3"/>
                  </a:cxn>
                  <a:cxn ang="0">
                    <a:pos x="5" y="1"/>
                  </a:cxn>
                  <a:cxn ang="0">
                    <a:pos x="4" y="1"/>
                  </a:cxn>
                  <a:cxn ang="0">
                    <a:pos x="4" y="0"/>
                  </a:cxn>
                  <a:cxn ang="0">
                    <a:pos x="3" y="0"/>
                  </a:cxn>
                  <a:cxn ang="0">
                    <a:pos x="2" y="0"/>
                  </a:cxn>
                  <a:cxn ang="0">
                    <a:pos x="0" y="1"/>
                  </a:cxn>
                </a:cxnLst>
                <a:rect l="0" t="0" r="r" b="b"/>
                <a:pathLst>
                  <a:path w="8" h="17">
                    <a:moveTo>
                      <a:pt x="0" y="1"/>
                    </a:moveTo>
                    <a:lnTo>
                      <a:pt x="1" y="1"/>
                    </a:lnTo>
                    <a:lnTo>
                      <a:pt x="2" y="2"/>
                    </a:lnTo>
                    <a:lnTo>
                      <a:pt x="3" y="4"/>
                    </a:lnTo>
                    <a:lnTo>
                      <a:pt x="4" y="5"/>
                    </a:lnTo>
                    <a:lnTo>
                      <a:pt x="4" y="7"/>
                    </a:lnTo>
                    <a:lnTo>
                      <a:pt x="4" y="9"/>
                    </a:lnTo>
                    <a:lnTo>
                      <a:pt x="4" y="11"/>
                    </a:lnTo>
                    <a:lnTo>
                      <a:pt x="4" y="11"/>
                    </a:lnTo>
                    <a:lnTo>
                      <a:pt x="3" y="13"/>
                    </a:lnTo>
                    <a:lnTo>
                      <a:pt x="2" y="14"/>
                    </a:lnTo>
                    <a:lnTo>
                      <a:pt x="2" y="15"/>
                    </a:lnTo>
                    <a:lnTo>
                      <a:pt x="1" y="15"/>
                    </a:lnTo>
                    <a:lnTo>
                      <a:pt x="0" y="15"/>
                    </a:lnTo>
                    <a:lnTo>
                      <a:pt x="2" y="16"/>
                    </a:lnTo>
                    <a:lnTo>
                      <a:pt x="3" y="16"/>
                    </a:lnTo>
                    <a:lnTo>
                      <a:pt x="4" y="16"/>
                    </a:lnTo>
                    <a:lnTo>
                      <a:pt x="5" y="15"/>
                    </a:lnTo>
                    <a:lnTo>
                      <a:pt x="6" y="14"/>
                    </a:lnTo>
                    <a:lnTo>
                      <a:pt x="6" y="12"/>
                    </a:lnTo>
                    <a:lnTo>
                      <a:pt x="7" y="11"/>
                    </a:lnTo>
                    <a:lnTo>
                      <a:pt x="7" y="10"/>
                    </a:lnTo>
                    <a:lnTo>
                      <a:pt x="7" y="9"/>
                    </a:lnTo>
                    <a:lnTo>
                      <a:pt x="7" y="7"/>
                    </a:lnTo>
                    <a:lnTo>
                      <a:pt x="7" y="5"/>
                    </a:lnTo>
                    <a:lnTo>
                      <a:pt x="7" y="4"/>
                    </a:lnTo>
                    <a:lnTo>
                      <a:pt x="6" y="3"/>
                    </a:lnTo>
                    <a:lnTo>
                      <a:pt x="5" y="1"/>
                    </a:lnTo>
                    <a:lnTo>
                      <a:pt x="4" y="1"/>
                    </a:lnTo>
                    <a:lnTo>
                      <a:pt x="4" y="0"/>
                    </a:lnTo>
                    <a:lnTo>
                      <a:pt x="3" y="0"/>
                    </a:lnTo>
                    <a:lnTo>
                      <a:pt x="2" y="0"/>
                    </a:lnTo>
                    <a:lnTo>
                      <a:pt x="0"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02" name="Freeform 74"/>
              <p:cNvSpPr>
                <a:spLocks/>
              </p:cNvSpPr>
              <p:nvPr/>
            </p:nvSpPr>
            <p:spPr bwMode="auto">
              <a:xfrm>
                <a:off x="4382" y="3830"/>
                <a:ext cx="327" cy="33"/>
              </a:xfrm>
              <a:custGeom>
                <a:avLst/>
                <a:gdLst/>
                <a:ahLst/>
                <a:cxnLst>
                  <a:cxn ang="0">
                    <a:pos x="0" y="4"/>
                  </a:cxn>
                  <a:cxn ang="0">
                    <a:pos x="25" y="7"/>
                  </a:cxn>
                  <a:cxn ang="0">
                    <a:pos x="49" y="12"/>
                  </a:cxn>
                  <a:cxn ang="0">
                    <a:pos x="73" y="18"/>
                  </a:cxn>
                  <a:cxn ang="0">
                    <a:pos x="97" y="26"/>
                  </a:cxn>
                  <a:cxn ang="0">
                    <a:pos x="112" y="32"/>
                  </a:cxn>
                  <a:cxn ang="0">
                    <a:pos x="92" y="21"/>
                  </a:cxn>
                  <a:cxn ang="0">
                    <a:pos x="121" y="15"/>
                  </a:cxn>
                  <a:cxn ang="0">
                    <a:pos x="157" y="12"/>
                  </a:cxn>
                  <a:cxn ang="0">
                    <a:pos x="198" y="11"/>
                  </a:cxn>
                  <a:cxn ang="0">
                    <a:pos x="253" y="9"/>
                  </a:cxn>
                  <a:cxn ang="0">
                    <a:pos x="293" y="13"/>
                  </a:cxn>
                  <a:cxn ang="0">
                    <a:pos x="326" y="18"/>
                  </a:cxn>
                  <a:cxn ang="0">
                    <a:pos x="282" y="9"/>
                  </a:cxn>
                  <a:cxn ang="0">
                    <a:pos x="238" y="4"/>
                  </a:cxn>
                  <a:cxn ang="0">
                    <a:pos x="233" y="4"/>
                  </a:cxn>
                  <a:cxn ang="0">
                    <a:pos x="129" y="1"/>
                  </a:cxn>
                  <a:cxn ang="0">
                    <a:pos x="112" y="8"/>
                  </a:cxn>
                  <a:cxn ang="0">
                    <a:pos x="66" y="1"/>
                  </a:cxn>
                  <a:cxn ang="0">
                    <a:pos x="55" y="0"/>
                  </a:cxn>
                  <a:cxn ang="0">
                    <a:pos x="32" y="0"/>
                  </a:cxn>
                  <a:cxn ang="0">
                    <a:pos x="19" y="2"/>
                  </a:cxn>
                  <a:cxn ang="0">
                    <a:pos x="0" y="4"/>
                  </a:cxn>
                </a:cxnLst>
                <a:rect l="0" t="0" r="r" b="b"/>
                <a:pathLst>
                  <a:path w="327" h="33">
                    <a:moveTo>
                      <a:pt x="0" y="4"/>
                    </a:moveTo>
                    <a:lnTo>
                      <a:pt x="25" y="7"/>
                    </a:lnTo>
                    <a:lnTo>
                      <a:pt x="49" y="12"/>
                    </a:lnTo>
                    <a:lnTo>
                      <a:pt x="73" y="18"/>
                    </a:lnTo>
                    <a:lnTo>
                      <a:pt x="97" y="26"/>
                    </a:lnTo>
                    <a:lnTo>
                      <a:pt x="112" y="32"/>
                    </a:lnTo>
                    <a:lnTo>
                      <a:pt x="92" y="21"/>
                    </a:lnTo>
                    <a:lnTo>
                      <a:pt x="121" y="15"/>
                    </a:lnTo>
                    <a:lnTo>
                      <a:pt x="157" y="12"/>
                    </a:lnTo>
                    <a:lnTo>
                      <a:pt x="198" y="11"/>
                    </a:lnTo>
                    <a:lnTo>
                      <a:pt x="253" y="9"/>
                    </a:lnTo>
                    <a:lnTo>
                      <a:pt x="293" y="13"/>
                    </a:lnTo>
                    <a:lnTo>
                      <a:pt x="326" y="18"/>
                    </a:lnTo>
                    <a:lnTo>
                      <a:pt x="282" y="9"/>
                    </a:lnTo>
                    <a:lnTo>
                      <a:pt x="238" y="4"/>
                    </a:lnTo>
                    <a:lnTo>
                      <a:pt x="233" y="4"/>
                    </a:lnTo>
                    <a:lnTo>
                      <a:pt x="129" y="1"/>
                    </a:lnTo>
                    <a:lnTo>
                      <a:pt x="112" y="8"/>
                    </a:lnTo>
                    <a:lnTo>
                      <a:pt x="66" y="1"/>
                    </a:lnTo>
                    <a:lnTo>
                      <a:pt x="55" y="0"/>
                    </a:lnTo>
                    <a:lnTo>
                      <a:pt x="32" y="0"/>
                    </a:lnTo>
                    <a:lnTo>
                      <a:pt x="19" y="2"/>
                    </a:lnTo>
                    <a:lnTo>
                      <a:pt x="0"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03" name="Freeform 75"/>
              <p:cNvSpPr>
                <a:spLocks/>
              </p:cNvSpPr>
              <p:nvPr/>
            </p:nvSpPr>
            <p:spPr bwMode="auto">
              <a:xfrm>
                <a:off x="4551" y="3811"/>
                <a:ext cx="16" cy="23"/>
              </a:xfrm>
              <a:custGeom>
                <a:avLst/>
                <a:gdLst/>
                <a:ahLst/>
                <a:cxnLst>
                  <a:cxn ang="0">
                    <a:pos x="12" y="0"/>
                  </a:cxn>
                  <a:cxn ang="0">
                    <a:pos x="8" y="5"/>
                  </a:cxn>
                  <a:cxn ang="0">
                    <a:pos x="4" y="11"/>
                  </a:cxn>
                  <a:cxn ang="0">
                    <a:pos x="0" y="21"/>
                  </a:cxn>
                  <a:cxn ang="0">
                    <a:pos x="5" y="22"/>
                  </a:cxn>
                  <a:cxn ang="0">
                    <a:pos x="8" y="16"/>
                  </a:cxn>
                  <a:cxn ang="0">
                    <a:pos x="10" y="12"/>
                  </a:cxn>
                  <a:cxn ang="0">
                    <a:pos x="15" y="6"/>
                  </a:cxn>
                  <a:cxn ang="0">
                    <a:pos x="12" y="0"/>
                  </a:cxn>
                </a:cxnLst>
                <a:rect l="0" t="0" r="r" b="b"/>
                <a:pathLst>
                  <a:path w="16" h="23">
                    <a:moveTo>
                      <a:pt x="12" y="0"/>
                    </a:moveTo>
                    <a:lnTo>
                      <a:pt x="8" y="5"/>
                    </a:lnTo>
                    <a:lnTo>
                      <a:pt x="4" y="11"/>
                    </a:lnTo>
                    <a:lnTo>
                      <a:pt x="0" y="21"/>
                    </a:lnTo>
                    <a:lnTo>
                      <a:pt x="5" y="22"/>
                    </a:lnTo>
                    <a:lnTo>
                      <a:pt x="8" y="16"/>
                    </a:lnTo>
                    <a:lnTo>
                      <a:pt x="10" y="12"/>
                    </a:lnTo>
                    <a:lnTo>
                      <a:pt x="15" y="6"/>
                    </a:lnTo>
                    <a:lnTo>
                      <a:pt x="1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04" name="Freeform 76"/>
              <p:cNvSpPr>
                <a:spLocks/>
              </p:cNvSpPr>
              <p:nvPr/>
            </p:nvSpPr>
            <p:spPr bwMode="auto">
              <a:xfrm>
                <a:off x="4432" y="3808"/>
                <a:ext cx="30" cy="23"/>
              </a:xfrm>
              <a:custGeom>
                <a:avLst/>
                <a:gdLst/>
                <a:ahLst/>
                <a:cxnLst>
                  <a:cxn ang="0">
                    <a:pos x="23" y="0"/>
                  </a:cxn>
                  <a:cxn ang="0">
                    <a:pos x="16" y="4"/>
                  </a:cxn>
                  <a:cxn ang="0">
                    <a:pos x="10" y="10"/>
                  </a:cxn>
                  <a:cxn ang="0">
                    <a:pos x="0" y="22"/>
                  </a:cxn>
                  <a:cxn ang="0">
                    <a:pos x="3" y="22"/>
                  </a:cxn>
                  <a:cxn ang="0">
                    <a:pos x="9" y="14"/>
                  </a:cxn>
                  <a:cxn ang="0">
                    <a:pos x="14" y="8"/>
                  </a:cxn>
                  <a:cxn ang="0">
                    <a:pos x="20" y="4"/>
                  </a:cxn>
                  <a:cxn ang="0">
                    <a:pos x="29" y="0"/>
                  </a:cxn>
                  <a:cxn ang="0">
                    <a:pos x="23" y="0"/>
                  </a:cxn>
                </a:cxnLst>
                <a:rect l="0" t="0" r="r" b="b"/>
                <a:pathLst>
                  <a:path w="30" h="23">
                    <a:moveTo>
                      <a:pt x="23" y="0"/>
                    </a:moveTo>
                    <a:lnTo>
                      <a:pt x="16" y="4"/>
                    </a:lnTo>
                    <a:lnTo>
                      <a:pt x="10" y="10"/>
                    </a:lnTo>
                    <a:lnTo>
                      <a:pt x="0" y="22"/>
                    </a:lnTo>
                    <a:lnTo>
                      <a:pt x="3" y="22"/>
                    </a:lnTo>
                    <a:lnTo>
                      <a:pt x="9" y="14"/>
                    </a:lnTo>
                    <a:lnTo>
                      <a:pt x="14" y="8"/>
                    </a:lnTo>
                    <a:lnTo>
                      <a:pt x="20" y="4"/>
                    </a:lnTo>
                    <a:lnTo>
                      <a:pt x="29" y="0"/>
                    </a:lnTo>
                    <a:lnTo>
                      <a:pt x="2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05" name="Freeform 77"/>
              <p:cNvSpPr>
                <a:spLocks/>
              </p:cNvSpPr>
              <p:nvPr/>
            </p:nvSpPr>
            <p:spPr bwMode="auto">
              <a:xfrm>
                <a:off x="4397" y="3812"/>
                <a:ext cx="21" cy="21"/>
              </a:xfrm>
              <a:custGeom>
                <a:avLst/>
                <a:gdLst/>
                <a:ahLst/>
                <a:cxnLst>
                  <a:cxn ang="0">
                    <a:pos x="10" y="11"/>
                  </a:cxn>
                  <a:cxn ang="0">
                    <a:pos x="12" y="10"/>
                  </a:cxn>
                  <a:cxn ang="0">
                    <a:pos x="12" y="8"/>
                  </a:cxn>
                  <a:cxn ang="0">
                    <a:pos x="12" y="6"/>
                  </a:cxn>
                  <a:cxn ang="0">
                    <a:pos x="12" y="4"/>
                  </a:cxn>
                  <a:cxn ang="0">
                    <a:pos x="11" y="1"/>
                  </a:cxn>
                  <a:cxn ang="0">
                    <a:pos x="20" y="0"/>
                  </a:cxn>
                  <a:cxn ang="0">
                    <a:pos x="7" y="1"/>
                  </a:cxn>
                  <a:cxn ang="0">
                    <a:pos x="4" y="3"/>
                  </a:cxn>
                  <a:cxn ang="0">
                    <a:pos x="2" y="5"/>
                  </a:cxn>
                  <a:cxn ang="0">
                    <a:pos x="1" y="8"/>
                  </a:cxn>
                  <a:cxn ang="0">
                    <a:pos x="0" y="11"/>
                  </a:cxn>
                  <a:cxn ang="0">
                    <a:pos x="0" y="20"/>
                  </a:cxn>
                  <a:cxn ang="0">
                    <a:pos x="9" y="18"/>
                  </a:cxn>
                  <a:cxn ang="0">
                    <a:pos x="9" y="12"/>
                  </a:cxn>
                  <a:cxn ang="0">
                    <a:pos x="10" y="11"/>
                  </a:cxn>
                </a:cxnLst>
                <a:rect l="0" t="0" r="r" b="b"/>
                <a:pathLst>
                  <a:path w="21" h="21">
                    <a:moveTo>
                      <a:pt x="10" y="11"/>
                    </a:moveTo>
                    <a:lnTo>
                      <a:pt x="12" y="10"/>
                    </a:lnTo>
                    <a:lnTo>
                      <a:pt x="12" y="8"/>
                    </a:lnTo>
                    <a:lnTo>
                      <a:pt x="12" y="6"/>
                    </a:lnTo>
                    <a:lnTo>
                      <a:pt x="12" y="4"/>
                    </a:lnTo>
                    <a:lnTo>
                      <a:pt x="11" y="1"/>
                    </a:lnTo>
                    <a:lnTo>
                      <a:pt x="20" y="0"/>
                    </a:lnTo>
                    <a:lnTo>
                      <a:pt x="7" y="1"/>
                    </a:lnTo>
                    <a:lnTo>
                      <a:pt x="4" y="3"/>
                    </a:lnTo>
                    <a:lnTo>
                      <a:pt x="2" y="5"/>
                    </a:lnTo>
                    <a:lnTo>
                      <a:pt x="1" y="8"/>
                    </a:lnTo>
                    <a:lnTo>
                      <a:pt x="0" y="11"/>
                    </a:lnTo>
                    <a:lnTo>
                      <a:pt x="0" y="20"/>
                    </a:lnTo>
                    <a:lnTo>
                      <a:pt x="9" y="18"/>
                    </a:lnTo>
                    <a:lnTo>
                      <a:pt x="9" y="12"/>
                    </a:lnTo>
                    <a:lnTo>
                      <a:pt x="1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06" name="Freeform 78"/>
              <p:cNvSpPr>
                <a:spLocks/>
              </p:cNvSpPr>
              <p:nvPr/>
            </p:nvSpPr>
            <p:spPr bwMode="auto">
              <a:xfrm>
                <a:off x="4405" y="3812"/>
                <a:ext cx="22" cy="19"/>
              </a:xfrm>
              <a:custGeom>
                <a:avLst/>
                <a:gdLst/>
                <a:ahLst/>
                <a:cxnLst>
                  <a:cxn ang="0">
                    <a:pos x="1" y="10"/>
                  </a:cxn>
                  <a:cxn ang="0">
                    <a:pos x="8" y="9"/>
                  </a:cxn>
                  <a:cxn ang="0">
                    <a:pos x="9" y="9"/>
                  </a:cxn>
                  <a:cxn ang="0">
                    <a:pos x="10" y="11"/>
                  </a:cxn>
                  <a:cxn ang="0">
                    <a:pos x="11" y="18"/>
                  </a:cxn>
                  <a:cxn ang="0">
                    <a:pos x="21" y="18"/>
                  </a:cxn>
                  <a:cxn ang="0">
                    <a:pos x="18" y="6"/>
                  </a:cxn>
                  <a:cxn ang="0">
                    <a:pos x="17" y="3"/>
                  </a:cxn>
                  <a:cxn ang="0">
                    <a:pos x="15" y="1"/>
                  </a:cxn>
                  <a:cxn ang="0">
                    <a:pos x="14" y="0"/>
                  </a:cxn>
                  <a:cxn ang="0">
                    <a:pos x="11" y="0"/>
                  </a:cxn>
                  <a:cxn ang="0">
                    <a:pos x="12" y="2"/>
                  </a:cxn>
                  <a:cxn ang="0">
                    <a:pos x="12" y="4"/>
                  </a:cxn>
                  <a:cxn ang="0">
                    <a:pos x="12" y="7"/>
                  </a:cxn>
                  <a:cxn ang="0">
                    <a:pos x="11" y="8"/>
                  </a:cxn>
                  <a:cxn ang="0">
                    <a:pos x="11" y="6"/>
                  </a:cxn>
                  <a:cxn ang="0">
                    <a:pos x="9" y="8"/>
                  </a:cxn>
                  <a:cxn ang="0">
                    <a:pos x="8" y="6"/>
                  </a:cxn>
                  <a:cxn ang="0">
                    <a:pos x="8" y="8"/>
                  </a:cxn>
                  <a:cxn ang="0">
                    <a:pos x="0" y="9"/>
                  </a:cxn>
                  <a:cxn ang="0">
                    <a:pos x="1" y="10"/>
                  </a:cxn>
                </a:cxnLst>
                <a:rect l="0" t="0" r="r" b="b"/>
                <a:pathLst>
                  <a:path w="22" h="19">
                    <a:moveTo>
                      <a:pt x="1" y="10"/>
                    </a:moveTo>
                    <a:lnTo>
                      <a:pt x="8" y="9"/>
                    </a:lnTo>
                    <a:lnTo>
                      <a:pt x="9" y="9"/>
                    </a:lnTo>
                    <a:lnTo>
                      <a:pt x="10" y="11"/>
                    </a:lnTo>
                    <a:lnTo>
                      <a:pt x="11" y="18"/>
                    </a:lnTo>
                    <a:lnTo>
                      <a:pt x="21" y="18"/>
                    </a:lnTo>
                    <a:lnTo>
                      <a:pt x="18" y="6"/>
                    </a:lnTo>
                    <a:lnTo>
                      <a:pt x="17" y="3"/>
                    </a:lnTo>
                    <a:lnTo>
                      <a:pt x="15" y="1"/>
                    </a:lnTo>
                    <a:lnTo>
                      <a:pt x="14" y="0"/>
                    </a:lnTo>
                    <a:lnTo>
                      <a:pt x="11" y="0"/>
                    </a:lnTo>
                    <a:lnTo>
                      <a:pt x="12" y="2"/>
                    </a:lnTo>
                    <a:lnTo>
                      <a:pt x="12" y="4"/>
                    </a:lnTo>
                    <a:lnTo>
                      <a:pt x="12" y="7"/>
                    </a:lnTo>
                    <a:lnTo>
                      <a:pt x="11" y="8"/>
                    </a:lnTo>
                    <a:lnTo>
                      <a:pt x="11" y="6"/>
                    </a:lnTo>
                    <a:lnTo>
                      <a:pt x="9" y="8"/>
                    </a:lnTo>
                    <a:lnTo>
                      <a:pt x="8" y="6"/>
                    </a:lnTo>
                    <a:lnTo>
                      <a:pt x="8" y="8"/>
                    </a:lnTo>
                    <a:lnTo>
                      <a:pt x="0" y="9"/>
                    </a:lnTo>
                    <a:lnTo>
                      <a:pt x="1"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07" name="Freeform 79"/>
              <p:cNvSpPr>
                <a:spLocks/>
              </p:cNvSpPr>
              <p:nvPr/>
            </p:nvSpPr>
            <p:spPr bwMode="auto">
              <a:xfrm>
                <a:off x="4613" y="3833"/>
                <a:ext cx="247" cy="170"/>
              </a:xfrm>
              <a:custGeom>
                <a:avLst/>
                <a:gdLst/>
                <a:ahLst/>
                <a:cxnLst>
                  <a:cxn ang="0">
                    <a:pos x="0" y="2"/>
                  </a:cxn>
                  <a:cxn ang="0">
                    <a:pos x="54" y="0"/>
                  </a:cxn>
                  <a:cxn ang="0">
                    <a:pos x="90" y="0"/>
                  </a:cxn>
                  <a:cxn ang="0">
                    <a:pos x="134" y="5"/>
                  </a:cxn>
                  <a:cxn ang="0">
                    <a:pos x="166" y="13"/>
                  </a:cxn>
                  <a:cxn ang="0">
                    <a:pos x="193" y="25"/>
                  </a:cxn>
                  <a:cxn ang="0">
                    <a:pos x="213" y="39"/>
                  </a:cxn>
                  <a:cxn ang="0">
                    <a:pos x="225" y="50"/>
                  </a:cxn>
                  <a:cxn ang="0">
                    <a:pos x="237" y="63"/>
                  </a:cxn>
                  <a:cxn ang="0">
                    <a:pos x="242" y="72"/>
                  </a:cxn>
                  <a:cxn ang="0">
                    <a:pos x="245" y="80"/>
                  </a:cxn>
                  <a:cxn ang="0">
                    <a:pos x="245" y="85"/>
                  </a:cxn>
                  <a:cxn ang="0">
                    <a:pos x="246" y="92"/>
                  </a:cxn>
                  <a:cxn ang="0">
                    <a:pos x="244" y="113"/>
                  </a:cxn>
                  <a:cxn ang="0">
                    <a:pos x="241" y="130"/>
                  </a:cxn>
                  <a:cxn ang="0">
                    <a:pos x="244" y="137"/>
                  </a:cxn>
                  <a:cxn ang="0">
                    <a:pos x="245" y="142"/>
                  </a:cxn>
                  <a:cxn ang="0">
                    <a:pos x="245" y="145"/>
                  </a:cxn>
                  <a:cxn ang="0">
                    <a:pos x="243" y="149"/>
                  </a:cxn>
                  <a:cxn ang="0">
                    <a:pos x="242" y="153"/>
                  </a:cxn>
                  <a:cxn ang="0">
                    <a:pos x="235" y="160"/>
                  </a:cxn>
                  <a:cxn ang="0">
                    <a:pos x="225" y="165"/>
                  </a:cxn>
                  <a:cxn ang="0">
                    <a:pos x="194" y="168"/>
                  </a:cxn>
                  <a:cxn ang="0">
                    <a:pos x="145" y="169"/>
                  </a:cxn>
                  <a:cxn ang="0">
                    <a:pos x="198" y="165"/>
                  </a:cxn>
                  <a:cxn ang="0">
                    <a:pos x="220" y="162"/>
                  </a:cxn>
                  <a:cxn ang="0">
                    <a:pos x="231" y="159"/>
                  </a:cxn>
                  <a:cxn ang="0">
                    <a:pos x="237" y="156"/>
                  </a:cxn>
                  <a:cxn ang="0">
                    <a:pos x="241" y="149"/>
                  </a:cxn>
                  <a:cxn ang="0">
                    <a:pos x="242" y="145"/>
                  </a:cxn>
                  <a:cxn ang="0">
                    <a:pos x="242" y="141"/>
                  </a:cxn>
                  <a:cxn ang="0">
                    <a:pos x="241" y="138"/>
                  </a:cxn>
                  <a:cxn ang="0">
                    <a:pos x="238" y="133"/>
                  </a:cxn>
                  <a:cxn ang="0">
                    <a:pos x="243" y="106"/>
                  </a:cxn>
                  <a:cxn ang="0">
                    <a:pos x="243" y="92"/>
                  </a:cxn>
                  <a:cxn ang="0">
                    <a:pos x="243" y="85"/>
                  </a:cxn>
                  <a:cxn ang="0">
                    <a:pos x="240" y="79"/>
                  </a:cxn>
                  <a:cxn ang="0">
                    <a:pos x="238" y="71"/>
                  </a:cxn>
                  <a:cxn ang="0">
                    <a:pos x="232" y="66"/>
                  </a:cxn>
                  <a:cxn ang="0">
                    <a:pos x="221" y="51"/>
                  </a:cxn>
                  <a:cxn ang="0">
                    <a:pos x="202" y="36"/>
                  </a:cxn>
                  <a:cxn ang="0">
                    <a:pos x="182" y="26"/>
                  </a:cxn>
                  <a:cxn ang="0">
                    <a:pos x="159" y="15"/>
                  </a:cxn>
                  <a:cxn ang="0">
                    <a:pos x="132" y="8"/>
                  </a:cxn>
                  <a:cxn ang="0">
                    <a:pos x="110" y="5"/>
                  </a:cxn>
                  <a:cxn ang="0">
                    <a:pos x="81" y="2"/>
                  </a:cxn>
                  <a:cxn ang="0">
                    <a:pos x="58" y="2"/>
                  </a:cxn>
                  <a:cxn ang="0">
                    <a:pos x="40" y="2"/>
                  </a:cxn>
                  <a:cxn ang="0">
                    <a:pos x="0" y="2"/>
                  </a:cxn>
                </a:cxnLst>
                <a:rect l="0" t="0" r="r" b="b"/>
                <a:pathLst>
                  <a:path w="247" h="170">
                    <a:moveTo>
                      <a:pt x="0" y="2"/>
                    </a:moveTo>
                    <a:lnTo>
                      <a:pt x="54" y="0"/>
                    </a:lnTo>
                    <a:lnTo>
                      <a:pt x="90" y="0"/>
                    </a:lnTo>
                    <a:lnTo>
                      <a:pt x="134" y="5"/>
                    </a:lnTo>
                    <a:lnTo>
                      <a:pt x="166" y="13"/>
                    </a:lnTo>
                    <a:lnTo>
                      <a:pt x="193" y="25"/>
                    </a:lnTo>
                    <a:lnTo>
                      <a:pt x="213" y="39"/>
                    </a:lnTo>
                    <a:lnTo>
                      <a:pt x="225" y="50"/>
                    </a:lnTo>
                    <a:lnTo>
                      <a:pt x="237" y="63"/>
                    </a:lnTo>
                    <a:lnTo>
                      <a:pt x="242" y="72"/>
                    </a:lnTo>
                    <a:lnTo>
                      <a:pt x="245" y="80"/>
                    </a:lnTo>
                    <a:lnTo>
                      <a:pt x="245" y="85"/>
                    </a:lnTo>
                    <a:lnTo>
                      <a:pt x="246" y="92"/>
                    </a:lnTo>
                    <a:lnTo>
                      <a:pt x="244" y="113"/>
                    </a:lnTo>
                    <a:lnTo>
                      <a:pt x="241" y="130"/>
                    </a:lnTo>
                    <a:lnTo>
                      <a:pt x="244" y="137"/>
                    </a:lnTo>
                    <a:lnTo>
                      <a:pt x="245" y="142"/>
                    </a:lnTo>
                    <a:lnTo>
                      <a:pt x="245" y="145"/>
                    </a:lnTo>
                    <a:lnTo>
                      <a:pt x="243" y="149"/>
                    </a:lnTo>
                    <a:lnTo>
                      <a:pt x="242" y="153"/>
                    </a:lnTo>
                    <a:lnTo>
                      <a:pt x="235" y="160"/>
                    </a:lnTo>
                    <a:lnTo>
                      <a:pt x="225" y="165"/>
                    </a:lnTo>
                    <a:lnTo>
                      <a:pt x="194" y="168"/>
                    </a:lnTo>
                    <a:lnTo>
                      <a:pt x="145" y="169"/>
                    </a:lnTo>
                    <a:lnTo>
                      <a:pt x="198" y="165"/>
                    </a:lnTo>
                    <a:lnTo>
                      <a:pt x="220" y="162"/>
                    </a:lnTo>
                    <a:lnTo>
                      <a:pt x="231" y="159"/>
                    </a:lnTo>
                    <a:lnTo>
                      <a:pt x="237" y="156"/>
                    </a:lnTo>
                    <a:lnTo>
                      <a:pt x="241" y="149"/>
                    </a:lnTo>
                    <a:lnTo>
                      <a:pt x="242" y="145"/>
                    </a:lnTo>
                    <a:lnTo>
                      <a:pt x="242" y="141"/>
                    </a:lnTo>
                    <a:lnTo>
                      <a:pt x="241" y="138"/>
                    </a:lnTo>
                    <a:lnTo>
                      <a:pt x="238" y="133"/>
                    </a:lnTo>
                    <a:lnTo>
                      <a:pt x="243" y="106"/>
                    </a:lnTo>
                    <a:lnTo>
                      <a:pt x="243" y="92"/>
                    </a:lnTo>
                    <a:lnTo>
                      <a:pt x="243" y="85"/>
                    </a:lnTo>
                    <a:lnTo>
                      <a:pt x="240" y="79"/>
                    </a:lnTo>
                    <a:lnTo>
                      <a:pt x="238" y="71"/>
                    </a:lnTo>
                    <a:lnTo>
                      <a:pt x="232" y="66"/>
                    </a:lnTo>
                    <a:lnTo>
                      <a:pt x="221" y="51"/>
                    </a:lnTo>
                    <a:lnTo>
                      <a:pt x="202" y="36"/>
                    </a:lnTo>
                    <a:lnTo>
                      <a:pt x="182" y="26"/>
                    </a:lnTo>
                    <a:lnTo>
                      <a:pt x="159" y="15"/>
                    </a:lnTo>
                    <a:lnTo>
                      <a:pt x="132" y="8"/>
                    </a:lnTo>
                    <a:lnTo>
                      <a:pt x="110" y="5"/>
                    </a:lnTo>
                    <a:lnTo>
                      <a:pt x="81" y="2"/>
                    </a:lnTo>
                    <a:lnTo>
                      <a:pt x="58" y="2"/>
                    </a:lnTo>
                    <a:lnTo>
                      <a:pt x="40" y="2"/>
                    </a:lnTo>
                    <a:lnTo>
                      <a:pt x="0"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08" name="Freeform 80"/>
              <p:cNvSpPr>
                <a:spLocks/>
              </p:cNvSpPr>
              <p:nvPr/>
            </p:nvSpPr>
            <p:spPr bwMode="auto">
              <a:xfrm>
                <a:off x="4610" y="3866"/>
                <a:ext cx="138" cy="169"/>
              </a:xfrm>
              <a:custGeom>
                <a:avLst/>
                <a:gdLst/>
                <a:ahLst/>
                <a:cxnLst>
                  <a:cxn ang="0">
                    <a:pos x="132" y="135"/>
                  </a:cxn>
                  <a:cxn ang="0">
                    <a:pos x="125" y="131"/>
                  </a:cxn>
                  <a:cxn ang="0">
                    <a:pos x="120" y="123"/>
                  </a:cxn>
                  <a:cxn ang="0">
                    <a:pos x="117" y="110"/>
                  </a:cxn>
                  <a:cxn ang="0">
                    <a:pos x="110" y="68"/>
                  </a:cxn>
                  <a:cxn ang="0">
                    <a:pos x="100" y="37"/>
                  </a:cxn>
                  <a:cxn ang="0">
                    <a:pos x="84" y="12"/>
                  </a:cxn>
                  <a:cxn ang="0">
                    <a:pos x="65" y="2"/>
                  </a:cxn>
                  <a:cxn ang="0">
                    <a:pos x="45" y="1"/>
                  </a:cxn>
                  <a:cxn ang="0">
                    <a:pos x="25" y="14"/>
                  </a:cxn>
                  <a:cxn ang="0">
                    <a:pos x="13" y="33"/>
                  </a:cxn>
                  <a:cxn ang="0">
                    <a:pos x="3" y="60"/>
                  </a:cxn>
                  <a:cxn ang="0">
                    <a:pos x="0" y="89"/>
                  </a:cxn>
                  <a:cxn ang="0">
                    <a:pos x="1" y="112"/>
                  </a:cxn>
                  <a:cxn ang="0">
                    <a:pos x="4" y="131"/>
                  </a:cxn>
                  <a:cxn ang="0">
                    <a:pos x="6" y="136"/>
                  </a:cxn>
                  <a:cxn ang="0">
                    <a:pos x="17" y="131"/>
                  </a:cxn>
                  <a:cxn ang="0">
                    <a:pos x="12" y="110"/>
                  </a:cxn>
                  <a:cxn ang="0">
                    <a:pos x="11" y="86"/>
                  </a:cxn>
                  <a:cxn ang="0">
                    <a:pos x="14" y="64"/>
                  </a:cxn>
                  <a:cxn ang="0">
                    <a:pos x="19" y="47"/>
                  </a:cxn>
                  <a:cxn ang="0">
                    <a:pos x="29" y="31"/>
                  </a:cxn>
                  <a:cxn ang="0">
                    <a:pos x="44" y="19"/>
                  </a:cxn>
                  <a:cxn ang="0">
                    <a:pos x="54" y="16"/>
                  </a:cxn>
                  <a:cxn ang="0">
                    <a:pos x="68" y="19"/>
                  </a:cxn>
                  <a:cxn ang="0">
                    <a:pos x="80" y="26"/>
                  </a:cxn>
                  <a:cxn ang="0">
                    <a:pos x="89" y="39"/>
                  </a:cxn>
                  <a:cxn ang="0">
                    <a:pos x="97" y="54"/>
                  </a:cxn>
                  <a:cxn ang="0">
                    <a:pos x="102" y="78"/>
                  </a:cxn>
                  <a:cxn ang="0">
                    <a:pos x="103" y="100"/>
                  </a:cxn>
                  <a:cxn ang="0">
                    <a:pos x="99" y="121"/>
                  </a:cxn>
                  <a:cxn ang="0">
                    <a:pos x="93" y="139"/>
                  </a:cxn>
                  <a:cxn ang="0">
                    <a:pos x="86" y="152"/>
                  </a:cxn>
                  <a:cxn ang="0">
                    <a:pos x="75" y="162"/>
                  </a:cxn>
                  <a:cxn ang="0">
                    <a:pos x="61" y="168"/>
                  </a:cxn>
                  <a:cxn ang="0">
                    <a:pos x="100" y="164"/>
                  </a:cxn>
                  <a:cxn ang="0">
                    <a:pos x="110" y="147"/>
                  </a:cxn>
                  <a:cxn ang="0">
                    <a:pos x="117" y="123"/>
                  </a:cxn>
                  <a:cxn ang="0">
                    <a:pos x="125" y="135"/>
                  </a:cxn>
                  <a:cxn ang="0">
                    <a:pos x="137" y="136"/>
                  </a:cxn>
                </a:cxnLst>
                <a:rect l="0" t="0" r="r" b="b"/>
                <a:pathLst>
                  <a:path w="138" h="169">
                    <a:moveTo>
                      <a:pt x="137" y="136"/>
                    </a:moveTo>
                    <a:lnTo>
                      <a:pt x="132" y="135"/>
                    </a:lnTo>
                    <a:lnTo>
                      <a:pt x="128" y="133"/>
                    </a:lnTo>
                    <a:lnTo>
                      <a:pt x="125" y="131"/>
                    </a:lnTo>
                    <a:lnTo>
                      <a:pt x="122" y="127"/>
                    </a:lnTo>
                    <a:lnTo>
                      <a:pt x="120" y="123"/>
                    </a:lnTo>
                    <a:lnTo>
                      <a:pt x="119" y="118"/>
                    </a:lnTo>
                    <a:lnTo>
                      <a:pt x="117" y="110"/>
                    </a:lnTo>
                    <a:lnTo>
                      <a:pt x="115" y="93"/>
                    </a:lnTo>
                    <a:lnTo>
                      <a:pt x="110" y="68"/>
                    </a:lnTo>
                    <a:lnTo>
                      <a:pt x="106" y="49"/>
                    </a:lnTo>
                    <a:lnTo>
                      <a:pt x="100" y="37"/>
                    </a:lnTo>
                    <a:lnTo>
                      <a:pt x="93" y="24"/>
                    </a:lnTo>
                    <a:lnTo>
                      <a:pt x="84" y="12"/>
                    </a:lnTo>
                    <a:lnTo>
                      <a:pt x="74" y="6"/>
                    </a:lnTo>
                    <a:lnTo>
                      <a:pt x="65" y="2"/>
                    </a:lnTo>
                    <a:lnTo>
                      <a:pt x="56" y="0"/>
                    </a:lnTo>
                    <a:lnTo>
                      <a:pt x="45" y="1"/>
                    </a:lnTo>
                    <a:lnTo>
                      <a:pt x="34" y="6"/>
                    </a:lnTo>
                    <a:lnTo>
                      <a:pt x="25" y="14"/>
                    </a:lnTo>
                    <a:lnTo>
                      <a:pt x="18" y="22"/>
                    </a:lnTo>
                    <a:lnTo>
                      <a:pt x="13" y="33"/>
                    </a:lnTo>
                    <a:lnTo>
                      <a:pt x="7" y="47"/>
                    </a:lnTo>
                    <a:lnTo>
                      <a:pt x="3" y="60"/>
                    </a:lnTo>
                    <a:lnTo>
                      <a:pt x="1" y="77"/>
                    </a:lnTo>
                    <a:lnTo>
                      <a:pt x="0" y="89"/>
                    </a:lnTo>
                    <a:lnTo>
                      <a:pt x="0" y="98"/>
                    </a:lnTo>
                    <a:lnTo>
                      <a:pt x="1" y="112"/>
                    </a:lnTo>
                    <a:lnTo>
                      <a:pt x="2" y="123"/>
                    </a:lnTo>
                    <a:lnTo>
                      <a:pt x="4" y="131"/>
                    </a:lnTo>
                    <a:lnTo>
                      <a:pt x="5" y="135"/>
                    </a:lnTo>
                    <a:lnTo>
                      <a:pt x="6" y="136"/>
                    </a:lnTo>
                    <a:lnTo>
                      <a:pt x="9" y="136"/>
                    </a:lnTo>
                    <a:lnTo>
                      <a:pt x="17" y="131"/>
                    </a:lnTo>
                    <a:lnTo>
                      <a:pt x="14" y="121"/>
                    </a:lnTo>
                    <a:lnTo>
                      <a:pt x="12" y="110"/>
                    </a:lnTo>
                    <a:lnTo>
                      <a:pt x="11" y="98"/>
                    </a:lnTo>
                    <a:lnTo>
                      <a:pt x="11" y="86"/>
                    </a:lnTo>
                    <a:lnTo>
                      <a:pt x="12" y="74"/>
                    </a:lnTo>
                    <a:lnTo>
                      <a:pt x="14" y="64"/>
                    </a:lnTo>
                    <a:lnTo>
                      <a:pt x="16" y="56"/>
                    </a:lnTo>
                    <a:lnTo>
                      <a:pt x="19" y="47"/>
                    </a:lnTo>
                    <a:lnTo>
                      <a:pt x="24" y="39"/>
                    </a:lnTo>
                    <a:lnTo>
                      <a:pt x="29" y="31"/>
                    </a:lnTo>
                    <a:lnTo>
                      <a:pt x="36" y="24"/>
                    </a:lnTo>
                    <a:lnTo>
                      <a:pt x="44" y="19"/>
                    </a:lnTo>
                    <a:lnTo>
                      <a:pt x="49" y="17"/>
                    </a:lnTo>
                    <a:lnTo>
                      <a:pt x="54" y="16"/>
                    </a:lnTo>
                    <a:lnTo>
                      <a:pt x="60" y="16"/>
                    </a:lnTo>
                    <a:lnTo>
                      <a:pt x="68" y="19"/>
                    </a:lnTo>
                    <a:lnTo>
                      <a:pt x="74" y="22"/>
                    </a:lnTo>
                    <a:lnTo>
                      <a:pt x="80" y="26"/>
                    </a:lnTo>
                    <a:lnTo>
                      <a:pt x="85" y="33"/>
                    </a:lnTo>
                    <a:lnTo>
                      <a:pt x="89" y="39"/>
                    </a:lnTo>
                    <a:lnTo>
                      <a:pt x="94" y="46"/>
                    </a:lnTo>
                    <a:lnTo>
                      <a:pt x="97" y="54"/>
                    </a:lnTo>
                    <a:lnTo>
                      <a:pt x="100" y="63"/>
                    </a:lnTo>
                    <a:lnTo>
                      <a:pt x="102" y="78"/>
                    </a:lnTo>
                    <a:lnTo>
                      <a:pt x="103" y="89"/>
                    </a:lnTo>
                    <a:lnTo>
                      <a:pt x="103" y="100"/>
                    </a:lnTo>
                    <a:lnTo>
                      <a:pt x="101" y="112"/>
                    </a:lnTo>
                    <a:lnTo>
                      <a:pt x="99" y="121"/>
                    </a:lnTo>
                    <a:lnTo>
                      <a:pt x="97" y="129"/>
                    </a:lnTo>
                    <a:lnTo>
                      <a:pt x="93" y="139"/>
                    </a:lnTo>
                    <a:lnTo>
                      <a:pt x="90" y="146"/>
                    </a:lnTo>
                    <a:lnTo>
                      <a:pt x="86" y="152"/>
                    </a:lnTo>
                    <a:lnTo>
                      <a:pt x="81" y="156"/>
                    </a:lnTo>
                    <a:lnTo>
                      <a:pt x="75" y="162"/>
                    </a:lnTo>
                    <a:lnTo>
                      <a:pt x="70" y="165"/>
                    </a:lnTo>
                    <a:lnTo>
                      <a:pt x="61" y="168"/>
                    </a:lnTo>
                    <a:lnTo>
                      <a:pt x="94" y="167"/>
                    </a:lnTo>
                    <a:lnTo>
                      <a:pt x="100" y="164"/>
                    </a:lnTo>
                    <a:lnTo>
                      <a:pt x="104" y="160"/>
                    </a:lnTo>
                    <a:lnTo>
                      <a:pt x="110" y="147"/>
                    </a:lnTo>
                    <a:lnTo>
                      <a:pt x="114" y="138"/>
                    </a:lnTo>
                    <a:lnTo>
                      <a:pt x="117" y="123"/>
                    </a:lnTo>
                    <a:lnTo>
                      <a:pt x="120" y="131"/>
                    </a:lnTo>
                    <a:lnTo>
                      <a:pt x="125" y="135"/>
                    </a:lnTo>
                    <a:lnTo>
                      <a:pt x="132" y="136"/>
                    </a:lnTo>
                    <a:lnTo>
                      <a:pt x="137"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09" name="Freeform 81"/>
              <p:cNvSpPr>
                <a:spLocks/>
              </p:cNvSpPr>
              <p:nvPr/>
            </p:nvSpPr>
            <p:spPr bwMode="auto">
              <a:xfrm>
                <a:off x="4623" y="3886"/>
                <a:ext cx="89" cy="149"/>
              </a:xfrm>
              <a:custGeom>
                <a:avLst/>
                <a:gdLst/>
                <a:ahLst/>
                <a:cxnLst>
                  <a:cxn ang="0">
                    <a:pos x="2" y="99"/>
                  </a:cxn>
                  <a:cxn ang="0">
                    <a:pos x="0" y="77"/>
                  </a:cxn>
                  <a:cxn ang="0">
                    <a:pos x="1" y="53"/>
                  </a:cxn>
                  <a:cxn ang="0">
                    <a:pos x="9" y="28"/>
                  </a:cxn>
                  <a:cxn ang="0">
                    <a:pos x="24" y="8"/>
                  </a:cxn>
                  <a:cxn ang="0">
                    <a:pos x="39" y="1"/>
                  </a:cxn>
                  <a:cxn ang="0">
                    <a:pos x="52" y="1"/>
                  </a:cxn>
                  <a:cxn ang="0">
                    <a:pos x="69" y="12"/>
                  </a:cxn>
                  <a:cxn ang="0">
                    <a:pos x="81" y="34"/>
                  </a:cxn>
                  <a:cxn ang="0">
                    <a:pos x="88" y="65"/>
                  </a:cxn>
                  <a:cxn ang="0">
                    <a:pos x="87" y="90"/>
                  </a:cxn>
                  <a:cxn ang="0">
                    <a:pos x="80" y="114"/>
                  </a:cxn>
                  <a:cxn ang="0">
                    <a:pos x="69" y="134"/>
                  </a:cxn>
                  <a:cxn ang="0">
                    <a:pos x="58" y="144"/>
                  </a:cxn>
                  <a:cxn ang="0">
                    <a:pos x="48" y="148"/>
                  </a:cxn>
                  <a:cxn ang="0">
                    <a:pos x="35" y="147"/>
                  </a:cxn>
                  <a:cxn ang="0">
                    <a:pos x="43" y="133"/>
                  </a:cxn>
                  <a:cxn ang="0">
                    <a:pos x="52" y="132"/>
                  </a:cxn>
                  <a:cxn ang="0">
                    <a:pos x="65" y="122"/>
                  </a:cxn>
                  <a:cxn ang="0">
                    <a:pos x="74" y="105"/>
                  </a:cxn>
                  <a:cxn ang="0">
                    <a:pos x="79" y="86"/>
                  </a:cxn>
                  <a:cxn ang="0">
                    <a:pos x="80" y="66"/>
                  </a:cxn>
                  <a:cxn ang="0">
                    <a:pos x="77" y="48"/>
                  </a:cxn>
                  <a:cxn ang="0">
                    <a:pos x="69" y="30"/>
                  </a:cxn>
                  <a:cxn ang="0">
                    <a:pos x="58" y="16"/>
                  </a:cxn>
                  <a:cxn ang="0">
                    <a:pos x="44" y="12"/>
                  </a:cxn>
                  <a:cxn ang="0">
                    <a:pos x="33" y="15"/>
                  </a:cxn>
                  <a:cxn ang="0">
                    <a:pos x="20" y="27"/>
                  </a:cxn>
                  <a:cxn ang="0">
                    <a:pos x="12" y="44"/>
                  </a:cxn>
                  <a:cxn ang="0">
                    <a:pos x="8" y="69"/>
                  </a:cxn>
                  <a:cxn ang="0">
                    <a:pos x="10" y="93"/>
                  </a:cxn>
                  <a:cxn ang="0">
                    <a:pos x="4" y="111"/>
                  </a:cxn>
                </a:cxnLst>
                <a:rect l="0" t="0" r="r" b="b"/>
                <a:pathLst>
                  <a:path w="89" h="149">
                    <a:moveTo>
                      <a:pt x="4" y="111"/>
                    </a:moveTo>
                    <a:lnTo>
                      <a:pt x="2" y="99"/>
                    </a:lnTo>
                    <a:lnTo>
                      <a:pt x="1" y="89"/>
                    </a:lnTo>
                    <a:lnTo>
                      <a:pt x="0" y="77"/>
                    </a:lnTo>
                    <a:lnTo>
                      <a:pt x="0" y="66"/>
                    </a:lnTo>
                    <a:lnTo>
                      <a:pt x="1" y="53"/>
                    </a:lnTo>
                    <a:lnTo>
                      <a:pt x="5" y="39"/>
                    </a:lnTo>
                    <a:lnTo>
                      <a:pt x="9" y="28"/>
                    </a:lnTo>
                    <a:lnTo>
                      <a:pt x="16" y="18"/>
                    </a:lnTo>
                    <a:lnTo>
                      <a:pt x="24" y="8"/>
                    </a:lnTo>
                    <a:lnTo>
                      <a:pt x="31" y="3"/>
                    </a:lnTo>
                    <a:lnTo>
                      <a:pt x="39" y="1"/>
                    </a:lnTo>
                    <a:lnTo>
                      <a:pt x="44" y="0"/>
                    </a:lnTo>
                    <a:lnTo>
                      <a:pt x="52" y="1"/>
                    </a:lnTo>
                    <a:lnTo>
                      <a:pt x="61" y="5"/>
                    </a:lnTo>
                    <a:lnTo>
                      <a:pt x="69" y="12"/>
                    </a:lnTo>
                    <a:lnTo>
                      <a:pt x="76" y="23"/>
                    </a:lnTo>
                    <a:lnTo>
                      <a:pt x="81" y="34"/>
                    </a:lnTo>
                    <a:lnTo>
                      <a:pt x="86" y="49"/>
                    </a:lnTo>
                    <a:lnTo>
                      <a:pt x="88" y="65"/>
                    </a:lnTo>
                    <a:lnTo>
                      <a:pt x="88" y="76"/>
                    </a:lnTo>
                    <a:lnTo>
                      <a:pt x="87" y="90"/>
                    </a:lnTo>
                    <a:lnTo>
                      <a:pt x="84" y="104"/>
                    </a:lnTo>
                    <a:lnTo>
                      <a:pt x="80" y="114"/>
                    </a:lnTo>
                    <a:lnTo>
                      <a:pt x="75" y="126"/>
                    </a:lnTo>
                    <a:lnTo>
                      <a:pt x="69" y="134"/>
                    </a:lnTo>
                    <a:lnTo>
                      <a:pt x="64" y="140"/>
                    </a:lnTo>
                    <a:lnTo>
                      <a:pt x="58" y="144"/>
                    </a:lnTo>
                    <a:lnTo>
                      <a:pt x="51" y="147"/>
                    </a:lnTo>
                    <a:lnTo>
                      <a:pt x="48" y="148"/>
                    </a:lnTo>
                    <a:lnTo>
                      <a:pt x="40" y="148"/>
                    </a:lnTo>
                    <a:lnTo>
                      <a:pt x="35" y="147"/>
                    </a:lnTo>
                    <a:lnTo>
                      <a:pt x="29" y="144"/>
                    </a:lnTo>
                    <a:lnTo>
                      <a:pt x="43" y="133"/>
                    </a:lnTo>
                    <a:lnTo>
                      <a:pt x="47" y="133"/>
                    </a:lnTo>
                    <a:lnTo>
                      <a:pt x="52" y="132"/>
                    </a:lnTo>
                    <a:lnTo>
                      <a:pt x="59" y="127"/>
                    </a:lnTo>
                    <a:lnTo>
                      <a:pt x="65" y="122"/>
                    </a:lnTo>
                    <a:lnTo>
                      <a:pt x="70" y="113"/>
                    </a:lnTo>
                    <a:lnTo>
                      <a:pt x="74" y="105"/>
                    </a:lnTo>
                    <a:lnTo>
                      <a:pt x="77" y="97"/>
                    </a:lnTo>
                    <a:lnTo>
                      <a:pt x="79" y="86"/>
                    </a:lnTo>
                    <a:lnTo>
                      <a:pt x="80" y="75"/>
                    </a:lnTo>
                    <a:lnTo>
                      <a:pt x="80" y="66"/>
                    </a:lnTo>
                    <a:lnTo>
                      <a:pt x="78" y="56"/>
                    </a:lnTo>
                    <a:lnTo>
                      <a:pt x="77" y="48"/>
                    </a:lnTo>
                    <a:lnTo>
                      <a:pt x="74" y="40"/>
                    </a:lnTo>
                    <a:lnTo>
                      <a:pt x="69" y="30"/>
                    </a:lnTo>
                    <a:lnTo>
                      <a:pt x="64" y="22"/>
                    </a:lnTo>
                    <a:lnTo>
                      <a:pt x="58" y="16"/>
                    </a:lnTo>
                    <a:lnTo>
                      <a:pt x="51" y="12"/>
                    </a:lnTo>
                    <a:lnTo>
                      <a:pt x="44" y="12"/>
                    </a:lnTo>
                    <a:lnTo>
                      <a:pt x="39" y="12"/>
                    </a:lnTo>
                    <a:lnTo>
                      <a:pt x="33" y="15"/>
                    </a:lnTo>
                    <a:lnTo>
                      <a:pt x="25" y="20"/>
                    </a:lnTo>
                    <a:lnTo>
                      <a:pt x="20" y="27"/>
                    </a:lnTo>
                    <a:lnTo>
                      <a:pt x="15" y="35"/>
                    </a:lnTo>
                    <a:lnTo>
                      <a:pt x="12" y="44"/>
                    </a:lnTo>
                    <a:lnTo>
                      <a:pt x="9" y="58"/>
                    </a:lnTo>
                    <a:lnTo>
                      <a:pt x="8" y="69"/>
                    </a:lnTo>
                    <a:lnTo>
                      <a:pt x="8" y="78"/>
                    </a:lnTo>
                    <a:lnTo>
                      <a:pt x="10" y="93"/>
                    </a:lnTo>
                    <a:lnTo>
                      <a:pt x="14" y="106"/>
                    </a:lnTo>
                    <a:lnTo>
                      <a:pt x="4" y="1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10" name="Freeform 82"/>
              <p:cNvSpPr>
                <a:spLocks/>
              </p:cNvSpPr>
              <p:nvPr/>
            </p:nvSpPr>
            <p:spPr bwMode="auto">
              <a:xfrm>
                <a:off x="4627" y="3990"/>
                <a:ext cx="40" cy="45"/>
              </a:xfrm>
              <a:custGeom>
                <a:avLst/>
                <a:gdLst/>
                <a:ahLst/>
                <a:cxnLst>
                  <a:cxn ang="0">
                    <a:pos x="9" y="0"/>
                  </a:cxn>
                  <a:cxn ang="0">
                    <a:pos x="11" y="7"/>
                  </a:cxn>
                  <a:cxn ang="0">
                    <a:pos x="15" y="14"/>
                  </a:cxn>
                  <a:cxn ang="0">
                    <a:pos x="19" y="20"/>
                  </a:cxn>
                  <a:cxn ang="0">
                    <a:pos x="24" y="24"/>
                  </a:cxn>
                  <a:cxn ang="0">
                    <a:pos x="31" y="28"/>
                  </a:cxn>
                  <a:cxn ang="0">
                    <a:pos x="35" y="29"/>
                  </a:cxn>
                  <a:cxn ang="0">
                    <a:pos x="39" y="29"/>
                  </a:cxn>
                  <a:cxn ang="0">
                    <a:pos x="36" y="44"/>
                  </a:cxn>
                  <a:cxn ang="0">
                    <a:pos x="30" y="43"/>
                  </a:cxn>
                  <a:cxn ang="0">
                    <a:pos x="25" y="40"/>
                  </a:cxn>
                  <a:cxn ang="0">
                    <a:pos x="20" y="37"/>
                  </a:cxn>
                  <a:cxn ang="0">
                    <a:pos x="14" y="32"/>
                  </a:cxn>
                  <a:cxn ang="0">
                    <a:pos x="9" y="25"/>
                  </a:cxn>
                  <a:cxn ang="0">
                    <a:pos x="6" y="20"/>
                  </a:cxn>
                  <a:cxn ang="0">
                    <a:pos x="3" y="14"/>
                  </a:cxn>
                  <a:cxn ang="0">
                    <a:pos x="0" y="6"/>
                  </a:cxn>
                  <a:cxn ang="0">
                    <a:pos x="9" y="0"/>
                  </a:cxn>
                </a:cxnLst>
                <a:rect l="0" t="0" r="r" b="b"/>
                <a:pathLst>
                  <a:path w="40" h="45">
                    <a:moveTo>
                      <a:pt x="9" y="0"/>
                    </a:moveTo>
                    <a:lnTo>
                      <a:pt x="11" y="7"/>
                    </a:lnTo>
                    <a:lnTo>
                      <a:pt x="15" y="14"/>
                    </a:lnTo>
                    <a:lnTo>
                      <a:pt x="19" y="20"/>
                    </a:lnTo>
                    <a:lnTo>
                      <a:pt x="24" y="24"/>
                    </a:lnTo>
                    <a:lnTo>
                      <a:pt x="31" y="28"/>
                    </a:lnTo>
                    <a:lnTo>
                      <a:pt x="35" y="29"/>
                    </a:lnTo>
                    <a:lnTo>
                      <a:pt x="39" y="29"/>
                    </a:lnTo>
                    <a:lnTo>
                      <a:pt x="36" y="44"/>
                    </a:lnTo>
                    <a:lnTo>
                      <a:pt x="30" y="43"/>
                    </a:lnTo>
                    <a:lnTo>
                      <a:pt x="25" y="40"/>
                    </a:lnTo>
                    <a:lnTo>
                      <a:pt x="20" y="37"/>
                    </a:lnTo>
                    <a:lnTo>
                      <a:pt x="14" y="32"/>
                    </a:lnTo>
                    <a:lnTo>
                      <a:pt x="9" y="25"/>
                    </a:lnTo>
                    <a:lnTo>
                      <a:pt x="6" y="20"/>
                    </a:lnTo>
                    <a:lnTo>
                      <a:pt x="3" y="14"/>
                    </a:lnTo>
                    <a:lnTo>
                      <a:pt x="0" y="6"/>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11" name="Freeform 83"/>
              <p:cNvSpPr>
                <a:spLocks/>
              </p:cNvSpPr>
              <p:nvPr/>
            </p:nvSpPr>
            <p:spPr bwMode="auto">
              <a:xfrm>
                <a:off x="4635" y="3905"/>
                <a:ext cx="56" cy="107"/>
              </a:xfrm>
              <a:custGeom>
                <a:avLst/>
                <a:gdLst/>
                <a:ahLst/>
                <a:cxnLst>
                  <a:cxn ang="0">
                    <a:pos x="42" y="10"/>
                  </a:cxn>
                  <a:cxn ang="0">
                    <a:pos x="43" y="34"/>
                  </a:cxn>
                  <a:cxn ang="0">
                    <a:pos x="30" y="13"/>
                  </a:cxn>
                  <a:cxn ang="0">
                    <a:pos x="30" y="25"/>
                  </a:cxn>
                  <a:cxn ang="0">
                    <a:pos x="29" y="36"/>
                  </a:cxn>
                  <a:cxn ang="0">
                    <a:pos x="27" y="43"/>
                  </a:cxn>
                  <a:cxn ang="0">
                    <a:pos x="25" y="49"/>
                  </a:cxn>
                  <a:cxn ang="0">
                    <a:pos x="22" y="53"/>
                  </a:cxn>
                  <a:cxn ang="0">
                    <a:pos x="19" y="57"/>
                  </a:cxn>
                  <a:cxn ang="0">
                    <a:pos x="11" y="66"/>
                  </a:cxn>
                  <a:cxn ang="0">
                    <a:pos x="19" y="86"/>
                  </a:cxn>
                  <a:cxn ang="0">
                    <a:pos x="26" y="80"/>
                  </a:cxn>
                  <a:cxn ang="0">
                    <a:pos x="32" y="76"/>
                  </a:cxn>
                  <a:cxn ang="0">
                    <a:pos x="33" y="75"/>
                  </a:cxn>
                  <a:cxn ang="0">
                    <a:pos x="36" y="75"/>
                  </a:cxn>
                  <a:cxn ang="0">
                    <a:pos x="40" y="75"/>
                  </a:cxn>
                  <a:cxn ang="0">
                    <a:pos x="45" y="78"/>
                  </a:cxn>
                  <a:cxn ang="0">
                    <a:pos x="51" y="84"/>
                  </a:cxn>
                  <a:cxn ang="0">
                    <a:pos x="55" y="89"/>
                  </a:cxn>
                  <a:cxn ang="0">
                    <a:pos x="51" y="96"/>
                  </a:cxn>
                  <a:cxn ang="0">
                    <a:pos x="47" y="100"/>
                  </a:cxn>
                  <a:cxn ang="0">
                    <a:pos x="42" y="103"/>
                  </a:cxn>
                  <a:cxn ang="0">
                    <a:pos x="38" y="106"/>
                  </a:cxn>
                  <a:cxn ang="0">
                    <a:pos x="33" y="106"/>
                  </a:cxn>
                  <a:cxn ang="0">
                    <a:pos x="28" y="106"/>
                  </a:cxn>
                  <a:cxn ang="0">
                    <a:pos x="23" y="104"/>
                  </a:cxn>
                  <a:cxn ang="0">
                    <a:pos x="18" y="101"/>
                  </a:cxn>
                  <a:cxn ang="0">
                    <a:pos x="13" y="96"/>
                  </a:cxn>
                  <a:cxn ang="0">
                    <a:pos x="9" y="91"/>
                  </a:cxn>
                  <a:cxn ang="0">
                    <a:pos x="6" y="83"/>
                  </a:cxn>
                  <a:cxn ang="0">
                    <a:pos x="3" y="75"/>
                  </a:cxn>
                  <a:cxn ang="0">
                    <a:pos x="1" y="68"/>
                  </a:cxn>
                  <a:cxn ang="0">
                    <a:pos x="0" y="59"/>
                  </a:cxn>
                  <a:cxn ang="0">
                    <a:pos x="0" y="48"/>
                  </a:cxn>
                  <a:cxn ang="0">
                    <a:pos x="1" y="38"/>
                  </a:cxn>
                  <a:cxn ang="0">
                    <a:pos x="3" y="31"/>
                  </a:cxn>
                  <a:cxn ang="0">
                    <a:pos x="5" y="24"/>
                  </a:cxn>
                  <a:cxn ang="0">
                    <a:pos x="9" y="17"/>
                  </a:cxn>
                  <a:cxn ang="0">
                    <a:pos x="14" y="9"/>
                  </a:cxn>
                  <a:cxn ang="0">
                    <a:pos x="21" y="3"/>
                  </a:cxn>
                  <a:cxn ang="0">
                    <a:pos x="27" y="0"/>
                  </a:cxn>
                  <a:cxn ang="0">
                    <a:pos x="33" y="0"/>
                  </a:cxn>
                  <a:cxn ang="0">
                    <a:pos x="40" y="1"/>
                  </a:cxn>
                  <a:cxn ang="0">
                    <a:pos x="43" y="3"/>
                  </a:cxn>
                  <a:cxn ang="0">
                    <a:pos x="42" y="10"/>
                  </a:cxn>
                </a:cxnLst>
                <a:rect l="0" t="0" r="r" b="b"/>
                <a:pathLst>
                  <a:path w="56" h="107">
                    <a:moveTo>
                      <a:pt x="42" y="10"/>
                    </a:moveTo>
                    <a:lnTo>
                      <a:pt x="43" y="34"/>
                    </a:lnTo>
                    <a:lnTo>
                      <a:pt x="30" y="13"/>
                    </a:lnTo>
                    <a:lnTo>
                      <a:pt x="30" y="25"/>
                    </a:lnTo>
                    <a:lnTo>
                      <a:pt x="29" y="36"/>
                    </a:lnTo>
                    <a:lnTo>
                      <a:pt x="27" y="43"/>
                    </a:lnTo>
                    <a:lnTo>
                      <a:pt x="25" y="49"/>
                    </a:lnTo>
                    <a:lnTo>
                      <a:pt x="22" y="53"/>
                    </a:lnTo>
                    <a:lnTo>
                      <a:pt x="19" y="57"/>
                    </a:lnTo>
                    <a:lnTo>
                      <a:pt x="11" y="66"/>
                    </a:lnTo>
                    <a:lnTo>
                      <a:pt x="19" y="86"/>
                    </a:lnTo>
                    <a:lnTo>
                      <a:pt x="26" y="80"/>
                    </a:lnTo>
                    <a:lnTo>
                      <a:pt x="32" y="76"/>
                    </a:lnTo>
                    <a:lnTo>
                      <a:pt x="33" y="75"/>
                    </a:lnTo>
                    <a:lnTo>
                      <a:pt x="36" y="75"/>
                    </a:lnTo>
                    <a:lnTo>
                      <a:pt x="40" y="75"/>
                    </a:lnTo>
                    <a:lnTo>
                      <a:pt x="45" y="78"/>
                    </a:lnTo>
                    <a:lnTo>
                      <a:pt x="51" y="84"/>
                    </a:lnTo>
                    <a:lnTo>
                      <a:pt x="55" y="89"/>
                    </a:lnTo>
                    <a:lnTo>
                      <a:pt x="51" y="96"/>
                    </a:lnTo>
                    <a:lnTo>
                      <a:pt x="47" y="100"/>
                    </a:lnTo>
                    <a:lnTo>
                      <a:pt x="42" y="103"/>
                    </a:lnTo>
                    <a:lnTo>
                      <a:pt x="38" y="106"/>
                    </a:lnTo>
                    <a:lnTo>
                      <a:pt x="33" y="106"/>
                    </a:lnTo>
                    <a:lnTo>
                      <a:pt x="28" y="106"/>
                    </a:lnTo>
                    <a:lnTo>
                      <a:pt x="23" y="104"/>
                    </a:lnTo>
                    <a:lnTo>
                      <a:pt x="18" y="101"/>
                    </a:lnTo>
                    <a:lnTo>
                      <a:pt x="13" y="96"/>
                    </a:lnTo>
                    <a:lnTo>
                      <a:pt x="9" y="91"/>
                    </a:lnTo>
                    <a:lnTo>
                      <a:pt x="6" y="83"/>
                    </a:lnTo>
                    <a:lnTo>
                      <a:pt x="3" y="75"/>
                    </a:lnTo>
                    <a:lnTo>
                      <a:pt x="1" y="68"/>
                    </a:lnTo>
                    <a:lnTo>
                      <a:pt x="0" y="59"/>
                    </a:lnTo>
                    <a:lnTo>
                      <a:pt x="0" y="48"/>
                    </a:lnTo>
                    <a:lnTo>
                      <a:pt x="1" y="38"/>
                    </a:lnTo>
                    <a:lnTo>
                      <a:pt x="3" y="31"/>
                    </a:lnTo>
                    <a:lnTo>
                      <a:pt x="5" y="24"/>
                    </a:lnTo>
                    <a:lnTo>
                      <a:pt x="9" y="17"/>
                    </a:lnTo>
                    <a:lnTo>
                      <a:pt x="14" y="9"/>
                    </a:lnTo>
                    <a:lnTo>
                      <a:pt x="21" y="3"/>
                    </a:lnTo>
                    <a:lnTo>
                      <a:pt x="27" y="0"/>
                    </a:lnTo>
                    <a:lnTo>
                      <a:pt x="33" y="0"/>
                    </a:lnTo>
                    <a:lnTo>
                      <a:pt x="40" y="1"/>
                    </a:lnTo>
                    <a:lnTo>
                      <a:pt x="43" y="3"/>
                    </a:lnTo>
                    <a:lnTo>
                      <a:pt x="42"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12" name="Freeform 84"/>
              <p:cNvSpPr>
                <a:spLocks/>
              </p:cNvSpPr>
              <p:nvPr/>
            </p:nvSpPr>
            <p:spPr bwMode="auto">
              <a:xfrm>
                <a:off x="4676" y="3908"/>
                <a:ext cx="23" cy="89"/>
              </a:xfrm>
              <a:custGeom>
                <a:avLst/>
                <a:gdLst/>
                <a:ahLst/>
                <a:cxnLst>
                  <a:cxn ang="0">
                    <a:pos x="0" y="9"/>
                  </a:cxn>
                  <a:cxn ang="0">
                    <a:pos x="4" y="33"/>
                  </a:cxn>
                  <a:cxn ang="0">
                    <a:pos x="5" y="38"/>
                  </a:cxn>
                  <a:cxn ang="0">
                    <a:pos x="7" y="44"/>
                  </a:cxn>
                  <a:cxn ang="0">
                    <a:pos x="11" y="50"/>
                  </a:cxn>
                  <a:cxn ang="0">
                    <a:pos x="14" y="55"/>
                  </a:cxn>
                  <a:cxn ang="0">
                    <a:pos x="18" y="60"/>
                  </a:cxn>
                  <a:cxn ang="0">
                    <a:pos x="15" y="72"/>
                  </a:cxn>
                  <a:cxn ang="0">
                    <a:pos x="12" y="84"/>
                  </a:cxn>
                  <a:cxn ang="0">
                    <a:pos x="12" y="88"/>
                  </a:cxn>
                  <a:cxn ang="0">
                    <a:pos x="14" y="84"/>
                  </a:cxn>
                  <a:cxn ang="0">
                    <a:pos x="17" y="77"/>
                  </a:cxn>
                  <a:cxn ang="0">
                    <a:pos x="20" y="69"/>
                  </a:cxn>
                  <a:cxn ang="0">
                    <a:pos x="21" y="62"/>
                  </a:cxn>
                  <a:cxn ang="0">
                    <a:pos x="22" y="54"/>
                  </a:cxn>
                  <a:cxn ang="0">
                    <a:pos x="22" y="45"/>
                  </a:cxn>
                  <a:cxn ang="0">
                    <a:pos x="21" y="36"/>
                  </a:cxn>
                  <a:cxn ang="0">
                    <a:pos x="20" y="29"/>
                  </a:cxn>
                  <a:cxn ang="0">
                    <a:pos x="17" y="21"/>
                  </a:cxn>
                  <a:cxn ang="0">
                    <a:pos x="13" y="12"/>
                  </a:cxn>
                  <a:cxn ang="0">
                    <a:pos x="7" y="6"/>
                  </a:cxn>
                  <a:cxn ang="0">
                    <a:pos x="0" y="0"/>
                  </a:cxn>
                  <a:cxn ang="0">
                    <a:pos x="0" y="9"/>
                  </a:cxn>
                </a:cxnLst>
                <a:rect l="0" t="0" r="r" b="b"/>
                <a:pathLst>
                  <a:path w="23" h="89">
                    <a:moveTo>
                      <a:pt x="0" y="9"/>
                    </a:moveTo>
                    <a:lnTo>
                      <a:pt x="4" y="33"/>
                    </a:lnTo>
                    <a:lnTo>
                      <a:pt x="5" y="38"/>
                    </a:lnTo>
                    <a:lnTo>
                      <a:pt x="7" y="44"/>
                    </a:lnTo>
                    <a:lnTo>
                      <a:pt x="11" y="50"/>
                    </a:lnTo>
                    <a:lnTo>
                      <a:pt x="14" y="55"/>
                    </a:lnTo>
                    <a:lnTo>
                      <a:pt x="18" y="60"/>
                    </a:lnTo>
                    <a:lnTo>
                      <a:pt x="15" y="72"/>
                    </a:lnTo>
                    <a:lnTo>
                      <a:pt x="12" y="84"/>
                    </a:lnTo>
                    <a:lnTo>
                      <a:pt x="12" y="88"/>
                    </a:lnTo>
                    <a:lnTo>
                      <a:pt x="14" y="84"/>
                    </a:lnTo>
                    <a:lnTo>
                      <a:pt x="17" y="77"/>
                    </a:lnTo>
                    <a:lnTo>
                      <a:pt x="20" y="69"/>
                    </a:lnTo>
                    <a:lnTo>
                      <a:pt x="21" y="62"/>
                    </a:lnTo>
                    <a:lnTo>
                      <a:pt x="22" y="54"/>
                    </a:lnTo>
                    <a:lnTo>
                      <a:pt x="22" y="45"/>
                    </a:lnTo>
                    <a:lnTo>
                      <a:pt x="21" y="36"/>
                    </a:lnTo>
                    <a:lnTo>
                      <a:pt x="20" y="29"/>
                    </a:lnTo>
                    <a:lnTo>
                      <a:pt x="17" y="21"/>
                    </a:lnTo>
                    <a:lnTo>
                      <a:pt x="13" y="12"/>
                    </a:lnTo>
                    <a:lnTo>
                      <a:pt x="7" y="6"/>
                    </a:lnTo>
                    <a:lnTo>
                      <a:pt x="0" y="0"/>
                    </a:lnTo>
                    <a:lnTo>
                      <a:pt x="0" y="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13" name="Freeform 85"/>
              <p:cNvSpPr>
                <a:spLocks/>
              </p:cNvSpPr>
              <p:nvPr/>
            </p:nvSpPr>
            <p:spPr bwMode="auto">
              <a:xfrm>
                <a:off x="4666" y="3950"/>
                <a:ext cx="8" cy="24"/>
              </a:xfrm>
              <a:custGeom>
                <a:avLst/>
                <a:gdLst/>
                <a:ahLst/>
                <a:cxnLst>
                  <a:cxn ang="0">
                    <a:pos x="7" y="0"/>
                  </a:cxn>
                  <a:cxn ang="0">
                    <a:pos x="5" y="0"/>
                  </a:cxn>
                  <a:cxn ang="0">
                    <a:pos x="3" y="1"/>
                  </a:cxn>
                  <a:cxn ang="0">
                    <a:pos x="2" y="4"/>
                  </a:cxn>
                  <a:cxn ang="0">
                    <a:pos x="1" y="6"/>
                  </a:cxn>
                  <a:cxn ang="0">
                    <a:pos x="0" y="10"/>
                  </a:cxn>
                  <a:cxn ang="0">
                    <a:pos x="0" y="13"/>
                  </a:cxn>
                  <a:cxn ang="0">
                    <a:pos x="1" y="16"/>
                  </a:cxn>
                  <a:cxn ang="0">
                    <a:pos x="1" y="19"/>
                  </a:cxn>
                  <a:cxn ang="0">
                    <a:pos x="3" y="22"/>
                  </a:cxn>
                  <a:cxn ang="0">
                    <a:pos x="4" y="23"/>
                  </a:cxn>
                  <a:cxn ang="0">
                    <a:pos x="6" y="23"/>
                  </a:cxn>
                  <a:cxn ang="0">
                    <a:pos x="7" y="23"/>
                  </a:cxn>
                  <a:cxn ang="0">
                    <a:pos x="7" y="21"/>
                  </a:cxn>
                  <a:cxn ang="0">
                    <a:pos x="5" y="21"/>
                  </a:cxn>
                  <a:cxn ang="0">
                    <a:pos x="4" y="20"/>
                  </a:cxn>
                  <a:cxn ang="0">
                    <a:pos x="2" y="18"/>
                  </a:cxn>
                  <a:cxn ang="0">
                    <a:pos x="2" y="16"/>
                  </a:cxn>
                  <a:cxn ang="0">
                    <a:pos x="1" y="13"/>
                  </a:cxn>
                  <a:cxn ang="0">
                    <a:pos x="1" y="10"/>
                  </a:cxn>
                  <a:cxn ang="0">
                    <a:pos x="1" y="7"/>
                  </a:cxn>
                  <a:cxn ang="0">
                    <a:pos x="2" y="4"/>
                  </a:cxn>
                  <a:cxn ang="0">
                    <a:pos x="4" y="3"/>
                  </a:cxn>
                  <a:cxn ang="0">
                    <a:pos x="5" y="2"/>
                  </a:cxn>
                  <a:cxn ang="0">
                    <a:pos x="7" y="2"/>
                  </a:cxn>
                  <a:cxn ang="0">
                    <a:pos x="7" y="0"/>
                  </a:cxn>
                </a:cxnLst>
                <a:rect l="0" t="0" r="r" b="b"/>
                <a:pathLst>
                  <a:path w="8" h="24">
                    <a:moveTo>
                      <a:pt x="7" y="0"/>
                    </a:moveTo>
                    <a:lnTo>
                      <a:pt x="5" y="0"/>
                    </a:lnTo>
                    <a:lnTo>
                      <a:pt x="3" y="1"/>
                    </a:lnTo>
                    <a:lnTo>
                      <a:pt x="2" y="4"/>
                    </a:lnTo>
                    <a:lnTo>
                      <a:pt x="1" y="6"/>
                    </a:lnTo>
                    <a:lnTo>
                      <a:pt x="0" y="10"/>
                    </a:lnTo>
                    <a:lnTo>
                      <a:pt x="0" y="13"/>
                    </a:lnTo>
                    <a:lnTo>
                      <a:pt x="1" y="16"/>
                    </a:lnTo>
                    <a:lnTo>
                      <a:pt x="1" y="19"/>
                    </a:lnTo>
                    <a:lnTo>
                      <a:pt x="3" y="22"/>
                    </a:lnTo>
                    <a:lnTo>
                      <a:pt x="4" y="23"/>
                    </a:lnTo>
                    <a:lnTo>
                      <a:pt x="6" y="23"/>
                    </a:lnTo>
                    <a:lnTo>
                      <a:pt x="7" y="23"/>
                    </a:lnTo>
                    <a:lnTo>
                      <a:pt x="7" y="21"/>
                    </a:lnTo>
                    <a:lnTo>
                      <a:pt x="5" y="21"/>
                    </a:lnTo>
                    <a:lnTo>
                      <a:pt x="4" y="20"/>
                    </a:lnTo>
                    <a:lnTo>
                      <a:pt x="2" y="18"/>
                    </a:lnTo>
                    <a:lnTo>
                      <a:pt x="2" y="16"/>
                    </a:lnTo>
                    <a:lnTo>
                      <a:pt x="1" y="13"/>
                    </a:lnTo>
                    <a:lnTo>
                      <a:pt x="1" y="10"/>
                    </a:lnTo>
                    <a:lnTo>
                      <a:pt x="1" y="7"/>
                    </a:lnTo>
                    <a:lnTo>
                      <a:pt x="2" y="4"/>
                    </a:lnTo>
                    <a:lnTo>
                      <a:pt x="4" y="3"/>
                    </a:lnTo>
                    <a:lnTo>
                      <a:pt x="5" y="2"/>
                    </a:lnTo>
                    <a:lnTo>
                      <a:pt x="7" y="2"/>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14" name="Freeform 86"/>
              <p:cNvSpPr>
                <a:spLocks/>
              </p:cNvSpPr>
              <p:nvPr/>
            </p:nvSpPr>
            <p:spPr bwMode="auto">
              <a:xfrm>
                <a:off x="4671" y="3950"/>
                <a:ext cx="11" cy="24"/>
              </a:xfrm>
              <a:custGeom>
                <a:avLst/>
                <a:gdLst/>
                <a:ahLst/>
                <a:cxnLst>
                  <a:cxn ang="0">
                    <a:pos x="2" y="2"/>
                  </a:cxn>
                  <a:cxn ang="0">
                    <a:pos x="4" y="3"/>
                  </a:cxn>
                  <a:cxn ang="0">
                    <a:pos x="5" y="4"/>
                  </a:cxn>
                  <a:cxn ang="0">
                    <a:pos x="6" y="7"/>
                  </a:cxn>
                  <a:cxn ang="0">
                    <a:pos x="7" y="9"/>
                  </a:cxn>
                  <a:cxn ang="0">
                    <a:pos x="7" y="12"/>
                  </a:cxn>
                  <a:cxn ang="0">
                    <a:pos x="6" y="15"/>
                  </a:cxn>
                  <a:cxn ang="0">
                    <a:pos x="5" y="17"/>
                  </a:cxn>
                  <a:cxn ang="0">
                    <a:pos x="4" y="19"/>
                  </a:cxn>
                  <a:cxn ang="0">
                    <a:pos x="3" y="20"/>
                  </a:cxn>
                  <a:cxn ang="0">
                    <a:pos x="2" y="21"/>
                  </a:cxn>
                  <a:cxn ang="0">
                    <a:pos x="1" y="21"/>
                  </a:cxn>
                  <a:cxn ang="0">
                    <a:pos x="0" y="21"/>
                  </a:cxn>
                  <a:cxn ang="0">
                    <a:pos x="2" y="23"/>
                  </a:cxn>
                  <a:cxn ang="0">
                    <a:pos x="4" y="23"/>
                  </a:cxn>
                  <a:cxn ang="0">
                    <a:pos x="5" y="22"/>
                  </a:cxn>
                  <a:cxn ang="0">
                    <a:pos x="7" y="20"/>
                  </a:cxn>
                  <a:cxn ang="0">
                    <a:pos x="8" y="18"/>
                  </a:cxn>
                  <a:cxn ang="0">
                    <a:pos x="9" y="16"/>
                  </a:cxn>
                  <a:cxn ang="0">
                    <a:pos x="9" y="15"/>
                  </a:cxn>
                  <a:cxn ang="0">
                    <a:pos x="10" y="12"/>
                  </a:cxn>
                  <a:cxn ang="0">
                    <a:pos x="10" y="11"/>
                  </a:cxn>
                  <a:cxn ang="0">
                    <a:pos x="9" y="8"/>
                  </a:cxn>
                  <a:cxn ang="0">
                    <a:pos x="9" y="5"/>
                  </a:cxn>
                  <a:cxn ang="0">
                    <a:pos x="7" y="3"/>
                  </a:cxn>
                  <a:cxn ang="0">
                    <a:pos x="6" y="1"/>
                  </a:cxn>
                  <a:cxn ang="0">
                    <a:pos x="4" y="0"/>
                  </a:cxn>
                  <a:cxn ang="0">
                    <a:pos x="3" y="0"/>
                  </a:cxn>
                  <a:cxn ang="0">
                    <a:pos x="2" y="2"/>
                  </a:cxn>
                </a:cxnLst>
                <a:rect l="0" t="0" r="r" b="b"/>
                <a:pathLst>
                  <a:path w="11" h="24">
                    <a:moveTo>
                      <a:pt x="2" y="2"/>
                    </a:moveTo>
                    <a:lnTo>
                      <a:pt x="4" y="3"/>
                    </a:lnTo>
                    <a:lnTo>
                      <a:pt x="5" y="4"/>
                    </a:lnTo>
                    <a:lnTo>
                      <a:pt x="6" y="7"/>
                    </a:lnTo>
                    <a:lnTo>
                      <a:pt x="7" y="9"/>
                    </a:lnTo>
                    <a:lnTo>
                      <a:pt x="7" y="12"/>
                    </a:lnTo>
                    <a:lnTo>
                      <a:pt x="6" y="15"/>
                    </a:lnTo>
                    <a:lnTo>
                      <a:pt x="5" y="17"/>
                    </a:lnTo>
                    <a:lnTo>
                      <a:pt x="4" y="19"/>
                    </a:lnTo>
                    <a:lnTo>
                      <a:pt x="3" y="20"/>
                    </a:lnTo>
                    <a:lnTo>
                      <a:pt x="2" y="21"/>
                    </a:lnTo>
                    <a:lnTo>
                      <a:pt x="1" y="21"/>
                    </a:lnTo>
                    <a:lnTo>
                      <a:pt x="0" y="21"/>
                    </a:lnTo>
                    <a:lnTo>
                      <a:pt x="2" y="23"/>
                    </a:lnTo>
                    <a:lnTo>
                      <a:pt x="4" y="23"/>
                    </a:lnTo>
                    <a:lnTo>
                      <a:pt x="5" y="22"/>
                    </a:lnTo>
                    <a:lnTo>
                      <a:pt x="7" y="20"/>
                    </a:lnTo>
                    <a:lnTo>
                      <a:pt x="8" y="18"/>
                    </a:lnTo>
                    <a:lnTo>
                      <a:pt x="9" y="16"/>
                    </a:lnTo>
                    <a:lnTo>
                      <a:pt x="9" y="15"/>
                    </a:lnTo>
                    <a:lnTo>
                      <a:pt x="10" y="12"/>
                    </a:lnTo>
                    <a:lnTo>
                      <a:pt x="10" y="11"/>
                    </a:lnTo>
                    <a:lnTo>
                      <a:pt x="9" y="8"/>
                    </a:lnTo>
                    <a:lnTo>
                      <a:pt x="9" y="5"/>
                    </a:lnTo>
                    <a:lnTo>
                      <a:pt x="7" y="3"/>
                    </a:lnTo>
                    <a:lnTo>
                      <a:pt x="6" y="1"/>
                    </a:lnTo>
                    <a:lnTo>
                      <a:pt x="4" y="0"/>
                    </a:lnTo>
                    <a:lnTo>
                      <a:pt x="3" y="0"/>
                    </a:lnTo>
                    <a:lnTo>
                      <a:pt x="2"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15" name="Freeform 87"/>
              <p:cNvSpPr>
                <a:spLocks/>
              </p:cNvSpPr>
              <p:nvPr/>
            </p:nvSpPr>
            <p:spPr bwMode="auto">
              <a:xfrm>
                <a:off x="4655" y="3962"/>
                <a:ext cx="5" cy="29"/>
              </a:xfrm>
              <a:custGeom>
                <a:avLst/>
                <a:gdLst/>
                <a:ahLst/>
                <a:cxnLst>
                  <a:cxn ang="0">
                    <a:pos x="0" y="28"/>
                  </a:cxn>
                  <a:cxn ang="0">
                    <a:pos x="4" y="0"/>
                  </a:cxn>
                  <a:cxn ang="0">
                    <a:pos x="3" y="25"/>
                  </a:cxn>
                  <a:cxn ang="0">
                    <a:pos x="0" y="28"/>
                  </a:cxn>
                </a:cxnLst>
                <a:rect l="0" t="0" r="r" b="b"/>
                <a:pathLst>
                  <a:path w="5" h="29">
                    <a:moveTo>
                      <a:pt x="0" y="28"/>
                    </a:moveTo>
                    <a:lnTo>
                      <a:pt x="4" y="0"/>
                    </a:lnTo>
                    <a:lnTo>
                      <a:pt x="3" y="25"/>
                    </a:lnTo>
                    <a:lnTo>
                      <a:pt x="0" y="2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16" name="Freeform 88"/>
              <p:cNvSpPr>
                <a:spLocks/>
              </p:cNvSpPr>
              <p:nvPr/>
            </p:nvSpPr>
            <p:spPr bwMode="auto">
              <a:xfrm>
                <a:off x="4679" y="3964"/>
                <a:ext cx="15" cy="16"/>
              </a:xfrm>
              <a:custGeom>
                <a:avLst/>
                <a:gdLst/>
                <a:ahLst/>
                <a:cxnLst>
                  <a:cxn ang="0">
                    <a:pos x="12" y="0"/>
                  </a:cxn>
                  <a:cxn ang="0">
                    <a:pos x="0" y="15"/>
                  </a:cxn>
                  <a:cxn ang="0">
                    <a:pos x="14" y="1"/>
                  </a:cxn>
                  <a:cxn ang="0">
                    <a:pos x="12" y="0"/>
                  </a:cxn>
                </a:cxnLst>
                <a:rect l="0" t="0" r="r" b="b"/>
                <a:pathLst>
                  <a:path w="15" h="16">
                    <a:moveTo>
                      <a:pt x="12" y="0"/>
                    </a:moveTo>
                    <a:lnTo>
                      <a:pt x="0" y="15"/>
                    </a:lnTo>
                    <a:lnTo>
                      <a:pt x="14" y="1"/>
                    </a:lnTo>
                    <a:lnTo>
                      <a:pt x="1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17" name="Freeform 89"/>
              <p:cNvSpPr>
                <a:spLocks/>
              </p:cNvSpPr>
              <p:nvPr/>
            </p:nvSpPr>
            <p:spPr bwMode="auto">
              <a:xfrm>
                <a:off x="4266" y="4015"/>
                <a:ext cx="587" cy="29"/>
              </a:xfrm>
              <a:custGeom>
                <a:avLst/>
                <a:gdLst/>
                <a:ahLst/>
                <a:cxnLst>
                  <a:cxn ang="0">
                    <a:pos x="0" y="6"/>
                  </a:cxn>
                  <a:cxn ang="0">
                    <a:pos x="586" y="28"/>
                  </a:cxn>
                  <a:cxn ang="0">
                    <a:pos x="501" y="9"/>
                  </a:cxn>
                  <a:cxn ang="0">
                    <a:pos x="83" y="0"/>
                  </a:cxn>
                  <a:cxn ang="0">
                    <a:pos x="0" y="6"/>
                  </a:cxn>
                </a:cxnLst>
                <a:rect l="0" t="0" r="r" b="b"/>
                <a:pathLst>
                  <a:path w="587" h="29">
                    <a:moveTo>
                      <a:pt x="0" y="6"/>
                    </a:moveTo>
                    <a:lnTo>
                      <a:pt x="586" y="28"/>
                    </a:lnTo>
                    <a:lnTo>
                      <a:pt x="501" y="9"/>
                    </a:lnTo>
                    <a:lnTo>
                      <a:pt x="83" y="0"/>
                    </a:lnTo>
                    <a:lnTo>
                      <a:pt x="0" y="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18" name="Freeform 90"/>
              <p:cNvSpPr>
                <a:spLocks/>
              </p:cNvSpPr>
              <p:nvPr/>
            </p:nvSpPr>
            <p:spPr bwMode="auto">
              <a:xfrm>
                <a:off x="4745" y="3910"/>
                <a:ext cx="33" cy="46"/>
              </a:xfrm>
              <a:custGeom>
                <a:avLst/>
                <a:gdLst/>
                <a:ahLst/>
                <a:cxnLst>
                  <a:cxn ang="0">
                    <a:pos x="1" y="29"/>
                  </a:cxn>
                  <a:cxn ang="0">
                    <a:pos x="4" y="35"/>
                  </a:cxn>
                  <a:cxn ang="0">
                    <a:pos x="7" y="40"/>
                  </a:cxn>
                  <a:cxn ang="0">
                    <a:pos x="12" y="43"/>
                  </a:cxn>
                  <a:cxn ang="0">
                    <a:pos x="17" y="45"/>
                  </a:cxn>
                  <a:cxn ang="0">
                    <a:pos x="21" y="45"/>
                  </a:cxn>
                  <a:cxn ang="0">
                    <a:pos x="25" y="44"/>
                  </a:cxn>
                  <a:cxn ang="0">
                    <a:pos x="28" y="41"/>
                  </a:cxn>
                  <a:cxn ang="0">
                    <a:pos x="31" y="37"/>
                  </a:cxn>
                  <a:cxn ang="0">
                    <a:pos x="32" y="32"/>
                  </a:cxn>
                  <a:cxn ang="0">
                    <a:pos x="32" y="26"/>
                  </a:cxn>
                  <a:cxn ang="0">
                    <a:pos x="32" y="21"/>
                  </a:cxn>
                  <a:cxn ang="0">
                    <a:pos x="31" y="16"/>
                  </a:cxn>
                  <a:cxn ang="0">
                    <a:pos x="29" y="11"/>
                  </a:cxn>
                  <a:cxn ang="0">
                    <a:pos x="25" y="6"/>
                  </a:cxn>
                  <a:cxn ang="0">
                    <a:pos x="20" y="2"/>
                  </a:cxn>
                  <a:cxn ang="0">
                    <a:pos x="15" y="0"/>
                  </a:cxn>
                  <a:cxn ang="0">
                    <a:pos x="12" y="0"/>
                  </a:cxn>
                  <a:cxn ang="0">
                    <a:pos x="6" y="2"/>
                  </a:cxn>
                  <a:cxn ang="0">
                    <a:pos x="3" y="6"/>
                  </a:cxn>
                  <a:cxn ang="0">
                    <a:pos x="1" y="11"/>
                  </a:cxn>
                  <a:cxn ang="0">
                    <a:pos x="0" y="16"/>
                  </a:cxn>
                  <a:cxn ang="0">
                    <a:pos x="2" y="11"/>
                  </a:cxn>
                  <a:cxn ang="0">
                    <a:pos x="4" y="7"/>
                  </a:cxn>
                  <a:cxn ang="0">
                    <a:pos x="8" y="4"/>
                  </a:cxn>
                  <a:cxn ang="0">
                    <a:pos x="12" y="3"/>
                  </a:cxn>
                  <a:cxn ang="0">
                    <a:pos x="17" y="5"/>
                  </a:cxn>
                  <a:cxn ang="0">
                    <a:pos x="21" y="9"/>
                  </a:cxn>
                  <a:cxn ang="0">
                    <a:pos x="24" y="14"/>
                  </a:cxn>
                  <a:cxn ang="0">
                    <a:pos x="25" y="20"/>
                  </a:cxn>
                  <a:cxn ang="0">
                    <a:pos x="26" y="25"/>
                  </a:cxn>
                  <a:cxn ang="0">
                    <a:pos x="22" y="37"/>
                  </a:cxn>
                  <a:cxn ang="0">
                    <a:pos x="22" y="24"/>
                  </a:cxn>
                  <a:cxn ang="0">
                    <a:pos x="18" y="36"/>
                  </a:cxn>
                  <a:cxn ang="0">
                    <a:pos x="18" y="26"/>
                  </a:cxn>
                  <a:cxn ang="0">
                    <a:pos x="14" y="33"/>
                  </a:cxn>
                  <a:cxn ang="0">
                    <a:pos x="13" y="26"/>
                  </a:cxn>
                  <a:cxn ang="0">
                    <a:pos x="10" y="31"/>
                  </a:cxn>
                  <a:cxn ang="0">
                    <a:pos x="10" y="26"/>
                  </a:cxn>
                  <a:cxn ang="0">
                    <a:pos x="8" y="31"/>
                  </a:cxn>
                  <a:cxn ang="0">
                    <a:pos x="5" y="31"/>
                  </a:cxn>
                  <a:cxn ang="0">
                    <a:pos x="3" y="31"/>
                  </a:cxn>
                  <a:cxn ang="0">
                    <a:pos x="1" y="29"/>
                  </a:cxn>
                </a:cxnLst>
                <a:rect l="0" t="0" r="r" b="b"/>
                <a:pathLst>
                  <a:path w="33" h="46">
                    <a:moveTo>
                      <a:pt x="1" y="29"/>
                    </a:moveTo>
                    <a:lnTo>
                      <a:pt x="4" y="35"/>
                    </a:lnTo>
                    <a:lnTo>
                      <a:pt x="7" y="40"/>
                    </a:lnTo>
                    <a:lnTo>
                      <a:pt x="12" y="43"/>
                    </a:lnTo>
                    <a:lnTo>
                      <a:pt x="17" y="45"/>
                    </a:lnTo>
                    <a:lnTo>
                      <a:pt x="21" y="45"/>
                    </a:lnTo>
                    <a:lnTo>
                      <a:pt x="25" y="44"/>
                    </a:lnTo>
                    <a:lnTo>
                      <a:pt x="28" y="41"/>
                    </a:lnTo>
                    <a:lnTo>
                      <a:pt x="31" y="37"/>
                    </a:lnTo>
                    <a:lnTo>
                      <a:pt x="32" y="32"/>
                    </a:lnTo>
                    <a:lnTo>
                      <a:pt x="32" y="26"/>
                    </a:lnTo>
                    <a:lnTo>
                      <a:pt x="32" y="21"/>
                    </a:lnTo>
                    <a:lnTo>
                      <a:pt x="31" y="16"/>
                    </a:lnTo>
                    <a:lnTo>
                      <a:pt x="29" y="11"/>
                    </a:lnTo>
                    <a:lnTo>
                      <a:pt x="25" y="6"/>
                    </a:lnTo>
                    <a:lnTo>
                      <a:pt x="20" y="2"/>
                    </a:lnTo>
                    <a:lnTo>
                      <a:pt x="15" y="0"/>
                    </a:lnTo>
                    <a:lnTo>
                      <a:pt x="12" y="0"/>
                    </a:lnTo>
                    <a:lnTo>
                      <a:pt x="6" y="2"/>
                    </a:lnTo>
                    <a:lnTo>
                      <a:pt x="3" y="6"/>
                    </a:lnTo>
                    <a:lnTo>
                      <a:pt x="1" y="11"/>
                    </a:lnTo>
                    <a:lnTo>
                      <a:pt x="0" y="16"/>
                    </a:lnTo>
                    <a:lnTo>
                      <a:pt x="2" y="11"/>
                    </a:lnTo>
                    <a:lnTo>
                      <a:pt x="4" y="7"/>
                    </a:lnTo>
                    <a:lnTo>
                      <a:pt x="8" y="4"/>
                    </a:lnTo>
                    <a:lnTo>
                      <a:pt x="12" y="3"/>
                    </a:lnTo>
                    <a:lnTo>
                      <a:pt x="17" y="5"/>
                    </a:lnTo>
                    <a:lnTo>
                      <a:pt x="21" y="9"/>
                    </a:lnTo>
                    <a:lnTo>
                      <a:pt x="24" y="14"/>
                    </a:lnTo>
                    <a:lnTo>
                      <a:pt x="25" y="20"/>
                    </a:lnTo>
                    <a:lnTo>
                      <a:pt x="26" y="25"/>
                    </a:lnTo>
                    <a:lnTo>
                      <a:pt x="22" y="37"/>
                    </a:lnTo>
                    <a:lnTo>
                      <a:pt x="22" y="24"/>
                    </a:lnTo>
                    <a:lnTo>
                      <a:pt x="18" y="36"/>
                    </a:lnTo>
                    <a:lnTo>
                      <a:pt x="18" y="26"/>
                    </a:lnTo>
                    <a:lnTo>
                      <a:pt x="14" y="33"/>
                    </a:lnTo>
                    <a:lnTo>
                      <a:pt x="13" y="26"/>
                    </a:lnTo>
                    <a:lnTo>
                      <a:pt x="10" y="31"/>
                    </a:lnTo>
                    <a:lnTo>
                      <a:pt x="10" y="26"/>
                    </a:lnTo>
                    <a:lnTo>
                      <a:pt x="8" y="31"/>
                    </a:lnTo>
                    <a:lnTo>
                      <a:pt x="5" y="31"/>
                    </a:lnTo>
                    <a:lnTo>
                      <a:pt x="3" y="31"/>
                    </a:lnTo>
                    <a:lnTo>
                      <a:pt x="1"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19" name="Freeform 91"/>
              <p:cNvSpPr>
                <a:spLocks/>
              </p:cNvSpPr>
              <p:nvPr/>
            </p:nvSpPr>
            <p:spPr bwMode="auto">
              <a:xfrm>
                <a:off x="4729" y="3994"/>
                <a:ext cx="82" cy="36"/>
              </a:xfrm>
              <a:custGeom>
                <a:avLst/>
                <a:gdLst/>
                <a:ahLst/>
                <a:cxnLst>
                  <a:cxn ang="0">
                    <a:pos x="0" y="0"/>
                  </a:cxn>
                  <a:cxn ang="0">
                    <a:pos x="2" y="9"/>
                  </a:cxn>
                  <a:cxn ang="0">
                    <a:pos x="6" y="16"/>
                  </a:cxn>
                  <a:cxn ang="0">
                    <a:pos x="11" y="23"/>
                  </a:cxn>
                  <a:cxn ang="0">
                    <a:pos x="16" y="29"/>
                  </a:cxn>
                  <a:cxn ang="0">
                    <a:pos x="22" y="32"/>
                  </a:cxn>
                  <a:cxn ang="0">
                    <a:pos x="30" y="34"/>
                  </a:cxn>
                  <a:cxn ang="0">
                    <a:pos x="39" y="35"/>
                  </a:cxn>
                  <a:cxn ang="0">
                    <a:pos x="49" y="35"/>
                  </a:cxn>
                  <a:cxn ang="0">
                    <a:pos x="56" y="33"/>
                  </a:cxn>
                  <a:cxn ang="0">
                    <a:pos x="63" y="30"/>
                  </a:cxn>
                  <a:cxn ang="0">
                    <a:pos x="69" y="25"/>
                  </a:cxn>
                  <a:cxn ang="0">
                    <a:pos x="75" y="17"/>
                  </a:cxn>
                  <a:cxn ang="0">
                    <a:pos x="78" y="11"/>
                  </a:cxn>
                  <a:cxn ang="0">
                    <a:pos x="81" y="5"/>
                  </a:cxn>
                  <a:cxn ang="0">
                    <a:pos x="31" y="8"/>
                  </a:cxn>
                  <a:cxn ang="0">
                    <a:pos x="17" y="8"/>
                  </a:cxn>
                  <a:cxn ang="0">
                    <a:pos x="10" y="7"/>
                  </a:cxn>
                  <a:cxn ang="0">
                    <a:pos x="4" y="5"/>
                  </a:cxn>
                  <a:cxn ang="0">
                    <a:pos x="0" y="0"/>
                  </a:cxn>
                </a:cxnLst>
                <a:rect l="0" t="0" r="r" b="b"/>
                <a:pathLst>
                  <a:path w="82" h="36">
                    <a:moveTo>
                      <a:pt x="0" y="0"/>
                    </a:moveTo>
                    <a:lnTo>
                      <a:pt x="2" y="9"/>
                    </a:lnTo>
                    <a:lnTo>
                      <a:pt x="6" y="16"/>
                    </a:lnTo>
                    <a:lnTo>
                      <a:pt x="11" y="23"/>
                    </a:lnTo>
                    <a:lnTo>
                      <a:pt x="16" y="29"/>
                    </a:lnTo>
                    <a:lnTo>
                      <a:pt x="22" y="32"/>
                    </a:lnTo>
                    <a:lnTo>
                      <a:pt x="30" y="34"/>
                    </a:lnTo>
                    <a:lnTo>
                      <a:pt x="39" y="35"/>
                    </a:lnTo>
                    <a:lnTo>
                      <a:pt x="49" y="35"/>
                    </a:lnTo>
                    <a:lnTo>
                      <a:pt x="56" y="33"/>
                    </a:lnTo>
                    <a:lnTo>
                      <a:pt x="63" y="30"/>
                    </a:lnTo>
                    <a:lnTo>
                      <a:pt x="69" y="25"/>
                    </a:lnTo>
                    <a:lnTo>
                      <a:pt x="75" y="17"/>
                    </a:lnTo>
                    <a:lnTo>
                      <a:pt x="78" y="11"/>
                    </a:lnTo>
                    <a:lnTo>
                      <a:pt x="81" y="5"/>
                    </a:lnTo>
                    <a:lnTo>
                      <a:pt x="31" y="8"/>
                    </a:lnTo>
                    <a:lnTo>
                      <a:pt x="17" y="8"/>
                    </a:lnTo>
                    <a:lnTo>
                      <a:pt x="10" y="7"/>
                    </a:lnTo>
                    <a:lnTo>
                      <a:pt x="4" y="5"/>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20" name="Freeform 92"/>
              <p:cNvSpPr>
                <a:spLocks/>
              </p:cNvSpPr>
              <p:nvPr/>
            </p:nvSpPr>
            <p:spPr bwMode="auto">
              <a:xfrm>
                <a:off x="4839" y="3920"/>
                <a:ext cx="19" cy="21"/>
              </a:xfrm>
              <a:custGeom>
                <a:avLst/>
                <a:gdLst/>
                <a:ahLst/>
                <a:cxnLst>
                  <a:cxn ang="0">
                    <a:pos x="18" y="0"/>
                  </a:cxn>
                  <a:cxn ang="0">
                    <a:pos x="11" y="6"/>
                  </a:cxn>
                  <a:cxn ang="0">
                    <a:pos x="10" y="18"/>
                  </a:cxn>
                  <a:cxn ang="0">
                    <a:pos x="14" y="20"/>
                  </a:cxn>
                  <a:cxn ang="0">
                    <a:pos x="0" y="20"/>
                  </a:cxn>
                  <a:cxn ang="0">
                    <a:pos x="2" y="1"/>
                  </a:cxn>
                  <a:cxn ang="0">
                    <a:pos x="18" y="0"/>
                  </a:cxn>
                </a:cxnLst>
                <a:rect l="0" t="0" r="r" b="b"/>
                <a:pathLst>
                  <a:path w="19" h="21">
                    <a:moveTo>
                      <a:pt x="18" y="0"/>
                    </a:moveTo>
                    <a:lnTo>
                      <a:pt x="11" y="6"/>
                    </a:lnTo>
                    <a:lnTo>
                      <a:pt x="10" y="18"/>
                    </a:lnTo>
                    <a:lnTo>
                      <a:pt x="14" y="20"/>
                    </a:lnTo>
                    <a:lnTo>
                      <a:pt x="0" y="20"/>
                    </a:lnTo>
                    <a:lnTo>
                      <a:pt x="2" y="1"/>
                    </a:lnTo>
                    <a:lnTo>
                      <a:pt x="1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21" name="Freeform 93"/>
              <p:cNvSpPr>
                <a:spLocks/>
              </p:cNvSpPr>
              <p:nvPr/>
            </p:nvSpPr>
            <p:spPr bwMode="auto">
              <a:xfrm>
                <a:off x="4795" y="3921"/>
                <a:ext cx="41" cy="21"/>
              </a:xfrm>
              <a:custGeom>
                <a:avLst/>
                <a:gdLst/>
                <a:ahLst/>
                <a:cxnLst>
                  <a:cxn ang="0">
                    <a:pos x="40" y="0"/>
                  </a:cxn>
                  <a:cxn ang="0">
                    <a:pos x="35" y="4"/>
                  </a:cxn>
                  <a:cxn ang="0">
                    <a:pos x="34" y="19"/>
                  </a:cxn>
                  <a:cxn ang="0">
                    <a:pos x="0" y="20"/>
                  </a:cxn>
                  <a:cxn ang="0">
                    <a:pos x="0" y="17"/>
                  </a:cxn>
                  <a:cxn ang="0">
                    <a:pos x="1" y="13"/>
                  </a:cxn>
                  <a:cxn ang="0">
                    <a:pos x="3" y="8"/>
                  </a:cxn>
                  <a:cxn ang="0">
                    <a:pos x="6" y="4"/>
                  </a:cxn>
                  <a:cxn ang="0">
                    <a:pos x="9" y="3"/>
                  </a:cxn>
                  <a:cxn ang="0">
                    <a:pos x="12" y="1"/>
                  </a:cxn>
                  <a:cxn ang="0">
                    <a:pos x="17" y="0"/>
                  </a:cxn>
                  <a:cxn ang="0">
                    <a:pos x="40" y="0"/>
                  </a:cxn>
                </a:cxnLst>
                <a:rect l="0" t="0" r="r" b="b"/>
                <a:pathLst>
                  <a:path w="41" h="21">
                    <a:moveTo>
                      <a:pt x="40" y="0"/>
                    </a:moveTo>
                    <a:lnTo>
                      <a:pt x="35" y="4"/>
                    </a:lnTo>
                    <a:lnTo>
                      <a:pt x="34" y="19"/>
                    </a:lnTo>
                    <a:lnTo>
                      <a:pt x="0" y="20"/>
                    </a:lnTo>
                    <a:lnTo>
                      <a:pt x="0" y="17"/>
                    </a:lnTo>
                    <a:lnTo>
                      <a:pt x="1" y="13"/>
                    </a:lnTo>
                    <a:lnTo>
                      <a:pt x="3" y="8"/>
                    </a:lnTo>
                    <a:lnTo>
                      <a:pt x="6" y="4"/>
                    </a:lnTo>
                    <a:lnTo>
                      <a:pt x="9" y="3"/>
                    </a:lnTo>
                    <a:lnTo>
                      <a:pt x="12" y="1"/>
                    </a:lnTo>
                    <a:lnTo>
                      <a:pt x="17" y="0"/>
                    </a:lnTo>
                    <a:lnTo>
                      <a:pt x="4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22" name="Freeform 94"/>
              <p:cNvSpPr>
                <a:spLocks/>
              </p:cNvSpPr>
              <p:nvPr/>
            </p:nvSpPr>
            <p:spPr bwMode="auto">
              <a:xfrm>
                <a:off x="4794" y="3939"/>
                <a:ext cx="63" cy="36"/>
              </a:xfrm>
              <a:custGeom>
                <a:avLst/>
                <a:gdLst/>
                <a:ahLst/>
                <a:cxnLst>
                  <a:cxn ang="0">
                    <a:pos x="61" y="4"/>
                  </a:cxn>
                  <a:cxn ang="0">
                    <a:pos x="57" y="8"/>
                  </a:cxn>
                  <a:cxn ang="0">
                    <a:pos x="2" y="8"/>
                  </a:cxn>
                  <a:cxn ang="0">
                    <a:pos x="1" y="5"/>
                  </a:cxn>
                  <a:cxn ang="0">
                    <a:pos x="1" y="1"/>
                  </a:cxn>
                  <a:cxn ang="0">
                    <a:pos x="1" y="0"/>
                  </a:cxn>
                  <a:cxn ang="0">
                    <a:pos x="0" y="5"/>
                  </a:cxn>
                  <a:cxn ang="0">
                    <a:pos x="0" y="10"/>
                  </a:cxn>
                  <a:cxn ang="0">
                    <a:pos x="1" y="13"/>
                  </a:cxn>
                  <a:cxn ang="0">
                    <a:pos x="2" y="19"/>
                  </a:cxn>
                  <a:cxn ang="0">
                    <a:pos x="3" y="23"/>
                  </a:cxn>
                  <a:cxn ang="0">
                    <a:pos x="6" y="27"/>
                  </a:cxn>
                  <a:cxn ang="0">
                    <a:pos x="9" y="30"/>
                  </a:cxn>
                  <a:cxn ang="0">
                    <a:pos x="13" y="32"/>
                  </a:cxn>
                  <a:cxn ang="0">
                    <a:pos x="18" y="33"/>
                  </a:cxn>
                  <a:cxn ang="0">
                    <a:pos x="25" y="35"/>
                  </a:cxn>
                  <a:cxn ang="0">
                    <a:pos x="36" y="35"/>
                  </a:cxn>
                  <a:cxn ang="0">
                    <a:pos x="21" y="32"/>
                  </a:cxn>
                  <a:cxn ang="0">
                    <a:pos x="14" y="31"/>
                  </a:cxn>
                  <a:cxn ang="0">
                    <a:pos x="10" y="28"/>
                  </a:cxn>
                  <a:cxn ang="0">
                    <a:pos x="33" y="28"/>
                  </a:cxn>
                  <a:cxn ang="0">
                    <a:pos x="34" y="20"/>
                  </a:cxn>
                  <a:cxn ang="0">
                    <a:pos x="43" y="11"/>
                  </a:cxn>
                  <a:cxn ang="0">
                    <a:pos x="41" y="32"/>
                  </a:cxn>
                  <a:cxn ang="0">
                    <a:pos x="43" y="28"/>
                  </a:cxn>
                  <a:cxn ang="0">
                    <a:pos x="58" y="28"/>
                  </a:cxn>
                  <a:cxn ang="0">
                    <a:pos x="51" y="26"/>
                  </a:cxn>
                  <a:cxn ang="0">
                    <a:pos x="53" y="11"/>
                  </a:cxn>
                  <a:cxn ang="0">
                    <a:pos x="57" y="11"/>
                  </a:cxn>
                  <a:cxn ang="0">
                    <a:pos x="60" y="9"/>
                  </a:cxn>
                  <a:cxn ang="0">
                    <a:pos x="62" y="6"/>
                  </a:cxn>
                  <a:cxn ang="0">
                    <a:pos x="61" y="4"/>
                  </a:cxn>
                </a:cxnLst>
                <a:rect l="0" t="0" r="r" b="b"/>
                <a:pathLst>
                  <a:path w="63" h="36">
                    <a:moveTo>
                      <a:pt x="61" y="4"/>
                    </a:moveTo>
                    <a:lnTo>
                      <a:pt x="57" y="8"/>
                    </a:lnTo>
                    <a:lnTo>
                      <a:pt x="2" y="8"/>
                    </a:lnTo>
                    <a:lnTo>
                      <a:pt x="1" y="5"/>
                    </a:lnTo>
                    <a:lnTo>
                      <a:pt x="1" y="1"/>
                    </a:lnTo>
                    <a:lnTo>
                      <a:pt x="1" y="0"/>
                    </a:lnTo>
                    <a:lnTo>
                      <a:pt x="0" y="5"/>
                    </a:lnTo>
                    <a:lnTo>
                      <a:pt x="0" y="10"/>
                    </a:lnTo>
                    <a:lnTo>
                      <a:pt x="1" y="13"/>
                    </a:lnTo>
                    <a:lnTo>
                      <a:pt x="2" y="19"/>
                    </a:lnTo>
                    <a:lnTo>
                      <a:pt x="3" y="23"/>
                    </a:lnTo>
                    <a:lnTo>
                      <a:pt x="6" y="27"/>
                    </a:lnTo>
                    <a:lnTo>
                      <a:pt x="9" y="30"/>
                    </a:lnTo>
                    <a:lnTo>
                      <a:pt x="13" y="32"/>
                    </a:lnTo>
                    <a:lnTo>
                      <a:pt x="18" y="33"/>
                    </a:lnTo>
                    <a:lnTo>
                      <a:pt x="25" y="35"/>
                    </a:lnTo>
                    <a:lnTo>
                      <a:pt x="36" y="35"/>
                    </a:lnTo>
                    <a:lnTo>
                      <a:pt x="21" y="32"/>
                    </a:lnTo>
                    <a:lnTo>
                      <a:pt x="14" y="31"/>
                    </a:lnTo>
                    <a:lnTo>
                      <a:pt x="10" y="28"/>
                    </a:lnTo>
                    <a:lnTo>
                      <a:pt x="33" y="28"/>
                    </a:lnTo>
                    <a:lnTo>
                      <a:pt x="34" y="20"/>
                    </a:lnTo>
                    <a:lnTo>
                      <a:pt x="43" y="11"/>
                    </a:lnTo>
                    <a:lnTo>
                      <a:pt x="41" y="32"/>
                    </a:lnTo>
                    <a:lnTo>
                      <a:pt x="43" y="28"/>
                    </a:lnTo>
                    <a:lnTo>
                      <a:pt x="58" y="28"/>
                    </a:lnTo>
                    <a:lnTo>
                      <a:pt x="51" y="26"/>
                    </a:lnTo>
                    <a:lnTo>
                      <a:pt x="53" y="11"/>
                    </a:lnTo>
                    <a:lnTo>
                      <a:pt x="57" y="11"/>
                    </a:lnTo>
                    <a:lnTo>
                      <a:pt x="60" y="9"/>
                    </a:lnTo>
                    <a:lnTo>
                      <a:pt x="62" y="6"/>
                    </a:lnTo>
                    <a:lnTo>
                      <a:pt x="61"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23" name="Freeform 95"/>
              <p:cNvSpPr>
                <a:spLocks/>
              </p:cNvSpPr>
              <p:nvPr/>
            </p:nvSpPr>
            <p:spPr bwMode="auto">
              <a:xfrm>
                <a:off x="4724" y="3858"/>
                <a:ext cx="76" cy="29"/>
              </a:xfrm>
              <a:custGeom>
                <a:avLst/>
                <a:gdLst/>
                <a:ahLst/>
                <a:cxnLst>
                  <a:cxn ang="0">
                    <a:pos x="74" y="27"/>
                  </a:cxn>
                  <a:cxn ang="0">
                    <a:pos x="53" y="14"/>
                  </a:cxn>
                  <a:cxn ang="0">
                    <a:pos x="34" y="6"/>
                  </a:cxn>
                  <a:cxn ang="0">
                    <a:pos x="11" y="0"/>
                  </a:cxn>
                  <a:cxn ang="0">
                    <a:pos x="6" y="0"/>
                  </a:cxn>
                  <a:cxn ang="0">
                    <a:pos x="1" y="4"/>
                  </a:cxn>
                  <a:cxn ang="0">
                    <a:pos x="0" y="6"/>
                  </a:cxn>
                  <a:cxn ang="0">
                    <a:pos x="0" y="9"/>
                  </a:cxn>
                  <a:cxn ang="0">
                    <a:pos x="0" y="13"/>
                  </a:cxn>
                  <a:cxn ang="0">
                    <a:pos x="1" y="15"/>
                  </a:cxn>
                  <a:cxn ang="0">
                    <a:pos x="3" y="18"/>
                  </a:cxn>
                  <a:cxn ang="0">
                    <a:pos x="7" y="21"/>
                  </a:cxn>
                  <a:cxn ang="0">
                    <a:pos x="15" y="24"/>
                  </a:cxn>
                  <a:cxn ang="0">
                    <a:pos x="21" y="26"/>
                  </a:cxn>
                  <a:cxn ang="0">
                    <a:pos x="35" y="27"/>
                  </a:cxn>
                  <a:cxn ang="0">
                    <a:pos x="53" y="28"/>
                  </a:cxn>
                  <a:cxn ang="0">
                    <a:pos x="21" y="24"/>
                  </a:cxn>
                  <a:cxn ang="0">
                    <a:pos x="11" y="21"/>
                  </a:cxn>
                  <a:cxn ang="0">
                    <a:pos x="5" y="17"/>
                  </a:cxn>
                  <a:cxn ang="0">
                    <a:pos x="3" y="14"/>
                  </a:cxn>
                  <a:cxn ang="0">
                    <a:pos x="2" y="11"/>
                  </a:cxn>
                  <a:cxn ang="0">
                    <a:pos x="2" y="9"/>
                  </a:cxn>
                  <a:cxn ang="0">
                    <a:pos x="7" y="9"/>
                  </a:cxn>
                  <a:cxn ang="0">
                    <a:pos x="20" y="10"/>
                  </a:cxn>
                  <a:cxn ang="0">
                    <a:pos x="38" y="14"/>
                  </a:cxn>
                  <a:cxn ang="0">
                    <a:pos x="54" y="19"/>
                  </a:cxn>
                  <a:cxn ang="0">
                    <a:pos x="69" y="25"/>
                  </a:cxn>
                  <a:cxn ang="0">
                    <a:pos x="69" y="27"/>
                  </a:cxn>
                  <a:cxn ang="0">
                    <a:pos x="61" y="27"/>
                  </a:cxn>
                  <a:cxn ang="0">
                    <a:pos x="75" y="28"/>
                  </a:cxn>
                  <a:cxn ang="0">
                    <a:pos x="74" y="27"/>
                  </a:cxn>
                </a:cxnLst>
                <a:rect l="0" t="0" r="r" b="b"/>
                <a:pathLst>
                  <a:path w="76" h="29">
                    <a:moveTo>
                      <a:pt x="74" y="27"/>
                    </a:moveTo>
                    <a:lnTo>
                      <a:pt x="53" y="14"/>
                    </a:lnTo>
                    <a:lnTo>
                      <a:pt x="34" y="6"/>
                    </a:lnTo>
                    <a:lnTo>
                      <a:pt x="11" y="0"/>
                    </a:lnTo>
                    <a:lnTo>
                      <a:pt x="6" y="0"/>
                    </a:lnTo>
                    <a:lnTo>
                      <a:pt x="1" y="4"/>
                    </a:lnTo>
                    <a:lnTo>
                      <a:pt x="0" y="6"/>
                    </a:lnTo>
                    <a:lnTo>
                      <a:pt x="0" y="9"/>
                    </a:lnTo>
                    <a:lnTo>
                      <a:pt x="0" y="13"/>
                    </a:lnTo>
                    <a:lnTo>
                      <a:pt x="1" y="15"/>
                    </a:lnTo>
                    <a:lnTo>
                      <a:pt x="3" y="18"/>
                    </a:lnTo>
                    <a:lnTo>
                      <a:pt x="7" y="21"/>
                    </a:lnTo>
                    <a:lnTo>
                      <a:pt x="15" y="24"/>
                    </a:lnTo>
                    <a:lnTo>
                      <a:pt x="21" y="26"/>
                    </a:lnTo>
                    <a:lnTo>
                      <a:pt x="35" y="27"/>
                    </a:lnTo>
                    <a:lnTo>
                      <a:pt x="53" y="28"/>
                    </a:lnTo>
                    <a:lnTo>
                      <a:pt x="21" y="24"/>
                    </a:lnTo>
                    <a:lnTo>
                      <a:pt x="11" y="21"/>
                    </a:lnTo>
                    <a:lnTo>
                      <a:pt x="5" y="17"/>
                    </a:lnTo>
                    <a:lnTo>
                      <a:pt x="3" y="14"/>
                    </a:lnTo>
                    <a:lnTo>
                      <a:pt x="2" y="11"/>
                    </a:lnTo>
                    <a:lnTo>
                      <a:pt x="2" y="9"/>
                    </a:lnTo>
                    <a:lnTo>
                      <a:pt x="7" y="9"/>
                    </a:lnTo>
                    <a:lnTo>
                      <a:pt x="20" y="10"/>
                    </a:lnTo>
                    <a:lnTo>
                      <a:pt x="38" y="14"/>
                    </a:lnTo>
                    <a:lnTo>
                      <a:pt x="54" y="19"/>
                    </a:lnTo>
                    <a:lnTo>
                      <a:pt x="69" y="25"/>
                    </a:lnTo>
                    <a:lnTo>
                      <a:pt x="69" y="27"/>
                    </a:lnTo>
                    <a:lnTo>
                      <a:pt x="61" y="27"/>
                    </a:lnTo>
                    <a:lnTo>
                      <a:pt x="75" y="28"/>
                    </a:lnTo>
                    <a:lnTo>
                      <a:pt x="74" y="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24" name="Freeform 96"/>
              <p:cNvSpPr>
                <a:spLocks/>
              </p:cNvSpPr>
              <p:nvPr/>
            </p:nvSpPr>
            <p:spPr bwMode="auto">
              <a:xfrm>
                <a:off x="4703" y="3894"/>
                <a:ext cx="145" cy="4"/>
              </a:xfrm>
              <a:custGeom>
                <a:avLst/>
                <a:gdLst/>
                <a:ahLst/>
                <a:cxnLst>
                  <a:cxn ang="0">
                    <a:pos x="141" y="0"/>
                  </a:cxn>
                  <a:cxn ang="0">
                    <a:pos x="0" y="0"/>
                  </a:cxn>
                  <a:cxn ang="0">
                    <a:pos x="0" y="3"/>
                  </a:cxn>
                  <a:cxn ang="0">
                    <a:pos x="144" y="3"/>
                  </a:cxn>
                  <a:cxn ang="0">
                    <a:pos x="141" y="0"/>
                  </a:cxn>
                </a:cxnLst>
                <a:rect l="0" t="0" r="r" b="b"/>
                <a:pathLst>
                  <a:path w="145" h="4">
                    <a:moveTo>
                      <a:pt x="141" y="0"/>
                    </a:moveTo>
                    <a:lnTo>
                      <a:pt x="0" y="0"/>
                    </a:lnTo>
                    <a:lnTo>
                      <a:pt x="0" y="3"/>
                    </a:lnTo>
                    <a:lnTo>
                      <a:pt x="144" y="3"/>
                    </a:lnTo>
                    <a:lnTo>
                      <a:pt x="14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25" name="Freeform 97"/>
              <p:cNvSpPr>
                <a:spLocks/>
              </p:cNvSpPr>
              <p:nvPr/>
            </p:nvSpPr>
            <p:spPr bwMode="auto">
              <a:xfrm>
                <a:off x="4367" y="3839"/>
                <a:ext cx="46" cy="125"/>
              </a:xfrm>
              <a:custGeom>
                <a:avLst/>
                <a:gdLst/>
                <a:ahLst/>
                <a:cxnLst>
                  <a:cxn ang="0">
                    <a:pos x="4" y="0"/>
                  </a:cxn>
                  <a:cxn ang="0">
                    <a:pos x="3" y="2"/>
                  </a:cxn>
                  <a:cxn ang="0">
                    <a:pos x="2" y="4"/>
                  </a:cxn>
                  <a:cxn ang="0">
                    <a:pos x="1" y="8"/>
                  </a:cxn>
                  <a:cxn ang="0">
                    <a:pos x="1" y="12"/>
                  </a:cxn>
                  <a:cxn ang="0">
                    <a:pos x="1" y="18"/>
                  </a:cxn>
                  <a:cxn ang="0">
                    <a:pos x="3" y="26"/>
                  </a:cxn>
                  <a:cxn ang="0">
                    <a:pos x="8" y="42"/>
                  </a:cxn>
                  <a:cxn ang="0">
                    <a:pos x="15" y="62"/>
                  </a:cxn>
                  <a:cxn ang="0">
                    <a:pos x="23" y="83"/>
                  </a:cxn>
                  <a:cxn ang="0">
                    <a:pos x="31" y="100"/>
                  </a:cxn>
                  <a:cxn ang="0">
                    <a:pos x="37" y="112"/>
                  </a:cxn>
                  <a:cxn ang="0">
                    <a:pos x="45" y="124"/>
                  </a:cxn>
                  <a:cxn ang="0">
                    <a:pos x="43" y="124"/>
                  </a:cxn>
                  <a:cxn ang="0">
                    <a:pos x="36" y="112"/>
                  </a:cxn>
                  <a:cxn ang="0">
                    <a:pos x="30" y="100"/>
                  </a:cxn>
                  <a:cxn ang="0">
                    <a:pos x="22" y="82"/>
                  </a:cxn>
                  <a:cxn ang="0">
                    <a:pos x="15" y="64"/>
                  </a:cxn>
                  <a:cxn ang="0">
                    <a:pos x="8" y="47"/>
                  </a:cxn>
                  <a:cxn ang="0">
                    <a:pos x="4" y="32"/>
                  </a:cxn>
                  <a:cxn ang="0">
                    <a:pos x="1" y="21"/>
                  </a:cxn>
                  <a:cxn ang="0">
                    <a:pos x="0" y="12"/>
                  </a:cxn>
                  <a:cxn ang="0">
                    <a:pos x="0" y="8"/>
                  </a:cxn>
                  <a:cxn ang="0">
                    <a:pos x="1" y="4"/>
                  </a:cxn>
                  <a:cxn ang="0">
                    <a:pos x="2" y="2"/>
                  </a:cxn>
                  <a:cxn ang="0">
                    <a:pos x="4" y="0"/>
                  </a:cxn>
                </a:cxnLst>
                <a:rect l="0" t="0" r="r" b="b"/>
                <a:pathLst>
                  <a:path w="46" h="125">
                    <a:moveTo>
                      <a:pt x="4" y="0"/>
                    </a:moveTo>
                    <a:lnTo>
                      <a:pt x="3" y="2"/>
                    </a:lnTo>
                    <a:lnTo>
                      <a:pt x="2" y="4"/>
                    </a:lnTo>
                    <a:lnTo>
                      <a:pt x="1" y="8"/>
                    </a:lnTo>
                    <a:lnTo>
                      <a:pt x="1" y="12"/>
                    </a:lnTo>
                    <a:lnTo>
                      <a:pt x="1" y="18"/>
                    </a:lnTo>
                    <a:lnTo>
                      <a:pt x="3" y="26"/>
                    </a:lnTo>
                    <a:lnTo>
                      <a:pt x="8" y="42"/>
                    </a:lnTo>
                    <a:lnTo>
                      <a:pt x="15" y="62"/>
                    </a:lnTo>
                    <a:lnTo>
                      <a:pt x="23" y="83"/>
                    </a:lnTo>
                    <a:lnTo>
                      <a:pt x="31" y="100"/>
                    </a:lnTo>
                    <a:lnTo>
                      <a:pt x="37" y="112"/>
                    </a:lnTo>
                    <a:lnTo>
                      <a:pt x="45" y="124"/>
                    </a:lnTo>
                    <a:lnTo>
                      <a:pt x="43" y="124"/>
                    </a:lnTo>
                    <a:lnTo>
                      <a:pt x="36" y="112"/>
                    </a:lnTo>
                    <a:lnTo>
                      <a:pt x="30" y="100"/>
                    </a:lnTo>
                    <a:lnTo>
                      <a:pt x="22" y="82"/>
                    </a:lnTo>
                    <a:lnTo>
                      <a:pt x="15" y="64"/>
                    </a:lnTo>
                    <a:lnTo>
                      <a:pt x="8" y="47"/>
                    </a:lnTo>
                    <a:lnTo>
                      <a:pt x="4" y="32"/>
                    </a:lnTo>
                    <a:lnTo>
                      <a:pt x="1" y="21"/>
                    </a:lnTo>
                    <a:lnTo>
                      <a:pt x="0" y="12"/>
                    </a:lnTo>
                    <a:lnTo>
                      <a:pt x="0" y="8"/>
                    </a:lnTo>
                    <a:lnTo>
                      <a:pt x="1" y="4"/>
                    </a:lnTo>
                    <a:lnTo>
                      <a:pt x="2" y="2"/>
                    </a:lnTo>
                    <a:lnTo>
                      <a:pt x="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26" name="Freeform 98"/>
              <p:cNvSpPr>
                <a:spLocks/>
              </p:cNvSpPr>
              <p:nvPr/>
            </p:nvSpPr>
            <p:spPr bwMode="auto">
              <a:xfrm>
                <a:off x="4494" y="3844"/>
                <a:ext cx="44" cy="119"/>
              </a:xfrm>
              <a:custGeom>
                <a:avLst/>
                <a:gdLst/>
                <a:ahLst/>
                <a:cxnLst>
                  <a:cxn ang="0">
                    <a:pos x="4" y="0"/>
                  </a:cxn>
                  <a:cxn ang="0">
                    <a:pos x="1" y="4"/>
                  </a:cxn>
                  <a:cxn ang="0">
                    <a:pos x="0" y="6"/>
                  </a:cxn>
                  <a:cxn ang="0">
                    <a:pos x="0" y="9"/>
                  </a:cxn>
                  <a:cxn ang="0">
                    <a:pos x="0" y="11"/>
                  </a:cxn>
                  <a:cxn ang="0">
                    <a:pos x="1" y="14"/>
                  </a:cxn>
                  <a:cxn ang="0">
                    <a:pos x="1" y="17"/>
                  </a:cxn>
                  <a:cxn ang="0">
                    <a:pos x="3" y="19"/>
                  </a:cxn>
                  <a:cxn ang="0">
                    <a:pos x="4" y="22"/>
                  </a:cxn>
                  <a:cxn ang="0">
                    <a:pos x="5" y="24"/>
                  </a:cxn>
                  <a:cxn ang="0">
                    <a:pos x="5" y="27"/>
                  </a:cxn>
                  <a:cxn ang="0">
                    <a:pos x="6" y="28"/>
                  </a:cxn>
                  <a:cxn ang="0">
                    <a:pos x="29" y="46"/>
                  </a:cxn>
                  <a:cxn ang="0">
                    <a:pos x="35" y="52"/>
                  </a:cxn>
                  <a:cxn ang="0">
                    <a:pos x="37" y="55"/>
                  </a:cxn>
                  <a:cxn ang="0">
                    <a:pos x="39" y="58"/>
                  </a:cxn>
                  <a:cxn ang="0">
                    <a:pos x="41" y="61"/>
                  </a:cxn>
                  <a:cxn ang="0">
                    <a:pos x="41" y="64"/>
                  </a:cxn>
                  <a:cxn ang="0">
                    <a:pos x="42" y="67"/>
                  </a:cxn>
                  <a:cxn ang="0">
                    <a:pos x="42" y="70"/>
                  </a:cxn>
                  <a:cxn ang="0">
                    <a:pos x="40" y="118"/>
                  </a:cxn>
                  <a:cxn ang="0">
                    <a:pos x="41" y="118"/>
                  </a:cxn>
                  <a:cxn ang="0">
                    <a:pos x="43" y="71"/>
                  </a:cxn>
                  <a:cxn ang="0">
                    <a:pos x="43" y="66"/>
                  </a:cxn>
                  <a:cxn ang="0">
                    <a:pos x="42" y="61"/>
                  </a:cxn>
                  <a:cxn ang="0">
                    <a:pos x="40" y="56"/>
                  </a:cxn>
                  <a:cxn ang="0">
                    <a:pos x="37" y="51"/>
                  </a:cxn>
                  <a:cxn ang="0">
                    <a:pos x="32" y="47"/>
                  </a:cxn>
                  <a:cxn ang="0">
                    <a:pos x="29" y="44"/>
                  </a:cxn>
                  <a:cxn ang="0">
                    <a:pos x="21" y="38"/>
                  </a:cxn>
                  <a:cxn ang="0">
                    <a:pos x="6" y="26"/>
                  </a:cxn>
                  <a:cxn ang="0">
                    <a:pos x="5" y="22"/>
                  </a:cxn>
                  <a:cxn ang="0">
                    <a:pos x="4" y="19"/>
                  </a:cxn>
                  <a:cxn ang="0">
                    <a:pos x="3" y="17"/>
                  </a:cxn>
                  <a:cxn ang="0">
                    <a:pos x="1" y="14"/>
                  </a:cxn>
                  <a:cxn ang="0">
                    <a:pos x="1" y="11"/>
                  </a:cxn>
                  <a:cxn ang="0">
                    <a:pos x="1" y="9"/>
                  </a:cxn>
                  <a:cxn ang="0">
                    <a:pos x="2" y="6"/>
                  </a:cxn>
                  <a:cxn ang="0">
                    <a:pos x="3" y="4"/>
                  </a:cxn>
                  <a:cxn ang="0">
                    <a:pos x="6" y="0"/>
                  </a:cxn>
                  <a:cxn ang="0">
                    <a:pos x="4" y="0"/>
                  </a:cxn>
                </a:cxnLst>
                <a:rect l="0" t="0" r="r" b="b"/>
                <a:pathLst>
                  <a:path w="44" h="119">
                    <a:moveTo>
                      <a:pt x="4" y="0"/>
                    </a:moveTo>
                    <a:lnTo>
                      <a:pt x="1" y="4"/>
                    </a:lnTo>
                    <a:lnTo>
                      <a:pt x="0" y="6"/>
                    </a:lnTo>
                    <a:lnTo>
                      <a:pt x="0" y="9"/>
                    </a:lnTo>
                    <a:lnTo>
                      <a:pt x="0" y="11"/>
                    </a:lnTo>
                    <a:lnTo>
                      <a:pt x="1" y="14"/>
                    </a:lnTo>
                    <a:lnTo>
                      <a:pt x="1" y="17"/>
                    </a:lnTo>
                    <a:lnTo>
                      <a:pt x="3" y="19"/>
                    </a:lnTo>
                    <a:lnTo>
                      <a:pt x="4" y="22"/>
                    </a:lnTo>
                    <a:lnTo>
                      <a:pt x="5" y="24"/>
                    </a:lnTo>
                    <a:lnTo>
                      <a:pt x="5" y="27"/>
                    </a:lnTo>
                    <a:lnTo>
                      <a:pt x="6" y="28"/>
                    </a:lnTo>
                    <a:lnTo>
                      <a:pt x="29" y="46"/>
                    </a:lnTo>
                    <a:lnTo>
                      <a:pt x="35" y="52"/>
                    </a:lnTo>
                    <a:lnTo>
                      <a:pt x="37" y="55"/>
                    </a:lnTo>
                    <a:lnTo>
                      <a:pt x="39" y="58"/>
                    </a:lnTo>
                    <a:lnTo>
                      <a:pt x="41" y="61"/>
                    </a:lnTo>
                    <a:lnTo>
                      <a:pt x="41" y="64"/>
                    </a:lnTo>
                    <a:lnTo>
                      <a:pt x="42" y="67"/>
                    </a:lnTo>
                    <a:lnTo>
                      <a:pt x="42" y="70"/>
                    </a:lnTo>
                    <a:lnTo>
                      <a:pt x="40" y="118"/>
                    </a:lnTo>
                    <a:lnTo>
                      <a:pt x="41" y="118"/>
                    </a:lnTo>
                    <a:lnTo>
                      <a:pt x="43" y="71"/>
                    </a:lnTo>
                    <a:lnTo>
                      <a:pt x="43" y="66"/>
                    </a:lnTo>
                    <a:lnTo>
                      <a:pt x="42" y="61"/>
                    </a:lnTo>
                    <a:lnTo>
                      <a:pt x="40" y="56"/>
                    </a:lnTo>
                    <a:lnTo>
                      <a:pt x="37" y="51"/>
                    </a:lnTo>
                    <a:lnTo>
                      <a:pt x="32" y="47"/>
                    </a:lnTo>
                    <a:lnTo>
                      <a:pt x="29" y="44"/>
                    </a:lnTo>
                    <a:lnTo>
                      <a:pt x="21" y="38"/>
                    </a:lnTo>
                    <a:lnTo>
                      <a:pt x="6" y="26"/>
                    </a:lnTo>
                    <a:lnTo>
                      <a:pt x="5" y="22"/>
                    </a:lnTo>
                    <a:lnTo>
                      <a:pt x="4" y="19"/>
                    </a:lnTo>
                    <a:lnTo>
                      <a:pt x="3" y="17"/>
                    </a:lnTo>
                    <a:lnTo>
                      <a:pt x="1" y="14"/>
                    </a:lnTo>
                    <a:lnTo>
                      <a:pt x="1" y="11"/>
                    </a:lnTo>
                    <a:lnTo>
                      <a:pt x="1" y="9"/>
                    </a:lnTo>
                    <a:lnTo>
                      <a:pt x="2" y="6"/>
                    </a:lnTo>
                    <a:lnTo>
                      <a:pt x="3" y="4"/>
                    </a:lnTo>
                    <a:lnTo>
                      <a:pt x="6" y="0"/>
                    </a:lnTo>
                    <a:lnTo>
                      <a:pt x="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27" name="Freeform 99"/>
              <p:cNvSpPr>
                <a:spLocks/>
              </p:cNvSpPr>
              <p:nvPr/>
            </p:nvSpPr>
            <p:spPr bwMode="auto">
              <a:xfrm>
                <a:off x="4394" y="3994"/>
                <a:ext cx="224" cy="9"/>
              </a:xfrm>
              <a:custGeom>
                <a:avLst/>
                <a:gdLst/>
                <a:ahLst/>
                <a:cxnLst>
                  <a:cxn ang="0">
                    <a:pos x="8" y="8"/>
                  </a:cxn>
                  <a:cxn ang="0">
                    <a:pos x="223" y="8"/>
                  </a:cxn>
                  <a:cxn ang="0">
                    <a:pos x="223" y="5"/>
                  </a:cxn>
                  <a:cxn ang="0">
                    <a:pos x="5" y="5"/>
                  </a:cxn>
                  <a:cxn ang="0">
                    <a:pos x="2" y="3"/>
                  </a:cxn>
                  <a:cxn ang="0">
                    <a:pos x="0" y="0"/>
                  </a:cxn>
                  <a:cxn ang="0">
                    <a:pos x="0" y="4"/>
                  </a:cxn>
                  <a:cxn ang="0">
                    <a:pos x="8" y="8"/>
                  </a:cxn>
                </a:cxnLst>
                <a:rect l="0" t="0" r="r" b="b"/>
                <a:pathLst>
                  <a:path w="224" h="9">
                    <a:moveTo>
                      <a:pt x="8" y="8"/>
                    </a:moveTo>
                    <a:lnTo>
                      <a:pt x="223" y="8"/>
                    </a:lnTo>
                    <a:lnTo>
                      <a:pt x="223" y="5"/>
                    </a:lnTo>
                    <a:lnTo>
                      <a:pt x="5" y="5"/>
                    </a:lnTo>
                    <a:lnTo>
                      <a:pt x="2" y="3"/>
                    </a:lnTo>
                    <a:lnTo>
                      <a:pt x="0" y="0"/>
                    </a:lnTo>
                    <a:lnTo>
                      <a:pt x="0" y="4"/>
                    </a:lnTo>
                    <a:lnTo>
                      <a:pt x="8" y="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28" name="Freeform 100"/>
              <p:cNvSpPr>
                <a:spLocks/>
              </p:cNvSpPr>
              <p:nvPr/>
            </p:nvSpPr>
            <p:spPr bwMode="auto">
              <a:xfrm>
                <a:off x="4389" y="3962"/>
                <a:ext cx="226" cy="2"/>
              </a:xfrm>
              <a:custGeom>
                <a:avLst/>
                <a:gdLst/>
                <a:ahLst/>
                <a:cxnLst>
                  <a:cxn ang="0">
                    <a:pos x="1" y="0"/>
                  </a:cxn>
                  <a:cxn ang="0">
                    <a:pos x="225" y="0"/>
                  </a:cxn>
                  <a:cxn ang="0">
                    <a:pos x="225" y="1"/>
                  </a:cxn>
                  <a:cxn ang="0">
                    <a:pos x="0" y="1"/>
                  </a:cxn>
                  <a:cxn ang="0">
                    <a:pos x="1" y="0"/>
                  </a:cxn>
                </a:cxnLst>
                <a:rect l="0" t="0" r="r" b="b"/>
                <a:pathLst>
                  <a:path w="226" h="2">
                    <a:moveTo>
                      <a:pt x="1" y="0"/>
                    </a:moveTo>
                    <a:lnTo>
                      <a:pt x="225" y="0"/>
                    </a:lnTo>
                    <a:lnTo>
                      <a:pt x="225" y="1"/>
                    </a:lnTo>
                    <a:lnTo>
                      <a:pt x="0" y="1"/>
                    </a:lnTo>
                    <a:lnTo>
                      <a:pt x="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29" name="Freeform 101"/>
              <p:cNvSpPr>
                <a:spLocks/>
              </p:cNvSpPr>
              <p:nvPr/>
            </p:nvSpPr>
            <p:spPr bwMode="auto">
              <a:xfrm>
                <a:off x="4397" y="3971"/>
                <a:ext cx="22" cy="22"/>
              </a:xfrm>
              <a:custGeom>
                <a:avLst/>
                <a:gdLst/>
                <a:ahLst/>
                <a:cxnLst>
                  <a:cxn ang="0">
                    <a:pos x="15" y="19"/>
                  </a:cxn>
                  <a:cxn ang="0">
                    <a:pos x="12" y="18"/>
                  </a:cxn>
                  <a:cxn ang="0">
                    <a:pos x="11" y="16"/>
                  </a:cxn>
                  <a:cxn ang="0">
                    <a:pos x="10" y="13"/>
                  </a:cxn>
                  <a:cxn ang="0">
                    <a:pos x="11" y="11"/>
                  </a:cxn>
                  <a:cxn ang="0">
                    <a:pos x="11" y="8"/>
                  </a:cxn>
                  <a:cxn ang="0">
                    <a:pos x="10" y="9"/>
                  </a:cxn>
                  <a:cxn ang="0">
                    <a:pos x="9" y="11"/>
                  </a:cxn>
                  <a:cxn ang="0">
                    <a:pos x="9" y="14"/>
                  </a:cxn>
                  <a:cxn ang="0">
                    <a:pos x="8" y="11"/>
                  </a:cxn>
                  <a:cxn ang="0">
                    <a:pos x="8" y="8"/>
                  </a:cxn>
                  <a:cxn ang="0">
                    <a:pos x="7" y="12"/>
                  </a:cxn>
                  <a:cxn ang="0">
                    <a:pos x="7" y="15"/>
                  </a:cxn>
                  <a:cxn ang="0">
                    <a:pos x="7" y="16"/>
                  </a:cxn>
                  <a:cxn ang="0">
                    <a:pos x="6" y="14"/>
                  </a:cxn>
                  <a:cxn ang="0">
                    <a:pos x="6" y="12"/>
                  </a:cxn>
                  <a:cxn ang="0">
                    <a:pos x="6" y="8"/>
                  </a:cxn>
                  <a:cxn ang="0">
                    <a:pos x="5" y="12"/>
                  </a:cxn>
                  <a:cxn ang="0">
                    <a:pos x="5" y="15"/>
                  </a:cxn>
                  <a:cxn ang="0">
                    <a:pos x="6" y="18"/>
                  </a:cxn>
                  <a:cxn ang="0">
                    <a:pos x="4" y="16"/>
                  </a:cxn>
                  <a:cxn ang="0">
                    <a:pos x="3" y="13"/>
                  </a:cxn>
                  <a:cxn ang="0">
                    <a:pos x="3" y="9"/>
                  </a:cxn>
                  <a:cxn ang="0">
                    <a:pos x="2" y="12"/>
                  </a:cxn>
                  <a:cxn ang="0">
                    <a:pos x="3" y="15"/>
                  </a:cxn>
                  <a:cxn ang="0">
                    <a:pos x="4" y="19"/>
                  </a:cxn>
                  <a:cxn ang="0">
                    <a:pos x="5" y="21"/>
                  </a:cxn>
                  <a:cxn ang="0">
                    <a:pos x="6" y="21"/>
                  </a:cxn>
                  <a:cxn ang="0">
                    <a:pos x="3" y="19"/>
                  </a:cxn>
                  <a:cxn ang="0">
                    <a:pos x="1" y="17"/>
                  </a:cxn>
                  <a:cxn ang="0">
                    <a:pos x="0" y="14"/>
                  </a:cxn>
                  <a:cxn ang="0">
                    <a:pos x="0" y="12"/>
                  </a:cxn>
                  <a:cxn ang="0">
                    <a:pos x="0" y="9"/>
                  </a:cxn>
                  <a:cxn ang="0">
                    <a:pos x="0" y="6"/>
                  </a:cxn>
                  <a:cxn ang="0">
                    <a:pos x="1" y="4"/>
                  </a:cxn>
                  <a:cxn ang="0">
                    <a:pos x="4" y="0"/>
                  </a:cxn>
                  <a:cxn ang="0">
                    <a:pos x="7" y="0"/>
                  </a:cxn>
                  <a:cxn ang="0">
                    <a:pos x="11" y="0"/>
                  </a:cxn>
                  <a:cxn ang="0">
                    <a:pos x="15" y="2"/>
                  </a:cxn>
                  <a:cxn ang="0">
                    <a:pos x="18" y="5"/>
                  </a:cxn>
                  <a:cxn ang="0">
                    <a:pos x="20" y="8"/>
                  </a:cxn>
                  <a:cxn ang="0">
                    <a:pos x="21" y="9"/>
                  </a:cxn>
                  <a:cxn ang="0">
                    <a:pos x="21" y="10"/>
                  </a:cxn>
                  <a:cxn ang="0">
                    <a:pos x="21" y="12"/>
                  </a:cxn>
                  <a:cxn ang="0">
                    <a:pos x="20" y="14"/>
                  </a:cxn>
                  <a:cxn ang="0">
                    <a:pos x="18" y="16"/>
                  </a:cxn>
                  <a:cxn ang="0">
                    <a:pos x="15" y="19"/>
                  </a:cxn>
                </a:cxnLst>
                <a:rect l="0" t="0" r="r" b="b"/>
                <a:pathLst>
                  <a:path w="22" h="22">
                    <a:moveTo>
                      <a:pt x="15" y="19"/>
                    </a:moveTo>
                    <a:lnTo>
                      <a:pt x="12" y="18"/>
                    </a:lnTo>
                    <a:lnTo>
                      <a:pt x="11" y="16"/>
                    </a:lnTo>
                    <a:lnTo>
                      <a:pt x="10" y="13"/>
                    </a:lnTo>
                    <a:lnTo>
                      <a:pt x="11" y="11"/>
                    </a:lnTo>
                    <a:lnTo>
                      <a:pt x="11" y="8"/>
                    </a:lnTo>
                    <a:lnTo>
                      <a:pt x="10" y="9"/>
                    </a:lnTo>
                    <a:lnTo>
                      <a:pt x="9" y="11"/>
                    </a:lnTo>
                    <a:lnTo>
                      <a:pt x="9" y="14"/>
                    </a:lnTo>
                    <a:lnTo>
                      <a:pt x="8" y="11"/>
                    </a:lnTo>
                    <a:lnTo>
                      <a:pt x="8" y="8"/>
                    </a:lnTo>
                    <a:lnTo>
                      <a:pt x="7" y="12"/>
                    </a:lnTo>
                    <a:lnTo>
                      <a:pt x="7" y="15"/>
                    </a:lnTo>
                    <a:lnTo>
                      <a:pt x="7" y="16"/>
                    </a:lnTo>
                    <a:lnTo>
                      <a:pt x="6" y="14"/>
                    </a:lnTo>
                    <a:lnTo>
                      <a:pt x="6" y="12"/>
                    </a:lnTo>
                    <a:lnTo>
                      <a:pt x="6" y="8"/>
                    </a:lnTo>
                    <a:lnTo>
                      <a:pt x="5" y="12"/>
                    </a:lnTo>
                    <a:lnTo>
                      <a:pt x="5" y="15"/>
                    </a:lnTo>
                    <a:lnTo>
                      <a:pt x="6" y="18"/>
                    </a:lnTo>
                    <a:lnTo>
                      <a:pt x="4" y="16"/>
                    </a:lnTo>
                    <a:lnTo>
                      <a:pt x="3" y="13"/>
                    </a:lnTo>
                    <a:lnTo>
                      <a:pt x="3" y="9"/>
                    </a:lnTo>
                    <a:lnTo>
                      <a:pt x="2" y="12"/>
                    </a:lnTo>
                    <a:lnTo>
                      <a:pt x="3" y="15"/>
                    </a:lnTo>
                    <a:lnTo>
                      <a:pt x="4" y="19"/>
                    </a:lnTo>
                    <a:lnTo>
                      <a:pt x="5" y="21"/>
                    </a:lnTo>
                    <a:lnTo>
                      <a:pt x="6" y="21"/>
                    </a:lnTo>
                    <a:lnTo>
                      <a:pt x="3" y="19"/>
                    </a:lnTo>
                    <a:lnTo>
                      <a:pt x="1" y="17"/>
                    </a:lnTo>
                    <a:lnTo>
                      <a:pt x="0" y="14"/>
                    </a:lnTo>
                    <a:lnTo>
                      <a:pt x="0" y="12"/>
                    </a:lnTo>
                    <a:lnTo>
                      <a:pt x="0" y="9"/>
                    </a:lnTo>
                    <a:lnTo>
                      <a:pt x="0" y="6"/>
                    </a:lnTo>
                    <a:lnTo>
                      <a:pt x="1" y="4"/>
                    </a:lnTo>
                    <a:lnTo>
                      <a:pt x="4" y="0"/>
                    </a:lnTo>
                    <a:lnTo>
                      <a:pt x="7" y="0"/>
                    </a:lnTo>
                    <a:lnTo>
                      <a:pt x="11" y="0"/>
                    </a:lnTo>
                    <a:lnTo>
                      <a:pt x="15" y="2"/>
                    </a:lnTo>
                    <a:lnTo>
                      <a:pt x="18" y="5"/>
                    </a:lnTo>
                    <a:lnTo>
                      <a:pt x="20" y="8"/>
                    </a:lnTo>
                    <a:lnTo>
                      <a:pt x="21" y="9"/>
                    </a:lnTo>
                    <a:lnTo>
                      <a:pt x="21" y="10"/>
                    </a:lnTo>
                    <a:lnTo>
                      <a:pt x="21" y="12"/>
                    </a:lnTo>
                    <a:lnTo>
                      <a:pt x="20" y="14"/>
                    </a:lnTo>
                    <a:lnTo>
                      <a:pt x="18" y="16"/>
                    </a:lnTo>
                    <a:lnTo>
                      <a:pt x="15"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30" name="Freeform 102"/>
              <p:cNvSpPr>
                <a:spLocks/>
              </p:cNvSpPr>
              <p:nvPr/>
            </p:nvSpPr>
            <p:spPr bwMode="auto">
              <a:xfrm>
                <a:off x="4409" y="3969"/>
                <a:ext cx="117" cy="13"/>
              </a:xfrm>
              <a:custGeom>
                <a:avLst/>
                <a:gdLst/>
                <a:ahLst/>
                <a:cxnLst>
                  <a:cxn ang="0">
                    <a:pos x="109" y="0"/>
                  </a:cxn>
                  <a:cxn ang="0">
                    <a:pos x="112" y="2"/>
                  </a:cxn>
                  <a:cxn ang="0">
                    <a:pos x="114" y="6"/>
                  </a:cxn>
                  <a:cxn ang="0">
                    <a:pos x="116" y="9"/>
                  </a:cxn>
                  <a:cxn ang="0">
                    <a:pos x="116" y="12"/>
                  </a:cxn>
                  <a:cxn ang="0">
                    <a:pos x="115" y="11"/>
                  </a:cxn>
                  <a:cxn ang="0">
                    <a:pos x="113" y="7"/>
                  </a:cxn>
                  <a:cxn ang="0">
                    <a:pos x="110" y="11"/>
                  </a:cxn>
                  <a:cxn ang="0">
                    <a:pos x="108" y="7"/>
                  </a:cxn>
                  <a:cxn ang="0">
                    <a:pos x="106" y="11"/>
                  </a:cxn>
                  <a:cxn ang="0">
                    <a:pos x="103" y="7"/>
                  </a:cxn>
                  <a:cxn ang="0">
                    <a:pos x="101" y="11"/>
                  </a:cxn>
                  <a:cxn ang="0">
                    <a:pos x="99" y="7"/>
                  </a:cxn>
                  <a:cxn ang="0">
                    <a:pos x="96" y="11"/>
                  </a:cxn>
                  <a:cxn ang="0">
                    <a:pos x="94" y="7"/>
                  </a:cxn>
                  <a:cxn ang="0">
                    <a:pos x="92" y="11"/>
                  </a:cxn>
                  <a:cxn ang="0">
                    <a:pos x="89" y="7"/>
                  </a:cxn>
                  <a:cxn ang="0">
                    <a:pos x="87" y="11"/>
                  </a:cxn>
                  <a:cxn ang="0">
                    <a:pos x="85" y="7"/>
                  </a:cxn>
                  <a:cxn ang="0">
                    <a:pos x="82" y="11"/>
                  </a:cxn>
                  <a:cxn ang="0">
                    <a:pos x="80" y="7"/>
                  </a:cxn>
                  <a:cxn ang="0">
                    <a:pos x="78" y="11"/>
                  </a:cxn>
                  <a:cxn ang="0">
                    <a:pos x="75" y="7"/>
                  </a:cxn>
                  <a:cxn ang="0">
                    <a:pos x="73" y="11"/>
                  </a:cxn>
                  <a:cxn ang="0">
                    <a:pos x="71" y="7"/>
                  </a:cxn>
                  <a:cxn ang="0">
                    <a:pos x="68" y="11"/>
                  </a:cxn>
                  <a:cxn ang="0">
                    <a:pos x="66" y="7"/>
                  </a:cxn>
                  <a:cxn ang="0">
                    <a:pos x="64" y="11"/>
                  </a:cxn>
                  <a:cxn ang="0">
                    <a:pos x="61" y="7"/>
                  </a:cxn>
                  <a:cxn ang="0">
                    <a:pos x="59" y="11"/>
                  </a:cxn>
                  <a:cxn ang="0">
                    <a:pos x="57" y="7"/>
                  </a:cxn>
                  <a:cxn ang="0">
                    <a:pos x="54" y="11"/>
                  </a:cxn>
                  <a:cxn ang="0">
                    <a:pos x="52" y="7"/>
                  </a:cxn>
                  <a:cxn ang="0">
                    <a:pos x="50" y="11"/>
                  </a:cxn>
                  <a:cxn ang="0">
                    <a:pos x="47" y="7"/>
                  </a:cxn>
                  <a:cxn ang="0">
                    <a:pos x="45" y="11"/>
                  </a:cxn>
                  <a:cxn ang="0">
                    <a:pos x="42" y="7"/>
                  </a:cxn>
                  <a:cxn ang="0">
                    <a:pos x="40" y="11"/>
                  </a:cxn>
                  <a:cxn ang="0">
                    <a:pos x="38" y="7"/>
                  </a:cxn>
                  <a:cxn ang="0">
                    <a:pos x="35" y="11"/>
                  </a:cxn>
                  <a:cxn ang="0">
                    <a:pos x="33" y="7"/>
                  </a:cxn>
                  <a:cxn ang="0">
                    <a:pos x="31" y="11"/>
                  </a:cxn>
                  <a:cxn ang="0">
                    <a:pos x="28" y="7"/>
                  </a:cxn>
                  <a:cxn ang="0">
                    <a:pos x="26" y="11"/>
                  </a:cxn>
                  <a:cxn ang="0">
                    <a:pos x="24" y="7"/>
                  </a:cxn>
                  <a:cxn ang="0">
                    <a:pos x="21" y="11"/>
                  </a:cxn>
                  <a:cxn ang="0">
                    <a:pos x="19" y="7"/>
                  </a:cxn>
                  <a:cxn ang="0">
                    <a:pos x="17" y="11"/>
                  </a:cxn>
                  <a:cxn ang="0">
                    <a:pos x="14" y="7"/>
                  </a:cxn>
                  <a:cxn ang="0">
                    <a:pos x="12" y="11"/>
                  </a:cxn>
                  <a:cxn ang="0">
                    <a:pos x="10" y="8"/>
                  </a:cxn>
                  <a:cxn ang="0">
                    <a:pos x="7" y="4"/>
                  </a:cxn>
                  <a:cxn ang="0">
                    <a:pos x="4" y="2"/>
                  </a:cxn>
                  <a:cxn ang="0">
                    <a:pos x="0" y="0"/>
                  </a:cxn>
                  <a:cxn ang="0">
                    <a:pos x="109" y="0"/>
                  </a:cxn>
                </a:cxnLst>
                <a:rect l="0" t="0" r="r" b="b"/>
                <a:pathLst>
                  <a:path w="117" h="13">
                    <a:moveTo>
                      <a:pt x="109" y="0"/>
                    </a:moveTo>
                    <a:lnTo>
                      <a:pt x="112" y="2"/>
                    </a:lnTo>
                    <a:lnTo>
                      <a:pt x="114" y="6"/>
                    </a:lnTo>
                    <a:lnTo>
                      <a:pt x="116" y="9"/>
                    </a:lnTo>
                    <a:lnTo>
                      <a:pt x="116" y="12"/>
                    </a:lnTo>
                    <a:lnTo>
                      <a:pt x="115" y="11"/>
                    </a:lnTo>
                    <a:lnTo>
                      <a:pt x="113" y="7"/>
                    </a:lnTo>
                    <a:lnTo>
                      <a:pt x="110" y="11"/>
                    </a:lnTo>
                    <a:lnTo>
                      <a:pt x="108" y="7"/>
                    </a:lnTo>
                    <a:lnTo>
                      <a:pt x="106" y="11"/>
                    </a:lnTo>
                    <a:lnTo>
                      <a:pt x="103" y="7"/>
                    </a:lnTo>
                    <a:lnTo>
                      <a:pt x="101" y="11"/>
                    </a:lnTo>
                    <a:lnTo>
                      <a:pt x="99" y="7"/>
                    </a:lnTo>
                    <a:lnTo>
                      <a:pt x="96" y="11"/>
                    </a:lnTo>
                    <a:lnTo>
                      <a:pt x="94" y="7"/>
                    </a:lnTo>
                    <a:lnTo>
                      <a:pt x="92" y="11"/>
                    </a:lnTo>
                    <a:lnTo>
                      <a:pt x="89" y="7"/>
                    </a:lnTo>
                    <a:lnTo>
                      <a:pt x="87" y="11"/>
                    </a:lnTo>
                    <a:lnTo>
                      <a:pt x="85" y="7"/>
                    </a:lnTo>
                    <a:lnTo>
                      <a:pt x="82" y="11"/>
                    </a:lnTo>
                    <a:lnTo>
                      <a:pt x="80" y="7"/>
                    </a:lnTo>
                    <a:lnTo>
                      <a:pt x="78" y="11"/>
                    </a:lnTo>
                    <a:lnTo>
                      <a:pt x="75" y="7"/>
                    </a:lnTo>
                    <a:lnTo>
                      <a:pt x="73" y="11"/>
                    </a:lnTo>
                    <a:lnTo>
                      <a:pt x="71" y="7"/>
                    </a:lnTo>
                    <a:lnTo>
                      <a:pt x="68" y="11"/>
                    </a:lnTo>
                    <a:lnTo>
                      <a:pt x="66" y="7"/>
                    </a:lnTo>
                    <a:lnTo>
                      <a:pt x="64" y="11"/>
                    </a:lnTo>
                    <a:lnTo>
                      <a:pt x="61" y="7"/>
                    </a:lnTo>
                    <a:lnTo>
                      <a:pt x="59" y="11"/>
                    </a:lnTo>
                    <a:lnTo>
                      <a:pt x="57" y="7"/>
                    </a:lnTo>
                    <a:lnTo>
                      <a:pt x="54" y="11"/>
                    </a:lnTo>
                    <a:lnTo>
                      <a:pt x="52" y="7"/>
                    </a:lnTo>
                    <a:lnTo>
                      <a:pt x="50" y="11"/>
                    </a:lnTo>
                    <a:lnTo>
                      <a:pt x="47" y="7"/>
                    </a:lnTo>
                    <a:lnTo>
                      <a:pt x="45" y="11"/>
                    </a:lnTo>
                    <a:lnTo>
                      <a:pt x="42" y="7"/>
                    </a:lnTo>
                    <a:lnTo>
                      <a:pt x="40" y="11"/>
                    </a:lnTo>
                    <a:lnTo>
                      <a:pt x="38" y="7"/>
                    </a:lnTo>
                    <a:lnTo>
                      <a:pt x="35" y="11"/>
                    </a:lnTo>
                    <a:lnTo>
                      <a:pt x="33" y="7"/>
                    </a:lnTo>
                    <a:lnTo>
                      <a:pt x="31" y="11"/>
                    </a:lnTo>
                    <a:lnTo>
                      <a:pt x="28" y="7"/>
                    </a:lnTo>
                    <a:lnTo>
                      <a:pt x="26" y="11"/>
                    </a:lnTo>
                    <a:lnTo>
                      <a:pt x="24" y="7"/>
                    </a:lnTo>
                    <a:lnTo>
                      <a:pt x="21" y="11"/>
                    </a:lnTo>
                    <a:lnTo>
                      <a:pt x="19" y="7"/>
                    </a:lnTo>
                    <a:lnTo>
                      <a:pt x="17" y="11"/>
                    </a:lnTo>
                    <a:lnTo>
                      <a:pt x="14" y="7"/>
                    </a:lnTo>
                    <a:lnTo>
                      <a:pt x="12" y="11"/>
                    </a:lnTo>
                    <a:lnTo>
                      <a:pt x="10" y="8"/>
                    </a:lnTo>
                    <a:lnTo>
                      <a:pt x="7" y="4"/>
                    </a:lnTo>
                    <a:lnTo>
                      <a:pt x="4" y="2"/>
                    </a:lnTo>
                    <a:lnTo>
                      <a:pt x="0" y="0"/>
                    </a:lnTo>
                    <a:lnTo>
                      <a:pt x="10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31" name="Freeform 103"/>
              <p:cNvSpPr>
                <a:spLocks/>
              </p:cNvSpPr>
              <p:nvPr/>
            </p:nvSpPr>
            <p:spPr bwMode="auto">
              <a:xfrm>
                <a:off x="4409" y="3981"/>
                <a:ext cx="117" cy="14"/>
              </a:xfrm>
              <a:custGeom>
                <a:avLst/>
                <a:gdLst/>
                <a:ahLst/>
                <a:cxnLst>
                  <a:cxn ang="0">
                    <a:pos x="114" y="13"/>
                  </a:cxn>
                  <a:cxn ang="0">
                    <a:pos x="115" y="11"/>
                  </a:cxn>
                  <a:cxn ang="0">
                    <a:pos x="116" y="7"/>
                  </a:cxn>
                  <a:cxn ang="0">
                    <a:pos x="116" y="3"/>
                  </a:cxn>
                  <a:cxn ang="0">
                    <a:pos x="116" y="0"/>
                  </a:cxn>
                  <a:cxn ang="0">
                    <a:pos x="115" y="2"/>
                  </a:cxn>
                  <a:cxn ang="0">
                    <a:pos x="113" y="6"/>
                  </a:cxn>
                  <a:cxn ang="0">
                    <a:pos x="110" y="2"/>
                  </a:cxn>
                  <a:cxn ang="0">
                    <a:pos x="108" y="6"/>
                  </a:cxn>
                  <a:cxn ang="0">
                    <a:pos x="106" y="2"/>
                  </a:cxn>
                  <a:cxn ang="0">
                    <a:pos x="103" y="6"/>
                  </a:cxn>
                  <a:cxn ang="0">
                    <a:pos x="101" y="2"/>
                  </a:cxn>
                  <a:cxn ang="0">
                    <a:pos x="99" y="6"/>
                  </a:cxn>
                  <a:cxn ang="0">
                    <a:pos x="96" y="2"/>
                  </a:cxn>
                  <a:cxn ang="0">
                    <a:pos x="94" y="6"/>
                  </a:cxn>
                  <a:cxn ang="0">
                    <a:pos x="92" y="2"/>
                  </a:cxn>
                  <a:cxn ang="0">
                    <a:pos x="89" y="6"/>
                  </a:cxn>
                  <a:cxn ang="0">
                    <a:pos x="87" y="2"/>
                  </a:cxn>
                  <a:cxn ang="0">
                    <a:pos x="85" y="6"/>
                  </a:cxn>
                  <a:cxn ang="0">
                    <a:pos x="82" y="2"/>
                  </a:cxn>
                  <a:cxn ang="0">
                    <a:pos x="80" y="6"/>
                  </a:cxn>
                  <a:cxn ang="0">
                    <a:pos x="78" y="2"/>
                  </a:cxn>
                  <a:cxn ang="0">
                    <a:pos x="75" y="6"/>
                  </a:cxn>
                  <a:cxn ang="0">
                    <a:pos x="73" y="2"/>
                  </a:cxn>
                  <a:cxn ang="0">
                    <a:pos x="71" y="6"/>
                  </a:cxn>
                  <a:cxn ang="0">
                    <a:pos x="68" y="2"/>
                  </a:cxn>
                  <a:cxn ang="0">
                    <a:pos x="66" y="6"/>
                  </a:cxn>
                  <a:cxn ang="0">
                    <a:pos x="64" y="2"/>
                  </a:cxn>
                  <a:cxn ang="0">
                    <a:pos x="61" y="6"/>
                  </a:cxn>
                  <a:cxn ang="0">
                    <a:pos x="59" y="2"/>
                  </a:cxn>
                  <a:cxn ang="0">
                    <a:pos x="57" y="6"/>
                  </a:cxn>
                  <a:cxn ang="0">
                    <a:pos x="54" y="2"/>
                  </a:cxn>
                  <a:cxn ang="0">
                    <a:pos x="52" y="6"/>
                  </a:cxn>
                  <a:cxn ang="0">
                    <a:pos x="50" y="2"/>
                  </a:cxn>
                  <a:cxn ang="0">
                    <a:pos x="47" y="6"/>
                  </a:cxn>
                  <a:cxn ang="0">
                    <a:pos x="45" y="2"/>
                  </a:cxn>
                  <a:cxn ang="0">
                    <a:pos x="42" y="6"/>
                  </a:cxn>
                  <a:cxn ang="0">
                    <a:pos x="40" y="2"/>
                  </a:cxn>
                  <a:cxn ang="0">
                    <a:pos x="38" y="6"/>
                  </a:cxn>
                  <a:cxn ang="0">
                    <a:pos x="35" y="2"/>
                  </a:cxn>
                  <a:cxn ang="0">
                    <a:pos x="33" y="6"/>
                  </a:cxn>
                  <a:cxn ang="0">
                    <a:pos x="31" y="2"/>
                  </a:cxn>
                  <a:cxn ang="0">
                    <a:pos x="28" y="6"/>
                  </a:cxn>
                  <a:cxn ang="0">
                    <a:pos x="26" y="2"/>
                  </a:cxn>
                  <a:cxn ang="0">
                    <a:pos x="24" y="6"/>
                  </a:cxn>
                  <a:cxn ang="0">
                    <a:pos x="21" y="2"/>
                  </a:cxn>
                  <a:cxn ang="0">
                    <a:pos x="19" y="6"/>
                  </a:cxn>
                  <a:cxn ang="0">
                    <a:pos x="17" y="2"/>
                  </a:cxn>
                  <a:cxn ang="0">
                    <a:pos x="14" y="6"/>
                  </a:cxn>
                  <a:cxn ang="0">
                    <a:pos x="12" y="2"/>
                  </a:cxn>
                  <a:cxn ang="0">
                    <a:pos x="10" y="5"/>
                  </a:cxn>
                  <a:cxn ang="0">
                    <a:pos x="7" y="9"/>
                  </a:cxn>
                  <a:cxn ang="0">
                    <a:pos x="4" y="11"/>
                  </a:cxn>
                  <a:cxn ang="0">
                    <a:pos x="0" y="13"/>
                  </a:cxn>
                  <a:cxn ang="0">
                    <a:pos x="114" y="13"/>
                  </a:cxn>
                </a:cxnLst>
                <a:rect l="0" t="0" r="r" b="b"/>
                <a:pathLst>
                  <a:path w="117" h="14">
                    <a:moveTo>
                      <a:pt x="114" y="13"/>
                    </a:moveTo>
                    <a:lnTo>
                      <a:pt x="115" y="11"/>
                    </a:lnTo>
                    <a:lnTo>
                      <a:pt x="116" y="7"/>
                    </a:lnTo>
                    <a:lnTo>
                      <a:pt x="116" y="3"/>
                    </a:lnTo>
                    <a:lnTo>
                      <a:pt x="116" y="0"/>
                    </a:lnTo>
                    <a:lnTo>
                      <a:pt x="115" y="2"/>
                    </a:lnTo>
                    <a:lnTo>
                      <a:pt x="113" y="6"/>
                    </a:lnTo>
                    <a:lnTo>
                      <a:pt x="110" y="2"/>
                    </a:lnTo>
                    <a:lnTo>
                      <a:pt x="108" y="6"/>
                    </a:lnTo>
                    <a:lnTo>
                      <a:pt x="106" y="2"/>
                    </a:lnTo>
                    <a:lnTo>
                      <a:pt x="103" y="6"/>
                    </a:lnTo>
                    <a:lnTo>
                      <a:pt x="101" y="2"/>
                    </a:lnTo>
                    <a:lnTo>
                      <a:pt x="99" y="6"/>
                    </a:lnTo>
                    <a:lnTo>
                      <a:pt x="96" y="2"/>
                    </a:lnTo>
                    <a:lnTo>
                      <a:pt x="94" y="6"/>
                    </a:lnTo>
                    <a:lnTo>
                      <a:pt x="92" y="2"/>
                    </a:lnTo>
                    <a:lnTo>
                      <a:pt x="89" y="6"/>
                    </a:lnTo>
                    <a:lnTo>
                      <a:pt x="87" y="2"/>
                    </a:lnTo>
                    <a:lnTo>
                      <a:pt x="85" y="6"/>
                    </a:lnTo>
                    <a:lnTo>
                      <a:pt x="82" y="2"/>
                    </a:lnTo>
                    <a:lnTo>
                      <a:pt x="80" y="6"/>
                    </a:lnTo>
                    <a:lnTo>
                      <a:pt x="78" y="2"/>
                    </a:lnTo>
                    <a:lnTo>
                      <a:pt x="75" y="6"/>
                    </a:lnTo>
                    <a:lnTo>
                      <a:pt x="73" y="2"/>
                    </a:lnTo>
                    <a:lnTo>
                      <a:pt x="71" y="6"/>
                    </a:lnTo>
                    <a:lnTo>
                      <a:pt x="68" y="2"/>
                    </a:lnTo>
                    <a:lnTo>
                      <a:pt x="66" y="6"/>
                    </a:lnTo>
                    <a:lnTo>
                      <a:pt x="64" y="2"/>
                    </a:lnTo>
                    <a:lnTo>
                      <a:pt x="61" y="6"/>
                    </a:lnTo>
                    <a:lnTo>
                      <a:pt x="59" y="2"/>
                    </a:lnTo>
                    <a:lnTo>
                      <a:pt x="57" y="6"/>
                    </a:lnTo>
                    <a:lnTo>
                      <a:pt x="54" y="2"/>
                    </a:lnTo>
                    <a:lnTo>
                      <a:pt x="52" y="6"/>
                    </a:lnTo>
                    <a:lnTo>
                      <a:pt x="50" y="2"/>
                    </a:lnTo>
                    <a:lnTo>
                      <a:pt x="47" y="6"/>
                    </a:lnTo>
                    <a:lnTo>
                      <a:pt x="45" y="2"/>
                    </a:lnTo>
                    <a:lnTo>
                      <a:pt x="42" y="6"/>
                    </a:lnTo>
                    <a:lnTo>
                      <a:pt x="40" y="2"/>
                    </a:lnTo>
                    <a:lnTo>
                      <a:pt x="38" y="6"/>
                    </a:lnTo>
                    <a:lnTo>
                      <a:pt x="35" y="2"/>
                    </a:lnTo>
                    <a:lnTo>
                      <a:pt x="33" y="6"/>
                    </a:lnTo>
                    <a:lnTo>
                      <a:pt x="31" y="2"/>
                    </a:lnTo>
                    <a:lnTo>
                      <a:pt x="28" y="6"/>
                    </a:lnTo>
                    <a:lnTo>
                      <a:pt x="26" y="2"/>
                    </a:lnTo>
                    <a:lnTo>
                      <a:pt x="24" y="6"/>
                    </a:lnTo>
                    <a:lnTo>
                      <a:pt x="21" y="2"/>
                    </a:lnTo>
                    <a:lnTo>
                      <a:pt x="19" y="6"/>
                    </a:lnTo>
                    <a:lnTo>
                      <a:pt x="17" y="2"/>
                    </a:lnTo>
                    <a:lnTo>
                      <a:pt x="14" y="6"/>
                    </a:lnTo>
                    <a:lnTo>
                      <a:pt x="12" y="2"/>
                    </a:lnTo>
                    <a:lnTo>
                      <a:pt x="10" y="5"/>
                    </a:lnTo>
                    <a:lnTo>
                      <a:pt x="7" y="9"/>
                    </a:lnTo>
                    <a:lnTo>
                      <a:pt x="4" y="11"/>
                    </a:lnTo>
                    <a:lnTo>
                      <a:pt x="0" y="13"/>
                    </a:lnTo>
                    <a:lnTo>
                      <a:pt x="114"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32" name="Freeform 104"/>
              <p:cNvSpPr>
                <a:spLocks/>
              </p:cNvSpPr>
              <p:nvPr/>
            </p:nvSpPr>
            <p:spPr bwMode="auto">
              <a:xfrm>
                <a:off x="4447" y="3787"/>
                <a:ext cx="170" cy="53"/>
              </a:xfrm>
              <a:custGeom>
                <a:avLst/>
                <a:gdLst/>
                <a:ahLst/>
                <a:cxnLst>
                  <a:cxn ang="0">
                    <a:pos x="6" y="44"/>
                  </a:cxn>
                  <a:cxn ang="0">
                    <a:pos x="8" y="38"/>
                  </a:cxn>
                  <a:cxn ang="0">
                    <a:pos x="10" y="34"/>
                  </a:cxn>
                  <a:cxn ang="0">
                    <a:pos x="13" y="31"/>
                  </a:cxn>
                  <a:cxn ang="0">
                    <a:pos x="12" y="39"/>
                  </a:cxn>
                  <a:cxn ang="0">
                    <a:pos x="16" y="36"/>
                  </a:cxn>
                  <a:cxn ang="0">
                    <a:pos x="16" y="40"/>
                  </a:cxn>
                  <a:cxn ang="0">
                    <a:pos x="19" y="39"/>
                  </a:cxn>
                  <a:cxn ang="0">
                    <a:pos x="19" y="42"/>
                  </a:cxn>
                  <a:cxn ang="0">
                    <a:pos x="45" y="52"/>
                  </a:cxn>
                  <a:cxn ang="0">
                    <a:pos x="65" y="44"/>
                  </a:cxn>
                  <a:cxn ang="0">
                    <a:pos x="41" y="13"/>
                  </a:cxn>
                  <a:cxn ang="0">
                    <a:pos x="53" y="9"/>
                  </a:cxn>
                  <a:cxn ang="0">
                    <a:pos x="67" y="6"/>
                  </a:cxn>
                  <a:cxn ang="0">
                    <a:pos x="86" y="4"/>
                  </a:cxn>
                  <a:cxn ang="0">
                    <a:pos x="99" y="4"/>
                  </a:cxn>
                  <a:cxn ang="0">
                    <a:pos x="115" y="6"/>
                  </a:cxn>
                  <a:cxn ang="0">
                    <a:pos x="117" y="6"/>
                  </a:cxn>
                  <a:cxn ang="0">
                    <a:pos x="117" y="8"/>
                  </a:cxn>
                  <a:cxn ang="0">
                    <a:pos x="126" y="14"/>
                  </a:cxn>
                  <a:cxn ang="0">
                    <a:pos x="133" y="21"/>
                  </a:cxn>
                  <a:cxn ang="0">
                    <a:pos x="141" y="29"/>
                  </a:cxn>
                  <a:cxn ang="0">
                    <a:pos x="153" y="40"/>
                  </a:cxn>
                  <a:cxn ang="0">
                    <a:pos x="158" y="44"/>
                  </a:cxn>
                  <a:cxn ang="0">
                    <a:pos x="148" y="38"/>
                  </a:cxn>
                  <a:cxn ang="0">
                    <a:pos x="135" y="30"/>
                  </a:cxn>
                  <a:cxn ang="0">
                    <a:pos x="125" y="24"/>
                  </a:cxn>
                  <a:cxn ang="0">
                    <a:pos x="116" y="21"/>
                  </a:cxn>
                  <a:cxn ang="0">
                    <a:pos x="114" y="24"/>
                  </a:cxn>
                  <a:cxn ang="0">
                    <a:pos x="122" y="49"/>
                  </a:cxn>
                  <a:cxn ang="0">
                    <a:pos x="169" y="48"/>
                  </a:cxn>
                  <a:cxn ang="0">
                    <a:pos x="143" y="24"/>
                  </a:cxn>
                  <a:cxn ang="0">
                    <a:pos x="118" y="3"/>
                  </a:cxn>
                  <a:cxn ang="0">
                    <a:pos x="106" y="1"/>
                  </a:cxn>
                  <a:cxn ang="0">
                    <a:pos x="98" y="0"/>
                  </a:cxn>
                  <a:cxn ang="0">
                    <a:pos x="83" y="0"/>
                  </a:cxn>
                  <a:cxn ang="0">
                    <a:pos x="69" y="1"/>
                  </a:cxn>
                  <a:cxn ang="0">
                    <a:pos x="54" y="4"/>
                  </a:cxn>
                  <a:cxn ang="0">
                    <a:pos x="36" y="9"/>
                  </a:cxn>
                  <a:cxn ang="0">
                    <a:pos x="15" y="17"/>
                  </a:cxn>
                  <a:cxn ang="0">
                    <a:pos x="9" y="24"/>
                  </a:cxn>
                  <a:cxn ang="0">
                    <a:pos x="4" y="33"/>
                  </a:cxn>
                  <a:cxn ang="0">
                    <a:pos x="1" y="39"/>
                  </a:cxn>
                  <a:cxn ang="0">
                    <a:pos x="0" y="45"/>
                  </a:cxn>
                  <a:cxn ang="0">
                    <a:pos x="6" y="44"/>
                  </a:cxn>
                </a:cxnLst>
                <a:rect l="0" t="0" r="r" b="b"/>
                <a:pathLst>
                  <a:path w="170" h="53">
                    <a:moveTo>
                      <a:pt x="6" y="44"/>
                    </a:moveTo>
                    <a:lnTo>
                      <a:pt x="8" y="38"/>
                    </a:lnTo>
                    <a:lnTo>
                      <a:pt x="10" y="34"/>
                    </a:lnTo>
                    <a:lnTo>
                      <a:pt x="13" y="31"/>
                    </a:lnTo>
                    <a:lnTo>
                      <a:pt x="12" y="39"/>
                    </a:lnTo>
                    <a:lnTo>
                      <a:pt x="16" y="36"/>
                    </a:lnTo>
                    <a:lnTo>
                      <a:pt x="16" y="40"/>
                    </a:lnTo>
                    <a:lnTo>
                      <a:pt x="19" y="39"/>
                    </a:lnTo>
                    <a:lnTo>
                      <a:pt x="19" y="42"/>
                    </a:lnTo>
                    <a:lnTo>
                      <a:pt x="45" y="52"/>
                    </a:lnTo>
                    <a:lnTo>
                      <a:pt x="65" y="44"/>
                    </a:lnTo>
                    <a:lnTo>
                      <a:pt x="41" y="13"/>
                    </a:lnTo>
                    <a:lnTo>
                      <a:pt x="53" y="9"/>
                    </a:lnTo>
                    <a:lnTo>
                      <a:pt x="67" y="6"/>
                    </a:lnTo>
                    <a:lnTo>
                      <a:pt x="86" y="4"/>
                    </a:lnTo>
                    <a:lnTo>
                      <a:pt x="99" y="4"/>
                    </a:lnTo>
                    <a:lnTo>
                      <a:pt x="115" y="6"/>
                    </a:lnTo>
                    <a:lnTo>
                      <a:pt x="117" y="6"/>
                    </a:lnTo>
                    <a:lnTo>
                      <a:pt x="117" y="8"/>
                    </a:lnTo>
                    <a:lnTo>
                      <a:pt x="126" y="14"/>
                    </a:lnTo>
                    <a:lnTo>
                      <a:pt x="133" y="21"/>
                    </a:lnTo>
                    <a:lnTo>
                      <a:pt x="141" y="29"/>
                    </a:lnTo>
                    <a:lnTo>
                      <a:pt x="153" y="40"/>
                    </a:lnTo>
                    <a:lnTo>
                      <a:pt x="158" y="44"/>
                    </a:lnTo>
                    <a:lnTo>
                      <a:pt x="148" y="38"/>
                    </a:lnTo>
                    <a:lnTo>
                      <a:pt x="135" y="30"/>
                    </a:lnTo>
                    <a:lnTo>
                      <a:pt x="125" y="24"/>
                    </a:lnTo>
                    <a:lnTo>
                      <a:pt x="116" y="21"/>
                    </a:lnTo>
                    <a:lnTo>
                      <a:pt x="114" y="24"/>
                    </a:lnTo>
                    <a:lnTo>
                      <a:pt x="122" y="49"/>
                    </a:lnTo>
                    <a:lnTo>
                      <a:pt x="169" y="48"/>
                    </a:lnTo>
                    <a:lnTo>
                      <a:pt x="143" y="24"/>
                    </a:lnTo>
                    <a:lnTo>
                      <a:pt x="118" y="3"/>
                    </a:lnTo>
                    <a:lnTo>
                      <a:pt x="106" y="1"/>
                    </a:lnTo>
                    <a:lnTo>
                      <a:pt x="98" y="0"/>
                    </a:lnTo>
                    <a:lnTo>
                      <a:pt x="83" y="0"/>
                    </a:lnTo>
                    <a:lnTo>
                      <a:pt x="69" y="1"/>
                    </a:lnTo>
                    <a:lnTo>
                      <a:pt x="54" y="4"/>
                    </a:lnTo>
                    <a:lnTo>
                      <a:pt x="36" y="9"/>
                    </a:lnTo>
                    <a:lnTo>
                      <a:pt x="15" y="17"/>
                    </a:lnTo>
                    <a:lnTo>
                      <a:pt x="9" y="24"/>
                    </a:lnTo>
                    <a:lnTo>
                      <a:pt x="4" y="33"/>
                    </a:lnTo>
                    <a:lnTo>
                      <a:pt x="1" y="39"/>
                    </a:lnTo>
                    <a:lnTo>
                      <a:pt x="0" y="45"/>
                    </a:lnTo>
                    <a:lnTo>
                      <a:pt x="6"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833" name="Freeform 105"/>
              <p:cNvSpPr>
                <a:spLocks/>
              </p:cNvSpPr>
              <p:nvPr/>
            </p:nvSpPr>
            <p:spPr bwMode="auto">
              <a:xfrm>
                <a:off x="4426" y="4001"/>
                <a:ext cx="67" cy="20"/>
              </a:xfrm>
              <a:custGeom>
                <a:avLst/>
                <a:gdLst/>
                <a:ahLst/>
                <a:cxnLst>
                  <a:cxn ang="0">
                    <a:pos x="0" y="0"/>
                  </a:cxn>
                  <a:cxn ang="0">
                    <a:pos x="6" y="10"/>
                  </a:cxn>
                  <a:cxn ang="0">
                    <a:pos x="17" y="19"/>
                  </a:cxn>
                  <a:cxn ang="0">
                    <a:pos x="34" y="17"/>
                  </a:cxn>
                  <a:cxn ang="0">
                    <a:pos x="47" y="19"/>
                  </a:cxn>
                  <a:cxn ang="0">
                    <a:pos x="57" y="10"/>
                  </a:cxn>
                  <a:cxn ang="0">
                    <a:pos x="62" y="4"/>
                  </a:cxn>
                  <a:cxn ang="0">
                    <a:pos x="66" y="0"/>
                  </a:cxn>
                  <a:cxn ang="0">
                    <a:pos x="0" y="0"/>
                  </a:cxn>
                </a:cxnLst>
                <a:rect l="0" t="0" r="r" b="b"/>
                <a:pathLst>
                  <a:path w="67" h="20">
                    <a:moveTo>
                      <a:pt x="0" y="0"/>
                    </a:moveTo>
                    <a:lnTo>
                      <a:pt x="6" y="10"/>
                    </a:lnTo>
                    <a:lnTo>
                      <a:pt x="17" y="19"/>
                    </a:lnTo>
                    <a:lnTo>
                      <a:pt x="34" y="17"/>
                    </a:lnTo>
                    <a:lnTo>
                      <a:pt x="47" y="19"/>
                    </a:lnTo>
                    <a:lnTo>
                      <a:pt x="57" y="10"/>
                    </a:lnTo>
                    <a:lnTo>
                      <a:pt x="62" y="4"/>
                    </a:lnTo>
                    <a:lnTo>
                      <a:pt x="66" y="0"/>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73843" name="Group 115"/>
            <p:cNvGrpSpPr>
              <a:grpSpLocks/>
            </p:cNvGrpSpPr>
            <p:nvPr/>
          </p:nvGrpSpPr>
          <p:grpSpPr bwMode="auto">
            <a:xfrm>
              <a:off x="4268" y="3677"/>
              <a:ext cx="62" cy="162"/>
              <a:chOff x="4268" y="3677"/>
              <a:chExt cx="62" cy="162"/>
            </a:xfrm>
          </p:grpSpPr>
          <p:sp>
            <p:nvSpPr>
              <p:cNvPr id="73835" name="Line 107"/>
              <p:cNvSpPr>
                <a:spLocks noChangeShapeType="1"/>
              </p:cNvSpPr>
              <p:nvPr/>
            </p:nvSpPr>
            <p:spPr bwMode="auto">
              <a:xfrm flipV="1">
                <a:off x="4300" y="3724"/>
                <a:ext cx="0" cy="115"/>
              </a:xfrm>
              <a:prstGeom prst="line">
                <a:avLst/>
              </a:prstGeom>
              <a:noFill/>
              <a:ln w="12700">
                <a:solidFill>
                  <a:schemeClr val="bg2"/>
                </a:solidFill>
                <a:round/>
                <a:headEnd/>
                <a:tailEnd/>
              </a:ln>
              <a:effectLst/>
            </p:spPr>
            <p:txBody>
              <a:bodyPr/>
              <a:lstStyle/>
              <a:p>
                <a:endParaRPr lang="en-US"/>
              </a:p>
            </p:txBody>
          </p:sp>
          <p:grpSp>
            <p:nvGrpSpPr>
              <p:cNvPr id="73842" name="Group 114"/>
              <p:cNvGrpSpPr>
                <a:grpSpLocks/>
              </p:cNvGrpSpPr>
              <p:nvPr/>
            </p:nvGrpSpPr>
            <p:grpSpPr bwMode="auto">
              <a:xfrm>
                <a:off x="4268" y="3677"/>
                <a:ext cx="62" cy="85"/>
                <a:chOff x="4268" y="3677"/>
                <a:chExt cx="62" cy="85"/>
              </a:xfrm>
            </p:grpSpPr>
            <p:sp>
              <p:nvSpPr>
                <p:cNvPr id="73836" name="Line 108"/>
                <p:cNvSpPr>
                  <a:spLocks noChangeShapeType="1"/>
                </p:cNvSpPr>
                <p:nvPr/>
              </p:nvSpPr>
              <p:spPr bwMode="auto">
                <a:xfrm flipH="1">
                  <a:off x="4272" y="3724"/>
                  <a:ext cx="23" cy="20"/>
                </a:xfrm>
                <a:prstGeom prst="line">
                  <a:avLst/>
                </a:prstGeom>
                <a:noFill/>
                <a:ln w="12700">
                  <a:solidFill>
                    <a:schemeClr val="accent2"/>
                  </a:solidFill>
                  <a:round/>
                  <a:headEnd/>
                  <a:tailEnd/>
                </a:ln>
                <a:effectLst/>
              </p:spPr>
              <p:txBody>
                <a:bodyPr/>
                <a:lstStyle/>
                <a:p>
                  <a:endParaRPr lang="en-US"/>
                </a:p>
              </p:txBody>
            </p:sp>
            <p:sp>
              <p:nvSpPr>
                <p:cNvPr id="73837" name="Line 109"/>
                <p:cNvSpPr>
                  <a:spLocks noChangeShapeType="1"/>
                </p:cNvSpPr>
                <p:nvPr/>
              </p:nvSpPr>
              <p:spPr bwMode="auto">
                <a:xfrm flipH="1">
                  <a:off x="4305" y="3698"/>
                  <a:ext cx="22" cy="21"/>
                </a:xfrm>
                <a:prstGeom prst="line">
                  <a:avLst/>
                </a:prstGeom>
                <a:noFill/>
                <a:ln w="12700">
                  <a:solidFill>
                    <a:schemeClr val="accent2"/>
                  </a:solidFill>
                  <a:round/>
                  <a:headEnd/>
                  <a:tailEnd/>
                </a:ln>
                <a:effectLst/>
              </p:spPr>
              <p:txBody>
                <a:bodyPr/>
                <a:lstStyle/>
                <a:p>
                  <a:endParaRPr lang="en-US"/>
                </a:p>
              </p:txBody>
            </p:sp>
            <p:sp>
              <p:nvSpPr>
                <p:cNvPr id="73838" name="Line 110"/>
                <p:cNvSpPr>
                  <a:spLocks noChangeShapeType="1"/>
                </p:cNvSpPr>
                <p:nvPr/>
              </p:nvSpPr>
              <p:spPr bwMode="auto">
                <a:xfrm flipH="1" flipV="1">
                  <a:off x="4305" y="3728"/>
                  <a:ext cx="11" cy="34"/>
                </a:xfrm>
                <a:prstGeom prst="line">
                  <a:avLst/>
                </a:prstGeom>
                <a:noFill/>
                <a:ln w="12700">
                  <a:solidFill>
                    <a:schemeClr val="accent2"/>
                  </a:solidFill>
                  <a:round/>
                  <a:headEnd/>
                  <a:tailEnd/>
                </a:ln>
                <a:effectLst/>
              </p:spPr>
              <p:txBody>
                <a:bodyPr/>
                <a:lstStyle/>
                <a:p>
                  <a:endParaRPr lang="en-US"/>
                </a:p>
              </p:txBody>
            </p:sp>
            <p:sp>
              <p:nvSpPr>
                <p:cNvPr id="73839" name="Line 111"/>
                <p:cNvSpPr>
                  <a:spLocks noChangeShapeType="1"/>
                </p:cNvSpPr>
                <p:nvPr/>
              </p:nvSpPr>
              <p:spPr bwMode="auto">
                <a:xfrm flipH="1" flipV="1">
                  <a:off x="4309" y="3724"/>
                  <a:ext cx="21" cy="6"/>
                </a:xfrm>
                <a:prstGeom prst="line">
                  <a:avLst/>
                </a:prstGeom>
                <a:noFill/>
                <a:ln w="12700">
                  <a:solidFill>
                    <a:schemeClr val="accent2"/>
                  </a:solidFill>
                  <a:round/>
                  <a:headEnd/>
                  <a:tailEnd/>
                </a:ln>
                <a:effectLst/>
              </p:spPr>
              <p:txBody>
                <a:bodyPr/>
                <a:lstStyle/>
                <a:p>
                  <a:endParaRPr lang="en-US"/>
                </a:p>
              </p:txBody>
            </p:sp>
            <p:sp>
              <p:nvSpPr>
                <p:cNvPr id="73840" name="Line 112"/>
                <p:cNvSpPr>
                  <a:spLocks noChangeShapeType="1"/>
                </p:cNvSpPr>
                <p:nvPr/>
              </p:nvSpPr>
              <p:spPr bwMode="auto">
                <a:xfrm flipH="1" flipV="1">
                  <a:off x="4268" y="3703"/>
                  <a:ext cx="24" cy="8"/>
                </a:xfrm>
                <a:prstGeom prst="line">
                  <a:avLst/>
                </a:prstGeom>
                <a:noFill/>
                <a:ln w="12700">
                  <a:solidFill>
                    <a:schemeClr val="accent2"/>
                  </a:solidFill>
                  <a:round/>
                  <a:headEnd/>
                  <a:tailEnd/>
                </a:ln>
                <a:effectLst/>
              </p:spPr>
              <p:txBody>
                <a:bodyPr/>
                <a:lstStyle/>
                <a:p>
                  <a:endParaRPr lang="en-US"/>
                </a:p>
              </p:txBody>
            </p:sp>
            <p:sp>
              <p:nvSpPr>
                <p:cNvPr id="73841" name="Line 113"/>
                <p:cNvSpPr>
                  <a:spLocks noChangeShapeType="1"/>
                </p:cNvSpPr>
                <p:nvPr/>
              </p:nvSpPr>
              <p:spPr bwMode="auto">
                <a:xfrm>
                  <a:off x="4288" y="3677"/>
                  <a:ext cx="10" cy="32"/>
                </a:xfrm>
                <a:prstGeom prst="line">
                  <a:avLst/>
                </a:prstGeom>
                <a:noFill/>
                <a:ln w="12700">
                  <a:solidFill>
                    <a:schemeClr val="accent2"/>
                  </a:solidFill>
                  <a:round/>
                  <a:headEnd/>
                  <a:tailEnd/>
                </a:ln>
                <a:effectLst/>
              </p:spPr>
              <p:txBody>
                <a:bodyPr/>
                <a:lstStyle/>
                <a:p>
                  <a:endParaRPr lang="en-US"/>
                </a:p>
              </p:txBody>
            </p:sp>
          </p:grpSp>
        </p:grpSp>
        <p:sp>
          <p:nvSpPr>
            <p:cNvPr id="73844" name="Freeform 116"/>
            <p:cNvSpPr>
              <a:spLocks/>
            </p:cNvSpPr>
            <p:nvPr/>
          </p:nvSpPr>
          <p:spPr bwMode="auto">
            <a:xfrm>
              <a:off x="4420" y="3879"/>
              <a:ext cx="27" cy="46"/>
            </a:xfrm>
            <a:custGeom>
              <a:avLst/>
              <a:gdLst/>
              <a:ahLst/>
              <a:cxnLst>
                <a:cxn ang="0">
                  <a:pos x="1" y="0"/>
                </a:cxn>
                <a:cxn ang="0">
                  <a:pos x="24" y="0"/>
                </a:cxn>
                <a:cxn ang="0">
                  <a:pos x="26" y="14"/>
                </a:cxn>
                <a:cxn ang="0">
                  <a:pos x="24" y="15"/>
                </a:cxn>
                <a:cxn ang="0">
                  <a:pos x="23" y="11"/>
                </a:cxn>
                <a:cxn ang="0">
                  <a:pos x="22" y="10"/>
                </a:cxn>
                <a:cxn ang="0">
                  <a:pos x="22" y="9"/>
                </a:cxn>
                <a:cxn ang="0">
                  <a:pos x="21" y="8"/>
                </a:cxn>
                <a:cxn ang="0">
                  <a:pos x="21" y="8"/>
                </a:cxn>
                <a:cxn ang="0">
                  <a:pos x="20" y="8"/>
                </a:cxn>
                <a:cxn ang="0">
                  <a:pos x="20" y="8"/>
                </a:cxn>
                <a:cxn ang="0">
                  <a:pos x="19" y="7"/>
                </a:cxn>
                <a:cxn ang="0">
                  <a:pos x="18" y="8"/>
                </a:cxn>
                <a:cxn ang="0">
                  <a:pos x="6" y="8"/>
                </a:cxn>
                <a:cxn ang="0">
                  <a:pos x="7" y="10"/>
                </a:cxn>
                <a:cxn ang="0">
                  <a:pos x="9" y="12"/>
                </a:cxn>
                <a:cxn ang="0">
                  <a:pos x="10" y="15"/>
                </a:cxn>
                <a:cxn ang="0">
                  <a:pos x="12" y="18"/>
                </a:cxn>
                <a:cxn ang="0">
                  <a:pos x="13" y="21"/>
                </a:cxn>
                <a:cxn ang="0">
                  <a:pos x="15" y="24"/>
                </a:cxn>
                <a:cxn ang="0">
                  <a:pos x="16" y="27"/>
                </a:cxn>
                <a:cxn ang="0">
                  <a:pos x="17" y="30"/>
                </a:cxn>
                <a:cxn ang="0">
                  <a:pos x="18" y="33"/>
                </a:cxn>
                <a:cxn ang="0">
                  <a:pos x="19" y="37"/>
                </a:cxn>
                <a:cxn ang="0">
                  <a:pos x="20" y="40"/>
                </a:cxn>
                <a:cxn ang="0">
                  <a:pos x="20" y="43"/>
                </a:cxn>
                <a:cxn ang="0">
                  <a:pos x="21" y="45"/>
                </a:cxn>
                <a:cxn ang="0">
                  <a:pos x="13" y="45"/>
                </a:cxn>
                <a:cxn ang="0">
                  <a:pos x="12" y="44"/>
                </a:cxn>
                <a:cxn ang="0">
                  <a:pos x="12" y="41"/>
                </a:cxn>
                <a:cxn ang="0">
                  <a:pos x="12" y="38"/>
                </a:cxn>
                <a:cxn ang="0">
                  <a:pos x="11" y="35"/>
                </a:cxn>
                <a:cxn ang="0">
                  <a:pos x="11" y="32"/>
                </a:cxn>
                <a:cxn ang="0">
                  <a:pos x="10" y="29"/>
                </a:cxn>
                <a:cxn ang="0">
                  <a:pos x="9" y="26"/>
                </a:cxn>
                <a:cxn ang="0">
                  <a:pos x="9" y="23"/>
                </a:cxn>
                <a:cxn ang="0">
                  <a:pos x="8" y="21"/>
                </a:cxn>
                <a:cxn ang="0">
                  <a:pos x="7" y="18"/>
                </a:cxn>
                <a:cxn ang="0">
                  <a:pos x="6" y="16"/>
                </a:cxn>
                <a:cxn ang="0">
                  <a:pos x="4" y="13"/>
                </a:cxn>
                <a:cxn ang="0">
                  <a:pos x="3" y="11"/>
                </a:cxn>
                <a:cxn ang="0">
                  <a:pos x="2" y="9"/>
                </a:cxn>
                <a:cxn ang="0">
                  <a:pos x="0" y="7"/>
                </a:cxn>
                <a:cxn ang="0">
                  <a:pos x="1" y="0"/>
                </a:cxn>
              </a:cxnLst>
              <a:rect l="0" t="0" r="r" b="b"/>
              <a:pathLst>
                <a:path w="27" h="46">
                  <a:moveTo>
                    <a:pt x="1" y="0"/>
                  </a:moveTo>
                  <a:lnTo>
                    <a:pt x="24" y="0"/>
                  </a:lnTo>
                  <a:lnTo>
                    <a:pt x="26" y="14"/>
                  </a:lnTo>
                  <a:lnTo>
                    <a:pt x="24" y="15"/>
                  </a:lnTo>
                  <a:lnTo>
                    <a:pt x="23" y="11"/>
                  </a:lnTo>
                  <a:lnTo>
                    <a:pt x="22" y="10"/>
                  </a:lnTo>
                  <a:lnTo>
                    <a:pt x="22" y="9"/>
                  </a:lnTo>
                  <a:lnTo>
                    <a:pt x="21" y="8"/>
                  </a:lnTo>
                  <a:lnTo>
                    <a:pt x="21" y="8"/>
                  </a:lnTo>
                  <a:lnTo>
                    <a:pt x="20" y="8"/>
                  </a:lnTo>
                  <a:lnTo>
                    <a:pt x="20" y="8"/>
                  </a:lnTo>
                  <a:lnTo>
                    <a:pt x="19" y="7"/>
                  </a:lnTo>
                  <a:lnTo>
                    <a:pt x="18" y="8"/>
                  </a:lnTo>
                  <a:lnTo>
                    <a:pt x="6" y="8"/>
                  </a:lnTo>
                  <a:lnTo>
                    <a:pt x="7" y="10"/>
                  </a:lnTo>
                  <a:lnTo>
                    <a:pt x="9" y="12"/>
                  </a:lnTo>
                  <a:lnTo>
                    <a:pt x="10" y="15"/>
                  </a:lnTo>
                  <a:lnTo>
                    <a:pt x="12" y="18"/>
                  </a:lnTo>
                  <a:lnTo>
                    <a:pt x="13" y="21"/>
                  </a:lnTo>
                  <a:lnTo>
                    <a:pt x="15" y="24"/>
                  </a:lnTo>
                  <a:lnTo>
                    <a:pt x="16" y="27"/>
                  </a:lnTo>
                  <a:lnTo>
                    <a:pt x="17" y="30"/>
                  </a:lnTo>
                  <a:lnTo>
                    <a:pt x="18" y="33"/>
                  </a:lnTo>
                  <a:lnTo>
                    <a:pt x="19" y="37"/>
                  </a:lnTo>
                  <a:lnTo>
                    <a:pt x="20" y="40"/>
                  </a:lnTo>
                  <a:lnTo>
                    <a:pt x="20" y="43"/>
                  </a:lnTo>
                  <a:lnTo>
                    <a:pt x="21" y="45"/>
                  </a:lnTo>
                  <a:lnTo>
                    <a:pt x="13" y="45"/>
                  </a:lnTo>
                  <a:lnTo>
                    <a:pt x="12" y="44"/>
                  </a:lnTo>
                  <a:lnTo>
                    <a:pt x="12" y="41"/>
                  </a:lnTo>
                  <a:lnTo>
                    <a:pt x="12" y="38"/>
                  </a:lnTo>
                  <a:lnTo>
                    <a:pt x="11" y="35"/>
                  </a:lnTo>
                  <a:lnTo>
                    <a:pt x="11" y="32"/>
                  </a:lnTo>
                  <a:lnTo>
                    <a:pt x="10" y="29"/>
                  </a:lnTo>
                  <a:lnTo>
                    <a:pt x="9" y="26"/>
                  </a:lnTo>
                  <a:lnTo>
                    <a:pt x="9" y="23"/>
                  </a:lnTo>
                  <a:lnTo>
                    <a:pt x="8" y="21"/>
                  </a:lnTo>
                  <a:lnTo>
                    <a:pt x="7" y="18"/>
                  </a:lnTo>
                  <a:lnTo>
                    <a:pt x="6" y="16"/>
                  </a:lnTo>
                  <a:lnTo>
                    <a:pt x="4" y="13"/>
                  </a:lnTo>
                  <a:lnTo>
                    <a:pt x="3" y="11"/>
                  </a:lnTo>
                  <a:lnTo>
                    <a:pt x="2" y="9"/>
                  </a:lnTo>
                  <a:lnTo>
                    <a:pt x="0" y="7"/>
                  </a:lnTo>
                  <a:lnTo>
                    <a:pt x="1"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73846" name="Line 118"/>
          <p:cNvSpPr>
            <a:spLocks noChangeShapeType="1"/>
          </p:cNvSpPr>
          <p:nvPr/>
        </p:nvSpPr>
        <p:spPr bwMode="auto">
          <a:xfrm>
            <a:off x="7315200" y="5410200"/>
            <a:ext cx="0" cy="129540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4"/>
          <p:cNvSpPr>
            <a:spLocks noChangeArrowheads="1"/>
          </p:cNvSpPr>
          <p:nvPr/>
        </p:nvSpPr>
        <p:spPr bwMode="auto">
          <a:xfrm>
            <a:off x="1357313" y="2081213"/>
            <a:ext cx="7561262" cy="2641600"/>
          </a:xfrm>
          <a:prstGeom prst="rect">
            <a:avLst/>
          </a:prstGeom>
          <a:noFill/>
          <a:ln w="12700">
            <a:noFill/>
            <a:miter lim="800000"/>
            <a:headEnd/>
            <a:tailEnd/>
          </a:ln>
          <a:effectLst/>
        </p:spPr>
        <p:txBody>
          <a:bodyPr wrap="none" lIns="90488" tIns="44450" rIns="90488" bIns="44450">
            <a:spAutoFit/>
          </a:bodyPr>
          <a:lstStyle/>
          <a:p>
            <a:r>
              <a:rPr lang="en-US" altLang="zh-CN" sz="1400">
                <a:solidFill>
                  <a:schemeClr val="tx1"/>
                </a:solidFill>
                <a:latin typeface="Arial" charset="0"/>
                <a:ea typeface="宋体" pitchFamily="2" charset="-122"/>
              </a:rPr>
              <a:t>Presentation copyright 1997 Addison Wesley Longman,</a:t>
            </a:r>
          </a:p>
          <a:p>
            <a:r>
              <a:rPr lang="en-US" altLang="zh-CN" sz="1400">
                <a:solidFill>
                  <a:schemeClr val="tx1"/>
                </a:solidFill>
                <a:latin typeface="Arial" charset="0"/>
                <a:ea typeface="宋体" pitchFamily="2" charset="-122"/>
              </a:rPr>
              <a:t>For use with </a:t>
            </a:r>
            <a:r>
              <a:rPr lang="en-US" altLang="zh-CN" sz="1400" i="1">
                <a:solidFill>
                  <a:schemeClr val="tx1"/>
                </a:solidFill>
                <a:latin typeface="Arial" charset="0"/>
                <a:ea typeface="宋体" pitchFamily="2" charset="-122"/>
              </a:rPr>
              <a:t>Data Structures and Other Objects Using C++</a:t>
            </a:r>
          </a:p>
          <a:p>
            <a:r>
              <a:rPr lang="en-US" altLang="zh-CN" sz="1400">
                <a:solidFill>
                  <a:schemeClr val="tx1"/>
                </a:solidFill>
                <a:latin typeface="Arial" charset="0"/>
                <a:ea typeface="宋体" pitchFamily="2" charset="-122"/>
              </a:rPr>
              <a:t>by Michael Main and Walter Savitch.</a:t>
            </a:r>
          </a:p>
          <a:p>
            <a:endParaRPr lang="en-US" altLang="zh-CN" sz="1400">
              <a:solidFill>
                <a:schemeClr val="tx1"/>
              </a:solidFill>
              <a:latin typeface="Arial" charset="0"/>
              <a:ea typeface="宋体" pitchFamily="2" charset="-122"/>
            </a:endParaRPr>
          </a:p>
          <a:p>
            <a:r>
              <a:rPr lang="en-US" altLang="zh-CN" sz="1400">
                <a:solidFill>
                  <a:schemeClr val="tx1"/>
                </a:solidFill>
                <a:latin typeface="Arial" charset="0"/>
                <a:ea typeface="宋体" pitchFamily="2" charset="-122"/>
              </a:rPr>
              <a:t>Some artwork in the presentation is used with permission from Presentation Task Force</a:t>
            </a:r>
          </a:p>
          <a:p>
            <a:r>
              <a:rPr lang="en-US" altLang="zh-CN" sz="1400">
                <a:solidFill>
                  <a:schemeClr val="tx1"/>
                </a:solidFill>
                <a:latin typeface="Arial" charset="0"/>
                <a:ea typeface="宋体" pitchFamily="2" charset="-122"/>
              </a:rPr>
              <a:t>(copyright New Vision Technologies Inc) and Corel Gallery Clipart Catalog (copyright</a:t>
            </a:r>
          </a:p>
          <a:p>
            <a:r>
              <a:rPr lang="en-US" altLang="zh-CN" sz="1400">
                <a:solidFill>
                  <a:schemeClr val="tx1"/>
                </a:solidFill>
                <a:latin typeface="Arial" charset="0"/>
                <a:ea typeface="宋体" pitchFamily="2" charset="-122"/>
              </a:rPr>
              <a:t>Corel Corporation, 3G Graphics Inc, Archive Arts, Cartesia Software, Image Club</a:t>
            </a:r>
          </a:p>
          <a:p>
            <a:r>
              <a:rPr lang="en-US" altLang="zh-CN" sz="1400">
                <a:solidFill>
                  <a:schemeClr val="tx1"/>
                </a:solidFill>
                <a:latin typeface="Arial" charset="0"/>
                <a:ea typeface="宋体" pitchFamily="2" charset="-122"/>
              </a:rPr>
              <a:t>Graphics Inc, One Mile Up Inc, TechPool Studios, Totem Graphics Inc).</a:t>
            </a:r>
          </a:p>
          <a:p>
            <a:endParaRPr lang="en-US" altLang="zh-CN" sz="1400">
              <a:solidFill>
                <a:schemeClr val="tx1"/>
              </a:solidFill>
              <a:latin typeface="Arial" charset="0"/>
              <a:ea typeface="宋体" pitchFamily="2" charset="-122"/>
            </a:endParaRPr>
          </a:p>
          <a:p>
            <a:r>
              <a:rPr lang="en-US" altLang="zh-CN" sz="1400">
                <a:solidFill>
                  <a:schemeClr val="tx1"/>
                </a:solidFill>
                <a:latin typeface="Arial" charset="0"/>
                <a:ea typeface="宋体" pitchFamily="2" charset="-122"/>
              </a:rPr>
              <a:t>Students and instructors who use </a:t>
            </a:r>
            <a:r>
              <a:rPr lang="en-US" altLang="zh-CN" sz="1400" i="1">
                <a:solidFill>
                  <a:schemeClr val="tx1"/>
                </a:solidFill>
                <a:latin typeface="Arial" charset="0"/>
                <a:ea typeface="宋体" pitchFamily="2" charset="-122"/>
              </a:rPr>
              <a:t>Data Structures and Other Objects  Using C++ </a:t>
            </a:r>
            <a:r>
              <a:rPr lang="en-US" altLang="zh-CN" sz="1400">
                <a:solidFill>
                  <a:schemeClr val="tx1"/>
                </a:solidFill>
                <a:latin typeface="Arial" charset="0"/>
                <a:ea typeface="宋体" pitchFamily="2" charset="-122"/>
              </a:rPr>
              <a:t>are welcome</a:t>
            </a:r>
          </a:p>
          <a:p>
            <a:r>
              <a:rPr lang="en-US" altLang="zh-CN" sz="1400">
                <a:solidFill>
                  <a:schemeClr val="tx1"/>
                </a:solidFill>
                <a:latin typeface="Arial" charset="0"/>
                <a:ea typeface="宋体" pitchFamily="2" charset="-122"/>
              </a:rPr>
              <a:t>to use this presentation however they see fit, so long as this copyright notice remains</a:t>
            </a:r>
          </a:p>
          <a:p>
            <a:r>
              <a:rPr lang="en-US" altLang="zh-CN" sz="1400">
                <a:solidFill>
                  <a:schemeClr val="tx1"/>
                </a:solidFill>
                <a:latin typeface="Arial" charset="0"/>
                <a:ea typeface="宋体" pitchFamily="2" charset="-122"/>
              </a:rPr>
              <a:t>intact.</a:t>
            </a:r>
          </a:p>
        </p:txBody>
      </p:sp>
      <p:sp>
        <p:nvSpPr>
          <p:cNvPr id="98309" name="Rectangle 5"/>
          <p:cNvSpPr>
            <a:spLocks noGrp="1" noChangeArrowheads="1"/>
          </p:cNvSpPr>
          <p:nvPr>
            <p:ph type="body" idx="1"/>
          </p:nvPr>
        </p:nvSpPr>
        <p:spPr/>
        <p:txBody>
          <a:bodyPr/>
          <a:lstStyle/>
          <a:p>
            <a:endParaRPr lang="zh-CN" altLang="en-US">
              <a:ea typeface="宋体" pitchFamily="2" charset="-122"/>
            </a:endParaRPr>
          </a:p>
        </p:txBody>
      </p:sp>
      <p:sp>
        <p:nvSpPr>
          <p:cNvPr id="98310" name="Rectangle 6"/>
          <p:cNvSpPr>
            <a:spLocks noGrp="1" noChangeArrowheads="1"/>
          </p:cNvSpPr>
          <p:nvPr>
            <p:ph type="title"/>
          </p:nvPr>
        </p:nvSpPr>
        <p:spPr/>
        <p:txBody>
          <a:bodyPr/>
          <a:lstStyle/>
          <a:p>
            <a:r>
              <a:rPr lang="en-US" altLang="zh-CN">
                <a:ea typeface="宋体" pitchFamily="2" charset="-122"/>
              </a:rPr>
              <a:t>The Car Racer Slides were modified from</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moving_car.move( );</a:t>
            </a:r>
            <a:endParaRPr lang="en-US" altLang="zh-CN" b="1">
              <a:solidFill>
                <a:schemeClr val="accent2"/>
              </a:solidFill>
              <a:latin typeface="Arial" charset="0"/>
              <a:ea typeface="宋体" pitchFamily="2" charset="-122"/>
            </a:endParaRPr>
          </a:p>
          <a:p>
            <a:r>
              <a:rPr lang="en-US" altLang="zh-CN" b="1">
                <a:solidFill>
                  <a:schemeClr val="accent2"/>
                </a:solidFill>
                <a:latin typeface="Arial" charset="0"/>
                <a:ea typeface="宋体" pitchFamily="2" charset="-122"/>
              </a:rPr>
              <a:t>ricochet(moving_car);</a:t>
            </a:r>
          </a:p>
          <a:p>
            <a:r>
              <a:rPr lang="en-US" altLang="zh-CN" b="1">
                <a:solidFill>
                  <a:schemeClr val="accent2"/>
                </a:solidFill>
                <a:latin typeface="Arial" charset="0"/>
                <a:ea typeface="宋体" pitchFamily="2" charset="-122"/>
              </a:rPr>
              <a:t>. . .</a:t>
            </a:r>
          </a:p>
        </p:txBody>
      </p:sp>
      <p:sp>
        <p:nvSpPr>
          <p:cNvPr id="75779"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75780"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75781"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75782"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75783" name="AutoShape 7"/>
          <p:cNvSpPr>
            <a:spLocks noChangeArrowheads="1"/>
          </p:cNvSpPr>
          <p:nvPr/>
        </p:nvSpPr>
        <p:spPr bwMode="auto">
          <a:xfrm>
            <a:off x="3968750" y="1941513"/>
            <a:ext cx="4665663" cy="2852737"/>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75784" name="Rectangle 8"/>
          <p:cNvSpPr>
            <a:spLocks noChangeArrowheads="1"/>
          </p:cNvSpPr>
          <p:nvPr/>
        </p:nvSpPr>
        <p:spPr bwMode="auto">
          <a:xfrm>
            <a:off x="4130675" y="2179638"/>
            <a:ext cx="4419600" cy="2346325"/>
          </a:xfrm>
          <a:prstGeom prst="rect">
            <a:avLst/>
          </a:prstGeom>
          <a:noFill/>
          <a:ln w="12700">
            <a:noFill/>
            <a:miter lim="800000"/>
            <a:headEnd/>
            <a:tailEnd/>
          </a:ln>
          <a:effectLst/>
        </p:spPr>
        <p:txBody>
          <a:bodyPr lIns="90488" tIns="44450" rIns="90488" bIns="44450"/>
          <a:lstStyle/>
          <a:p>
            <a:pPr>
              <a:spcBef>
                <a:spcPct val="20000"/>
              </a:spcBef>
            </a:pPr>
            <a:r>
              <a:rPr lang="en-US" altLang="zh-CN" sz="4000">
                <a:solidFill>
                  <a:srgbClr val="000000"/>
                </a:solidFill>
                <a:ea typeface="宋体" pitchFamily="2" charset="-122"/>
              </a:rPr>
              <a:t>The recursive call will solve the smaller problem.</a:t>
            </a:r>
          </a:p>
        </p:txBody>
      </p:sp>
      <p:pic>
        <p:nvPicPr>
          <p:cNvPr id="75785" name="Picture 9"/>
          <p:cNvPicPr>
            <a:picLocks noChangeArrowheads="1"/>
          </p:cNvPicPr>
          <p:nvPr/>
        </p:nvPicPr>
        <p:blipFill>
          <a:blip r:embed="rId3" cstate="print"/>
          <a:srcRect/>
          <a:stretch>
            <a:fillRect/>
          </a:stretch>
        </p:blipFill>
        <p:spPr bwMode="auto">
          <a:xfrm>
            <a:off x="1492250" y="6176963"/>
            <a:ext cx="533400" cy="668337"/>
          </a:xfrm>
          <a:prstGeom prst="rect">
            <a:avLst/>
          </a:prstGeom>
          <a:noFill/>
          <a:ln w="12700">
            <a:noFill/>
            <a:miter lim="800000"/>
            <a:headEnd/>
            <a:tailEnd/>
          </a:ln>
          <a:effectLst/>
        </p:spPr>
      </p:pic>
      <p:grpSp>
        <p:nvGrpSpPr>
          <p:cNvPr id="75893" name="Group 117"/>
          <p:cNvGrpSpPr>
            <a:grpSpLocks/>
          </p:cNvGrpSpPr>
          <p:nvPr/>
        </p:nvGrpSpPr>
        <p:grpSpPr bwMode="auto">
          <a:xfrm>
            <a:off x="7283450" y="5761038"/>
            <a:ext cx="981075" cy="582612"/>
            <a:chOff x="4588" y="3629"/>
            <a:chExt cx="618" cy="367"/>
          </a:xfrm>
        </p:grpSpPr>
        <p:grpSp>
          <p:nvGrpSpPr>
            <p:cNvPr id="75882" name="Group 106"/>
            <p:cNvGrpSpPr>
              <a:grpSpLocks/>
            </p:cNvGrpSpPr>
            <p:nvPr/>
          </p:nvGrpSpPr>
          <p:grpSpPr bwMode="auto">
            <a:xfrm>
              <a:off x="4588" y="3738"/>
              <a:ext cx="618" cy="258"/>
              <a:chOff x="4588" y="3738"/>
              <a:chExt cx="618" cy="258"/>
            </a:xfrm>
          </p:grpSpPr>
          <p:sp>
            <p:nvSpPr>
              <p:cNvPr id="75786" name="Freeform 10"/>
              <p:cNvSpPr>
                <a:spLocks/>
              </p:cNvSpPr>
              <p:nvPr/>
            </p:nvSpPr>
            <p:spPr bwMode="auto">
              <a:xfrm>
                <a:off x="4728" y="3745"/>
                <a:ext cx="78" cy="55"/>
              </a:xfrm>
              <a:custGeom>
                <a:avLst/>
                <a:gdLst/>
                <a:ahLst/>
                <a:cxnLst>
                  <a:cxn ang="0">
                    <a:pos x="10" y="10"/>
                  </a:cxn>
                  <a:cxn ang="0">
                    <a:pos x="0" y="46"/>
                  </a:cxn>
                  <a:cxn ang="0">
                    <a:pos x="63" y="54"/>
                  </a:cxn>
                  <a:cxn ang="0">
                    <a:pos x="77" y="8"/>
                  </a:cxn>
                  <a:cxn ang="0">
                    <a:pos x="40" y="0"/>
                  </a:cxn>
                  <a:cxn ang="0">
                    <a:pos x="10" y="10"/>
                  </a:cxn>
                </a:cxnLst>
                <a:rect l="0" t="0" r="r" b="b"/>
                <a:pathLst>
                  <a:path w="78" h="55">
                    <a:moveTo>
                      <a:pt x="10" y="10"/>
                    </a:moveTo>
                    <a:lnTo>
                      <a:pt x="0" y="46"/>
                    </a:lnTo>
                    <a:lnTo>
                      <a:pt x="63" y="54"/>
                    </a:lnTo>
                    <a:lnTo>
                      <a:pt x="77" y="8"/>
                    </a:lnTo>
                    <a:lnTo>
                      <a:pt x="40" y="0"/>
                    </a:lnTo>
                    <a:lnTo>
                      <a:pt x="10" y="1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5787" name="Freeform 11"/>
              <p:cNvSpPr>
                <a:spLocks/>
              </p:cNvSpPr>
              <p:nvPr/>
            </p:nvSpPr>
            <p:spPr bwMode="auto">
              <a:xfrm>
                <a:off x="4589" y="3743"/>
                <a:ext cx="616" cy="212"/>
              </a:xfrm>
              <a:custGeom>
                <a:avLst/>
                <a:gdLst/>
                <a:ahLst/>
                <a:cxnLst>
                  <a:cxn ang="0">
                    <a:pos x="1" y="138"/>
                  </a:cxn>
                  <a:cxn ang="0">
                    <a:pos x="7" y="155"/>
                  </a:cxn>
                  <a:cxn ang="0">
                    <a:pos x="18" y="169"/>
                  </a:cxn>
                  <a:cxn ang="0">
                    <a:pos x="36" y="185"/>
                  </a:cxn>
                  <a:cxn ang="0">
                    <a:pos x="59" y="203"/>
                  </a:cxn>
                  <a:cxn ang="0">
                    <a:pos x="69" y="205"/>
                  </a:cxn>
                  <a:cxn ang="0">
                    <a:pos x="147" y="197"/>
                  </a:cxn>
                  <a:cxn ang="0">
                    <a:pos x="155" y="209"/>
                  </a:cxn>
                  <a:cxn ang="0">
                    <a:pos x="377" y="209"/>
                  </a:cxn>
                  <a:cxn ang="0">
                    <a:pos x="484" y="187"/>
                  </a:cxn>
                  <a:cxn ang="0">
                    <a:pos x="491" y="207"/>
                  </a:cxn>
                  <a:cxn ang="0">
                    <a:pos x="498" y="211"/>
                  </a:cxn>
                  <a:cxn ang="0">
                    <a:pos x="603" y="201"/>
                  </a:cxn>
                  <a:cxn ang="0">
                    <a:pos x="611" y="193"/>
                  </a:cxn>
                  <a:cxn ang="0">
                    <a:pos x="613" y="189"/>
                  </a:cxn>
                  <a:cxn ang="0">
                    <a:pos x="613" y="179"/>
                  </a:cxn>
                  <a:cxn ang="0">
                    <a:pos x="611" y="173"/>
                  </a:cxn>
                  <a:cxn ang="0">
                    <a:pos x="615" y="130"/>
                  </a:cxn>
                  <a:cxn ang="0">
                    <a:pos x="613" y="118"/>
                  </a:cxn>
                  <a:cxn ang="0">
                    <a:pos x="604" y="104"/>
                  </a:cxn>
                  <a:cxn ang="0">
                    <a:pos x="591" y="90"/>
                  </a:cxn>
                  <a:cxn ang="0">
                    <a:pos x="569" y="75"/>
                  </a:cxn>
                  <a:cxn ang="0">
                    <a:pos x="543" y="59"/>
                  </a:cxn>
                  <a:cxn ang="0">
                    <a:pos x="509" y="51"/>
                  </a:cxn>
                  <a:cxn ang="0">
                    <a:pos x="470" y="45"/>
                  </a:cxn>
                  <a:cxn ang="0">
                    <a:pos x="451" y="43"/>
                  </a:cxn>
                  <a:cxn ang="0">
                    <a:pos x="403" y="43"/>
                  </a:cxn>
                  <a:cxn ang="0">
                    <a:pos x="365" y="45"/>
                  </a:cxn>
                  <a:cxn ang="0">
                    <a:pos x="215" y="16"/>
                  </a:cxn>
                  <a:cxn ang="0">
                    <a:pos x="198" y="30"/>
                  </a:cxn>
                  <a:cxn ang="0">
                    <a:pos x="189" y="43"/>
                  </a:cxn>
                  <a:cxn ang="0">
                    <a:pos x="141" y="42"/>
                  </a:cxn>
                  <a:cxn ang="0">
                    <a:pos x="140" y="35"/>
                  </a:cxn>
                  <a:cxn ang="0">
                    <a:pos x="141" y="22"/>
                  </a:cxn>
                  <a:cxn ang="0">
                    <a:pos x="147" y="0"/>
                  </a:cxn>
                  <a:cxn ang="0">
                    <a:pos x="124" y="12"/>
                  </a:cxn>
                  <a:cxn ang="0">
                    <a:pos x="104" y="32"/>
                  </a:cxn>
                  <a:cxn ang="0">
                    <a:pos x="95" y="39"/>
                  </a:cxn>
                  <a:cxn ang="0">
                    <a:pos x="85" y="45"/>
                  </a:cxn>
                  <a:cxn ang="0">
                    <a:pos x="59" y="47"/>
                  </a:cxn>
                  <a:cxn ang="0">
                    <a:pos x="31" y="53"/>
                  </a:cxn>
                  <a:cxn ang="0">
                    <a:pos x="14" y="63"/>
                  </a:cxn>
                  <a:cxn ang="0">
                    <a:pos x="6" y="75"/>
                  </a:cxn>
                  <a:cxn ang="0">
                    <a:pos x="5" y="85"/>
                  </a:cxn>
                  <a:cxn ang="0">
                    <a:pos x="5" y="104"/>
                  </a:cxn>
                  <a:cxn ang="0">
                    <a:pos x="6" y="128"/>
                  </a:cxn>
                  <a:cxn ang="0">
                    <a:pos x="0" y="132"/>
                  </a:cxn>
                  <a:cxn ang="0">
                    <a:pos x="1" y="138"/>
                  </a:cxn>
                </a:cxnLst>
                <a:rect l="0" t="0" r="r" b="b"/>
                <a:pathLst>
                  <a:path w="616" h="212">
                    <a:moveTo>
                      <a:pt x="1" y="138"/>
                    </a:moveTo>
                    <a:lnTo>
                      <a:pt x="7" y="155"/>
                    </a:lnTo>
                    <a:lnTo>
                      <a:pt x="18" y="169"/>
                    </a:lnTo>
                    <a:lnTo>
                      <a:pt x="36" y="185"/>
                    </a:lnTo>
                    <a:lnTo>
                      <a:pt x="59" y="203"/>
                    </a:lnTo>
                    <a:lnTo>
                      <a:pt x="69" y="205"/>
                    </a:lnTo>
                    <a:lnTo>
                      <a:pt x="147" y="197"/>
                    </a:lnTo>
                    <a:lnTo>
                      <a:pt x="155" y="209"/>
                    </a:lnTo>
                    <a:lnTo>
                      <a:pt x="377" y="209"/>
                    </a:lnTo>
                    <a:lnTo>
                      <a:pt x="484" y="187"/>
                    </a:lnTo>
                    <a:lnTo>
                      <a:pt x="491" y="207"/>
                    </a:lnTo>
                    <a:lnTo>
                      <a:pt x="498" y="211"/>
                    </a:lnTo>
                    <a:lnTo>
                      <a:pt x="603" y="201"/>
                    </a:lnTo>
                    <a:lnTo>
                      <a:pt x="611" y="193"/>
                    </a:lnTo>
                    <a:lnTo>
                      <a:pt x="613" y="189"/>
                    </a:lnTo>
                    <a:lnTo>
                      <a:pt x="613" y="179"/>
                    </a:lnTo>
                    <a:lnTo>
                      <a:pt x="611" y="173"/>
                    </a:lnTo>
                    <a:lnTo>
                      <a:pt x="615" y="130"/>
                    </a:lnTo>
                    <a:lnTo>
                      <a:pt x="613" y="118"/>
                    </a:lnTo>
                    <a:lnTo>
                      <a:pt x="604" y="104"/>
                    </a:lnTo>
                    <a:lnTo>
                      <a:pt x="591" y="90"/>
                    </a:lnTo>
                    <a:lnTo>
                      <a:pt x="569" y="75"/>
                    </a:lnTo>
                    <a:lnTo>
                      <a:pt x="543" y="59"/>
                    </a:lnTo>
                    <a:lnTo>
                      <a:pt x="509" y="51"/>
                    </a:lnTo>
                    <a:lnTo>
                      <a:pt x="470" y="45"/>
                    </a:lnTo>
                    <a:lnTo>
                      <a:pt x="451" y="43"/>
                    </a:lnTo>
                    <a:lnTo>
                      <a:pt x="403" y="43"/>
                    </a:lnTo>
                    <a:lnTo>
                      <a:pt x="365" y="45"/>
                    </a:lnTo>
                    <a:lnTo>
                      <a:pt x="215" y="16"/>
                    </a:lnTo>
                    <a:lnTo>
                      <a:pt x="198" y="30"/>
                    </a:lnTo>
                    <a:lnTo>
                      <a:pt x="189" y="43"/>
                    </a:lnTo>
                    <a:lnTo>
                      <a:pt x="141" y="42"/>
                    </a:lnTo>
                    <a:lnTo>
                      <a:pt x="140" y="35"/>
                    </a:lnTo>
                    <a:lnTo>
                      <a:pt x="141" y="22"/>
                    </a:lnTo>
                    <a:lnTo>
                      <a:pt x="147" y="0"/>
                    </a:lnTo>
                    <a:lnTo>
                      <a:pt x="124" y="12"/>
                    </a:lnTo>
                    <a:lnTo>
                      <a:pt x="104" y="32"/>
                    </a:lnTo>
                    <a:lnTo>
                      <a:pt x="95" y="39"/>
                    </a:lnTo>
                    <a:lnTo>
                      <a:pt x="85" y="45"/>
                    </a:lnTo>
                    <a:lnTo>
                      <a:pt x="59" y="47"/>
                    </a:lnTo>
                    <a:lnTo>
                      <a:pt x="31" y="53"/>
                    </a:lnTo>
                    <a:lnTo>
                      <a:pt x="14" y="63"/>
                    </a:lnTo>
                    <a:lnTo>
                      <a:pt x="6" y="75"/>
                    </a:lnTo>
                    <a:lnTo>
                      <a:pt x="5" y="85"/>
                    </a:lnTo>
                    <a:lnTo>
                      <a:pt x="5" y="104"/>
                    </a:lnTo>
                    <a:lnTo>
                      <a:pt x="6" y="128"/>
                    </a:lnTo>
                    <a:lnTo>
                      <a:pt x="0" y="132"/>
                    </a:lnTo>
                    <a:lnTo>
                      <a:pt x="1" y="13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75788" name="Freeform 12"/>
              <p:cNvSpPr>
                <a:spLocks/>
              </p:cNvSpPr>
              <p:nvPr/>
            </p:nvSpPr>
            <p:spPr bwMode="auto">
              <a:xfrm>
                <a:off x="4732" y="3913"/>
                <a:ext cx="225" cy="6"/>
              </a:xfrm>
              <a:custGeom>
                <a:avLst/>
                <a:gdLst/>
                <a:ahLst/>
                <a:cxnLst>
                  <a:cxn ang="0">
                    <a:pos x="2" y="5"/>
                  </a:cxn>
                  <a:cxn ang="0">
                    <a:pos x="224" y="5"/>
                  </a:cxn>
                  <a:cxn ang="0">
                    <a:pos x="224" y="0"/>
                  </a:cxn>
                  <a:cxn ang="0">
                    <a:pos x="0" y="0"/>
                  </a:cxn>
                  <a:cxn ang="0">
                    <a:pos x="2" y="5"/>
                  </a:cxn>
                </a:cxnLst>
                <a:rect l="0" t="0" r="r" b="b"/>
                <a:pathLst>
                  <a:path w="225" h="6">
                    <a:moveTo>
                      <a:pt x="2" y="5"/>
                    </a:moveTo>
                    <a:lnTo>
                      <a:pt x="224" y="5"/>
                    </a:lnTo>
                    <a:lnTo>
                      <a:pt x="224" y="0"/>
                    </a:lnTo>
                    <a:lnTo>
                      <a:pt x="0" y="0"/>
                    </a:lnTo>
                    <a:lnTo>
                      <a:pt x="2" y="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789" name="Freeform 13"/>
              <p:cNvSpPr>
                <a:spLocks/>
              </p:cNvSpPr>
              <p:nvPr/>
            </p:nvSpPr>
            <p:spPr bwMode="auto">
              <a:xfrm>
                <a:off x="4743" y="3921"/>
                <a:ext cx="128" cy="26"/>
              </a:xfrm>
              <a:custGeom>
                <a:avLst/>
                <a:gdLst/>
                <a:ahLst/>
                <a:cxnLst>
                  <a:cxn ang="0">
                    <a:pos x="0" y="7"/>
                  </a:cxn>
                  <a:cxn ang="0">
                    <a:pos x="5" y="2"/>
                  </a:cxn>
                  <a:cxn ang="0">
                    <a:pos x="8" y="0"/>
                  </a:cxn>
                  <a:cxn ang="0">
                    <a:pos x="9" y="0"/>
                  </a:cxn>
                  <a:cxn ang="0">
                    <a:pos x="120" y="0"/>
                  </a:cxn>
                  <a:cxn ang="0">
                    <a:pos x="125" y="5"/>
                  </a:cxn>
                  <a:cxn ang="0">
                    <a:pos x="126" y="10"/>
                  </a:cxn>
                  <a:cxn ang="0">
                    <a:pos x="127" y="12"/>
                  </a:cxn>
                  <a:cxn ang="0">
                    <a:pos x="127" y="18"/>
                  </a:cxn>
                  <a:cxn ang="0">
                    <a:pos x="123" y="22"/>
                  </a:cxn>
                  <a:cxn ang="0">
                    <a:pos x="118" y="25"/>
                  </a:cxn>
                  <a:cxn ang="0">
                    <a:pos x="11" y="25"/>
                  </a:cxn>
                  <a:cxn ang="0">
                    <a:pos x="6" y="24"/>
                  </a:cxn>
                  <a:cxn ang="0">
                    <a:pos x="2" y="20"/>
                  </a:cxn>
                  <a:cxn ang="0">
                    <a:pos x="0" y="16"/>
                  </a:cxn>
                  <a:cxn ang="0">
                    <a:pos x="0" y="11"/>
                  </a:cxn>
                  <a:cxn ang="0">
                    <a:pos x="0" y="7"/>
                  </a:cxn>
                </a:cxnLst>
                <a:rect l="0" t="0" r="r" b="b"/>
                <a:pathLst>
                  <a:path w="128" h="26">
                    <a:moveTo>
                      <a:pt x="0" y="7"/>
                    </a:moveTo>
                    <a:lnTo>
                      <a:pt x="5" y="2"/>
                    </a:lnTo>
                    <a:lnTo>
                      <a:pt x="8" y="0"/>
                    </a:lnTo>
                    <a:lnTo>
                      <a:pt x="9" y="0"/>
                    </a:lnTo>
                    <a:lnTo>
                      <a:pt x="120" y="0"/>
                    </a:lnTo>
                    <a:lnTo>
                      <a:pt x="125" y="5"/>
                    </a:lnTo>
                    <a:lnTo>
                      <a:pt x="126" y="10"/>
                    </a:lnTo>
                    <a:lnTo>
                      <a:pt x="127" y="12"/>
                    </a:lnTo>
                    <a:lnTo>
                      <a:pt x="127" y="18"/>
                    </a:lnTo>
                    <a:lnTo>
                      <a:pt x="123" y="22"/>
                    </a:lnTo>
                    <a:lnTo>
                      <a:pt x="118" y="25"/>
                    </a:lnTo>
                    <a:lnTo>
                      <a:pt x="11" y="25"/>
                    </a:lnTo>
                    <a:lnTo>
                      <a:pt x="6" y="24"/>
                    </a:lnTo>
                    <a:lnTo>
                      <a:pt x="2" y="20"/>
                    </a:lnTo>
                    <a:lnTo>
                      <a:pt x="0" y="16"/>
                    </a:lnTo>
                    <a:lnTo>
                      <a:pt x="0" y="11"/>
                    </a:lnTo>
                    <a:lnTo>
                      <a:pt x="0" y="7"/>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5790" name="Freeform 14"/>
              <p:cNvSpPr>
                <a:spLocks/>
              </p:cNvSpPr>
              <p:nvPr/>
            </p:nvSpPr>
            <p:spPr bwMode="auto">
              <a:xfrm>
                <a:off x="4762" y="3926"/>
                <a:ext cx="108" cy="16"/>
              </a:xfrm>
              <a:custGeom>
                <a:avLst/>
                <a:gdLst/>
                <a:ahLst/>
                <a:cxnLst>
                  <a:cxn ang="0">
                    <a:pos x="3" y="7"/>
                  </a:cxn>
                  <a:cxn ang="0">
                    <a:pos x="3" y="5"/>
                  </a:cxn>
                  <a:cxn ang="0">
                    <a:pos x="0" y="0"/>
                  </a:cxn>
                  <a:cxn ang="0">
                    <a:pos x="4" y="5"/>
                  </a:cxn>
                  <a:cxn ang="0">
                    <a:pos x="4" y="7"/>
                  </a:cxn>
                  <a:cxn ang="0">
                    <a:pos x="107" y="7"/>
                  </a:cxn>
                  <a:cxn ang="0">
                    <a:pos x="107" y="8"/>
                  </a:cxn>
                  <a:cxn ang="0">
                    <a:pos x="4" y="8"/>
                  </a:cxn>
                  <a:cxn ang="0">
                    <a:pos x="4" y="10"/>
                  </a:cxn>
                  <a:cxn ang="0">
                    <a:pos x="0" y="15"/>
                  </a:cxn>
                  <a:cxn ang="0">
                    <a:pos x="3" y="10"/>
                  </a:cxn>
                  <a:cxn ang="0">
                    <a:pos x="3" y="8"/>
                  </a:cxn>
                  <a:cxn ang="0">
                    <a:pos x="3" y="7"/>
                  </a:cxn>
                </a:cxnLst>
                <a:rect l="0" t="0" r="r" b="b"/>
                <a:pathLst>
                  <a:path w="108" h="16">
                    <a:moveTo>
                      <a:pt x="3" y="7"/>
                    </a:moveTo>
                    <a:lnTo>
                      <a:pt x="3" y="5"/>
                    </a:lnTo>
                    <a:lnTo>
                      <a:pt x="0" y="0"/>
                    </a:lnTo>
                    <a:lnTo>
                      <a:pt x="4" y="5"/>
                    </a:lnTo>
                    <a:lnTo>
                      <a:pt x="4" y="7"/>
                    </a:lnTo>
                    <a:lnTo>
                      <a:pt x="107" y="7"/>
                    </a:lnTo>
                    <a:lnTo>
                      <a:pt x="107" y="8"/>
                    </a:lnTo>
                    <a:lnTo>
                      <a:pt x="4" y="8"/>
                    </a:lnTo>
                    <a:lnTo>
                      <a:pt x="4" y="10"/>
                    </a:lnTo>
                    <a:lnTo>
                      <a:pt x="0" y="15"/>
                    </a:lnTo>
                    <a:lnTo>
                      <a:pt x="3" y="10"/>
                    </a:lnTo>
                    <a:lnTo>
                      <a:pt x="3" y="8"/>
                    </a:lnTo>
                    <a:lnTo>
                      <a:pt x="3"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5791" name="Freeform 15"/>
              <p:cNvSpPr>
                <a:spLocks/>
              </p:cNvSpPr>
              <p:nvPr/>
            </p:nvSpPr>
            <p:spPr bwMode="auto">
              <a:xfrm>
                <a:off x="4749" y="3937"/>
                <a:ext cx="9" cy="10"/>
              </a:xfrm>
              <a:custGeom>
                <a:avLst/>
                <a:gdLst/>
                <a:ahLst/>
                <a:cxnLst>
                  <a:cxn ang="0">
                    <a:pos x="0" y="5"/>
                  </a:cxn>
                  <a:cxn ang="0">
                    <a:pos x="3" y="9"/>
                  </a:cxn>
                  <a:cxn ang="0">
                    <a:pos x="8" y="6"/>
                  </a:cxn>
                  <a:cxn ang="0">
                    <a:pos x="5" y="4"/>
                  </a:cxn>
                  <a:cxn ang="0">
                    <a:pos x="4" y="0"/>
                  </a:cxn>
                  <a:cxn ang="0">
                    <a:pos x="4" y="4"/>
                  </a:cxn>
                  <a:cxn ang="0">
                    <a:pos x="1" y="2"/>
                  </a:cxn>
                  <a:cxn ang="0">
                    <a:pos x="2" y="5"/>
                  </a:cxn>
                  <a:cxn ang="0">
                    <a:pos x="0" y="5"/>
                  </a:cxn>
                </a:cxnLst>
                <a:rect l="0" t="0" r="r" b="b"/>
                <a:pathLst>
                  <a:path w="9" h="10">
                    <a:moveTo>
                      <a:pt x="0" y="5"/>
                    </a:moveTo>
                    <a:lnTo>
                      <a:pt x="3" y="9"/>
                    </a:lnTo>
                    <a:lnTo>
                      <a:pt x="8" y="6"/>
                    </a:lnTo>
                    <a:lnTo>
                      <a:pt x="5" y="4"/>
                    </a:lnTo>
                    <a:lnTo>
                      <a:pt x="4" y="0"/>
                    </a:lnTo>
                    <a:lnTo>
                      <a:pt x="4" y="4"/>
                    </a:lnTo>
                    <a:lnTo>
                      <a:pt x="1" y="2"/>
                    </a:lnTo>
                    <a:lnTo>
                      <a:pt x="2" y="5"/>
                    </a:lnTo>
                    <a:lnTo>
                      <a:pt x="0" y="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5792" name="Freeform 16"/>
              <p:cNvSpPr>
                <a:spLocks/>
              </p:cNvSpPr>
              <p:nvPr/>
            </p:nvSpPr>
            <p:spPr bwMode="auto">
              <a:xfrm>
                <a:off x="4648" y="3844"/>
                <a:ext cx="71" cy="122"/>
              </a:xfrm>
              <a:custGeom>
                <a:avLst/>
                <a:gdLst/>
                <a:ahLst/>
                <a:cxnLst>
                  <a:cxn ang="0">
                    <a:pos x="18" y="7"/>
                  </a:cxn>
                  <a:cxn ang="0">
                    <a:pos x="8" y="23"/>
                  </a:cxn>
                  <a:cxn ang="0">
                    <a:pos x="0" y="52"/>
                  </a:cxn>
                  <a:cxn ang="0">
                    <a:pos x="2" y="83"/>
                  </a:cxn>
                  <a:cxn ang="0">
                    <a:pos x="12" y="107"/>
                  </a:cxn>
                  <a:cxn ang="0">
                    <a:pos x="26" y="120"/>
                  </a:cxn>
                  <a:cxn ang="0">
                    <a:pos x="39" y="121"/>
                  </a:cxn>
                  <a:cxn ang="0">
                    <a:pos x="56" y="113"/>
                  </a:cxn>
                  <a:cxn ang="0">
                    <a:pos x="65" y="91"/>
                  </a:cxn>
                  <a:cxn ang="0">
                    <a:pos x="70" y="64"/>
                  </a:cxn>
                  <a:cxn ang="0">
                    <a:pos x="66" y="35"/>
                  </a:cxn>
                  <a:cxn ang="0">
                    <a:pos x="56" y="11"/>
                  </a:cxn>
                  <a:cxn ang="0">
                    <a:pos x="43" y="1"/>
                  </a:cxn>
                  <a:cxn ang="0">
                    <a:pos x="28" y="0"/>
                  </a:cxn>
                  <a:cxn ang="0">
                    <a:pos x="18" y="7"/>
                  </a:cxn>
                </a:cxnLst>
                <a:rect l="0" t="0" r="r" b="b"/>
                <a:pathLst>
                  <a:path w="71" h="122">
                    <a:moveTo>
                      <a:pt x="18" y="7"/>
                    </a:moveTo>
                    <a:lnTo>
                      <a:pt x="8" y="23"/>
                    </a:lnTo>
                    <a:lnTo>
                      <a:pt x="0" y="52"/>
                    </a:lnTo>
                    <a:lnTo>
                      <a:pt x="2" y="83"/>
                    </a:lnTo>
                    <a:lnTo>
                      <a:pt x="12" y="107"/>
                    </a:lnTo>
                    <a:lnTo>
                      <a:pt x="26" y="120"/>
                    </a:lnTo>
                    <a:lnTo>
                      <a:pt x="39" y="121"/>
                    </a:lnTo>
                    <a:lnTo>
                      <a:pt x="56" y="113"/>
                    </a:lnTo>
                    <a:lnTo>
                      <a:pt x="65" y="91"/>
                    </a:lnTo>
                    <a:lnTo>
                      <a:pt x="70" y="64"/>
                    </a:lnTo>
                    <a:lnTo>
                      <a:pt x="66" y="35"/>
                    </a:lnTo>
                    <a:lnTo>
                      <a:pt x="56" y="11"/>
                    </a:lnTo>
                    <a:lnTo>
                      <a:pt x="43" y="1"/>
                    </a:lnTo>
                    <a:lnTo>
                      <a:pt x="28" y="0"/>
                    </a:lnTo>
                    <a:lnTo>
                      <a:pt x="18"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5793" name="Freeform 17"/>
              <p:cNvSpPr>
                <a:spLocks/>
              </p:cNvSpPr>
              <p:nvPr/>
            </p:nvSpPr>
            <p:spPr bwMode="auto">
              <a:xfrm>
                <a:off x="4654" y="3850"/>
                <a:ext cx="59" cy="111"/>
              </a:xfrm>
              <a:custGeom>
                <a:avLst/>
                <a:gdLst/>
                <a:ahLst/>
                <a:cxnLst>
                  <a:cxn ang="0">
                    <a:pos x="11" y="13"/>
                  </a:cxn>
                  <a:cxn ang="0">
                    <a:pos x="5" y="22"/>
                  </a:cxn>
                  <a:cxn ang="0">
                    <a:pos x="1" y="37"/>
                  </a:cxn>
                  <a:cxn ang="0">
                    <a:pos x="0" y="55"/>
                  </a:cxn>
                  <a:cxn ang="0">
                    <a:pos x="1" y="73"/>
                  </a:cxn>
                  <a:cxn ang="0">
                    <a:pos x="5" y="87"/>
                  </a:cxn>
                  <a:cxn ang="0">
                    <a:pos x="12" y="100"/>
                  </a:cxn>
                  <a:cxn ang="0">
                    <a:pos x="19" y="107"/>
                  </a:cxn>
                  <a:cxn ang="0">
                    <a:pos x="26" y="110"/>
                  </a:cxn>
                  <a:cxn ang="0">
                    <a:pos x="34" y="110"/>
                  </a:cxn>
                  <a:cxn ang="0">
                    <a:pos x="43" y="104"/>
                  </a:cxn>
                  <a:cxn ang="0">
                    <a:pos x="50" y="94"/>
                  </a:cxn>
                  <a:cxn ang="0">
                    <a:pos x="54" y="81"/>
                  </a:cxn>
                  <a:cxn ang="0">
                    <a:pos x="58" y="65"/>
                  </a:cxn>
                  <a:cxn ang="0">
                    <a:pos x="58" y="50"/>
                  </a:cxn>
                  <a:cxn ang="0">
                    <a:pos x="56" y="33"/>
                  </a:cxn>
                  <a:cxn ang="0">
                    <a:pos x="50" y="17"/>
                  </a:cxn>
                  <a:cxn ang="0">
                    <a:pos x="42" y="5"/>
                  </a:cxn>
                  <a:cxn ang="0">
                    <a:pos x="34" y="1"/>
                  </a:cxn>
                  <a:cxn ang="0">
                    <a:pos x="26" y="0"/>
                  </a:cxn>
                  <a:cxn ang="0">
                    <a:pos x="16" y="5"/>
                  </a:cxn>
                  <a:cxn ang="0">
                    <a:pos x="11" y="13"/>
                  </a:cxn>
                </a:cxnLst>
                <a:rect l="0" t="0" r="r" b="b"/>
                <a:pathLst>
                  <a:path w="59" h="111">
                    <a:moveTo>
                      <a:pt x="11" y="13"/>
                    </a:moveTo>
                    <a:lnTo>
                      <a:pt x="5" y="22"/>
                    </a:lnTo>
                    <a:lnTo>
                      <a:pt x="1" y="37"/>
                    </a:lnTo>
                    <a:lnTo>
                      <a:pt x="0" y="55"/>
                    </a:lnTo>
                    <a:lnTo>
                      <a:pt x="1" y="73"/>
                    </a:lnTo>
                    <a:lnTo>
                      <a:pt x="5" y="87"/>
                    </a:lnTo>
                    <a:lnTo>
                      <a:pt x="12" y="100"/>
                    </a:lnTo>
                    <a:lnTo>
                      <a:pt x="19" y="107"/>
                    </a:lnTo>
                    <a:lnTo>
                      <a:pt x="26" y="110"/>
                    </a:lnTo>
                    <a:lnTo>
                      <a:pt x="34" y="110"/>
                    </a:lnTo>
                    <a:lnTo>
                      <a:pt x="43" y="104"/>
                    </a:lnTo>
                    <a:lnTo>
                      <a:pt x="50" y="94"/>
                    </a:lnTo>
                    <a:lnTo>
                      <a:pt x="54" y="81"/>
                    </a:lnTo>
                    <a:lnTo>
                      <a:pt x="58" y="65"/>
                    </a:lnTo>
                    <a:lnTo>
                      <a:pt x="58" y="50"/>
                    </a:lnTo>
                    <a:lnTo>
                      <a:pt x="56" y="33"/>
                    </a:lnTo>
                    <a:lnTo>
                      <a:pt x="50" y="17"/>
                    </a:lnTo>
                    <a:lnTo>
                      <a:pt x="42" y="5"/>
                    </a:lnTo>
                    <a:lnTo>
                      <a:pt x="34" y="1"/>
                    </a:lnTo>
                    <a:lnTo>
                      <a:pt x="26" y="0"/>
                    </a:lnTo>
                    <a:lnTo>
                      <a:pt x="16" y="5"/>
                    </a:lnTo>
                    <a:lnTo>
                      <a:pt x="11" y="1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5794" name="Freeform 18"/>
              <p:cNvSpPr>
                <a:spLocks/>
              </p:cNvSpPr>
              <p:nvPr/>
            </p:nvSpPr>
            <p:spPr bwMode="auto">
              <a:xfrm>
                <a:off x="4682" y="3884"/>
                <a:ext cx="26" cy="42"/>
              </a:xfrm>
              <a:custGeom>
                <a:avLst/>
                <a:gdLst/>
                <a:ahLst/>
                <a:cxnLst>
                  <a:cxn ang="0">
                    <a:pos x="0" y="2"/>
                  </a:cxn>
                  <a:cxn ang="0">
                    <a:pos x="4" y="10"/>
                  </a:cxn>
                  <a:cxn ang="0">
                    <a:pos x="5" y="15"/>
                  </a:cxn>
                  <a:cxn ang="0">
                    <a:pos x="5" y="20"/>
                  </a:cxn>
                  <a:cxn ang="0">
                    <a:pos x="4" y="28"/>
                  </a:cxn>
                  <a:cxn ang="0">
                    <a:pos x="12" y="41"/>
                  </a:cxn>
                  <a:cxn ang="0">
                    <a:pos x="15" y="36"/>
                  </a:cxn>
                  <a:cxn ang="0">
                    <a:pos x="18" y="30"/>
                  </a:cxn>
                  <a:cxn ang="0">
                    <a:pos x="21" y="26"/>
                  </a:cxn>
                  <a:cxn ang="0">
                    <a:pos x="25" y="9"/>
                  </a:cxn>
                  <a:cxn ang="0">
                    <a:pos x="20" y="8"/>
                  </a:cxn>
                  <a:cxn ang="0">
                    <a:pos x="16" y="5"/>
                  </a:cxn>
                  <a:cxn ang="0">
                    <a:pos x="12" y="0"/>
                  </a:cxn>
                  <a:cxn ang="0">
                    <a:pos x="0" y="2"/>
                  </a:cxn>
                </a:cxnLst>
                <a:rect l="0" t="0" r="r" b="b"/>
                <a:pathLst>
                  <a:path w="26" h="42">
                    <a:moveTo>
                      <a:pt x="0" y="2"/>
                    </a:moveTo>
                    <a:lnTo>
                      <a:pt x="4" y="10"/>
                    </a:lnTo>
                    <a:lnTo>
                      <a:pt x="5" y="15"/>
                    </a:lnTo>
                    <a:lnTo>
                      <a:pt x="5" y="20"/>
                    </a:lnTo>
                    <a:lnTo>
                      <a:pt x="4" y="28"/>
                    </a:lnTo>
                    <a:lnTo>
                      <a:pt x="12" y="41"/>
                    </a:lnTo>
                    <a:lnTo>
                      <a:pt x="15" y="36"/>
                    </a:lnTo>
                    <a:lnTo>
                      <a:pt x="18" y="30"/>
                    </a:lnTo>
                    <a:lnTo>
                      <a:pt x="21" y="26"/>
                    </a:lnTo>
                    <a:lnTo>
                      <a:pt x="25" y="9"/>
                    </a:lnTo>
                    <a:lnTo>
                      <a:pt x="20" y="8"/>
                    </a:lnTo>
                    <a:lnTo>
                      <a:pt x="16" y="5"/>
                    </a:lnTo>
                    <a:lnTo>
                      <a:pt x="12" y="0"/>
                    </a:lnTo>
                    <a:lnTo>
                      <a:pt x="0" y="2"/>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5795" name="Freeform 19"/>
              <p:cNvSpPr>
                <a:spLocks/>
              </p:cNvSpPr>
              <p:nvPr/>
            </p:nvSpPr>
            <p:spPr bwMode="auto">
              <a:xfrm>
                <a:off x="4676" y="3860"/>
                <a:ext cx="20" cy="25"/>
              </a:xfrm>
              <a:custGeom>
                <a:avLst/>
                <a:gdLst/>
                <a:ahLst/>
                <a:cxnLst>
                  <a:cxn ang="0">
                    <a:pos x="19" y="22"/>
                  </a:cxn>
                  <a:cxn ang="0">
                    <a:pos x="2" y="24"/>
                  </a:cxn>
                  <a:cxn ang="0">
                    <a:pos x="0" y="18"/>
                  </a:cxn>
                  <a:cxn ang="0">
                    <a:pos x="7" y="0"/>
                  </a:cxn>
                  <a:cxn ang="0">
                    <a:pos x="19" y="22"/>
                  </a:cxn>
                </a:cxnLst>
                <a:rect l="0" t="0" r="r" b="b"/>
                <a:pathLst>
                  <a:path w="20" h="25">
                    <a:moveTo>
                      <a:pt x="19" y="22"/>
                    </a:moveTo>
                    <a:lnTo>
                      <a:pt x="2" y="24"/>
                    </a:lnTo>
                    <a:lnTo>
                      <a:pt x="0" y="18"/>
                    </a:lnTo>
                    <a:lnTo>
                      <a:pt x="7" y="0"/>
                    </a:lnTo>
                    <a:lnTo>
                      <a:pt x="19" y="2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5796" name="Freeform 20"/>
              <p:cNvSpPr>
                <a:spLocks/>
              </p:cNvSpPr>
              <p:nvPr/>
            </p:nvSpPr>
            <p:spPr bwMode="auto">
              <a:xfrm>
                <a:off x="4704" y="3891"/>
                <a:ext cx="7" cy="27"/>
              </a:xfrm>
              <a:custGeom>
                <a:avLst/>
                <a:gdLst/>
                <a:ahLst/>
                <a:cxnLst>
                  <a:cxn ang="0">
                    <a:pos x="4" y="0"/>
                  </a:cxn>
                  <a:cxn ang="0">
                    <a:pos x="0" y="26"/>
                  </a:cxn>
                  <a:cxn ang="0">
                    <a:pos x="5" y="22"/>
                  </a:cxn>
                  <a:cxn ang="0">
                    <a:pos x="6" y="12"/>
                  </a:cxn>
                  <a:cxn ang="0">
                    <a:pos x="5" y="3"/>
                  </a:cxn>
                  <a:cxn ang="0">
                    <a:pos x="4" y="0"/>
                  </a:cxn>
                </a:cxnLst>
                <a:rect l="0" t="0" r="r" b="b"/>
                <a:pathLst>
                  <a:path w="7" h="27">
                    <a:moveTo>
                      <a:pt x="4" y="0"/>
                    </a:moveTo>
                    <a:lnTo>
                      <a:pt x="0" y="26"/>
                    </a:lnTo>
                    <a:lnTo>
                      <a:pt x="5" y="22"/>
                    </a:lnTo>
                    <a:lnTo>
                      <a:pt x="6" y="12"/>
                    </a:lnTo>
                    <a:lnTo>
                      <a:pt x="5" y="3"/>
                    </a:lnTo>
                    <a:lnTo>
                      <a:pt x="4"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5797" name="Freeform 21"/>
              <p:cNvSpPr>
                <a:spLocks/>
              </p:cNvSpPr>
              <p:nvPr/>
            </p:nvSpPr>
            <p:spPr bwMode="auto">
              <a:xfrm>
                <a:off x="4678" y="3913"/>
                <a:ext cx="18" cy="32"/>
              </a:xfrm>
              <a:custGeom>
                <a:avLst/>
                <a:gdLst/>
                <a:ahLst/>
                <a:cxnLst>
                  <a:cxn ang="0">
                    <a:pos x="17" y="21"/>
                  </a:cxn>
                  <a:cxn ang="0">
                    <a:pos x="5" y="0"/>
                  </a:cxn>
                  <a:cxn ang="0">
                    <a:pos x="0" y="21"/>
                  </a:cxn>
                  <a:cxn ang="0">
                    <a:pos x="15" y="31"/>
                  </a:cxn>
                  <a:cxn ang="0">
                    <a:pos x="17" y="21"/>
                  </a:cxn>
                </a:cxnLst>
                <a:rect l="0" t="0" r="r" b="b"/>
                <a:pathLst>
                  <a:path w="18" h="32">
                    <a:moveTo>
                      <a:pt x="17" y="21"/>
                    </a:moveTo>
                    <a:lnTo>
                      <a:pt x="5" y="0"/>
                    </a:lnTo>
                    <a:lnTo>
                      <a:pt x="0" y="21"/>
                    </a:lnTo>
                    <a:lnTo>
                      <a:pt x="15" y="31"/>
                    </a:lnTo>
                    <a:lnTo>
                      <a:pt x="17"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5798" name="Freeform 22"/>
              <p:cNvSpPr>
                <a:spLocks/>
              </p:cNvSpPr>
              <p:nvPr/>
            </p:nvSpPr>
            <p:spPr bwMode="auto">
              <a:xfrm>
                <a:off x="4644" y="3826"/>
                <a:ext cx="82" cy="133"/>
              </a:xfrm>
              <a:custGeom>
                <a:avLst/>
                <a:gdLst/>
                <a:ahLst/>
                <a:cxnLst>
                  <a:cxn ang="0">
                    <a:pos x="6" y="66"/>
                  </a:cxn>
                  <a:cxn ang="0">
                    <a:pos x="13" y="38"/>
                  </a:cxn>
                  <a:cxn ang="0">
                    <a:pos x="25" y="21"/>
                  </a:cxn>
                  <a:cxn ang="0">
                    <a:pos x="43" y="15"/>
                  </a:cxn>
                  <a:cxn ang="0">
                    <a:pos x="59" y="27"/>
                  </a:cxn>
                  <a:cxn ang="0">
                    <a:pos x="69" y="48"/>
                  </a:cxn>
                  <a:cxn ang="0">
                    <a:pos x="73" y="72"/>
                  </a:cxn>
                  <a:cxn ang="0">
                    <a:pos x="72" y="93"/>
                  </a:cxn>
                  <a:cxn ang="0">
                    <a:pos x="67" y="112"/>
                  </a:cxn>
                  <a:cxn ang="0">
                    <a:pos x="61" y="128"/>
                  </a:cxn>
                  <a:cxn ang="0">
                    <a:pos x="68" y="132"/>
                  </a:cxn>
                  <a:cxn ang="0">
                    <a:pos x="78" y="101"/>
                  </a:cxn>
                  <a:cxn ang="0">
                    <a:pos x="81" y="71"/>
                  </a:cxn>
                  <a:cxn ang="0">
                    <a:pos x="72" y="30"/>
                  </a:cxn>
                  <a:cxn ang="0">
                    <a:pos x="54" y="4"/>
                  </a:cxn>
                  <a:cxn ang="0">
                    <a:pos x="29" y="0"/>
                  </a:cxn>
                  <a:cxn ang="0">
                    <a:pos x="13" y="16"/>
                  </a:cxn>
                  <a:cxn ang="0">
                    <a:pos x="3" y="37"/>
                  </a:cxn>
                  <a:cxn ang="0">
                    <a:pos x="0" y="66"/>
                  </a:cxn>
                  <a:cxn ang="0">
                    <a:pos x="6" y="66"/>
                  </a:cxn>
                </a:cxnLst>
                <a:rect l="0" t="0" r="r" b="b"/>
                <a:pathLst>
                  <a:path w="82" h="133">
                    <a:moveTo>
                      <a:pt x="6" y="66"/>
                    </a:moveTo>
                    <a:lnTo>
                      <a:pt x="13" y="38"/>
                    </a:lnTo>
                    <a:lnTo>
                      <a:pt x="25" y="21"/>
                    </a:lnTo>
                    <a:lnTo>
                      <a:pt x="43" y="15"/>
                    </a:lnTo>
                    <a:lnTo>
                      <a:pt x="59" y="27"/>
                    </a:lnTo>
                    <a:lnTo>
                      <a:pt x="69" y="48"/>
                    </a:lnTo>
                    <a:lnTo>
                      <a:pt x="73" y="72"/>
                    </a:lnTo>
                    <a:lnTo>
                      <a:pt x="72" y="93"/>
                    </a:lnTo>
                    <a:lnTo>
                      <a:pt x="67" y="112"/>
                    </a:lnTo>
                    <a:lnTo>
                      <a:pt x="61" y="128"/>
                    </a:lnTo>
                    <a:lnTo>
                      <a:pt x="68" y="132"/>
                    </a:lnTo>
                    <a:lnTo>
                      <a:pt x="78" y="101"/>
                    </a:lnTo>
                    <a:lnTo>
                      <a:pt x="81" y="71"/>
                    </a:lnTo>
                    <a:lnTo>
                      <a:pt x="72" y="30"/>
                    </a:lnTo>
                    <a:lnTo>
                      <a:pt x="54" y="4"/>
                    </a:lnTo>
                    <a:lnTo>
                      <a:pt x="29" y="0"/>
                    </a:lnTo>
                    <a:lnTo>
                      <a:pt x="13" y="16"/>
                    </a:lnTo>
                    <a:lnTo>
                      <a:pt x="3" y="37"/>
                    </a:lnTo>
                    <a:lnTo>
                      <a:pt x="0" y="66"/>
                    </a:lnTo>
                    <a:lnTo>
                      <a:pt x="6" y="66"/>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5799" name="Freeform 23"/>
              <p:cNvSpPr>
                <a:spLocks/>
              </p:cNvSpPr>
              <p:nvPr/>
            </p:nvSpPr>
            <p:spPr bwMode="auto">
              <a:xfrm>
                <a:off x="4974" y="3849"/>
                <a:ext cx="79" cy="129"/>
              </a:xfrm>
              <a:custGeom>
                <a:avLst/>
                <a:gdLst/>
                <a:ahLst/>
                <a:cxnLst>
                  <a:cxn ang="0">
                    <a:pos x="13" y="11"/>
                  </a:cxn>
                  <a:cxn ang="0">
                    <a:pos x="4" y="33"/>
                  </a:cxn>
                  <a:cxn ang="0">
                    <a:pos x="0" y="61"/>
                  </a:cxn>
                  <a:cxn ang="0">
                    <a:pos x="3" y="90"/>
                  </a:cxn>
                  <a:cxn ang="0">
                    <a:pos x="15" y="116"/>
                  </a:cxn>
                  <a:cxn ang="0">
                    <a:pos x="35" y="128"/>
                  </a:cxn>
                  <a:cxn ang="0">
                    <a:pos x="60" y="119"/>
                  </a:cxn>
                  <a:cxn ang="0">
                    <a:pos x="73" y="95"/>
                  </a:cxn>
                  <a:cxn ang="0">
                    <a:pos x="77" y="73"/>
                  </a:cxn>
                  <a:cxn ang="0">
                    <a:pos x="78" y="43"/>
                  </a:cxn>
                  <a:cxn ang="0">
                    <a:pos x="69" y="15"/>
                  </a:cxn>
                  <a:cxn ang="0">
                    <a:pos x="49" y="1"/>
                  </a:cxn>
                  <a:cxn ang="0">
                    <a:pos x="26" y="0"/>
                  </a:cxn>
                  <a:cxn ang="0">
                    <a:pos x="13" y="11"/>
                  </a:cxn>
                </a:cxnLst>
                <a:rect l="0" t="0" r="r" b="b"/>
                <a:pathLst>
                  <a:path w="79" h="129">
                    <a:moveTo>
                      <a:pt x="13" y="11"/>
                    </a:moveTo>
                    <a:lnTo>
                      <a:pt x="4" y="33"/>
                    </a:lnTo>
                    <a:lnTo>
                      <a:pt x="0" y="61"/>
                    </a:lnTo>
                    <a:lnTo>
                      <a:pt x="3" y="90"/>
                    </a:lnTo>
                    <a:lnTo>
                      <a:pt x="15" y="116"/>
                    </a:lnTo>
                    <a:lnTo>
                      <a:pt x="35" y="128"/>
                    </a:lnTo>
                    <a:lnTo>
                      <a:pt x="60" y="119"/>
                    </a:lnTo>
                    <a:lnTo>
                      <a:pt x="73" y="95"/>
                    </a:lnTo>
                    <a:lnTo>
                      <a:pt x="77" y="73"/>
                    </a:lnTo>
                    <a:lnTo>
                      <a:pt x="78" y="43"/>
                    </a:lnTo>
                    <a:lnTo>
                      <a:pt x="69" y="15"/>
                    </a:lnTo>
                    <a:lnTo>
                      <a:pt x="49" y="1"/>
                    </a:lnTo>
                    <a:lnTo>
                      <a:pt x="26" y="0"/>
                    </a:lnTo>
                    <a:lnTo>
                      <a:pt x="13"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5800" name="Freeform 24"/>
              <p:cNvSpPr>
                <a:spLocks/>
              </p:cNvSpPr>
              <p:nvPr/>
            </p:nvSpPr>
            <p:spPr bwMode="auto">
              <a:xfrm>
                <a:off x="4980" y="3854"/>
                <a:ext cx="67" cy="112"/>
              </a:xfrm>
              <a:custGeom>
                <a:avLst/>
                <a:gdLst/>
                <a:ahLst/>
                <a:cxnLst>
                  <a:cxn ang="0">
                    <a:pos x="13" y="11"/>
                  </a:cxn>
                  <a:cxn ang="0">
                    <a:pos x="6" y="27"/>
                  </a:cxn>
                  <a:cxn ang="0">
                    <a:pos x="1" y="44"/>
                  </a:cxn>
                  <a:cxn ang="0">
                    <a:pos x="0" y="60"/>
                  </a:cxn>
                  <a:cxn ang="0">
                    <a:pos x="2" y="78"/>
                  </a:cxn>
                  <a:cxn ang="0">
                    <a:pos x="9" y="95"/>
                  </a:cxn>
                  <a:cxn ang="0">
                    <a:pos x="18" y="106"/>
                  </a:cxn>
                  <a:cxn ang="0">
                    <a:pos x="28" y="111"/>
                  </a:cxn>
                  <a:cxn ang="0">
                    <a:pos x="43" y="110"/>
                  </a:cxn>
                  <a:cxn ang="0">
                    <a:pos x="54" y="98"/>
                  </a:cxn>
                  <a:cxn ang="0">
                    <a:pos x="61" y="87"/>
                  </a:cxn>
                  <a:cxn ang="0">
                    <a:pos x="65" y="69"/>
                  </a:cxn>
                  <a:cxn ang="0">
                    <a:pos x="66" y="55"/>
                  </a:cxn>
                  <a:cxn ang="0">
                    <a:pos x="64" y="34"/>
                  </a:cxn>
                  <a:cxn ang="0">
                    <a:pos x="57" y="17"/>
                  </a:cxn>
                  <a:cxn ang="0">
                    <a:pos x="45" y="5"/>
                  </a:cxn>
                  <a:cxn ang="0">
                    <a:pos x="34" y="0"/>
                  </a:cxn>
                  <a:cxn ang="0">
                    <a:pos x="23" y="4"/>
                  </a:cxn>
                  <a:cxn ang="0">
                    <a:pos x="13" y="10"/>
                  </a:cxn>
                  <a:cxn ang="0">
                    <a:pos x="13" y="11"/>
                  </a:cxn>
                </a:cxnLst>
                <a:rect l="0" t="0" r="r" b="b"/>
                <a:pathLst>
                  <a:path w="67" h="112">
                    <a:moveTo>
                      <a:pt x="13" y="11"/>
                    </a:moveTo>
                    <a:lnTo>
                      <a:pt x="6" y="27"/>
                    </a:lnTo>
                    <a:lnTo>
                      <a:pt x="1" y="44"/>
                    </a:lnTo>
                    <a:lnTo>
                      <a:pt x="0" y="60"/>
                    </a:lnTo>
                    <a:lnTo>
                      <a:pt x="2" y="78"/>
                    </a:lnTo>
                    <a:lnTo>
                      <a:pt x="9" y="95"/>
                    </a:lnTo>
                    <a:lnTo>
                      <a:pt x="18" y="106"/>
                    </a:lnTo>
                    <a:lnTo>
                      <a:pt x="28" y="111"/>
                    </a:lnTo>
                    <a:lnTo>
                      <a:pt x="43" y="110"/>
                    </a:lnTo>
                    <a:lnTo>
                      <a:pt x="54" y="98"/>
                    </a:lnTo>
                    <a:lnTo>
                      <a:pt x="61" y="87"/>
                    </a:lnTo>
                    <a:lnTo>
                      <a:pt x="65" y="69"/>
                    </a:lnTo>
                    <a:lnTo>
                      <a:pt x="66" y="55"/>
                    </a:lnTo>
                    <a:lnTo>
                      <a:pt x="64" y="34"/>
                    </a:lnTo>
                    <a:lnTo>
                      <a:pt x="57" y="17"/>
                    </a:lnTo>
                    <a:lnTo>
                      <a:pt x="45" y="5"/>
                    </a:lnTo>
                    <a:lnTo>
                      <a:pt x="34" y="0"/>
                    </a:lnTo>
                    <a:lnTo>
                      <a:pt x="23" y="4"/>
                    </a:lnTo>
                    <a:lnTo>
                      <a:pt x="13" y="10"/>
                    </a:lnTo>
                    <a:lnTo>
                      <a:pt x="13" y="1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5801" name="Freeform 25"/>
              <p:cNvSpPr>
                <a:spLocks/>
              </p:cNvSpPr>
              <p:nvPr/>
            </p:nvSpPr>
            <p:spPr bwMode="auto">
              <a:xfrm>
                <a:off x="4964" y="3824"/>
                <a:ext cx="102" cy="155"/>
              </a:xfrm>
              <a:custGeom>
                <a:avLst/>
                <a:gdLst/>
                <a:ahLst/>
                <a:cxnLst>
                  <a:cxn ang="0">
                    <a:pos x="11" y="125"/>
                  </a:cxn>
                  <a:cxn ang="0">
                    <a:pos x="7" y="121"/>
                  </a:cxn>
                  <a:cxn ang="0">
                    <a:pos x="1" y="102"/>
                  </a:cxn>
                  <a:cxn ang="0">
                    <a:pos x="0" y="61"/>
                  </a:cxn>
                  <a:cxn ang="0">
                    <a:pos x="16" y="22"/>
                  </a:cxn>
                  <a:cxn ang="0">
                    <a:pos x="40" y="0"/>
                  </a:cxn>
                  <a:cxn ang="0">
                    <a:pos x="70" y="9"/>
                  </a:cxn>
                  <a:cxn ang="0">
                    <a:pos x="90" y="37"/>
                  </a:cxn>
                  <a:cxn ang="0">
                    <a:pos x="101" y="83"/>
                  </a:cxn>
                  <a:cxn ang="0">
                    <a:pos x="97" y="125"/>
                  </a:cxn>
                  <a:cxn ang="0">
                    <a:pos x="87" y="143"/>
                  </a:cxn>
                  <a:cxn ang="0">
                    <a:pos x="74" y="154"/>
                  </a:cxn>
                  <a:cxn ang="0">
                    <a:pos x="69" y="145"/>
                  </a:cxn>
                  <a:cxn ang="0">
                    <a:pos x="84" y="117"/>
                  </a:cxn>
                  <a:cxn ang="0">
                    <a:pos x="89" y="92"/>
                  </a:cxn>
                  <a:cxn ang="0">
                    <a:pos x="87" y="65"/>
                  </a:cxn>
                  <a:cxn ang="0">
                    <a:pos x="76" y="37"/>
                  </a:cxn>
                  <a:cxn ang="0">
                    <a:pos x="58" y="20"/>
                  </a:cxn>
                  <a:cxn ang="0">
                    <a:pos x="31" y="27"/>
                  </a:cxn>
                  <a:cxn ang="0">
                    <a:pos x="15" y="51"/>
                  </a:cxn>
                  <a:cxn ang="0">
                    <a:pos x="11" y="76"/>
                  </a:cxn>
                  <a:cxn ang="0">
                    <a:pos x="11" y="99"/>
                  </a:cxn>
                  <a:cxn ang="0">
                    <a:pos x="15" y="122"/>
                  </a:cxn>
                  <a:cxn ang="0">
                    <a:pos x="11" y="125"/>
                  </a:cxn>
                </a:cxnLst>
                <a:rect l="0" t="0" r="r" b="b"/>
                <a:pathLst>
                  <a:path w="102" h="155">
                    <a:moveTo>
                      <a:pt x="11" y="125"/>
                    </a:moveTo>
                    <a:lnTo>
                      <a:pt x="7" y="121"/>
                    </a:lnTo>
                    <a:lnTo>
                      <a:pt x="1" y="102"/>
                    </a:lnTo>
                    <a:lnTo>
                      <a:pt x="0" y="61"/>
                    </a:lnTo>
                    <a:lnTo>
                      <a:pt x="16" y="22"/>
                    </a:lnTo>
                    <a:lnTo>
                      <a:pt x="40" y="0"/>
                    </a:lnTo>
                    <a:lnTo>
                      <a:pt x="70" y="9"/>
                    </a:lnTo>
                    <a:lnTo>
                      <a:pt x="90" y="37"/>
                    </a:lnTo>
                    <a:lnTo>
                      <a:pt x="101" y="83"/>
                    </a:lnTo>
                    <a:lnTo>
                      <a:pt x="97" y="125"/>
                    </a:lnTo>
                    <a:lnTo>
                      <a:pt x="87" y="143"/>
                    </a:lnTo>
                    <a:lnTo>
                      <a:pt x="74" y="154"/>
                    </a:lnTo>
                    <a:lnTo>
                      <a:pt x="69" y="145"/>
                    </a:lnTo>
                    <a:lnTo>
                      <a:pt x="84" y="117"/>
                    </a:lnTo>
                    <a:lnTo>
                      <a:pt x="89" y="92"/>
                    </a:lnTo>
                    <a:lnTo>
                      <a:pt x="87" y="65"/>
                    </a:lnTo>
                    <a:lnTo>
                      <a:pt x="76" y="37"/>
                    </a:lnTo>
                    <a:lnTo>
                      <a:pt x="58" y="20"/>
                    </a:lnTo>
                    <a:lnTo>
                      <a:pt x="31" y="27"/>
                    </a:lnTo>
                    <a:lnTo>
                      <a:pt x="15" y="51"/>
                    </a:lnTo>
                    <a:lnTo>
                      <a:pt x="11" y="76"/>
                    </a:lnTo>
                    <a:lnTo>
                      <a:pt x="11" y="99"/>
                    </a:lnTo>
                    <a:lnTo>
                      <a:pt x="15" y="122"/>
                    </a:lnTo>
                    <a:lnTo>
                      <a:pt x="11" y="125"/>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5802" name="Freeform 26"/>
              <p:cNvSpPr>
                <a:spLocks/>
              </p:cNvSpPr>
              <p:nvPr/>
            </p:nvSpPr>
            <p:spPr bwMode="auto">
              <a:xfrm>
                <a:off x="4989" y="3865"/>
                <a:ext cx="54" cy="84"/>
              </a:xfrm>
              <a:custGeom>
                <a:avLst/>
                <a:gdLst/>
                <a:ahLst/>
                <a:cxnLst>
                  <a:cxn ang="0">
                    <a:pos x="21" y="0"/>
                  </a:cxn>
                  <a:cxn ang="0">
                    <a:pos x="0" y="56"/>
                  </a:cxn>
                  <a:cxn ang="0">
                    <a:pos x="12" y="83"/>
                  </a:cxn>
                  <a:cxn ang="0">
                    <a:pos x="45" y="79"/>
                  </a:cxn>
                  <a:cxn ang="0">
                    <a:pos x="53" y="54"/>
                  </a:cxn>
                  <a:cxn ang="0">
                    <a:pos x="35" y="2"/>
                  </a:cxn>
                  <a:cxn ang="0">
                    <a:pos x="21" y="0"/>
                  </a:cxn>
                </a:cxnLst>
                <a:rect l="0" t="0" r="r" b="b"/>
                <a:pathLst>
                  <a:path w="54" h="84">
                    <a:moveTo>
                      <a:pt x="21" y="0"/>
                    </a:moveTo>
                    <a:lnTo>
                      <a:pt x="0" y="56"/>
                    </a:lnTo>
                    <a:lnTo>
                      <a:pt x="12" y="83"/>
                    </a:lnTo>
                    <a:lnTo>
                      <a:pt x="45" y="79"/>
                    </a:lnTo>
                    <a:lnTo>
                      <a:pt x="53" y="54"/>
                    </a:lnTo>
                    <a:lnTo>
                      <a:pt x="35" y="2"/>
                    </a:lnTo>
                    <a:lnTo>
                      <a:pt x="21"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5803" name="Freeform 27"/>
              <p:cNvSpPr>
                <a:spLocks/>
              </p:cNvSpPr>
              <p:nvPr/>
            </p:nvSpPr>
            <p:spPr bwMode="auto">
              <a:xfrm>
                <a:off x="5007" y="3885"/>
                <a:ext cx="24" cy="48"/>
              </a:xfrm>
              <a:custGeom>
                <a:avLst/>
                <a:gdLst/>
                <a:ahLst/>
                <a:cxnLst>
                  <a:cxn ang="0">
                    <a:pos x="6" y="0"/>
                  </a:cxn>
                  <a:cxn ang="0">
                    <a:pos x="23" y="27"/>
                  </a:cxn>
                  <a:cxn ang="0">
                    <a:pos x="15" y="44"/>
                  </a:cxn>
                  <a:cxn ang="0">
                    <a:pos x="9" y="44"/>
                  </a:cxn>
                  <a:cxn ang="0">
                    <a:pos x="2" y="47"/>
                  </a:cxn>
                  <a:cxn ang="0">
                    <a:pos x="0" y="28"/>
                  </a:cxn>
                  <a:cxn ang="0">
                    <a:pos x="4" y="19"/>
                  </a:cxn>
                  <a:cxn ang="0">
                    <a:pos x="6" y="13"/>
                  </a:cxn>
                  <a:cxn ang="0">
                    <a:pos x="6" y="7"/>
                  </a:cxn>
                  <a:cxn ang="0">
                    <a:pos x="6" y="0"/>
                  </a:cxn>
                </a:cxnLst>
                <a:rect l="0" t="0" r="r" b="b"/>
                <a:pathLst>
                  <a:path w="24" h="48">
                    <a:moveTo>
                      <a:pt x="6" y="0"/>
                    </a:moveTo>
                    <a:lnTo>
                      <a:pt x="23" y="27"/>
                    </a:lnTo>
                    <a:lnTo>
                      <a:pt x="15" y="44"/>
                    </a:lnTo>
                    <a:lnTo>
                      <a:pt x="9" y="44"/>
                    </a:lnTo>
                    <a:lnTo>
                      <a:pt x="2" y="47"/>
                    </a:lnTo>
                    <a:lnTo>
                      <a:pt x="0" y="28"/>
                    </a:lnTo>
                    <a:lnTo>
                      <a:pt x="4" y="19"/>
                    </a:lnTo>
                    <a:lnTo>
                      <a:pt x="6" y="13"/>
                    </a:lnTo>
                    <a:lnTo>
                      <a:pt x="6" y="7"/>
                    </a:lnTo>
                    <a:lnTo>
                      <a:pt x="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5804" name="Freeform 28"/>
              <p:cNvSpPr>
                <a:spLocks/>
              </p:cNvSpPr>
              <p:nvPr/>
            </p:nvSpPr>
            <p:spPr bwMode="auto">
              <a:xfrm>
                <a:off x="5010" y="3863"/>
                <a:ext cx="19" cy="37"/>
              </a:xfrm>
              <a:custGeom>
                <a:avLst/>
                <a:gdLst/>
                <a:ahLst/>
                <a:cxnLst>
                  <a:cxn ang="0">
                    <a:pos x="0" y="8"/>
                  </a:cxn>
                  <a:cxn ang="0">
                    <a:pos x="15" y="36"/>
                  </a:cxn>
                  <a:cxn ang="0">
                    <a:pos x="18" y="8"/>
                  </a:cxn>
                  <a:cxn ang="0">
                    <a:pos x="3" y="0"/>
                  </a:cxn>
                  <a:cxn ang="0">
                    <a:pos x="0" y="8"/>
                  </a:cxn>
                </a:cxnLst>
                <a:rect l="0" t="0" r="r" b="b"/>
                <a:pathLst>
                  <a:path w="19" h="37">
                    <a:moveTo>
                      <a:pt x="0" y="8"/>
                    </a:moveTo>
                    <a:lnTo>
                      <a:pt x="15" y="36"/>
                    </a:lnTo>
                    <a:lnTo>
                      <a:pt x="18" y="8"/>
                    </a:lnTo>
                    <a:lnTo>
                      <a:pt x="3" y="0"/>
                    </a:lnTo>
                    <a:lnTo>
                      <a:pt x="0" y="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5805" name="Freeform 29"/>
              <p:cNvSpPr>
                <a:spLocks/>
              </p:cNvSpPr>
              <p:nvPr/>
            </p:nvSpPr>
            <p:spPr bwMode="auto">
              <a:xfrm>
                <a:off x="5025" y="3912"/>
                <a:ext cx="19" cy="39"/>
              </a:xfrm>
              <a:custGeom>
                <a:avLst/>
                <a:gdLst/>
                <a:ahLst/>
                <a:cxnLst>
                  <a:cxn ang="0">
                    <a:pos x="10" y="0"/>
                  </a:cxn>
                  <a:cxn ang="0">
                    <a:pos x="0" y="21"/>
                  </a:cxn>
                  <a:cxn ang="0">
                    <a:pos x="8" y="38"/>
                  </a:cxn>
                  <a:cxn ang="0">
                    <a:pos x="14" y="27"/>
                  </a:cxn>
                  <a:cxn ang="0">
                    <a:pos x="18" y="8"/>
                  </a:cxn>
                  <a:cxn ang="0">
                    <a:pos x="10" y="0"/>
                  </a:cxn>
                </a:cxnLst>
                <a:rect l="0" t="0" r="r" b="b"/>
                <a:pathLst>
                  <a:path w="19" h="39">
                    <a:moveTo>
                      <a:pt x="10" y="0"/>
                    </a:moveTo>
                    <a:lnTo>
                      <a:pt x="0" y="21"/>
                    </a:lnTo>
                    <a:lnTo>
                      <a:pt x="8" y="38"/>
                    </a:lnTo>
                    <a:lnTo>
                      <a:pt x="14" y="27"/>
                    </a:lnTo>
                    <a:lnTo>
                      <a:pt x="18" y="8"/>
                    </a:lnTo>
                    <a:lnTo>
                      <a:pt x="10"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5806" name="Freeform 30"/>
              <p:cNvSpPr>
                <a:spLocks/>
              </p:cNvSpPr>
              <p:nvPr/>
            </p:nvSpPr>
            <p:spPr bwMode="auto">
              <a:xfrm>
                <a:off x="4988" y="3907"/>
                <a:ext cx="20" cy="42"/>
              </a:xfrm>
              <a:custGeom>
                <a:avLst/>
                <a:gdLst/>
                <a:ahLst/>
                <a:cxnLst>
                  <a:cxn ang="0">
                    <a:pos x="19" y="30"/>
                  </a:cxn>
                  <a:cxn ang="0">
                    <a:pos x="16" y="0"/>
                  </a:cxn>
                  <a:cxn ang="0">
                    <a:pos x="0" y="15"/>
                  </a:cxn>
                  <a:cxn ang="0">
                    <a:pos x="11" y="41"/>
                  </a:cxn>
                  <a:cxn ang="0">
                    <a:pos x="19" y="30"/>
                  </a:cxn>
                </a:cxnLst>
                <a:rect l="0" t="0" r="r" b="b"/>
                <a:pathLst>
                  <a:path w="20" h="42">
                    <a:moveTo>
                      <a:pt x="19" y="30"/>
                    </a:moveTo>
                    <a:lnTo>
                      <a:pt x="16" y="0"/>
                    </a:lnTo>
                    <a:lnTo>
                      <a:pt x="0" y="15"/>
                    </a:lnTo>
                    <a:lnTo>
                      <a:pt x="11" y="41"/>
                    </a:lnTo>
                    <a:lnTo>
                      <a:pt x="19" y="3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5807" name="Freeform 31"/>
              <p:cNvSpPr>
                <a:spLocks/>
              </p:cNvSpPr>
              <p:nvPr/>
            </p:nvSpPr>
            <p:spPr bwMode="auto">
              <a:xfrm>
                <a:off x="4682" y="3752"/>
                <a:ext cx="159" cy="63"/>
              </a:xfrm>
              <a:custGeom>
                <a:avLst/>
                <a:gdLst/>
                <a:ahLst/>
                <a:cxnLst>
                  <a:cxn ang="0">
                    <a:pos x="158" y="62"/>
                  </a:cxn>
                  <a:cxn ang="0">
                    <a:pos x="126" y="53"/>
                  </a:cxn>
                  <a:cxn ang="0">
                    <a:pos x="89" y="44"/>
                  </a:cxn>
                  <a:cxn ang="0">
                    <a:pos x="59" y="41"/>
                  </a:cxn>
                  <a:cxn ang="0">
                    <a:pos x="32" y="39"/>
                  </a:cxn>
                  <a:cxn ang="0">
                    <a:pos x="0" y="37"/>
                  </a:cxn>
                  <a:cxn ang="0">
                    <a:pos x="12" y="30"/>
                  </a:cxn>
                  <a:cxn ang="0">
                    <a:pos x="21" y="21"/>
                  </a:cxn>
                  <a:cxn ang="0">
                    <a:pos x="31" y="11"/>
                  </a:cxn>
                  <a:cxn ang="0">
                    <a:pos x="41" y="4"/>
                  </a:cxn>
                  <a:cxn ang="0">
                    <a:pos x="48" y="0"/>
                  </a:cxn>
                  <a:cxn ang="0">
                    <a:pos x="42" y="18"/>
                  </a:cxn>
                  <a:cxn ang="0">
                    <a:pos x="41" y="25"/>
                  </a:cxn>
                  <a:cxn ang="0">
                    <a:pos x="42" y="30"/>
                  </a:cxn>
                  <a:cxn ang="0">
                    <a:pos x="43" y="34"/>
                  </a:cxn>
                  <a:cxn ang="0">
                    <a:pos x="45" y="35"/>
                  </a:cxn>
                  <a:cxn ang="0">
                    <a:pos x="65" y="35"/>
                  </a:cxn>
                  <a:cxn ang="0">
                    <a:pos x="101" y="43"/>
                  </a:cxn>
                  <a:cxn ang="0">
                    <a:pos x="138" y="51"/>
                  </a:cxn>
                  <a:cxn ang="0">
                    <a:pos x="158" y="62"/>
                  </a:cxn>
                </a:cxnLst>
                <a:rect l="0" t="0" r="r" b="b"/>
                <a:pathLst>
                  <a:path w="159" h="63">
                    <a:moveTo>
                      <a:pt x="158" y="62"/>
                    </a:moveTo>
                    <a:lnTo>
                      <a:pt x="126" y="53"/>
                    </a:lnTo>
                    <a:lnTo>
                      <a:pt x="89" y="44"/>
                    </a:lnTo>
                    <a:lnTo>
                      <a:pt x="59" y="41"/>
                    </a:lnTo>
                    <a:lnTo>
                      <a:pt x="32" y="39"/>
                    </a:lnTo>
                    <a:lnTo>
                      <a:pt x="0" y="37"/>
                    </a:lnTo>
                    <a:lnTo>
                      <a:pt x="12" y="30"/>
                    </a:lnTo>
                    <a:lnTo>
                      <a:pt x="21" y="21"/>
                    </a:lnTo>
                    <a:lnTo>
                      <a:pt x="31" y="11"/>
                    </a:lnTo>
                    <a:lnTo>
                      <a:pt x="41" y="4"/>
                    </a:lnTo>
                    <a:lnTo>
                      <a:pt x="48" y="0"/>
                    </a:lnTo>
                    <a:lnTo>
                      <a:pt x="42" y="18"/>
                    </a:lnTo>
                    <a:lnTo>
                      <a:pt x="41" y="25"/>
                    </a:lnTo>
                    <a:lnTo>
                      <a:pt x="42" y="30"/>
                    </a:lnTo>
                    <a:lnTo>
                      <a:pt x="43" y="34"/>
                    </a:lnTo>
                    <a:lnTo>
                      <a:pt x="45" y="35"/>
                    </a:lnTo>
                    <a:lnTo>
                      <a:pt x="65" y="35"/>
                    </a:lnTo>
                    <a:lnTo>
                      <a:pt x="101" y="43"/>
                    </a:lnTo>
                    <a:lnTo>
                      <a:pt x="138" y="51"/>
                    </a:lnTo>
                    <a:lnTo>
                      <a:pt x="158" y="6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5808" name="Freeform 32"/>
              <p:cNvSpPr>
                <a:spLocks/>
              </p:cNvSpPr>
              <p:nvPr/>
            </p:nvSpPr>
            <p:spPr bwMode="auto">
              <a:xfrm>
                <a:off x="4814" y="3791"/>
                <a:ext cx="254" cy="23"/>
              </a:xfrm>
              <a:custGeom>
                <a:avLst/>
                <a:gdLst/>
                <a:ahLst/>
                <a:cxnLst>
                  <a:cxn ang="0">
                    <a:pos x="253" y="13"/>
                  </a:cxn>
                  <a:cxn ang="0">
                    <a:pos x="199" y="6"/>
                  </a:cxn>
                  <a:cxn ang="0">
                    <a:pos x="166" y="5"/>
                  </a:cxn>
                  <a:cxn ang="0">
                    <a:pos x="122" y="7"/>
                  </a:cxn>
                  <a:cxn ang="0">
                    <a:pos x="33" y="19"/>
                  </a:cxn>
                  <a:cxn ang="0">
                    <a:pos x="22" y="22"/>
                  </a:cxn>
                  <a:cxn ang="0">
                    <a:pos x="0" y="9"/>
                  </a:cxn>
                  <a:cxn ang="0">
                    <a:pos x="35" y="3"/>
                  </a:cxn>
                  <a:cxn ang="0">
                    <a:pos x="90" y="1"/>
                  </a:cxn>
                  <a:cxn ang="0">
                    <a:pos x="131" y="0"/>
                  </a:cxn>
                  <a:cxn ang="0">
                    <a:pos x="187" y="0"/>
                  </a:cxn>
                  <a:cxn ang="0">
                    <a:pos x="253" y="13"/>
                  </a:cxn>
                </a:cxnLst>
                <a:rect l="0" t="0" r="r" b="b"/>
                <a:pathLst>
                  <a:path w="254" h="23">
                    <a:moveTo>
                      <a:pt x="253" y="13"/>
                    </a:moveTo>
                    <a:lnTo>
                      <a:pt x="199" y="6"/>
                    </a:lnTo>
                    <a:lnTo>
                      <a:pt x="166" y="5"/>
                    </a:lnTo>
                    <a:lnTo>
                      <a:pt x="122" y="7"/>
                    </a:lnTo>
                    <a:lnTo>
                      <a:pt x="33" y="19"/>
                    </a:lnTo>
                    <a:lnTo>
                      <a:pt x="22" y="22"/>
                    </a:lnTo>
                    <a:lnTo>
                      <a:pt x="0" y="9"/>
                    </a:lnTo>
                    <a:lnTo>
                      <a:pt x="35" y="3"/>
                    </a:lnTo>
                    <a:lnTo>
                      <a:pt x="90" y="1"/>
                    </a:lnTo>
                    <a:lnTo>
                      <a:pt x="131" y="0"/>
                    </a:lnTo>
                    <a:lnTo>
                      <a:pt x="187" y="0"/>
                    </a:lnTo>
                    <a:lnTo>
                      <a:pt x="253" y="13"/>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5809" name="Freeform 33"/>
              <p:cNvSpPr>
                <a:spLocks/>
              </p:cNvSpPr>
              <p:nvPr/>
            </p:nvSpPr>
            <p:spPr bwMode="auto">
              <a:xfrm>
                <a:off x="5175" y="3872"/>
                <a:ext cx="7" cy="22"/>
              </a:xfrm>
              <a:custGeom>
                <a:avLst/>
                <a:gdLst/>
                <a:ahLst/>
                <a:cxnLst>
                  <a:cxn ang="0">
                    <a:pos x="6" y="0"/>
                  </a:cxn>
                  <a:cxn ang="0">
                    <a:pos x="4" y="21"/>
                  </a:cxn>
                  <a:cxn ang="0">
                    <a:pos x="0" y="21"/>
                  </a:cxn>
                  <a:cxn ang="0">
                    <a:pos x="3" y="0"/>
                  </a:cxn>
                  <a:cxn ang="0">
                    <a:pos x="6" y="0"/>
                  </a:cxn>
                </a:cxnLst>
                <a:rect l="0" t="0" r="r" b="b"/>
                <a:pathLst>
                  <a:path w="7" h="22">
                    <a:moveTo>
                      <a:pt x="6" y="0"/>
                    </a:moveTo>
                    <a:lnTo>
                      <a:pt x="4" y="21"/>
                    </a:lnTo>
                    <a:lnTo>
                      <a:pt x="0" y="21"/>
                    </a:lnTo>
                    <a:lnTo>
                      <a:pt x="3" y="0"/>
                    </a:lnTo>
                    <a:lnTo>
                      <a:pt x="6"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5810" name="Freeform 34"/>
              <p:cNvSpPr>
                <a:spLocks/>
              </p:cNvSpPr>
              <p:nvPr/>
            </p:nvSpPr>
            <p:spPr bwMode="auto">
              <a:xfrm>
                <a:off x="5171" y="3902"/>
                <a:ext cx="8" cy="17"/>
              </a:xfrm>
              <a:custGeom>
                <a:avLst/>
                <a:gdLst/>
                <a:ahLst/>
                <a:cxnLst>
                  <a:cxn ang="0">
                    <a:pos x="7" y="0"/>
                  </a:cxn>
                  <a:cxn ang="0">
                    <a:pos x="5" y="16"/>
                  </a:cxn>
                  <a:cxn ang="0">
                    <a:pos x="0" y="16"/>
                  </a:cxn>
                  <a:cxn ang="0">
                    <a:pos x="2" y="5"/>
                  </a:cxn>
                  <a:cxn ang="0">
                    <a:pos x="7" y="0"/>
                  </a:cxn>
                </a:cxnLst>
                <a:rect l="0" t="0" r="r" b="b"/>
                <a:pathLst>
                  <a:path w="8" h="17">
                    <a:moveTo>
                      <a:pt x="7" y="0"/>
                    </a:moveTo>
                    <a:lnTo>
                      <a:pt x="5" y="16"/>
                    </a:lnTo>
                    <a:lnTo>
                      <a:pt x="0" y="16"/>
                    </a:lnTo>
                    <a:lnTo>
                      <a:pt x="2" y="5"/>
                    </a:lnTo>
                    <a:lnTo>
                      <a:pt x="7"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5811" name="Freeform 35"/>
              <p:cNvSpPr>
                <a:spLocks/>
              </p:cNvSpPr>
              <p:nvPr/>
            </p:nvSpPr>
            <p:spPr bwMode="auto">
              <a:xfrm>
                <a:off x="5189" y="3900"/>
                <a:ext cx="8" cy="19"/>
              </a:xfrm>
              <a:custGeom>
                <a:avLst/>
                <a:gdLst/>
                <a:ahLst/>
                <a:cxnLst>
                  <a:cxn ang="0">
                    <a:pos x="5" y="18"/>
                  </a:cxn>
                  <a:cxn ang="0">
                    <a:pos x="7" y="0"/>
                  </a:cxn>
                  <a:cxn ang="0">
                    <a:pos x="3" y="0"/>
                  </a:cxn>
                  <a:cxn ang="0">
                    <a:pos x="0" y="18"/>
                  </a:cxn>
                  <a:cxn ang="0">
                    <a:pos x="5" y="18"/>
                  </a:cxn>
                </a:cxnLst>
                <a:rect l="0" t="0" r="r" b="b"/>
                <a:pathLst>
                  <a:path w="8" h="19">
                    <a:moveTo>
                      <a:pt x="5" y="18"/>
                    </a:moveTo>
                    <a:lnTo>
                      <a:pt x="7" y="0"/>
                    </a:lnTo>
                    <a:lnTo>
                      <a:pt x="3" y="0"/>
                    </a:lnTo>
                    <a:lnTo>
                      <a:pt x="0" y="18"/>
                    </a:lnTo>
                    <a:lnTo>
                      <a:pt x="5" y="18"/>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5812" name="Freeform 36"/>
              <p:cNvSpPr>
                <a:spLocks/>
              </p:cNvSpPr>
              <p:nvPr/>
            </p:nvSpPr>
            <p:spPr bwMode="auto">
              <a:xfrm>
                <a:off x="5194" y="3872"/>
                <a:ext cx="8" cy="20"/>
              </a:xfrm>
              <a:custGeom>
                <a:avLst/>
                <a:gdLst/>
                <a:ahLst/>
                <a:cxnLst>
                  <a:cxn ang="0">
                    <a:pos x="4" y="19"/>
                  </a:cxn>
                  <a:cxn ang="0">
                    <a:pos x="7" y="0"/>
                  </a:cxn>
                  <a:cxn ang="0">
                    <a:pos x="2" y="0"/>
                  </a:cxn>
                  <a:cxn ang="0">
                    <a:pos x="0" y="19"/>
                  </a:cxn>
                  <a:cxn ang="0">
                    <a:pos x="4" y="19"/>
                  </a:cxn>
                </a:cxnLst>
                <a:rect l="0" t="0" r="r" b="b"/>
                <a:pathLst>
                  <a:path w="8" h="20">
                    <a:moveTo>
                      <a:pt x="4" y="19"/>
                    </a:moveTo>
                    <a:lnTo>
                      <a:pt x="7" y="0"/>
                    </a:lnTo>
                    <a:lnTo>
                      <a:pt x="2" y="0"/>
                    </a:lnTo>
                    <a:lnTo>
                      <a:pt x="0" y="19"/>
                    </a:lnTo>
                    <a:lnTo>
                      <a:pt x="4"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5813" name="Freeform 37"/>
              <p:cNvSpPr>
                <a:spLocks/>
              </p:cNvSpPr>
              <p:nvPr/>
            </p:nvSpPr>
            <p:spPr bwMode="auto">
              <a:xfrm>
                <a:off x="5072" y="3916"/>
                <a:ext cx="131" cy="42"/>
              </a:xfrm>
              <a:custGeom>
                <a:avLst/>
                <a:gdLst/>
                <a:ahLst/>
                <a:cxnLst>
                  <a:cxn ang="0">
                    <a:pos x="0" y="0"/>
                  </a:cxn>
                  <a:cxn ang="0">
                    <a:pos x="5" y="17"/>
                  </a:cxn>
                  <a:cxn ang="0">
                    <a:pos x="10" y="23"/>
                  </a:cxn>
                  <a:cxn ang="0">
                    <a:pos x="16" y="24"/>
                  </a:cxn>
                  <a:cxn ang="0">
                    <a:pos x="24" y="23"/>
                  </a:cxn>
                  <a:cxn ang="0">
                    <a:pos x="119" y="15"/>
                  </a:cxn>
                  <a:cxn ang="0">
                    <a:pos x="125" y="13"/>
                  </a:cxn>
                  <a:cxn ang="0">
                    <a:pos x="127" y="10"/>
                  </a:cxn>
                  <a:cxn ang="0">
                    <a:pos x="129" y="5"/>
                  </a:cxn>
                  <a:cxn ang="0">
                    <a:pos x="130" y="13"/>
                  </a:cxn>
                  <a:cxn ang="0">
                    <a:pos x="128" y="21"/>
                  </a:cxn>
                  <a:cxn ang="0">
                    <a:pos x="125" y="24"/>
                  </a:cxn>
                  <a:cxn ang="0">
                    <a:pos x="120" y="28"/>
                  </a:cxn>
                  <a:cxn ang="0">
                    <a:pos x="111" y="31"/>
                  </a:cxn>
                  <a:cxn ang="0">
                    <a:pos x="22" y="41"/>
                  </a:cxn>
                  <a:cxn ang="0">
                    <a:pos x="12" y="40"/>
                  </a:cxn>
                  <a:cxn ang="0">
                    <a:pos x="5" y="33"/>
                  </a:cxn>
                  <a:cxn ang="0">
                    <a:pos x="2" y="24"/>
                  </a:cxn>
                  <a:cxn ang="0">
                    <a:pos x="0" y="9"/>
                  </a:cxn>
                  <a:cxn ang="0">
                    <a:pos x="0" y="0"/>
                  </a:cxn>
                </a:cxnLst>
                <a:rect l="0" t="0" r="r" b="b"/>
                <a:pathLst>
                  <a:path w="131" h="42">
                    <a:moveTo>
                      <a:pt x="0" y="0"/>
                    </a:moveTo>
                    <a:lnTo>
                      <a:pt x="5" y="17"/>
                    </a:lnTo>
                    <a:lnTo>
                      <a:pt x="10" y="23"/>
                    </a:lnTo>
                    <a:lnTo>
                      <a:pt x="16" y="24"/>
                    </a:lnTo>
                    <a:lnTo>
                      <a:pt x="24" y="23"/>
                    </a:lnTo>
                    <a:lnTo>
                      <a:pt x="119" y="15"/>
                    </a:lnTo>
                    <a:lnTo>
                      <a:pt x="125" y="13"/>
                    </a:lnTo>
                    <a:lnTo>
                      <a:pt x="127" y="10"/>
                    </a:lnTo>
                    <a:lnTo>
                      <a:pt x="129" y="5"/>
                    </a:lnTo>
                    <a:lnTo>
                      <a:pt x="130" y="13"/>
                    </a:lnTo>
                    <a:lnTo>
                      <a:pt x="128" y="21"/>
                    </a:lnTo>
                    <a:lnTo>
                      <a:pt x="125" y="24"/>
                    </a:lnTo>
                    <a:lnTo>
                      <a:pt x="120" y="28"/>
                    </a:lnTo>
                    <a:lnTo>
                      <a:pt x="111" y="31"/>
                    </a:lnTo>
                    <a:lnTo>
                      <a:pt x="22" y="41"/>
                    </a:lnTo>
                    <a:lnTo>
                      <a:pt x="12" y="40"/>
                    </a:lnTo>
                    <a:lnTo>
                      <a:pt x="5" y="33"/>
                    </a:lnTo>
                    <a:lnTo>
                      <a:pt x="2" y="24"/>
                    </a:lnTo>
                    <a:lnTo>
                      <a:pt x="0" y="9"/>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5814" name="Freeform 38"/>
              <p:cNvSpPr>
                <a:spLocks/>
              </p:cNvSpPr>
              <p:nvPr/>
            </p:nvSpPr>
            <p:spPr bwMode="auto">
              <a:xfrm>
                <a:off x="5090" y="3867"/>
                <a:ext cx="26" cy="25"/>
              </a:xfrm>
              <a:custGeom>
                <a:avLst/>
                <a:gdLst/>
                <a:ahLst/>
                <a:cxnLst>
                  <a:cxn ang="0">
                    <a:pos x="25" y="19"/>
                  </a:cxn>
                  <a:cxn ang="0">
                    <a:pos x="25" y="16"/>
                  </a:cxn>
                  <a:cxn ang="0">
                    <a:pos x="24" y="10"/>
                  </a:cxn>
                  <a:cxn ang="0">
                    <a:pos x="21" y="5"/>
                  </a:cxn>
                  <a:cxn ang="0">
                    <a:pos x="18" y="2"/>
                  </a:cxn>
                  <a:cxn ang="0">
                    <a:pos x="14" y="0"/>
                  </a:cxn>
                  <a:cxn ang="0">
                    <a:pos x="10" y="0"/>
                  </a:cxn>
                  <a:cxn ang="0">
                    <a:pos x="6" y="3"/>
                  </a:cxn>
                  <a:cxn ang="0">
                    <a:pos x="3" y="6"/>
                  </a:cxn>
                  <a:cxn ang="0">
                    <a:pos x="1" y="10"/>
                  </a:cxn>
                  <a:cxn ang="0">
                    <a:pos x="0" y="14"/>
                  </a:cxn>
                  <a:cxn ang="0">
                    <a:pos x="0" y="16"/>
                  </a:cxn>
                  <a:cxn ang="0">
                    <a:pos x="0" y="19"/>
                  </a:cxn>
                  <a:cxn ang="0">
                    <a:pos x="1" y="23"/>
                  </a:cxn>
                  <a:cxn ang="0">
                    <a:pos x="6" y="24"/>
                  </a:cxn>
                  <a:cxn ang="0">
                    <a:pos x="8" y="22"/>
                  </a:cxn>
                  <a:cxn ang="0">
                    <a:pos x="9" y="19"/>
                  </a:cxn>
                  <a:cxn ang="0">
                    <a:pos x="10" y="14"/>
                  </a:cxn>
                  <a:cxn ang="0">
                    <a:pos x="9" y="10"/>
                  </a:cxn>
                  <a:cxn ang="0">
                    <a:pos x="8" y="7"/>
                  </a:cxn>
                  <a:cxn ang="0">
                    <a:pos x="11" y="5"/>
                  </a:cxn>
                  <a:cxn ang="0">
                    <a:pos x="14" y="4"/>
                  </a:cxn>
                  <a:cxn ang="0">
                    <a:pos x="18" y="4"/>
                  </a:cxn>
                  <a:cxn ang="0">
                    <a:pos x="21" y="6"/>
                  </a:cxn>
                  <a:cxn ang="0">
                    <a:pos x="23" y="10"/>
                  </a:cxn>
                  <a:cxn ang="0">
                    <a:pos x="24" y="14"/>
                  </a:cxn>
                  <a:cxn ang="0">
                    <a:pos x="25" y="19"/>
                  </a:cxn>
                </a:cxnLst>
                <a:rect l="0" t="0" r="r" b="b"/>
                <a:pathLst>
                  <a:path w="26" h="25">
                    <a:moveTo>
                      <a:pt x="25" y="19"/>
                    </a:moveTo>
                    <a:lnTo>
                      <a:pt x="25" y="16"/>
                    </a:lnTo>
                    <a:lnTo>
                      <a:pt x="24" y="10"/>
                    </a:lnTo>
                    <a:lnTo>
                      <a:pt x="21" y="5"/>
                    </a:lnTo>
                    <a:lnTo>
                      <a:pt x="18" y="2"/>
                    </a:lnTo>
                    <a:lnTo>
                      <a:pt x="14" y="0"/>
                    </a:lnTo>
                    <a:lnTo>
                      <a:pt x="10" y="0"/>
                    </a:lnTo>
                    <a:lnTo>
                      <a:pt x="6" y="3"/>
                    </a:lnTo>
                    <a:lnTo>
                      <a:pt x="3" y="6"/>
                    </a:lnTo>
                    <a:lnTo>
                      <a:pt x="1" y="10"/>
                    </a:lnTo>
                    <a:lnTo>
                      <a:pt x="0" y="14"/>
                    </a:lnTo>
                    <a:lnTo>
                      <a:pt x="0" y="16"/>
                    </a:lnTo>
                    <a:lnTo>
                      <a:pt x="0" y="19"/>
                    </a:lnTo>
                    <a:lnTo>
                      <a:pt x="1" y="23"/>
                    </a:lnTo>
                    <a:lnTo>
                      <a:pt x="6" y="24"/>
                    </a:lnTo>
                    <a:lnTo>
                      <a:pt x="8" y="22"/>
                    </a:lnTo>
                    <a:lnTo>
                      <a:pt x="9" y="19"/>
                    </a:lnTo>
                    <a:lnTo>
                      <a:pt x="10" y="14"/>
                    </a:lnTo>
                    <a:lnTo>
                      <a:pt x="9" y="10"/>
                    </a:lnTo>
                    <a:lnTo>
                      <a:pt x="8" y="7"/>
                    </a:lnTo>
                    <a:lnTo>
                      <a:pt x="11" y="5"/>
                    </a:lnTo>
                    <a:lnTo>
                      <a:pt x="14" y="4"/>
                    </a:lnTo>
                    <a:lnTo>
                      <a:pt x="18" y="4"/>
                    </a:lnTo>
                    <a:lnTo>
                      <a:pt x="21" y="6"/>
                    </a:lnTo>
                    <a:lnTo>
                      <a:pt x="23" y="10"/>
                    </a:lnTo>
                    <a:lnTo>
                      <a:pt x="24" y="14"/>
                    </a:lnTo>
                    <a:lnTo>
                      <a:pt x="25" y="19"/>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75815" name="Freeform 39"/>
              <p:cNvSpPr>
                <a:spLocks/>
              </p:cNvSpPr>
              <p:nvPr/>
            </p:nvSpPr>
            <p:spPr bwMode="auto">
              <a:xfrm>
                <a:off x="5102" y="3875"/>
                <a:ext cx="11" cy="15"/>
              </a:xfrm>
              <a:custGeom>
                <a:avLst/>
                <a:gdLst/>
                <a:ahLst/>
                <a:cxnLst>
                  <a:cxn ang="0">
                    <a:pos x="0" y="1"/>
                  </a:cxn>
                  <a:cxn ang="0">
                    <a:pos x="1" y="7"/>
                  </a:cxn>
                  <a:cxn ang="0">
                    <a:pos x="1" y="13"/>
                  </a:cxn>
                  <a:cxn ang="0">
                    <a:pos x="4" y="6"/>
                  </a:cxn>
                  <a:cxn ang="0">
                    <a:pos x="4" y="14"/>
                  </a:cxn>
                  <a:cxn ang="0">
                    <a:pos x="8" y="7"/>
                  </a:cxn>
                  <a:cxn ang="0">
                    <a:pos x="8" y="14"/>
                  </a:cxn>
                  <a:cxn ang="0">
                    <a:pos x="10" y="9"/>
                  </a:cxn>
                  <a:cxn ang="0">
                    <a:pos x="10" y="5"/>
                  </a:cxn>
                  <a:cxn ang="0">
                    <a:pos x="8" y="2"/>
                  </a:cxn>
                  <a:cxn ang="0">
                    <a:pos x="5" y="0"/>
                  </a:cxn>
                  <a:cxn ang="0">
                    <a:pos x="3" y="0"/>
                  </a:cxn>
                  <a:cxn ang="0">
                    <a:pos x="0" y="1"/>
                  </a:cxn>
                </a:cxnLst>
                <a:rect l="0" t="0" r="r" b="b"/>
                <a:pathLst>
                  <a:path w="11" h="15">
                    <a:moveTo>
                      <a:pt x="0" y="1"/>
                    </a:moveTo>
                    <a:lnTo>
                      <a:pt x="1" y="7"/>
                    </a:lnTo>
                    <a:lnTo>
                      <a:pt x="1" y="13"/>
                    </a:lnTo>
                    <a:lnTo>
                      <a:pt x="4" y="6"/>
                    </a:lnTo>
                    <a:lnTo>
                      <a:pt x="4" y="14"/>
                    </a:lnTo>
                    <a:lnTo>
                      <a:pt x="8" y="7"/>
                    </a:lnTo>
                    <a:lnTo>
                      <a:pt x="8" y="14"/>
                    </a:lnTo>
                    <a:lnTo>
                      <a:pt x="10" y="9"/>
                    </a:lnTo>
                    <a:lnTo>
                      <a:pt x="10" y="5"/>
                    </a:lnTo>
                    <a:lnTo>
                      <a:pt x="8" y="2"/>
                    </a:lnTo>
                    <a:lnTo>
                      <a:pt x="5" y="0"/>
                    </a:lnTo>
                    <a:lnTo>
                      <a:pt x="3" y="0"/>
                    </a:lnTo>
                    <a:lnTo>
                      <a:pt x="0" y="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5816" name="Freeform 40"/>
              <p:cNvSpPr>
                <a:spLocks/>
              </p:cNvSpPr>
              <p:nvPr/>
            </p:nvSpPr>
            <p:spPr bwMode="auto">
              <a:xfrm>
                <a:off x="5071" y="3816"/>
                <a:ext cx="72" cy="23"/>
              </a:xfrm>
              <a:custGeom>
                <a:avLst/>
                <a:gdLst/>
                <a:ahLst/>
                <a:cxnLst>
                  <a:cxn ang="0">
                    <a:pos x="71" y="21"/>
                  </a:cxn>
                  <a:cxn ang="0">
                    <a:pos x="56" y="22"/>
                  </a:cxn>
                  <a:cxn ang="0">
                    <a:pos x="46" y="21"/>
                  </a:cxn>
                  <a:cxn ang="0">
                    <a:pos x="36" y="20"/>
                  </a:cxn>
                  <a:cxn ang="0">
                    <a:pos x="27" y="20"/>
                  </a:cxn>
                  <a:cxn ang="0">
                    <a:pos x="18" y="18"/>
                  </a:cxn>
                  <a:cxn ang="0">
                    <a:pos x="9" y="16"/>
                  </a:cxn>
                  <a:cxn ang="0">
                    <a:pos x="4" y="11"/>
                  </a:cxn>
                  <a:cxn ang="0">
                    <a:pos x="1" y="8"/>
                  </a:cxn>
                  <a:cxn ang="0">
                    <a:pos x="0" y="5"/>
                  </a:cxn>
                  <a:cxn ang="0">
                    <a:pos x="0" y="1"/>
                  </a:cxn>
                  <a:cxn ang="0">
                    <a:pos x="1" y="0"/>
                  </a:cxn>
                  <a:cxn ang="0">
                    <a:pos x="19" y="2"/>
                  </a:cxn>
                  <a:cxn ang="0">
                    <a:pos x="35" y="6"/>
                  </a:cxn>
                  <a:cxn ang="0">
                    <a:pos x="50" y="11"/>
                  </a:cxn>
                  <a:cxn ang="0">
                    <a:pos x="63" y="16"/>
                  </a:cxn>
                  <a:cxn ang="0">
                    <a:pos x="71" y="21"/>
                  </a:cxn>
                </a:cxnLst>
                <a:rect l="0" t="0" r="r" b="b"/>
                <a:pathLst>
                  <a:path w="72" h="23">
                    <a:moveTo>
                      <a:pt x="71" y="21"/>
                    </a:moveTo>
                    <a:lnTo>
                      <a:pt x="56" y="22"/>
                    </a:lnTo>
                    <a:lnTo>
                      <a:pt x="46" y="21"/>
                    </a:lnTo>
                    <a:lnTo>
                      <a:pt x="36" y="20"/>
                    </a:lnTo>
                    <a:lnTo>
                      <a:pt x="27" y="20"/>
                    </a:lnTo>
                    <a:lnTo>
                      <a:pt x="18" y="18"/>
                    </a:lnTo>
                    <a:lnTo>
                      <a:pt x="9" y="16"/>
                    </a:lnTo>
                    <a:lnTo>
                      <a:pt x="4" y="11"/>
                    </a:lnTo>
                    <a:lnTo>
                      <a:pt x="1" y="8"/>
                    </a:lnTo>
                    <a:lnTo>
                      <a:pt x="0" y="5"/>
                    </a:lnTo>
                    <a:lnTo>
                      <a:pt x="0" y="1"/>
                    </a:lnTo>
                    <a:lnTo>
                      <a:pt x="1" y="0"/>
                    </a:lnTo>
                    <a:lnTo>
                      <a:pt x="19" y="2"/>
                    </a:lnTo>
                    <a:lnTo>
                      <a:pt x="35" y="6"/>
                    </a:lnTo>
                    <a:lnTo>
                      <a:pt x="50" y="11"/>
                    </a:lnTo>
                    <a:lnTo>
                      <a:pt x="63" y="16"/>
                    </a:lnTo>
                    <a:lnTo>
                      <a:pt x="71" y="2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5817" name="Freeform 41"/>
              <p:cNvSpPr>
                <a:spLocks/>
              </p:cNvSpPr>
              <p:nvPr/>
            </p:nvSpPr>
            <p:spPr bwMode="auto">
              <a:xfrm>
                <a:off x="5070" y="3815"/>
                <a:ext cx="73" cy="24"/>
              </a:xfrm>
              <a:custGeom>
                <a:avLst/>
                <a:gdLst/>
                <a:ahLst/>
                <a:cxnLst>
                  <a:cxn ang="0">
                    <a:pos x="61" y="23"/>
                  </a:cxn>
                  <a:cxn ang="0">
                    <a:pos x="49" y="17"/>
                  </a:cxn>
                  <a:cxn ang="0">
                    <a:pos x="37" y="12"/>
                  </a:cxn>
                  <a:cxn ang="0">
                    <a:pos x="25" y="9"/>
                  </a:cxn>
                  <a:cxn ang="0">
                    <a:pos x="15" y="8"/>
                  </a:cxn>
                  <a:cxn ang="0">
                    <a:pos x="6" y="9"/>
                  </a:cxn>
                  <a:cxn ang="0">
                    <a:pos x="7" y="12"/>
                  </a:cxn>
                  <a:cxn ang="0">
                    <a:pos x="8" y="14"/>
                  </a:cxn>
                  <a:cxn ang="0">
                    <a:pos x="12" y="16"/>
                  </a:cxn>
                  <a:cxn ang="0">
                    <a:pos x="16" y="20"/>
                  </a:cxn>
                  <a:cxn ang="0">
                    <a:pos x="8" y="16"/>
                  </a:cxn>
                  <a:cxn ang="0">
                    <a:pos x="3" y="12"/>
                  </a:cxn>
                  <a:cxn ang="0">
                    <a:pos x="1" y="9"/>
                  </a:cxn>
                  <a:cxn ang="0">
                    <a:pos x="0" y="6"/>
                  </a:cxn>
                  <a:cxn ang="0">
                    <a:pos x="0" y="3"/>
                  </a:cxn>
                  <a:cxn ang="0">
                    <a:pos x="1" y="0"/>
                  </a:cxn>
                  <a:cxn ang="0">
                    <a:pos x="15" y="0"/>
                  </a:cxn>
                  <a:cxn ang="0">
                    <a:pos x="28" y="3"/>
                  </a:cxn>
                  <a:cxn ang="0">
                    <a:pos x="42" y="8"/>
                  </a:cxn>
                  <a:cxn ang="0">
                    <a:pos x="61" y="17"/>
                  </a:cxn>
                  <a:cxn ang="0">
                    <a:pos x="72" y="23"/>
                  </a:cxn>
                  <a:cxn ang="0">
                    <a:pos x="61" y="23"/>
                  </a:cxn>
                </a:cxnLst>
                <a:rect l="0" t="0" r="r" b="b"/>
                <a:pathLst>
                  <a:path w="73" h="24">
                    <a:moveTo>
                      <a:pt x="61" y="23"/>
                    </a:moveTo>
                    <a:lnTo>
                      <a:pt x="49" y="17"/>
                    </a:lnTo>
                    <a:lnTo>
                      <a:pt x="37" y="12"/>
                    </a:lnTo>
                    <a:lnTo>
                      <a:pt x="25" y="9"/>
                    </a:lnTo>
                    <a:lnTo>
                      <a:pt x="15" y="8"/>
                    </a:lnTo>
                    <a:lnTo>
                      <a:pt x="6" y="9"/>
                    </a:lnTo>
                    <a:lnTo>
                      <a:pt x="7" y="12"/>
                    </a:lnTo>
                    <a:lnTo>
                      <a:pt x="8" y="14"/>
                    </a:lnTo>
                    <a:lnTo>
                      <a:pt x="12" y="16"/>
                    </a:lnTo>
                    <a:lnTo>
                      <a:pt x="16" y="20"/>
                    </a:lnTo>
                    <a:lnTo>
                      <a:pt x="8" y="16"/>
                    </a:lnTo>
                    <a:lnTo>
                      <a:pt x="3" y="12"/>
                    </a:lnTo>
                    <a:lnTo>
                      <a:pt x="1" y="9"/>
                    </a:lnTo>
                    <a:lnTo>
                      <a:pt x="0" y="6"/>
                    </a:lnTo>
                    <a:lnTo>
                      <a:pt x="0" y="3"/>
                    </a:lnTo>
                    <a:lnTo>
                      <a:pt x="1" y="0"/>
                    </a:lnTo>
                    <a:lnTo>
                      <a:pt x="15" y="0"/>
                    </a:lnTo>
                    <a:lnTo>
                      <a:pt x="28" y="3"/>
                    </a:lnTo>
                    <a:lnTo>
                      <a:pt x="42" y="8"/>
                    </a:lnTo>
                    <a:lnTo>
                      <a:pt x="61" y="17"/>
                    </a:lnTo>
                    <a:lnTo>
                      <a:pt x="72" y="23"/>
                    </a:lnTo>
                    <a:lnTo>
                      <a:pt x="61"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5818" name="Freeform 42"/>
              <p:cNvSpPr>
                <a:spLocks/>
              </p:cNvSpPr>
              <p:nvPr/>
            </p:nvSpPr>
            <p:spPr bwMode="auto">
              <a:xfrm>
                <a:off x="4595" y="3822"/>
                <a:ext cx="12" cy="17"/>
              </a:xfrm>
              <a:custGeom>
                <a:avLst/>
                <a:gdLst/>
                <a:ahLst/>
                <a:cxnLst>
                  <a:cxn ang="0">
                    <a:pos x="4" y="0"/>
                  </a:cxn>
                  <a:cxn ang="0">
                    <a:pos x="8" y="6"/>
                  </a:cxn>
                  <a:cxn ang="0">
                    <a:pos x="9" y="10"/>
                  </a:cxn>
                  <a:cxn ang="0">
                    <a:pos x="9" y="12"/>
                  </a:cxn>
                  <a:cxn ang="0">
                    <a:pos x="6" y="11"/>
                  </a:cxn>
                  <a:cxn ang="0">
                    <a:pos x="3" y="11"/>
                  </a:cxn>
                  <a:cxn ang="0">
                    <a:pos x="1" y="10"/>
                  </a:cxn>
                  <a:cxn ang="0">
                    <a:pos x="0" y="7"/>
                  </a:cxn>
                  <a:cxn ang="0">
                    <a:pos x="0" y="11"/>
                  </a:cxn>
                  <a:cxn ang="0">
                    <a:pos x="1" y="15"/>
                  </a:cxn>
                  <a:cxn ang="0">
                    <a:pos x="11" y="16"/>
                  </a:cxn>
                  <a:cxn ang="0">
                    <a:pos x="11" y="11"/>
                  </a:cxn>
                  <a:cxn ang="0">
                    <a:pos x="10" y="8"/>
                  </a:cxn>
                  <a:cxn ang="0">
                    <a:pos x="9" y="5"/>
                  </a:cxn>
                  <a:cxn ang="0">
                    <a:pos x="8" y="4"/>
                  </a:cxn>
                  <a:cxn ang="0">
                    <a:pos x="4" y="0"/>
                  </a:cxn>
                </a:cxnLst>
                <a:rect l="0" t="0" r="r" b="b"/>
                <a:pathLst>
                  <a:path w="12" h="17">
                    <a:moveTo>
                      <a:pt x="4" y="0"/>
                    </a:moveTo>
                    <a:lnTo>
                      <a:pt x="8" y="6"/>
                    </a:lnTo>
                    <a:lnTo>
                      <a:pt x="9" y="10"/>
                    </a:lnTo>
                    <a:lnTo>
                      <a:pt x="9" y="12"/>
                    </a:lnTo>
                    <a:lnTo>
                      <a:pt x="6" y="11"/>
                    </a:lnTo>
                    <a:lnTo>
                      <a:pt x="3" y="11"/>
                    </a:lnTo>
                    <a:lnTo>
                      <a:pt x="1" y="10"/>
                    </a:lnTo>
                    <a:lnTo>
                      <a:pt x="0" y="7"/>
                    </a:lnTo>
                    <a:lnTo>
                      <a:pt x="0" y="11"/>
                    </a:lnTo>
                    <a:lnTo>
                      <a:pt x="1" y="15"/>
                    </a:lnTo>
                    <a:lnTo>
                      <a:pt x="11" y="16"/>
                    </a:lnTo>
                    <a:lnTo>
                      <a:pt x="11" y="11"/>
                    </a:lnTo>
                    <a:lnTo>
                      <a:pt x="10" y="8"/>
                    </a:lnTo>
                    <a:lnTo>
                      <a:pt x="9" y="5"/>
                    </a:lnTo>
                    <a:lnTo>
                      <a:pt x="8" y="4"/>
                    </a:lnTo>
                    <a:lnTo>
                      <a:pt x="4"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5819" name="Freeform 43"/>
              <p:cNvSpPr>
                <a:spLocks/>
              </p:cNvSpPr>
              <p:nvPr/>
            </p:nvSpPr>
            <p:spPr bwMode="auto">
              <a:xfrm>
                <a:off x="4753" y="3764"/>
                <a:ext cx="12" cy="11"/>
              </a:xfrm>
              <a:custGeom>
                <a:avLst/>
                <a:gdLst/>
                <a:ahLst/>
                <a:cxnLst>
                  <a:cxn ang="0">
                    <a:pos x="0" y="1"/>
                  </a:cxn>
                  <a:cxn ang="0">
                    <a:pos x="9" y="0"/>
                  </a:cxn>
                  <a:cxn ang="0">
                    <a:pos x="10" y="1"/>
                  </a:cxn>
                  <a:cxn ang="0">
                    <a:pos x="11" y="3"/>
                  </a:cxn>
                  <a:cxn ang="0">
                    <a:pos x="11" y="5"/>
                  </a:cxn>
                  <a:cxn ang="0">
                    <a:pos x="10" y="8"/>
                  </a:cxn>
                  <a:cxn ang="0">
                    <a:pos x="9" y="10"/>
                  </a:cxn>
                  <a:cxn ang="0">
                    <a:pos x="8" y="8"/>
                  </a:cxn>
                  <a:cxn ang="0">
                    <a:pos x="6" y="8"/>
                  </a:cxn>
                  <a:cxn ang="0">
                    <a:pos x="1" y="10"/>
                  </a:cxn>
                  <a:cxn ang="0">
                    <a:pos x="0" y="1"/>
                  </a:cxn>
                </a:cxnLst>
                <a:rect l="0" t="0" r="r" b="b"/>
                <a:pathLst>
                  <a:path w="12" h="11">
                    <a:moveTo>
                      <a:pt x="0" y="1"/>
                    </a:moveTo>
                    <a:lnTo>
                      <a:pt x="9" y="0"/>
                    </a:lnTo>
                    <a:lnTo>
                      <a:pt x="10" y="1"/>
                    </a:lnTo>
                    <a:lnTo>
                      <a:pt x="11" y="3"/>
                    </a:lnTo>
                    <a:lnTo>
                      <a:pt x="11" y="5"/>
                    </a:lnTo>
                    <a:lnTo>
                      <a:pt x="10" y="8"/>
                    </a:lnTo>
                    <a:lnTo>
                      <a:pt x="9" y="10"/>
                    </a:lnTo>
                    <a:lnTo>
                      <a:pt x="8" y="8"/>
                    </a:lnTo>
                    <a:lnTo>
                      <a:pt x="6" y="8"/>
                    </a:lnTo>
                    <a:lnTo>
                      <a:pt x="1" y="10"/>
                    </a:lnTo>
                    <a:lnTo>
                      <a:pt x="0" y="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5820" name="Freeform 44"/>
              <p:cNvSpPr>
                <a:spLocks/>
              </p:cNvSpPr>
              <p:nvPr/>
            </p:nvSpPr>
            <p:spPr bwMode="auto">
              <a:xfrm>
                <a:off x="4795" y="3741"/>
                <a:ext cx="167" cy="53"/>
              </a:xfrm>
              <a:custGeom>
                <a:avLst/>
                <a:gdLst/>
                <a:ahLst/>
                <a:cxnLst>
                  <a:cxn ang="0">
                    <a:pos x="10" y="21"/>
                  </a:cxn>
                  <a:cxn ang="0">
                    <a:pos x="6" y="27"/>
                  </a:cxn>
                  <a:cxn ang="0">
                    <a:pos x="3" y="34"/>
                  </a:cxn>
                  <a:cxn ang="0">
                    <a:pos x="0" y="44"/>
                  </a:cxn>
                  <a:cxn ang="0">
                    <a:pos x="39" y="52"/>
                  </a:cxn>
                  <a:cxn ang="0">
                    <a:pos x="166" y="46"/>
                  </a:cxn>
                  <a:cxn ang="0">
                    <a:pos x="134" y="18"/>
                  </a:cxn>
                  <a:cxn ang="0">
                    <a:pos x="115" y="2"/>
                  </a:cxn>
                  <a:cxn ang="0">
                    <a:pos x="89" y="0"/>
                  </a:cxn>
                  <a:cxn ang="0">
                    <a:pos x="69" y="1"/>
                  </a:cxn>
                  <a:cxn ang="0">
                    <a:pos x="54" y="4"/>
                  </a:cxn>
                  <a:cxn ang="0">
                    <a:pos x="36" y="9"/>
                  </a:cxn>
                  <a:cxn ang="0">
                    <a:pos x="22" y="15"/>
                  </a:cxn>
                  <a:cxn ang="0">
                    <a:pos x="17" y="17"/>
                  </a:cxn>
                  <a:cxn ang="0">
                    <a:pos x="10" y="21"/>
                  </a:cxn>
                </a:cxnLst>
                <a:rect l="0" t="0" r="r" b="b"/>
                <a:pathLst>
                  <a:path w="167" h="53">
                    <a:moveTo>
                      <a:pt x="10" y="21"/>
                    </a:moveTo>
                    <a:lnTo>
                      <a:pt x="6" y="27"/>
                    </a:lnTo>
                    <a:lnTo>
                      <a:pt x="3" y="34"/>
                    </a:lnTo>
                    <a:lnTo>
                      <a:pt x="0" y="44"/>
                    </a:lnTo>
                    <a:lnTo>
                      <a:pt x="39" y="52"/>
                    </a:lnTo>
                    <a:lnTo>
                      <a:pt x="166" y="46"/>
                    </a:lnTo>
                    <a:lnTo>
                      <a:pt x="134" y="18"/>
                    </a:lnTo>
                    <a:lnTo>
                      <a:pt x="115" y="2"/>
                    </a:lnTo>
                    <a:lnTo>
                      <a:pt x="89" y="0"/>
                    </a:lnTo>
                    <a:lnTo>
                      <a:pt x="69" y="1"/>
                    </a:lnTo>
                    <a:lnTo>
                      <a:pt x="54" y="4"/>
                    </a:lnTo>
                    <a:lnTo>
                      <a:pt x="36" y="9"/>
                    </a:lnTo>
                    <a:lnTo>
                      <a:pt x="22" y="15"/>
                    </a:lnTo>
                    <a:lnTo>
                      <a:pt x="17" y="17"/>
                    </a:lnTo>
                    <a:lnTo>
                      <a:pt x="10"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5821" name="Freeform 45"/>
              <p:cNvSpPr>
                <a:spLocks/>
              </p:cNvSpPr>
              <p:nvPr/>
            </p:nvSpPr>
            <p:spPr bwMode="auto">
              <a:xfrm>
                <a:off x="4853" y="3745"/>
                <a:ext cx="100" cy="40"/>
              </a:xfrm>
              <a:custGeom>
                <a:avLst/>
                <a:gdLst/>
                <a:ahLst/>
                <a:cxnLst>
                  <a:cxn ang="0">
                    <a:pos x="99" y="39"/>
                  </a:cxn>
                  <a:cxn ang="0">
                    <a:pos x="78" y="19"/>
                  </a:cxn>
                  <a:cxn ang="0">
                    <a:pos x="68" y="10"/>
                  </a:cxn>
                  <a:cxn ang="0">
                    <a:pos x="56" y="1"/>
                  </a:cxn>
                  <a:cxn ang="0">
                    <a:pos x="40" y="0"/>
                  </a:cxn>
                  <a:cxn ang="0">
                    <a:pos x="24" y="1"/>
                  </a:cxn>
                  <a:cxn ang="0">
                    <a:pos x="0" y="4"/>
                  </a:cxn>
                  <a:cxn ang="0">
                    <a:pos x="28" y="7"/>
                  </a:cxn>
                  <a:cxn ang="0">
                    <a:pos x="54" y="14"/>
                  </a:cxn>
                  <a:cxn ang="0">
                    <a:pos x="73" y="21"/>
                  </a:cxn>
                  <a:cxn ang="0">
                    <a:pos x="83" y="28"/>
                  </a:cxn>
                  <a:cxn ang="0">
                    <a:pos x="99" y="39"/>
                  </a:cxn>
                </a:cxnLst>
                <a:rect l="0" t="0" r="r" b="b"/>
                <a:pathLst>
                  <a:path w="100" h="40">
                    <a:moveTo>
                      <a:pt x="99" y="39"/>
                    </a:moveTo>
                    <a:lnTo>
                      <a:pt x="78" y="19"/>
                    </a:lnTo>
                    <a:lnTo>
                      <a:pt x="68" y="10"/>
                    </a:lnTo>
                    <a:lnTo>
                      <a:pt x="56" y="1"/>
                    </a:lnTo>
                    <a:lnTo>
                      <a:pt x="40" y="0"/>
                    </a:lnTo>
                    <a:lnTo>
                      <a:pt x="24" y="1"/>
                    </a:lnTo>
                    <a:lnTo>
                      <a:pt x="0" y="4"/>
                    </a:lnTo>
                    <a:lnTo>
                      <a:pt x="28" y="7"/>
                    </a:lnTo>
                    <a:lnTo>
                      <a:pt x="54" y="14"/>
                    </a:lnTo>
                    <a:lnTo>
                      <a:pt x="73" y="21"/>
                    </a:lnTo>
                    <a:lnTo>
                      <a:pt x="83" y="28"/>
                    </a:lnTo>
                    <a:lnTo>
                      <a:pt x="99"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5822" name="Freeform 46"/>
              <p:cNvSpPr>
                <a:spLocks/>
              </p:cNvSpPr>
              <p:nvPr/>
            </p:nvSpPr>
            <p:spPr bwMode="auto">
              <a:xfrm>
                <a:off x="4880" y="3750"/>
                <a:ext cx="59" cy="24"/>
              </a:xfrm>
              <a:custGeom>
                <a:avLst/>
                <a:gdLst/>
                <a:ahLst/>
                <a:cxnLst>
                  <a:cxn ang="0">
                    <a:pos x="58" y="23"/>
                  </a:cxn>
                  <a:cxn ang="0">
                    <a:pos x="47" y="15"/>
                  </a:cxn>
                  <a:cxn ang="0">
                    <a:pos x="28" y="6"/>
                  </a:cxn>
                  <a:cxn ang="0">
                    <a:pos x="0" y="0"/>
                  </a:cxn>
                  <a:cxn ang="0">
                    <a:pos x="17" y="0"/>
                  </a:cxn>
                  <a:cxn ang="0">
                    <a:pos x="26" y="0"/>
                  </a:cxn>
                  <a:cxn ang="0">
                    <a:pos x="32" y="2"/>
                  </a:cxn>
                  <a:cxn ang="0">
                    <a:pos x="46" y="13"/>
                  </a:cxn>
                  <a:cxn ang="0">
                    <a:pos x="58" y="23"/>
                  </a:cxn>
                </a:cxnLst>
                <a:rect l="0" t="0" r="r" b="b"/>
                <a:pathLst>
                  <a:path w="59" h="24">
                    <a:moveTo>
                      <a:pt x="58" y="23"/>
                    </a:moveTo>
                    <a:lnTo>
                      <a:pt x="47" y="15"/>
                    </a:lnTo>
                    <a:lnTo>
                      <a:pt x="28" y="6"/>
                    </a:lnTo>
                    <a:lnTo>
                      <a:pt x="0" y="0"/>
                    </a:lnTo>
                    <a:lnTo>
                      <a:pt x="17" y="0"/>
                    </a:lnTo>
                    <a:lnTo>
                      <a:pt x="26" y="0"/>
                    </a:lnTo>
                    <a:lnTo>
                      <a:pt x="32" y="2"/>
                    </a:lnTo>
                    <a:lnTo>
                      <a:pt x="46" y="13"/>
                    </a:lnTo>
                    <a:lnTo>
                      <a:pt x="58" y="2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5823" name="Freeform 47"/>
              <p:cNvSpPr>
                <a:spLocks/>
              </p:cNvSpPr>
              <p:nvPr/>
            </p:nvSpPr>
            <p:spPr bwMode="auto">
              <a:xfrm>
                <a:off x="4801" y="3775"/>
                <a:ext cx="22" cy="12"/>
              </a:xfrm>
              <a:custGeom>
                <a:avLst/>
                <a:gdLst/>
                <a:ahLst/>
                <a:cxnLst>
                  <a:cxn ang="0">
                    <a:pos x="0" y="5"/>
                  </a:cxn>
                  <a:cxn ang="0">
                    <a:pos x="2" y="0"/>
                  </a:cxn>
                  <a:cxn ang="0">
                    <a:pos x="3" y="5"/>
                  </a:cxn>
                  <a:cxn ang="0">
                    <a:pos x="6" y="2"/>
                  </a:cxn>
                  <a:cxn ang="0">
                    <a:pos x="7" y="6"/>
                  </a:cxn>
                  <a:cxn ang="0">
                    <a:pos x="9" y="5"/>
                  </a:cxn>
                  <a:cxn ang="0">
                    <a:pos x="9" y="7"/>
                  </a:cxn>
                  <a:cxn ang="0">
                    <a:pos x="21" y="11"/>
                  </a:cxn>
                  <a:cxn ang="0">
                    <a:pos x="0" y="5"/>
                  </a:cxn>
                </a:cxnLst>
                <a:rect l="0" t="0" r="r" b="b"/>
                <a:pathLst>
                  <a:path w="22" h="12">
                    <a:moveTo>
                      <a:pt x="0" y="5"/>
                    </a:moveTo>
                    <a:lnTo>
                      <a:pt x="2" y="0"/>
                    </a:lnTo>
                    <a:lnTo>
                      <a:pt x="3" y="5"/>
                    </a:lnTo>
                    <a:lnTo>
                      <a:pt x="6" y="2"/>
                    </a:lnTo>
                    <a:lnTo>
                      <a:pt x="7" y="6"/>
                    </a:lnTo>
                    <a:lnTo>
                      <a:pt x="9" y="5"/>
                    </a:lnTo>
                    <a:lnTo>
                      <a:pt x="9" y="7"/>
                    </a:lnTo>
                    <a:lnTo>
                      <a:pt x="21" y="11"/>
                    </a:lnTo>
                    <a:lnTo>
                      <a:pt x="0" y="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5824" name="Freeform 48"/>
              <p:cNvSpPr>
                <a:spLocks/>
              </p:cNvSpPr>
              <p:nvPr/>
            </p:nvSpPr>
            <p:spPr bwMode="auto">
              <a:xfrm>
                <a:off x="4595" y="3836"/>
                <a:ext cx="65" cy="60"/>
              </a:xfrm>
              <a:custGeom>
                <a:avLst/>
                <a:gdLst/>
                <a:ahLst/>
                <a:cxnLst>
                  <a:cxn ang="0">
                    <a:pos x="0" y="19"/>
                  </a:cxn>
                  <a:cxn ang="0">
                    <a:pos x="11" y="10"/>
                  </a:cxn>
                  <a:cxn ang="0">
                    <a:pos x="17" y="8"/>
                  </a:cxn>
                  <a:cxn ang="0">
                    <a:pos x="44" y="10"/>
                  </a:cxn>
                  <a:cxn ang="0">
                    <a:pos x="53" y="6"/>
                  </a:cxn>
                  <a:cxn ang="0">
                    <a:pos x="64" y="0"/>
                  </a:cxn>
                  <a:cxn ang="0">
                    <a:pos x="44" y="59"/>
                  </a:cxn>
                  <a:cxn ang="0">
                    <a:pos x="0" y="31"/>
                  </a:cxn>
                  <a:cxn ang="0">
                    <a:pos x="0" y="19"/>
                  </a:cxn>
                </a:cxnLst>
                <a:rect l="0" t="0" r="r" b="b"/>
                <a:pathLst>
                  <a:path w="65" h="60">
                    <a:moveTo>
                      <a:pt x="0" y="19"/>
                    </a:moveTo>
                    <a:lnTo>
                      <a:pt x="11" y="10"/>
                    </a:lnTo>
                    <a:lnTo>
                      <a:pt x="17" y="8"/>
                    </a:lnTo>
                    <a:lnTo>
                      <a:pt x="44" y="10"/>
                    </a:lnTo>
                    <a:lnTo>
                      <a:pt x="53" y="6"/>
                    </a:lnTo>
                    <a:lnTo>
                      <a:pt x="64" y="0"/>
                    </a:lnTo>
                    <a:lnTo>
                      <a:pt x="44" y="59"/>
                    </a:lnTo>
                    <a:lnTo>
                      <a:pt x="0" y="31"/>
                    </a:lnTo>
                    <a:lnTo>
                      <a:pt x="0"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5825" name="Freeform 49"/>
              <p:cNvSpPr>
                <a:spLocks/>
              </p:cNvSpPr>
              <p:nvPr/>
            </p:nvSpPr>
            <p:spPr bwMode="auto">
              <a:xfrm>
                <a:off x="4589" y="3885"/>
                <a:ext cx="58" cy="62"/>
              </a:xfrm>
              <a:custGeom>
                <a:avLst/>
                <a:gdLst/>
                <a:ahLst/>
                <a:cxnLst>
                  <a:cxn ang="0">
                    <a:pos x="49" y="15"/>
                  </a:cxn>
                  <a:cxn ang="0">
                    <a:pos x="0" y="0"/>
                  </a:cxn>
                  <a:cxn ang="0">
                    <a:pos x="9" y="17"/>
                  </a:cxn>
                  <a:cxn ang="0">
                    <a:pos x="21" y="30"/>
                  </a:cxn>
                  <a:cxn ang="0">
                    <a:pos x="53" y="57"/>
                  </a:cxn>
                  <a:cxn ang="0">
                    <a:pos x="57" y="61"/>
                  </a:cxn>
                  <a:cxn ang="0">
                    <a:pos x="56" y="36"/>
                  </a:cxn>
                  <a:cxn ang="0">
                    <a:pos x="49" y="15"/>
                  </a:cxn>
                </a:cxnLst>
                <a:rect l="0" t="0" r="r" b="b"/>
                <a:pathLst>
                  <a:path w="58" h="62">
                    <a:moveTo>
                      <a:pt x="49" y="15"/>
                    </a:moveTo>
                    <a:lnTo>
                      <a:pt x="0" y="0"/>
                    </a:lnTo>
                    <a:lnTo>
                      <a:pt x="9" y="17"/>
                    </a:lnTo>
                    <a:lnTo>
                      <a:pt x="21" y="30"/>
                    </a:lnTo>
                    <a:lnTo>
                      <a:pt x="53" y="57"/>
                    </a:lnTo>
                    <a:lnTo>
                      <a:pt x="57" y="61"/>
                    </a:lnTo>
                    <a:lnTo>
                      <a:pt x="56" y="36"/>
                    </a:lnTo>
                    <a:lnTo>
                      <a:pt x="49" y="15"/>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5826" name="Freeform 50"/>
              <p:cNvSpPr>
                <a:spLocks/>
              </p:cNvSpPr>
              <p:nvPr/>
            </p:nvSpPr>
            <p:spPr bwMode="auto">
              <a:xfrm>
                <a:off x="4721" y="3845"/>
                <a:ext cx="254" cy="71"/>
              </a:xfrm>
              <a:custGeom>
                <a:avLst/>
                <a:gdLst/>
                <a:ahLst/>
                <a:cxnLst>
                  <a:cxn ang="0">
                    <a:pos x="0" y="6"/>
                  </a:cxn>
                  <a:cxn ang="0">
                    <a:pos x="9" y="17"/>
                  </a:cxn>
                  <a:cxn ang="0">
                    <a:pos x="17" y="21"/>
                  </a:cxn>
                  <a:cxn ang="0">
                    <a:pos x="62" y="27"/>
                  </a:cxn>
                  <a:cxn ang="0">
                    <a:pos x="104" y="32"/>
                  </a:cxn>
                  <a:cxn ang="0">
                    <a:pos x="132" y="32"/>
                  </a:cxn>
                  <a:cxn ang="0">
                    <a:pos x="155" y="32"/>
                  </a:cxn>
                  <a:cxn ang="0">
                    <a:pos x="162" y="25"/>
                  </a:cxn>
                  <a:cxn ang="0">
                    <a:pos x="165" y="21"/>
                  </a:cxn>
                  <a:cxn ang="0">
                    <a:pos x="240" y="10"/>
                  </a:cxn>
                  <a:cxn ang="0">
                    <a:pos x="253" y="0"/>
                  </a:cxn>
                  <a:cxn ang="0">
                    <a:pos x="240" y="53"/>
                  </a:cxn>
                  <a:cxn ang="0">
                    <a:pos x="237" y="70"/>
                  </a:cxn>
                  <a:cxn ang="0">
                    <a:pos x="10" y="70"/>
                  </a:cxn>
                  <a:cxn ang="0">
                    <a:pos x="0" y="6"/>
                  </a:cxn>
                </a:cxnLst>
                <a:rect l="0" t="0" r="r" b="b"/>
                <a:pathLst>
                  <a:path w="254" h="71">
                    <a:moveTo>
                      <a:pt x="0" y="6"/>
                    </a:moveTo>
                    <a:lnTo>
                      <a:pt x="9" y="17"/>
                    </a:lnTo>
                    <a:lnTo>
                      <a:pt x="17" y="21"/>
                    </a:lnTo>
                    <a:lnTo>
                      <a:pt x="62" y="27"/>
                    </a:lnTo>
                    <a:lnTo>
                      <a:pt x="104" y="32"/>
                    </a:lnTo>
                    <a:lnTo>
                      <a:pt x="132" y="32"/>
                    </a:lnTo>
                    <a:lnTo>
                      <a:pt x="155" y="32"/>
                    </a:lnTo>
                    <a:lnTo>
                      <a:pt x="162" y="25"/>
                    </a:lnTo>
                    <a:lnTo>
                      <a:pt x="165" y="21"/>
                    </a:lnTo>
                    <a:lnTo>
                      <a:pt x="240" y="10"/>
                    </a:lnTo>
                    <a:lnTo>
                      <a:pt x="253" y="0"/>
                    </a:lnTo>
                    <a:lnTo>
                      <a:pt x="240" y="53"/>
                    </a:lnTo>
                    <a:lnTo>
                      <a:pt x="237" y="70"/>
                    </a:lnTo>
                    <a:lnTo>
                      <a:pt x="10" y="70"/>
                    </a:lnTo>
                    <a:lnTo>
                      <a:pt x="0" y="6"/>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5827" name="Freeform 51"/>
              <p:cNvSpPr>
                <a:spLocks/>
              </p:cNvSpPr>
              <p:nvPr/>
            </p:nvSpPr>
            <p:spPr bwMode="auto">
              <a:xfrm>
                <a:off x="4736" y="3927"/>
                <a:ext cx="227" cy="27"/>
              </a:xfrm>
              <a:custGeom>
                <a:avLst/>
                <a:gdLst/>
                <a:ahLst/>
                <a:cxnLst>
                  <a:cxn ang="0">
                    <a:pos x="0" y="0"/>
                  </a:cxn>
                  <a:cxn ang="0">
                    <a:pos x="9" y="0"/>
                  </a:cxn>
                  <a:cxn ang="0">
                    <a:pos x="9" y="11"/>
                  </a:cxn>
                  <a:cxn ang="0">
                    <a:pos x="13" y="17"/>
                  </a:cxn>
                  <a:cxn ang="0">
                    <a:pos x="18" y="19"/>
                  </a:cxn>
                  <a:cxn ang="0">
                    <a:pos x="132" y="19"/>
                  </a:cxn>
                  <a:cxn ang="0">
                    <a:pos x="136" y="6"/>
                  </a:cxn>
                  <a:cxn ang="0">
                    <a:pos x="226" y="6"/>
                  </a:cxn>
                  <a:cxn ang="0">
                    <a:pos x="226" y="26"/>
                  </a:cxn>
                  <a:cxn ang="0">
                    <a:pos x="8" y="26"/>
                  </a:cxn>
                  <a:cxn ang="0">
                    <a:pos x="1" y="17"/>
                  </a:cxn>
                  <a:cxn ang="0">
                    <a:pos x="0" y="0"/>
                  </a:cxn>
                </a:cxnLst>
                <a:rect l="0" t="0" r="r" b="b"/>
                <a:pathLst>
                  <a:path w="227" h="27">
                    <a:moveTo>
                      <a:pt x="0" y="0"/>
                    </a:moveTo>
                    <a:lnTo>
                      <a:pt x="9" y="0"/>
                    </a:lnTo>
                    <a:lnTo>
                      <a:pt x="9" y="11"/>
                    </a:lnTo>
                    <a:lnTo>
                      <a:pt x="13" y="17"/>
                    </a:lnTo>
                    <a:lnTo>
                      <a:pt x="18" y="19"/>
                    </a:lnTo>
                    <a:lnTo>
                      <a:pt x="132" y="19"/>
                    </a:lnTo>
                    <a:lnTo>
                      <a:pt x="136" y="6"/>
                    </a:lnTo>
                    <a:lnTo>
                      <a:pt x="226" y="6"/>
                    </a:lnTo>
                    <a:lnTo>
                      <a:pt x="226" y="26"/>
                    </a:lnTo>
                    <a:lnTo>
                      <a:pt x="8" y="26"/>
                    </a:lnTo>
                    <a:lnTo>
                      <a:pt x="1" y="17"/>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5828" name="Freeform 52"/>
              <p:cNvSpPr>
                <a:spLocks/>
              </p:cNvSpPr>
              <p:nvPr/>
            </p:nvSpPr>
            <p:spPr bwMode="auto">
              <a:xfrm>
                <a:off x="4597" y="3789"/>
                <a:ext cx="108" cy="54"/>
              </a:xfrm>
              <a:custGeom>
                <a:avLst/>
                <a:gdLst/>
                <a:ahLst/>
                <a:cxnLst>
                  <a:cxn ang="0">
                    <a:pos x="107" y="2"/>
                  </a:cxn>
                  <a:cxn ang="0">
                    <a:pos x="60" y="4"/>
                  </a:cxn>
                  <a:cxn ang="0">
                    <a:pos x="33" y="10"/>
                  </a:cxn>
                  <a:cxn ang="0">
                    <a:pos x="15" y="18"/>
                  </a:cxn>
                  <a:cxn ang="0">
                    <a:pos x="8" y="24"/>
                  </a:cxn>
                  <a:cxn ang="0">
                    <a:pos x="4" y="29"/>
                  </a:cxn>
                  <a:cxn ang="0">
                    <a:pos x="22" y="36"/>
                  </a:cxn>
                  <a:cxn ang="0">
                    <a:pos x="32" y="37"/>
                  </a:cxn>
                  <a:cxn ang="0">
                    <a:pos x="44" y="38"/>
                  </a:cxn>
                  <a:cxn ang="0">
                    <a:pos x="59" y="36"/>
                  </a:cxn>
                  <a:cxn ang="0">
                    <a:pos x="72" y="27"/>
                  </a:cxn>
                  <a:cxn ang="0">
                    <a:pos x="59" y="37"/>
                  </a:cxn>
                  <a:cxn ang="0">
                    <a:pos x="50" y="49"/>
                  </a:cxn>
                  <a:cxn ang="0">
                    <a:pos x="46" y="52"/>
                  </a:cxn>
                  <a:cxn ang="0">
                    <a:pos x="40" y="53"/>
                  </a:cxn>
                  <a:cxn ang="0">
                    <a:pos x="26" y="51"/>
                  </a:cxn>
                  <a:cxn ang="0">
                    <a:pos x="10" y="47"/>
                  </a:cxn>
                  <a:cxn ang="0">
                    <a:pos x="9" y="43"/>
                  </a:cxn>
                  <a:cxn ang="0">
                    <a:pos x="6" y="37"/>
                  </a:cxn>
                  <a:cxn ang="0">
                    <a:pos x="2" y="33"/>
                  </a:cxn>
                  <a:cxn ang="0">
                    <a:pos x="0" y="30"/>
                  </a:cxn>
                  <a:cxn ang="0">
                    <a:pos x="4" y="22"/>
                  </a:cxn>
                  <a:cxn ang="0">
                    <a:pos x="11" y="15"/>
                  </a:cxn>
                  <a:cxn ang="0">
                    <a:pos x="22" y="10"/>
                  </a:cxn>
                  <a:cxn ang="0">
                    <a:pos x="33" y="5"/>
                  </a:cxn>
                  <a:cxn ang="0">
                    <a:pos x="48" y="2"/>
                  </a:cxn>
                  <a:cxn ang="0">
                    <a:pos x="64" y="0"/>
                  </a:cxn>
                  <a:cxn ang="0">
                    <a:pos x="89" y="0"/>
                  </a:cxn>
                  <a:cxn ang="0">
                    <a:pos x="107" y="2"/>
                  </a:cxn>
                </a:cxnLst>
                <a:rect l="0" t="0" r="r" b="b"/>
                <a:pathLst>
                  <a:path w="108" h="54">
                    <a:moveTo>
                      <a:pt x="107" y="2"/>
                    </a:moveTo>
                    <a:lnTo>
                      <a:pt x="60" y="4"/>
                    </a:lnTo>
                    <a:lnTo>
                      <a:pt x="33" y="10"/>
                    </a:lnTo>
                    <a:lnTo>
                      <a:pt x="15" y="18"/>
                    </a:lnTo>
                    <a:lnTo>
                      <a:pt x="8" y="24"/>
                    </a:lnTo>
                    <a:lnTo>
                      <a:pt x="4" y="29"/>
                    </a:lnTo>
                    <a:lnTo>
                      <a:pt x="22" y="36"/>
                    </a:lnTo>
                    <a:lnTo>
                      <a:pt x="32" y="37"/>
                    </a:lnTo>
                    <a:lnTo>
                      <a:pt x="44" y="38"/>
                    </a:lnTo>
                    <a:lnTo>
                      <a:pt x="59" y="36"/>
                    </a:lnTo>
                    <a:lnTo>
                      <a:pt x="72" y="27"/>
                    </a:lnTo>
                    <a:lnTo>
                      <a:pt x="59" y="37"/>
                    </a:lnTo>
                    <a:lnTo>
                      <a:pt x="50" y="49"/>
                    </a:lnTo>
                    <a:lnTo>
                      <a:pt x="46" y="52"/>
                    </a:lnTo>
                    <a:lnTo>
                      <a:pt x="40" y="53"/>
                    </a:lnTo>
                    <a:lnTo>
                      <a:pt x="26" y="51"/>
                    </a:lnTo>
                    <a:lnTo>
                      <a:pt x="10" y="47"/>
                    </a:lnTo>
                    <a:lnTo>
                      <a:pt x="9" y="43"/>
                    </a:lnTo>
                    <a:lnTo>
                      <a:pt x="6" y="37"/>
                    </a:lnTo>
                    <a:lnTo>
                      <a:pt x="2" y="33"/>
                    </a:lnTo>
                    <a:lnTo>
                      <a:pt x="0" y="30"/>
                    </a:lnTo>
                    <a:lnTo>
                      <a:pt x="4" y="22"/>
                    </a:lnTo>
                    <a:lnTo>
                      <a:pt x="11" y="15"/>
                    </a:lnTo>
                    <a:lnTo>
                      <a:pt x="22" y="10"/>
                    </a:lnTo>
                    <a:lnTo>
                      <a:pt x="33" y="5"/>
                    </a:lnTo>
                    <a:lnTo>
                      <a:pt x="48" y="2"/>
                    </a:lnTo>
                    <a:lnTo>
                      <a:pt x="64" y="0"/>
                    </a:lnTo>
                    <a:lnTo>
                      <a:pt x="89" y="0"/>
                    </a:lnTo>
                    <a:lnTo>
                      <a:pt x="107" y="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829" name="Freeform 53"/>
              <p:cNvSpPr>
                <a:spLocks/>
              </p:cNvSpPr>
              <p:nvPr/>
            </p:nvSpPr>
            <p:spPr bwMode="auto">
              <a:xfrm>
                <a:off x="4590" y="3872"/>
                <a:ext cx="40" cy="25"/>
              </a:xfrm>
              <a:custGeom>
                <a:avLst/>
                <a:gdLst/>
                <a:ahLst/>
                <a:cxnLst>
                  <a:cxn ang="0">
                    <a:pos x="5" y="0"/>
                  </a:cxn>
                  <a:cxn ang="0">
                    <a:pos x="4" y="4"/>
                  </a:cxn>
                  <a:cxn ang="0">
                    <a:pos x="12" y="11"/>
                  </a:cxn>
                  <a:cxn ang="0">
                    <a:pos x="39" y="24"/>
                  </a:cxn>
                  <a:cxn ang="0">
                    <a:pos x="10" y="12"/>
                  </a:cxn>
                  <a:cxn ang="0">
                    <a:pos x="0" y="7"/>
                  </a:cxn>
                  <a:cxn ang="0">
                    <a:pos x="1" y="3"/>
                  </a:cxn>
                  <a:cxn ang="0">
                    <a:pos x="3" y="1"/>
                  </a:cxn>
                  <a:cxn ang="0">
                    <a:pos x="5" y="0"/>
                  </a:cxn>
                </a:cxnLst>
                <a:rect l="0" t="0" r="r" b="b"/>
                <a:pathLst>
                  <a:path w="40" h="25">
                    <a:moveTo>
                      <a:pt x="5" y="0"/>
                    </a:moveTo>
                    <a:lnTo>
                      <a:pt x="4" y="4"/>
                    </a:lnTo>
                    <a:lnTo>
                      <a:pt x="12" y="11"/>
                    </a:lnTo>
                    <a:lnTo>
                      <a:pt x="39" y="24"/>
                    </a:lnTo>
                    <a:lnTo>
                      <a:pt x="10" y="12"/>
                    </a:lnTo>
                    <a:lnTo>
                      <a:pt x="0" y="7"/>
                    </a:lnTo>
                    <a:lnTo>
                      <a:pt x="1" y="3"/>
                    </a:lnTo>
                    <a:lnTo>
                      <a:pt x="3" y="1"/>
                    </a:lnTo>
                    <a:lnTo>
                      <a:pt x="5"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830" name="Freeform 54"/>
              <p:cNvSpPr>
                <a:spLocks/>
              </p:cNvSpPr>
              <p:nvPr/>
            </p:nvSpPr>
            <p:spPr bwMode="auto">
              <a:xfrm>
                <a:off x="4595" y="3843"/>
                <a:ext cx="7" cy="7"/>
              </a:xfrm>
              <a:custGeom>
                <a:avLst/>
                <a:gdLst/>
                <a:ahLst/>
                <a:cxnLst>
                  <a:cxn ang="0">
                    <a:pos x="6" y="0"/>
                  </a:cxn>
                  <a:cxn ang="0">
                    <a:pos x="0" y="6"/>
                  </a:cxn>
                  <a:cxn ang="0">
                    <a:pos x="0" y="0"/>
                  </a:cxn>
                  <a:cxn ang="0">
                    <a:pos x="6" y="0"/>
                  </a:cxn>
                </a:cxnLst>
                <a:rect l="0" t="0" r="r" b="b"/>
                <a:pathLst>
                  <a:path w="7" h="7">
                    <a:moveTo>
                      <a:pt x="6" y="0"/>
                    </a:moveTo>
                    <a:lnTo>
                      <a:pt x="0" y="6"/>
                    </a:lnTo>
                    <a:lnTo>
                      <a:pt x="0" y="0"/>
                    </a:lnTo>
                    <a:lnTo>
                      <a:pt x="6"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831" name="Freeform 55"/>
              <p:cNvSpPr>
                <a:spLocks/>
              </p:cNvSpPr>
              <p:nvPr/>
            </p:nvSpPr>
            <p:spPr bwMode="auto">
              <a:xfrm>
                <a:off x="4704" y="3742"/>
                <a:ext cx="37" cy="22"/>
              </a:xfrm>
              <a:custGeom>
                <a:avLst/>
                <a:gdLst/>
                <a:ahLst/>
                <a:cxnLst>
                  <a:cxn ang="0">
                    <a:pos x="31" y="6"/>
                  </a:cxn>
                  <a:cxn ang="0">
                    <a:pos x="16" y="13"/>
                  </a:cxn>
                  <a:cxn ang="0">
                    <a:pos x="0" y="21"/>
                  </a:cxn>
                  <a:cxn ang="0">
                    <a:pos x="16" y="9"/>
                  </a:cxn>
                  <a:cxn ang="0">
                    <a:pos x="31" y="2"/>
                  </a:cxn>
                  <a:cxn ang="0">
                    <a:pos x="36" y="0"/>
                  </a:cxn>
                  <a:cxn ang="0">
                    <a:pos x="31" y="6"/>
                  </a:cxn>
                </a:cxnLst>
                <a:rect l="0" t="0" r="r" b="b"/>
                <a:pathLst>
                  <a:path w="37" h="22">
                    <a:moveTo>
                      <a:pt x="31" y="6"/>
                    </a:moveTo>
                    <a:lnTo>
                      <a:pt x="16" y="13"/>
                    </a:lnTo>
                    <a:lnTo>
                      <a:pt x="0" y="21"/>
                    </a:lnTo>
                    <a:lnTo>
                      <a:pt x="16" y="9"/>
                    </a:lnTo>
                    <a:lnTo>
                      <a:pt x="31" y="2"/>
                    </a:lnTo>
                    <a:lnTo>
                      <a:pt x="36" y="0"/>
                    </a:lnTo>
                    <a:lnTo>
                      <a:pt x="31"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832" name="Freeform 56"/>
              <p:cNvSpPr>
                <a:spLocks/>
              </p:cNvSpPr>
              <p:nvPr/>
            </p:nvSpPr>
            <p:spPr bwMode="auto">
              <a:xfrm>
                <a:off x="4712" y="3828"/>
                <a:ext cx="175" cy="44"/>
              </a:xfrm>
              <a:custGeom>
                <a:avLst/>
                <a:gdLst/>
                <a:ahLst/>
                <a:cxnLst>
                  <a:cxn ang="0">
                    <a:pos x="0" y="0"/>
                  </a:cxn>
                  <a:cxn ang="0">
                    <a:pos x="8" y="12"/>
                  </a:cxn>
                  <a:cxn ang="0">
                    <a:pos x="19" y="32"/>
                  </a:cxn>
                  <a:cxn ang="0">
                    <a:pos x="77" y="36"/>
                  </a:cxn>
                  <a:cxn ang="0">
                    <a:pos x="123" y="41"/>
                  </a:cxn>
                  <a:cxn ang="0">
                    <a:pos x="150" y="43"/>
                  </a:cxn>
                  <a:cxn ang="0">
                    <a:pos x="167" y="43"/>
                  </a:cxn>
                  <a:cxn ang="0">
                    <a:pos x="170" y="41"/>
                  </a:cxn>
                  <a:cxn ang="0">
                    <a:pos x="173" y="37"/>
                  </a:cxn>
                  <a:cxn ang="0">
                    <a:pos x="174" y="31"/>
                  </a:cxn>
                  <a:cxn ang="0">
                    <a:pos x="171" y="36"/>
                  </a:cxn>
                  <a:cxn ang="0">
                    <a:pos x="168" y="38"/>
                  </a:cxn>
                  <a:cxn ang="0">
                    <a:pos x="163" y="38"/>
                  </a:cxn>
                  <a:cxn ang="0">
                    <a:pos x="78" y="30"/>
                  </a:cxn>
                  <a:cxn ang="0">
                    <a:pos x="22" y="19"/>
                  </a:cxn>
                  <a:cxn ang="0">
                    <a:pos x="12" y="14"/>
                  </a:cxn>
                  <a:cxn ang="0">
                    <a:pos x="8" y="11"/>
                  </a:cxn>
                  <a:cxn ang="0">
                    <a:pos x="0" y="0"/>
                  </a:cxn>
                </a:cxnLst>
                <a:rect l="0" t="0" r="r" b="b"/>
                <a:pathLst>
                  <a:path w="175" h="44">
                    <a:moveTo>
                      <a:pt x="0" y="0"/>
                    </a:moveTo>
                    <a:lnTo>
                      <a:pt x="8" y="12"/>
                    </a:lnTo>
                    <a:lnTo>
                      <a:pt x="19" y="32"/>
                    </a:lnTo>
                    <a:lnTo>
                      <a:pt x="77" y="36"/>
                    </a:lnTo>
                    <a:lnTo>
                      <a:pt x="123" y="41"/>
                    </a:lnTo>
                    <a:lnTo>
                      <a:pt x="150" y="43"/>
                    </a:lnTo>
                    <a:lnTo>
                      <a:pt x="167" y="43"/>
                    </a:lnTo>
                    <a:lnTo>
                      <a:pt x="170" y="41"/>
                    </a:lnTo>
                    <a:lnTo>
                      <a:pt x="173" y="37"/>
                    </a:lnTo>
                    <a:lnTo>
                      <a:pt x="174" y="31"/>
                    </a:lnTo>
                    <a:lnTo>
                      <a:pt x="171" y="36"/>
                    </a:lnTo>
                    <a:lnTo>
                      <a:pt x="168" y="38"/>
                    </a:lnTo>
                    <a:lnTo>
                      <a:pt x="163" y="38"/>
                    </a:lnTo>
                    <a:lnTo>
                      <a:pt x="78" y="30"/>
                    </a:lnTo>
                    <a:lnTo>
                      <a:pt x="22" y="19"/>
                    </a:lnTo>
                    <a:lnTo>
                      <a:pt x="12" y="14"/>
                    </a:lnTo>
                    <a:lnTo>
                      <a:pt x="8" y="11"/>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833" name="Freeform 57"/>
              <p:cNvSpPr>
                <a:spLocks/>
              </p:cNvSpPr>
              <p:nvPr/>
            </p:nvSpPr>
            <p:spPr bwMode="auto">
              <a:xfrm>
                <a:off x="4878" y="3814"/>
                <a:ext cx="139" cy="46"/>
              </a:xfrm>
              <a:custGeom>
                <a:avLst/>
                <a:gdLst/>
                <a:ahLst/>
                <a:cxnLst>
                  <a:cxn ang="0">
                    <a:pos x="138" y="0"/>
                  </a:cxn>
                  <a:cxn ang="0">
                    <a:pos x="126" y="1"/>
                  </a:cxn>
                  <a:cxn ang="0">
                    <a:pos x="114" y="5"/>
                  </a:cxn>
                  <a:cxn ang="0">
                    <a:pos x="104" y="13"/>
                  </a:cxn>
                  <a:cxn ang="0">
                    <a:pos x="95" y="23"/>
                  </a:cxn>
                  <a:cxn ang="0">
                    <a:pos x="89" y="33"/>
                  </a:cxn>
                  <a:cxn ang="0">
                    <a:pos x="71" y="37"/>
                  </a:cxn>
                  <a:cxn ang="0">
                    <a:pos x="49" y="39"/>
                  </a:cxn>
                  <a:cxn ang="0">
                    <a:pos x="29" y="42"/>
                  </a:cxn>
                  <a:cxn ang="0">
                    <a:pos x="7" y="45"/>
                  </a:cxn>
                  <a:cxn ang="0">
                    <a:pos x="5" y="38"/>
                  </a:cxn>
                  <a:cxn ang="0">
                    <a:pos x="0" y="30"/>
                  </a:cxn>
                  <a:cxn ang="0">
                    <a:pos x="9" y="35"/>
                  </a:cxn>
                  <a:cxn ang="0">
                    <a:pos x="17" y="36"/>
                  </a:cxn>
                  <a:cxn ang="0">
                    <a:pos x="29" y="36"/>
                  </a:cxn>
                  <a:cxn ang="0">
                    <a:pos x="85" y="24"/>
                  </a:cxn>
                  <a:cxn ang="0">
                    <a:pos x="92" y="21"/>
                  </a:cxn>
                  <a:cxn ang="0">
                    <a:pos x="105" y="7"/>
                  </a:cxn>
                  <a:cxn ang="0">
                    <a:pos x="117" y="3"/>
                  </a:cxn>
                  <a:cxn ang="0">
                    <a:pos x="126" y="0"/>
                  </a:cxn>
                  <a:cxn ang="0">
                    <a:pos x="138" y="0"/>
                  </a:cxn>
                </a:cxnLst>
                <a:rect l="0" t="0" r="r" b="b"/>
                <a:pathLst>
                  <a:path w="139" h="46">
                    <a:moveTo>
                      <a:pt x="138" y="0"/>
                    </a:moveTo>
                    <a:lnTo>
                      <a:pt x="126" y="1"/>
                    </a:lnTo>
                    <a:lnTo>
                      <a:pt x="114" y="5"/>
                    </a:lnTo>
                    <a:lnTo>
                      <a:pt x="104" y="13"/>
                    </a:lnTo>
                    <a:lnTo>
                      <a:pt x="95" y="23"/>
                    </a:lnTo>
                    <a:lnTo>
                      <a:pt x="89" y="33"/>
                    </a:lnTo>
                    <a:lnTo>
                      <a:pt x="71" y="37"/>
                    </a:lnTo>
                    <a:lnTo>
                      <a:pt x="49" y="39"/>
                    </a:lnTo>
                    <a:lnTo>
                      <a:pt x="29" y="42"/>
                    </a:lnTo>
                    <a:lnTo>
                      <a:pt x="7" y="45"/>
                    </a:lnTo>
                    <a:lnTo>
                      <a:pt x="5" y="38"/>
                    </a:lnTo>
                    <a:lnTo>
                      <a:pt x="0" y="30"/>
                    </a:lnTo>
                    <a:lnTo>
                      <a:pt x="9" y="35"/>
                    </a:lnTo>
                    <a:lnTo>
                      <a:pt x="17" y="36"/>
                    </a:lnTo>
                    <a:lnTo>
                      <a:pt x="29" y="36"/>
                    </a:lnTo>
                    <a:lnTo>
                      <a:pt x="85" y="24"/>
                    </a:lnTo>
                    <a:lnTo>
                      <a:pt x="92" y="21"/>
                    </a:lnTo>
                    <a:lnTo>
                      <a:pt x="105" y="7"/>
                    </a:lnTo>
                    <a:lnTo>
                      <a:pt x="117" y="3"/>
                    </a:lnTo>
                    <a:lnTo>
                      <a:pt x="126" y="0"/>
                    </a:lnTo>
                    <a:lnTo>
                      <a:pt x="138"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834" name="Freeform 58"/>
              <p:cNvSpPr>
                <a:spLocks/>
              </p:cNvSpPr>
              <p:nvPr/>
            </p:nvSpPr>
            <p:spPr bwMode="auto">
              <a:xfrm>
                <a:off x="5070" y="3876"/>
                <a:ext cx="121" cy="59"/>
              </a:xfrm>
              <a:custGeom>
                <a:avLst/>
                <a:gdLst/>
                <a:ahLst/>
                <a:cxnLst>
                  <a:cxn ang="0">
                    <a:pos x="0" y="0"/>
                  </a:cxn>
                  <a:cxn ang="0">
                    <a:pos x="9" y="34"/>
                  </a:cxn>
                  <a:cxn ang="0">
                    <a:pos x="12" y="47"/>
                  </a:cxn>
                  <a:cxn ang="0">
                    <a:pos x="17" y="53"/>
                  </a:cxn>
                  <a:cxn ang="0">
                    <a:pos x="26" y="53"/>
                  </a:cxn>
                  <a:cxn ang="0">
                    <a:pos x="120" y="49"/>
                  </a:cxn>
                  <a:cxn ang="0">
                    <a:pos x="16" y="58"/>
                  </a:cxn>
                  <a:cxn ang="0">
                    <a:pos x="12" y="53"/>
                  </a:cxn>
                  <a:cxn ang="0">
                    <a:pos x="8" y="47"/>
                  </a:cxn>
                  <a:cxn ang="0">
                    <a:pos x="5" y="28"/>
                  </a:cxn>
                  <a:cxn ang="0">
                    <a:pos x="0" y="0"/>
                  </a:cxn>
                </a:cxnLst>
                <a:rect l="0" t="0" r="r" b="b"/>
                <a:pathLst>
                  <a:path w="121" h="59">
                    <a:moveTo>
                      <a:pt x="0" y="0"/>
                    </a:moveTo>
                    <a:lnTo>
                      <a:pt x="9" y="34"/>
                    </a:lnTo>
                    <a:lnTo>
                      <a:pt x="12" y="47"/>
                    </a:lnTo>
                    <a:lnTo>
                      <a:pt x="17" y="53"/>
                    </a:lnTo>
                    <a:lnTo>
                      <a:pt x="26" y="53"/>
                    </a:lnTo>
                    <a:lnTo>
                      <a:pt x="120" y="49"/>
                    </a:lnTo>
                    <a:lnTo>
                      <a:pt x="16" y="58"/>
                    </a:lnTo>
                    <a:lnTo>
                      <a:pt x="12" y="53"/>
                    </a:lnTo>
                    <a:lnTo>
                      <a:pt x="8" y="47"/>
                    </a:lnTo>
                    <a:lnTo>
                      <a:pt x="5" y="28"/>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835" name="Freeform 59"/>
              <p:cNvSpPr>
                <a:spLocks/>
              </p:cNvSpPr>
              <p:nvPr/>
            </p:nvSpPr>
            <p:spPr bwMode="auto">
              <a:xfrm>
                <a:off x="5052" y="3839"/>
                <a:ext cx="26" cy="22"/>
              </a:xfrm>
              <a:custGeom>
                <a:avLst/>
                <a:gdLst/>
                <a:ahLst/>
                <a:cxnLst>
                  <a:cxn ang="0">
                    <a:pos x="0" y="0"/>
                  </a:cxn>
                  <a:cxn ang="0">
                    <a:pos x="9" y="17"/>
                  </a:cxn>
                  <a:cxn ang="0">
                    <a:pos x="25" y="21"/>
                  </a:cxn>
                  <a:cxn ang="0">
                    <a:pos x="0" y="0"/>
                  </a:cxn>
                </a:cxnLst>
                <a:rect l="0" t="0" r="r" b="b"/>
                <a:pathLst>
                  <a:path w="26" h="22">
                    <a:moveTo>
                      <a:pt x="0" y="0"/>
                    </a:moveTo>
                    <a:lnTo>
                      <a:pt x="9" y="17"/>
                    </a:lnTo>
                    <a:lnTo>
                      <a:pt x="25" y="21"/>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836" name="Freeform 60"/>
              <p:cNvSpPr>
                <a:spLocks/>
              </p:cNvSpPr>
              <p:nvPr/>
            </p:nvSpPr>
            <p:spPr bwMode="auto">
              <a:xfrm>
                <a:off x="4971" y="3785"/>
                <a:ext cx="200" cy="42"/>
              </a:xfrm>
              <a:custGeom>
                <a:avLst/>
                <a:gdLst/>
                <a:ahLst/>
                <a:cxnLst>
                  <a:cxn ang="0">
                    <a:pos x="12" y="6"/>
                  </a:cxn>
                  <a:cxn ang="0">
                    <a:pos x="45" y="6"/>
                  </a:cxn>
                  <a:cxn ang="0">
                    <a:pos x="83" y="13"/>
                  </a:cxn>
                  <a:cxn ang="0">
                    <a:pos x="127" y="21"/>
                  </a:cxn>
                  <a:cxn ang="0">
                    <a:pos x="151" y="32"/>
                  </a:cxn>
                  <a:cxn ang="0">
                    <a:pos x="119" y="13"/>
                  </a:cxn>
                  <a:cxn ang="0">
                    <a:pos x="151" y="21"/>
                  </a:cxn>
                  <a:cxn ang="0">
                    <a:pos x="182" y="35"/>
                  </a:cxn>
                  <a:cxn ang="0">
                    <a:pos x="199" y="41"/>
                  </a:cxn>
                  <a:cxn ang="0">
                    <a:pos x="166" y="21"/>
                  </a:cxn>
                  <a:cxn ang="0">
                    <a:pos x="133" y="9"/>
                  </a:cxn>
                  <a:cxn ang="0">
                    <a:pos x="93" y="4"/>
                  </a:cxn>
                  <a:cxn ang="0">
                    <a:pos x="55" y="0"/>
                  </a:cxn>
                  <a:cxn ang="0">
                    <a:pos x="0" y="4"/>
                  </a:cxn>
                  <a:cxn ang="0">
                    <a:pos x="12" y="6"/>
                  </a:cxn>
                </a:cxnLst>
                <a:rect l="0" t="0" r="r" b="b"/>
                <a:pathLst>
                  <a:path w="200" h="42">
                    <a:moveTo>
                      <a:pt x="12" y="6"/>
                    </a:moveTo>
                    <a:lnTo>
                      <a:pt x="45" y="6"/>
                    </a:lnTo>
                    <a:lnTo>
                      <a:pt x="83" y="13"/>
                    </a:lnTo>
                    <a:lnTo>
                      <a:pt x="127" y="21"/>
                    </a:lnTo>
                    <a:lnTo>
                      <a:pt x="151" y="32"/>
                    </a:lnTo>
                    <a:lnTo>
                      <a:pt x="119" y="13"/>
                    </a:lnTo>
                    <a:lnTo>
                      <a:pt x="151" y="21"/>
                    </a:lnTo>
                    <a:lnTo>
                      <a:pt x="182" y="35"/>
                    </a:lnTo>
                    <a:lnTo>
                      <a:pt x="199" y="41"/>
                    </a:lnTo>
                    <a:lnTo>
                      <a:pt x="166" y="21"/>
                    </a:lnTo>
                    <a:lnTo>
                      <a:pt x="133" y="9"/>
                    </a:lnTo>
                    <a:lnTo>
                      <a:pt x="93" y="4"/>
                    </a:lnTo>
                    <a:lnTo>
                      <a:pt x="55" y="0"/>
                    </a:lnTo>
                    <a:lnTo>
                      <a:pt x="0" y="4"/>
                    </a:lnTo>
                    <a:lnTo>
                      <a:pt x="12"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837" name="Freeform 61"/>
              <p:cNvSpPr>
                <a:spLocks/>
              </p:cNvSpPr>
              <p:nvPr/>
            </p:nvSpPr>
            <p:spPr bwMode="auto">
              <a:xfrm>
                <a:off x="4601" y="3821"/>
                <a:ext cx="45" cy="18"/>
              </a:xfrm>
              <a:custGeom>
                <a:avLst/>
                <a:gdLst/>
                <a:ahLst/>
                <a:cxnLst>
                  <a:cxn ang="0">
                    <a:pos x="0" y="0"/>
                  </a:cxn>
                  <a:cxn ang="0">
                    <a:pos x="9" y="6"/>
                  </a:cxn>
                  <a:cxn ang="0">
                    <a:pos x="19" y="9"/>
                  </a:cxn>
                  <a:cxn ang="0">
                    <a:pos x="29" y="12"/>
                  </a:cxn>
                  <a:cxn ang="0">
                    <a:pos x="44" y="15"/>
                  </a:cxn>
                  <a:cxn ang="0">
                    <a:pos x="32" y="17"/>
                  </a:cxn>
                  <a:cxn ang="0">
                    <a:pos x="15" y="15"/>
                  </a:cxn>
                  <a:cxn ang="0">
                    <a:pos x="7" y="10"/>
                  </a:cxn>
                  <a:cxn ang="0">
                    <a:pos x="5" y="8"/>
                  </a:cxn>
                  <a:cxn ang="0">
                    <a:pos x="3" y="4"/>
                  </a:cxn>
                  <a:cxn ang="0">
                    <a:pos x="0" y="0"/>
                  </a:cxn>
                </a:cxnLst>
                <a:rect l="0" t="0" r="r" b="b"/>
                <a:pathLst>
                  <a:path w="45" h="18">
                    <a:moveTo>
                      <a:pt x="0" y="0"/>
                    </a:moveTo>
                    <a:lnTo>
                      <a:pt x="9" y="6"/>
                    </a:lnTo>
                    <a:lnTo>
                      <a:pt x="19" y="9"/>
                    </a:lnTo>
                    <a:lnTo>
                      <a:pt x="29" y="12"/>
                    </a:lnTo>
                    <a:lnTo>
                      <a:pt x="44" y="15"/>
                    </a:lnTo>
                    <a:lnTo>
                      <a:pt x="32" y="17"/>
                    </a:lnTo>
                    <a:lnTo>
                      <a:pt x="15" y="15"/>
                    </a:lnTo>
                    <a:lnTo>
                      <a:pt x="7" y="10"/>
                    </a:lnTo>
                    <a:lnTo>
                      <a:pt x="5" y="8"/>
                    </a:lnTo>
                    <a:lnTo>
                      <a:pt x="3" y="4"/>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5838" name="Freeform 62"/>
              <p:cNvSpPr>
                <a:spLocks/>
              </p:cNvSpPr>
              <p:nvPr/>
            </p:nvSpPr>
            <p:spPr bwMode="auto">
              <a:xfrm>
                <a:off x="4727" y="3846"/>
                <a:ext cx="85" cy="18"/>
              </a:xfrm>
              <a:custGeom>
                <a:avLst/>
                <a:gdLst/>
                <a:ahLst/>
                <a:cxnLst>
                  <a:cxn ang="0">
                    <a:pos x="0" y="0"/>
                  </a:cxn>
                  <a:cxn ang="0">
                    <a:pos x="9" y="4"/>
                  </a:cxn>
                  <a:cxn ang="0">
                    <a:pos x="25" y="8"/>
                  </a:cxn>
                  <a:cxn ang="0">
                    <a:pos x="43" y="12"/>
                  </a:cxn>
                  <a:cxn ang="0">
                    <a:pos x="84" y="17"/>
                  </a:cxn>
                  <a:cxn ang="0">
                    <a:pos x="37" y="13"/>
                  </a:cxn>
                  <a:cxn ang="0">
                    <a:pos x="15" y="11"/>
                  </a:cxn>
                  <a:cxn ang="0">
                    <a:pos x="4" y="8"/>
                  </a:cxn>
                  <a:cxn ang="0">
                    <a:pos x="3" y="4"/>
                  </a:cxn>
                  <a:cxn ang="0">
                    <a:pos x="0" y="0"/>
                  </a:cxn>
                </a:cxnLst>
                <a:rect l="0" t="0" r="r" b="b"/>
                <a:pathLst>
                  <a:path w="85" h="18">
                    <a:moveTo>
                      <a:pt x="0" y="0"/>
                    </a:moveTo>
                    <a:lnTo>
                      <a:pt x="9" y="4"/>
                    </a:lnTo>
                    <a:lnTo>
                      <a:pt x="25" y="8"/>
                    </a:lnTo>
                    <a:lnTo>
                      <a:pt x="43" y="12"/>
                    </a:lnTo>
                    <a:lnTo>
                      <a:pt x="84" y="17"/>
                    </a:lnTo>
                    <a:lnTo>
                      <a:pt x="37" y="13"/>
                    </a:lnTo>
                    <a:lnTo>
                      <a:pt x="15" y="11"/>
                    </a:lnTo>
                    <a:lnTo>
                      <a:pt x="4" y="8"/>
                    </a:lnTo>
                    <a:lnTo>
                      <a:pt x="3" y="4"/>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5839" name="Freeform 63"/>
              <p:cNvSpPr>
                <a:spLocks/>
              </p:cNvSpPr>
              <p:nvPr/>
            </p:nvSpPr>
            <p:spPr bwMode="auto">
              <a:xfrm>
                <a:off x="4886" y="3833"/>
                <a:ext cx="90" cy="24"/>
              </a:xfrm>
              <a:custGeom>
                <a:avLst/>
                <a:gdLst/>
                <a:ahLst/>
                <a:cxnLst>
                  <a:cxn ang="0">
                    <a:pos x="89" y="0"/>
                  </a:cxn>
                  <a:cxn ang="0">
                    <a:pos x="84" y="5"/>
                  </a:cxn>
                  <a:cxn ang="0">
                    <a:pos x="79" y="13"/>
                  </a:cxn>
                  <a:cxn ang="0">
                    <a:pos x="60" y="16"/>
                  </a:cxn>
                  <a:cxn ang="0">
                    <a:pos x="4" y="23"/>
                  </a:cxn>
                  <a:cxn ang="0">
                    <a:pos x="0" y="17"/>
                  </a:cxn>
                  <a:cxn ang="0">
                    <a:pos x="7" y="19"/>
                  </a:cxn>
                  <a:cxn ang="0">
                    <a:pos x="16" y="19"/>
                  </a:cxn>
                  <a:cxn ang="0">
                    <a:pos x="38" y="16"/>
                  </a:cxn>
                  <a:cxn ang="0">
                    <a:pos x="79" y="10"/>
                  </a:cxn>
                  <a:cxn ang="0">
                    <a:pos x="83" y="6"/>
                  </a:cxn>
                  <a:cxn ang="0">
                    <a:pos x="85" y="3"/>
                  </a:cxn>
                  <a:cxn ang="0">
                    <a:pos x="89" y="0"/>
                  </a:cxn>
                </a:cxnLst>
                <a:rect l="0" t="0" r="r" b="b"/>
                <a:pathLst>
                  <a:path w="90" h="24">
                    <a:moveTo>
                      <a:pt x="89" y="0"/>
                    </a:moveTo>
                    <a:lnTo>
                      <a:pt x="84" y="5"/>
                    </a:lnTo>
                    <a:lnTo>
                      <a:pt x="79" y="13"/>
                    </a:lnTo>
                    <a:lnTo>
                      <a:pt x="60" y="16"/>
                    </a:lnTo>
                    <a:lnTo>
                      <a:pt x="4" y="23"/>
                    </a:lnTo>
                    <a:lnTo>
                      <a:pt x="0" y="17"/>
                    </a:lnTo>
                    <a:lnTo>
                      <a:pt x="7" y="19"/>
                    </a:lnTo>
                    <a:lnTo>
                      <a:pt x="16" y="19"/>
                    </a:lnTo>
                    <a:lnTo>
                      <a:pt x="38" y="16"/>
                    </a:lnTo>
                    <a:lnTo>
                      <a:pt x="79" y="10"/>
                    </a:lnTo>
                    <a:lnTo>
                      <a:pt x="83" y="6"/>
                    </a:lnTo>
                    <a:lnTo>
                      <a:pt x="85" y="3"/>
                    </a:lnTo>
                    <a:lnTo>
                      <a:pt x="89"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5840" name="Freeform 64"/>
              <p:cNvSpPr>
                <a:spLocks/>
              </p:cNvSpPr>
              <p:nvPr/>
            </p:nvSpPr>
            <p:spPr bwMode="auto">
              <a:xfrm>
                <a:off x="4994" y="3786"/>
                <a:ext cx="128" cy="18"/>
              </a:xfrm>
              <a:custGeom>
                <a:avLst/>
                <a:gdLst/>
                <a:ahLst/>
                <a:cxnLst>
                  <a:cxn ang="0">
                    <a:pos x="22" y="4"/>
                  </a:cxn>
                  <a:cxn ang="0">
                    <a:pos x="67" y="7"/>
                  </a:cxn>
                  <a:cxn ang="0">
                    <a:pos x="99" y="12"/>
                  </a:cxn>
                  <a:cxn ang="0">
                    <a:pos x="127" y="17"/>
                  </a:cxn>
                  <a:cxn ang="0">
                    <a:pos x="96" y="7"/>
                  </a:cxn>
                  <a:cxn ang="0">
                    <a:pos x="54" y="0"/>
                  </a:cxn>
                  <a:cxn ang="0">
                    <a:pos x="0" y="2"/>
                  </a:cxn>
                  <a:cxn ang="0">
                    <a:pos x="22" y="4"/>
                  </a:cxn>
                </a:cxnLst>
                <a:rect l="0" t="0" r="r" b="b"/>
                <a:pathLst>
                  <a:path w="128" h="18">
                    <a:moveTo>
                      <a:pt x="22" y="4"/>
                    </a:moveTo>
                    <a:lnTo>
                      <a:pt x="67" y="7"/>
                    </a:lnTo>
                    <a:lnTo>
                      <a:pt x="99" y="12"/>
                    </a:lnTo>
                    <a:lnTo>
                      <a:pt x="127" y="17"/>
                    </a:lnTo>
                    <a:lnTo>
                      <a:pt x="96" y="7"/>
                    </a:lnTo>
                    <a:lnTo>
                      <a:pt x="54" y="0"/>
                    </a:lnTo>
                    <a:lnTo>
                      <a:pt x="0" y="2"/>
                    </a:lnTo>
                    <a:lnTo>
                      <a:pt x="22"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5841" name="Freeform 65"/>
              <p:cNvSpPr>
                <a:spLocks/>
              </p:cNvSpPr>
              <p:nvPr/>
            </p:nvSpPr>
            <p:spPr bwMode="auto">
              <a:xfrm>
                <a:off x="4588" y="3789"/>
                <a:ext cx="117" cy="160"/>
              </a:xfrm>
              <a:custGeom>
                <a:avLst/>
                <a:gdLst/>
                <a:ahLst/>
                <a:cxnLst>
                  <a:cxn ang="0">
                    <a:pos x="3" y="87"/>
                  </a:cxn>
                  <a:cxn ang="0">
                    <a:pos x="7" y="92"/>
                  </a:cxn>
                  <a:cxn ang="0">
                    <a:pos x="33" y="104"/>
                  </a:cxn>
                  <a:cxn ang="0">
                    <a:pos x="8" y="95"/>
                  </a:cxn>
                  <a:cxn ang="0">
                    <a:pos x="6" y="102"/>
                  </a:cxn>
                  <a:cxn ang="0">
                    <a:pos x="12" y="114"/>
                  </a:cxn>
                  <a:cxn ang="0">
                    <a:pos x="21" y="124"/>
                  </a:cxn>
                  <a:cxn ang="0">
                    <a:pos x="60" y="159"/>
                  </a:cxn>
                  <a:cxn ang="0">
                    <a:pos x="20" y="126"/>
                  </a:cxn>
                  <a:cxn ang="0">
                    <a:pos x="11" y="116"/>
                  </a:cxn>
                  <a:cxn ang="0">
                    <a:pos x="4" y="104"/>
                  </a:cxn>
                  <a:cxn ang="0">
                    <a:pos x="0" y="90"/>
                  </a:cxn>
                  <a:cxn ang="0">
                    <a:pos x="2" y="84"/>
                  </a:cxn>
                  <a:cxn ang="0">
                    <a:pos x="4" y="46"/>
                  </a:cxn>
                  <a:cxn ang="0">
                    <a:pos x="6" y="33"/>
                  </a:cxn>
                  <a:cxn ang="0">
                    <a:pos x="11" y="23"/>
                  </a:cxn>
                  <a:cxn ang="0">
                    <a:pos x="18" y="14"/>
                  </a:cxn>
                  <a:cxn ang="0">
                    <a:pos x="34" y="7"/>
                  </a:cxn>
                  <a:cxn ang="0">
                    <a:pos x="60" y="1"/>
                  </a:cxn>
                  <a:cxn ang="0">
                    <a:pos x="91" y="0"/>
                  </a:cxn>
                  <a:cxn ang="0">
                    <a:pos x="86" y="1"/>
                  </a:cxn>
                  <a:cxn ang="0">
                    <a:pos x="48" y="6"/>
                  </a:cxn>
                  <a:cxn ang="0">
                    <a:pos x="23" y="15"/>
                  </a:cxn>
                  <a:cxn ang="0">
                    <a:pos x="11" y="27"/>
                  </a:cxn>
                  <a:cxn ang="0">
                    <a:pos x="6" y="40"/>
                  </a:cxn>
                  <a:cxn ang="0">
                    <a:pos x="8" y="47"/>
                  </a:cxn>
                  <a:cxn ang="0">
                    <a:pos x="16" y="48"/>
                  </a:cxn>
                  <a:cxn ang="0">
                    <a:pos x="17" y="44"/>
                  </a:cxn>
                  <a:cxn ang="0">
                    <a:pos x="15" y="39"/>
                  </a:cxn>
                  <a:cxn ang="0">
                    <a:pos x="11" y="34"/>
                  </a:cxn>
                  <a:cxn ang="0">
                    <a:pos x="17" y="42"/>
                  </a:cxn>
                  <a:cxn ang="0">
                    <a:pos x="18" y="45"/>
                  </a:cxn>
                  <a:cxn ang="0">
                    <a:pos x="17" y="52"/>
                  </a:cxn>
                  <a:cxn ang="0">
                    <a:pos x="15" y="54"/>
                  </a:cxn>
                  <a:cxn ang="0">
                    <a:pos x="6" y="55"/>
                  </a:cxn>
                  <a:cxn ang="0">
                    <a:pos x="49" y="99"/>
                  </a:cxn>
                  <a:cxn ang="0">
                    <a:pos x="6" y="83"/>
                  </a:cxn>
                </a:cxnLst>
                <a:rect l="0" t="0" r="r" b="b"/>
                <a:pathLst>
                  <a:path w="117" h="160">
                    <a:moveTo>
                      <a:pt x="6" y="83"/>
                    </a:moveTo>
                    <a:lnTo>
                      <a:pt x="3" y="87"/>
                    </a:lnTo>
                    <a:lnTo>
                      <a:pt x="2" y="89"/>
                    </a:lnTo>
                    <a:lnTo>
                      <a:pt x="7" y="92"/>
                    </a:lnTo>
                    <a:lnTo>
                      <a:pt x="17" y="97"/>
                    </a:lnTo>
                    <a:lnTo>
                      <a:pt x="33" y="104"/>
                    </a:lnTo>
                    <a:lnTo>
                      <a:pt x="15" y="98"/>
                    </a:lnTo>
                    <a:lnTo>
                      <a:pt x="8" y="95"/>
                    </a:lnTo>
                    <a:lnTo>
                      <a:pt x="3" y="94"/>
                    </a:lnTo>
                    <a:lnTo>
                      <a:pt x="6" y="102"/>
                    </a:lnTo>
                    <a:lnTo>
                      <a:pt x="8" y="108"/>
                    </a:lnTo>
                    <a:lnTo>
                      <a:pt x="12" y="114"/>
                    </a:lnTo>
                    <a:lnTo>
                      <a:pt x="15" y="118"/>
                    </a:lnTo>
                    <a:lnTo>
                      <a:pt x="21" y="124"/>
                    </a:lnTo>
                    <a:lnTo>
                      <a:pt x="53" y="154"/>
                    </a:lnTo>
                    <a:lnTo>
                      <a:pt x="60" y="159"/>
                    </a:lnTo>
                    <a:lnTo>
                      <a:pt x="53" y="155"/>
                    </a:lnTo>
                    <a:lnTo>
                      <a:pt x="20" y="126"/>
                    </a:lnTo>
                    <a:lnTo>
                      <a:pt x="15" y="121"/>
                    </a:lnTo>
                    <a:lnTo>
                      <a:pt x="11" y="116"/>
                    </a:lnTo>
                    <a:lnTo>
                      <a:pt x="8" y="111"/>
                    </a:lnTo>
                    <a:lnTo>
                      <a:pt x="4" y="104"/>
                    </a:lnTo>
                    <a:lnTo>
                      <a:pt x="0" y="92"/>
                    </a:lnTo>
                    <a:lnTo>
                      <a:pt x="0" y="90"/>
                    </a:lnTo>
                    <a:lnTo>
                      <a:pt x="0" y="89"/>
                    </a:lnTo>
                    <a:lnTo>
                      <a:pt x="2" y="84"/>
                    </a:lnTo>
                    <a:lnTo>
                      <a:pt x="5" y="80"/>
                    </a:lnTo>
                    <a:lnTo>
                      <a:pt x="4" y="46"/>
                    </a:lnTo>
                    <a:lnTo>
                      <a:pt x="5" y="39"/>
                    </a:lnTo>
                    <a:lnTo>
                      <a:pt x="6" y="33"/>
                    </a:lnTo>
                    <a:lnTo>
                      <a:pt x="8" y="28"/>
                    </a:lnTo>
                    <a:lnTo>
                      <a:pt x="11" y="23"/>
                    </a:lnTo>
                    <a:lnTo>
                      <a:pt x="14" y="19"/>
                    </a:lnTo>
                    <a:lnTo>
                      <a:pt x="18" y="14"/>
                    </a:lnTo>
                    <a:lnTo>
                      <a:pt x="24" y="11"/>
                    </a:lnTo>
                    <a:lnTo>
                      <a:pt x="34" y="7"/>
                    </a:lnTo>
                    <a:lnTo>
                      <a:pt x="46" y="4"/>
                    </a:lnTo>
                    <a:lnTo>
                      <a:pt x="60" y="1"/>
                    </a:lnTo>
                    <a:lnTo>
                      <a:pt x="74" y="0"/>
                    </a:lnTo>
                    <a:lnTo>
                      <a:pt x="91" y="0"/>
                    </a:lnTo>
                    <a:lnTo>
                      <a:pt x="116" y="2"/>
                    </a:lnTo>
                    <a:lnTo>
                      <a:pt x="86" y="1"/>
                    </a:lnTo>
                    <a:lnTo>
                      <a:pt x="67" y="3"/>
                    </a:lnTo>
                    <a:lnTo>
                      <a:pt x="48" y="6"/>
                    </a:lnTo>
                    <a:lnTo>
                      <a:pt x="35" y="10"/>
                    </a:lnTo>
                    <a:lnTo>
                      <a:pt x="23" y="15"/>
                    </a:lnTo>
                    <a:lnTo>
                      <a:pt x="16" y="20"/>
                    </a:lnTo>
                    <a:lnTo>
                      <a:pt x="11" y="27"/>
                    </a:lnTo>
                    <a:lnTo>
                      <a:pt x="8" y="33"/>
                    </a:lnTo>
                    <a:lnTo>
                      <a:pt x="6" y="40"/>
                    </a:lnTo>
                    <a:lnTo>
                      <a:pt x="6" y="44"/>
                    </a:lnTo>
                    <a:lnTo>
                      <a:pt x="8" y="47"/>
                    </a:lnTo>
                    <a:lnTo>
                      <a:pt x="13" y="47"/>
                    </a:lnTo>
                    <a:lnTo>
                      <a:pt x="16" y="48"/>
                    </a:lnTo>
                    <a:lnTo>
                      <a:pt x="17" y="48"/>
                    </a:lnTo>
                    <a:lnTo>
                      <a:pt x="17" y="44"/>
                    </a:lnTo>
                    <a:lnTo>
                      <a:pt x="16" y="41"/>
                    </a:lnTo>
                    <a:lnTo>
                      <a:pt x="15" y="39"/>
                    </a:lnTo>
                    <a:lnTo>
                      <a:pt x="13" y="36"/>
                    </a:lnTo>
                    <a:lnTo>
                      <a:pt x="11" y="34"/>
                    </a:lnTo>
                    <a:lnTo>
                      <a:pt x="15" y="39"/>
                    </a:lnTo>
                    <a:lnTo>
                      <a:pt x="17" y="42"/>
                    </a:lnTo>
                    <a:lnTo>
                      <a:pt x="18" y="44"/>
                    </a:lnTo>
                    <a:lnTo>
                      <a:pt x="18" y="45"/>
                    </a:lnTo>
                    <a:lnTo>
                      <a:pt x="18" y="48"/>
                    </a:lnTo>
                    <a:lnTo>
                      <a:pt x="17" y="52"/>
                    </a:lnTo>
                    <a:lnTo>
                      <a:pt x="16" y="53"/>
                    </a:lnTo>
                    <a:lnTo>
                      <a:pt x="15" y="54"/>
                    </a:lnTo>
                    <a:lnTo>
                      <a:pt x="12" y="55"/>
                    </a:lnTo>
                    <a:lnTo>
                      <a:pt x="6" y="55"/>
                    </a:lnTo>
                    <a:lnTo>
                      <a:pt x="7" y="80"/>
                    </a:lnTo>
                    <a:lnTo>
                      <a:pt x="49" y="99"/>
                    </a:lnTo>
                    <a:lnTo>
                      <a:pt x="49" y="100"/>
                    </a:lnTo>
                    <a:lnTo>
                      <a:pt x="6" y="8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42" name="Freeform 66"/>
              <p:cNvSpPr>
                <a:spLocks/>
              </p:cNvSpPr>
              <p:nvPr/>
            </p:nvSpPr>
            <p:spPr bwMode="auto">
              <a:xfrm>
                <a:off x="4680" y="3738"/>
                <a:ext cx="152" cy="49"/>
              </a:xfrm>
              <a:custGeom>
                <a:avLst/>
                <a:gdLst/>
                <a:ahLst/>
                <a:cxnLst>
                  <a:cxn ang="0">
                    <a:pos x="0" y="47"/>
                  </a:cxn>
                  <a:cxn ang="0">
                    <a:pos x="6" y="43"/>
                  </a:cxn>
                  <a:cxn ang="0">
                    <a:pos x="12" y="37"/>
                  </a:cxn>
                  <a:cxn ang="0">
                    <a:pos x="31" y="20"/>
                  </a:cxn>
                  <a:cxn ang="0">
                    <a:pos x="43" y="11"/>
                  </a:cxn>
                  <a:cxn ang="0">
                    <a:pos x="50" y="7"/>
                  </a:cxn>
                  <a:cxn ang="0">
                    <a:pos x="55" y="4"/>
                  </a:cxn>
                  <a:cxn ang="0">
                    <a:pos x="60" y="3"/>
                  </a:cxn>
                  <a:cxn ang="0">
                    <a:pos x="71" y="0"/>
                  </a:cxn>
                  <a:cxn ang="0">
                    <a:pos x="88" y="0"/>
                  </a:cxn>
                  <a:cxn ang="0">
                    <a:pos x="102" y="0"/>
                  </a:cxn>
                  <a:cxn ang="0">
                    <a:pos x="130" y="4"/>
                  </a:cxn>
                  <a:cxn ang="0">
                    <a:pos x="151" y="12"/>
                  </a:cxn>
                  <a:cxn ang="0">
                    <a:pos x="128" y="24"/>
                  </a:cxn>
                  <a:cxn ang="0">
                    <a:pos x="107" y="19"/>
                  </a:cxn>
                  <a:cxn ang="0">
                    <a:pos x="91" y="18"/>
                  </a:cxn>
                  <a:cxn ang="0">
                    <a:pos x="77" y="19"/>
                  </a:cxn>
                  <a:cxn ang="0">
                    <a:pos x="58" y="22"/>
                  </a:cxn>
                  <a:cxn ang="0">
                    <a:pos x="56" y="28"/>
                  </a:cxn>
                  <a:cxn ang="0">
                    <a:pos x="54" y="36"/>
                  </a:cxn>
                  <a:cxn ang="0">
                    <a:pos x="53" y="44"/>
                  </a:cxn>
                  <a:cxn ang="0">
                    <a:pos x="53" y="48"/>
                  </a:cxn>
                  <a:cxn ang="0">
                    <a:pos x="48" y="48"/>
                  </a:cxn>
                  <a:cxn ang="0">
                    <a:pos x="47" y="46"/>
                  </a:cxn>
                  <a:cxn ang="0">
                    <a:pos x="46" y="44"/>
                  </a:cxn>
                  <a:cxn ang="0">
                    <a:pos x="46" y="40"/>
                  </a:cxn>
                  <a:cxn ang="0">
                    <a:pos x="47" y="33"/>
                  </a:cxn>
                  <a:cxn ang="0">
                    <a:pos x="50" y="24"/>
                  </a:cxn>
                  <a:cxn ang="0">
                    <a:pos x="53" y="16"/>
                  </a:cxn>
                  <a:cxn ang="0">
                    <a:pos x="55" y="10"/>
                  </a:cxn>
                  <a:cxn ang="0">
                    <a:pos x="58" y="6"/>
                  </a:cxn>
                  <a:cxn ang="0">
                    <a:pos x="49" y="10"/>
                  </a:cxn>
                  <a:cxn ang="0">
                    <a:pos x="37" y="16"/>
                  </a:cxn>
                  <a:cxn ang="0">
                    <a:pos x="27" y="25"/>
                  </a:cxn>
                  <a:cxn ang="0">
                    <a:pos x="9" y="42"/>
                  </a:cxn>
                  <a:cxn ang="0">
                    <a:pos x="0" y="47"/>
                  </a:cxn>
                </a:cxnLst>
                <a:rect l="0" t="0" r="r" b="b"/>
                <a:pathLst>
                  <a:path w="152" h="49">
                    <a:moveTo>
                      <a:pt x="0" y="47"/>
                    </a:moveTo>
                    <a:lnTo>
                      <a:pt x="6" y="43"/>
                    </a:lnTo>
                    <a:lnTo>
                      <a:pt x="12" y="37"/>
                    </a:lnTo>
                    <a:lnTo>
                      <a:pt x="31" y="20"/>
                    </a:lnTo>
                    <a:lnTo>
                      <a:pt x="43" y="11"/>
                    </a:lnTo>
                    <a:lnTo>
                      <a:pt x="50" y="7"/>
                    </a:lnTo>
                    <a:lnTo>
                      <a:pt x="55" y="4"/>
                    </a:lnTo>
                    <a:lnTo>
                      <a:pt x="60" y="3"/>
                    </a:lnTo>
                    <a:lnTo>
                      <a:pt x="71" y="0"/>
                    </a:lnTo>
                    <a:lnTo>
                      <a:pt x="88" y="0"/>
                    </a:lnTo>
                    <a:lnTo>
                      <a:pt x="102" y="0"/>
                    </a:lnTo>
                    <a:lnTo>
                      <a:pt x="130" y="4"/>
                    </a:lnTo>
                    <a:lnTo>
                      <a:pt x="151" y="12"/>
                    </a:lnTo>
                    <a:lnTo>
                      <a:pt x="128" y="24"/>
                    </a:lnTo>
                    <a:lnTo>
                      <a:pt x="107" y="19"/>
                    </a:lnTo>
                    <a:lnTo>
                      <a:pt x="91" y="18"/>
                    </a:lnTo>
                    <a:lnTo>
                      <a:pt x="77" y="19"/>
                    </a:lnTo>
                    <a:lnTo>
                      <a:pt x="58" y="22"/>
                    </a:lnTo>
                    <a:lnTo>
                      <a:pt x="56" y="28"/>
                    </a:lnTo>
                    <a:lnTo>
                      <a:pt x="54" y="36"/>
                    </a:lnTo>
                    <a:lnTo>
                      <a:pt x="53" y="44"/>
                    </a:lnTo>
                    <a:lnTo>
                      <a:pt x="53" y="48"/>
                    </a:lnTo>
                    <a:lnTo>
                      <a:pt x="48" y="48"/>
                    </a:lnTo>
                    <a:lnTo>
                      <a:pt x="47" y="46"/>
                    </a:lnTo>
                    <a:lnTo>
                      <a:pt x="46" y="44"/>
                    </a:lnTo>
                    <a:lnTo>
                      <a:pt x="46" y="40"/>
                    </a:lnTo>
                    <a:lnTo>
                      <a:pt x="47" y="33"/>
                    </a:lnTo>
                    <a:lnTo>
                      <a:pt x="50" y="24"/>
                    </a:lnTo>
                    <a:lnTo>
                      <a:pt x="53" y="16"/>
                    </a:lnTo>
                    <a:lnTo>
                      <a:pt x="55" y="10"/>
                    </a:lnTo>
                    <a:lnTo>
                      <a:pt x="58" y="6"/>
                    </a:lnTo>
                    <a:lnTo>
                      <a:pt x="49" y="10"/>
                    </a:lnTo>
                    <a:lnTo>
                      <a:pt x="37" y="16"/>
                    </a:lnTo>
                    <a:lnTo>
                      <a:pt x="27" y="25"/>
                    </a:lnTo>
                    <a:lnTo>
                      <a:pt x="9" y="42"/>
                    </a:lnTo>
                    <a:lnTo>
                      <a:pt x="0"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43" name="Freeform 67"/>
              <p:cNvSpPr>
                <a:spLocks/>
              </p:cNvSpPr>
              <p:nvPr/>
            </p:nvSpPr>
            <p:spPr bwMode="auto">
              <a:xfrm>
                <a:off x="4655" y="3853"/>
                <a:ext cx="56" cy="105"/>
              </a:xfrm>
              <a:custGeom>
                <a:avLst/>
                <a:gdLst/>
                <a:ahLst/>
                <a:cxnLst>
                  <a:cxn ang="0">
                    <a:pos x="23" y="0"/>
                  </a:cxn>
                  <a:cxn ang="0">
                    <a:pos x="35" y="26"/>
                  </a:cxn>
                  <a:cxn ang="0">
                    <a:pos x="23" y="28"/>
                  </a:cxn>
                  <a:cxn ang="0">
                    <a:pos x="28" y="42"/>
                  </a:cxn>
                  <a:cxn ang="0">
                    <a:pos x="28" y="48"/>
                  </a:cxn>
                  <a:cxn ang="0">
                    <a:pos x="29" y="51"/>
                  </a:cxn>
                  <a:cxn ang="0">
                    <a:pos x="29" y="56"/>
                  </a:cxn>
                  <a:cxn ang="0">
                    <a:pos x="28" y="61"/>
                  </a:cxn>
                  <a:cxn ang="0">
                    <a:pos x="27" y="67"/>
                  </a:cxn>
                  <a:cxn ang="0">
                    <a:pos x="24" y="79"/>
                  </a:cxn>
                  <a:cxn ang="0">
                    <a:pos x="35" y="88"/>
                  </a:cxn>
                  <a:cxn ang="0">
                    <a:pos x="30" y="66"/>
                  </a:cxn>
                  <a:cxn ang="0">
                    <a:pos x="37" y="88"/>
                  </a:cxn>
                  <a:cxn ang="0">
                    <a:pos x="40" y="77"/>
                  </a:cxn>
                  <a:cxn ang="0">
                    <a:pos x="42" y="72"/>
                  </a:cxn>
                  <a:cxn ang="0">
                    <a:pos x="44" y="68"/>
                  </a:cxn>
                  <a:cxn ang="0">
                    <a:pos x="46" y="65"/>
                  </a:cxn>
                  <a:cxn ang="0">
                    <a:pos x="49" y="62"/>
                  </a:cxn>
                  <a:cxn ang="0">
                    <a:pos x="51" y="60"/>
                  </a:cxn>
                  <a:cxn ang="0">
                    <a:pos x="53" y="59"/>
                  </a:cxn>
                  <a:cxn ang="0">
                    <a:pos x="54" y="54"/>
                  </a:cxn>
                  <a:cxn ang="0">
                    <a:pos x="54" y="49"/>
                  </a:cxn>
                  <a:cxn ang="0">
                    <a:pos x="54" y="41"/>
                  </a:cxn>
                  <a:cxn ang="0">
                    <a:pos x="53" y="34"/>
                  </a:cxn>
                  <a:cxn ang="0">
                    <a:pos x="52" y="27"/>
                  </a:cxn>
                  <a:cxn ang="0">
                    <a:pos x="54" y="37"/>
                  </a:cxn>
                  <a:cxn ang="0">
                    <a:pos x="55" y="46"/>
                  </a:cxn>
                  <a:cxn ang="0">
                    <a:pos x="55" y="54"/>
                  </a:cxn>
                  <a:cxn ang="0">
                    <a:pos x="54" y="62"/>
                  </a:cxn>
                  <a:cxn ang="0">
                    <a:pos x="53" y="71"/>
                  </a:cxn>
                  <a:cxn ang="0">
                    <a:pos x="51" y="78"/>
                  </a:cxn>
                  <a:cxn ang="0">
                    <a:pos x="49" y="85"/>
                  </a:cxn>
                  <a:cxn ang="0">
                    <a:pos x="46" y="90"/>
                  </a:cxn>
                  <a:cxn ang="0">
                    <a:pos x="42" y="96"/>
                  </a:cxn>
                  <a:cxn ang="0">
                    <a:pos x="39" y="100"/>
                  </a:cxn>
                  <a:cxn ang="0">
                    <a:pos x="35" y="102"/>
                  </a:cxn>
                  <a:cxn ang="0">
                    <a:pos x="30" y="104"/>
                  </a:cxn>
                  <a:cxn ang="0">
                    <a:pos x="26" y="104"/>
                  </a:cxn>
                  <a:cxn ang="0">
                    <a:pos x="21" y="103"/>
                  </a:cxn>
                  <a:cxn ang="0">
                    <a:pos x="17" y="101"/>
                  </a:cxn>
                  <a:cxn ang="0">
                    <a:pos x="13" y="96"/>
                  </a:cxn>
                  <a:cxn ang="0">
                    <a:pos x="9" y="91"/>
                  </a:cxn>
                  <a:cxn ang="0">
                    <a:pos x="6" y="84"/>
                  </a:cxn>
                  <a:cxn ang="0">
                    <a:pos x="4" y="77"/>
                  </a:cxn>
                  <a:cxn ang="0">
                    <a:pos x="2" y="69"/>
                  </a:cxn>
                  <a:cxn ang="0">
                    <a:pos x="1" y="62"/>
                  </a:cxn>
                  <a:cxn ang="0">
                    <a:pos x="0" y="53"/>
                  </a:cxn>
                  <a:cxn ang="0">
                    <a:pos x="0" y="46"/>
                  </a:cxn>
                  <a:cxn ang="0">
                    <a:pos x="1" y="35"/>
                  </a:cxn>
                  <a:cxn ang="0">
                    <a:pos x="2" y="29"/>
                  </a:cxn>
                  <a:cxn ang="0">
                    <a:pos x="5" y="21"/>
                  </a:cxn>
                  <a:cxn ang="0">
                    <a:pos x="7" y="16"/>
                  </a:cxn>
                  <a:cxn ang="0">
                    <a:pos x="10" y="11"/>
                  </a:cxn>
                  <a:cxn ang="0">
                    <a:pos x="13" y="7"/>
                  </a:cxn>
                  <a:cxn ang="0">
                    <a:pos x="17" y="3"/>
                  </a:cxn>
                  <a:cxn ang="0">
                    <a:pos x="20" y="1"/>
                  </a:cxn>
                  <a:cxn ang="0">
                    <a:pos x="23" y="0"/>
                  </a:cxn>
                </a:cxnLst>
                <a:rect l="0" t="0" r="r" b="b"/>
                <a:pathLst>
                  <a:path w="56" h="105">
                    <a:moveTo>
                      <a:pt x="23" y="0"/>
                    </a:moveTo>
                    <a:lnTo>
                      <a:pt x="35" y="26"/>
                    </a:lnTo>
                    <a:lnTo>
                      <a:pt x="23" y="28"/>
                    </a:lnTo>
                    <a:lnTo>
                      <a:pt x="28" y="42"/>
                    </a:lnTo>
                    <a:lnTo>
                      <a:pt x="28" y="48"/>
                    </a:lnTo>
                    <a:lnTo>
                      <a:pt x="29" y="51"/>
                    </a:lnTo>
                    <a:lnTo>
                      <a:pt x="29" y="56"/>
                    </a:lnTo>
                    <a:lnTo>
                      <a:pt x="28" y="61"/>
                    </a:lnTo>
                    <a:lnTo>
                      <a:pt x="27" y="67"/>
                    </a:lnTo>
                    <a:lnTo>
                      <a:pt x="24" y="79"/>
                    </a:lnTo>
                    <a:lnTo>
                      <a:pt x="35" y="88"/>
                    </a:lnTo>
                    <a:lnTo>
                      <a:pt x="30" y="66"/>
                    </a:lnTo>
                    <a:lnTo>
                      <a:pt x="37" y="88"/>
                    </a:lnTo>
                    <a:lnTo>
                      <a:pt x="40" y="77"/>
                    </a:lnTo>
                    <a:lnTo>
                      <a:pt x="42" y="72"/>
                    </a:lnTo>
                    <a:lnTo>
                      <a:pt x="44" y="68"/>
                    </a:lnTo>
                    <a:lnTo>
                      <a:pt x="46" y="65"/>
                    </a:lnTo>
                    <a:lnTo>
                      <a:pt x="49" y="62"/>
                    </a:lnTo>
                    <a:lnTo>
                      <a:pt x="51" y="60"/>
                    </a:lnTo>
                    <a:lnTo>
                      <a:pt x="53" y="59"/>
                    </a:lnTo>
                    <a:lnTo>
                      <a:pt x="54" y="54"/>
                    </a:lnTo>
                    <a:lnTo>
                      <a:pt x="54" y="49"/>
                    </a:lnTo>
                    <a:lnTo>
                      <a:pt x="54" y="41"/>
                    </a:lnTo>
                    <a:lnTo>
                      <a:pt x="53" y="34"/>
                    </a:lnTo>
                    <a:lnTo>
                      <a:pt x="52" y="27"/>
                    </a:lnTo>
                    <a:lnTo>
                      <a:pt x="54" y="37"/>
                    </a:lnTo>
                    <a:lnTo>
                      <a:pt x="55" y="46"/>
                    </a:lnTo>
                    <a:lnTo>
                      <a:pt x="55" y="54"/>
                    </a:lnTo>
                    <a:lnTo>
                      <a:pt x="54" y="62"/>
                    </a:lnTo>
                    <a:lnTo>
                      <a:pt x="53" y="71"/>
                    </a:lnTo>
                    <a:lnTo>
                      <a:pt x="51" y="78"/>
                    </a:lnTo>
                    <a:lnTo>
                      <a:pt x="49" y="85"/>
                    </a:lnTo>
                    <a:lnTo>
                      <a:pt x="46" y="90"/>
                    </a:lnTo>
                    <a:lnTo>
                      <a:pt x="42" y="96"/>
                    </a:lnTo>
                    <a:lnTo>
                      <a:pt x="39" y="100"/>
                    </a:lnTo>
                    <a:lnTo>
                      <a:pt x="35" y="102"/>
                    </a:lnTo>
                    <a:lnTo>
                      <a:pt x="30" y="104"/>
                    </a:lnTo>
                    <a:lnTo>
                      <a:pt x="26" y="104"/>
                    </a:lnTo>
                    <a:lnTo>
                      <a:pt x="21" y="103"/>
                    </a:lnTo>
                    <a:lnTo>
                      <a:pt x="17" y="101"/>
                    </a:lnTo>
                    <a:lnTo>
                      <a:pt x="13" y="96"/>
                    </a:lnTo>
                    <a:lnTo>
                      <a:pt x="9" y="91"/>
                    </a:lnTo>
                    <a:lnTo>
                      <a:pt x="6" y="84"/>
                    </a:lnTo>
                    <a:lnTo>
                      <a:pt x="4" y="77"/>
                    </a:lnTo>
                    <a:lnTo>
                      <a:pt x="2" y="69"/>
                    </a:lnTo>
                    <a:lnTo>
                      <a:pt x="1" y="62"/>
                    </a:lnTo>
                    <a:lnTo>
                      <a:pt x="0" y="53"/>
                    </a:lnTo>
                    <a:lnTo>
                      <a:pt x="0" y="46"/>
                    </a:lnTo>
                    <a:lnTo>
                      <a:pt x="1" y="35"/>
                    </a:lnTo>
                    <a:lnTo>
                      <a:pt x="2" y="29"/>
                    </a:lnTo>
                    <a:lnTo>
                      <a:pt x="5" y="21"/>
                    </a:lnTo>
                    <a:lnTo>
                      <a:pt x="7" y="16"/>
                    </a:lnTo>
                    <a:lnTo>
                      <a:pt x="10" y="11"/>
                    </a:lnTo>
                    <a:lnTo>
                      <a:pt x="13" y="7"/>
                    </a:lnTo>
                    <a:lnTo>
                      <a:pt x="17" y="3"/>
                    </a:lnTo>
                    <a:lnTo>
                      <a:pt x="20" y="1"/>
                    </a:lnTo>
                    <a:lnTo>
                      <a:pt x="2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44" name="Freeform 68"/>
              <p:cNvSpPr>
                <a:spLocks/>
              </p:cNvSpPr>
              <p:nvPr/>
            </p:nvSpPr>
            <p:spPr bwMode="auto">
              <a:xfrm>
                <a:off x="4676" y="3852"/>
                <a:ext cx="34" cy="41"/>
              </a:xfrm>
              <a:custGeom>
                <a:avLst/>
                <a:gdLst/>
                <a:ahLst/>
                <a:cxnLst>
                  <a:cxn ang="0">
                    <a:pos x="33" y="40"/>
                  </a:cxn>
                  <a:cxn ang="0">
                    <a:pos x="26" y="38"/>
                  </a:cxn>
                  <a:cxn ang="0">
                    <a:pos x="23" y="36"/>
                  </a:cxn>
                  <a:cxn ang="0">
                    <a:pos x="21" y="33"/>
                  </a:cxn>
                  <a:cxn ang="0">
                    <a:pos x="19" y="30"/>
                  </a:cxn>
                  <a:cxn ang="0">
                    <a:pos x="0" y="1"/>
                  </a:cxn>
                  <a:cxn ang="0">
                    <a:pos x="3" y="0"/>
                  </a:cxn>
                  <a:cxn ang="0">
                    <a:pos x="5" y="0"/>
                  </a:cxn>
                  <a:cxn ang="0">
                    <a:pos x="8" y="0"/>
                  </a:cxn>
                  <a:cxn ang="0">
                    <a:pos x="12" y="1"/>
                  </a:cxn>
                  <a:cxn ang="0">
                    <a:pos x="16" y="3"/>
                  </a:cxn>
                  <a:cxn ang="0">
                    <a:pos x="20" y="6"/>
                  </a:cxn>
                  <a:cxn ang="0">
                    <a:pos x="23" y="10"/>
                  </a:cxn>
                  <a:cxn ang="0">
                    <a:pos x="27" y="16"/>
                  </a:cxn>
                  <a:cxn ang="0">
                    <a:pos x="29" y="22"/>
                  </a:cxn>
                  <a:cxn ang="0">
                    <a:pos x="31" y="30"/>
                  </a:cxn>
                  <a:cxn ang="0">
                    <a:pos x="33" y="40"/>
                  </a:cxn>
                </a:cxnLst>
                <a:rect l="0" t="0" r="r" b="b"/>
                <a:pathLst>
                  <a:path w="34" h="41">
                    <a:moveTo>
                      <a:pt x="33" y="40"/>
                    </a:moveTo>
                    <a:lnTo>
                      <a:pt x="26" y="38"/>
                    </a:lnTo>
                    <a:lnTo>
                      <a:pt x="23" y="36"/>
                    </a:lnTo>
                    <a:lnTo>
                      <a:pt x="21" y="33"/>
                    </a:lnTo>
                    <a:lnTo>
                      <a:pt x="19" y="30"/>
                    </a:lnTo>
                    <a:lnTo>
                      <a:pt x="0" y="1"/>
                    </a:lnTo>
                    <a:lnTo>
                      <a:pt x="3" y="0"/>
                    </a:lnTo>
                    <a:lnTo>
                      <a:pt x="5" y="0"/>
                    </a:lnTo>
                    <a:lnTo>
                      <a:pt x="8" y="0"/>
                    </a:lnTo>
                    <a:lnTo>
                      <a:pt x="12" y="1"/>
                    </a:lnTo>
                    <a:lnTo>
                      <a:pt x="16" y="3"/>
                    </a:lnTo>
                    <a:lnTo>
                      <a:pt x="20" y="6"/>
                    </a:lnTo>
                    <a:lnTo>
                      <a:pt x="23" y="10"/>
                    </a:lnTo>
                    <a:lnTo>
                      <a:pt x="27" y="16"/>
                    </a:lnTo>
                    <a:lnTo>
                      <a:pt x="29" y="22"/>
                    </a:lnTo>
                    <a:lnTo>
                      <a:pt x="31" y="30"/>
                    </a:lnTo>
                    <a:lnTo>
                      <a:pt x="33" y="4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45" name="Freeform 69"/>
              <p:cNvSpPr>
                <a:spLocks/>
              </p:cNvSpPr>
              <p:nvPr/>
            </p:nvSpPr>
            <p:spPr bwMode="auto">
              <a:xfrm>
                <a:off x="4636" y="3818"/>
                <a:ext cx="113" cy="137"/>
              </a:xfrm>
              <a:custGeom>
                <a:avLst/>
                <a:gdLst/>
                <a:ahLst/>
                <a:cxnLst>
                  <a:cxn ang="0">
                    <a:pos x="14" y="130"/>
                  </a:cxn>
                  <a:cxn ang="0">
                    <a:pos x="9" y="126"/>
                  </a:cxn>
                  <a:cxn ang="0">
                    <a:pos x="5" y="121"/>
                  </a:cxn>
                  <a:cxn ang="0">
                    <a:pos x="3" y="113"/>
                  </a:cxn>
                  <a:cxn ang="0">
                    <a:pos x="1" y="102"/>
                  </a:cxn>
                  <a:cxn ang="0">
                    <a:pos x="0" y="89"/>
                  </a:cxn>
                  <a:cxn ang="0">
                    <a:pos x="1" y="74"/>
                  </a:cxn>
                  <a:cxn ang="0">
                    <a:pos x="3" y="58"/>
                  </a:cxn>
                  <a:cxn ang="0">
                    <a:pos x="9" y="36"/>
                  </a:cxn>
                  <a:cxn ang="0">
                    <a:pos x="22" y="12"/>
                  </a:cxn>
                  <a:cxn ang="0">
                    <a:pos x="40" y="2"/>
                  </a:cxn>
                  <a:cxn ang="0">
                    <a:pos x="56" y="2"/>
                  </a:cxn>
                  <a:cxn ang="0">
                    <a:pos x="75" y="16"/>
                  </a:cxn>
                  <a:cxn ang="0">
                    <a:pos x="87" y="38"/>
                  </a:cxn>
                  <a:cxn ang="0">
                    <a:pos x="95" y="70"/>
                  </a:cxn>
                  <a:cxn ang="0">
                    <a:pos x="99" y="97"/>
                  </a:cxn>
                  <a:cxn ang="0">
                    <a:pos x="101" y="112"/>
                  </a:cxn>
                  <a:cxn ang="0">
                    <a:pos x="104" y="128"/>
                  </a:cxn>
                  <a:cxn ang="0">
                    <a:pos x="109" y="135"/>
                  </a:cxn>
                  <a:cxn ang="0">
                    <a:pos x="107" y="135"/>
                  </a:cxn>
                  <a:cxn ang="0">
                    <a:pos x="103" y="129"/>
                  </a:cxn>
                  <a:cxn ang="0">
                    <a:pos x="82" y="112"/>
                  </a:cxn>
                  <a:cxn ang="0">
                    <a:pos x="85" y="82"/>
                  </a:cxn>
                  <a:cxn ang="0">
                    <a:pos x="83" y="66"/>
                  </a:cxn>
                  <a:cxn ang="0">
                    <a:pos x="79" y="49"/>
                  </a:cxn>
                  <a:cxn ang="0">
                    <a:pos x="71" y="29"/>
                  </a:cxn>
                  <a:cxn ang="0">
                    <a:pos x="57" y="17"/>
                  </a:cxn>
                  <a:cxn ang="0">
                    <a:pos x="40" y="16"/>
                  </a:cxn>
                  <a:cxn ang="0">
                    <a:pos x="23" y="31"/>
                  </a:cxn>
                  <a:cxn ang="0">
                    <a:pos x="14" y="51"/>
                  </a:cxn>
                  <a:cxn ang="0">
                    <a:pos x="10" y="69"/>
                  </a:cxn>
                  <a:cxn ang="0">
                    <a:pos x="9" y="88"/>
                  </a:cxn>
                  <a:cxn ang="0">
                    <a:pos x="10" y="106"/>
                  </a:cxn>
                  <a:cxn ang="0">
                    <a:pos x="15" y="124"/>
                  </a:cxn>
                </a:cxnLst>
                <a:rect l="0" t="0" r="r" b="b"/>
                <a:pathLst>
                  <a:path w="113" h="137">
                    <a:moveTo>
                      <a:pt x="17" y="130"/>
                    </a:moveTo>
                    <a:lnTo>
                      <a:pt x="14" y="130"/>
                    </a:lnTo>
                    <a:lnTo>
                      <a:pt x="12" y="128"/>
                    </a:lnTo>
                    <a:lnTo>
                      <a:pt x="9" y="126"/>
                    </a:lnTo>
                    <a:lnTo>
                      <a:pt x="7" y="124"/>
                    </a:lnTo>
                    <a:lnTo>
                      <a:pt x="5" y="121"/>
                    </a:lnTo>
                    <a:lnTo>
                      <a:pt x="4" y="118"/>
                    </a:lnTo>
                    <a:lnTo>
                      <a:pt x="3" y="113"/>
                    </a:lnTo>
                    <a:lnTo>
                      <a:pt x="2" y="109"/>
                    </a:lnTo>
                    <a:lnTo>
                      <a:pt x="1" y="102"/>
                    </a:lnTo>
                    <a:lnTo>
                      <a:pt x="1" y="95"/>
                    </a:lnTo>
                    <a:lnTo>
                      <a:pt x="0" y="89"/>
                    </a:lnTo>
                    <a:lnTo>
                      <a:pt x="0" y="82"/>
                    </a:lnTo>
                    <a:lnTo>
                      <a:pt x="1" y="74"/>
                    </a:lnTo>
                    <a:lnTo>
                      <a:pt x="1" y="69"/>
                    </a:lnTo>
                    <a:lnTo>
                      <a:pt x="3" y="58"/>
                    </a:lnTo>
                    <a:lnTo>
                      <a:pt x="5" y="46"/>
                    </a:lnTo>
                    <a:lnTo>
                      <a:pt x="9" y="36"/>
                    </a:lnTo>
                    <a:lnTo>
                      <a:pt x="15" y="23"/>
                    </a:lnTo>
                    <a:lnTo>
                      <a:pt x="22" y="12"/>
                    </a:lnTo>
                    <a:lnTo>
                      <a:pt x="30" y="5"/>
                    </a:lnTo>
                    <a:lnTo>
                      <a:pt x="40" y="2"/>
                    </a:lnTo>
                    <a:lnTo>
                      <a:pt x="48" y="0"/>
                    </a:lnTo>
                    <a:lnTo>
                      <a:pt x="56" y="2"/>
                    </a:lnTo>
                    <a:lnTo>
                      <a:pt x="67" y="8"/>
                    </a:lnTo>
                    <a:lnTo>
                      <a:pt x="75" y="16"/>
                    </a:lnTo>
                    <a:lnTo>
                      <a:pt x="81" y="25"/>
                    </a:lnTo>
                    <a:lnTo>
                      <a:pt x="87" y="38"/>
                    </a:lnTo>
                    <a:lnTo>
                      <a:pt x="91" y="53"/>
                    </a:lnTo>
                    <a:lnTo>
                      <a:pt x="95" y="70"/>
                    </a:lnTo>
                    <a:lnTo>
                      <a:pt x="99" y="88"/>
                    </a:lnTo>
                    <a:lnTo>
                      <a:pt x="99" y="97"/>
                    </a:lnTo>
                    <a:lnTo>
                      <a:pt x="100" y="104"/>
                    </a:lnTo>
                    <a:lnTo>
                      <a:pt x="101" y="112"/>
                    </a:lnTo>
                    <a:lnTo>
                      <a:pt x="102" y="120"/>
                    </a:lnTo>
                    <a:lnTo>
                      <a:pt x="104" y="128"/>
                    </a:lnTo>
                    <a:lnTo>
                      <a:pt x="106" y="132"/>
                    </a:lnTo>
                    <a:lnTo>
                      <a:pt x="109" y="135"/>
                    </a:lnTo>
                    <a:lnTo>
                      <a:pt x="112" y="136"/>
                    </a:lnTo>
                    <a:lnTo>
                      <a:pt x="107" y="135"/>
                    </a:lnTo>
                    <a:lnTo>
                      <a:pt x="104" y="132"/>
                    </a:lnTo>
                    <a:lnTo>
                      <a:pt x="103" y="129"/>
                    </a:lnTo>
                    <a:lnTo>
                      <a:pt x="77" y="126"/>
                    </a:lnTo>
                    <a:lnTo>
                      <a:pt x="82" y="112"/>
                    </a:lnTo>
                    <a:lnTo>
                      <a:pt x="85" y="95"/>
                    </a:lnTo>
                    <a:lnTo>
                      <a:pt x="85" y="82"/>
                    </a:lnTo>
                    <a:lnTo>
                      <a:pt x="84" y="73"/>
                    </a:lnTo>
                    <a:lnTo>
                      <a:pt x="83" y="66"/>
                    </a:lnTo>
                    <a:lnTo>
                      <a:pt x="82" y="59"/>
                    </a:lnTo>
                    <a:lnTo>
                      <a:pt x="79" y="49"/>
                    </a:lnTo>
                    <a:lnTo>
                      <a:pt x="75" y="39"/>
                    </a:lnTo>
                    <a:lnTo>
                      <a:pt x="71" y="29"/>
                    </a:lnTo>
                    <a:lnTo>
                      <a:pt x="65" y="22"/>
                    </a:lnTo>
                    <a:lnTo>
                      <a:pt x="57" y="17"/>
                    </a:lnTo>
                    <a:lnTo>
                      <a:pt x="48" y="15"/>
                    </a:lnTo>
                    <a:lnTo>
                      <a:pt x="40" y="16"/>
                    </a:lnTo>
                    <a:lnTo>
                      <a:pt x="31" y="21"/>
                    </a:lnTo>
                    <a:lnTo>
                      <a:pt x="23" y="31"/>
                    </a:lnTo>
                    <a:lnTo>
                      <a:pt x="17" y="41"/>
                    </a:lnTo>
                    <a:lnTo>
                      <a:pt x="14" y="51"/>
                    </a:lnTo>
                    <a:lnTo>
                      <a:pt x="12" y="61"/>
                    </a:lnTo>
                    <a:lnTo>
                      <a:pt x="10" y="69"/>
                    </a:lnTo>
                    <a:lnTo>
                      <a:pt x="9" y="79"/>
                    </a:lnTo>
                    <a:lnTo>
                      <a:pt x="9" y="88"/>
                    </a:lnTo>
                    <a:lnTo>
                      <a:pt x="9" y="98"/>
                    </a:lnTo>
                    <a:lnTo>
                      <a:pt x="10" y="106"/>
                    </a:lnTo>
                    <a:lnTo>
                      <a:pt x="12" y="115"/>
                    </a:lnTo>
                    <a:lnTo>
                      <a:pt x="15" y="124"/>
                    </a:lnTo>
                    <a:lnTo>
                      <a:pt x="17" y="13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46" name="Freeform 70"/>
              <p:cNvSpPr>
                <a:spLocks/>
              </p:cNvSpPr>
              <p:nvPr/>
            </p:nvSpPr>
            <p:spPr bwMode="auto">
              <a:xfrm>
                <a:off x="4645" y="3836"/>
                <a:ext cx="95" cy="140"/>
              </a:xfrm>
              <a:custGeom>
                <a:avLst/>
                <a:gdLst/>
                <a:ahLst/>
                <a:cxnLst>
                  <a:cxn ang="0">
                    <a:pos x="74" y="92"/>
                  </a:cxn>
                  <a:cxn ang="0">
                    <a:pos x="75" y="74"/>
                  </a:cxn>
                  <a:cxn ang="0">
                    <a:pos x="75" y="57"/>
                  </a:cxn>
                  <a:cxn ang="0">
                    <a:pos x="72" y="38"/>
                  </a:cxn>
                  <a:cxn ang="0">
                    <a:pos x="64" y="20"/>
                  </a:cxn>
                  <a:cxn ang="0">
                    <a:pos x="53" y="6"/>
                  </a:cxn>
                  <a:cxn ang="0">
                    <a:pos x="40" y="0"/>
                  </a:cxn>
                  <a:cxn ang="0">
                    <a:pos x="26" y="4"/>
                  </a:cxn>
                  <a:cxn ang="0">
                    <a:pos x="15" y="14"/>
                  </a:cxn>
                  <a:cxn ang="0">
                    <a:pos x="7" y="29"/>
                  </a:cxn>
                  <a:cxn ang="0">
                    <a:pos x="1" y="52"/>
                  </a:cxn>
                  <a:cxn ang="0">
                    <a:pos x="0" y="70"/>
                  </a:cxn>
                  <a:cxn ang="0">
                    <a:pos x="3" y="95"/>
                  </a:cxn>
                  <a:cxn ang="0">
                    <a:pos x="9" y="115"/>
                  </a:cxn>
                  <a:cxn ang="0">
                    <a:pos x="12" y="102"/>
                  </a:cxn>
                  <a:cxn ang="0">
                    <a:pos x="8" y="87"/>
                  </a:cxn>
                  <a:cxn ang="0">
                    <a:pos x="6" y="70"/>
                  </a:cxn>
                  <a:cxn ang="0">
                    <a:pos x="8" y="54"/>
                  </a:cxn>
                  <a:cxn ang="0">
                    <a:pos x="11" y="39"/>
                  </a:cxn>
                  <a:cxn ang="0">
                    <a:pos x="18" y="23"/>
                  </a:cxn>
                  <a:cxn ang="0">
                    <a:pos x="28" y="13"/>
                  </a:cxn>
                  <a:cxn ang="0">
                    <a:pos x="39" y="10"/>
                  </a:cxn>
                  <a:cxn ang="0">
                    <a:pos x="50" y="15"/>
                  </a:cxn>
                  <a:cxn ang="0">
                    <a:pos x="58" y="23"/>
                  </a:cxn>
                  <a:cxn ang="0">
                    <a:pos x="65" y="38"/>
                  </a:cxn>
                  <a:cxn ang="0">
                    <a:pos x="69" y="55"/>
                  </a:cxn>
                  <a:cxn ang="0">
                    <a:pos x="70" y="71"/>
                  </a:cxn>
                  <a:cxn ang="0">
                    <a:pos x="69" y="85"/>
                  </a:cxn>
                  <a:cxn ang="0">
                    <a:pos x="66" y="97"/>
                  </a:cxn>
                  <a:cxn ang="0">
                    <a:pos x="60" y="112"/>
                  </a:cxn>
                  <a:cxn ang="0">
                    <a:pos x="53" y="121"/>
                  </a:cxn>
                  <a:cxn ang="0">
                    <a:pos x="45" y="126"/>
                  </a:cxn>
                  <a:cxn ang="0">
                    <a:pos x="38" y="128"/>
                  </a:cxn>
                  <a:cxn ang="0">
                    <a:pos x="44" y="139"/>
                  </a:cxn>
                  <a:cxn ang="0">
                    <a:pos x="85" y="132"/>
                  </a:cxn>
                  <a:cxn ang="0">
                    <a:pos x="91" y="122"/>
                  </a:cxn>
                  <a:cxn ang="0">
                    <a:pos x="94" y="110"/>
                  </a:cxn>
                </a:cxnLst>
                <a:rect l="0" t="0" r="r" b="b"/>
                <a:pathLst>
                  <a:path w="95" h="140">
                    <a:moveTo>
                      <a:pt x="92" y="101"/>
                    </a:moveTo>
                    <a:lnTo>
                      <a:pt x="74" y="92"/>
                    </a:lnTo>
                    <a:lnTo>
                      <a:pt x="75" y="83"/>
                    </a:lnTo>
                    <a:lnTo>
                      <a:pt x="75" y="74"/>
                    </a:lnTo>
                    <a:lnTo>
                      <a:pt x="75" y="65"/>
                    </a:lnTo>
                    <a:lnTo>
                      <a:pt x="75" y="57"/>
                    </a:lnTo>
                    <a:lnTo>
                      <a:pt x="74" y="48"/>
                    </a:lnTo>
                    <a:lnTo>
                      <a:pt x="72" y="38"/>
                    </a:lnTo>
                    <a:lnTo>
                      <a:pt x="68" y="27"/>
                    </a:lnTo>
                    <a:lnTo>
                      <a:pt x="64" y="20"/>
                    </a:lnTo>
                    <a:lnTo>
                      <a:pt x="59" y="12"/>
                    </a:lnTo>
                    <a:lnTo>
                      <a:pt x="53" y="6"/>
                    </a:lnTo>
                    <a:lnTo>
                      <a:pt x="47" y="2"/>
                    </a:lnTo>
                    <a:lnTo>
                      <a:pt x="40" y="0"/>
                    </a:lnTo>
                    <a:lnTo>
                      <a:pt x="33" y="0"/>
                    </a:lnTo>
                    <a:lnTo>
                      <a:pt x="26" y="4"/>
                    </a:lnTo>
                    <a:lnTo>
                      <a:pt x="20" y="8"/>
                    </a:lnTo>
                    <a:lnTo>
                      <a:pt x="15" y="14"/>
                    </a:lnTo>
                    <a:lnTo>
                      <a:pt x="10" y="22"/>
                    </a:lnTo>
                    <a:lnTo>
                      <a:pt x="7" y="29"/>
                    </a:lnTo>
                    <a:lnTo>
                      <a:pt x="3" y="43"/>
                    </a:lnTo>
                    <a:lnTo>
                      <a:pt x="1" y="52"/>
                    </a:lnTo>
                    <a:lnTo>
                      <a:pt x="1" y="62"/>
                    </a:lnTo>
                    <a:lnTo>
                      <a:pt x="0" y="70"/>
                    </a:lnTo>
                    <a:lnTo>
                      <a:pt x="1" y="83"/>
                    </a:lnTo>
                    <a:lnTo>
                      <a:pt x="3" y="95"/>
                    </a:lnTo>
                    <a:lnTo>
                      <a:pt x="6" y="107"/>
                    </a:lnTo>
                    <a:lnTo>
                      <a:pt x="9" y="115"/>
                    </a:lnTo>
                    <a:lnTo>
                      <a:pt x="14" y="108"/>
                    </a:lnTo>
                    <a:lnTo>
                      <a:pt x="12" y="102"/>
                    </a:lnTo>
                    <a:lnTo>
                      <a:pt x="10" y="96"/>
                    </a:lnTo>
                    <a:lnTo>
                      <a:pt x="8" y="87"/>
                    </a:lnTo>
                    <a:lnTo>
                      <a:pt x="7" y="78"/>
                    </a:lnTo>
                    <a:lnTo>
                      <a:pt x="6" y="70"/>
                    </a:lnTo>
                    <a:lnTo>
                      <a:pt x="7" y="62"/>
                    </a:lnTo>
                    <a:lnTo>
                      <a:pt x="8" y="54"/>
                    </a:lnTo>
                    <a:lnTo>
                      <a:pt x="9" y="46"/>
                    </a:lnTo>
                    <a:lnTo>
                      <a:pt x="11" y="39"/>
                    </a:lnTo>
                    <a:lnTo>
                      <a:pt x="14" y="32"/>
                    </a:lnTo>
                    <a:lnTo>
                      <a:pt x="18" y="23"/>
                    </a:lnTo>
                    <a:lnTo>
                      <a:pt x="23" y="17"/>
                    </a:lnTo>
                    <a:lnTo>
                      <a:pt x="28" y="13"/>
                    </a:lnTo>
                    <a:lnTo>
                      <a:pt x="35" y="10"/>
                    </a:lnTo>
                    <a:lnTo>
                      <a:pt x="39" y="10"/>
                    </a:lnTo>
                    <a:lnTo>
                      <a:pt x="46" y="12"/>
                    </a:lnTo>
                    <a:lnTo>
                      <a:pt x="50" y="15"/>
                    </a:lnTo>
                    <a:lnTo>
                      <a:pt x="55" y="19"/>
                    </a:lnTo>
                    <a:lnTo>
                      <a:pt x="58" y="23"/>
                    </a:lnTo>
                    <a:lnTo>
                      <a:pt x="61" y="29"/>
                    </a:lnTo>
                    <a:lnTo>
                      <a:pt x="65" y="38"/>
                    </a:lnTo>
                    <a:lnTo>
                      <a:pt x="67" y="45"/>
                    </a:lnTo>
                    <a:lnTo>
                      <a:pt x="69" y="55"/>
                    </a:lnTo>
                    <a:lnTo>
                      <a:pt x="70" y="64"/>
                    </a:lnTo>
                    <a:lnTo>
                      <a:pt x="70" y="71"/>
                    </a:lnTo>
                    <a:lnTo>
                      <a:pt x="70" y="78"/>
                    </a:lnTo>
                    <a:lnTo>
                      <a:pt x="69" y="85"/>
                    </a:lnTo>
                    <a:lnTo>
                      <a:pt x="67" y="91"/>
                    </a:lnTo>
                    <a:lnTo>
                      <a:pt x="66" y="97"/>
                    </a:lnTo>
                    <a:lnTo>
                      <a:pt x="63" y="105"/>
                    </a:lnTo>
                    <a:lnTo>
                      <a:pt x="60" y="112"/>
                    </a:lnTo>
                    <a:lnTo>
                      <a:pt x="57" y="117"/>
                    </a:lnTo>
                    <a:lnTo>
                      <a:pt x="53" y="121"/>
                    </a:lnTo>
                    <a:lnTo>
                      <a:pt x="49" y="124"/>
                    </a:lnTo>
                    <a:lnTo>
                      <a:pt x="45" y="126"/>
                    </a:lnTo>
                    <a:lnTo>
                      <a:pt x="42" y="127"/>
                    </a:lnTo>
                    <a:lnTo>
                      <a:pt x="38" y="128"/>
                    </a:lnTo>
                    <a:lnTo>
                      <a:pt x="38" y="139"/>
                    </a:lnTo>
                    <a:lnTo>
                      <a:pt x="44" y="139"/>
                    </a:lnTo>
                    <a:lnTo>
                      <a:pt x="81" y="135"/>
                    </a:lnTo>
                    <a:lnTo>
                      <a:pt x="85" y="132"/>
                    </a:lnTo>
                    <a:lnTo>
                      <a:pt x="88" y="128"/>
                    </a:lnTo>
                    <a:lnTo>
                      <a:pt x="91" y="122"/>
                    </a:lnTo>
                    <a:lnTo>
                      <a:pt x="93" y="115"/>
                    </a:lnTo>
                    <a:lnTo>
                      <a:pt x="94" y="110"/>
                    </a:lnTo>
                    <a:lnTo>
                      <a:pt x="92" y="1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47" name="Freeform 71"/>
              <p:cNvSpPr>
                <a:spLocks/>
              </p:cNvSpPr>
              <p:nvPr/>
            </p:nvSpPr>
            <p:spPr bwMode="auto">
              <a:xfrm>
                <a:off x="4653" y="3943"/>
                <a:ext cx="35" cy="33"/>
              </a:xfrm>
              <a:custGeom>
                <a:avLst/>
                <a:gdLst/>
                <a:ahLst/>
                <a:cxnLst>
                  <a:cxn ang="0">
                    <a:pos x="7" y="0"/>
                  </a:cxn>
                  <a:cxn ang="0">
                    <a:pos x="9" y="5"/>
                  </a:cxn>
                  <a:cxn ang="0">
                    <a:pos x="13" y="10"/>
                  </a:cxn>
                  <a:cxn ang="0">
                    <a:pos x="16" y="14"/>
                  </a:cxn>
                  <a:cxn ang="0">
                    <a:pos x="19" y="17"/>
                  </a:cxn>
                  <a:cxn ang="0">
                    <a:pos x="23" y="19"/>
                  </a:cxn>
                  <a:cxn ang="0">
                    <a:pos x="26" y="20"/>
                  </a:cxn>
                  <a:cxn ang="0">
                    <a:pos x="28" y="21"/>
                  </a:cxn>
                  <a:cxn ang="0">
                    <a:pos x="31" y="21"/>
                  </a:cxn>
                  <a:cxn ang="0">
                    <a:pos x="34" y="32"/>
                  </a:cxn>
                  <a:cxn ang="0">
                    <a:pos x="31" y="32"/>
                  </a:cxn>
                  <a:cxn ang="0">
                    <a:pos x="29" y="32"/>
                  </a:cxn>
                  <a:cxn ang="0">
                    <a:pos x="25" y="32"/>
                  </a:cxn>
                  <a:cxn ang="0">
                    <a:pos x="21" y="31"/>
                  </a:cxn>
                  <a:cxn ang="0">
                    <a:pos x="17" y="28"/>
                  </a:cxn>
                  <a:cxn ang="0">
                    <a:pos x="14" y="25"/>
                  </a:cxn>
                  <a:cxn ang="0">
                    <a:pos x="11" y="22"/>
                  </a:cxn>
                  <a:cxn ang="0">
                    <a:pos x="8" y="19"/>
                  </a:cxn>
                  <a:cxn ang="0">
                    <a:pos x="4" y="13"/>
                  </a:cxn>
                  <a:cxn ang="0">
                    <a:pos x="2" y="10"/>
                  </a:cxn>
                  <a:cxn ang="0">
                    <a:pos x="0" y="4"/>
                  </a:cxn>
                  <a:cxn ang="0">
                    <a:pos x="7" y="0"/>
                  </a:cxn>
                </a:cxnLst>
                <a:rect l="0" t="0" r="r" b="b"/>
                <a:pathLst>
                  <a:path w="35" h="33">
                    <a:moveTo>
                      <a:pt x="7" y="0"/>
                    </a:moveTo>
                    <a:lnTo>
                      <a:pt x="9" y="5"/>
                    </a:lnTo>
                    <a:lnTo>
                      <a:pt x="13" y="10"/>
                    </a:lnTo>
                    <a:lnTo>
                      <a:pt x="16" y="14"/>
                    </a:lnTo>
                    <a:lnTo>
                      <a:pt x="19" y="17"/>
                    </a:lnTo>
                    <a:lnTo>
                      <a:pt x="23" y="19"/>
                    </a:lnTo>
                    <a:lnTo>
                      <a:pt x="26" y="20"/>
                    </a:lnTo>
                    <a:lnTo>
                      <a:pt x="28" y="21"/>
                    </a:lnTo>
                    <a:lnTo>
                      <a:pt x="31" y="21"/>
                    </a:lnTo>
                    <a:lnTo>
                      <a:pt x="34" y="32"/>
                    </a:lnTo>
                    <a:lnTo>
                      <a:pt x="31" y="32"/>
                    </a:lnTo>
                    <a:lnTo>
                      <a:pt x="29" y="32"/>
                    </a:lnTo>
                    <a:lnTo>
                      <a:pt x="25" y="32"/>
                    </a:lnTo>
                    <a:lnTo>
                      <a:pt x="21" y="31"/>
                    </a:lnTo>
                    <a:lnTo>
                      <a:pt x="17" y="28"/>
                    </a:lnTo>
                    <a:lnTo>
                      <a:pt x="14" y="25"/>
                    </a:lnTo>
                    <a:lnTo>
                      <a:pt x="11" y="22"/>
                    </a:lnTo>
                    <a:lnTo>
                      <a:pt x="8" y="19"/>
                    </a:lnTo>
                    <a:lnTo>
                      <a:pt x="4" y="13"/>
                    </a:lnTo>
                    <a:lnTo>
                      <a:pt x="2" y="10"/>
                    </a:lnTo>
                    <a:lnTo>
                      <a:pt x="0" y="4"/>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48" name="Freeform 72"/>
              <p:cNvSpPr>
                <a:spLocks/>
              </p:cNvSpPr>
              <p:nvPr/>
            </p:nvSpPr>
            <p:spPr bwMode="auto">
              <a:xfrm>
                <a:off x="4689" y="3896"/>
                <a:ext cx="7" cy="17"/>
              </a:xfrm>
              <a:custGeom>
                <a:avLst/>
                <a:gdLst/>
                <a:ahLst/>
                <a:cxnLst>
                  <a:cxn ang="0">
                    <a:pos x="6" y="0"/>
                  </a:cxn>
                  <a:cxn ang="0">
                    <a:pos x="3" y="0"/>
                  </a:cxn>
                  <a:cxn ang="0">
                    <a:pos x="2" y="1"/>
                  </a:cxn>
                  <a:cxn ang="0">
                    <a:pos x="1" y="3"/>
                  </a:cxn>
                  <a:cxn ang="0">
                    <a:pos x="0" y="6"/>
                  </a:cxn>
                  <a:cxn ang="0">
                    <a:pos x="0" y="8"/>
                  </a:cxn>
                  <a:cxn ang="0">
                    <a:pos x="0" y="10"/>
                  </a:cxn>
                  <a:cxn ang="0">
                    <a:pos x="1" y="12"/>
                  </a:cxn>
                  <a:cxn ang="0">
                    <a:pos x="1" y="14"/>
                  </a:cxn>
                  <a:cxn ang="0">
                    <a:pos x="2" y="16"/>
                  </a:cxn>
                  <a:cxn ang="0">
                    <a:pos x="4" y="16"/>
                  </a:cxn>
                  <a:cxn ang="0">
                    <a:pos x="6" y="16"/>
                  </a:cxn>
                  <a:cxn ang="0">
                    <a:pos x="6" y="15"/>
                  </a:cxn>
                  <a:cxn ang="0">
                    <a:pos x="4" y="15"/>
                  </a:cxn>
                  <a:cxn ang="0">
                    <a:pos x="3" y="15"/>
                  </a:cxn>
                  <a:cxn ang="0">
                    <a:pos x="3" y="15"/>
                  </a:cxn>
                  <a:cxn ang="0">
                    <a:pos x="2" y="14"/>
                  </a:cxn>
                  <a:cxn ang="0">
                    <a:pos x="2" y="13"/>
                  </a:cxn>
                  <a:cxn ang="0">
                    <a:pos x="1" y="12"/>
                  </a:cxn>
                  <a:cxn ang="0">
                    <a:pos x="1" y="11"/>
                  </a:cxn>
                  <a:cxn ang="0">
                    <a:pos x="1" y="10"/>
                  </a:cxn>
                  <a:cxn ang="0">
                    <a:pos x="1" y="9"/>
                  </a:cxn>
                  <a:cxn ang="0">
                    <a:pos x="1" y="8"/>
                  </a:cxn>
                  <a:cxn ang="0">
                    <a:pos x="1" y="6"/>
                  </a:cxn>
                  <a:cxn ang="0">
                    <a:pos x="1" y="5"/>
                  </a:cxn>
                  <a:cxn ang="0">
                    <a:pos x="1" y="4"/>
                  </a:cxn>
                  <a:cxn ang="0">
                    <a:pos x="2" y="3"/>
                  </a:cxn>
                  <a:cxn ang="0">
                    <a:pos x="2" y="2"/>
                  </a:cxn>
                  <a:cxn ang="0">
                    <a:pos x="3" y="1"/>
                  </a:cxn>
                  <a:cxn ang="0">
                    <a:pos x="3" y="1"/>
                  </a:cxn>
                  <a:cxn ang="0">
                    <a:pos x="4" y="1"/>
                  </a:cxn>
                  <a:cxn ang="0">
                    <a:pos x="6" y="1"/>
                  </a:cxn>
                  <a:cxn ang="0">
                    <a:pos x="6" y="0"/>
                  </a:cxn>
                </a:cxnLst>
                <a:rect l="0" t="0" r="r" b="b"/>
                <a:pathLst>
                  <a:path w="7" h="17">
                    <a:moveTo>
                      <a:pt x="6" y="0"/>
                    </a:moveTo>
                    <a:lnTo>
                      <a:pt x="3" y="0"/>
                    </a:lnTo>
                    <a:lnTo>
                      <a:pt x="2" y="1"/>
                    </a:lnTo>
                    <a:lnTo>
                      <a:pt x="1" y="3"/>
                    </a:lnTo>
                    <a:lnTo>
                      <a:pt x="0" y="6"/>
                    </a:lnTo>
                    <a:lnTo>
                      <a:pt x="0" y="8"/>
                    </a:lnTo>
                    <a:lnTo>
                      <a:pt x="0" y="10"/>
                    </a:lnTo>
                    <a:lnTo>
                      <a:pt x="1" y="12"/>
                    </a:lnTo>
                    <a:lnTo>
                      <a:pt x="1" y="14"/>
                    </a:lnTo>
                    <a:lnTo>
                      <a:pt x="2" y="16"/>
                    </a:lnTo>
                    <a:lnTo>
                      <a:pt x="4" y="16"/>
                    </a:lnTo>
                    <a:lnTo>
                      <a:pt x="6" y="16"/>
                    </a:lnTo>
                    <a:lnTo>
                      <a:pt x="6" y="15"/>
                    </a:lnTo>
                    <a:lnTo>
                      <a:pt x="4" y="15"/>
                    </a:lnTo>
                    <a:lnTo>
                      <a:pt x="3" y="15"/>
                    </a:lnTo>
                    <a:lnTo>
                      <a:pt x="3" y="15"/>
                    </a:lnTo>
                    <a:lnTo>
                      <a:pt x="2" y="14"/>
                    </a:lnTo>
                    <a:lnTo>
                      <a:pt x="2" y="13"/>
                    </a:lnTo>
                    <a:lnTo>
                      <a:pt x="1" y="12"/>
                    </a:lnTo>
                    <a:lnTo>
                      <a:pt x="1" y="11"/>
                    </a:lnTo>
                    <a:lnTo>
                      <a:pt x="1" y="10"/>
                    </a:lnTo>
                    <a:lnTo>
                      <a:pt x="1" y="9"/>
                    </a:lnTo>
                    <a:lnTo>
                      <a:pt x="1" y="8"/>
                    </a:lnTo>
                    <a:lnTo>
                      <a:pt x="1" y="6"/>
                    </a:lnTo>
                    <a:lnTo>
                      <a:pt x="1" y="5"/>
                    </a:lnTo>
                    <a:lnTo>
                      <a:pt x="1" y="4"/>
                    </a:lnTo>
                    <a:lnTo>
                      <a:pt x="2" y="3"/>
                    </a:lnTo>
                    <a:lnTo>
                      <a:pt x="2" y="2"/>
                    </a:lnTo>
                    <a:lnTo>
                      <a:pt x="3" y="1"/>
                    </a:lnTo>
                    <a:lnTo>
                      <a:pt x="3" y="1"/>
                    </a:lnTo>
                    <a:lnTo>
                      <a:pt x="4" y="1"/>
                    </a:lnTo>
                    <a:lnTo>
                      <a:pt x="6" y="1"/>
                    </a:lnTo>
                    <a:lnTo>
                      <a:pt x="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49" name="Freeform 73"/>
              <p:cNvSpPr>
                <a:spLocks/>
              </p:cNvSpPr>
              <p:nvPr/>
            </p:nvSpPr>
            <p:spPr bwMode="auto">
              <a:xfrm>
                <a:off x="4693" y="3896"/>
                <a:ext cx="8" cy="17"/>
              </a:xfrm>
              <a:custGeom>
                <a:avLst/>
                <a:gdLst/>
                <a:ahLst/>
                <a:cxnLst>
                  <a:cxn ang="0">
                    <a:pos x="0" y="1"/>
                  </a:cxn>
                  <a:cxn ang="0">
                    <a:pos x="1" y="1"/>
                  </a:cxn>
                  <a:cxn ang="0">
                    <a:pos x="2" y="2"/>
                  </a:cxn>
                  <a:cxn ang="0">
                    <a:pos x="3" y="4"/>
                  </a:cxn>
                  <a:cxn ang="0">
                    <a:pos x="4" y="5"/>
                  </a:cxn>
                  <a:cxn ang="0">
                    <a:pos x="4" y="7"/>
                  </a:cxn>
                  <a:cxn ang="0">
                    <a:pos x="4" y="9"/>
                  </a:cxn>
                  <a:cxn ang="0">
                    <a:pos x="4" y="11"/>
                  </a:cxn>
                  <a:cxn ang="0">
                    <a:pos x="4" y="11"/>
                  </a:cxn>
                  <a:cxn ang="0">
                    <a:pos x="3" y="13"/>
                  </a:cxn>
                  <a:cxn ang="0">
                    <a:pos x="2" y="14"/>
                  </a:cxn>
                  <a:cxn ang="0">
                    <a:pos x="2" y="15"/>
                  </a:cxn>
                  <a:cxn ang="0">
                    <a:pos x="1" y="15"/>
                  </a:cxn>
                  <a:cxn ang="0">
                    <a:pos x="0" y="15"/>
                  </a:cxn>
                  <a:cxn ang="0">
                    <a:pos x="2" y="16"/>
                  </a:cxn>
                  <a:cxn ang="0">
                    <a:pos x="3" y="16"/>
                  </a:cxn>
                  <a:cxn ang="0">
                    <a:pos x="4" y="16"/>
                  </a:cxn>
                  <a:cxn ang="0">
                    <a:pos x="5" y="15"/>
                  </a:cxn>
                  <a:cxn ang="0">
                    <a:pos x="6" y="14"/>
                  </a:cxn>
                  <a:cxn ang="0">
                    <a:pos x="6" y="12"/>
                  </a:cxn>
                  <a:cxn ang="0">
                    <a:pos x="7" y="11"/>
                  </a:cxn>
                  <a:cxn ang="0">
                    <a:pos x="7" y="10"/>
                  </a:cxn>
                  <a:cxn ang="0">
                    <a:pos x="7" y="9"/>
                  </a:cxn>
                  <a:cxn ang="0">
                    <a:pos x="7" y="7"/>
                  </a:cxn>
                  <a:cxn ang="0">
                    <a:pos x="7" y="5"/>
                  </a:cxn>
                  <a:cxn ang="0">
                    <a:pos x="7" y="4"/>
                  </a:cxn>
                  <a:cxn ang="0">
                    <a:pos x="6" y="3"/>
                  </a:cxn>
                  <a:cxn ang="0">
                    <a:pos x="5" y="1"/>
                  </a:cxn>
                  <a:cxn ang="0">
                    <a:pos x="4" y="1"/>
                  </a:cxn>
                  <a:cxn ang="0">
                    <a:pos x="4" y="0"/>
                  </a:cxn>
                  <a:cxn ang="0">
                    <a:pos x="3" y="0"/>
                  </a:cxn>
                  <a:cxn ang="0">
                    <a:pos x="2" y="0"/>
                  </a:cxn>
                  <a:cxn ang="0">
                    <a:pos x="0" y="1"/>
                  </a:cxn>
                </a:cxnLst>
                <a:rect l="0" t="0" r="r" b="b"/>
                <a:pathLst>
                  <a:path w="8" h="17">
                    <a:moveTo>
                      <a:pt x="0" y="1"/>
                    </a:moveTo>
                    <a:lnTo>
                      <a:pt x="1" y="1"/>
                    </a:lnTo>
                    <a:lnTo>
                      <a:pt x="2" y="2"/>
                    </a:lnTo>
                    <a:lnTo>
                      <a:pt x="3" y="4"/>
                    </a:lnTo>
                    <a:lnTo>
                      <a:pt x="4" y="5"/>
                    </a:lnTo>
                    <a:lnTo>
                      <a:pt x="4" y="7"/>
                    </a:lnTo>
                    <a:lnTo>
                      <a:pt x="4" y="9"/>
                    </a:lnTo>
                    <a:lnTo>
                      <a:pt x="4" y="11"/>
                    </a:lnTo>
                    <a:lnTo>
                      <a:pt x="4" y="11"/>
                    </a:lnTo>
                    <a:lnTo>
                      <a:pt x="3" y="13"/>
                    </a:lnTo>
                    <a:lnTo>
                      <a:pt x="2" y="14"/>
                    </a:lnTo>
                    <a:lnTo>
                      <a:pt x="2" y="15"/>
                    </a:lnTo>
                    <a:lnTo>
                      <a:pt x="1" y="15"/>
                    </a:lnTo>
                    <a:lnTo>
                      <a:pt x="0" y="15"/>
                    </a:lnTo>
                    <a:lnTo>
                      <a:pt x="2" y="16"/>
                    </a:lnTo>
                    <a:lnTo>
                      <a:pt x="3" y="16"/>
                    </a:lnTo>
                    <a:lnTo>
                      <a:pt x="4" y="16"/>
                    </a:lnTo>
                    <a:lnTo>
                      <a:pt x="5" y="15"/>
                    </a:lnTo>
                    <a:lnTo>
                      <a:pt x="6" y="14"/>
                    </a:lnTo>
                    <a:lnTo>
                      <a:pt x="6" y="12"/>
                    </a:lnTo>
                    <a:lnTo>
                      <a:pt x="7" y="11"/>
                    </a:lnTo>
                    <a:lnTo>
                      <a:pt x="7" y="10"/>
                    </a:lnTo>
                    <a:lnTo>
                      <a:pt x="7" y="9"/>
                    </a:lnTo>
                    <a:lnTo>
                      <a:pt x="7" y="7"/>
                    </a:lnTo>
                    <a:lnTo>
                      <a:pt x="7" y="5"/>
                    </a:lnTo>
                    <a:lnTo>
                      <a:pt x="7" y="4"/>
                    </a:lnTo>
                    <a:lnTo>
                      <a:pt x="6" y="3"/>
                    </a:lnTo>
                    <a:lnTo>
                      <a:pt x="5" y="1"/>
                    </a:lnTo>
                    <a:lnTo>
                      <a:pt x="4" y="1"/>
                    </a:lnTo>
                    <a:lnTo>
                      <a:pt x="4" y="0"/>
                    </a:lnTo>
                    <a:lnTo>
                      <a:pt x="3" y="0"/>
                    </a:lnTo>
                    <a:lnTo>
                      <a:pt x="2" y="0"/>
                    </a:lnTo>
                    <a:lnTo>
                      <a:pt x="0"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50" name="Freeform 74"/>
              <p:cNvSpPr>
                <a:spLocks/>
              </p:cNvSpPr>
              <p:nvPr/>
            </p:nvSpPr>
            <p:spPr bwMode="auto">
              <a:xfrm>
                <a:off x="4728" y="3782"/>
                <a:ext cx="327" cy="33"/>
              </a:xfrm>
              <a:custGeom>
                <a:avLst/>
                <a:gdLst/>
                <a:ahLst/>
                <a:cxnLst>
                  <a:cxn ang="0">
                    <a:pos x="0" y="4"/>
                  </a:cxn>
                  <a:cxn ang="0">
                    <a:pos x="25" y="7"/>
                  </a:cxn>
                  <a:cxn ang="0">
                    <a:pos x="49" y="12"/>
                  </a:cxn>
                  <a:cxn ang="0">
                    <a:pos x="73" y="18"/>
                  </a:cxn>
                  <a:cxn ang="0">
                    <a:pos x="97" y="26"/>
                  </a:cxn>
                  <a:cxn ang="0">
                    <a:pos x="112" y="32"/>
                  </a:cxn>
                  <a:cxn ang="0">
                    <a:pos x="92" y="21"/>
                  </a:cxn>
                  <a:cxn ang="0">
                    <a:pos x="121" y="15"/>
                  </a:cxn>
                  <a:cxn ang="0">
                    <a:pos x="157" y="12"/>
                  </a:cxn>
                  <a:cxn ang="0">
                    <a:pos x="198" y="11"/>
                  </a:cxn>
                  <a:cxn ang="0">
                    <a:pos x="253" y="9"/>
                  </a:cxn>
                  <a:cxn ang="0">
                    <a:pos x="293" y="13"/>
                  </a:cxn>
                  <a:cxn ang="0">
                    <a:pos x="326" y="18"/>
                  </a:cxn>
                  <a:cxn ang="0">
                    <a:pos x="282" y="9"/>
                  </a:cxn>
                  <a:cxn ang="0">
                    <a:pos x="238" y="4"/>
                  </a:cxn>
                  <a:cxn ang="0">
                    <a:pos x="233" y="4"/>
                  </a:cxn>
                  <a:cxn ang="0">
                    <a:pos x="129" y="1"/>
                  </a:cxn>
                  <a:cxn ang="0">
                    <a:pos x="112" y="8"/>
                  </a:cxn>
                  <a:cxn ang="0">
                    <a:pos x="66" y="1"/>
                  </a:cxn>
                  <a:cxn ang="0">
                    <a:pos x="55" y="0"/>
                  </a:cxn>
                  <a:cxn ang="0">
                    <a:pos x="32" y="0"/>
                  </a:cxn>
                  <a:cxn ang="0">
                    <a:pos x="19" y="2"/>
                  </a:cxn>
                  <a:cxn ang="0">
                    <a:pos x="0" y="4"/>
                  </a:cxn>
                </a:cxnLst>
                <a:rect l="0" t="0" r="r" b="b"/>
                <a:pathLst>
                  <a:path w="327" h="33">
                    <a:moveTo>
                      <a:pt x="0" y="4"/>
                    </a:moveTo>
                    <a:lnTo>
                      <a:pt x="25" y="7"/>
                    </a:lnTo>
                    <a:lnTo>
                      <a:pt x="49" y="12"/>
                    </a:lnTo>
                    <a:lnTo>
                      <a:pt x="73" y="18"/>
                    </a:lnTo>
                    <a:lnTo>
                      <a:pt x="97" y="26"/>
                    </a:lnTo>
                    <a:lnTo>
                      <a:pt x="112" y="32"/>
                    </a:lnTo>
                    <a:lnTo>
                      <a:pt x="92" y="21"/>
                    </a:lnTo>
                    <a:lnTo>
                      <a:pt x="121" y="15"/>
                    </a:lnTo>
                    <a:lnTo>
                      <a:pt x="157" y="12"/>
                    </a:lnTo>
                    <a:lnTo>
                      <a:pt x="198" y="11"/>
                    </a:lnTo>
                    <a:lnTo>
                      <a:pt x="253" y="9"/>
                    </a:lnTo>
                    <a:lnTo>
                      <a:pt x="293" y="13"/>
                    </a:lnTo>
                    <a:lnTo>
                      <a:pt x="326" y="18"/>
                    </a:lnTo>
                    <a:lnTo>
                      <a:pt x="282" y="9"/>
                    </a:lnTo>
                    <a:lnTo>
                      <a:pt x="238" y="4"/>
                    </a:lnTo>
                    <a:lnTo>
                      <a:pt x="233" y="4"/>
                    </a:lnTo>
                    <a:lnTo>
                      <a:pt x="129" y="1"/>
                    </a:lnTo>
                    <a:lnTo>
                      <a:pt x="112" y="8"/>
                    </a:lnTo>
                    <a:lnTo>
                      <a:pt x="66" y="1"/>
                    </a:lnTo>
                    <a:lnTo>
                      <a:pt x="55" y="0"/>
                    </a:lnTo>
                    <a:lnTo>
                      <a:pt x="32" y="0"/>
                    </a:lnTo>
                    <a:lnTo>
                      <a:pt x="19" y="2"/>
                    </a:lnTo>
                    <a:lnTo>
                      <a:pt x="0"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51" name="Freeform 75"/>
              <p:cNvSpPr>
                <a:spLocks/>
              </p:cNvSpPr>
              <p:nvPr/>
            </p:nvSpPr>
            <p:spPr bwMode="auto">
              <a:xfrm>
                <a:off x="4897" y="3763"/>
                <a:ext cx="16" cy="23"/>
              </a:xfrm>
              <a:custGeom>
                <a:avLst/>
                <a:gdLst/>
                <a:ahLst/>
                <a:cxnLst>
                  <a:cxn ang="0">
                    <a:pos x="12" y="0"/>
                  </a:cxn>
                  <a:cxn ang="0">
                    <a:pos x="8" y="5"/>
                  </a:cxn>
                  <a:cxn ang="0">
                    <a:pos x="4" y="11"/>
                  </a:cxn>
                  <a:cxn ang="0">
                    <a:pos x="0" y="21"/>
                  </a:cxn>
                  <a:cxn ang="0">
                    <a:pos x="5" y="22"/>
                  </a:cxn>
                  <a:cxn ang="0">
                    <a:pos x="8" y="16"/>
                  </a:cxn>
                  <a:cxn ang="0">
                    <a:pos x="10" y="12"/>
                  </a:cxn>
                  <a:cxn ang="0">
                    <a:pos x="15" y="6"/>
                  </a:cxn>
                  <a:cxn ang="0">
                    <a:pos x="12" y="0"/>
                  </a:cxn>
                </a:cxnLst>
                <a:rect l="0" t="0" r="r" b="b"/>
                <a:pathLst>
                  <a:path w="16" h="23">
                    <a:moveTo>
                      <a:pt x="12" y="0"/>
                    </a:moveTo>
                    <a:lnTo>
                      <a:pt x="8" y="5"/>
                    </a:lnTo>
                    <a:lnTo>
                      <a:pt x="4" y="11"/>
                    </a:lnTo>
                    <a:lnTo>
                      <a:pt x="0" y="21"/>
                    </a:lnTo>
                    <a:lnTo>
                      <a:pt x="5" y="22"/>
                    </a:lnTo>
                    <a:lnTo>
                      <a:pt x="8" y="16"/>
                    </a:lnTo>
                    <a:lnTo>
                      <a:pt x="10" y="12"/>
                    </a:lnTo>
                    <a:lnTo>
                      <a:pt x="15" y="6"/>
                    </a:lnTo>
                    <a:lnTo>
                      <a:pt x="1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52" name="Freeform 76"/>
              <p:cNvSpPr>
                <a:spLocks/>
              </p:cNvSpPr>
              <p:nvPr/>
            </p:nvSpPr>
            <p:spPr bwMode="auto">
              <a:xfrm>
                <a:off x="4778" y="3760"/>
                <a:ext cx="30" cy="23"/>
              </a:xfrm>
              <a:custGeom>
                <a:avLst/>
                <a:gdLst/>
                <a:ahLst/>
                <a:cxnLst>
                  <a:cxn ang="0">
                    <a:pos x="23" y="0"/>
                  </a:cxn>
                  <a:cxn ang="0">
                    <a:pos x="16" y="4"/>
                  </a:cxn>
                  <a:cxn ang="0">
                    <a:pos x="10" y="10"/>
                  </a:cxn>
                  <a:cxn ang="0">
                    <a:pos x="0" y="22"/>
                  </a:cxn>
                  <a:cxn ang="0">
                    <a:pos x="3" y="22"/>
                  </a:cxn>
                  <a:cxn ang="0">
                    <a:pos x="9" y="14"/>
                  </a:cxn>
                  <a:cxn ang="0">
                    <a:pos x="14" y="8"/>
                  </a:cxn>
                  <a:cxn ang="0">
                    <a:pos x="20" y="4"/>
                  </a:cxn>
                  <a:cxn ang="0">
                    <a:pos x="29" y="0"/>
                  </a:cxn>
                  <a:cxn ang="0">
                    <a:pos x="23" y="0"/>
                  </a:cxn>
                </a:cxnLst>
                <a:rect l="0" t="0" r="r" b="b"/>
                <a:pathLst>
                  <a:path w="30" h="23">
                    <a:moveTo>
                      <a:pt x="23" y="0"/>
                    </a:moveTo>
                    <a:lnTo>
                      <a:pt x="16" y="4"/>
                    </a:lnTo>
                    <a:lnTo>
                      <a:pt x="10" y="10"/>
                    </a:lnTo>
                    <a:lnTo>
                      <a:pt x="0" y="22"/>
                    </a:lnTo>
                    <a:lnTo>
                      <a:pt x="3" y="22"/>
                    </a:lnTo>
                    <a:lnTo>
                      <a:pt x="9" y="14"/>
                    </a:lnTo>
                    <a:lnTo>
                      <a:pt x="14" y="8"/>
                    </a:lnTo>
                    <a:lnTo>
                      <a:pt x="20" y="4"/>
                    </a:lnTo>
                    <a:lnTo>
                      <a:pt x="29" y="0"/>
                    </a:lnTo>
                    <a:lnTo>
                      <a:pt x="2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53" name="Freeform 77"/>
              <p:cNvSpPr>
                <a:spLocks/>
              </p:cNvSpPr>
              <p:nvPr/>
            </p:nvSpPr>
            <p:spPr bwMode="auto">
              <a:xfrm>
                <a:off x="4743" y="3764"/>
                <a:ext cx="21" cy="21"/>
              </a:xfrm>
              <a:custGeom>
                <a:avLst/>
                <a:gdLst/>
                <a:ahLst/>
                <a:cxnLst>
                  <a:cxn ang="0">
                    <a:pos x="10" y="11"/>
                  </a:cxn>
                  <a:cxn ang="0">
                    <a:pos x="12" y="10"/>
                  </a:cxn>
                  <a:cxn ang="0">
                    <a:pos x="12" y="8"/>
                  </a:cxn>
                  <a:cxn ang="0">
                    <a:pos x="12" y="6"/>
                  </a:cxn>
                  <a:cxn ang="0">
                    <a:pos x="12" y="4"/>
                  </a:cxn>
                  <a:cxn ang="0">
                    <a:pos x="11" y="1"/>
                  </a:cxn>
                  <a:cxn ang="0">
                    <a:pos x="20" y="0"/>
                  </a:cxn>
                  <a:cxn ang="0">
                    <a:pos x="7" y="1"/>
                  </a:cxn>
                  <a:cxn ang="0">
                    <a:pos x="4" y="3"/>
                  </a:cxn>
                  <a:cxn ang="0">
                    <a:pos x="2" y="5"/>
                  </a:cxn>
                  <a:cxn ang="0">
                    <a:pos x="1" y="8"/>
                  </a:cxn>
                  <a:cxn ang="0">
                    <a:pos x="0" y="11"/>
                  </a:cxn>
                  <a:cxn ang="0">
                    <a:pos x="0" y="20"/>
                  </a:cxn>
                  <a:cxn ang="0">
                    <a:pos x="9" y="18"/>
                  </a:cxn>
                  <a:cxn ang="0">
                    <a:pos x="9" y="12"/>
                  </a:cxn>
                  <a:cxn ang="0">
                    <a:pos x="10" y="11"/>
                  </a:cxn>
                </a:cxnLst>
                <a:rect l="0" t="0" r="r" b="b"/>
                <a:pathLst>
                  <a:path w="21" h="21">
                    <a:moveTo>
                      <a:pt x="10" y="11"/>
                    </a:moveTo>
                    <a:lnTo>
                      <a:pt x="12" y="10"/>
                    </a:lnTo>
                    <a:lnTo>
                      <a:pt x="12" y="8"/>
                    </a:lnTo>
                    <a:lnTo>
                      <a:pt x="12" y="6"/>
                    </a:lnTo>
                    <a:lnTo>
                      <a:pt x="12" y="4"/>
                    </a:lnTo>
                    <a:lnTo>
                      <a:pt x="11" y="1"/>
                    </a:lnTo>
                    <a:lnTo>
                      <a:pt x="20" y="0"/>
                    </a:lnTo>
                    <a:lnTo>
                      <a:pt x="7" y="1"/>
                    </a:lnTo>
                    <a:lnTo>
                      <a:pt x="4" y="3"/>
                    </a:lnTo>
                    <a:lnTo>
                      <a:pt x="2" y="5"/>
                    </a:lnTo>
                    <a:lnTo>
                      <a:pt x="1" y="8"/>
                    </a:lnTo>
                    <a:lnTo>
                      <a:pt x="0" y="11"/>
                    </a:lnTo>
                    <a:lnTo>
                      <a:pt x="0" y="20"/>
                    </a:lnTo>
                    <a:lnTo>
                      <a:pt x="9" y="18"/>
                    </a:lnTo>
                    <a:lnTo>
                      <a:pt x="9" y="12"/>
                    </a:lnTo>
                    <a:lnTo>
                      <a:pt x="1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54" name="Freeform 78"/>
              <p:cNvSpPr>
                <a:spLocks/>
              </p:cNvSpPr>
              <p:nvPr/>
            </p:nvSpPr>
            <p:spPr bwMode="auto">
              <a:xfrm>
                <a:off x="4751" y="3764"/>
                <a:ext cx="22" cy="19"/>
              </a:xfrm>
              <a:custGeom>
                <a:avLst/>
                <a:gdLst/>
                <a:ahLst/>
                <a:cxnLst>
                  <a:cxn ang="0">
                    <a:pos x="1" y="10"/>
                  </a:cxn>
                  <a:cxn ang="0">
                    <a:pos x="8" y="9"/>
                  </a:cxn>
                  <a:cxn ang="0">
                    <a:pos x="9" y="9"/>
                  </a:cxn>
                  <a:cxn ang="0">
                    <a:pos x="10" y="11"/>
                  </a:cxn>
                  <a:cxn ang="0">
                    <a:pos x="11" y="18"/>
                  </a:cxn>
                  <a:cxn ang="0">
                    <a:pos x="21" y="18"/>
                  </a:cxn>
                  <a:cxn ang="0">
                    <a:pos x="18" y="6"/>
                  </a:cxn>
                  <a:cxn ang="0">
                    <a:pos x="17" y="3"/>
                  </a:cxn>
                  <a:cxn ang="0">
                    <a:pos x="15" y="1"/>
                  </a:cxn>
                  <a:cxn ang="0">
                    <a:pos x="14" y="0"/>
                  </a:cxn>
                  <a:cxn ang="0">
                    <a:pos x="11" y="0"/>
                  </a:cxn>
                  <a:cxn ang="0">
                    <a:pos x="12" y="2"/>
                  </a:cxn>
                  <a:cxn ang="0">
                    <a:pos x="12" y="4"/>
                  </a:cxn>
                  <a:cxn ang="0">
                    <a:pos x="12" y="7"/>
                  </a:cxn>
                  <a:cxn ang="0">
                    <a:pos x="11" y="8"/>
                  </a:cxn>
                  <a:cxn ang="0">
                    <a:pos x="11" y="6"/>
                  </a:cxn>
                  <a:cxn ang="0">
                    <a:pos x="9" y="8"/>
                  </a:cxn>
                  <a:cxn ang="0">
                    <a:pos x="8" y="6"/>
                  </a:cxn>
                  <a:cxn ang="0">
                    <a:pos x="8" y="8"/>
                  </a:cxn>
                  <a:cxn ang="0">
                    <a:pos x="0" y="9"/>
                  </a:cxn>
                  <a:cxn ang="0">
                    <a:pos x="1" y="10"/>
                  </a:cxn>
                </a:cxnLst>
                <a:rect l="0" t="0" r="r" b="b"/>
                <a:pathLst>
                  <a:path w="22" h="19">
                    <a:moveTo>
                      <a:pt x="1" y="10"/>
                    </a:moveTo>
                    <a:lnTo>
                      <a:pt x="8" y="9"/>
                    </a:lnTo>
                    <a:lnTo>
                      <a:pt x="9" y="9"/>
                    </a:lnTo>
                    <a:lnTo>
                      <a:pt x="10" y="11"/>
                    </a:lnTo>
                    <a:lnTo>
                      <a:pt x="11" y="18"/>
                    </a:lnTo>
                    <a:lnTo>
                      <a:pt x="21" y="18"/>
                    </a:lnTo>
                    <a:lnTo>
                      <a:pt x="18" y="6"/>
                    </a:lnTo>
                    <a:lnTo>
                      <a:pt x="17" y="3"/>
                    </a:lnTo>
                    <a:lnTo>
                      <a:pt x="15" y="1"/>
                    </a:lnTo>
                    <a:lnTo>
                      <a:pt x="14" y="0"/>
                    </a:lnTo>
                    <a:lnTo>
                      <a:pt x="11" y="0"/>
                    </a:lnTo>
                    <a:lnTo>
                      <a:pt x="12" y="2"/>
                    </a:lnTo>
                    <a:lnTo>
                      <a:pt x="12" y="4"/>
                    </a:lnTo>
                    <a:lnTo>
                      <a:pt x="12" y="7"/>
                    </a:lnTo>
                    <a:lnTo>
                      <a:pt x="11" y="8"/>
                    </a:lnTo>
                    <a:lnTo>
                      <a:pt x="11" y="6"/>
                    </a:lnTo>
                    <a:lnTo>
                      <a:pt x="9" y="8"/>
                    </a:lnTo>
                    <a:lnTo>
                      <a:pt x="8" y="6"/>
                    </a:lnTo>
                    <a:lnTo>
                      <a:pt x="8" y="8"/>
                    </a:lnTo>
                    <a:lnTo>
                      <a:pt x="0" y="9"/>
                    </a:lnTo>
                    <a:lnTo>
                      <a:pt x="1"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55" name="Freeform 79"/>
              <p:cNvSpPr>
                <a:spLocks/>
              </p:cNvSpPr>
              <p:nvPr/>
            </p:nvSpPr>
            <p:spPr bwMode="auto">
              <a:xfrm>
                <a:off x="4959" y="3785"/>
                <a:ext cx="247" cy="170"/>
              </a:xfrm>
              <a:custGeom>
                <a:avLst/>
                <a:gdLst/>
                <a:ahLst/>
                <a:cxnLst>
                  <a:cxn ang="0">
                    <a:pos x="0" y="2"/>
                  </a:cxn>
                  <a:cxn ang="0">
                    <a:pos x="54" y="0"/>
                  </a:cxn>
                  <a:cxn ang="0">
                    <a:pos x="90" y="0"/>
                  </a:cxn>
                  <a:cxn ang="0">
                    <a:pos x="134" y="5"/>
                  </a:cxn>
                  <a:cxn ang="0">
                    <a:pos x="166" y="13"/>
                  </a:cxn>
                  <a:cxn ang="0">
                    <a:pos x="193" y="25"/>
                  </a:cxn>
                  <a:cxn ang="0">
                    <a:pos x="213" y="39"/>
                  </a:cxn>
                  <a:cxn ang="0">
                    <a:pos x="225" y="50"/>
                  </a:cxn>
                  <a:cxn ang="0">
                    <a:pos x="237" y="63"/>
                  </a:cxn>
                  <a:cxn ang="0">
                    <a:pos x="242" y="72"/>
                  </a:cxn>
                  <a:cxn ang="0">
                    <a:pos x="245" y="80"/>
                  </a:cxn>
                  <a:cxn ang="0">
                    <a:pos x="245" y="85"/>
                  </a:cxn>
                  <a:cxn ang="0">
                    <a:pos x="246" y="92"/>
                  </a:cxn>
                  <a:cxn ang="0">
                    <a:pos x="244" y="113"/>
                  </a:cxn>
                  <a:cxn ang="0">
                    <a:pos x="241" y="130"/>
                  </a:cxn>
                  <a:cxn ang="0">
                    <a:pos x="244" y="137"/>
                  </a:cxn>
                  <a:cxn ang="0">
                    <a:pos x="245" y="142"/>
                  </a:cxn>
                  <a:cxn ang="0">
                    <a:pos x="245" y="145"/>
                  </a:cxn>
                  <a:cxn ang="0">
                    <a:pos x="243" y="149"/>
                  </a:cxn>
                  <a:cxn ang="0">
                    <a:pos x="242" y="153"/>
                  </a:cxn>
                  <a:cxn ang="0">
                    <a:pos x="235" y="160"/>
                  </a:cxn>
                  <a:cxn ang="0">
                    <a:pos x="225" y="165"/>
                  </a:cxn>
                  <a:cxn ang="0">
                    <a:pos x="194" y="168"/>
                  </a:cxn>
                  <a:cxn ang="0">
                    <a:pos x="145" y="169"/>
                  </a:cxn>
                  <a:cxn ang="0">
                    <a:pos x="198" y="165"/>
                  </a:cxn>
                  <a:cxn ang="0">
                    <a:pos x="220" y="162"/>
                  </a:cxn>
                  <a:cxn ang="0">
                    <a:pos x="231" y="159"/>
                  </a:cxn>
                  <a:cxn ang="0">
                    <a:pos x="237" y="156"/>
                  </a:cxn>
                  <a:cxn ang="0">
                    <a:pos x="241" y="149"/>
                  </a:cxn>
                  <a:cxn ang="0">
                    <a:pos x="242" y="145"/>
                  </a:cxn>
                  <a:cxn ang="0">
                    <a:pos x="242" y="141"/>
                  </a:cxn>
                  <a:cxn ang="0">
                    <a:pos x="241" y="138"/>
                  </a:cxn>
                  <a:cxn ang="0">
                    <a:pos x="238" y="133"/>
                  </a:cxn>
                  <a:cxn ang="0">
                    <a:pos x="243" y="106"/>
                  </a:cxn>
                  <a:cxn ang="0">
                    <a:pos x="243" y="92"/>
                  </a:cxn>
                  <a:cxn ang="0">
                    <a:pos x="243" y="85"/>
                  </a:cxn>
                  <a:cxn ang="0">
                    <a:pos x="240" y="79"/>
                  </a:cxn>
                  <a:cxn ang="0">
                    <a:pos x="238" y="71"/>
                  </a:cxn>
                  <a:cxn ang="0">
                    <a:pos x="232" y="66"/>
                  </a:cxn>
                  <a:cxn ang="0">
                    <a:pos x="221" y="51"/>
                  </a:cxn>
                  <a:cxn ang="0">
                    <a:pos x="202" y="36"/>
                  </a:cxn>
                  <a:cxn ang="0">
                    <a:pos x="182" y="26"/>
                  </a:cxn>
                  <a:cxn ang="0">
                    <a:pos x="159" y="15"/>
                  </a:cxn>
                  <a:cxn ang="0">
                    <a:pos x="132" y="8"/>
                  </a:cxn>
                  <a:cxn ang="0">
                    <a:pos x="110" y="5"/>
                  </a:cxn>
                  <a:cxn ang="0">
                    <a:pos x="81" y="2"/>
                  </a:cxn>
                  <a:cxn ang="0">
                    <a:pos x="58" y="2"/>
                  </a:cxn>
                  <a:cxn ang="0">
                    <a:pos x="40" y="2"/>
                  </a:cxn>
                  <a:cxn ang="0">
                    <a:pos x="0" y="2"/>
                  </a:cxn>
                </a:cxnLst>
                <a:rect l="0" t="0" r="r" b="b"/>
                <a:pathLst>
                  <a:path w="247" h="170">
                    <a:moveTo>
                      <a:pt x="0" y="2"/>
                    </a:moveTo>
                    <a:lnTo>
                      <a:pt x="54" y="0"/>
                    </a:lnTo>
                    <a:lnTo>
                      <a:pt x="90" y="0"/>
                    </a:lnTo>
                    <a:lnTo>
                      <a:pt x="134" y="5"/>
                    </a:lnTo>
                    <a:lnTo>
                      <a:pt x="166" y="13"/>
                    </a:lnTo>
                    <a:lnTo>
                      <a:pt x="193" y="25"/>
                    </a:lnTo>
                    <a:lnTo>
                      <a:pt x="213" y="39"/>
                    </a:lnTo>
                    <a:lnTo>
                      <a:pt x="225" y="50"/>
                    </a:lnTo>
                    <a:lnTo>
                      <a:pt x="237" y="63"/>
                    </a:lnTo>
                    <a:lnTo>
                      <a:pt x="242" y="72"/>
                    </a:lnTo>
                    <a:lnTo>
                      <a:pt x="245" y="80"/>
                    </a:lnTo>
                    <a:lnTo>
                      <a:pt x="245" y="85"/>
                    </a:lnTo>
                    <a:lnTo>
                      <a:pt x="246" y="92"/>
                    </a:lnTo>
                    <a:lnTo>
                      <a:pt x="244" y="113"/>
                    </a:lnTo>
                    <a:lnTo>
                      <a:pt x="241" y="130"/>
                    </a:lnTo>
                    <a:lnTo>
                      <a:pt x="244" y="137"/>
                    </a:lnTo>
                    <a:lnTo>
                      <a:pt x="245" y="142"/>
                    </a:lnTo>
                    <a:lnTo>
                      <a:pt x="245" y="145"/>
                    </a:lnTo>
                    <a:lnTo>
                      <a:pt x="243" y="149"/>
                    </a:lnTo>
                    <a:lnTo>
                      <a:pt x="242" y="153"/>
                    </a:lnTo>
                    <a:lnTo>
                      <a:pt x="235" y="160"/>
                    </a:lnTo>
                    <a:lnTo>
                      <a:pt x="225" y="165"/>
                    </a:lnTo>
                    <a:lnTo>
                      <a:pt x="194" y="168"/>
                    </a:lnTo>
                    <a:lnTo>
                      <a:pt x="145" y="169"/>
                    </a:lnTo>
                    <a:lnTo>
                      <a:pt x="198" y="165"/>
                    </a:lnTo>
                    <a:lnTo>
                      <a:pt x="220" y="162"/>
                    </a:lnTo>
                    <a:lnTo>
                      <a:pt x="231" y="159"/>
                    </a:lnTo>
                    <a:lnTo>
                      <a:pt x="237" y="156"/>
                    </a:lnTo>
                    <a:lnTo>
                      <a:pt x="241" y="149"/>
                    </a:lnTo>
                    <a:lnTo>
                      <a:pt x="242" y="145"/>
                    </a:lnTo>
                    <a:lnTo>
                      <a:pt x="242" y="141"/>
                    </a:lnTo>
                    <a:lnTo>
                      <a:pt x="241" y="138"/>
                    </a:lnTo>
                    <a:lnTo>
                      <a:pt x="238" y="133"/>
                    </a:lnTo>
                    <a:lnTo>
                      <a:pt x="243" y="106"/>
                    </a:lnTo>
                    <a:lnTo>
                      <a:pt x="243" y="92"/>
                    </a:lnTo>
                    <a:lnTo>
                      <a:pt x="243" y="85"/>
                    </a:lnTo>
                    <a:lnTo>
                      <a:pt x="240" y="79"/>
                    </a:lnTo>
                    <a:lnTo>
                      <a:pt x="238" y="71"/>
                    </a:lnTo>
                    <a:lnTo>
                      <a:pt x="232" y="66"/>
                    </a:lnTo>
                    <a:lnTo>
                      <a:pt x="221" y="51"/>
                    </a:lnTo>
                    <a:lnTo>
                      <a:pt x="202" y="36"/>
                    </a:lnTo>
                    <a:lnTo>
                      <a:pt x="182" y="26"/>
                    </a:lnTo>
                    <a:lnTo>
                      <a:pt x="159" y="15"/>
                    </a:lnTo>
                    <a:lnTo>
                      <a:pt x="132" y="8"/>
                    </a:lnTo>
                    <a:lnTo>
                      <a:pt x="110" y="5"/>
                    </a:lnTo>
                    <a:lnTo>
                      <a:pt x="81" y="2"/>
                    </a:lnTo>
                    <a:lnTo>
                      <a:pt x="58" y="2"/>
                    </a:lnTo>
                    <a:lnTo>
                      <a:pt x="40" y="2"/>
                    </a:lnTo>
                    <a:lnTo>
                      <a:pt x="0"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56" name="Freeform 80"/>
              <p:cNvSpPr>
                <a:spLocks/>
              </p:cNvSpPr>
              <p:nvPr/>
            </p:nvSpPr>
            <p:spPr bwMode="auto">
              <a:xfrm>
                <a:off x="4956" y="3818"/>
                <a:ext cx="138" cy="169"/>
              </a:xfrm>
              <a:custGeom>
                <a:avLst/>
                <a:gdLst/>
                <a:ahLst/>
                <a:cxnLst>
                  <a:cxn ang="0">
                    <a:pos x="132" y="135"/>
                  </a:cxn>
                  <a:cxn ang="0">
                    <a:pos x="125" y="131"/>
                  </a:cxn>
                  <a:cxn ang="0">
                    <a:pos x="120" y="123"/>
                  </a:cxn>
                  <a:cxn ang="0">
                    <a:pos x="117" y="110"/>
                  </a:cxn>
                  <a:cxn ang="0">
                    <a:pos x="110" y="68"/>
                  </a:cxn>
                  <a:cxn ang="0">
                    <a:pos x="100" y="37"/>
                  </a:cxn>
                  <a:cxn ang="0">
                    <a:pos x="84" y="12"/>
                  </a:cxn>
                  <a:cxn ang="0">
                    <a:pos x="65" y="2"/>
                  </a:cxn>
                  <a:cxn ang="0">
                    <a:pos x="45" y="1"/>
                  </a:cxn>
                  <a:cxn ang="0">
                    <a:pos x="25" y="14"/>
                  </a:cxn>
                  <a:cxn ang="0">
                    <a:pos x="13" y="33"/>
                  </a:cxn>
                  <a:cxn ang="0">
                    <a:pos x="3" y="60"/>
                  </a:cxn>
                  <a:cxn ang="0">
                    <a:pos x="0" y="89"/>
                  </a:cxn>
                  <a:cxn ang="0">
                    <a:pos x="1" y="112"/>
                  </a:cxn>
                  <a:cxn ang="0">
                    <a:pos x="4" y="131"/>
                  </a:cxn>
                  <a:cxn ang="0">
                    <a:pos x="6" y="136"/>
                  </a:cxn>
                  <a:cxn ang="0">
                    <a:pos x="17" y="131"/>
                  </a:cxn>
                  <a:cxn ang="0">
                    <a:pos x="12" y="110"/>
                  </a:cxn>
                  <a:cxn ang="0">
                    <a:pos x="11" y="86"/>
                  </a:cxn>
                  <a:cxn ang="0">
                    <a:pos x="14" y="64"/>
                  </a:cxn>
                  <a:cxn ang="0">
                    <a:pos x="19" y="47"/>
                  </a:cxn>
                  <a:cxn ang="0">
                    <a:pos x="29" y="31"/>
                  </a:cxn>
                  <a:cxn ang="0">
                    <a:pos x="44" y="19"/>
                  </a:cxn>
                  <a:cxn ang="0">
                    <a:pos x="54" y="16"/>
                  </a:cxn>
                  <a:cxn ang="0">
                    <a:pos x="68" y="19"/>
                  </a:cxn>
                  <a:cxn ang="0">
                    <a:pos x="80" y="26"/>
                  </a:cxn>
                  <a:cxn ang="0">
                    <a:pos x="89" y="39"/>
                  </a:cxn>
                  <a:cxn ang="0">
                    <a:pos x="97" y="54"/>
                  </a:cxn>
                  <a:cxn ang="0">
                    <a:pos x="102" y="78"/>
                  </a:cxn>
                  <a:cxn ang="0">
                    <a:pos x="103" y="100"/>
                  </a:cxn>
                  <a:cxn ang="0">
                    <a:pos x="99" y="121"/>
                  </a:cxn>
                  <a:cxn ang="0">
                    <a:pos x="93" y="139"/>
                  </a:cxn>
                  <a:cxn ang="0">
                    <a:pos x="86" y="152"/>
                  </a:cxn>
                  <a:cxn ang="0">
                    <a:pos x="75" y="162"/>
                  </a:cxn>
                  <a:cxn ang="0">
                    <a:pos x="61" y="168"/>
                  </a:cxn>
                  <a:cxn ang="0">
                    <a:pos x="100" y="164"/>
                  </a:cxn>
                  <a:cxn ang="0">
                    <a:pos x="110" y="147"/>
                  </a:cxn>
                  <a:cxn ang="0">
                    <a:pos x="117" y="123"/>
                  </a:cxn>
                  <a:cxn ang="0">
                    <a:pos x="125" y="135"/>
                  </a:cxn>
                  <a:cxn ang="0">
                    <a:pos x="137" y="136"/>
                  </a:cxn>
                </a:cxnLst>
                <a:rect l="0" t="0" r="r" b="b"/>
                <a:pathLst>
                  <a:path w="138" h="169">
                    <a:moveTo>
                      <a:pt x="137" y="136"/>
                    </a:moveTo>
                    <a:lnTo>
                      <a:pt x="132" y="135"/>
                    </a:lnTo>
                    <a:lnTo>
                      <a:pt x="128" y="133"/>
                    </a:lnTo>
                    <a:lnTo>
                      <a:pt x="125" y="131"/>
                    </a:lnTo>
                    <a:lnTo>
                      <a:pt x="122" y="127"/>
                    </a:lnTo>
                    <a:lnTo>
                      <a:pt x="120" y="123"/>
                    </a:lnTo>
                    <a:lnTo>
                      <a:pt x="119" y="118"/>
                    </a:lnTo>
                    <a:lnTo>
                      <a:pt x="117" y="110"/>
                    </a:lnTo>
                    <a:lnTo>
                      <a:pt x="115" y="93"/>
                    </a:lnTo>
                    <a:lnTo>
                      <a:pt x="110" y="68"/>
                    </a:lnTo>
                    <a:lnTo>
                      <a:pt x="106" y="49"/>
                    </a:lnTo>
                    <a:lnTo>
                      <a:pt x="100" y="37"/>
                    </a:lnTo>
                    <a:lnTo>
                      <a:pt x="93" y="24"/>
                    </a:lnTo>
                    <a:lnTo>
                      <a:pt x="84" y="12"/>
                    </a:lnTo>
                    <a:lnTo>
                      <a:pt x="74" y="6"/>
                    </a:lnTo>
                    <a:lnTo>
                      <a:pt x="65" y="2"/>
                    </a:lnTo>
                    <a:lnTo>
                      <a:pt x="56" y="0"/>
                    </a:lnTo>
                    <a:lnTo>
                      <a:pt x="45" y="1"/>
                    </a:lnTo>
                    <a:lnTo>
                      <a:pt x="34" y="6"/>
                    </a:lnTo>
                    <a:lnTo>
                      <a:pt x="25" y="14"/>
                    </a:lnTo>
                    <a:lnTo>
                      <a:pt x="18" y="22"/>
                    </a:lnTo>
                    <a:lnTo>
                      <a:pt x="13" y="33"/>
                    </a:lnTo>
                    <a:lnTo>
                      <a:pt x="7" y="47"/>
                    </a:lnTo>
                    <a:lnTo>
                      <a:pt x="3" y="60"/>
                    </a:lnTo>
                    <a:lnTo>
                      <a:pt x="1" y="77"/>
                    </a:lnTo>
                    <a:lnTo>
                      <a:pt x="0" y="89"/>
                    </a:lnTo>
                    <a:lnTo>
                      <a:pt x="0" y="98"/>
                    </a:lnTo>
                    <a:lnTo>
                      <a:pt x="1" y="112"/>
                    </a:lnTo>
                    <a:lnTo>
                      <a:pt x="2" y="123"/>
                    </a:lnTo>
                    <a:lnTo>
                      <a:pt x="4" y="131"/>
                    </a:lnTo>
                    <a:lnTo>
                      <a:pt x="5" y="135"/>
                    </a:lnTo>
                    <a:lnTo>
                      <a:pt x="6" y="136"/>
                    </a:lnTo>
                    <a:lnTo>
                      <a:pt x="9" y="136"/>
                    </a:lnTo>
                    <a:lnTo>
                      <a:pt x="17" y="131"/>
                    </a:lnTo>
                    <a:lnTo>
                      <a:pt x="14" y="121"/>
                    </a:lnTo>
                    <a:lnTo>
                      <a:pt x="12" y="110"/>
                    </a:lnTo>
                    <a:lnTo>
                      <a:pt x="11" y="98"/>
                    </a:lnTo>
                    <a:lnTo>
                      <a:pt x="11" y="86"/>
                    </a:lnTo>
                    <a:lnTo>
                      <a:pt x="12" y="74"/>
                    </a:lnTo>
                    <a:lnTo>
                      <a:pt x="14" y="64"/>
                    </a:lnTo>
                    <a:lnTo>
                      <a:pt x="16" y="56"/>
                    </a:lnTo>
                    <a:lnTo>
                      <a:pt x="19" y="47"/>
                    </a:lnTo>
                    <a:lnTo>
                      <a:pt x="24" y="39"/>
                    </a:lnTo>
                    <a:lnTo>
                      <a:pt x="29" y="31"/>
                    </a:lnTo>
                    <a:lnTo>
                      <a:pt x="36" y="24"/>
                    </a:lnTo>
                    <a:lnTo>
                      <a:pt x="44" y="19"/>
                    </a:lnTo>
                    <a:lnTo>
                      <a:pt x="49" y="17"/>
                    </a:lnTo>
                    <a:lnTo>
                      <a:pt x="54" y="16"/>
                    </a:lnTo>
                    <a:lnTo>
                      <a:pt x="60" y="16"/>
                    </a:lnTo>
                    <a:lnTo>
                      <a:pt x="68" y="19"/>
                    </a:lnTo>
                    <a:lnTo>
                      <a:pt x="74" y="22"/>
                    </a:lnTo>
                    <a:lnTo>
                      <a:pt x="80" y="26"/>
                    </a:lnTo>
                    <a:lnTo>
                      <a:pt x="85" y="33"/>
                    </a:lnTo>
                    <a:lnTo>
                      <a:pt x="89" y="39"/>
                    </a:lnTo>
                    <a:lnTo>
                      <a:pt x="94" y="46"/>
                    </a:lnTo>
                    <a:lnTo>
                      <a:pt x="97" y="54"/>
                    </a:lnTo>
                    <a:lnTo>
                      <a:pt x="100" y="63"/>
                    </a:lnTo>
                    <a:lnTo>
                      <a:pt x="102" y="78"/>
                    </a:lnTo>
                    <a:lnTo>
                      <a:pt x="103" y="89"/>
                    </a:lnTo>
                    <a:lnTo>
                      <a:pt x="103" y="100"/>
                    </a:lnTo>
                    <a:lnTo>
                      <a:pt x="101" y="112"/>
                    </a:lnTo>
                    <a:lnTo>
                      <a:pt x="99" y="121"/>
                    </a:lnTo>
                    <a:lnTo>
                      <a:pt x="97" y="129"/>
                    </a:lnTo>
                    <a:lnTo>
                      <a:pt x="93" y="139"/>
                    </a:lnTo>
                    <a:lnTo>
                      <a:pt x="90" y="146"/>
                    </a:lnTo>
                    <a:lnTo>
                      <a:pt x="86" y="152"/>
                    </a:lnTo>
                    <a:lnTo>
                      <a:pt x="81" y="156"/>
                    </a:lnTo>
                    <a:lnTo>
                      <a:pt x="75" y="162"/>
                    </a:lnTo>
                    <a:lnTo>
                      <a:pt x="70" y="165"/>
                    </a:lnTo>
                    <a:lnTo>
                      <a:pt x="61" y="168"/>
                    </a:lnTo>
                    <a:lnTo>
                      <a:pt x="94" y="167"/>
                    </a:lnTo>
                    <a:lnTo>
                      <a:pt x="100" y="164"/>
                    </a:lnTo>
                    <a:lnTo>
                      <a:pt x="104" y="160"/>
                    </a:lnTo>
                    <a:lnTo>
                      <a:pt x="110" y="147"/>
                    </a:lnTo>
                    <a:lnTo>
                      <a:pt x="114" y="138"/>
                    </a:lnTo>
                    <a:lnTo>
                      <a:pt x="117" y="123"/>
                    </a:lnTo>
                    <a:lnTo>
                      <a:pt x="120" y="131"/>
                    </a:lnTo>
                    <a:lnTo>
                      <a:pt x="125" y="135"/>
                    </a:lnTo>
                    <a:lnTo>
                      <a:pt x="132" y="136"/>
                    </a:lnTo>
                    <a:lnTo>
                      <a:pt x="137"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57" name="Freeform 81"/>
              <p:cNvSpPr>
                <a:spLocks/>
              </p:cNvSpPr>
              <p:nvPr/>
            </p:nvSpPr>
            <p:spPr bwMode="auto">
              <a:xfrm>
                <a:off x="4969" y="3838"/>
                <a:ext cx="89" cy="149"/>
              </a:xfrm>
              <a:custGeom>
                <a:avLst/>
                <a:gdLst/>
                <a:ahLst/>
                <a:cxnLst>
                  <a:cxn ang="0">
                    <a:pos x="2" y="99"/>
                  </a:cxn>
                  <a:cxn ang="0">
                    <a:pos x="0" y="77"/>
                  </a:cxn>
                  <a:cxn ang="0">
                    <a:pos x="1" y="53"/>
                  </a:cxn>
                  <a:cxn ang="0">
                    <a:pos x="9" y="28"/>
                  </a:cxn>
                  <a:cxn ang="0">
                    <a:pos x="24" y="8"/>
                  </a:cxn>
                  <a:cxn ang="0">
                    <a:pos x="39" y="1"/>
                  </a:cxn>
                  <a:cxn ang="0">
                    <a:pos x="52" y="1"/>
                  </a:cxn>
                  <a:cxn ang="0">
                    <a:pos x="69" y="12"/>
                  </a:cxn>
                  <a:cxn ang="0">
                    <a:pos x="81" y="34"/>
                  </a:cxn>
                  <a:cxn ang="0">
                    <a:pos x="88" y="65"/>
                  </a:cxn>
                  <a:cxn ang="0">
                    <a:pos x="87" y="90"/>
                  </a:cxn>
                  <a:cxn ang="0">
                    <a:pos x="80" y="114"/>
                  </a:cxn>
                  <a:cxn ang="0">
                    <a:pos x="69" y="134"/>
                  </a:cxn>
                  <a:cxn ang="0">
                    <a:pos x="58" y="144"/>
                  </a:cxn>
                  <a:cxn ang="0">
                    <a:pos x="48" y="148"/>
                  </a:cxn>
                  <a:cxn ang="0">
                    <a:pos x="35" y="147"/>
                  </a:cxn>
                  <a:cxn ang="0">
                    <a:pos x="43" y="133"/>
                  </a:cxn>
                  <a:cxn ang="0">
                    <a:pos x="52" y="132"/>
                  </a:cxn>
                  <a:cxn ang="0">
                    <a:pos x="65" y="122"/>
                  </a:cxn>
                  <a:cxn ang="0">
                    <a:pos x="74" y="105"/>
                  </a:cxn>
                  <a:cxn ang="0">
                    <a:pos x="79" y="86"/>
                  </a:cxn>
                  <a:cxn ang="0">
                    <a:pos x="80" y="66"/>
                  </a:cxn>
                  <a:cxn ang="0">
                    <a:pos x="77" y="48"/>
                  </a:cxn>
                  <a:cxn ang="0">
                    <a:pos x="69" y="30"/>
                  </a:cxn>
                  <a:cxn ang="0">
                    <a:pos x="58" y="16"/>
                  </a:cxn>
                  <a:cxn ang="0">
                    <a:pos x="44" y="12"/>
                  </a:cxn>
                  <a:cxn ang="0">
                    <a:pos x="33" y="15"/>
                  </a:cxn>
                  <a:cxn ang="0">
                    <a:pos x="20" y="27"/>
                  </a:cxn>
                  <a:cxn ang="0">
                    <a:pos x="12" y="44"/>
                  </a:cxn>
                  <a:cxn ang="0">
                    <a:pos x="8" y="69"/>
                  </a:cxn>
                  <a:cxn ang="0">
                    <a:pos x="10" y="93"/>
                  </a:cxn>
                  <a:cxn ang="0">
                    <a:pos x="4" y="111"/>
                  </a:cxn>
                </a:cxnLst>
                <a:rect l="0" t="0" r="r" b="b"/>
                <a:pathLst>
                  <a:path w="89" h="149">
                    <a:moveTo>
                      <a:pt x="4" y="111"/>
                    </a:moveTo>
                    <a:lnTo>
                      <a:pt x="2" y="99"/>
                    </a:lnTo>
                    <a:lnTo>
                      <a:pt x="1" y="89"/>
                    </a:lnTo>
                    <a:lnTo>
                      <a:pt x="0" y="77"/>
                    </a:lnTo>
                    <a:lnTo>
                      <a:pt x="0" y="66"/>
                    </a:lnTo>
                    <a:lnTo>
                      <a:pt x="1" y="53"/>
                    </a:lnTo>
                    <a:lnTo>
                      <a:pt x="5" y="39"/>
                    </a:lnTo>
                    <a:lnTo>
                      <a:pt x="9" y="28"/>
                    </a:lnTo>
                    <a:lnTo>
                      <a:pt x="16" y="18"/>
                    </a:lnTo>
                    <a:lnTo>
                      <a:pt x="24" y="8"/>
                    </a:lnTo>
                    <a:lnTo>
                      <a:pt x="31" y="3"/>
                    </a:lnTo>
                    <a:lnTo>
                      <a:pt x="39" y="1"/>
                    </a:lnTo>
                    <a:lnTo>
                      <a:pt x="44" y="0"/>
                    </a:lnTo>
                    <a:lnTo>
                      <a:pt x="52" y="1"/>
                    </a:lnTo>
                    <a:lnTo>
                      <a:pt x="61" y="5"/>
                    </a:lnTo>
                    <a:lnTo>
                      <a:pt x="69" y="12"/>
                    </a:lnTo>
                    <a:lnTo>
                      <a:pt x="76" y="23"/>
                    </a:lnTo>
                    <a:lnTo>
                      <a:pt x="81" y="34"/>
                    </a:lnTo>
                    <a:lnTo>
                      <a:pt x="86" y="49"/>
                    </a:lnTo>
                    <a:lnTo>
                      <a:pt x="88" y="65"/>
                    </a:lnTo>
                    <a:lnTo>
                      <a:pt x="88" y="76"/>
                    </a:lnTo>
                    <a:lnTo>
                      <a:pt x="87" y="90"/>
                    </a:lnTo>
                    <a:lnTo>
                      <a:pt x="84" y="104"/>
                    </a:lnTo>
                    <a:lnTo>
                      <a:pt x="80" y="114"/>
                    </a:lnTo>
                    <a:lnTo>
                      <a:pt x="75" y="126"/>
                    </a:lnTo>
                    <a:lnTo>
                      <a:pt x="69" y="134"/>
                    </a:lnTo>
                    <a:lnTo>
                      <a:pt x="64" y="140"/>
                    </a:lnTo>
                    <a:lnTo>
                      <a:pt x="58" y="144"/>
                    </a:lnTo>
                    <a:lnTo>
                      <a:pt x="51" y="147"/>
                    </a:lnTo>
                    <a:lnTo>
                      <a:pt x="48" y="148"/>
                    </a:lnTo>
                    <a:lnTo>
                      <a:pt x="40" y="148"/>
                    </a:lnTo>
                    <a:lnTo>
                      <a:pt x="35" y="147"/>
                    </a:lnTo>
                    <a:lnTo>
                      <a:pt x="29" y="144"/>
                    </a:lnTo>
                    <a:lnTo>
                      <a:pt x="43" y="133"/>
                    </a:lnTo>
                    <a:lnTo>
                      <a:pt x="47" y="133"/>
                    </a:lnTo>
                    <a:lnTo>
                      <a:pt x="52" y="132"/>
                    </a:lnTo>
                    <a:lnTo>
                      <a:pt x="59" y="127"/>
                    </a:lnTo>
                    <a:lnTo>
                      <a:pt x="65" y="122"/>
                    </a:lnTo>
                    <a:lnTo>
                      <a:pt x="70" y="113"/>
                    </a:lnTo>
                    <a:lnTo>
                      <a:pt x="74" y="105"/>
                    </a:lnTo>
                    <a:lnTo>
                      <a:pt x="77" y="97"/>
                    </a:lnTo>
                    <a:lnTo>
                      <a:pt x="79" y="86"/>
                    </a:lnTo>
                    <a:lnTo>
                      <a:pt x="80" y="75"/>
                    </a:lnTo>
                    <a:lnTo>
                      <a:pt x="80" y="66"/>
                    </a:lnTo>
                    <a:lnTo>
                      <a:pt x="78" y="56"/>
                    </a:lnTo>
                    <a:lnTo>
                      <a:pt x="77" y="48"/>
                    </a:lnTo>
                    <a:lnTo>
                      <a:pt x="74" y="40"/>
                    </a:lnTo>
                    <a:lnTo>
                      <a:pt x="69" y="30"/>
                    </a:lnTo>
                    <a:lnTo>
                      <a:pt x="64" y="22"/>
                    </a:lnTo>
                    <a:lnTo>
                      <a:pt x="58" y="16"/>
                    </a:lnTo>
                    <a:lnTo>
                      <a:pt x="51" y="12"/>
                    </a:lnTo>
                    <a:lnTo>
                      <a:pt x="44" y="12"/>
                    </a:lnTo>
                    <a:lnTo>
                      <a:pt x="39" y="12"/>
                    </a:lnTo>
                    <a:lnTo>
                      <a:pt x="33" y="15"/>
                    </a:lnTo>
                    <a:lnTo>
                      <a:pt x="25" y="20"/>
                    </a:lnTo>
                    <a:lnTo>
                      <a:pt x="20" y="27"/>
                    </a:lnTo>
                    <a:lnTo>
                      <a:pt x="15" y="35"/>
                    </a:lnTo>
                    <a:lnTo>
                      <a:pt x="12" y="44"/>
                    </a:lnTo>
                    <a:lnTo>
                      <a:pt x="9" y="58"/>
                    </a:lnTo>
                    <a:lnTo>
                      <a:pt x="8" y="69"/>
                    </a:lnTo>
                    <a:lnTo>
                      <a:pt x="8" y="78"/>
                    </a:lnTo>
                    <a:lnTo>
                      <a:pt x="10" y="93"/>
                    </a:lnTo>
                    <a:lnTo>
                      <a:pt x="14" y="106"/>
                    </a:lnTo>
                    <a:lnTo>
                      <a:pt x="4" y="1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58" name="Freeform 82"/>
              <p:cNvSpPr>
                <a:spLocks/>
              </p:cNvSpPr>
              <p:nvPr/>
            </p:nvSpPr>
            <p:spPr bwMode="auto">
              <a:xfrm>
                <a:off x="4973" y="3942"/>
                <a:ext cx="40" cy="45"/>
              </a:xfrm>
              <a:custGeom>
                <a:avLst/>
                <a:gdLst/>
                <a:ahLst/>
                <a:cxnLst>
                  <a:cxn ang="0">
                    <a:pos x="9" y="0"/>
                  </a:cxn>
                  <a:cxn ang="0">
                    <a:pos x="11" y="7"/>
                  </a:cxn>
                  <a:cxn ang="0">
                    <a:pos x="15" y="14"/>
                  </a:cxn>
                  <a:cxn ang="0">
                    <a:pos x="19" y="20"/>
                  </a:cxn>
                  <a:cxn ang="0">
                    <a:pos x="24" y="24"/>
                  </a:cxn>
                  <a:cxn ang="0">
                    <a:pos x="31" y="28"/>
                  </a:cxn>
                  <a:cxn ang="0">
                    <a:pos x="35" y="29"/>
                  </a:cxn>
                  <a:cxn ang="0">
                    <a:pos x="39" y="29"/>
                  </a:cxn>
                  <a:cxn ang="0">
                    <a:pos x="36" y="44"/>
                  </a:cxn>
                  <a:cxn ang="0">
                    <a:pos x="30" y="43"/>
                  </a:cxn>
                  <a:cxn ang="0">
                    <a:pos x="25" y="40"/>
                  </a:cxn>
                  <a:cxn ang="0">
                    <a:pos x="20" y="37"/>
                  </a:cxn>
                  <a:cxn ang="0">
                    <a:pos x="14" y="32"/>
                  </a:cxn>
                  <a:cxn ang="0">
                    <a:pos x="9" y="25"/>
                  </a:cxn>
                  <a:cxn ang="0">
                    <a:pos x="6" y="20"/>
                  </a:cxn>
                  <a:cxn ang="0">
                    <a:pos x="3" y="14"/>
                  </a:cxn>
                  <a:cxn ang="0">
                    <a:pos x="0" y="6"/>
                  </a:cxn>
                  <a:cxn ang="0">
                    <a:pos x="9" y="0"/>
                  </a:cxn>
                </a:cxnLst>
                <a:rect l="0" t="0" r="r" b="b"/>
                <a:pathLst>
                  <a:path w="40" h="45">
                    <a:moveTo>
                      <a:pt x="9" y="0"/>
                    </a:moveTo>
                    <a:lnTo>
                      <a:pt x="11" y="7"/>
                    </a:lnTo>
                    <a:lnTo>
                      <a:pt x="15" y="14"/>
                    </a:lnTo>
                    <a:lnTo>
                      <a:pt x="19" y="20"/>
                    </a:lnTo>
                    <a:lnTo>
                      <a:pt x="24" y="24"/>
                    </a:lnTo>
                    <a:lnTo>
                      <a:pt x="31" y="28"/>
                    </a:lnTo>
                    <a:lnTo>
                      <a:pt x="35" y="29"/>
                    </a:lnTo>
                    <a:lnTo>
                      <a:pt x="39" y="29"/>
                    </a:lnTo>
                    <a:lnTo>
                      <a:pt x="36" y="44"/>
                    </a:lnTo>
                    <a:lnTo>
                      <a:pt x="30" y="43"/>
                    </a:lnTo>
                    <a:lnTo>
                      <a:pt x="25" y="40"/>
                    </a:lnTo>
                    <a:lnTo>
                      <a:pt x="20" y="37"/>
                    </a:lnTo>
                    <a:lnTo>
                      <a:pt x="14" y="32"/>
                    </a:lnTo>
                    <a:lnTo>
                      <a:pt x="9" y="25"/>
                    </a:lnTo>
                    <a:lnTo>
                      <a:pt x="6" y="20"/>
                    </a:lnTo>
                    <a:lnTo>
                      <a:pt x="3" y="14"/>
                    </a:lnTo>
                    <a:lnTo>
                      <a:pt x="0" y="6"/>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59" name="Freeform 83"/>
              <p:cNvSpPr>
                <a:spLocks/>
              </p:cNvSpPr>
              <p:nvPr/>
            </p:nvSpPr>
            <p:spPr bwMode="auto">
              <a:xfrm>
                <a:off x="4981" y="3857"/>
                <a:ext cx="56" cy="107"/>
              </a:xfrm>
              <a:custGeom>
                <a:avLst/>
                <a:gdLst/>
                <a:ahLst/>
                <a:cxnLst>
                  <a:cxn ang="0">
                    <a:pos x="42" y="10"/>
                  </a:cxn>
                  <a:cxn ang="0">
                    <a:pos x="43" y="34"/>
                  </a:cxn>
                  <a:cxn ang="0">
                    <a:pos x="30" y="13"/>
                  </a:cxn>
                  <a:cxn ang="0">
                    <a:pos x="30" y="25"/>
                  </a:cxn>
                  <a:cxn ang="0">
                    <a:pos x="29" y="36"/>
                  </a:cxn>
                  <a:cxn ang="0">
                    <a:pos x="27" y="43"/>
                  </a:cxn>
                  <a:cxn ang="0">
                    <a:pos x="25" y="49"/>
                  </a:cxn>
                  <a:cxn ang="0">
                    <a:pos x="22" y="53"/>
                  </a:cxn>
                  <a:cxn ang="0">
                    <a:pos x="19" y="57"/>
                  </a:cxn>
                  <a:cxn ang="0">
                    <a:pos x="11" y="66"/>
                  </a:cxn>
                  <a:cxn ang="0">
                    <a:pos x="19" y="86"/>
                  </a:cxn>
                  <a:cxn ang="0">
                    <a:pos x="26" y="80"/>
                  </a:cxn>
                  <a:cxn ang="0">
                    <a:pos x="32" y="76"/>
                  </a:cxn>
                  <a:cxn ang="0">
                    <a:pos x="33" y="75"/>
                  </a:cxn>
                  <a:cxn ang="0">
                    <a:pos x="36" y="75"/>
                  </a:cxn>
                  <a:cxn ang="0">
                    <a:pos x="40" y="75"/>
                  </a:cxn>
                  <a:cxn ang="0">
                    <a:pos x="45" y="78"/>
                  </a:cxn>
                  <a:cxn ang="0">
                    <a:pos x="51" y="84"/>
                  </a:cxn>
                  <a:cxn ang="0">
                    <a:pos x="55" y="89"/>
                  </a:cxn>
                  <a:cxn ang="0">
                    <a:pos x="51" y="96"/>
                  </a:cxn>
                  <a:cxn ang="0">
                    <a:pos x="47" y="100"/>
                  </a:cxn>
                  <a:cxn ang="0">
                    <a:pos x="42" y="103"/>
                  </a:cxn>
                  <a:cxn ang="0">
                    <a:pos x="38" y="106"/>
                  </a:cxn>
                  <a:cxn ang="0">
                    <a:pos x="33" y="106"/>
                  </a:cxn>
                  <a:cxn ang="0">
                    <a:pos x="28" y="106"/>
                  </a:cxn>
                  <a:cxn ang="0">
                    <a:pos x="23" y="104"/>
                  </a:cxn>
                  <a:cxn ang="0">
                    <a:pos x="18" y="101"/>
                  </a:cxn>
                  <a:cxn ang="0">
                    <a:pos x="13" y="96"/>
                  </a:cxn>
                  <a:cxn ang="0">
                    <a:pos x="9" y="91"/>
                  </a:cxn>
                  <a:cxn ang="0">
                    <a:pos x="6" y="83"/>
                  </a:cxn>
                  <a:cxn ang="0">
                    <a:pos x="3" y="75"/>
                  </a:cxn>
                  <a:cxn ang="0">
                    <a:pos x="1" y="68"/>
                  </a:cxn>
                  <a:cxn ang="0">
                    <a:pos x="0" y="59"/>
                  </a:cxn>
                  <a:cxn ang="0">
                    <a:pos x="0" y="48"/>
                  </a:cxn>
                  <a:cxn ang="0">
                    <a:pos x="1" y="38"/>
                  </a:cxn>
                  <a:cxn ang="0">
                    <a:pos x="3" y="31"/>
                  </a:cxn>
                  <a:cxn ang="0">
                    <a:pos x="5" y="24"/>
                  </a:cxn>
                  <a:cxn ang="0">
                    <a:pos x="9" y="17"/>
                  </a:cxn>
                  <a:cxn ang="0">
                    <a:pos x="14" y="9"/>
                  </a:cxn>
                  <a:cxn ang="0">
                    <a:pos x="21" y="3"/>
                  </a:cxn>
                  <a:cxn ang="0">
                    <a:pos x="27" y="0"/>
                  </a:cxn>
                  <a:cxn ang="0">
                    <a:pos x="33" y="0"/>
                  </a:cxn>
                  <a:cxn ang="0">
                    <a:pos x="40" y="1"/>
                  </a:cxn>
                  <a:cxn ang="0">
                    <a:pos x="43" y="3"/>
                  </a:cxn>
                  <a:cxn ang="0">
                    <a:pos x="42" y="10"/>
                  </a:cxn>
                </a:cxnLst>
                <a:rect l="0" t="0" r="r" b="b"/>
                <a:pathLst>
                  <a:path w="56" h="107">
                    <a:moveTo>
                      <a:pt x="42" y="10"/>
                    </a:moveTo>
                    <a:lnTo>
                      <a:pt x="43" y="34"/>
                    </a:lnTo>
                    <a:lnTo>
                      <a:pt x="30" y="13"/>
                    </a:lnTo>
                    <a:lnTo>
                      <a:pt x="30" y="25"/>
                    </a:lnTo>
                    <a:lnTo>
                      <a:pt x="29" y="36"/>
                    </a:lnTo>
                    <a:lnTo>
                      <a:pt x="27" y="43"/>
                    </a:lnTo>
                    <a:lnTo>
                      <a:pt x="25" y="49"/>
                    </a:lnTo>
                    <a:lnTo>
                      <a:pt x="22" y="53"/>
                    </a:lnTo>
                    <a:lnTo>
                      <a:pt x="19" y="57"/>
                    </a:lnTo>
                    <a:lnTo>
                      <a:pt x="11" y="66"/>
                    </a:lnTo>
                    <a:lnTo>
                      <a:pt x="19" y="86"/>
                    </a:lnTo>
                    <a:lnTo>
                      <a:pt x="26" y="80"/>
                    </a:lnTo>
                    <a:lnTo>
                      <a:pt x="32" y="76"/>
                    </a:lnTo>
                    <a:lnTo>
                      <a:pt x="33" y="75"/>
                    </a:lnTo>
                    <a:lnTo>
                      <a:pt x="36" y="75"/>
                    </a:lnTo>
                    <a:lnTo>
                      <a:pt x="40" y="75"/>
                    </a:lnTo>
                    <a:lnTo>
                      <a:pt x="45" y="78"/>
                    </a:lnTo>
                    <a:lnTo>
                      <a:pt x="51" y="84"/>
                    </a:lnTo>
                    <a:lnTo>
                      <a:pt x="55" y="89"/>
                    </a:lnTo>
                    <a:lnTo>
                      <a:pt x="51" y="96"/>
                    </a:lnTo>
                    <a:lnTo>
                      <a:pt x="47" y="100"/>
                    </a:lnTo>
                    <a:lnTo>
                      <a:pt x="42" y="103"/>
                    </a:lnTo>
                    <a:lnTo>
                      <a:pt x="38" y="106"/>
                    </a:lnTo>
                    <a:lnTo>
                      <a:pt x="33" y="106"/>
                    </a:lnTo>
                    <a:lnTo>
                      <a:pt x="28" y="106"/>
                    </a:lnTo>
                    <a:lnTo>
                      <a:pt x="23" y="104"/>
                    </a:lnTo>
                    <a:lnTo>
                      <a:pt x="18" y="101"/>
                    </a:lnTo>
                    <a:lnTo>
                      <a:pt x="13" y="96"/>
                    </a:lnTo>
                    <a:lnTo>
                      <a:pt x="9" y="91"/>
                    </a:lnTo>
                    <a:lnTo>
                      <a:pt x="6" y="83"/>
                    </a:lnTo>
                    <a:lnTo>
                      <a:pt x="3" y="75"/>
                    </a:lnTo>
                    <a:lnTo>
                      <a:pt x="1" y="68"/>
                    </a:lnTo>
                    <a:lnTo>
                      <a:pt x="0" y="59"/>
                    </a:lnTo>
                    <a:lnTo>
                      <a:pt x="0" y="48"/>
                    </a:lnTo>
                    <a:lnTo>
                      <a:pt x="1" y="38"/>
                    </a:lnTo>
                    <a:lnTo>
                      <a:pt x="3" y="31"/>
                    </a:lnTo>
                    <a:lnTo>
                      <a:pt x="5" y="24"/>
                    </a:lnTo>
                    <a:lnTo>
                      <a:pt x="9" y="17"/>
                    </a:lnTo>
                    <a:lnTo>
                      <a:pt x="14" y="9"/>
                    </a:lnTo>
                    <a:lnTo>
                      <a:pt x="21" y="3"/>
                    </a:lnTo>
                    <a:lnTo>
                      <a:pt x="27" y="0"/>
                    </a:lnTo>
                    <a:lnTo>
                      <a:pt x="33" y="0"/>
                    </a:lnTo>
                    <a:lnTo>
                      <a:pt x="40" y="1"/>
                    </a:lnTo>
                    <a:lnTo>
                      <a:pt x="43" y="3"/>
                    </a:lnTo>
                    <a:lnTo>
                      <a:pt x="42"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60" name="Freeform 84"/>
              <p:cNvSpPr>
                <a:spLocks/>
              </p:cNvSpPr>
              <p:nvPr/>
            </p:nvSpPr>
            <p:spPr bwMode="auto">
              <a:xfrm>
                <a:off x="5022" y="3860"/>
                <a:ext cx="23" cy="89"/>
              </a:xfrm>
              <a:custGeom>
                <a:avLst/>
                <a:gdLst/>
                <a:ahLst/>
                <a:cxnLst>
                  <a:cxn ang="0">
                    <a:pos x="0" y="9"/>
                  </a:cxn>
                  <a:cxn ang="0">
                    <a:pos x="4" y="33"/>
                  </a:cxn>
                  <a:cxn ang="0">
                    <a:pos x="5" y="38"/>
                  </a:cxn>
                  <a:cxn ang="0">
                    <a:pos x="7" y="44"/>
                  </a:cxn>
                  <a:cxn ang="0">
                    <a:pos x="11" y="50"/>
                  </a:cxn>
                  <a:cxn ang="0">
                    <a:pos x="14" y="55"/>
                  </a:cxn>
                  <a:cxn ang="0">
                    <a:pos x="18" y="60"/>
                  </a:cxn>
                  <a:cxn ang="0">
                    <a:pos x="15" y="72"/>
                  </a:cxn>
                  <a:cxn ang="0">
                    <a:pos x="12" y="84"/>
                  </a:cxn>
                  <a:cxn ang="0">
                    <a:pos x="12" y="88"/>
                  </a:cxn>
                  <a:cxn ang="0">
                    <a:pos x="14" y="84"/>
                  </a:cxn>
                  <a:cxn ang="0">
                    <a:pos x="17" y="77"/>
                  </a:cxn>
                  <a:cxn ang="0">
                    <a:pos x="20" y="69"/>
                  </a:cxn>
                  <a:cxn ang="0">
                    <a:pos x="21" y="62"/>
                  </a:cxn>
                  <a:cxn ang="0">
                    <a:pos x="22" y="54"/>
                  </a:cxn>
                  <a:cxn ang="0">
                    <a:pos x="22" y="45"/>
                  </a:cxn>
                  <a:cxn ang="0">
                    <a:pos x="21" y="36"/>
                  </a:cxn>
                  <a:cxn ang="0">
                    <a:pos x="20" y="29"/>
                  </a:cxn>
                  <a:cxn ang="0">
                    <a:pos x="17" y="21"/>
                  </a:cxn>
                  <a:cxn ang="0">
                    <a:pos x="13" y="12"/>
                  </a:cxn>
                  <a:cxn ang="0">
                    <a:pos x="7" y="6"/>
                  </a:cxn>
                  <a:cxn ang="0">
                    <a:pos x="0" y="0"/>
                  </a:cxn>
                  <a:cxn ang="0">
                    <a:pos x="0" y="9"/>
                  </a:cxn>
                </a:cxnLst>
                <a:rect l="0" t="0" r="r" b="b"/>
                <a:pathLst>
                  <a:path w="23" h="89">
                    <a:moveTo>
                      <a:pt x="0" y="9"/>
                    </a:moveTo>
                    <a:lnTo>
                      <a:pt x="4" y="33"/>
                    </a:lnTo>
                    <a:lnTo>
                      <a:pt x="5" y="38"/>
                    </a:lnTo>
                    <a:lnTo>
                      <a:pt x="7" y="44"/>
                    </a:lnTo>
                    <a:lnTo>
                      <a:pt x="11" y="50"/>
                    </a:lnTo>
                    <a:lnTo>
                      <a:pt x="14" y="55"/>
                    </a:lnTo>
                    <a:lnTo>
                      <a:pt x="18" y="60"/>
                    </a:lnTo>
                    <a:lnTo>
                      <a:pt x="15" y="72"/>
                    </a:lnTo>
                    <a:lnTo>
                      <a:pt x="12" y="84"/>
                    </a:lnTo>
                    <a:lnTo>
                      <a:pt x="12" y="88"/>
                    </a:lnTo>
                    <a:lnTo>
                      <a:pt x="14" y="84"/>
                    </a:lnTo>
                    <a:lnTo>
                      <a:pt x="17" y="77"/>
                    </a:lnTo>
                    <a:lnTo>
                      <a:pt x="20" y="69"/>
                    </a:lnTo>
                    <a:lnTo>
                      <a:pt x="21" y="62"/>
                    </a:lnTo>
                    <a:lnTo>
                      <a:pt x="22" y="54"/>
                    </a:lnTo>
                    <a:lnTo>
                      <a:pt x="22" y="45"/>
                    </a:lnTo>
                    <a:lnTo>
                      <a:pt x="21" y="36"/>
                    </a:lnTo>
                    <a:lnTo>
                      <a:pt x="20" y="29"/>
                    </a:lnTo>
                    <a:lnTo>
                      <a:pt x="17" y="21"/>
                    </a:lnTo>
                    <a:lnTo>
                      <a:pt x="13" y="12"/>
                    </a:lnTo>
                    <a:lnTo>
                      <a:pt x="7" y="6"/>
                    </a:lnTo>
                    <a:lnTo>
                      <a:pt x="0" y="0"/>
                    </a:lnTo>
                    <a:lnTo>
                      <a:pt x="0" y="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61" name="Freeform 85"/>
              <p:cNvSpPr>
                <a:spLocks/>
              </p:cNvSpPr>
              <p:nvPr/>
            </p:nvSpPr>
            <p:spPr bwMode="auto">
              <a:xfrm>
                <a:off x="5012" y="3902"/>
                <a:ext cx="8" cy="24"/>
              </a:xfrm>
              <a:custGeom>
                <a:avLst/>
                <a:gdLst/>
                <a:ahLst/>
                <a:cxnLst>
                  <a:cxn ang="0">
                    <a:pos x="7" y="0"/>
                  </a:cxn>
                  <a:cxn ang="0">
                    <a:pos x="5" y="0"/>
                  </a:cxn>
                  <a:cxn ang="0">
                    <a:pos x="3" y="1"/>
                  </a:cxn>
                  <a:cxn ang="0">
                    <a:pos x="2" y="4"/>
                  </a:cxn>
                  <a:cxn ang="0">
                    <a:pos x="1" y="6"/>
                  </a:cxn>
                  <a:cxn ang="0">
                    <a:pos x="0" y="10"/>
                  </a:cxn>
                  <a:cxn ang="0">
                    <a:pos x="0" y="13"/>
                  </a:cxn>
                  <a:cxn ang="0">
                    <a:pos x="1" y="16"/>
                  </a:cxn>
                  <a:cxn ang="0">
                    <a:pos x="1" y="19"/>
                  </a:cxn>
                  <a:cxn ang="0">
                    <a:pos x="3" y="22"/>
                  </a:cxn>
                  <a:cxn ang="0">
                    <a:pos x="4" y="23"/>
                  </a:cxn>
                  <a:cxn ang="0">
                    <a:pos x="6" y="23"/>
                  </a:cxn>
                  <a:cxn ang="0">
                    <a:pos x="7" y="23"/>
                  </a:cxn>
                  <a:cxn ang="0">
                    <a:pos x="7" y="21"/>
                  </a:cxn>
                  <a:cxn ang="0">
                    <a:pos x="5" y="21"/>
                  </a:cxn>
                  <a:cxn ang="0">
                    <a:pos x="4" y="20"/>
                  </a:cxn>
                  <a:cxn ang="0">
                    <a:pos x="2" y="18"/>
                  </a:cxn>
                  <a:cxn ang="0">
                    <a:pos x="2" y="16"/>
                  </a:cxn>
                  <a:cxn ang="0">
                    <a:pos x="1" y="13"/>
                  </a:cxn>
                  <a:cxn ang="0">
                    <a:pos x="1" y="10"/>
                  </a:cxn>
                  <a:cxn ang="0">
                    <a:pos x="1" y="7"/>
                  </a:cxn>
                  <a:cxn ang="0">
                    <a:pos x="2" y="4"/>
                  </a:cxn>
                  <a:cxn ang="0">
                    <a:pos x="4" y="3"/>
                  </a:cxn>
                  <a:cxn ang="0">
                    <a:pos x="5" y="2"/>
                  </a:cxn>
                  <a:cxn ang="0">
                    <a:pos x="7" y="2"/>
                  </a:cxn>
                  <a:cxn ang="0">
                    <a:pos x="7" y="0"/>
                  </a:cxn>
                </a:cxnLst>
                <a:rect l="0" t="0" r="r" b="b"/>
                <a:pathLst>
                  <a:path w="8" h="24">
                    <a:moveTo>
                      <a:pt x="7" y="0"/>
                    </a:moveTo>
                    <a:lnTo>
                      <a:pt x="5" y="0"/>
                    </a:lnTo>
                    <a:lnTo>
                      <a:pt x="3" y="1"/>
                    </a:lnTo>
                    <a:lnTo>
                      <a:pt x="2" y="4"/>
                    </a:lnTo>
                    <a:lnTo>
                      <a:pt x="1" y="6"/>
                    </a:lnTo>
                    <a:lnTo>
                      <a:pt x="0" y="10"/>
                    </a:lnTo>
                    <a:lnTo>
                      <a:pt x="0" y="13"/>
                    </a:lnTo>
                    <a:lnTo>
                      <a:pt x="1" y="16"/>
                    </a:lnTo>
                    <a:lnTo>
                      <a:pt x="1" y="19"/>
                    </a:lnTo>
                    <a:lnTo>
                      <a:pt x="3" y="22"/>
                    </a:lnTo>
                    <a:lnTo>
                      <a:pt x="4" y="23"/>
                    </a:lnTo>
                    <a:lnTo>
                      <a:pt x="6" y="23"/>
                    </a:lnTo>
                    <a:lnTo>
                      <a:pt x="7" y="23"/>
                    </a:lnTo>
                    <a:lnTo>
                      <a:pt x="7" y="21"/>
                    </a:lnTo>
                    <a:lnTo>
                      <a:pt x="5" y="21"/>
                    </a:lnTo>
                    <a:lnTo>
                      <a:pt x="4" y="20"/>
                    </a:lnTo>
                    <a:lnTo>
                      <a:pt x="2" y="18"/>
                    </a:lnTo>
                    <a:lnTo>
                      <a:pt x="2" y="16"/>
                    </a:lnTo>
                    <a:lnTo>
                      <a:pt x="1" y="13"/>
                    </a:lnTo>
                    <a:lnTo>
                      <a:pt x="1" y="10"/>
                    </a:lnTo>
                    <a:lnTo>
                      <a:pt x="1" y="7"/>
                    </a:lnTo>
                    <a:lnTo>
                      <a:pt x="2" y="4"/>
                    </a:lnTo>
                    <a:lnTo>
                      <a:pt x="4" y="3"/>
                    </a:lnTo>
                    <a:lnTo>
                      <a:pt x="5" y="2"/>
                    </a:lnTo>
                    <a:lnTo>
                      <a:pt x="7" y="2"/>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62" name="Freeform 86"/>
              <p:cNvSpPr>
                <a:spLocks/>
              </p:cNvSpPr>
              <p:nvPr/>
            </p:nvSpPr>
            <p:spPr bwMode="auto">
              <a:xfrm>
                <a:off x="5017" y="3902"/>
                <a:ext cx="11" cy="24"/>
              </a:xfrm>
              <a:custGeom>
                <a:avLst/>
                <a:gdLst/>
                <a:ahLst/>
                <a:cxnLst>
                  <a:cxn ang="0">
                    <a:pos x="2" y="2"/>
                  </a:cxn>
                  <a:cxn ang="0">
                    <a:pos x="4" y="3"/>
                  </a:cxn>
                  <a:cxn ang="0">
                    <a:pos x="5" y="4"/>
                  </a:cxn>
                  <a:cxn ang="0">
                    <a:pos x="6" y="7"/>
                  </a:cxn>
                  <a:cxn ang="0">
                    <a:pos x="7" y="9"/>
                  </a:cxn>
                  <a:cxn ang="0">
                    <a:pos x="7" y="12"/>
                  </a:cxn>
                  <a:cxn ang="0">
                    <a:pos x="6" y="15"/>
                  </a:cxn>
                  <a:cxn ang="0">
                    <a:pos x="5" y="17"/>
                  </a:cxn>
                  <a:cxn ang="0">
                    <a:pos x="4" y="19"/>
                  </a:cxn>
                  <a:cxn ang="0">
                    <a:pos x="3" y="20"/>
                  </a:cxn>
                  <a:cxn ang="0">
                    <a:pos x="2" y="21"/>
                  </a:cxn>
                  <a:cxn ang="0">
                    <a:pos x="1" y="21"/>
                  </a:cxn>
                  <a:cxn ang="0">
                    <a:pos x="0" y="21"/>
                  </a:cxn>
                  <a:cxn ang="0">
                    <a:pos x="2" y="23"/>
                  </a:cxn>
                  <a:cxn ang="0">
                    <a:pos x="4" y="23"/>
                  </a:cxn>
                  <a:cxn ang="0">
                    <a:pos x="5" y="22"/>
                  </a:cxn>
                  <a:cxn ang="0">
                    <a:pos x="7" y="20"/>
                  </a:cxn>
                  <a:cxn ang="0">
                    <a:pos x="8" y="18"/>
                  </a:cxn>
                  <a:cxn ang="0">
                    <a:pos x="9" y="16"/>
                  </a:cxn>
                  <a:cxn ang="0">
                    <a:pos x="9" y="15"/>
                  </a:cxn>
                  <a:cxn ang="0">
                    <a:pos x="10" y="12"/>
                  </a:cxn>
                  <a:cxn ang="0">
                    <a:pos x="10" y="11"/>
                  </a:cxn>
                  <a:cxn ang="0">
                    <a:pos x="9" y="8"/>
                  </a:cxn>
                  <a:cxn ang="0">
                    <a:pos x="9" y="5"/>
                  </a:cxn>
                  <a:cxn ang="0">
                    <a:pos x="7" y="3"/>
                  </a:cxn>
                  <a:cxn ang="0">
                    <a:pos x="6" y="1"/>
                  </a:cxn>
                  <a:cxn ang="0">
                    <a:pos x="4" y="0"/>
                  </a:cxn>
                  <a:cxn ang="0">
                    <a:pos x="3" y="0"/>
                  </a:cxn>
                  <a:cxn ang="0">
                    <a:pos x="2" y="2"/>
                  </a:cxn>
                </a:cxnLst>
                <a:rect l="0" t="0" r="r" b="b"/>
                <a:pathLst>
                  <a:path w="11" h="24">
                    <a:moveTo>
                      <a:pt x="2" y="2"/>
                    </a:moveTo>
                    <a:lnTo>
                      <a:pt x="4" y="3"/>
                    </a:lnTo>
                    <a:lnTo>
                      <a:pt x="5" y="4"/>
                    </a:lnTo>
                    <a:lnTo>
                      <a:pt x="6" y="7"/>
                    </a:lnTo>
                    <a:lnTo>
                      <a:pt x="7" y="9"/>
                    </a:lnTo>
                    <a:lnTo>
                      <a:pt x="7" y="12"/>
                    </a:lnTo>
                    <a:lnTo>
                      <a:pt x="6" y="15"/>
                    </a:lnTo>
                    <a:lnTo>
                      <a:pt x="5" y="17"/>
                    </a:lnTo>
                    <a:lnTo>
                      <a:pt x="4" y="19"/>
                    </a:lnTo>
                    <a:lnTo>
                      <a:pt x="3" y="20"/>
                    </a:lnTo>
                    <a:lnTo>
                      <a:pt x="2" y="21"/>
                    </a:lnTo>
                    <a:lnTo>
                      <a:pt x="1" y="21"/>
                    </a:lnTo>
                    <a:lnTo>
                      <a:pt x="0" y="21"/>
                    </a:lnTo>
                    <a:lnTo>
                      <a:pt x="2" y="23"/>
                    </a:lnTo>
                    <a:lnTo>
                      <a:pt x="4" y="23"/>
                    </a:lnTo>
                    <a:lnTo>
                      <a:pt x="5" y="22"/>
                    </a:lnTo>
                    <a:lnTo>
                      <a:pt x="7" y="20"/>
                    </a:lnTo>
                    <a:lnTo>
                      <a:pt x="8" y="18"/>
                    </a:lnTo>
                    <a:lnTo>
                      <a:pt x="9" y="16"/>
                    </a:lnTo>
                    <a:lnTo>
                      <a:pt x="9" y="15"/>
                    </a:lnTo>
                    <a:lnTo>
                      <a:pt x="10" y="12"/>
                    </a:lnTo>
                    <a:lnTo>
                      <a:pt x="10" y="11"/>
                    </a:lnTo>
                    <a:lnTo>
                      <a:pt x="9" y="8"/>
                    </a:lnTo>
                    <a:lnTo>
                      <a:pt x="9" y="5"/>
                    </a:lnTo>
                    <a:lnTo>
                      <a:pt x="7" y="3"/>
                    </a:lnTo>
                    <a:lnTo>
                      <a:pt x="6" y="1"/>
                    </a:lnTo>
                    <a:lnTo>
                      <a:pt x="4" y="0"/>
                    </a:lnTo>
                    <a:lnTo>
                      <a:pt x="3" y="0"/>
                    </a:lnTo>
                    <a:lnTo>
                      <a:pt x="2"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63" name="Freeform 87"/>
              <p:cNvSpPr>
                <a:spLocks/>
              </p:cNvSpPr>
              <p:nvPr/>
            </p:nvSpPr>
            <p:spPr bwMode="auto">
              <a:xfrm>
                <a:off x="5001" y="3914"/>
                <a:ext cx="5" cy="29"/>
              </a:xfrm>
              <a:custGeom>
                <a:avLst/>
                <a:gdLst/>
                <a:ahLst/>
                <a:cxnLst>
                  <a:cxn ang="0">
                    <a:pos x="0" y="28"/>
                  </a:cxn>
                  <a:cxn ang="0">
                    <a:pos x="4" y="0"/>
                  </a:cxn>
                  <a:cxn ang="0">
                    <a:pos x="3" y="25"/>
                  </a:cxn>
                  <a:cxn ang="0">
                    <a:pos x="0" y="28"/>
                  </a:cxn>
                </a:cxnLst>
                <a:rect l="0" t="0" r="r" b="b"/>
                <a:pathLst>
                  <a:path w="5" h="29">
                    <a:moveTo>
                      <a:pt x="0" y="28"/>
                    </a:moveTo>
                    <a:lnTo>
                      <a:pt x="4" y="0"/>
                    </a:lnTo>
                    <a:lnTo>
                      <a:pt x="3" y="25"/>
                    </a:lnTo>
                    <a:lnTo>
                      <a:pt x="0" y="2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64" name="Freeform 88"/>
              <p:cNvSpPr>
                <a:spLocks/>
              </p:cNvSpPr>
              <p:nvPr/>
            </p:nvSpPr>
            <p:spPr bwMode="auto">
              <a:xfrm>
                <a:off x="5025" y="3916"/>
                <a:ext cx="15" cy="16"/>
              </a:xfrm>
              <a:custGeom>
                <a:avLst/>
                <a:gdLst/>
                <a:ahLst/>
                <a:cxnLst>
                  <a:cxn ang="0">
                    <a:pos x="12" y="0"/>
                  </a:cxn>
                  <a:cxn ang="0">
                    <a:pos x="0" y="15"/>
                  </a:cxn>
                  <a:cxn ang="0">
                    <a:pos x="14" y="1"/>
                  </a:cxn>
                  <a:cxn ang="0">
                    <a:pos x="12" y="0"/>
                  </a:cxn>
                </a:cxnLst>
                <a:rect l="0" t="0" r="r" b="b"/>
                <a:pathLst>
                  <a:path w="15" h="16">
                    <a:moveTo>
                      <a:pt x="12" y="0"/>
                    </a:moveTo>
                    <a:lnTo>
                      <a:pt x="0" y="15"/>
                    </a:lnTo>
                    <a:lnTo>
                      <a:pt x="14" y="1"/>
                    </a:lnTo>
                    <a:lnTo>
                      <a:pt x="1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65" name="Freeform 89"/>
              <p:cNvSpPr>
                <a:spLocks/>
              </p:cNvSpPr>
              <p:nvPr/>
            </p:nvSpPr>
            <p:spPr bwMode="auto">
              <a:xfrm>
                <a:off x="4612" y="3967"/>
                <a:ext cx="587" cy="29"/>
              </a:xfrm>
              <a:custGeom>
                <a:avLst/>
                <a:gdLst/>
                <a:ahLst/>
                <a:cxnLst>
                  <a:cxn ang="0">
                    <a:pos x="0" y="6"/>
                  </a:cxn>
                  <a:cxn ang="0">
                    <a:pos x="586" y="28"/>
                  </a:cxn>
                  <a:cxn ang="0">
                    <a:pos x="501" y="9"/>
                  </a:cxn>
                  <a:cxn ang="0">
                    <a:pos x="83" y="0"/>
                  </a:cxn>
                  <a:cxn ang="0">
                    <a:pos x="0" y="6"/>
                  </a:cxn>
                </a:cxnLst>
                <a:rect l="0" t="0" r="r" b="b"/>
                <a:pathLst>
                  <a:path w="587" h="29">
                    <a:moveTo>
                      <a:pt x="0" y="6"/>
                    </a:moveTo>
                    <a:lnTo>
                      <a:pt x="586" y="28"/>
                    </a:lnTo>
                    <a:lnTo>
                      <a:pt x="501" y="9"/>
                    </a:lnTo>
                    <a:lnTo>
                      <a:pt x="83" y="0"/>
                    </a:lnTo>
                    <a:lnTo>
                      <a:pt x="0" y="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66" name="Freeform 90"/>
              <p:cNvSpPr>
                <a:spLocks/>
              </p:cNvSpPr>
              <p:nvPr/>
            </p:nvSpPr>
            <p:spPr bwMode="auto">
              <a:xfrm>
                <a:off x="5091" y="3862"/>
                <a:ext cx="33" cy="46"/>
              </a:xfrm>
              <a:custGeom>
                <a:avLst/>
                <a:gdLst/>
                <a:ahLst/>
                <a:cxnLst>
                  <a:cxn ang="0">
                    <a:pos x="1" y="29"/>
                  </a:cxn>
                  <a:cxn ang="0">
                    <a:pos x="4" y="35"/>
                  </a:cxn>
                  <a:cxn ang="0">
                    <a:pos x="7" y="40"/>
                  </a:cxn>
                  <a:cxn ang="0">
                    <a:pos x="12" y="43"/>
                  </a:cxn>
                  <a:cxn ang="0">
                    <a:pos x="17" y="45"/>
                  </a:cxn>
                  <a:cxn ang="0">
                    <a:pos x="21" y="45"/>
                  </a:cxn>
                  <a:cxn ang="0">
                    <a:pos x="25" y="44"/>
                  </a:cxn>
                  <a:cxn ang="0">
                    <a:pos x="28" y="41"/>
                  </a:cxn>
                  <a:cxn ang="0">
                    <a:pos x="31" y="37"/>
                  </a:cxn>
                  <a:cxn ang="0">
                    <a:pos x="32" y="32"/>
                  </a:cxn>
                  <a:cxn ang="0">
                    <a:pos x="32" y="26"/>
                  </a:cxn>
                  <a:cxn ang="0">
                    <a:pos x="32" y="21"/>
                  </a:cxn>
                  <a:cxn ang="0">
                    <a:pos x="31" y="16"/>
                  </a:cxn>
                  <a:cxn ang="0">
                    <a:pos x="29" y="11"/>
                  </a:cxn>
                  <a:cxn ang="0">
                    <a:pos x="25" y="6"/>
                  </a:cxn>
                  <a:cxn ang="0">
                    <a:pos x="20" y="2"/>
                  </a:cxn>
                  <a:cxn ang="0">
                    <a:pos x="15" y="0"/>
                  </a:cxn>
                  <a:cxn ang="0">
                    <a:pos x="12" y="0"/>
                  </a:cxn>
                  <a:cxn ang="0">
                    <a:pos x="6" y="2"/>
                  </a:cxn>
                  <a:cxn ang="0">
                    <a:pos x="3" y="6"/>
                  </a:cxn>
                  <a:cxn ang="0">
                    <a:pos x="1" y="11"/>
                  </a:cxn>
                  <a:cxn ang="0">
                    <a:pos x="0" y="16"/>
                  </a:cxn>
                  <a:cxn ang="0">
                    <a:pos x="2" y="11"/>
                  </a:cxn>
                  <a:cxn ang="0">
                    <a:pos x="4" y="7"/>
                  </a:cxn>
                  <a:cxn ang="0">
                    <a:pos x="8" y="4"/>
                  </a:cxn>
                  <a:cxn ang="0">
                    <a:pos x="12" y="3"/>
                  </a:cxn>
                  <a:cxn ang="0">
                    <a:pos x="17" y="5"/>
                  </a:cxn>
                  <a:cxn ang="0">
                    <a:pos x="21" y="9"/>
                  </a:cxn>
                  <a:cxn ang="0">
                    <a:pos x="24" y="14"/>
                  </a:cxn>
                  <a:cxn ang="0">
                    <a:pos x="25" y="20"/>
                  </a:cxn>
                  <a:cxn ang="0">
                    <a:pos x="26" y="25"/>
                  </a:cxn>
                  <a:cxn ang="0">
                    <a:pos x="22" y="37"/>
                  </a:cxn>
                  <a:cxn ang="0">
                    <a:pos x="22" y="24"/>
                  </a:cxn>
                  <a:cxn ang="0">
                    <a:pos x="18" y="36"/>
                  </a:cxn>
                  <a:cxn ang="0">
                    <a:pos x="18" y="26"/>
                  </a:cxn>
                  <a:cxn ang="0">
                    <a:pos x="14" y="33"/>
                  </a:cxn>
                  <a:cxn ang="0">
                    <a:pos x="13" y="26"/>
                  </a:cxn>
                  <a:cxn ang="0">
                    <a:pos x="10" y="31"/>
                  </a:cxn>
                  <a:cxn ang="0">
                    <a:pos x="10" y="26"/>
                  </a:cxn>
                  <a:cxn ang="0">
                    <a:pos x="8" y="31"/>
                  </a:cxn>
                  <a:cxn ang="0">
                    <a:pos x="5" y="31"/>
                  </a:cxn>
                  <a:cxn ang="0">
                    <a:pos x="3" y="31"/>
                  </a:cxn>
                  <a:cxn ang="0">
                    <a:pos x="1" y="29"/>
                  </a:cxn>
                </a:cxnLst>
                <a:rect l="0" t="0" r="r" b="b"/>
                <a:pathLst>
                  <a:path w="33" h="46">
                    <a:moveTo>
                      <a:pt x="1" y="29"/>
                    </a:moveTo>
                    <a:lnTo>
                      <a:pt x="4" y="35"/>
                    </a:lnTo>
                    <a:lnTo>
                      <a:pt x="7" y="40"/>
                    </a:lnTo>
                    <a:lnTo>
                      <a:pt x="12" y="43"/>
                    </a:lnTo>
                    <a:lnTo>
                      <a:pt x="17" y="45"/>
                    </a:lnTo>
                    <a:lnTo>
                      <a:pt x="21" y="45"/>
                    </a:lnTo>
                    <a:lnTo>
                      <a:pt x="25" y="44"/>
                    </a:lnTo>
                    <a:lnTo>
                      <a:pt x="28" y="41"/>
                    </a:lnTo>
                    <a:lnTo>
                      <a:pt x="31" y="37"/>
                    </a:lnTo>
                    <a:lnTo>
                      <a:pt x="32" y="32"/>
                    </a:lnTo>
                    <a:lnTo>
                      <a:pt x="32" y="26"/>
                    </a:lnTo>
                    <a:lnTo>
                      <a:pt x="32" y="21"/>
                    </a:lnTo>
                    <a:lnTo>
                      <a:pt x="31" y="16"/>
                    </a:lnTo>
                    <a:lnTo>
                      <a:pt x="29" y="11"/>
                    </a:lnTo>
                    <a:lnTo>
                      <a:pt x="25" y="6"/>
                    </a:lnTo>
                    <a:lnTo>
                      <a:pt x="20" y="2"/>
                    </a:lnTo>
                    <a:lnTo>
                      <a:pt x="15" y="0"/>
                    </a:lnTo>
                    <a:lnTo>
                      <a:pt x="12" y="0"/>
                    </a:lnTo>
                    <a:lnTo>
                      <a:pt x="6" y="2"/>
                    </a:lnTo>
                    <a:lnTo>
                      <a:pt x="3" y="6"/>
                    </a:lnTo>
                    <a:lnTo>
                      <a:pt x="1" y="11"/>
                    </a:lnTo>
                    <a:lnTo>
                      <a:pt x="0" y="16"/>
                    </a:lnTo>
                    <a:lnTo>
                      <a:pt x="2" y="11"/>
                    </a:lnTo>
                    <a:lnTo>
                      <a:pt x="4" y="7"/>
                    </a:lnTo>
                    <a:lnTo>
                      <a:pt x="8" y="4"/>
                    </a:lnTo>
                    <a:lnTo>
                      <a:pt x="12" y="3"/>
                    </a:lnTo>
                    <a:lnTo>
                      <a:pt x="17" y="5"/>
                    </a:lnTo>
                    <a:lnTo>
                      <a:pt x="21" y="9"/>
                    </a:lnTo>
                    <a:lnTo>
                      <a:pt x="24" y="14"/>
                    </a:lnTo>
                    <a:lnTo>
                      <a:pt x="25" y="20"/>
                    </a:lnTo>
                    <a:lnTo>
                      <a:pt x="26" y="25"/>
                    </a:lnTo>
                    <a:lnTo>
                      <a:pt x="22" y="37"/>
                    </a:lnTo>
                    <a:lnTo>
                      <a:pt x="22" y="24"/>
                    </a:lnTo>
                    <a:lnTo>
                      <a:pt x="18" y="36"/>
                    </a:lnTo>
                    <a:lnTo>
                      <a:pt x="18" y="26"/>
                    </a:lnTo>
                    <a:lnTo>
                      <a:pt x="14" y="33"/>
                    </a:lnTo>
                    <a:lnTo>
                      <a:pt x="13" y="26"/>
                    </a:lnTo>
                    <a:lnTo>
                      <a:pt x="10" y="31"/>
                    </a:lnTo>
                    <a:lnTo>
                      <a:pt x="10" y="26"/>
                    </a:lnTo>
                    <a:lnTo>
                      <a:pt x="8" y="31"/>
                    </a:lnTo>
                    <a:lnTo>
                      <a:pt x="5" y="31"/>
                    </a:lnTo>
                    <a:lnTo>
                      <a:pt x="3" y="31"/>
                    </a:lnTo>
                    <a:lnTo>
                      <a:pt x="1"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67" name="Freeform 91"/>
              <p:cNvSpPr>
                <a:spLocks/>
              </p:cNvSpPr>
              <p:nvPr/>
            </p:nvSpPr>
            <p:spPr bwMode="auto">
              <a:xfrm>
                <a:off x="5075" y="3946"/>
                <a:ext cx="82" cy="36"/>
              </a:xfrm>
              <a:custGeom>
                <a:avLst/>
                <a:gdLst/>
                <a:ahLst/>
                <a:cxnLst>
                  <a:cxn ang="0">
                    <a:pos x="0" y="0"/>
                  </a:cxn>
                  <a:cxn ang="0">
                    <a:pos x="2" y="9"/>
                  </a:cxn>
                  <a:cxn ang="0">
                    <a:pos x="6" y="16"/>
                  </a:cxn>
                  <a:cxn ang="0">
                    <a:pos x="11" y="23"/>
                  </a:cxn>
                  <a:cxn ang="0">
                    <a:pos x="16" y="29"/>
                  </a:cxn>
                  <a:cxn ang="0">
                    <a:pos x="22" y="32"/>
                  </a:cxn>
                  <a:cxn ang="0">
                    <a:pos x="30" y="34"/>
                  </a:cxn>
                  <a:cxn ang="0">
                    <a:pos x="39" y="35"/>
                  </a:cxn>
                  <a:cxn ang="0">
                    <a:pos x="49" y="35"/>
                  </a:cxn>
                  <a:cxn ang="0">
                    <a:pos x="56" y="33"/>
                  </a:cxn>
                  <a:cxn ang="0">
                    <a:pos x="63" y="30"/>
                  </a:cxn>
                  <a:cxn ang="0">
                    <a:pos x="69" y="25"/>
                  </a:cxn>
                  <a:cxn ang="0">
                    <a:pos x="75" y="17"/>
                  </a:cxn>
                  <a:cxn ang="0">
                    <a:pos x="78" y="11"/>
                  </a:cxn>
                  <a:cxn ang="0">
                    <a:pos x="81" y="5"/>
                  </a:cxn>
                  <a:cxn ang="0">
                    <a:pos x="31" y="8"/>
                  </a:cxn>
                  <a:cxn ang="0">
                    <a:pos x="17" y="8"/>
                  </a:cxn>
                  <a:cxn ang="0">
                    <a:pos x="10" y="7"/>
                  </a:cxn>
                  <a:cxn ang="0">
                    <a:pos x="4" y="5"/>
                  </a:cxn>
                  <a:cxn ang="0">
                    <a:pos x="0" y="0"/>
                  </a:cxn>
                </a:cxnLst>
                <a:rect l="0" t="0" r="r" b="b"/>
                <a:pathLst>
                  <a:path w="82" h="36">
                    <a:moveTo>
                      <a:pt x="0" y="0"/>
                    </a:moveTo>
                    <a:lnTo>
                      <a:pt x="2" y="9"/>
                    </a:lnTo>
                    <a:lnTo>
                      <a:pt x="6" y="16"/>
                    </a:lnTo>
                    <a:lnTo>
                      <a:pt x="11" y="23"/>
                    </a:lnTo>
                    <a:lnTo>
                      <a:pt x="16" y="29"/>
                    </a:lnTo>
                    <a:lnTo>
                      <a:pt x="22" y="32"/>
                    </a:lnTo>
                    <a:lnTo>
                      <a:pt x="30" y="34"/>
                    </a:lnTo>
                    <a:lnTo>
                      <a:pt x="39" y="35"/>
                    </a:lnTo>
                    <a:lnTo>
                      <a:pt x="49" y="35"/>
                    </a:lnTo>
                    <a:lnTo>
                      <a:pt x="56" y="33"/>
                    </a:lnTo>
                    <a:lnTo>
                      <a:pt x="63" y="30"/>
                    </a:lnTo>
                    <a:lnTo>
                      <a:pt x="69" y="25"/>
                    </a:lnTo>
                    <a:lnTo>
                      <a:pt x="75" y="17"/>
                    </a:lnTo>
                    <a:lnTo>
                      <a:pt x="78" y="11"/>
                    </a:lnTo>
                    <a:lnTo>
                      <a:pt x="81" y="5"/>
                    </a:lnTo>
                    <a:lnTo>
                      <a:pt x="31" y="8"/>
                    </a:lnTo>
                    <a:lnTo>
                      <a:pt x="17" y="8"/>
                    </a:lnTo>
                    <a:lnTo>
                      <a:pt x="10" y="7"/>
                    </a:lnTo>
                    <a:lnTo>
                      <a:pt x="4" y="5"/>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68" name="Freeform 92"/>
              <p:cNvSpPr>
                <a:spLocks/>
              </p:cNvSpPr>
              <p:nvPr/>
            </p:nvSpPr>
            <p:spPr bwMode="auto">
              <a:xfrm>
                <a:off x="5185" y="3872"/>
                <a:ext cx="19" cy="21"/>
              </a:xfrm>
              <a:custGeom>
                <a:avLst/>
                <a:gdLst/>
                <a:ahLst/>
                <a:cxnLst>
                  <a:cxn ang="0">
                    <a:pos x="18" y="0"/>
                  </a:cxn>
                  <a:cxn ang="0">
                    <a:pos x="11" y="6"/>
                  </a:cxn>
                  <a:cxn ang="0">
                    <a:pos x="10" y="18"/>
                  </a:cxn>
                  <a:cxn ang="0">
                    <a:pos x="14" y="20"/>
                  </a:cxn>
                  <a:cxn ang="0">
                    <a:pos x="0" y="20"/>
                  </a:cxn>
                  <a:cxn ang="0">
                    <a:pos x="2" y="1"/>
                  </a:cxn>
                  <a:cxn ang="0">
                    <a:pos x="18" y="0"/>
                  </a:cxn>
                </a:cxnLst>
                <a:rect l="0" t="0" r="r" b="b"/>
                <a:pathLst>
                  <a:path w="19" h="21">
                    <a:moveTo>
                      <a:pt x="18" y="0"/>
                    </a:moveTo>
                    <a:lnTo>
                      <a:pt x="11" y="6"/>
                    </a:lnTo>
                    <a:lnTo>
                      <a:pt x="10" y="18"/>
                    </a:lnTo>
                    <a:lnTo>
                      <a:pt x="14" y="20"/>
                    </a:lnTo>
                    <a:lnTo>
                      <a:pt x="0" y="20"/>
                    </a:lnTo>
                    <a:lnTo>
                      <a:pt x="2" y="1"/>
                    </a:lnTo>
                    <a:lnTo>
                      <a:pt x="1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69" name="Freeform 93"/>
              <p:cNvSpPr>
                <a:spLocks/>
              </p:cNvSpPr>
              <p:nvPr/>
            </p:nvSpPr>
            <p:spPr bwMode="auto">
              <a:xfrm>
                <a:off x="5141" y="3873"/>
                <a:ext cx="41" cy="21"/>
              </a:xfrm>
              <a:custGeom>
                <a:avLst/>
                <a:gdLst/>
                <a:ahLst/>
                <a:cxnLst>
                  <a:cxn ang="0">
                    <a:pos x="40" y="0"/>
                  </a:cxn>
                  <a:cxn ang="0">
                    <a:pos x="35" y="4"/>
                  </a:cxn>
                  <a:cxn ang="0">
                    <a:pos x="34" y="19"/>
                  </a:cxn>
                  <a:cxn ang="0">
                    <a:pos x="0" y="20"/>
                  </a:cxn>
                  <a:cxn ang="0">
                    <a:pos x="0" y="17"/>
                  </a:cxn>
                  <a:cxn ang="0">
                    <a:pos x="1" y="13"/>
                  </a:cxn>
                  <a:cxn ang="0">
                    <a:pos x="3" y="8"/>
                  </a:cxn>
                  <a:cxn ang="0">
                    <a:pos x="6" y="4"/>
                  </a:cxn>
                  <a:cxn ang="0">
                    <a:pos x="9" y="3"/>
                  </a:cxn>
                  <a:cxn ang="0">
                    <a:pos x="12" y="1"/>
                  </a:cxn>
                  <a:cxn ang="0">
                    <a:pos x="17" y="0"/>
                  </a:cxn>
                  <a:cxn ang="0">
                    <a:pos x="40" y="0"/>
                  </a:cxn>
                </a:cxnLst>
                <a:rect l="0" t="0" r="r" b="b"/>
                <a:pathLst>
                  <a:path w="41" h="21">
                    <a:moveTo>
                      <a:pt x="40" y="0"/>
                    </a:moveTo>
                    <a:lnTo>
                      <a:pt x="35" y="4"/>
                    </a:lnTo>
                    <a:lnTo>
                      <a:pt x="34" y="19"/>
                    </a:lnTo>
                    <a:lnTo>
                      <a:pt x="0" y="20"/>
                    </a:lnTo>
                    <a:lnTo>
                      <a:pt x="0" y="17"/>
                    </a:lnTo>
                    <a:lnTo>
                      <a:pt x="1" y="13"/>
                    </a:lnTo>
                    <a:lnTo>
                      <a:pt x="3" y="8"/>
                    </a:lnTo>
                    <a:lnTo>
                      <a:pt x="6" y="4"/>
                    </a:lnTo>
                    <a:lnTo>
                      <a:pt x="9" y="3"/>
                    </a:lnTo>
                    <a:lnTo>
                      <a:pt x="12" y="1"/>
                    </a:lnTo>
                    <a:lnTo>
                      <a:pt x="17" y="0"/>
                    </a:lnTo>
                    <a:lnTo>
                      <a:pt x="4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70" name="Freeform 94"/>
              <p:cNvSpPr>
                <a:spLocks/>
              </p:cNvSpPr>
              <p:nvPr/>
            </p:nvSpPr>
            <p:spPr bwMode="auto">
              <a:xfrm>
                <a:off x="5140" y="3891"/>
                <a:ext cx="63" cy="36"/>
              </a:xfrm>
              <a:custGeom>
                <a:avLst/>
                <a:gdLst/>
                <a:ahLst/>
                <a:cxnLst>
                  <a:cxn ang="0">
                    <a:pos x="61" y="4"/>
                  </a:cxn>
                  <a:cxn ang="0">
                    <a:pos x="57" y="8"/>
                  </a:cxn>
                  <a:cxn ang="0">
                    <a:pos x="2" y="8"/>
                  </a:cxn>
                  <a:cxn ang="0">
                    <a:pos x="1" y="5"/>
                  </a:cxn>
                  <a:cxn ang="0">
                    <a:pos x="1" y="1"/>
                  </a:cxn>
                  <a:cxn ang="0">
                    <a:pos x="1" y="0"/>
                  </a:cxn>
                  <a:cxn ang="0">
                    <a:pos x="0" y="5"/>
                  </a:cxn>
                  <a:cxn ang="0">
                    <a:pos x="0" y="10"/>
                  </a:cxn>
                  <a:cxn ang="0">
                    <a:pos x="1" y="13"/>
                  </a:cxn>
                  <a:cxn ang="0">
                    <a:pos x="2" y="19"/>
                  </a:cxn>
                  <a:cxn ang="0">
                    <a:pos x="3" y="23"/>
                  </a:cxn>
                  <a:cxn ang="0">
                    <a:pos x="6" y="27"/>
                  </a:cxn>
                  <a:cxn ang="0">
                    <a:pos x="9" y="30"/>
                  </a:cxn>
                  <a:cxn ang="0">
                    <a:pos x="13" y="32"/>
                  </a:cxn>
                  <a:cxn ang="0">
                    <a:pos x="18" y="33"/>
                  </a:cxn>
                  <a:cxn ang="0">
                    <a:pos x="25" y="35"/>
                  </a:cxn>
                  <a:cxn ang="0">
                    <a:pos x="36" y="35"/>
                  </a:cxn>
                  <a:cxn ang="0">
                    <a:pos x="21" y="32"/>
                  </a:cxn>
                  <a:cxn ang="0">
                    <a:pos x="14" y="31"/>
                  </a:cxn>
                  <a:cxn ang="0">
                    <a:pos x="10" y="28"/>
                  </a:cxn>
                  <a:cxn ang="0">
                    <a:pos x="33" y="28"/>
                  </a:cxn>
                  <a:cxn ang="0">
                    <a:pos x="34" y="20"/>
                  </a:cxn>
                  <a:cxn ang="0">
                    <a:pos x="43" y="11"/>
                  </a:cxn>
                  <a:cxn ang="0">
                    <a:pos x="41" y="32"/>
                  </a:cxn>
                  <a:cxn ang="0">
                    <a:pos x="43" y="28"/>
                  </a:cxn>
                  <a:cxn ang="0">
                    <a:pos x="58" y="28"/>
                  </a:cxn>
                  <a:cxn ang="0">
                    <a:pos x="51" y="26"/>
                  </a:cxn>
                  <a:cxn ang="0">
                    <a:pos x="53" y="11"/>
                  </a:cxn>
                  <a:cxn ang="0">
                    <a:pos x="57" y="11"/>
                  </a:cxn>
                  <a:cxn ang="0">
                    <a:pos x="60" y="9"/>
                  </a:cxn>
                  <a:cxn ang="0">
                    <a:pos x="62" y="6"/>
                  </a:cxn>
                  <a:cxn ang="0">
                    <a:pos x="61" y="4"/>
                  </a:cxn>
                </a:cxnLst>
                <a:rect l="0" t="0" r="r" b="b"/>
                <a:pathLst>
                  <a:path w="63" h="36">
                    <a:moveTo>
                      <a:pt x="61" y="4"/>
                    </a:moveTo>
                    <a:lnTo>
                      <a:pt x="57" y="8"/>
                    </a:lnTo>
                    <a:lnTo>
                      <a:pt x="2" y="8"/>
                    </a:lnTo>
                    <a:lnTo>
                      <a:pt x="1" y="5"/>
                    </a:lnTo>
                    <a:lnTo>
                      <a:pt x="1" y="1"/>
                    </a:lnTo>
                    <a:lnTo>
                      <a:pt x="1" y="0"/>
                    </a:lnTo>
                    <a:lnTo>
                      <a:pt x="0" y="5"/>
                    </a:lnTo>
                    <a:lnTo>
                      <a:pt x="0" y="10"/>
                    </a:lnTo>
                    <a:lnTo>
                      <a:pt x="1" y="13"/>
                    </a:lnTo>
                    <a:lnTo>
                      <a:pt x="2" y="19"/>
                    </a:lnTo>
                    <a:lnTo>
                      <a:pt x="3" y="23"/>
                    </a:lnTo>
                    <a:lnTo>
                      <a:pt x="6" y="27"/>
                    </a:lnTo>
                    <a:lnTo>
                      <a:pt x="9" y="30"/>
                    </a:lnTo>
                    <a:lnTo>
                      <a:pt x="13" y="32"/>
                    </a:lnTo>
                    <a:lnTo>
                      <a:pt x="18" y="33"/>
                    </a:lnTo>
                    <a:lnTo>
                      <a:pt x="25" y="35"/>
                    </a:lnTo>
                    <a:lnTo>
                      <a:pt x="36" y="35"/>
                    </a:lnTo>
                    <a:lnTo>
                      <a:pt x="21" y="32"/>
                    </a:lnTo>
                    <a:lnTo>
                      <a:pt x="14" y="31"/>
                    </a:lnTo>
                    <a:lnTo>
                      <a:pt x="10" y="28"/>
                    </a:lnTo>
                    <a:lnTo>
                      <a:pt x="33" y="28"/>
                    </a:lnTo>
                    <a:lnTo>
                      <a:pt x="34" y="20"/>
                    </a:lnTo>
                    <a:lnTo>
                      <a:pt x="43" y="11"/>
                    </a:lnTo>
                    <a:lnTo>
                      <a:pt x="41" y="32"/>
                    </a:lnTo>
                    <a:lnTo>
                      <a:pt x="43" y="28"/>
                    </a:lnTo>
                    <a:lnTo>
                      <a:pt x="58" y="28"/>
                    </a:lnTo>
                    <a:lnTo>
                      <a:pt x="51" y="26"/>
                    </a:lnTo>
                    <a:lnTo>
                      <a:pt x="53" y="11"/>
                    </a:lnTo>
                    <a:lnTo>
                      <a:pt x="57" y="11"/>
                    </a:lnTo>
                    <a:lnTo>
                      <a:pt x="60" y="9"/>
                    </a:lnTo>
                    <a:lnTo>
                      <a:pt x="62" y="6"/>
                    </a:lnTo>
                    <a:lnTo>
                      <a:pt x="61"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71" name="Freeform 95"/>
              <p:cNvSpPr>
                <a:spLocks/>
              </p:cNvSpPr>
              <p:nvPr/>
            </p:nvSpPr>
            <p:spPr bwMode="auto">
              <a:xfrm>
                <a:off x="5070" y="3810"/>
                <a:ext cx="76" cy="29"/>
              </a:xfrm>
              <a:custGeom>
                <a:avLst/>
                <a:gdLst/>
                <a:ahLst/>
                <a:cxnLst>
                  <a:cxn ang="0">
                    <a:pos x="74" y="27"/>
                  </a:cxn>
                  <a:cxn ang="0">
                    <a:pos x="53" y="14"/>
                  </a:cxn>
                  <a:cxn ang="0">
                    <a:pos x="34" y="6"/>
                  </a:cxn>
                  <a:cxn ang="0">
                    <a:pos x="11" y="0"/>
                  </a:cxn>
                  <a:cxn ang="0">
                    <a:pos x="6" y="0"/>
                  </a:cxn>
                  <a:cxn ang="0">
                    <a:pos x="1" y="4"/>
                  </a:cxn>
                  <a:cxn ang="0">
                    <a:pos x="0" y="6"/>
                  </a:cxn>
                  <a:cxn ang="0">
                    <a:pos x="0" y="9"/>
                  </a:cxn>
                  <a:cxn ang="0">
                    <a:pos x="0" y="13"/>
                  </a:cxn>
                  <a:cxn ang="0">
                    <a:pos x="1" y="15"/>
                  </a:cxn>
                  <a:cxn ang="0">
                    <a:pos x="3" y="18"/>
                  </a:cxn>
                  <a:cxn ang="0">
                    <a:pos x="7" y="21"/>
                  </a:cxn>
                  <a:cxn ang="0">
                    <a:pos x="15" y="24"/>
                  </a:cxn>
                  <a:cxn ang="0">
                    <a:pos x="21" y="26"/>
                  </a:cxn>
                  <a:cxn ang="0">
                    <a:pos x="35" y="27"/>
                  </a:cxn>
                  <a:cxn ang="0">
                    <a:pos x="53" y="28"/>
                  </a:cxn>
                  <a:cxn ang="0">
                    <a:pos x="21" y="24"/>
                  </a:cxn>
                  <a:cxn ang="0">
                    <a:pos x="11" y="21"/>
                  </a:cxn>
                  <a:cxn ang="0">
                    <a:pos x="5" y="17"/>
                  </a:cxn>
                  <a:cxn ang="0">
                    <a:pos x="3" y="14"/>
                  </a:cxn>
                  <a:cxn ang="0">
                    <a:pos x="2" y="11"/>
                  </a:cxn>
                  <a:cxn ang="0">
                    <a:pos x="2" y="9"/>
                  </a:cxn>
                  <a:cxn ang="0">
                    <a:pos x="7" y="9"/>
                  </a:cxn>
                  <a:cxn ang="0">
                    <a:pos x="20" y="10"/>
                  </a:cxn>
                  <a:cxn ang="0">
                    <a:pos x="38" y="14"/>
                  </a:cxn>
                  <a:cxn ang="0">
                    <a:pos x="54" y="19"/>
                  </a:cxn>
                  <a:cxn ang="0">
                    <a:pos x="69" y="25"/>
                  </a:cxn>
                  <a:cxn ang="0">
                    <a:pos x="69" y="27"/>
                  </a:cxn>
                  <a:cxn ang="0">
                    <a:pos x="61" y="27"/>
                  </a:cxn>
                  <a:cxn ang="0">
                    <a:pos x="75" y="28"/>
                  </a:cxn>
                  <a:cxn ang="0">
                    <a:pos x="74" y="27"/>
                  </a:cxn>
                </a:cxnLst>
                <a:rect l="0" t="0" r="r" b="b"/>
                <a:pathLst>
                  <a:path w="76" h="29">
                    <a:moveTo>
                      <a:pt x="74" y="27"/>
                    </a:moveTo>
                    <a:lnTo>
                      <a:pt x="53" y="14"/>
                    </a:lnTo>
                    <a:lnTo>
                      <a:pt x="34" y="6"/>
                    </a:lnTo>
                    <a:lnTo>
                      <a:pt x="11" y="0"/>
                    </a:lnTo>
                    <a:lnTo>
                      <a:pt x="6" y="0"/>
                    </a:lnTo>
                    <a:lnTo>
                      <a:pt x="1" y="4"/>
                    </a:lnTo>
                    <a:lnTo>
                      <a:pt x="0" y="6"/>
                    </a:lnTo>
                    <a:lnTo>
                      <a:pt x="0" y="9"/>
                    </a:lnTo>
                    <a:lnTo>
                      <a:pt x="0" y="13"/>
                    </a:lnTo>
                    <a:lnTo>
                      <a:pt x="1" y="15"/>
                    </a:lnTo>
                    <a:lnTo>
                      <a:pt x="3" y="18"/>
                    </a:lnTo>
                    <a:lnTo>
                      <a:pt x="7" y="21"/>
                    </a:lnTo>
                    <a:lnTo>
                      <a:pt x="15" y="24"/>
                    </a:lnTo>
                    <a:lnTo>
                      <a:pt x="21" y="26"/>
                    </a:lnTo>
                    <a:lnTo>
                      <a:pt x="35" y="27"/>
                    </a:lnTo>
                    <a:lnTo>
                      <a:pt x="53" y="28"/>
                    </a:lnTo>
                    <a:lnTo>
                      <a:pt x="21" y="24"/>
                    </a:lnTo>
                    <a:lnTo>
                      <a:pt x="11" y="21"/>
                    </a:lnTo>
                    <a:lnTo>
                      <a:pt x="5" y="17"/>
                    </a:lnTo>
                    <a:lnTo>
                      <a:pt x="3" y="14"/>
                    </a:lnTo>
                    <a:lnTo>
                      <a:pt x="2" y="11"/>
                    </a:lnTo>
                    <a:lnTo>
                      <a:pt x="2" y="9"/>
                    </a:lnTo>
                    <a:lnTo>
                      <a:pt x="7" y="9"/>
                    </a:lnTo>
                    <a:lnTo>
                      <a:pt x="20" y="10"/>
                    </a:lnTo>
                    <a:lnTo>
                      <a:pt x="38" y="14"/>
                    </a:lnTo>
                    <a:lnTo>
                      <a:pt x="54" y="19"/>
                    </a:lnTo>
                    <a:lnTo>
                      <a:pt x="69" y="25"/>
                    </a:lnTo>
                    <a:lnTo>
                      <a:pt x="69" y="27"/>
                    </a:lnTo>
                    <a:lnTo>
                      <a:pt x="61" y="27"/>
                    </a:lnTo>
                    <a:lnTo>
                      <a:pt x="75" y="28"/>
                    </a:lnTo>
                    <a:lnTo>
                      <a:pt x="74" y="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72" name="Freeform 96"/>
              <p:cNvSpPr>
                <a:spLocks/>
              </p:cNvSpPr>
              <p:nvPr/>
            </p:nvSpPr>
            <p:spPr bwMode="auto">
              <a:xfrm>
                <a:off x="5049" y="3846"/>
                <a:ext cx="145" cy="4"/>
              </a:xfrm>
              <a:custGeom>
                <a:avLst/>
                <a:gdLst/>
                <a:ahLst/>
                <a:cxnLst>
                  <a:cxn ang="0">
                    <a:pos x="141" y="0"/>
                  </a:cxn>
                  <a:cxn ang="0">
                    <a:pos x="0" y="0"/>
                  </a:cxn>
                  <a:cxn ang="0">
                    <a:pos x="0" y="3"/>
                  </a:cxn>
                  <a:cxn ang="0">
                    <a:pos x="144" y="3"/>
                  </a:cxn>
                  <a:cxn ang="0">
                    <a:pos x="141" y="0"/>
                  </a:cxn>
                </a:cxnLst>
                <a:rect l="0" t="0" r="r" b="b"/>
                <a:pathLst>
                  <a:path w="145" h="4">
                    <a:moveTo>
                      <a:pt x="141" y="0"/>
                    </a:moveTo>
                    <a:lnTo>
                      <a:pt x="0" y="0"/>
                    </a:lnTo>
                    <a:lnTo>
                      <a:pt x="0" y="3"/>
                    </a:lnTo>
                    <a:lnTo>
                      <a:pt x="144" y="3"/>
                    </a:lnTo>
                    <a:lnTo>
                      <a:pt x="14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73" name="Freeform 97"/>
              <p:cNvSpPr>
                <a:spLocks/>
              </p:cNvSpPr>
              <p:nvPr/>
            </p:nvSpPr>
            <p:spPr bwMode="auto">
              <a:xfrm>
                <a:off x="4713" y="3791"/>
                <a:ext cx="46" cy="125"/>
              </a:xfrm>
              <a:custGeom>
                <a:avLst/>
                <a:gdLst/>
                <a:ahLst/>
                <a:cxnLst>
                  <a:cxn ang="0">
                    <a:pos x="4" y="0"/>
                  </a:cxn>
                  <a:cxn ang="0">
                    <a:pos x="3" y="2"/>
                  </a:cxn>
                  <a:cxn ang="0">
                    <a:pos x="2" y="4"/>
                  </a:cxn>
                  <a:cxn ang="0">
                    <a:pos x="1" y="8"/>
                  </a:cxn>
                  <a:cxn ang="0">
                    <a:pos x="1" y="12"/>
                  </a:cxn>
                  <a:cxn ang="0">
                    <a:pos x="1" y="18"/>
                  </a:cxn>
                  <a:cxn ang="0">
                    <a:pos x="3" y="26"/>
                  </a:cxn>
                  <a:cxn ang="0">
                    <a:pos x="8" y="42"/>
                  </a:cxn>
                  <a:cxn ang="0">
                    <a:pos x="15" y="62"/>
                  </a:cxn>
                  <a:cxn ang="0">
                    <a:pos x="23" y="83"/>
                  </a:cxn>
                  <a:cxn ang="0">
                    <a:pos x="31" y="100"/>
                  </a:cxn>
                  <a:cxn ang="0">
                    <a:pos x="37" y="112"/>
                  </a:cxn>
                  <a:cxn ang="0">
                    <a:pos x="45" y="124"/>
                  </a:cxn>
                  <a:cxn ang="0">
                    <a:pos x="43" y="124"/>
                  </a:cxn>
                  <a:cxn ang="0">
                    <a:pos x="36" y="112"/>
                  </a:cxn>
                  <a:cxn ang="0">
                    <a:pos x="30" y="100"/>
                  </a:cxn>
                  <a:cxn ang="0">
                    <a:pos x="22" y="82"/>
                  </a:cxn>
                  <a:cxn ang="0">
                    <a:pos x="15" y="64"/>
                  </a:cxn>
                  <a:cxn ang="0">
                    <a:pos x="8" y="47"/>
                  </a:cxn>
                  <a:cxn ang="0">
                    <a:pos x="4" y="32"/>
                  </a:cxn>
                  <a:cxn ang="0">
                    <a:pos x="1" y="21"/>
                  </a:cxn>
                  <a:cxn ang="0">
                    <a:pos x="0" y="12"/>
                  </a:cxn>
                  <a:cxn ang="0">
                    <a:pos x="0" y="8"/>
                  </a:cxn>
                  <a:cxn ang="0">
                    <a:pos x="1" y="4"/>
                  </a:cxn>
                  <a:cxn ang="0">
                    <a:pos x="2" y="2"/>
                  </a:cxn>
                  <a:cxn ang="0">
                    <a:pos x="4" y="0"/>
                  </a:cxn>
                </a:cxnLst>
                <a:rect l="0" t="0" r="r" b="b"/>
                <a:pathLst>
                  <a:path w="46" h="125">
                    <a:moveTo>
                      <a:pt x="4" y="0"/>
                    </a:moveTo>
                    <a:lnTo>
                      <a:pt x="3" y="2"/>
                    </a:lnTo>
                    <a:lnTo>
                      <a:pt x="2" y="4"/>
                    </a:lnTo>
                    <a:lnTo>
                      <a:pt x="1" y="8"/>
                    </a:lnTo>
                    <a:lnTo>
                      <a:pt x="1" y="12"/>
                    </a:lnTo>
                    <a:lnTo>
                      <a:pt x="1" y="18"/>
                    </a:lnTo>
                    <a:lnTo>
                      <a:pt x="3" y="26"/>
                    </a:lnTo>
                    <a:lnTo>
                      <a:pt x="8" y="42"/>
                    </a:lnTo>
                    <a:lnTo>
                      <a:pt x="15" y="62"/>
                    </a:lnTo>
                    <a:lnTo>
                      <a:pt x="23" y="83"/>
                    </a:lnTo>
                    <a:lnTo>
                      <a:pt x="31" y="100"/>
                    </a:lnTo>
                    <a:lnTo>
                      <a:pt x="37" y="112"/>
                    </a:lnTo>
                    <a:lnTo>
                      <a:pt x="45" y="124"/>
                    </a:lnTo>
                    <a:lnTo>
                      <a:pt x="43" y="124"/>
                    </a:lnTo>
                    <a:lnTo>
                      <a:pt x="36" y="112"/>
                    </a:lnTo>
                    <a:lnTo>
                      <a:pt x="30" y="100"/>
                    </a:lnTo>
                    <a:lnTo>
                      <a:pt x="22" y="82"/>
                    </a:lnTo>
                    <a:lnTo>
                      <a:pt x="15" y="64"/>
                    </a:lnTo>
                    <a:lnTo>
                      <a:pt x="8" y="47"/>
                    </a:lnTo>
                    <a:lnTo>
                      <a:pt x="4" y="32"/>
                    </a:lnTo>
                    <a:lnTo>
                      <a:pt x="1" y="21"/>
                    </a:lnTo>
                    <a:lnTo>
                      <a:pt x="0" y="12"/>
                    </a:lnTo>
                    <a:lnTo>
                      <a:pt x="0" y="8"/>
                    </a:lnTo>
                    <a:lnTo>
                      <a:pt x="1" y="4"/>
                    </a:lnTo>
                    <a:lnTo>
                      <a:pt x="2" y="2"/>
                    </a:lnTo>
                    <a:lnTo>
                      <a:pt x="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74" name="Freeform 98"/>
              <p:cNvSpPr>
                <a:spLocks/>
              </p:cNvSpPr>
              <p:nvPr/>
            </p:nvSpPr>
            <p:spPr bwMode="auto">
              <a:xfrm>
                <a:off x="4840" y="3796"/>
                <a:ext cx="44" cy="119"/>
              </a:xfrm>
              <a:custGeom>
                <a:avLst/>
                <a:gdLst/>
                <a:ahLst/>
                <a:cxnLst>
                  <a:cxn ang="0">
                    <a:pos x="4" y="0"/>
                  </a:cxn>
                  <a:cxn ang="0">
                    <a:pos x="1" y="4"/>
                  </a:cxn>
                  <a:cxn ang="0">
                    <a:pos x="0" y="6"/>
                  </a:cxn>
                  <a:cxn ang="0">
                    <a:pos x="0" y="9"/>
                  </a:cxn>
                  <a:cxn ang="0">
                    <a:pos x="0" y="11"/>
                  </a:cxn>
                  <a:cxn ang="0">
                    <a:pos x="1" y="14"/>
                  </a:cxn>
                  <a:cxn ang="0">
                    <a:pos x="1" y="17"/>
                  </a:cxn>
                  <a:cxn ang="0">
                    <a:pos x="3" y="19"/>
                  </a:cxn>
                  <a:cxn ang="0">
                    <a:pos x="4" y="22"/>
                  </a:cxn>
                  <a:cxn ang="0">
                    <a:pos x="5" y="24"/>
                  </a:cxn>
                  <a:cxn ang="0">
                    <a:pos x="5" y="27"/>
                  </a:cxn>
                  <a:cxn ang="0">
                    <a:pos x="6" y="28"/>
                  </a:cxn>
                  <a:cxn ang="0">
                    <a:pos x="29" y="46"/>
                  </a:cxn>
                  <a:cxn ang="0">
                    <a:pos x="35" y="52"/>
                  </a:cxn>
                  <a:cxn ang="0">
                    <a:pos x="37" y="55"/>
                  </a:cxn>
                  <a:cxn ang="0">
                    <a:pos x="39" y="58"/>
                  </a:cxn>
                  <a:cxn ang="0">
                    <a:pos x="41" y="61"/>
                  </a:cxn>
                  <a:cxn ang="0">
                    <a:pos x="41" y="64"/>
                  </a:cxn>
                  <a:cxn ang="0">
                    <a:pos x="42" y="67"/>
                  </a:cxn>
                  <a:cxn ang="0">
                    <a:pos x="42" y="70"/>
                  </a:cxn>
                  <a:cxn ang="0">
                    <a:pos x="40" y="118"/>
                  </a:cxn>
                  <a:cxn ang="0">
                    <a:pos x="41" y="118"/>
                  </a:cxn>
                  <a:cxn ang="0">
                    <a:pos x="43" y="71"/>
                  </a:cxn>
                  <a:cxn ang="0">
                    <a:pos x="43" y="66"/>
                  </a:cxn>
                  <a:cxn ang="0">
                    <a:pos x="42" y="61"/>
                  </a:cxn>
                  <a:cxn ang="0">
                    <a:pos x="40" y="56"/>
                  </a:cxn>
                  <a:cxn ang="0">
                    <a:pos x="37" y="51"/>
                  </a:cxn>
                  <a:cxn ang="0">
                    <a:pos x="32" y="47"/>
                  </a:cxn>
                  <a:cxn ang="0">
                    <a:pos x="29" y="44"/>
                  </a:cxn>
                  <a:cxn ang="0">
                    <a:pos x="21" y="38"/>
                  </a:cxn>
                  <a:cxn ang="0">
                    <a:pos x="6" y="26"/>
                  </a:cxn>
                  <a:cxn ang="0">
                    <a:pos x="5" y="22"/>
                  </a:cxn>
                  <a:cxn ang="0">
                    <a:pos x="4" y="19"/>
                  </a:cxn>
                  <a:cxn ang="0">
                    <a:pos x="3" y="17"/>
                  </a:cxn>
                  <a:cxn ang="0">
                    <a:pos x="1" y="14"/>
                  </a:cxn>
                  <a:cxn ang="0">
                    <a:pos x="1" y="11"/>
                  </a:cxn>
                  <a:cxn ang="0">
                    <a:pos x="1" y="9"/>
                  </a:cxn>
                  <a:cxn ang="0">
                    <a:pos x="2" y="6"/>
                  </a:cxn>
                  <a:cxn ang="0">
                    <a:pos x="3" y="4"/>
                  </a:cxn>
                  <a:cxn ang="0">
                    <a:pos x="6" y="0"/>
                  </a:cxn>
                  <a:cxn ang="0">
                    <a:pos x="4" y="0"/>
                  </a:cxn>
                </a:cxnLst>
                <a:rect l="0" t="0" r="r" b="b"/>
                <a:pathLst>
                  <a:path w="44" h="119">
                    <a:moveTo>
                      <a:pt x="4" y="0"/>
                    </a:moveTo>
                    <a:lnTo>
                      <a:pt x="1" y="4"/>
                    </a:lnTo>
                    <a:lnTo>
                      <a:pt x="0" y="6"/>
                    </a:lnTo>
                    <a:lnTo>
                      <a:pt x="0" y="9"/>
                    </a:lnTo>
                    <a:lnTo>
                      <a:pt x="0" y="11"/>
                    </a:lnTo>
                    <a:lnTo>
                      <a:pt x="1" y="14"/>
                    </a:lnTo>
                    <a:lnTo>
                      <a:pt x="1" y="17"/>
                    </a:lnTo>
                    <a:lnTo>
                      <a:pt x="3" y="19"/>
                    </a:lnTo>
                    <a:lnTo>
                      <a:pt x="4" y="22"/>
                    </a:lnTo>
                    <a:lnTo>
                      <a:pt x="5" y="24"/>
                    </a:lnTo>
                    <a:lnTo>
                      <a:pt x="5" y="27"/>
                    </a:lnTo>
                    <a:lnTo>
                      <a:pt x="6" y="28"/>
                    </a:lnTo>
                    <a:lnTo>
                      <a:pt x="29" y="46"/>
                    </a:lnTo>
                    <a:lnTo>
                      <a:pt x="35" y="52"/>
                    </a:lnTo>
                    <a:lnTo>
                      <a:pt x="37" y="55"/>
                    </a:lnTo>
                    <a:lnTo>
                      <a:pt x="39" y="58"/>
                    </a:lnTo>
                    <a:lnTo>
                      <a:pt x="41" y="61"/>
                    </a:lnTo>
                    <a:lnTo>
                      <a:pt x="41" y="64"/>
                    </a:lnTo>
                    <a:lnTo>
                      <a:pt x="42" y="67"/>
                    </a:lnTo>
                    <a:lnTo>
                      <a:pt x="42" y="70"/>
                    </a:lnTo>
                    <a:lnTo>
                      <a:pt x="40" y="118"/>
                    </a:lnTo>
                    <a:lnTo>
                      <a:pt x="41" y="118"/>
                    </a:lnTo>
                    <a:lnTo>
                      <a:pt x="43" y="71"/>
                    </a:lnTo>
                    <a:lnTo>
                      <a:pt x="43" y="66"/>
                    </a:lnTo>
                    <a:lnTo>
                      <a:pt x="42" y="61"/>
                    </a:lnTo>
                    <a:lnTo>
                      <a:pt x="40" y="56"/>
                    </a:lnTo>
                    <a:lnTo>
                      <a:pt x="37" y="51"/>
                    </a:lnTo>
                    <a:lnTo>
                      <a:pt x="32" y="47"/>
                    </a:lnTo>
                    <a:lnTo>
                      <a:pt x="29" y="44"/>
                    </a:lnTo>
                    <a:lnTo>
                      <a:pt x="21" y="38"/>
                    </a:lnTo>
                    <a:lnTo>
                      <a:pt x="6" y="26"/>
                    </a:lnTo>
                    <a:lnTo>
                      <a:pt x="5" y="22"/>
                    </a:lnTo>
                    <a:lnTo>
                      <a:pt x="4" y="19"/>
                    </a:lnTo>
                    <a:lnTo>
                      <a:pt x="3" y="17"/>
                    </a:lnTo>
                    <a:lnTo>
                      <a:pt x="1" y="14"/>
                    </a:lnTo>
                    <a:lnTo>
                      <a:pt x="1" y="11"/>
                    </a:lnTo>
                    <a:lnTo>
                      <a:pt x="1" y="9"/>
                    </a:lnTo>
                    <a:lnTo>
                      <a:pt x="2" y="6"/>
                    </a:lnTo>
                    <a:lnTo>
                      <a:pt x="3" y="4"/>
                    </a:lnTo>
                    <a:lnTo>
                      <a:pt x="6" y="0"/>
                    </a:lnTo>
                    <a:lnTo>
                      <a:pt x="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75" name="Freeform 99"/>
              <p:cNvSpPr>
                <a:spLocks/>
              </p:cNvSpPr>
              <p:nvPr/>
            </p:nvSpPr>
            <p:spPr bwMode="auto">
              <a:xfrm>
                <a:off x="4740" y="3946"/>
                <a:ext cx="224" cy="9"/>
              </a:xfrm>
              <a:custGeom>
                <a:avLst/>
                <a:gdLst/>
                <a:ahLst/>
                <a:cxnLst>
                  <a:cxn ang="0">
                    <a:pos x="8" y="8"/>
                  </a:cxn>
                  <a:cxn ang="0">
                    <a:pos x="223" y="8"/>
                  </a:cxn>
                  <a:cxn ang="0">
                    <a:pos x="223" y="5"/>
                  </a:cxn>
                  <a:cxn ang="0">
                    <a:pos x="5" y="5"/>
                  </a:cxn>
                  <a:cxn ang="0">
                    <a:pos x="2" y="3"/>
                  </a:cxn>
                  <a:cxn ang="0">
                    <a:pos x="0" y="0"/>
                  </a:cxn>
                  <a:cxn ang="0">
                    <a:pos x="0" y="4"/>
                  </a:cxn>
                  <a:cxn ang="0">
                    <a:pos x="8" y="8"/>
                  </a:cxn>
                </a:cxnLst>
                <a:rect l="0" t="0" r="r" b="b"/>
                <a:pathLst>
                  <a:path w="224" h="9">
                    <a:moveTo>
                      <a:pt x="8" y="8"/>
                    </a:moveTo>
                    <a:lnTo>
                      <a:pt x="223" y="8"/>
                    </a:lnTo>
                    <a:lnTo>
                      <a:pt x="223" y="5"/>
                    </a:lnTo>
                    <a:lnTo>
                      <a:pt x="5" y="5"/>
                    </a:lnTo>
                    <a:lnTo>
                      <a:pt x="2" y="3"/>
                    </a:lnTo>
                    <a:lnTo>
                      <a:pt x="0" y="0"/>
                    </a:lnTo>
                    <a:lnTo>
                      <a:pt x="0" y="4"/>
                    </a:lnTo>
                    <a:lnTo>
                      <a:pt x="8" y="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76" name="Freeform 100"/>
              <p:cNvSpPr>
                <a:spLocks/>
              </p:cNvSpPr>
              <p:nvPr/>
            </p:nvSpPr>
            <p:spPr bwMode="auto">
              <a:xfrm>
                <a:off x="4735" y="3914"/>
                <a:ext cx="226" cy="2"/>
              </a:xfrm>
              <a:custGeom>
                <a:avLst/>
                <a:gdLst/>
                <a:ahLst/>
                <a:cxnLst>
                  <a:cxn ang="0">
                    <a:pos x="1" y="0"/>
                  </a:cxn>
                  <a:cxn ang="0">
                    <a:pos x="225" y="0"/>
                  </a:cxn>
                  <a:cxn ang="0">
                    <a:pos x="225" y="1"/>
                  </a:cxn>
                  <a:cxn ang="0">
                    <a:pos x="0" y="1"/>
                  </a:cxn>
                  <a:cxn ang="0">
                    <a:pos x="1" y="0"/>
                  </a:cxn>
                </a:cxnLst>
                <a:rect l="0" t="0" r="r" b="b"/>
                <a:pathLst>
                  <a:path w="226" h="2">
                    <a:moveTo>
                      <a:pt x="1" y="0"/>
                    </a:moveTo>
                    <a:lnTo>
                      <a:pt x="225" y="0"/>
                    </a:lnTo>
                    <a:lnTo>
                      <a:pt x="225" y="1"/>
                    </a:lnTo>
                    <a:lnTo>
                      <a:pt x="0" y="1"/>
                    </a:lnTo>
                    <a:lnTo>
                      <a:pt x="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77" name="Freeform 101"/>
              <p:cNvSpPr>
                <a:spLocks/>
              </p:cNvSpPr>
              <p:nvPr/>
            </p:nvSpPr>
            <p:spPr bwMode="auto">
              <a:xfrm>
                <a:off x="4743" y="3923"/>
                <a:ext cx="22" cy="22"/>
              </a:xfrm>
              <a:custGeom>
                <a:avLst/>
                <a:gdLst/>
                <a:ahLst/>
                <a:cxnLst>
                  <a:cxn ang="0">
                    <a:pos x="15" y="19"/>
                  </a:cxn>
                  <a:cxn ang="0">
                    <a:pos x="12" y="18"/>
                  </a:cxn>
                  <a:cxn ang="0">
                    <a:pos x="11" y="16"/>
                  </a:cxn>
                  <a:cxn ang="0">
                    <a:pos x="10" y="13"/>
                  </a:cxn>
                  <a:cxn ang="0">
                    <a:pos x="11" y="11"/>
                  </a:cxn>
                  <a:cxn ang="0">
                    <a:pos x="11" y="8"/>
                  </a:cxn>
                  <a:cxn ang="0">
                    <a:pos x="10" y="9"/>
                  </a:cxn>
                  <a:cxn ang="0">
                    <a:pos x="9" y="11"/>
                  </a:cxn>
                  <a:cxn ang="0">
                    <a:pos x="9" y="14"/>
                  </a:cxn>
                  <a:cxn ang="0">
                    <a:pos x="8" y="11"/>
                  </a:cxn>
                  <a:cxn ang="0">
                    <a:pos x="8" y="8"/>
                  </a:cxn>
                  <a:cxn ang="0">
                    <a:pos x="7" y="12"/>
                  </a:cxn>
                  <a:cxn ang="0">
                    <a:pos x="7" y="15"/>
                  </a:cxn>
                  <a:cxn ang="0">
                    <a:pos x="7" y="16"/>
                  </a:cxn>
                  <a:cxn ang="0">
                    <a:pos x="6" y="14"/>
                  </a:cxn>
                  <a:cxn ang="0">
                    <a:pos x="6" y="12"/>
                  </a:cxn>
                  <a:cxn ang="0">
                    <a:pos x="6" y="8"/>
                  </a:cxn>
                  <a:cxn ang="0">
                    <a:pos x="5" y="12"/>
                  </a:cxn>
                  <a:cxn ang="0">
                    <a:pos x="5" y="15"/>
                  </a:cxn>
                  <a:cxn ang="0">
                    <a:pos x="6" y="18"/>
                  </a:cxn>
                  <a:cxn ang="0">
                    <a:pos x="4" y="16"/>
                  </a:cxn>
                  <a:cxn ang="0">
                    <a:pos x="3" y="13"/>
                  </a:cxn>
                  <a:cxn ang="0">
                    <a:pos x="3" y="9"/>
                  </a:cxn>
                  <a:cxn ang="0">
                    <a:pos x="2" y="12"/>
                  </a:cxn>
                  <a:cxn ang="0">
                    <a:pos x="3" y="15"/>
                  </a:cxn>
                  <a:cxn ang="0">
                    <a:pos x="4" y="19"/>
                  </a:cxn>
                  <a:cxn ang="0">
                    <a:pos x="5" y="21"/>
                  </a:cxn>
                  <a:cxn ang="0">
                    <a:pos x="6" y="21"/>
                  </a:cxn>
                  <a:cxn ang="0">
                    <a:pos x="3" y="19"/>
                  </a:cxn>
                  <a:cxn ang="0">
                    <a:pos x="1" y="17"/>
                  </a:cxn>
                  <a:cxn ang="0">
                    <a:pos x="0" y="14"/>
                  </a:cxn>
                  <a:cxn ang="0">
                    <a:pos x="0" y="12"/>
                  </a:cxn>
                  <a:cxn ang="0">
                    <a:pos x="0" y="9"/>
                  </a:cxn>
                  <a:cxn ang="0">
                    <a:pos x="0" y="6"/>
                  </a:cxn>
                  <a:cxn ang="0">
                    <a:pos x="1" y="4"/>
                  </a:cxn>
                  <a:cxn ang="0">
                    <a:pos x="4" y="0"/>
                  </a:cxn>
                  <a:cxn ang="0">
                    <a:pos x="7" y="0"/>
                  </a:cxn>
                  <a:cxn ang="0">
                    <a:pos x="11" y="0"/>
                  </a:cxn>
                  <a:cxn ang="0">
                    <a:pos x="15" y="2"/>
                  </a:cxn>
                  <a:cxn ang="0">
                    <a:pos x="18" y="5"/>
                  </a:cxn>
                  <a:cxn ang="0">
                    <a:pos x="20" y="8"/>
                  </a:cxn>
                  <a:cxn ang="0">
                    <a:pos x="21" y="9"/>
                  </a:cxn>
                  <a:cxn ang="0">
                    <a:pos x="21" y="10"/>
                  </a:cxn>
                  <a:cxn ang="0">
                    <a:pos x="21" y="12"/>
                  </a:cxn>
                  <a:cxn ang="0">
                    <a:pos x="20" y="14"/>
                  </a:cxn>
                  <a:cxn ang="0">
                    <a:pos x="18" y="16"/>
                  </a:cxn>
                  <a:cxn ang="0">
                    <a:pos x="15" y="19"/>
                  </a:cxn>
                </a:cxnLst>
                <a:rect l="0" t="0" r="r" b="b"/>
                <a:pathLst>
                  <a:path w="22" h="22">
                    <a:moveTo>
                      <a:pt x="15" y="19"/>
                    </a:moveTo>
                    <a:lnTo>
                      <a:pt x="12" y="18"/>
                    </a:lnTo>
                    <a:lnTo>
                      <a:pt x="11" y="16"/>
                    </a:lnTo>
                    <a:lnTo>
                      <a:pt x="10" y="13"/>
                    </a:lnTo>
                    <a:lnTo>
                      <a:pt x="11" y="11"/>
                    </a:lnTo>
                    <a:lnTo>
                      <a:pt x="11" y="8"/>
                    </a:lnTo>
                    <a:lnTo>
                      <a:pt x="10" y="9"/>
                    </a:lnTo>
                    <a:lnTo>
                      <a:pt x="9" y="11"/>
                    </a:lnTo>
                    <a:lnTo>
                      <a:pt x="9" y="14"/>
                    </a:lnTo>
                    <a:lnTo>
                      <a:pt x="8" y="11"/>
                    </a:lnTo>
                    <a:lnTo>
                      <a:pt x="8" y="8"/>
                    </a:lnTo>
                    <a:lnTo>
                      <a:pt x="7" y="12"/>
                    </a:lnTo>
                    <a:lnTo>
                      <a:pt x="7" y="15"/>
                    </a:lnTo>
                    <a:lnTo>
                      <a:pt x="7" y="16"/>
                    </a:lnTo>
                    <a:lnTo>
                      <a:pt x="6" y="14"/>
                    </a:lnTo>
                    <a:lnTo>
                      <a:pt x="6" y="12"/>
                    </a:lnTo>
                    <a:lnTo>
                      <a:pt x="6" y="8"/>
                    </a:lnTo>
                    <a:lnTo>
                      <a:pt x="5" y="12"/>
                    </a:lnTo>
                    <a:lnTo>
                      <a:pt x="5" y="15"/>
                    </a:lnTo>
                    <a:lnTo>
                      <a:pt x="6" y="18"/>
                    </a:lnTo>
                    <a:lnTo>
                      <a:pt x="4" y="16"/>
                    </a:lnTo>
                    <a:lnTo>
                      <a:pt x="3" y="13"/>
                    </a:lnTo>
                    <a:lnTo>
                      <a:pt x="3" y="9"/>
                    </a:lnTo>
                    <a:lnTo>
                      <a:pt x="2" y="12"/>
                    </a:lnTo>
                    <a:lnTo>
                      <a:pt x="3" y="15"/>
                    </a:lnTo>
                    <a:lnTo>
                      <a:pt x="4" y="19"/>
                    </a:lnTo>
                    <a:lnTo>
                      <a:pt x="5" y="21"/>
                    </a:lnTo>
                    <a:lnTo>
                      <a:pt x="6" y="21"/>
                    </a:lnTo>
                    <a:lnTo>
                      <a:pt x="3" y="19"/>
                    </a:lnTo>
                    <a:lnTo>
                      <a:pt x="1" y="17"/>
                    </a:lnTo>
                    <a:lnTo>
                      <a:pt x="0" y="14"/>
                    </a:lnTo>
                    <a:lnTo>
                      <a:pt x="0" y="12"/>
                    </a:lnTo>
                    <a:lnTo>
                      <a:pt x="0" y="9"/>
                    </a:lnTo>
                    <a:lnTo>
                      <a:pt x="0" y="6"/>
                    </a:lnTo>
                    <a:lnTo>
                      <a:pt x="1" y="4"/>
                    </a:lnTo>
                    <a:lnTo>
                      <a:pt x="4" y="0"/>
                    </a:lnTo>
                    <a:lnTo>
                      <a:pt x="7" y="0"/>
                    </a:lnTo>
                    <a:lnTo>
                      <a:pt x="11" y="0"/>
                    </a:lnTo>
                    <a:lnTo>
                      <a:pt x="15" y="2"/>
                    </a:lnTo>
                    <a:lnTo>
                      <a:pt x="18" y="5"/>
                    </a:lnTo>
                    <a:lnTo>
                      <a:pt x="20" y="8"/>
                    </a:lnTo>
                    <a:lnTo>
                      <a:pt x="21" y="9"/>
                    </a:lnTo>
                    <a:lnTo>
                      <a:pt x="21" y="10"/>
                    </a:lnTo>
                    <a:lnTo>
                      <a:pt x="21" y="12"/>
                    </a:lnTo>
                    <a:lnTo>
                      <a:pt x="20" y="14"/>
                    </a:lnTo>
                    <a:lnTo>
                      <a:pt x="18" y="16"/>
                    </a:lnTo>
                    <a:lnTo>
                      <a:pt x="15"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78" name="Freeform 102"/>
              <p:cNvSpPr>
                <a:spLocks/>
              </p:cNvSpPr>
              <p:nvPr/>
            </p:nvSpPr>
            <p:spPr bwMode="auto">
              <a:xfrm>
                <a:off x="4755" y="3921"/>
                <a:ext cx="117" cy="13"/>
              </a:xfrm>
              <a:custGeom>
                <a:avLst/>
                <a:gdLst/>
                <a:ahLst/>
                <a:cxnLst>
                  <a:cxn ang="0">
                    <a:pos x="109" y="0"/>
                  </a:cxn>
                  <a:cxn ang="0">
                    <a:pos x="112" y="2"/>
                  </a:cxn>
                  <a:cxn ang="0">
                    <a:pos x="114" y="6"/>
                  </a:cxn>
                  <a:cxn ang="0">
                    <a:pos x="116" y="9"/>
                  </a:cxn>
                  <a:cxn ang="0">
                    <a:pos x="116" y="12"/>
                  </a:cxn>
                  <a:cxn ang="0">
                    <a:pos x="115" y="11"/>
                  </a:cxn>
                  <a:cxn ang="0">
                    <a:pos x="113" y="7"/>
                  </a:cxn>
                  <a:cxn ang="0">
                    <a:pos x="110" y="11"/>
                  </a:cxn>
                  <a:cxn ang="0">
                    <a:pos x="108" y="7"/>
                  </a:cxn>
                  <a:cxn ang="0">
                    <a:pos x="106" y="11"/>
                  </a:cxn>
                  <a:cxn ang="0">
                    <a:pos x="103" y="7"/>
                  </a:cxn>
                  <a:cxn ang="0">
                    <a:pos x="101" y="11"/>
                  </a:cxn>
                  <a:cxn ang="0">
                    <a:pos x="99" y="7"/>
                  </a:cxn>
                  <a:cxn ang="0">
                    <a:pos x="96" y="11"/>
                  </a:cxn>
                  <a:cxn ang="0">
                    <a:pos x="94" y="7"/>
                  </a:cxn>
                  <a:cxn ang="0">
                    <a:pos x="92" y="11"/>
                  </a:cxn>
                  <a:cxn ang="0">
                    <a:pos x="89" y="7"/>
                  </a:cxn>
                  <a:cxn ang="0">
                    <a:pos x="87" y="11"/>
                  </a:cxn>
                  <a:cxn ang="0">
                    <a:pos x="85" y="7"/>
                  </a:cxn>
                  <a:cxn ang="0">
                    <a:pos x="82" y="11"/>
                  </a:cxn>
                  <a:cxn ang="0">
                    <a:pos x="80" y="7"/>
                  </a:cxn>
                  <a:cxn ang="0">
                    <a:pos x="78" y="11"/>
                  </a:cxn>
                  <a:cxn ang="0">
                    <a:pos x="75" y="7"/>
                  </a:cxn>
                  <a:cxn ang="0">
                    <a:pos x="73" y="11"/>
                  </a:cxn>
                  <a:cxn ang="0">
                    <a:pos x="71" y="7"/>
                  </a:cxn>
                  <a:cxn ang="0">
                    <a:pos x="68" y="11"/>
                  </a:cxn>
                  <a:cxn ang="0">
                    <a:pos x="66" y="7"/>
                  </a:cxn>
                  <a:cxn ang="0">
                    <a:pos x="64" y="11"/>
                  </a:cxn>
                  <a:cxn ang="0">
                    <a:pos x="61" y="7"/>
                  </a:cxn>
                  <a:cxn ang="0">
                    <a:pos x="59" y="11"/>
                  </a:cxn>
                  <a:cxn ang="0">
                    <a:pos x="57" y="7"/>
                  </a:cxn>
                  <a:cxn ang="0">
                    <a:pos x="54" y="11"/>
                  </a:cxn>
                  <a:cxn ang="0">
                    <a:pos x="52" y="7"/>
                  </a:cxn>
                  <a:cxn ang="0">
                    <a:pos x="50" y="11"/>
                  </a:cxn>
                  <a:cxn ang="0">
                    <a:pos x="47" y="7"/>
                  </a:cxn>
                  <a:cxn ang="0">
                    <a:pos x="45" y="11"/>
                  </a:cxn>
                  <a:cxn ang="0">
                    <a:pos x="42" y="7"/>
                  </a:cxn>
                  <a:cxn ang="0">
                    <a:pos x="40" y="11"/>
                  </a:cxn>
                  <a:cxn ang="0">
                    <a:pos x="38" y="7"/>
                  </a:cxn>
                  <a:cxn ang="0">
                    <a:pos x="35" y="11"/>
                  </a:cxn>
                  <a:cxn ang="0">
                    <a:pos x="33" y="7"/>
                  </a:cxn>
                  <a:cxn ang="0">
                    <a:pos x="31" y="11"/>
                  </a:cxn>
                  <a:cxn ang="0">
                    <a:pos x="28" y="7"/>
                  </a:cxn>
                  <a:cxn ang="0">
                    <a:pos x="26" y="11"/>
                  </a:cxn>
                  <a:cxn ang="0">
                    <a:pos x="24" y="7"/>
                  </a:cxn>
                  <a:cxn ang="0">
                    <a:pos x="21" y="11"/>
                  </a:cxn>
                  <a:cxn ang="0">
                    <a:pos x="19" y="7"/>
                  </a:cxn>
                  <a:cxn ang="0">
                    <a:pos x="17" y="11"/>
                  </a:cxn>
                  <a:cxn ang="0">
                    <a:pos x="14" y="7"/>
                  </a:cxn>
                  <a:cxn ang="0">
                    <a:pos x="12" y="11"/>
                  </a:cxn>
                  <a:cxn ang="0">
                    <a:pos x="10" y="8"/>
                  </a:cxn>
                  <a:cxn ang="0">
                    <a:pos x="7" y="4"/>
                  </a:cxn>
                  <a:cxn ang="0">
                    <a:pos x="4" y="2"/>
                  </a:cxn>
                  <a:cxn ang="0">
                    <a:pos x="0" y="0"/>
                  </a:cxn>
                  <a:cxn ang="0">
                    <a:pos x="109" y="0"/>
                  </a:cxn>
                </a:cxnLst>
                <a:rect l="0" t="0" r="r" b="b"/>
                <a:pathLst>
                  <a:path w="117" h="13">
                    <a:moveTo>
                      <a:pt x="109" y="0"/>
                    </a:moveTo>
                    <a:lnTo>
                      <a:pt x="112" y="2"/>
                    </a:lnTo>
                    <a:lnTo>
                      <a:pt x="114" y="6"/>
                    </a:lnTo>
                    <a:lnTo>
                      <a:pt x="116" y="9"/>
                    </a:lnTo>
                    <a:lnTo>
                      <a:pt x="116" y="12"/>
                    </a:lnTo>
                    <a:lnTo>
                      <a:pt x="115" y="11"/>
                    </a:lnTo>
                    <a:lnTo>
                      <a:pt x="113" y="7"/>
                    </a:lnTo>
                    <a:lnTo>
                      <a:pt x="110" y="11"/>
                    </a:lnTo>
                    <a:lnTo>
                      <a:pt x="108" y="7"/>
                    </a:lnTo>
                    <a:lnTo>
                      <a:pt x="106" y="11"/>
                    </a:lnTo>
                    <a:lnTo>
                      <a:pt x="103" y="7"/>
                    </a:lnTo>
                    <a:lnTo>
                      <a:pt x="101" y="11"/>
                    </a:lnTo>
                    <a:lnTo>
                      <a:pt x="99" y="7"/>
                    </a:lnTo>
                    <a:lnTo>
                      <a:pt x="96" y="11"/>
                    </a:lnTo>
                    <a:lnTo>
                      <a:pt x="94" y="7"/>
                    </a:lnTo>
                    <a:lnTo>
                      <a:pt x="92" y="11"/>
                    </a:lnTo>
                    <a:lnTo>
                      <a:pt x="89" y="7"/>
                    </a:lnTo>
                    <a:lnTo>
                      <a:pt x="87" y="11"/>
                    </a:lnTo>
                    <a:lnTo>
                      <a:pt x="85" y="7"/>
                    </a:lnTo>
                    <a:lnTo>
                      <a:pt x="82" y="11"/>
                    </a:lnTo>
                    <a:lnTo>
                      <a:pt x="80" y="7"/>
                    </a:lnTo>
                    <a:lnTo>
                      <a:pt x="78" y="11"/>
                    </a:lnTo>
                    <a:lnTo>
                      <a:pt x="75" y="7"/>
                    </a:lnTo>
                    <a:lnTo>
                      <a:pt x="73" y="11"/>
                    </a:lnTo>
                    <a:lnTo>
                      <a:pt x="71" y="7"/>
                    </a:lnTo>
                    <a:lnTo>
                      <a:pt x="68" y="11"/>
                    </a:lnTo>
                    <a:lnTo>
                      <a:pt x="66" y="7"/>
                    </a:lnTo>
                    <a:lnTo>
                      <a:pt x="64" y="11"/>
                    </a:lnTo>
                    <a:lnTo>
                      <a:pt x="61" y="7"/>
                    </a:lnTo>
                    <a:lnTo>
                      <a:pt x="59" y="11"/>
                    </a:lnTo>
                    <a:lnTo>
                      <a:pt x="57" y="7"/>
                    </a:lnTo>
                    <a:lnTo>
                      <a:pt x="54" y="11"/>
                    </a:lnTo>
                    <a:lnTo>
                      <a:pt x="52" y="7"/>
                    </a:lnTo>
                    <a:lnTo>
                      <a:pt x="50" y="11"/>
                    </a:lnTo>
                    <a:lnTo>
                      <a:pt x="47" y="7"/>
                    </a:lnTo>
                    <a:lnTo>
                      <a:pt x="45" y="11"/>
                    </a:lnTo>
                    <a:lnTo>
                      <a:pt x="42" y="7"/>
                    </a:lnTo>
                    <a:lnTo>
                      <a:pt x="40" y="11"/>
                    </a:lnTo>
                    <a:lnTo>
                      <a:pt x="38" y="7"/>
                    </a:lnTo>
                    <a:lnTo>
                      <a:pt x="35" y="11"/>
                    </a:lnTo>
                    <a:lnTo>
                      <a:pt x="33" y="7"/>
                    </a:lnTo>
                    <a:lnTo>
                      <a:pt x="31" y="11"/>
                    </a:lnTo>
                    <a:lnTo>
                      <a:pt x="28" y="7"/>
                    </a:lnTo>
                    <a:lnTo>
                      <a:pt x="26" y="11"/>
                    </a:lnTo>
                    <a:lnTo>
                      <a:pt x="24" y="7"/>
                    </a:lnTo>
                    <a:lnTo>
                      <a:pt x="21" y="11"/>
                    </a:lnTo>
                    <a:lnTo>
                      <a:pt x="19" y="7"/>
                    </a:lnTo>
                    <a:lnTo>
                      <a:pt x="17" y="11"/>
                    </a:lnTo>
                    <a:lnTo>
                      <a:pt x="14" y="7"/>
                    </a:lnTo>
                    <a:lnTo>
                      <a:pt x="12" y="11"/>
                    </a:lnTo>
                    <a:lnTo>
                      <a:pt x="10" y="8"/>
                    </a:lnTo>
                    <a:lnTo>
                      <a:pt x="7" y="4"/>
                    </a:lnTo>
                    <a:lnTo>
                      <a:pt x="4" y="2"/>
                    </a:lnTo>
                    <a:lnTo>
                      <a:pt x="0" y="0"/>
                    </a:lnTo>
                    <a:lnTo>
                      <a:pt x="10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79" name="Freeform 103"/>
              <p:cNvSpPr>
                <a:spLocks/>
              </p:cNvSpPr>
              <p:nvPr/>
            </p:nvSpPr>
            <p:spPr bwMode="auto">
              <a:xfrm>
                <a:off x="4755" y="3933"/>
                <a:ext cx="117" cy="14"/>
              </a:xfrm>
              <a:custGeom>
                <a:avLst/>
                <a:gdLst/>
                <a:ahLst/>
                <a:cxnLst>
                  <a:cxn ang="0">
                    <a:pos x="114" y="13"/>
                  </a:cxn>
                  <a:cxn ang="0">
                    <a:pos x="115" y="11"/>
                  </a:cxn>
                  <a:cxn ang="0">
                    <a:pos x="116" y="7"/>
                  </a:cxn>
                  <a:cxn ang="0">
                    <a:pos x="116" y="3"/>
                  </a:cxn>
                  <a:cxn ang="0">
                    <a:pos x="116" y="0"/>
                  </a:cxn>
                  <a:cxn ang="0">
                    <a:pos x="115" y="2"/>
                  </a:cxn>
                  <a:cxn ang="0">
                    <a:pos x="113" y="6"/>
                  </a:cxn>
                  <a:cxn ang="0">
                    <a:pos x="110" y="2"/>
                  </a:cxn>
                  <a:cxn ang="0">
                    <a:pos x="108" y="6"/>
                  </a:cxn>
                  <a:cxn ang="0">
                    <a:pos x="106" y="2"/>
                  </a:cxn>
                  <a:cxn ang="0">
                    <a:pos x="103" y="6"/>
                  </a:cxn>
                  <a:cxn ang="0">
                    <a:pos x="101" y="2"/>
                  </a:cxn>
                  <a:cxn ang="0">
                    <a:pos x="99" y="6"/>
                  </a:cxn>
                  <a:cxn ang="0">
                    <a:pos x="96" y="2"/>
                  </a:cxn>
                  <a:cxn ang="0">
                    <a:pos x="94" y="6"/>
                  </a:cxn>
                  <a:cxn ang="0">
                    <a:pos x="92" y="2"/>
                  </a:cxn>
                  <a:cxn ang="0">
                    <a:pos x="89" y="6"/>
                  </a:cxn>
                  <a:cxn ang="0">
                    <a:pos x="87" y="2"/>
                  </a:cxn>
                  <a:cxn ang="0">
                    <a:pos x="85" y="6"/>
                  </a:cxn>
                  <a:cxn ang="0">
                    <a:pos x="82" y="2"/>
                  </a:cxn>
                  <a:cxn ang="0">
                    <a:pos x="80" y="6"/>
                  </a:cxn>
                  <a:cxn ang="0">
                    <a:pos x="78" y="2"/>
                  </a:cxn>
                  <a:cxn ang="0">
                    <a:pos x="75" y="6"/>
                  </a:cxn>
                  <a:cxn ang="0">
                    <a:pos x="73" y="2"/>
                  </a:cxn>
                  <a:cxn ang="0">
                    <a:pos x="71" y="6"/>
                  </a:cxn>
                  <a:cxn ang="0">
                    <a:pos x="68" y="2"/>
                  </a:cxn>
                  <a:cxn ang="0">
                    <a:pos x="66" y="6"/>
                  </a:cxn>
                  <a:cxn ang="0">
                    <a:pos x="64" y="2"/>
                  </a:cxn>
                  <a:cxn ang="0">
                    <a:pos x="61" y="6"/>
                  </a:cxn>
                  <a:cxn ang="0">
                    <a:pos x="59" y="2"/>
                  </a:cxn>
                  <a:cxn ang="0">
                    <a:pos x="57" y="6"/>
                  </a:cxn>
                  <a:cxn ang="0">
                    <a:pos x="54" y="2"/>
                  </a:cxn>
                  <a:cxn ang="0">
                    <a:pos x="52" y="6"/>
                  </a:cxn>
                  <a:cxn ang="0">
                    <a:pos x="50" y="2"/>
                  </a:cxn>
                  <a:cxn ang="0">
                    <a:pos x="47" y="6"/>
                  </a:cxn>
                  <a:cxn ang="0">
                    <a:pos x="45" y="2"/>
                  </a:cxn>
                  <a:cxn ang="0">
                    <a:pos x="42" y="6"/>
                  </a:cxn>
                  <a:cxn ang="0">
                    <a:pos x="40" y="2"/>
                  </a:cxn>
                  <a:cxn ang="0">
                    <a:pos x="38" y="6"/>
                  </a:cxn>
                  <a:cxn ang="0">
                    <a:pos x="35" y="2"/>
                  </a:cxn>
                  <a:cxn ang="0">
                    <a:pos x="33" y="6"/>
                  </a:cxn>
                  <a:cxn ang="0">
                    <a:pos x="31" y="2"/>
                  </a:cxn>
                  <a:cxn ang="0">
                    <a:pos x="28" y="6"/>
                  </a:cxn>
                  <a:cxn ang="0">
                    <a:pos x="26" y="2"/>
                  </a:cxn>
                  <a:cxn ang="0">
                    <a:pos x="24" y="6"/>
                  </a:cxn>
                  <a:cxn ang="0">
                    <a:pos x="21" y="2"/>
                  </a:cxn>
                  <a:cxn ang="0">
                    <a:pos x="19" y="6"/>
                  </a:cxn>
                  <a:cxn ang="0">
                    <a:pos x="17" y="2"/>
                  </a:cxn>
                  <a:cxn ang="0">
                    <a:pos x="14" y="6"/>
                  </a:cxn>
                  <a:cxn ang="0">
                    <a:pos x="12" y="2"/>
                  </a:cxn>
                  <a:cxn ang="0">
                    <a:pos x="10" y="5"/>
                  </a:cxn>
                  <a:cxn ang="0">
                    <a:pos x="7" y="9"/>
                  </a:cxn>
                  <a:cxn ang="0">
                    <a:pos x="4" y="11"/>
                  </a:cxn>
                  <a:cxn ang="0">
                    <a:pos x="0" y="13"/>
                  </a:cxn>
                  <a:cxn ang="0">
                    <a:pos x="114" y="13"/>
                  </a:cxn>
                </a:cxnLst>
                <a:rect l="0" t="0" r="r" b="b"/>
                <a:pathLst>
                  <a:path w="117" h="14">
                    <a:moveTo>
                      <a:pt x="114" y="13"/>
                    </a:moveTo>
                    <a:lnTo>
                      <a:pt x="115" y="11"/>
                    </a:lnTo>
                    <a:lnTo>
                      <a:pt x="116" y="7"/>
                    </a:lnTo>
                    <a:lnTo>
                      <a:pt x="116" y="3"/>
                    </a:lnTo>
                    <a:lnTo>
                      <a:pt x="116" y="0"/>
                    </a:lnTo>
                    <a:lnTo>
                      <a:pt x="115" y="2"/>
                    </a:lnTo>
                    <a:lnTo>
                      <a:pt x="113" y="6"/>
                    </a:lnTo>
                    <a:lnTo>
                      <a:pt x="110" y="2"/>
                    </a:lnTo>
                    <a:lnTo>
                      <a:pt x="108" y="6"/>
                    </a:lnTo>
                    <a:lnTo>
                      <a:pt x="106" y="2"/>
                    </a:lnTo>
                    <a:lnTo>
                      <a:pt x="103" y="6"/>
                    </a:lnTo>
                    <a:lnTo>
                      <a:pt x="101" y="2"/>
                    </a:lnTo>
                    <a:lnTo>
                      <a:pt x="99" y="6"/>
                    </a:lnTo>
                    <a:lnTo>
                      <a:pt x="96" y="2"/>
                    </a:lnTo>
                    <a:lnTo>
                      <a:pt x="94" y="6"/>
                    </a:lnTo>
                    <a:lnTo>
                      <a:pt x="92" y="2"/>
                    </a:lnTo>
                    <a:lnTo>
                      <a:pt x="89" y="6"/>
                    </a:lnTo>
                    <a:lnTo>
                      <a:pt x="87" y="2"/>
                    </a:lnTo>
                    <a:lnTo>
                      <a:pt x="85" y="6"/>
                    </a:lnTo>
                    <a:lnTo>
                      <a:pt x="82" y="2"/>
                    </a:lnTo>
                    <a:lnTo>
                      <a:pt x="80" y="6"/>
                    </a:lnTo>
                    <a:lnTo>
                      <a:pt x="78" y="2"/>
                    </a:lnTo>
                    <a:lnTo>
                      <a:pt x="75" y="6"/>
                    </a:lnTo>
                    <a:lnTo>
                      <a:pt x="73" y="2"/>
                    </a:lnTo>
                    <a:lnTo>
                      <a:pt x="71" y="6"/>
                    </a:lnTo>
                    <a:lnTo>
                      <a:pt x="68" y="2"/>
                    </a:lnTo>
                    <a:lnTo>
                      <a:pt x="66" y="6"/>
                    </a:lnTo>
                    <a:lnTo>
                      <a:pt x="64" y="2"/>
                    </a:lnTo>
                    <a:lnTo>
                      <a:pt x="61" y="6"/>
                    </a:lnTo>
                    <a:lnTo>
                      <a:pt x="59" y="2"/>
                    </a:lnTo>
                    <a:lnTo>
                      <a:pt x="57" y="6"/>
                    </a:lnTo>
                    <a:lnTo>
                      <a:pt x="54" y="2"/>
                    </a:lnTo>
                    <a:lnTo>
                      <a:pt x="52" y="6"/>
                    </a:lnTo>
                    <a:lnTo>
                      <a:pt x="50" y="2"/>
                    </a:lnTo>
                    <a:lnTo>
                      <a:pt x="47" y="6"/>
                    </a:lnTo>
                    <a:lnTo>
                      <a:pt x="45" y="2"/>
                    </a:lnTo>
                    <a:lnTo>
                      <a:pt x="42" y="6"/>
                    </a:lnTo>
                    <a:lnTo>
                      <a:pt x="40" y="2"/>
                    </a:lnTo>
                    <a:lnTo>
                      <a:pt x="38" y="6"/>
                    </a:lnTo>
                    <a:lnTo>
                      <a:pt x="35" y="2"/>
                    </a:lnTo>
                    <a:lnTo>
                      <a:pt x="33" y="6"/>
                    </a:lnTo>
                    <a:lnTo>
                      <a:pt x="31" y="2"/>
                    </a:lnTo>
                    <a:lnTo>
                      <a:pt x="28" y="6"/>
                    </a:lnTo>
                    <a:lnTo>
                      <a:pt x="26" y="2"/>
                    </a:lnTo>
                    <a:lnTo>
                      <a:pt x="24" y="6"/>
                    </a:lnTo>
                    <a:lnTo>
                      <a:pt x="21" y="2"/>
                    </a:lnTo>
                    <a:lnTo>
                      <a:pt x="19" y="6"/>
                    </a:lnTo>
                    <a:lnTo>
                      <a:pt x="17" y="2"/>
                    </a:lnTo>
                    <a:lnTo>
                      <a:pt x="14" y="6"/>
                    </a:lnTo>
                    <a:lnTo>
                      <a:pt x="12" y="2"/>
                    </a:lnTo>
                    <a:lnTo>
                      <a:pt x="10" y="5"/>
                    </a:lnTo>
                    <a:lnTo>
                      <a:pt x="7" y="9"/>
                    </a:lnTo>
                    <a:lnTo>
                      <a:pt x="4" y="11"/>
                    </a:lnTo>
                    <a:lnTo>
                      <a:pt x="0" y="13"/>
                    </a:lnTo>
                    <a:lnTo>
                      <a:pt x="114"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80" name="Freeform 104"/>
              <p:cNvSpPr>
                <a:spLocks/>
              </p:cNvSpPr>
              <p:nvPr/>
            </p:nvSpPr>
            <p:spPr bwMode="auto">
              <a:xfrm>
                <a:off x="4793" y="3739"/>
                <a:ext cx="170" cy="53"/>
              </a:xfrm>
              <a:custGeom>
                <a:avLst/>
                <a:gdLst/>
                <a:ahLst/>
                <a:cxnLst>
                  <a:cxn ang="0">
                    <a:pos x="6" y="44"/>
                  </a:cxn>
                  <a:cxn ang="0">
                    <a:pos x="8" y="38"/>
                  </a:cxn>
                  <a:cxn ang="0">
                    <a:pos x="10" y="34"/>
                  </a:cxn>
                  <a:cxn ang="0">
                    <a:pos x="13" y="31"/>
                  </a:cxn>
                  <a:cxn ang="0">
                    <a:pos x="12" y="39"/>
                  </a:cxn>
                  <a:cxn ang="0">
                    <a:pos x="16" y="36"/>
                  </a:cxn>
                  <a:cxn ang="0">
                    <a:pos x="16" y="40"/>
                  </a:cxn>
                  <a:cxn ang="0">
                    <a:pos x="19" y="39"/>
                  </a:cxn>
                  <a:cxn ang="0">
                    <a:pos x="19" y="42"/>
                  </a:cxn>
                  <a:cxn ang="0">
                    <a:pos x="45" y="52"/>
                  </a:cxn>
                  <a:cxn ang="0">
                    <a:pos x="65" y="44"/>
                  </a:cxn>
                  <a:cxn ang="0">
                    <a:pos x="41" y="13"/>
                  </a:cxn>
                  <a:cxn ang="0">
                    <a:pos x="53" y="9"/>
                  </a:cxn>
                  <a:cxn ang="0">
                    <a:pos x="67" y="6"/>
                  </a:cxn>
                  <a:cxn ang="0">
                    <a:pos x="86" y="4"/>
                  </a:cxn>
                  <a:cxn ang="0">
                    <a:pos x="99" y="4"/>
                  </a:cxn>
                  <a:cxn ang="0">
                    <a:pos x="115" y="6"/>
                  </a:cxn>
                  <a:cxn ang="0">
                    <a:pos x="117" y="6"/>
                  </a:cxn>
                  <a:cxn ang="0">
                    <a:pos x="117" y="8"/>
                  </a:cxn>
                  <a:cxn ang="0">
                    <a:pos x="126" y="14"/>
                  </a:cxn>
                  <a:cxn ang="0">
                    <a:pos x="133" y="21"/>
                  </a:cxn>
                  <a:cxn ang="0">
                    <a:pos x="141" y="29"/>
                  </a:cxn>
                  <a:cxn ang="0">
                    <a:pos x="153" y="40"/>
                  </a:cxn>
                  <a:cxn ang="0">
                    <a:pos x="158" y="44"/>
                  </a:cxn>
                  <a:cxn ang="0">
                    <a:pos x="148" y="38"/>
                  </a:cxn>
                  <a:cxn ang="0">
                    <a:pos x="135" y="30"/>
                  </a:cxn>
                  <a:cxn ang="0">
                    <a:pos x="125" y="24"/>
                  </a:cxn>
                  <a:cxn ang="0">
                    <a:pos x="116" y="21"/>
                  </a:cxn>
                  <a:cxn ang="0">
                    <a:pos x="114" y="24"/>
                  </a:cxn>
                  <a:cxn ang="0">
                    <a:pos x="122" y="49"/>
                  </a:cxn>
                  <a:cxn ang="0">
                    <a:pos x="169" y="48"/>
                  </a:cxn>
                  <a:cxn ang="0">
                    <a:pos x="143" y="24"/>
                  </a:cxn>
                  <a:cxn ang="0">
                    <a:pos x="118" y="3"/>
                  </a:cxn>
                  <a:cxn ang="0">
                    <a:pos x="106" y="1"/>
                  </a:cxn>
                  <a:cxn ang="0">
                    <a:pos x="98" y="0"/>
                  </a:cxn>
                  <a:cxn ang="0">
                    <a:pos x="83" y="0"/>
                  </a:cxn>
                  <a:cxn ang="0">
                    <a:pos x="69" y="1"/>
                  </a:cxn>
                  <a:cxn ang="0">
                    <a:pos x="54" y="4"/>
                  </a:cxn>
                  <a:cxn ang="0">
                    <a:pos x="36" y="9"/>
                  </a:cxn>
                  <a:cxn ang="0">
                    <a:pos x="15" y="17"/>
                  </a:cxn>
                  <a:cxn ang="0">
                    <a:pos x="9" y="24"/>
                  </a:cxn>
                  <a:cxn ang="0">
                    <a:pos x="4" y="33"/>
                  </a:cxn>
                  <a:cxn ang="0">
                    <a:pos x="1" y="39"/>
                  </a:cxn>
                  <a:cxn ang="0">
                    <a:pos x="0" y="45"/>
                  </a:cxn>
                  <a:cxn ang="0">
                    <a:pos x="6" y="44"/>
                  </a:cxn>
                </a:cxnLst>
                <a:rect l="0" t="0" r="r" b="b"/>
                <a:pathLst>
                  <a:path w="170" h="53">
                    <a:moveTo>
                      <a:pt x="6" y="44"/>
                    </a:moveTo>
                    <a:lnTo>
                      <a:pt x="8" y="38"/>
                    </a:lnTo>
                    <a:lnTo>
                      <a:pt x="10" y="34"/>
                    </a:lnTo>
                    <a:lnTo>
                      <a:pt x="13" y="31"/>
                    </a:lnTo>
                    <a:lnTo>
                      <a:pt x="12" y="39"/>
                    </a:lnTo>
                    <a:lnTo>
                      <a:pt x="16" y="36"/>
                    </a:lnTo>
                    <a:lnTo>
                      <a:pt x="16" y="40"/>
                    </a:lnTo>
                    <a:lnTo>
                      <a:pt x="19" y="39"/>
                    </a:lnTo>
                    <a:lnTo>
                      <a:pt x="19" y="42"/>
                    </a:lnTo>
                    <a:lnTo>
                      <a:pt x="45" y="52"/>
                    </a:lnTo>
                    <a:lnTo>
                      <a:pt x="65" y="44"/>
                    </a:lnTo>
                    <a:lnTo>
                      <a:pt x="41" y="13"/>
                    </a:lnTo>
                    <a:lnTo>
                      <a:pt x="53" y="9"/>
                    </a:lnTo>
                    <a:lnTo>
                      <a:pt x="67" y="6"/>
                    </a:lnTo>
                    <a:lnTo>
                      <a:pt x="86" y="4"/>
                    </a:lnTo>
                    <a:lnTo>
                      <a:pt x="99" y="4"/>
                    </a:lnTo>
                    <a:lnTo>
                      <a:pt x="115" y="6"/>
                    </a:lnTo>
                    <a:lnTo>
                      <a:pt x="117" y="6"/>
                    </a:lnTo>
                    <a:lnTo>
                      <a:pt x="117" y="8"/>
                    </a:lnTo>
                    <a:lnTo>
                      <a:pt x="126" y="14"/>
                    </a:lnTo>
                    <a:lnTo>
                      <a:pt x="133" y="21"/>
                    </a:lnTo>
                    <a:lnTo>
                      <a:pt x="141" y="29"/>
                    </a:lnTo>
                    <a:lnTo>
                      <a:pt x="153" y="40"/>
                    </a:lnTo>
                    <a:lnTo>
                      <a:pt x="158" y="44"/>
                    </a:lnTo>
                    <a:lnTo>
                      <a:pt x="148" y="38"/>
                    </a:lnTo>
                    <a:lnTo>
                      <a:pt x="135" y="30"/>
                    </a:lnTo>
                    <a:lnTo>
                      <a:pt x="125" y="24"/>
                    </a:lnTo>
                    <a:lnTo>
                      <a:pt x="116" y="21"/>
                    </a:lnTo>
                    <a:lnTo>
                      <a:pt x="114" y="24"/>
                    </a:lnTo>
                    <a:lnTo>
                      <a:pt x="122" y="49"/>
                    </a:lnTo>
                    <a:lnTo>
                      <a:pt x="169" y="48"/>
                    </a:lnTo>
                    <a:lnTo>
                      <a:pt x="143" y="24"/>
                    </a:lnTo>
                    <a:lnTo>
                      <a:pt x="118" y="3"/>
                    </a:lnTo>
                    <a:lnTo>
                      <a:pt x="106" y="1"/>
                    </a:lnTo>
                    <a:lnTo>
                      <a:pt x="98" y="0"/>
                    </a:lnTo>
                    <a:lnTo>
                      <a:pt x="83" y="0"/>
                    </a:lnTo>
                    <a:lnTo>
                      <a:pt x="69" y="1"/>
                    </a:lnTo>
                    <a:lnTo>
                      <a:pt x="54" y="4"/>
                    </a:lnTo>
                    <a:lnTo>
                      <a:pt x="36" y="9"/>
                    </a:lnTo>
                    <a:lnTo>
                      <a:pt x="15" y="17"/>
                    </a:lnTo>
                    <a:lnTo>
                      <a:pt x="9" y="24"/>
                    </a:lnTo>
                    <a:lnTo>
                      <a:pt x="4" y="33"/>
                    </a:lnTo>
                    <a:lnTo>
                      <a:pt x="1" y="39"/>
                    </a:lnTo>
                    <a:lnTo>
                      <a:pt x="0" y="45"/>
                    </a:lnTo>
                    <a:lnTo>
                      <a:pt x="6"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81" name="Freeform 105"/>
              <p:cNvSpPr>
                <a:spLocks/>
              </p:cNvSpPr>
              <p:nvPr/>
            </p:nvSpPr>
            <p:spPr bwMode="auto">
              <a:xfrm>
                <a:off x="4772" y="3953"/>
                <a:ext cx="67" cy="20"/>
              </a:xfrm>
              <a:custGeom>
                <a:avLst/>
                <a:gdLst/>
                <a:ahLst/>
                <a:cxnLst>
                  <a:cxn ang="0">
                    <a:pos x="0" y="0"/>
                  </a:cxn>
                  <a:cxn ang="0">
                    <a:pos x="6" y="10"/>
                  </a:cxn>
                  <a:cxn ang="0">
                    <a:pos x="17" y="19"/>
                  </a:cxn>
                  <a:cxn ang="0">
                    <a:pos x="34" y="17"/>
                  </a:cxn>
                  <a:cxn ang="0">
                    <a:pos x="47" y="19"/>
                  </a:cxn>
                  <a:cxn ang="0">
                    <a:pos x="57" y="10"/>
                  </a:cxn>
                  <a:cxn ang="0">
                    <a:pos x="62" y="4"/>
                  </a:cxn>
                  <a:cxn ang="0">
                    <a:pos x="66" y="0"/>
                  </a:cxn>
                  <a:cxn ang="0">
                    <a:pos x="0" y="0"/>
                  </a:cxn>
                </a:cxnLst>
                <a:rect l="0" t="0" r="r" b="b"/>
                <a:pathLst>
                  <a:path w="67" h="20">
                    <a:moveTo>
                      <a:pt x="0" y="0"/>
                    </a:moveTo>
                    <a:lnTo>
                      <a:pt x="6" y="10"/>
                    </a:lnTo>
                    <a:lnTo>
                      <a:pt x="17" y="19"/>
                    </a:lnTo>
                    <a:lnTo>
                      <a:pt x="34" y="17"/>
                    </a:lnTo>
                    <a:lnTo>
                      <a:pt x="47" y="19"/>
                    </a:lnTo>
                    <a:lnTo>
                      <a:pt x="57" y="10"/>
                    </a:lnTo>
                    <a:lnTo>
                      <a:pt x="62" y="4"/>
                    </a:lnTo>
                    <a:lnTo>
                      <a:pt x="66" y="0"/>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75891" name="Group 115"/>
            <p:cNvGrpSpPr>
              <a:grpSpLocks/>
            </p:cNvGrpSpPr>
            <p:nvPr/>
          </p:nvGrpSpPr>
          <p:grpSpPr bwMode="auto">
            <a:xfrm>
              <a:off x="4614" y="3629"/>
              <a:ext cx="62" cy="162"/>
              <a:chOff x="4614" y="3629"/>
              <a:chExt cx="62" cy="162"/>
            </a:xfrm>
          </p:grpSpPr>
          <p:sp>
            <p:nvSpPr>
              <p:cNvPr id="75883" name="Line 107"/>
              <p:cNvSpPr>
                <a:spLocks noChangeShapeType="1"/>
              </p:cNvSpPr>
              <p:nvPr/>
            </p:nvSpPr>
            <p:spPr bwMode="auto">
              <a:xfrm flipV="1">
                <a:off x="4646" y="3676"/>
                <a:ext cx="0" cy="115"/>
              </a:xfrm>
              <a:prstGeom prst="line">
                <a:avLst/>
              </a:prstGeom>
              <a:noFill/>
              <a:ln w="12700">
                <a:solidFill>
                  <a:schemeClr val="bg2"/>
                </a:solidFill>
                <a:round/>
                <a:headEnd/>
                <a:tailEnd/>
              </a:ln>
              <a:effectLst/>
            </p:spPr>
            <p:txBody>
              <a:bodyPr/>
              <a:lstStyle/>
              <a:p>
                <a:endParaRPr lang="en-US"/>
              </a:p>
            </p:txBody>
          </p:sp>
          <p:grpSp>
            <p:nvGrpSpPr>
              <p:cNvPr id="75890" name="Group 114"/>
              <p:cNvGrpSpPr>
                <a:grpSpLocks/>
              </p:cNvGrpSpPr>
              <p:nvPr/>
            </p:nvGrpSpPr>
            <p:grpSpPr bwMode="auto">
              <a:xfrm>
                <a:off x="4614" y="3629"/>
                <a:ext cx="62" cy="85"/>
                <a:chOff x="4614" y="3629"/>
                <a:chExt cx="62" cy="85"/>
              </a:xfrm>
            </p:grpSpPr>
            <p:sp>
              <p:nvSpPr>
                <p:cNvPr id="75884" name="Line 108"/>
                <p:cNvSpPr>
                  <a:spLocks noChangeShapeType="1"/>
                </p:cNvSpPr>
                <p:nvPr/>
              </p:nvSpPr>
              <p:spPr bwMode="auto">
                <a:xfrm flipH="1">
                  <a:off x="4618" y="3676"/>
                  <a:ext cx="23" cy="20"/>
                </a:xfrm>
                <a:prstGeom prst="line">
                  <a:avLst/>
                </a:prstGeom>
                <a:noFill/>
                <a:ln w="12700">
                  <a:solidFill>
                    <a:schemeClr val="accent2"/>
                  </a:solidFill>
                  <a:round/>
                  <a:headEnd/>
                  <a:tailEnd/>
                </a:ln>
                <a:effectLst/>
              </p:spPr>
              <p:txBody>
                <a:bodyPr/>
                <a:lstStyle/>
                <a:p>
                  <a:endParaRPr lang="en-US"/>
                </a:p>
              </p:txBody>
            </p:sp>
            <p:sp>
              <p:nvSpPr>
                <p:cNvPr id="75885" name="Line 109"/>
                <p:cNvSpPr>
                  <a:spLocks noChangeShapeType="1"/>
                </p:cNvSpPr>
                <p:nvPr/>
              </p:nvSpPr>
              <p:spPr bwMode="auto">
                <a:xfrm flipH="1">
                  <a:off x="4651" y="3650"/>
                  <a:ext cx="22" cy="21"/>
                </a:xfrm>
                <a:prstGeom prst="line">
                  <a:avLst/>
                </a:prstGeom>
                <a:noFill/>
                <a:ln w="12700">
                  <a:solidFill>
                    <a:schemeClr val="accent2"/>
                  </a:solidFill>
                  <a:round/>
                  <a:headEnd/>
                  <a:tailEnd/>
                </a:ln>
                <a:effectLst/>
              </p:spPr>
              <p:txBody>
                <a:bodyPr/>
                <a:lstStyle/>
                <a:p>
                  <a:endParaRPr lang="en-US"/>
                </a:p>
              </p:txBody>
            </p:sp>
            <p:sp>
              <p:nvSpPr>
                <p:cNvPr id="75886" name="Line 110"/>
                <p:cNvSpPr>
                  <a:spLocks noChangeShapeType="1"/>
                </p:cNvSpPr>
                <p:nvPr/>
              </p:nvSpPr>
              <p:spPr bwMode="auto">
                <a:xfrm flipH="1" flipV="1">
                  <a:off x="4651" y="3680"/>
                  <a:ext cx="11" cy="34"/>
                </a:xfrm>
                <a:prstGeom prst="line">
                  <a:avLst/>
                </a:prstGeom>
                <a:noFill/>
                <a:ln w="12700">
                  <a:solidFill>
                    <a:schemeClr val="accent2"/>
                  </a:solidFill>
                  <a:round/>
                  <a:headEnd/>
                  <a:tailEnd/>
                </a:ln>
                <a:effectLst/>
              </p:spPr>
              <p:txBody>
                <a:bodyPr/>
                <a:lstStyle/>
                <a:p>
                  <a:endParaRPr lang="en-US"/>
                </a:p>
              </p:txBody>
            </p:sp>
            <p:sp>
              <p:nvSpPr>
                <p:cNvPr id="75887" name="Line 111"/>
                <p:cNvSpPr>
                  <a:spLocks noChangeShapeType="1"/>
                </p:cNvSpPr>
                <p:nvPr/>
              </p:nvSpPr>
              <p:spPr bwMode="auto">
                <a:xfrm flipH="1" flipV="1">
                  <a:off x="4655" y="3676"/>
                  <a:ext cx="21" cy="6"/>
                </a:xfrm>
                <a:prstGeom prst="line">
                  <a:avLst/>
                </a:prstGeom>
                <a:noFill/>
                <a:ln w="12700">
                  <a:solidFill>
                    <a:schemeClr val="accent2"/>
                  </a:solidFill>
                  <a:round/>
                  <a:headEnd/>
                  <a:tailEnd/>
                </a:ln>
                <a:effectLst/>
              </p:spPr>
              <p:txBody>
                <a:bodyPr/>
                <a:lstStyle/>
                <a:p>
                  <a:endParaRPr lang="en-US"/>
                </a:p>
              </p:txBody>
            </p:sp>
            <p:sp>
              <p:nvSpPr>
                <p:cNvPr id="75888" name="Line 112"/>
                <p:cNvSpPr>
                  <a:spLocks noChangeShapeType="1"/>
                </p:cNvSpPr>
                <p:nvPr/>
              </p:nvSpPr>
              <p:spPr bwMode="auto">
                <a:xfrm flipH="1" flipV="1">
                  <a:off x="4614" y="3655"/>
                  <a:ext cx="24" cy="8"/>
                </a:xfrm>
                <a:prstGeom prst="line">
                  <a:avLst/>
                </a:prstGeom>
                <a:noFill/>
                <a:ln w="12700">
                  <a:solidFill>
                    <a:schemeClr val="accent2"/>
                  </a:solidFill>
                  <a:round/>
                  <a:headEnd/>
                  <a:tailEnd/>
                </a:ln>
                <a:effectLst/>
              </p:spPr>
              <p:txBody>
                <a:bodyPr/>
                <a:lstStyle/>
                <a:p>
                  <a:endParaRPr lang="en-US"/>
                </a:p>
              </p:txBody>
            </p:sp>
            <p:sp>
              <p:nvSpPr>
                <p:cNvPr id="75889" name="Line 113"/>
                <p:cNvSpPr>
                  <a:spLocks noChangeShapeType="1"/>
                </p:cNvSpPr>
                <p:nvPr/>
              </p:nvSpPr>
              <p:spPr bwMode="auto">
                <a:xfrm>
                  <a:off x="4634" y="3629"/>
                  <a:ext cx="10" cy="32"/>
                </a:xfrm>
                <a:prstGeom prst="line">
                  <a:avLst/>
                </a:prstGeom>
                <a:noFill/>
                <a:ln w="12700">
                  <a:solidFill>
                    <a:schemeClr val="accent2"/>
                  </a:solidFill>
                  <a:round/>
                  <a:headEnd/>
                  <a:tailEnd/>
                </a:ln>
                <a:effectLst/>
              </p:spPr>
              <p:txBody>
                <a:bodyPr/>
                <a:lstStyle/>
                <a:p>
                  <a:endParaRPr lang="en-US"/>
                </a:p>
              </p:txBody>
            </p:sp>
          </p:grpSp>
        </p:grpSp>
        <p:sp>
          <p:nvSpPr>
            <p:cNvPr id="75892" name="Freeform 116"/>
            <p:cNvSpPr>
              <a:spLocks/>
            </p:cNvSpPr>
            <p:nvPr/>
          </p:nvSpPr>
          <p:spPr bwMode="auto">
            <a:xfrm>
              <a:off x="4766" y="3831"/>
              <a:ext cx="27" cy="46"/>
            </a:xfrm>
            <a:custGeom>
              <a:avLst/>
              <a:gdLst/>
              <a:ahLst/>
              <a:cxnLst>
                <a:cxn ang="0">
                  <a:pos x="1" y="0"/>
                </a:cxn>
                <a:cxn ang="0">
                  <a:pos x="24" y="0"/>
                </a:cxn>
                <a:cxn ang="0">
                  <a:pos x="26" y="14"/>
                </a:cxn>
                <a:cxn ang="0">
                  <a:pos x="24" y="15"/>
                </a:cxn>
                <a:cxn ang="0">
                  <a:pos x="23" y="11"/>
                </a:cxn>
                <a:cxn ang="0">
                  <a:pos x="22" y="10"/>
                </a:cxn>
                <a:cxn ang="0">
                  <a:pos x="22" y="9"/>
                </a:cxn>
                <a:cxn ang="0">
                  <a:pos x="21" y="8"/>
                </a:cxn>
                <a:cxn ang="0">
                  <a:pos x="21" y="8"/>
                </a:cxn>
                <a:cxn ang="0">
                  <a:pos x="20" y="8"/>
                </a:cxn>
                <a:cxn ang="0">
                  <a:pos x="20" y="8"/>
                </a:cxn>
                <a:cxn ang="0">
                  <a:pos x="19" y="7"/>
                </a:cxn>
                <a:cxn ang="0">
                  <a:pos x="18" y="8"/>
                </a:cxn>
                <a:cxn ang="0">
                  <a:pos x="6" y="8"/>
                </a:cxn>
                <a:cxn ang="0">
                  <a:pos x="7" y="10"/>
                </a:cxn>
                <a:cxn ang="0">
                  <a:pos x="9" y="12"/>
                </a:cxn>
                <a:cxn ang="0">
                  <a:pos x="10" y="15"/>
                </a:cxn>
                <a:cxn ang="0">
                  <a:pos x="12" y="18"/>
                </a:cxn>
                <a:cxn ang="0">
                  <a:pos x="13" y="21"/>
                </a:cxn>
                <a:cxn ang="0">
                  <a:pos x="15" y="24"/>
                </a:cxn>
                <a:cxn ang="0">
                  <a:pos x="16" y="27"/>
                </a:cxn>
                <a:cxn ang="0">
                  <a:pos x="17" y="30"/>
                </a:cxn>
                <a:cxn ang="0">
                  <a:pos x="18" y="33"/>
                </a:cxn>
                <a:cxn ang="0">
                  <a:pos x="19" y="37"/>
                </a:cxn>
                <a:cxn ang="0">
                  <a:pos x="20" y="40"/>
                </a:cxn>
                <a:cxn ang="0">
                  <a:pos x="20" y="43"/>
                </a:cxn>
                <a:cxn ang="0">
                  <a:pos x="21" y="45"/>
                </a:cxn>
                <a:cxn ang="0">
                  <a:pos x="13" y="45"/>
                </a:cxn>
                <a:cxn ang="0">
                  <a:pos x="12" y="44"/>
                </a:cxn>
                <a:cxn ang="0">
                  <a:pos x="12" y="41"/>
                </a:cxn>
                <a:cxn ang="0">
                  <a:pos x="12" y="38"/>
                </a:cxn>
                <a:cxn ang="0">
                  <a:pos x="11" y="35"/>
                </a:cxn>
                <a:cxn ang="0">
                  <a:pos x="11" y="32"/>
                </a:cxn>
                <a:cxn ang="0">
                  <a:pos x="10" y="29"/>
                </a:cxn>
                <a:cxn ang="0">
                  <a:pos x="9" y="26"/>
                </a:cxn>
                <a:cxn ang="0">
                  <a:pos x="9" y="23"/>
                </a:cxn>
                <a:cxn ang="0">
                  <a:pos x="8" y="21"/>
                </a:cxn>
                <a:cxn ang="0">
                  <a:pos x="7" y="18"/>
                </a:cxn>
                <a:cxn ang="0">
                  <a:pos x="6" y="16"/>
                </a:cxn>
                <a:cxn ang="0">
                  <a:pos x="4" y="13"/>
                </a:cxn>
                <a:cxn ang="0">
                  <a:pos x="3" y="11"/>
                </a:cxn>
                <a:cxn ang="0">
                  <a:pos x="2" y="9"/>
                </a:cxn>
                <a:cxn ang="0">
                  <a:pos x="0" y="7"/>
                </a:cxn>
                <a:cxn ang="0">
                  <a:pos x="1" y="0"/>
                </a:cxn>
              </a:cxnLst>
              <a:rect l="0" t="0" r="r" b="b"/>
              <a:pathLst>
                <a:path w="27" h="46">
                  <a:moveTo>
                    <a:pt x="1" y="0"/>
                  </a:moveTo>
                  <a:lnTo>
                    <a:pt x="24" y="0"/>
                  </a:lnTo>
                  <a:lnTo>
                    <a:pt x="26" y="14"/>
                  </a:lnTo>
                  <a:lnTo>
                    <a:pt x="24" y="15"/>
                  </a:lnTo>
                  <a:lnTo>
                    <a:pt x="23" y="11"/>
                  </a:lnTo>
                  <a:lnTo>
                    <a:pt x="22" y="10"/>
                  </a:lnTo>
                  <a:lnTo>
                    <a:pt x="22" y="9"/>
                  </a:lnTo>
                  <a:lnTo>
                    <a:pt x="21" y="8"/>
                  </a:lnTo>
                  <a:lnTo>
                    <a:pt x="21" y="8"/>
                  </a:lnTo>
                  <a:lnTo>
                    <a:pt x="20" y="8"/>
                  </a:lnTo>
                  <a:lnTo>
                    <a:pt x="20" y="8"/>
                  </a:lnTo>
                  <a:lnTo>
                    <a:pt x="19" y="7"/>
                  </a:lnTo>
                  <a:lnTo>
                    <a:pt x="18" y="8"/>
                  </a:lnTo>
                  <a:lnTo>
                    <a:pt x="6" y="8"/>
                  </a:lnTo>
                  <a:lnTo>
                    <a:pt x="7" y="10"/>
                  </a:lnTo>
                  <a:lnTo>
                    <a:pt x="9" y="12"/>
                  </a:lnTo>
                  <a:lnTo>
                    <a:pt x="10" y="15"/>
                  </a:lnTo>
                  <a:lnTo>
                    <a:pt x="12" y="18"/>
                  </a:lnTo>
                  <a:lnTo>
                    <a:pt x="13" y="21"/>
                  </a:lnTo>
                  <a:lnTo>
                    <a:pt x="15" y="24"/>
                  </a:lnTo>
                  <a:lnTo>
                    <a:pt x="16" y="27"/>
                  </a:lnTo>
                  <a:lnTo>
                    <a:pt x="17" y="30"/>
                  </a:lnTo>
                  <a:lnTo>
                    <a:pt x="18" y="33"/>
                  </a:lnTo>
                  <a:lnTo>
                    <a:pt x="19" y="37"/>
                  </a:lnTo>
                  <a:lnTo>
                    <a:pt x="20" y="40"/>
                  </a:lnTo>
                  <a:lnTo>
                    <a:pt x="20" y="43"/>
                  </a:lnTo>
                  <a:lnTo>
                    <a:pt x="21" y="45"/>
                  </a:lnTo>
                  <a:lnTo>
                    <a:pt x="13" y="45"/>
                  </a:lnTo>
                  <a:lnTo>
                    <a:pt x="12" y="44"/>
                  </a:lnTo>
                  <a:lnTo>
                    <a:pt x="12" y="41"/>
                  </a:lnTo>
                  <a:lnTo>
                    <a:pt x="12" y="38"/>
                  </a:lnTo>
                  <a:lnTo>
                    <a:pt x="11" y="35"/>
                  </a:lnTo>
                  <a:lnTo>
                    <a:pt x="11" y="32"/>
                  </a:lnTo>
                  <a:lnTo>
                    <a:pt x="10" y="29"/>
                  </a:lnTo>
                  <a:lnTo>
                    <a:pt x="9" y="26"/>
                  </a:lnTo>
                  <a:lnTo>
                    <a:pt x="9" y="23"/>
                  </a:lnTo>
                  <a:lnTo>
                    <a:pt x="8" y="21"/>
                  </a:lnTo>
                  <a:lnTo>
                    <a:pt x="7" y="18"/>
                  </a:lnTo>
                  <a:lnTo>
                    <a:pt x="6" y="16"/>
                  </a:lnTo>
                  <a:lnTo>
                    <a:pt x="4" y="13"/>
                  </a:lnTo>
                  <a:lnTo>
                    <a:pt x="3" y="11"/>
                  </a:lnTo>
                  <a:lnTo>
                    <a:pt x="2" y="9"/>
                  </a:lnTo>
                  <a:lnTo>
                    <a:pt x="0" y="7"/>
                  </a:lnTo>
                  <a:lnTo>
                    <a:pt x="1"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75894" name="Line 118"/>
          <p:cNvSpPr>
            <a:spLocks noChangeShapeType="1"/>
          </p:cNvSpPr>
          <p:nvPr/>
        </p:nvSpPr>
        <p:spPr bwMode="auto">
          <a:xfrm flipV="1">
            <a:off x="2011363" y="6142038"/>
            <a:ext cx="5151437" cy="30480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75895" name="Rectangle 119"/>
          <p:cNvSpPr>
            <a:spLocks noChangeArrowheads="1"/>
          </p:cNvSpPr>
          <p:nvPr/>
        </p:nvSpPr>
        <p:spPr bwMode="auto">
          <a:xfrm>
            <a:off x="4541838" y="5792788"/>
            <a:ext cx="8921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latin typeface="Arial" charset="0"/>
                <a:ea typeface="宋体" pitchFamily="2" charset="-122"/>
              </a:rPr>
              <a:t>99 ft.</a:t>
            </a:r>
          </a:p>
        </p:txBody>
      </p:sp>
      <p:sp>
        <p:nvSpPr>
          <p:cNvPr id="75896" name="Line 120"/>
          <p:cNvSpPr>
            <a:spLocks noChangeShapeType="1"/>
          </p:cNvSpPr>
          <p:nvPr/>
        </p:nvSpPr>
        <p:spPr bwMode="auto">
          <a:xfrm>
            <a:off x="7315200" y="5410200"/>
            <a:ext cx="0" cy="129540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moving_car.move( );</a:t>
            </a:r>
          </a:p>
          <a:p>
            <a:r>
              <a:rPr lang="en-US" altLang="zh-CN" b="1">
                <a:solidFill>
                  <a:srgbClr val="000000"/>
                </a:solidFill>
                <a:latin typeface="Arial" charset="0"/>
                <a:ea typeface="宋体" pitchFamily="2" charset="-122"/>
              </a:rPr>
              <a:t>ricochet(moving_car);</a:t>
            </a:r>
            <a:endParaRPr lang="en-US" altLang="zh-CN" b="1">
              <a:solidFill>
                <a:schemeClr val="accent2"/>
              </a:solidFill>
              <a:latin typeface="Arial" charset="0"/>
              <a:ea typeface="宋体" pitchFamily="2" charset="-122"/>
            </a:endParaRPr>
          </a:p>
          <a:p>
            <a:r>
              <a:rPr lang="en-US" altLang="zh-CN" b="1">
                <a:solidFill>
                  <a:schemeClr val="accent2"/>
                </a:solidFill>
                <a:latin typeface="Arial" charset="0"/>
                <a:ea typeface="宋体" pitchFamily="2" charset="-122"/>
              </a:rPr>
              <a:t>. . .</a:t>
            </a:r>
          </a:p>
        </p:txBody>
      </p:sp>
      <p:sp>
        <p:nvSpPr>
          <p:cNvPr id="77827"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77828"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77829"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77830"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77831" name="AutoShape 7"/>
          <p:cNvSpPr>
            <a:spLocks noChangeArrowheads="1"/>
          </p:cNvSpPr>
          <p:nvPr/>
        </p:nvSpPr>
        <p:spPr bwMode="auto">
          <a:xfrm>
            <a:off x="3968750" y="1941513"/>
            <a:ext cx="4665663" cy="2852737"/>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77832" name="Rectangle 8"/>
          <p:cNvSpPr>
            <a:spLocks noChangeArrowheads="1"/>
          </p:cNvSpPr>
          <p:nvPr/>
        </p:nvSpPr>
        <p:spPr bwMode="auto">
          <a:xfrm>
            <a:off x="4130675" y="2179638"/>
            <a:ext cx="4419600" cy="2346325"/>
          </a:xfrm>
          <a:prstGeom prst="rect">
            <a:avLst/>
          </a:prstGeom>
          <a:noFill/>
          <a:ln w="12700">
            <a:noFill/>
            <a:miter lim="800000"/>
            <a:headEnd/>
            <a:tailEnd/>
          </a:ln>
          <a:effectLst/>
        </p:spPr>
        <p:txBody>
          <a:bodyPr lIns="90488" tIns="44450" rIns="90488" bIns="44450"/>
          <a:lstStyle/>
          <a:p>
            <a:pPr>
              <a:spcBef>
                <a:spcPct val="20000"/>
              </a:spcBef>
            </a:pPr>
            <a:r>
              <a:rPr lang="en-US" altLang="zh-CN" sz="4000">
                <a:solidFill>
                  <a:schemeClr val="hlink"/>
                </a:solidFill>
                <a:latin typeface="Monotype Corsiva" pitchFamily="66" charset="0"/>
                <a:ea typeface="宋体" pitchFamily="2" charset="-122"/>
              </a:rPr>
              <a:t>What is the last step that's needed to return to our original   location ?</a:t>
            </a:r>
          </a:p>
        </p:txBody>
      </p:sp>
      <p:pic>
        <p:nvPicPr>
          <p:cNvPr id="77833" name="Picture 9"/>
          <p:cNvPicPr>
            <a:picLocks noChangeArrowheads="1"/>
          </p:cNvPicPr>
          <p:nvPr/>
        </p:nvPicPr>
        <p:blipFill>
          <a:blip r:embed="rId3" cstate="print"/>
          <a:srcRect/>
          <a:stretch>
            <a:fillRect/>
          </a:stretch>
        </p:blipFill>
        <p:spPr bwMode="auto">
          <a:xfrm>
            <a:off x="1492250" y="6176963"/>
            <a:ext cx="533400" cy="668337"/>
          </a:xfrm>
          <a:prstGeom prst="rect">
            <a:avLst/>
          </a:prstGeom>
          <a:noFill/>
          <a:ln w="12700">
            <a:noFill/>
            <a:miter lim="800000"/>
            <a:headEnd/>
            <a:tailEnd/>
          </a:ln>
          <a:effectLst/>
        </p:spPr>
      </p:pic>
      <p:grpSp>
        <p:nvGrpSpPr>
          <p:cNvPr id="77941" name="Group 117"/>
          <p:cNvGrpSpPr>
            <a:grpSpLocks/>
          </p:cNvGrpSpPr>
          <p:nvPr/>
        </p:nvGrpSpPr>
        <p:grpSpPr bwMode="auto">
          <a:xfrm>
            <a:off x="7283450" y="5761038"/>
            <a:ext cx="981075" cy="582612"/>
            <a:chOff x="4588" y="3629"/>
            <a:chExt cx="618" cy="367"/>
          </a:xfrm>
        </p:grpSpPr>
        <p:grpSp>
          <p:nvGrpSpPr>
            <p:cNvPr id="77930" name="Group 106"/>
            <p:cNvGrpSpPr>
              <a:grpSpLocks/>
            </p:cNvGrpSpPr>
            <p:nvPr/>
          </p:nvGrpSpPr>
          <p:grpSpPr bwMode="auto">
            <a:xfrm>
              <a:off x="4588" y="3738"/>
              <a:ext cx="618" cy="258"/>
              <a:chOff x="4588" y="3738"/>
              <a:chExt cx="618" cy="258"/>
            </a:xfrm>
          </p:grpSpPr>
          <p:sp>
            <p:nvSpPr>
              <p:cNvPr id="77834" name="Freeform 10"/>
              <p:cNvSpPr>
                <a:spLocks/>
              </p:cNvSpPr>
              <p:nvPr/>
            </p:nvSpPr>
            <p:spPr bwMode="auto">
              <a:xfrm>
                <a:off x="4728" y="3745"/>
                <a:ext cx="78" cy="55"/>
              </a:xfrm>
              <a:custGeom>
                <a:avLst/>
                <a:gdLst/>
                <a:ahLst/>
                <a:cxnLst>
                  <a:cxn ang="0">
                    <a:pos x="10" y="10"/>
                  </a:cxn>
                  <a:cxn ang="0">
                    <a:pos x="0" y="46"/>
                  </a:cxn>
                  <a:cxn ang="0">
                    <a:pos x="63" y="54"/>
                  </a:cxn>
                  <a:cxn ang="0">
                    <a:pos x="77" y="8"/>
                  </a:cxn>
                  <a:cxn ang="0">
                    <a:pos x="40" y="0"/>
                  </a:cxn>
                  <a:cxn ang="0">
                    <a:pos x="10" y="10"/>
                  </a:cxn>
                </a:cxnLst>
                <a:rect l="0" t="0" r="r" b="b"/>
                <a:pathLst>
                  <a:path w="78" h="55">
                    <a:moveTo>
                      <a:pt x="10" y="10"/>
                    </a:moveTo>
                    <a:lnTo>
                      <a:pt x="0" y="46"/>
                    </a:lnTo>
                    <a:lnTo>
                      <a:pt x="63" y="54"/>
                    </a:lnTo>
                    <a:lnTo>
                      <a:pt x="77" y="8"/>
                    </a:lnTo>
                    <a:lnTo>
                      <a:pt x="40" y="0"/>
                    </a:lnTo>
                    <a:lnTo>
                      <a:pt x="10" y="1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7835" name="Freeform 11"/>
              <p:cNvSpPr>
                <a:spLocks/>
              </p:cNvSpPr>
              <p:nvPr/>
            </p:nvSpPr>
            <p:spPr bwMode="auto">
              <a:xfrm>
                <a:off x="4589" y="3743"/>
                <a:ext cx="616" cy="212"/>
              </a:xfrm>
              <a:custGeom>
                <a:avLst/>
                <a:gdLst/>
                <a:ahLst/>
                <a:cxnLst>
                  <a:cxn ang="0">
                    <a:pos x="1" y="138"/>
                  </a:cxn>
                  <a:cxn ang="0">
                    <a:pos x="7" y="155"/>
                  </a:cxn>
                  <a:cxn ang="0">
                    <a:pos x="18" y="169"/>
                  </a:cxn>
                  <a:cxn ang="0">
                    <a:pos x="36" y="185"/>
                  </a:cxn>
                  <a:cxn ang="0">
                    <a:pos x="59" y="203"/>
                  </a:cxn>
                  <a:cxn ang="0">
                    <a:pos x="69" y="205"/>
                  </a:cxn>
                  <a:cxn ang="0">
                    <a:pos x="147" y="197"/>
                  </a:cxn>
                  <a:cxn ang="0">
                    <a:pos x="155" y="209"/>
                  </a:cxn>
                  <a:cxn ang="0">
                    <a:pos x="377" y="209"/>
                  </a:cxn>
                  <a:cxn ang="0">
                    <a:pos x="484" y="187"/>
                  </a:cxn>
                  <a:cxn ang="0">
                    <a:pos x="491" y="207"/>
                  </a:cxn>
                  <a:cxn ang="0">
                    <a:pos x="498" y="211"/>
                  </a:cxn>
                  <a:cxn ang="0">
                    <a:pos x="603" y="201"/>
                  </a:cxn>
                  <a:cxn ang="0">
                    <a:pos x="611" y="193"/>
                  </a:cxn>
                  <a:cxn ang="0">
                    <a:pos x="613" y="189"/>
                  </a:cxn>
                  <a:cxn ang="0">
                    <a:pos x="613" y="179"/>
                  </a:cxn>
                  <a:cxn ang="0">
                    <a:pos x="611" y="173"/>
                  </a:cxn>
                  <a:cxn ang="0">
                    <a:pos x="615" y="130"/>
                  </a:cxn>
                  <a:cxn ang="0">
                    <a:pos x="613" y="118"/>
                  </a:cxn>
                  <a:cxn ang="0">
                    <a:pos x="604" y="104"/>
                  </a:cxn>
                  <a:cxn ang="0">
                    <a:pos x="591" y="90"/>
                  </a:cxn>
                  <a:cxn ang="0">
                    <a:pos x="569" y="75"/>
                  </a:cxn>
                  <a:cxn ang="0">
                    <a:pos x="543" y="59"/>
                  </a:cxn>
                  <a:cxn ang="0">
                    <a:pos x="509" y="51"/>
                  </a:cxn>
                  <a:cxn ang="0">
                    <a:pos x="470" y="45"/>
                  </a:cxn>
                  <a:cxn ang="0">
                    <a:pos x="451" y="43"/>
                  </a:cxn>
                  <a:cxn ang="0">
                    <a:pos x="403" y="43"/>
                  </a:cxn>
                  <a:cxn ang="0">
                    <a:pos x="365" y="45"/>
                  </a:cxn>
                  <a:cxn ang="0">
                    <a:pos x="215" y="16"/>
                  </a:cxn>
                  <a:cxn ang="0">
                    <a:pos x="198" y="30"/>
                  </a:cxn>
                  <a:cxn ang="0">
                    <a:pos x="189" y="43"/>
                  </a:cxn>
                  <a:cxn ang="0">
                    <a:pos x="141" y="42"/>
                  </a:cxn>
                  <a:cxn ang="0">
                    <a:pos x="140" y="35"/>
                  </a:cxn>
                  <a:cxn ang="0">
                    <a:pos x="141" y="22"/>
                  </a:cxn>
                  <a:cxn ang="0">
                    <a:pos x="147" y="0"/>
                  </a:cxn>
                  <a:cxn ang="0">
                    <a:pos x="124" y="12"/>
                  </a:cxn>
                  <a:cxn ang="0">
                    <a:pos x="104" y="32"/>
                  </a:cxn>
                  <a:cxn ang="0">
                    <a:pos x="95" y="39"/>
                  </a:cxn>
                  <a:cxn ang="0">
                    <a:pos x="85" y="45"/>
                  </a:cxn>
                  <a:cxn ang="0">
                    <a:pos x="59" y="47"/>
                  </a:cxn>
                  <a:cxn ang="0">
                    <a:pos x="31" y="53"/>
                  </a:cxn>
                  <a:cxn ang="0">
                    <a:pos x="14" y="63"/>
                  </a:cxn>
                  <a:cxn ang="0">
                    <a:pos x="6" y="75"/>
                  </a:cxn>
                  <a:cxn ang="0">
                    <a:pos x="5" y="85"/>
                  </a:cxn>
                  <a:cxn ang="0">
                    <a:pos x="5" y="104"/>
                  </a:cxn>
                  <a:cxn ang="0">
                    <a:pos x="6" y="128"/>
                  </a:cxn>
                  <a:cxn ang="0">
                    <a:pos x="0" y="132"/>
                  </a:cxn>
                  <a:cxn ang="0">
                    <a:pos x="1" y="138"/>
                  </a:cxn>
                </a:cxnLst>
                <a:rect l="0" t="0" r="r" b="b"/>
                <a:pathLst>
                  <a:path w="616" h="212">
                    <a:moveTo>
                      <a:pt x="1" y="138"/>
                    </a:moveTo>
                    <a:lnTo>
                      <a:pt x="7" y="155"/>
                    </a:lnTo>
                    <a:lnTo>
                      <a:pt x="18" y="169"/>
                    </a:lnTo>
                    <a:lnTo>
                      <a:pt x="36" y="185"/>
                    </a:lnTo>
                    <a:lnTo>
                      <a:pt x="59" y="203"/>
                    </a:lnTo>
                    <a:lnTo>
                      <a:pt x="69" y="205"/>
                    </a:lnTo>
                    <a:lnTo>
                      <a:pt x="147" y="197"/>
                    </a:lnTo>
                    <a:lnTo>
                      <a:pt x="155" y="209"/>
                    </a:lnTo>
                    <a:lnTo>
                      <a:pt x="377" y="209"/>
                    </a:lnTo>
                    <a:lnTo>
                      <a:pt x="484" y="187"/>
                    </a:lnTo>
                    <a:lnTo>
                      <a:pt x="491" y="207"/>
                    </a:lnTo>
                    <a:lnTo>
                      <a:pt x="498" y="211"/>
                    </a:lnTo>
                    <a:lnTo>
                      <a:pt x="603" y="201"/>
                    </a:lnTo>
                    <a:lnTo>
                      <a:pt x="611" y="193"/>
                    </a:lnTo>
                    <a:lnTo>
                      <a:pt x="613" y="189"/>
                    </a:lnTo>
                    <a:lnTo>
                      <a:pt x="613" y="179"/>
                    </a:lnTo>
                    <a:lnTo>
                      <a:pt x="611" y="173"/>
                    </a:lnTo>
                    <a:lnTo>
                      <a:pt x="615" y="130"/>
                    </a:lnTo>
                    <a:lnTo>
                      <a:pt x="613" y="118"/>
                    </a:lnTo>
                    <a:lnTo>
                      <a:pt x="604" y="104"/>
                    </a:lnTo>
                    <a:lnTo>
                      <a:pt x="591" y="90"/>
                    </a:lnTo>
                    <a:lnTo>
                      <a:pt x="569" y="75"/>
                    </a:lnTo>
                    <a:lnTo>
                      <a:pt x="543" y="59"/>
                    </a:lnTo>
                    <a:lnTo>
                      <a:pt x="509" y="51"/>
                    </a:lnTo>
                    <a:lnTo>
                      <a:pt x="470" y="45"/>
                    </a:lnTo>
                    <a:lnTo>
                      <a:pt x="451" y="43"/>
                    </a:lnTo>
                    <a:lnTo>
                      <a:pt x="403" y="43"/>
                    </a:lnTo>
                    <a:lnTo>
                      <a:pt x="365" y="45"/>
                    </a:lnTo>
                    <a:lnTo>
                      <a:pt x="215" y="16"/>
                    </a:lnTo>
                    <a:lnTo>
                      <a:pt x="198" y="30"/>
                    </a:lnTo>
                    <a:lnTo>
                      <a:pt x="189" y="43"/>
                    </a:lnTo>
                    <a:lnTo>
                      <a:pt x="141" y="42"/>
                    </a:lnTo>
                    <a:lnTo>
                      <a:pt x="140" y="35"/>
                    </a:lnTo>
                    <a:lnTo>
                      <a:pt x="141" y="22"/>
                    </a:lnTo>
                    <a:lnTo>
                      <a:pt x="147" y="0"/>
                    </a:lnTo>
                    <a:lnTo>
                      <a:pt x="124" y="12"/>
                    </a:lnTo>
                    <a:lnTo>
                      <a:pt x="104" y="32"/>
                    </a:lnTo>
                    <a:lnTo>
                      <a:pt x="95" y="39"/>
                    </a:lnTo>
                    <a:lnTo>
                      <a:pt x="85" y="45"/>
                    </a:lnTo>
                    <a:lnTo>
                      <a:pt x="59" y="47"/>
                    </a:lnTo>
                    <a:lnTo>
                      <a:pt x="31" y="53"/>
                    </a:lnTo>
                    <a:lnTo>
                      <a:pt x="14" y="63"/>
                    </a:lnTo>
                    <a:lnTo>
                      <a:pt x="6" y="75"/>
                    </a:lnTo>
                    <a:lnTo>
                      <a:pt x="5" y="85"/>
                    </a:lnTo>
                    <a:lnTo>
                      <a:pt x="5" y="104"/>
                    </a:lnTo>
                    <a:lnTo>
                      <a:pt x="6" y="128"/>
                    </a:lnTo>
                    <a:lnTo>
                      <a:pt x="0" y="132"/>
                    </a:lnTo>
                    <a:lnTo>
                      <a:pt x="1" y="13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77836" name="Freeform 12"/>
              <p:cNvSpPr>
                <a:spLocks/>
              </p:cNvSpPr>
              <p:nvPr/>
            </p:nvSpPr>
            <p:spPr bwMode="auto">
              <a:xfrm>
                <a:off x="4732" y="3913"/>
                <a:ext cx="225" cy="6"/>
              </a:xfrm>
              <a:custGeom>
                <a:avLst/>
                <a:gdLst/>
                <a:ahLst/>
                <a:cxnLst>
                  <a:cxn ang="0">
                    <a:pos x="2" y="5"/>
                  </a:cxn>
                  <a:cxn ang="0">
                    <a:pos x="224" y="5"/>
                  </a:cxn>
                  <a:cxn ang="0">
                    <a:pos x="224" y="0"/>
                  </a:cxn>
                  <a:cxn ang="0">
                    <a:pos x="0" y="0"/>
                  </a:cxn>
                  <a:cxn ang="0">
                    <a:pos x="2" y="5"/>
                  </a:cxn>
                </a:cxnLst>
                <a:rect l="0" t="0" r="r" b="b"/>
                <a:pathLst>
                  <a:path w="225" h="6">
                    <a:moveTo>
                      <a:pt x="2" y="5"/>
                    </a:moveTo>
                    <a:lnTo>
                      <a:pt x="224" y="5"/>
                    </a:lnTo>
                    <a:lnTo>
                      <a:pt x="224" y="0"/>
                    </a:lnTo>
                    <a:lnTo>
                      <a:pt x="0" y="0"/>
                    </a:lnTo>
                    <a:lnTo>
                      <a:pt x="2" y="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7837" name="Freeform 13"/>
              <p:cNvSpPr>
                <a:spLocks/>
              </p:cNvSpPr>
              <p:nvPr/>
            </p:nvSpPr>
            <p:spPr bwMode="auto">
              <a:xfrm>
                <a:off x="4743" y="3921"/>
                <a:ext cx="128" cy="26"/>
              </a:xfrm>
              <a:custGeom>
                <a:avLst/>
                <a:gdLst/>
                <a:ahLst/>
                <a:cxnLst>
                  <a:cxn ang="0">
                    <a:pos x="0" y="7"/>
                  </a:cxn>
                  <a:cxn ang="0">
                    <a:pos x="5" y="2"/>
                  </a:cxn>
                  <a:cxn ang="0">
                    <a:pos x="8" y="0"/>
                  </a:cxn>
                  <a:cxn ang="0">
                    <a:pos x="9" y="0"/>
                  </a:cxn>
                  <a:cxn ang="0">
                    <a:pos x="120" y="0"/>
                  </a:cxn>
                  <a:cxn ang="0">
                    <a:pos x="125" y="5"/>
                  </a:cxn>
                  <a:cxn ang="0">
                    <a:pos x="126" y="10"/>
                  </a:cxn>
                  <a:cxn ang="0">
                    <a:pos x="127" y="12"/>
                  </a:cxn>
                  <a:cxn ang="0">
                    <a:pos x="127" y="18"/>
                  </a:cxn>
                  <a:cxn ang="0">
                    <a:pos x="123" y="22"/>
                  </a:cxn>
                  <a:cxn ang="0">
                    <a:pos x="118" y="25"/>
                  </a:cxn>
                  <a:cxn ang="0">
                    <a:pos x="11" y="25"/>
                  </a:cxn>
                  <a:cxn ang="0">
                    <a:pos x="6" y="24"/>
                  </a:cxn>
                  <a:cxn ang="0">
                    <a:pos x="2" y="20"/>
                  </a:cxn>
                  <a:cxn ang="0">
                    <a:pos x="0" y="16"/>
                  </a:cxn>
                  <a:cxn ang="0">
                    <a:pos x="0" y="11"/>
                  </a:cxn>
                  <a:cxn ang="0">
                    <a:pos x="0" y="7"/>
                  </a:cxn>
                </a:cxnLst>
                <a:rect l="0" t="0" r="r" b="b"/>
                <a:pathLst>
                  <a:path w="128" h="26">
                    <a:moveTo>
                      <a:pt x="0" y="7"/>
                    </a:moveTo>
                    <a:lnTo>
                      <a:pt x="5" y="2"/>
                    </a:lnTo>
                    <a:lnTo>
                      <a:pt x="8" y="0"/>
                    </a:lnTo>
                    <a:lnTo>
                      <a:pt x="9" y="0"/>
                    </a:lnTo>
                    <a:lnTo>
                      <a:pt x="120" y="0"/>
                    </a:lnTo>
                    <a:lnTo>
                      <a:pt x="125" y="5"/>
                    </a:lnTo>
                    <a:lnTo>
                      <a:pt x="126" y="10"/>
                    </a:lnTo>
                    <a:lnTo>
                      <a:pt x="127" y="12"/>
                    </a:lnTo>
                    <a:lnTo>
                      <a:pt x="127" y="18"/>
                    </a:lnTo>
                    <a:lnTo>
                      <a:pt x="123" y="22"/>
                    </a:lnTo>
                    <a:lnTo>
                      <a:pt x="118" y="25"/>
                    </a:lnTo>
                    <a:lnTo>
                      <a:pt x="11" y="25"/>
                    </a:lnTo>
                    <a:lnTo>
                      <a:pt x="6" y="24"/>
                    </a:lnTo>
                    <a:lnTo>
                      <a:pt x="2" y="20"/>
                    </a:lnTo>
                    <a:lnTo>
                      <a:pt x="0" y="16"/>
                    </a:lnTo>
                    <a:lnTo>
                      <a:pt x="0" y="11"/>
                    </a:lnTo>
                    <a:lnTo>
                      <a:pt x="0" y="7"/>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7838" name="Freeform 14"/>
              <p:cNvSpPr>
                <a:spLocks/>
              </p:cNvSpPr>
              <p:nvPr/>
            </p:nvSpPr>
            <p:spPr bwMode="auto">
              <a:xfrm>
                <a:off x="4762" y="3926"/>
                <a:ext cx="108" cy="16"/>
              </a:xfrm>
              <a:custGeom>
                <a:avLst/>
                <a:gdLst/>
                <a:ahLst/>
                <a:cxnLst>
                  <a:cxn ang="0">
                    <a:pos x="3" y="7"/>
                  </a:cxn>
                  <a:cxn ang="0">
                    <a:pos x="3" y="5"/>
                  </a:cxn>
                  <a:cxn ang="0">
                    <a:pos x="0" y="0"/>
                  </a:cxn>
                  <a:cxn ang="0">
                    <a:pos x="4" y="5"/>
                  </a:cxn>
                  <a:cxn ang="0">
                    <a:pos x="4" y="7"/>
                  </a:cxn>
                  <a:cxn ang="0">
                    <a:pos x="107" y="7"/>
                  </a:cxn>
                  <a:cxn ang="0">
                    <a:pos x="107" y="8"/>
                  </a:cxn>
                  <a:cxn ang="0">
                    <a:pos x="4" y="8"/>
                  </a:cxn>
                  <a:cxn ang="0">
                    <a:pos x="4" y="10"/>
                  </a:cxn>
                  <a:cxn ang="0">
                    <a:pos x="0" y="15"/>
                  </a:cxn>
                  <a:cxn ang="0">
                    <a:pos x="3" y="10"/>
                  </a:cxn>
                  <a:cxn ang="0">
                    <a:pos x="3" y="8"/>
                  </a:cxn>
                  <a:cxn ang="0">
                    <a:pos x="3" y="7"/>
                  </a:cxn>
                </a:cxnLst>
                <a:rect l="0" t="0" r="r" b="b"/>
                <a:pathLst>
                  <a:path w="108" h="16">
                    <a:moveTo>
                      <a:pt x="3" y="7"/>
                    </a:moveTo>
                    <a:lnTo>
                      <a:pt x="3" y="5"/>
                    </a:lnTo>
                    <a:lnTo>
                      <a:pt x="0" y="0"/>
                    </a:lnTo>
                    <a:lnTo>
                      <a:pt x="4" y="5"/>
                    </a:lnTo>
                    <a:lnTo>
                      <a:pt x="4" y="7"/>
                    </a:lnTo>
                    <a:lnTo>
                      <a:pt x="107" y="7"/>
                    </a:lnTo>
                    <a:lnTo>
                      <a:pt x="107" y="8"/>
                    </a:lnTo>
                    <a:lnTo>
                      <a:pt x="4" y="8"/>
                    </a:lnTo>
                    <a:lnTo>
                      <a:pt x="4" y="10"/>
                    </a:lnTo>
                    <a:lnTo>
                      <a:pt x="0" y="15"/>
                    </a:lnTo>
                    <a:lnTo>
                      <a:pt x="3" y="10"/>
                    </a:lnTo>
                    <a:lnTo>
                      <a:pt x="3" y="8"/>
                    </a:lnTo>
                    <a:lnTo>
                      <a:pt x="3"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7839" name="Freeform 15"/>
              <p:cNvSpPr>
                <a:spLocks/>
              </p:cNvSpPr>
              <p:nvPr/>
            </p:nvSpPr>
            <p:spPr bwMode="auto">
              <a:xfrm>
                <a:off x="4749" y="3937"/>
                <a:ext cx="9" cy="10"/>
              </a:xfrm>
              <a:custGeom>
                <a:avLst/>
                <a:gdLst/>
                <a:ahLst/>
                <a:cxnLst>
                  <a:cxn ang="0">
                    <a:pos x="0" y="5"/>
                  </a:cxn>
                  <a:cxn ang="0">
                    <a:pos x="3" y="9"/>
                  </a:cxn>
                  <a:cxn ang="0">
                    <a:pos x="8" y="6"/>
                  </a:cxn>
                  <a:cxn ang="0">
                    <a:pos x="5" y="4"/>
                  </a:cxn>
                  <a:cxn ang="0">
                    <a:pos x="4" y="0"/>
                  </a:cxn>
                  <a:cxn ang="0">
                    <a:pos x="4" y="4"/>
                  </a:cxn>
                  <a:cxn ang="0">
                    <a:pos x="1" y="2"/>
                  </a:cxn>
                  <a:cxn ang="0">
                    <a:pos x="2" y="5"/>
                  </a:cxn>
                  <a:cxn ang="0">
                    <a:pos x="0" y="5"/>
                  </a:cxn>
                </a:cxnLst>
                <a:rect l="0" t="0" r="r" b="b"/>
                <a:pathLst>
                  <a:path w="9" h="10">
                    <a:moveTo>
                      <a:pt x="0" y="5"/>
                    </a:moveTo>
                    <a:lnTo>
                      <a:pt x="3" y="9"/>
                    </a:lnTo>
                    <a:lnTo>
                      <a:pt x="8" y="6"/>
                    </a:lnTo>
                    <a:lnTo>
                      <a:pt x="5" y="4"/>
                    </a:lnTo>
                    <a:lnTo>
                      <a:pt x="4" y="0"/>
                    </a:lnTo>
                    <a:lnTo>
                      <a:pt x="4" y="4"/>
                    </a:lnTo>
                    <a:lnTo>
                      <a:pt x="1" y="2"/>
                    </a:lnTo>
                    <a:lnTo>
                      <a:pt x="2" y="5"/>
                    </a:lnTo>
                    <a:lnTo>
                      <a:pt x="0" y="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7840" name="Freeform 16"/>
              <p:cNvSpPr>
                <a:spLocks/>
              </p:cNvSpPr>
              <p:nvPr/>
            </p:nvSpPr>
            <p:spPr bwMode="auto">
              <a:xfrm>
                <a:off x="4648" y="3844"/>
                <a:ext cx="71" cy="122"/>
              </a:xfrm>
              <a:custGeom>
                <a:avLst/>
                <a:gdLst/>
                <a:ahLst/>
                <a:cxnLst>
                  <a:cxn ang="0">
                    <a:pos x="18" y="7"/>
                  </a:cxn>
                  <a:cxn ang="0">
                    <a:pos x="8" y="23"/>
                  </a:cxn>
                  <a:cxn ang="0">
                    <a:pos x="0" y="52"/>
                  </a:cxn>
                  <a:cxn ang="0">
                    <a:pos x="2" y="83"/>
                  </a:cxn>
                  <a:cxn ang="0">
                    <a:pos x="12" y="107"/>
                  </a:cxn>
                  <a:cxn ang="0">
                    <a:pos x="26" y="120"/>
                  </a:cxn>
                  <a:cxn ang="0">
                    <a:pos x="39" y="121"/>
                  </a:cxn>
                  <a:cxn ang="0">
                    <a:pos x="56" y="113"/>
                  </a:cxn>
                  <a:cxn ang="0">
                    <a:pos x="65" y="91"/>
                  </a:cxn>
                  <a:cxn ang="0">
                    <a:pos x="70" y="64"/>
                  </a:cxn>
                  <a:cxn ang="0">
                    <a:pos x="66" y="35"/>
                  </a:cxn>
                  <a:cxn ang="0">
                    <a:pos x="56" y="11"/>
                  </a:cxn>
                  <a:cxn ang="0">
                    <a:pos x="43" y="1"/>
                  </a:cxn>
                  <a:cxn ang="0">
                    <a:pos x="28" y="0"/>
                  </a:cxn>
                  <a:cxn ang="0">
                    <a:pos x="18" y="7"/>
                  </a:cxn>
                </a:cxnLst>
                <a:rect l="0" t="0" r="r" b="b"/>
                <a:pathLst>
                  <a:path w="71" h="122">
                    <a:moveTo>
                      <a:pt x="18" y="7"/>
                    </a:moveTo>
                    <a:lnTo>
                      <a:pt x="8" y="23"/>
                    </a:lnTo>
                    <a:lnTo>
                      <a:pt x="0" y="52"/>
                    </a:lnTo>
                    <a:lnTo>
                      <a:pt x="2" y="83"/>
                    </a:lnTo>
                    <a:lnTo>
                      <a:pt x="12" y="107"/>
                    </a:lnTo>
                    <a:lnTo>
                      <a:pt x="26" y="120"/>
                    </a:lnTo>
                    <a:lnTo>
                      <a:pt x="39" y="121"/>
                    </a:lnTo>
                    <a:lnTo>
                      <a:pt x="56" y="113"/>
                    </a:lnTo>
                    <a:lnTo>
                      <a:pt x="65" y="91"/>
                    </a:lnTo>
                    <a:lnTo>
                      <a:pt x="70" y="64"/>
                    </a:lnTo>
                    <a:lnTo>
                      <a:pt x="66" y="35"/>
                    </a:lnTo>
                    <a:lnTo>
                      <a:pt x="56" y="11"/>
                    </a:lnTo>
                    <a:lnTo>
                      <a:pt x="43" y="1"/>
                    </a:lnTo>
                    <a:lnTo>
                      <a:pt x="28" y="0"/>
                    </a:lnTo>
                    <a:lnTo>
                      <a:pt x="18"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7841" name="Freeform 17"/>
              <p:cNvSpPr>
                <a:spLocks/>
              </p:cNvSpPr>
              <p:nvPr/>
            </p:nvSpPr>
            <p:spPr bwMode="auto">
              <a:xfrm>
                <a:off x="4654" y="3850"/>
                <a:ext cx="59" cy="111"/>
              </a:xfrm>
              <a:custGeom>
                <a:avLst/>
                <a:gdLst/>
                <a:ahLst/>
                <a:cxnLst>
                  <a:cxn ang="0">
                    <a:pos x="11" y="13"/>
                  </a:cxn>
                  <a:cxn ang="0">
                    <a:pos x="5" y="22"/>
                  </a:cxn>
                  <a:cxn ang="0">
                    <a:pos x="1" y="37"/>
                  </a:cxn>
                  <a:cxn ang="0">
                    <a:pos x="0" y="55"/>
                  </a:cxn>
                  <a:cxn ang="0">
                    <a:pos x="1" y="73"/>
                  </a:cxn>
                  <a:cxn ang="0">
                    <a:pos x="5" y="87"/>
                  </a:cxn>
                  <a:cxn ang="0">
                    <a:pos x="12" y="100"/>
                  </a:cxn>
                  <a:cxn ang="0">
                    <a:pos x="19" y="107"/>
                  </a:cxn>
                  <a:cxn ang="0">
                    <a:pos x="26" y="110"/>
                  </a:cxn>
                  <a:cxn ang="0">
                    <a:pos x="34" y="110"/>
                  </a:cxn>
                  <a:cxn ang="0">
                    <a:pos x="43" y="104"/>
                  </a:cxn>
                  <a:cxn ang="0">
                    <a:pos x="50" y="94"/>
                  </a:cxn>
                  <a:cxn ang="0">
                    <a:pos x="54" y="81"/>
                  </a:cxn>
                  <a:cxn ang="0">
                    <a:pos x="58" y="65"/>
                  </a:cxn>
                  <a:cxn ang="0">
                    <a:pos x="58" y="50"/>
                  </a:cxn>
                  <a:cxn ang="0">
                    <a:pos x="56" y="33"/>
                  </a:cxn>
                  <a:cxn ang="0">
                    <a:pos x="50" y="17"/>
                  </a:cxn>
                  <a:cxn ang="0">
                    <a:pos x="42" y="5"/>
                  </a:cxn>
                  <a:cxn ang="0">
                    <a:pos x="34" y="1"/>
                  </a:cxn>
                  <a:cxn ang="0">
                    <a:pos x="26" y="0"/>
                  </a:cxn>
                  <a:cxn ang="0">
                    <a:pos x="16" y="5"/>
                  </a:cxn>
                  <a:cxn ang="0">
                    <a:pos x="11" y="13"/>
                  </a:cxn>
                </a:cxnLst>
                <a:rect l="0" t="0" r="r" b="b"/>
                <a:pathLst>
                  <a:path w="59" h="111">
                    <a:moveTo>
                      <a:pt x="11" y="13"/>
                    </a:moveTo>
                    <a:lnTo>
                      <a:pt x="5" y="22"/>
                    </a:lnTo>
                    <a:lnTo>
                      <a:pt x="1" y="37"/>
                    </a:lnTo>
                    <a:lnTo>
                      <a:pt x="0" y="55"/>
                    </a:lnTo>
                    <a:lnTo>
                      <a:pt x="1" y="73"/>
                    </a:lnTo>
                    <a:lnTo>
                      <a:pt x="5" y="87"/>
                    </a:lnTo>
                    <a:lnTo>
                      <a:pt x="12" y="100"/>
                    </a:lnTo>
                    <a:lnTo>
                      <a:pt x="19" y="107"/>
                    </a:lnTo>
                    <a:lnTo>
                      <a:pt x="26" y="110"/>
                    </a:lnTo>
                    <a:lnTo>
                      <a:pt x="34" y="110"/>
                    </a:lnTo>
                    <a:lnTo>
                      <a:pt x="43" y="104"/>
                    </a:lnTo>
                    <a:lnTo>
                      <a:pt x="50" y="94"/>
                    </a:lnTo>
                    <a:lnTo>
                      <a:pt x="54" y="81"/>
                    </a:lnTo>
                    <a:lnTo>
                      <a:pt x="58" y="65"/>
                    </a:lnTo>
                    <a:lnTo>
                      <a:pt x="58" y="50"/>
                    </a:lnTo>
                    <a:lnTo>
                      <a:pt x="56" y="33"/>
                    </a:lnTo>
                    <a:lnTo>
                      <a:pt x="50" y="17"/>
                    </a:lnTo>
                    <a:lnTo>
                      <a:pt x="42" y="5"/>
                    </a:lnTo>
                    <a:lnTo>
                      <a:pt x="34" y="1"/>
                    </a:lnTo>
                    <a:lnTo>
                      <a:pt x="26" y="0"/>
                    </a:lnTo>
                    <a:lnTo>
                      <a:pt x="16" y="5"/>
                    </a:lnTo>
                    <a:lnTo>
                      <a:pt x="11" y="1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7842" name="Freeform 18"/>
              <p:cNvSpPr>
                <a:spLocks/>
              </p:cNvSpPr>
              <p:nvPr/>
            </p:nvSpPr>
            <p:spPr bwMode="auto">
              <a:xfrm>
                <a:off x="4682" y="3884"/>
                <a:ext cx="26" cy="42"/>
              </a:xfrm>
              <a:custGeom>
                <a:avLst/>
                <a:gdLst/>
                <a:ahLst/>
                <a:cxnLst>
                  <a:cxn ang="0">
                    <a:pos x="0" y="2"/>
                  </a:cxn>
                  <a:cxn ang="0">
                    <a:pos x="4" y="10"/>
                  </a:cxn>
                  <a:cxn ang="0">
                    <a:pos x="5" y="15"/>
                  </a:cxn>
                  <a:cxn ang="0">
                    <a:pos x="5" y="20"/>
                  </a:cxn>
                  <a:cxn ang="0">
                    <a:pos x="4" y="28"/>
                  </a:cxn>
                  <a:cxn ang="0">
                    <a:pos x="12" y="41"/>
                  </a:cxn>
                  <a:cxn ang="0">
                    <a:pos x="15" y="36"/>
                  </a:cxn>
                  <a:cxn ang="0">
                    <a:pos x="18" y="30"/>
                  </a:cxn>
                  <a:cxn ang="0">
                    <a:pos x="21" y="26"/>
                  </a:cxn>
                  <a:cxn ang="0">
                    <a:pos x="25" y="9"/>
                  </a:cxn>
                  <a:cxn ang="0">
                    <a:pos x="20" y="8"/>
                  </a:cxn>
                  <a:cxn ang="0">
                    <a:pos x="16" y="5"/>
                  </a:cxn>
                  <a:cxn ang="0">
                    <a:pos x="12" y="0"/>
                  </a:cxn>
                  <a:cxn ang="0">
                    <a:pos x="0" y="2"/>
                  </a:cxn>
                </a:cxnLst>
                <a:rect l="0" t="0" r="r" b="b"/>
                <a:pathLst>
                  <a:path w="26" h="42">
                    <a:moveTo>
                      <a:pt x="0" y="2"/>
                    </a:moveTo>
                    <a:lnTo>
                      <a:pt x="4" y="10"/>
                    </a:lnTo>
                    <a:lnTo>
                      <a:pt x="5" y="15"/>
                    </a:lnTo>
                    <a:lnTo>
                      <a:pt x="5" y="20"/>
                    </a:lnTo>
                    <a:lnTo>
                      <a:pt x="4" y="28"/>
                    </a:lnTo>
                    <a:lnTo>
                      <a:pt x="12" y="41"/>
                    </a:lnTo>
                    <a:lnTo>
                      <a:pt x="15" y="36"/>
                    </a:lnTo>
                    <a:lnTo>
                      <a:pt x="18" y="30"/>
                    </a:lnTo>
                    <a:lnTo>
                      <a:pt x="21" y="26"/>
                    </a:lnTo>
                    <a:lnTo>
                      <a:pt x="25" y="9"/>
                    </a:lnTo>
                    <a:lnTo>
                      <a:pt x="20" y="8"/>
                    </a:lnTo>
                    <a:lnTo>
                      <a:pt x="16" y="5"/>
                    </a:lnTo>
                    <a:lnTo>
                      <a:pt x="12" y="0"/>
                    </a:lnTo>
                    <a:lnTo>
                      <a:pt x="0" y="2"/>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7843" name="Freeform 19"/>
              <p:cNvSpPr>
                <a:spLocks/>
              </p:cNvSpPr>
              <p:nvPr/>
            </p:nvSpPr>
            <p:spPr bwMode="auto">
              <a:xfrm>
                <a:off x="4676" y="3860"/>
                <a:ext cx="20" cy="25"/>
              </a:xfrm>
              <a:custGeom>
                <a:avLst/>
                <a:gdLst/>
                <a:ahLst/>
                <a:cxnLst>
                  <a:cxn ang="0">
                    <a:pos x="19" y="22"/>
                  </a:cxn>
                  <a:cxn ang="0">
                    <a:pos x="2" y="24"/>
                  </a:cxn>
                  <a:cxn ang="0">
                    <a:pos x="0" y="18"/>
                  </a:cxn>
                  <a:cxn ang="0">
                    <a:pos x="7" y="0"/>
                  </a:cxn>
                  <a:cxn ang="0">
                    <a:pos x="19" y="22"/>
                  </a:cxn>
                </a:cxnLst>
                <a:rect l="0" t="0" r="r" b="b"/>
                <a:pathLst>
                  <a:path w="20" h="25">
                    <a:moveTo>
                      <a:pt x="19" y="22"/>
                    </a:moveTo>
                    <a:lnTo>
                      <a:pt x="2" y="24"/>
                    </a:lnTo>
                    <a:lnTo>
                      <a:pt x="0" y="18"/>
                    </a:lnTo>
                    <a:lnTo>
                      <a:pt x="7" y="0"/>
                    </a:lnTo>
                    <a:lnTo>
                      <a:pt x="19" y="2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7844" name="Freeform 20"/>
              <p:cNvSpPr>
                <a:spLocks/>
              </p:cNvSpPr>
              <p:nvPr/>
            </p:nvSpPr>
            <p:spPr bwMode="auto">
              <a:xfrm>
                <a:off x="4704" y="3891"/>
                <a:ext cx="7" cy="27"/>
              </a:xfrm>
              <a:custGeom>
                <a:avLst/>
                <a:gdLst/>
                <a:ahLst/>
                <a:cxnLst>
                  <a:cxn ang="0">
                    <a:pos x="4" y="0"/>
                  </a:cxn>
                  <a:cxn ang="0">
                    <a:pos x="0" y="26"/>
                  </a:cxn>
                  <a:cxn ang="0">
                    <a:pos x="5" y="22"/>
                  </a:cxn>
                  <a:cxn ang="0">
                    <a:pos x="6" y="12"/>
                  </a:cxn>
                  <a:cxn ang="0">
                    <a:pos x="5" y="3"/>
                  </a:cxn>
                  <a:cxn ang="0">
                    <a:pos x="4" y="0"/>
                  </a:cxn>
                </a:cxnLst>
                <a:rect l="0" t="0" r="r" b="b"/>
                <a:pathLst>
                  <a:path w="7" h="27">
                    <a:moveTo>
                      <a:pt x="4" y="0"/>
                    </a:moveTo>
                    <a:lnTo>
                      <a:pt x="0" y="26"/>
                    </a:lnTo>
                    <a:lnTo>
                      <a:pt x="5" y="22"/>
                    </a:lnTo>
                    <a:lnTo>
                      <a:pt x="6" y="12"/>
                    </a:lnTo>
                    <a:lnTo>
                      <a:pt x="5" y="3"/>
                    </a:lnTo>
                    <a:lnTo>
                      <a:pt x="4"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7845" name="Freeform 21"/>
              <p:cNvSpPr>
                <a:spLocks/>
              </p:cNvSpPr>
              <p:nvPr/>
            </p:nvSpPr>
            <p:spPr bwMode="auto">
              <a:xfrm>
                <a:off x="4678" y="3913"/>
                <a:ext cx="18" cy="32"/>
              </a:xfrm>
              <a:custGeom>
                <a:avLst/>
                <a:gdLst/>
                <a:ahLst/>
                <a:cxnLst>
                  <a:cxn ang="0">
                    <a:pos x="17" y="21"/>
                  </a:cxn>
                  <a:cxn ang="0">
                    <a:pos x="5" y="0"/>
                  </a:cxn>
                  <a:cxn ang="0">
                    <a:pos x="0" y="21"/>
                  </a:cxn>
                  <a:cxn ang="0">
                    <a:pos x="15" y="31"/>
                  </a:cxn>
                  <a:cxn ang="0">
                    <a:pos x="17" y="21"/>
                  </a:cxn>
                </a:cxnLst>
                <a:rect l="0" t="0" r="r" b="b"/>
                <a:pathLst>
                  <a:path w="18" h="32">
                    <a:moveTo>
                      <a:pt x="17" y="21"/>
                    </a:moveTo>
                    <a:lnTo>
                      <a:pt x="5" y="0"/>
                    </a:lnTo>
                    <a:lnTo>
                      <a:pt x="0" y="21"/>
                    </a:lnTo>
                    <a:lnTo>
                      <a:pt x="15" y="31"/>
                    </a:lnTo>
                    <a:lnTo>
                      <a:pt x="17"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7846" name="Freeform 22"/>
              <p:cNvSpPr>
                <a:spLocks/>
              </p:cNvSpPr>
              <p:nvPr/>
            </p:nvSpPr>
            <p:spPr bwMode="auto">
              <a:xfrm>
                <a:off x="4644" y="3826"/>
                <a:ext cx="82" cy="133"/>
              </a:xfrm>
              <a:custGeom>
                <a:avLst/>
                <a:gdLst/>
                <a:ahLst/>
                <a:cxnLst>
                  <a:cxn ang="0">
                    <a:pos x="6" y="66"/>
                  </a:cxn>
                  <a:cxn ang="0">
                    <a:pos x="13" y="38"/>
                  </a:cxn>
                  <a:cxn ang="0">
                    <a:pos x="25" y="21"/>
                  </a:cxn>
                  <a:cxn ang="0">
                    <a:pos x="43" y="15"/>
                  </a:cxn>
                  <a:cxn ang="0">
                    <a:pos x="59" y="27"/>
                  </a:cxn>
                  <a:cxn ang="0">
                    <a:pos x="69" y="48"/>
                  </a:cxn>
                  <a:cxn ang="0">
                    <a:pos x="73" y="72"/>
                  </a:cxn>
                  <a:cxn ang="0">
                    <a:pos x="72" y="93"/>
                  </a:cxn>
                  <a:cxn ang="0">
                    <a:pos x="67" y="112"/>
                  </a:cxn>
                  <a:cxn ang="0">
                    <a:pos x="61" y="128"/>
                  </a:cxn>
                  <a:cxn ang="0">
                    <a:pos x="68" y="132"/>
                  </a:cxn>
                  <a:cxn ang="0">
                    <a:pos x="78" y="101"/>
                  </a:cxn>
                  <a:cxn ang="0">
                    <a:pos x="81" y="71"/>
                  </a:cxn>
                  <a:cxn ang="0">
                    <a:pos x="72" y="30"/>
                  </a:cxn>
                  <a:cxn ang="0">
                    <a:pos x="54" y="4"/>
                  </a:cxn>
                  <a:cxn ang="0">
                    <a:pos x="29" y="0"/>
                  </a:cxn>
                  <a:cxn ang="0">
                    <a:pos x="13" y="16"/>
                  </a:cxn>
                  <a:cxn ang="0">
                    <a:pos x="3" y="37"/>
                  </a:cxn>
                  <a:cxn ang="0">
                    <a:pos x="0" y="66"/>
                  </a:cxn>
                  <a:cxn ang="0">
                    <a:pos x="6" y="66"/>
                  </a:cxn>
                </a:cxnLst>
                <a:rect l="0" t="0" r="r" b="b"/>
                <a:pathLst>
                  <a:path w="82" h="133">
                    <a:moveTo>
                      <a:pt x="6" y="66"/>
                    </a:moveTo>
                    <a:lnTo>
                      <a:pt x="13" y="38"/>
                    </a:lnTo>
                    <a:lnTo>
                      <a:pt x="25" y="21"/>
                    </a:lnTo>
                    <a:lnTo>
                      <a:pt x="43" y="15"/>
                    </a:lnTo>
                    <a:lnTo>
                      <a:pt x="59" y="27"/>
                    </a:lnTo>
                    <a:lnTo>
                      <a:pt x="69" y="48"/>
                    </a:lnTo>
                    <a:lnTo>
                      <a:pt x="73" y="72"/>
                    </a:lnTo>
                    <a:lnTo>
                      <a:pt x="72" y="93"/>
                    </a:lnTo>
                    <a:lnTo>
                      <a:pt x="67" y="112"/>
                    </a:lnTo>
                    <a:lnTo>
                      <a:pt x="61" y="128"/>
                    </a:lnTo>
                    <a:lnTo>
                      <a:pt x="68" y="132"/>
                    </a:lnTo>
                    <a:lnTo>
                      <a:pt x="78" y="101"/>
                    </a:lnTo>
                    <a:lnTo>
                      <a:pt x="81" y="71"/>
                    </a:lnTo>
                    <a:lnTo>
                      <a:pt x="72" y="30"/>
                    </a:lnTo>
                    <a:lnTo>
                      <a:pt x="54" y="4"/>
                    </a:lnTo>
                    <a:lnTo>
                      <a:pt x="29" y="0"/>
                    </a:lnTo>
                    <a:lnTo>
                      <a:pt x="13" y="16"/>
                    </a:lnTo>
                    <a:lnTo>
                      <a:pt x="3" y="37"/>
                    </a:lnTo>
                    <a:lnTo>
                      <a:pt x="0" y="66"/>
                    </a:lnTo>
                    <a:lnTo>
                      <a:pt x="6" y="66"/>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7847" name="Freeform 23"/>
              <p:cNvSpPr>
                <a:spLocks/>
              </p:cNvSpPr>
              <p:nvPr/>
            </p:nvSpPr>
            <p:spPr bwMode="auto">
              <a:xfrm>
                <a:off x="4974" y="3849"/>
                <a:ext cx="79" cy="129"/>
              </a:xfrm>
              <a:custGeom>
                <a:avLst/>
                <a:gdLst/>
                <a:ahLst/>
                <a:cxnLst>
                  <a:cxn ang="0">
                    <a:pos x="13" y="11"/>
                  </a:cxn>
                  <a:cxn ang="0">
                    <a:pos x="4" y="33"/>
                  </a:cxn>
                  <a:cxn ang="0">
                    <a:pos x="0" y="61"/>
                  </a:cxn>
                  <a:cxn ang="0">
                    <a:pos x="3" y="90"/>
                  </a:cxn>
                  <a:cxn ang="0">
                    <a:pos x="15" y="116"/>
                  </a:cxn>
                  <a:cxn ang="0">
                    <a:pos x="35" y="128"/>
                  </a:cxn>
                  <a:cxn ang="0">
                    <a:pos x="60" y="119"/>
                  </a:cxn>
                  <a:cxn ang="0">
                    <a:pos x="73" y="95"/>
                  </a:cxn>
                  <a:cxn ang="0">
                    <a:pos x="77" y="73"/>
                  </a:cxn>
                  <a:cxn ang="0">
                    <a:pos x="78" y="43"/>
                  </a:cxn>
                  <a:cxn ang="0">
                    <a:pos x="69" y="15"/>
                  </a:cxn>
                  <a:cxn ang="0">
                    <a:pos x="49" y="1"/>
                  </a:cxn>
                  <a:cxn ang="0">
                    <a:pos x="26" y="0"/>
                  </a:cxn>
                  <a:cxn ang="0">
                    <a:pos x="13" y="11"/>
                  </a:cxn>
                </a:cxnLst>
                <a:rect l="0" t="0" r="r" b="b"/>
                <a:pathLst>
                  <a:path w="79" h="129">
                    <a:moveTo>
                      <a:pt x="13" y="11"/>
                    </a:moveTo>
                    <a:lnTo>
                      <a:pt x="4" y="33"/>
                    </a:lnTo>
                    <a:lnTo>
                      <a:pt x="0" y="61"/>
                    </a:lnTo>
                    <a:lnTo>
                      <a:pt x="3" y="90"/>
                    </a:lnTo>
                    <a:lnTo>
                      <a:pt x="15" y="116"/>
                    </a:lnTo>
                    <a:lnTo>
                      <a:pt x="35" y="128"/>
                    </a:lnTo>
                    <a:lnTo>
                      <a:pt x="60" y="119"/>
                    </a:lnTo>
                    <a:lnTo>
                      <a:pt x="73" y="95"/>
                    </a:lnTo>
                    <a:lnTo>
                      <a:pt x="77" y="73"/>
                    </a:lnTo>
                    <a:lnTo>
                      <a:pt x="78" y="43"/>
                    </a:lnTo>
                    <a:lnTo>
                      <a:pt x="69" y="15"/>
                    </a:lnTo>
                    <a:lnTo>
                      <a:pt x="49" y="1"/>
                    </a:lnTo>
                    <a:lnTo>
                      <a:pt x="26" y="0"/>
                    </a:lnTo>
                    <a:lnTo>
                      <a:pt x="13"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7848" name="Freeform 24"/>
              <p:cNvSpPr>
                <a:spLocks/>
              </p:cNvSpPr>
              <p:nvPr/>
            </p:nvSpPr>
            <p:spPr bwMode="auto">
              <a:xfrm>
                <a:off x="4980" y="3854"/>
                <a:ext cx="67" cy="112"/>
              </a:xfrm>
              <a:custGeom>
                <a:avLst/>
                <a:gdLst/>
                <a:ahLst/>
                <a:cxnLst>
                  <a:cxn ang="0">
                    <a:pos x="13" y="11"/>
                  </a:cxn>
                  <a:cxn ang="0">
                    <a:pos x="6" y="27"/>
                  </a:cxn>
                  <a:cxn ang="0">
                    <a:pos x="1" y="44"/>
                  </a:cxn>
                  <a:cxn ang="0">
                    <a:pos x="0" y="60"/>
                  </a:cxn>
                  <a:cxn ang="0">
                    <a:pos x="2" y="78"/>
                  </a:cxn>
                  <a:cxn ang="0">
                    <a:pos x="9" y="95"/>
                  </a:cxn>
                  <a:cxn ang="0">
                    <a:pos x="18" y="106"/>
                  </a:cxn>
                  <a:cxn ang="0">
                    <a:pos x="28" y="111"/>
                  </a:cxn>
                  <a:cxn ang="0">
                    <a:pos x="43" y="110"/>
                  </a:cxn>
                  <a:cxn ang="0">
                    <a:pos x="54" y="98"/>
                  </a:cxn>
                  <a:cxn ang="0">
                    <a:pos x="61" y="87"/>
                  </a:cxn>
                  <a:cxn ang="0">
                    <a:pos x="65" y="69"/>
                  </a:cxn>
                  <a:cxn ang="0">
                    <a:pos x="66" y="55"/>
                  </a:cxn>
                  <a:cxn ang="0">
                    <a:pos x="64" y="34"/>
                  </a:cxn>
                  <a:cxn ang="0">
                    <a:pos x="57" y="17"/>
                  </a:cxn>
                  <a:cxn ang="0">
                    <a:pos x="45" y="5"/>
                  </a:cxn>
                  <a:cxn ang="0">
                    <a:pos x="34" y="0"/>
                  </a:cxn>
                  <a:cxn ang="0">
                    <a:pos x="23" y="4"/>
                  </a:cxn>
                  <a:cxn ang="0">
                    <a:pos x="13" y="10"/>
                  </a:cxn>
                  <a:cxn ang="0">
                    <a:pos x="13" y="11"/>
                  </a:cxn>
                </a:cxnLst>
                <a:rect l="0" t="0" r="r" b="b"/>
                <a:pathLst>
                  <a:path w="67" h="112">
                    <a:moveTo>
                      <a:pt x="13" y="11"/>
                    </a:moveTo>
                    <a:lnTo>
                      <a:pt x="6" y="27"/>
                    </a:lnTo>
                    <a:lnTo>
                      <a:pt x="1" y="44"/>
                    </a:lnTo>
                    <a:lnTo>
                      <a:pt x="0" y="60"/>
                    </a:lnTo>
                    <a:lnTo>
                      <a:pt x="2" y="78"/>
                    </a:lnTo>
                    <a:lnTo>
                      <a:pt x="9" y="95"/>
                    </a:lnTo>
                    <a:lnTo>
                      <a:pt x="18" y="106"/>
                    </a:lnTo>
                    <a:lnTo>
                      <a:pt x="28" y="111"/>
                    </a:lnTo>
                    <a:lnTo>
                      <a:pt x="43" y="110"/>
                    </a:lnTo>
                    <a:lnTo>
                      <a:pt x="54" y="98"/>
                    </a:lnTo>
                    <a:lnTo>
                      <a:pt x="61" y="87"/>
                    </a:lnTo>
                    <a:lnTo>
                      <a:pt x="65" y="69"/>
                    </a:lnTo>
                    <a:lnTo>
                      <a:pt x="66" y="55"/>
                    </a:lnTo>
                    <a:lnTo>
                      <a:pt x="64" y="34"/>
                    </a:lnTo>
                    <a:lnTo>
                      <a:pt x="57" y="17"/>
                    </a:lnTo>
                    <a:lnTo>
                      <a:pt x="45" y="5"/>
                    </a:lnTo>
                    <a:lnTo>
                      <a:pt x="34" y="0"/>
                    </a:lnTo>
                    <a:lnTo>
                      <a:pt x="23" y="4"/>
                    </a:lnTo>
                    <a:lnTo>
                      <a:pt x="13" y="10"/>
                    </a:lnTo>
                    <a:lnTo>
                      <a:pt x="13" y="1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7849" name="Freeform 25"/>
              <p:cNvSpPr>
                <a:spLocks/>
              </p:cNvSpPr>
              <p:nvPr/>
            </p:nvSpPr>
            <p:spPr bwMode="auto">
              <a:xfrm>
                <a:off x="4964" y="3824"/>
                <a:ext cx="102" cy="155"/>
              </a:xfrm>
              <a:custGeom>
                <a:avLst/>
                <a:gdLst/>
                <a:ahLst/>
                <a:cxnLst>
                  <a:cxn ang="0">
                    <a:pos x="11" y="125"/>
                  </a:cxn>
                  <a:cxn ang="0">
                    <a:pos x="7" y="121"/>
                  </a:cxn>
                  <a:cxn ang="0">
                    <a:pos x="1" y="102"/>
                  </a:cxn>
                  <a:cxn ang="0">
                    <a:pos x="0" y="61"/>
                  </a:cxn>
                  <a:cxn ang="0">
                    <a:pos x="16" y="22"/>
                  </a:cxn>
                  <a:cxn ang="0">
                    <a:pos x="40" y="0"/>
                  </a:cxn>
                  <a:cxn ang="0">
                    <a:pos x="70" y="9"/>
                  </a:cxn>
                  <a:cxn ang="0">
                    <a:pos x="90" y="37"/>
                  </a:cxn>
                  <a:cxn ang="0">
                    <a:pos x="101" y="83"/>
                  </a:cxn>
                  <a:cxn ang="0">
                    <a:pos x="97" y="125"/>
                  </a:cxn>
                  <a:cxn ang="0">
                    <a:pos x="87" y="143"/>
                  </a:cxn>
                  <a:cxn ang="0">
                    <a:pos x="74" y="154"/>
                  </a:cxn>
                  <a:cxn ang="0">
                    <a:pos x="69" y="145"/>
                  </a:cxn>
                  <a:cxn ang="0">
                    <a:pos x="84" y="117"/>
                  </a:cxn>
                  <a:cxn ang="0">
                    <a:pos x="89" y="92"/>
                  </a:cxn>
                  <a:cxn ang="0">
                    <a:pos x="87" y="65"/>
                  </a:cxn>
                  <a:cxn ang="0">
                    <a:pos x="76" y="37"/>
                  </a:cxn>
                  <a:cxn ang="0">
                    <a:pos x="58" y="20"/>
                  </a:cxn>
                  <a:cxn ang="0">
                    <a:pos x="31" y="27"/>
                  </a:cxn>
                  <a:cxn ang="0">
                    <a:pos x="15" y="51"/>
                  </a:cxn>
                  <a:cxn ang="0">
                    <a:pos x="11" y="76"/>
                  </a:cxn>
                  <a:cxn ang="0">
                    <a:pos x="11" y="99"/>
                  </a:cxn>
                  <a:cxn ang="0">
                    <a:pos x="15" y="122"/>
                  </a:cxn>
                  <a:cxn ang="0">
                    <a:pos x="11" y="125"/>
                  </a:cxn>
                </a:cxnLst>
                <a:rect l="0" t="0" r="r" b="b"/>
                <a:pathLst>
                  <a:path w="102" h="155">
                    <a:moveTo>
                      <a:pt x="11" y="125"/>
                    </a:moveTo>
                    <a:lnTo>
                      <a:pt x="7" y="121"/>
                    </a:lnTo>
                    <a:lnTo>
                      <a:pt x="1" y="102"/>
                    </a:lnTo>
                    <a:lnTo>
                      <a:pt x="0" y="61"/>
                    </a:lnTo>
                    <a:lnTo>
                      <a:pt x="16" y="22"/>
                    </a:lnTo>
                    <a:lnTo>
                      <a:pt x="40" y="0"/>
                    </a:lnTo>
                    <a:lnTo>
                      <a:pt x="70" y="9"/>
                    </a:lnTo>
                    <a:lnTo>
                      <a:pt x="90" y="37"/>
                    </a:lnTo>
                    <a:lnTo>
                      <a:pt x="101" y="83"/>
                    </a:lnTo>
                    <a:lnTo>
                      <a:pt x="97" y="125"/>
                    </a:lnTo>
                    <a:lnTo>
                      <a:pt x="87" y="143"/>
                    </a:lnTo>
                    <a:lnTo>
                      <a:pt x="74" y="154"/>
                    </a:lnTo>
                    <a:lnTo>
                      <a:pt x="69" y="145"/>
                    </a:lnTo>
                    <a:lnTo>
                      <a:pt x="84" y="117"/>
                    </a:lnTo>
                    <a:lnTo>
                      <a:pt x="89" y="92"/>
                    </a:lnTo>
                    <a:lnTo>
                      <a:pt x="87" y="65"/>
                    </a:lnTo>
                    <a:lnTo>
                      <a:pt x="76" y="37"/>
                    </a:lnTo>
                    <a:lnTo>
                      <a:pt x="58" y="20"/>
                    </a:lnTo>
                    <a:lnTo>
                      <a:pt x="31" y="27"/>
                    </a:lnTo>
                    <a:lnTo>
                      <a:pt x="15" y="51"/>
                    </a:lnTo>
                    <a:lnTo>
                      <a:pt x="11" y="76"/>
                    </a:lnTo>
                    <a:lnTo>
                      <a:pt x="11" y="99"/>
                    </a:lnTo>
                    <a:lnTo>
                      <a:pt x="15" y="122"/>
                    </a:lnTo>
                    <a:lnTo>
                      <a:pt x="11" y="125"/>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7850" name="Freeform 26"/>
              <p:cNvSpPr>
                <a:spLocks/>
              </p:cNvSpPr>
              <p:nvPr/>
            </p:nvSpPr>
            <p:spPr bwMode="auto">
              <a:xfrm>
                <a:off x="4989" y="3865"/>
                <a:ext cx="54" cy="84"/>
              </a:xfrm>
              <a:custGeom>
                <a:avLst/>
                <a:gdLst/>
                <a:ahLst/>
                <a:cxnLst>
                  <a:cxn ang="0">
                    <a:pos x="21" y="0"/>
                  </a:cxn>
                  <a:cxn ang="0">
                    <a:pos x="0" y="56"/>
                  </a:cxn>
                  <a:cxn ang="0">
                    <a:pos x="12" y="83"/>
                  </a:cxn>
                  <a:cxn ang="0">
                    <a:pos x="45" y="79"/>
                  </a:cxn>
                  <a:cxn ang="0">
                    <a:pos x="53" y="54"/>
                  </a:cxn>
                  <a:cxn ang="0">
                    <a:pos x="35" y="2"/>
                  </a:cxn>
                  <a:cxn ang="0">
                    <a:pos x="21" y="0"/>
                  </a:cxn>
                </a:cxnLst>
                <a:rect l="0" t="0" r="r" b="b"/>
                <a:pathLst>
                  <a:path w="54" h="84">
                    <a:moveTo>
                      <a:pt x="21" y="0"/>
                    </a:moveTo>
                    <a:lnTo>
                      <a:pt x="0" y="56"/>
                    </a:lnTo>
                    <a:lnTo>
                      <a:pt x="12" y="83"/>
                    </a:lnTo>
                    <a:lnTo>
                      <a:pt x="45" y="79"/>
                    </a:lnTo>
                    <a:lnTo>
                      <a:pt x="53" y="54"/>
                    </a:lnTo>
                    <a:lnTo>
                      <a:pt x="35" y="2"/>
                    </a:lnTo>
                    <a:lnTo>
                      <a:pt x="21"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7851" name="Freeform 27"/>
              <p:cNvSpPr>
                <a:spLocks/>
              </p:cNvSpPr>
              <p:nvPr/>
            </p:nvSpPr>
            <p:spPr bwMode="auto">
              <a:xfrm>
                <a:off x="5007" y="3885"/>
                <a:ext cx="24" cy="48"/>
              </a:xfrm>
              <a:custGeom>
                <a:avLst/>
                <a:gdLst/>
                <a:ahLst/>
                <a:cxnLst>
                  <a:cxn ang="0">
                    <a:pos x="6" y="0"/>
                  </a:cxn>
                  <a:cxn ang="0">
                    <a:pos x="23" y="27"/>
                  </a:cxn>
                  <a:cxn ang="0">
                    <a:pos x="15" y="44"/>
                  </a:cxn>
                  <a:cxn ang="0">
                    <a:pos x="9" y="44"/>
                  </a:cxn>
                  <a:cxn ang="0">
                    <a:pos x="2" y="47"/>
                  </a:cxn>
                  <a:cxn ang="0">
                    <a:pos x="0" y="28"/>
                  </a:cxn>
                  <a:cxn ang="0">
                    <a:pos x="4" y="19"/>
                  </a:cxn>
                  <a:cxn ang="0">
                    <a:pos x="6" y="13"/>
                  </a:cxn>
                  <a:cxn ang="0">
                    <a:pos x="6" y="7"/>
                  </a:cxn>
                  <a:cxn ang="0">
                    <a:pos x="6" y="0"/>
                  </a:cxn>
                </a:cxnLst>
                <a:rect l="0" t="0" r="r" b="b"/>
                <a:pathLst>
                  <a:path w="24" h="48">
                    <a:moveTo>
                      <a:pt x="6" y="0"/>
                    </a:moveTo>
                    <a:lnTo>
                      <a:pt x="23" y="27"/>
                    </a:lnTo>
                    <a:lnTo>
                      <a:pt x="15" y="44"/>
                    </a:lnTo>
                    <a:lnTo>
                      <a:pt x="9" y="44"/>
                    </a:lnTo>
                    <a:lnTo>
                      <a:pt x="2" y="47"/>
                    </a:lnTo>
                    <a:lnTo>
                      <a:pt x="0" y="28"/>
                    </a:lnTo>
                    <a:lnTo>
                      <a:pt x="4" y="19"/>
                    </a:lnTo>
                    <a:lnTo>
                      <a:pt x="6" y="13"/>
                    </a:lnTo>
                    <a:lnTo>
                      <a:pt x="6" y="7"/>
                    </a:lnTo>
                    <a:lnTo>
                      <a:pt x="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7852" name="Freeform 28"/>
              <p:cNvSpPr>
                <a:spLocks/>
              </p:cNvSpPr>
              <p:nvPr/>
            </p:nvSpPr>
            <p:spPr bwMode="auto">
              <a:xfrm>
                <a:off x="5010" y="3863"/>
                <a:ext cx="19" cy="37"/>
              </a:xfrm>
              <a:custGeom>
                <a:avLst/>
                <a:gdLst/>
                <a:ahLst/>
                <a:cxnLst>
                  <a:cxn ang="0">
                    <a:pos x="0" y="8"/>
                  </a:cxn>
                  <a:cxn ang="0">
                    <a:pos x="15" y="36"/>
                  </a:cxn>
                  <a:cxn ang="0">
                    <a:pos x="18" y="8"/>
                  </a:cxn>
                  <a:cxn ang="0">
                    <a:pos x="3" y="0"/>
                  </a:cxn>
                  <a:cxn ang="0">
                    <a:pos x="0" y="8"/>
                  </a:cxn>
                </a:cxnLst>
                <a:rect l="0" t="0" r="r" b="b"/>
                <a:pathLst>
                  <a:path w="19" h="37">
                    <a:moveTo>
                      <a:pt x="0" y="8"/>
                    </a:moveTo>
                    <a:lnTo>
                      <a:pt x="15" y="36"/>
                    </a:lnTo>
                    <a:lnTo>
                      <a:pt x="18" y="8"/>
                    </a:lnTo>
                    <a:lnTo>
                      <a:pt x="3" y="0"/>
                    </a:lnTo>
                    <a:lnTo>
                      <a:pt x="0" y="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7853" name="Freeform 29"/>
              <p:cNvSpPr>
                <a:spLocks/>
              </p:cNvSpPr>
              <p:nvPr/>
            </p:nvSpPr>
            <p:spPr bwMode="auto">
              <a:xfrm>
                <a:off x="5025" y="3912"/>
                <a:ext cx="19" cy="39"/>
              </a:xfrm>
              <a:custGeom>
                <a:avLst/>
                <a:gdLst/>
                <a:ahLst/>
                <a:cxnLst>
                  <a:cxn ang="0">
                    <a:pos x="10" y="0"/>
                  </a:cxn>
                  <a:cxn ang="0">
                    <a:pos x="0" y="21"/>
                  </a:cxn>
                  <a:cxn ang="0">
                    <a:pos x="8" y="38"/>
                  </a:cxn>
                  <a:cxn ang="0">
                    <a:pos x="14" y="27"/>
                  </a:cxn>
                  <a:cxn ang="0">
                    <a:pos x="18" y="8"/>
                  </a:cxn>
                  <a:cxn ang="0">
                    <a:pos x="10" y="0"/>
                  </a:cxn>
                </a:cxnLst>
                <a:rect l="0" t="0" r="r" b="b"/>
                <a:pathLst>
                  <a:path w="19" h="39">
                    <a:moveTo>
                      <a:pt x="10" y="0"/>
                    </a:moveTo>
                    <a:lnTo>
                      <a:pt x="0" y="21"/>
                    </a:lnTo>
                    <a:lnTo>
                      <a:pt x="8" y="38"/>
                    </a:lnTo>
                    <a:lnTo>
                      <a:pt x="14" y="27"/>
                    </a:lnTo>
                    <a:lnTo>
                      <a:pt x="18" y="8"/>
                    </a:lnTo>
                    <a:lnTo>
                      <a:pt x="10"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7854" name="Freeform 30"/>
              <p:cNvSpPr>
                <a:spLocks/>
              </p:cNvSpPr>
              <p:nvPr/>
            </p:nvSpPr>
            <p:spPr bwMode="auto">
              <a:xfrm>
                <a:off x="4988" y="3907"/>
                <a:ext cx="20" cy="42"/>
              </a:xfrm>
              <a:custGeom>
                <a:avLst/>
                <a:gdLst/>
                <a:ahLst/>
                <a:cxnLst>
                  <a:cxn ang="0">
                    <a:pos x="19" y="30"/>
                  </a:cxn>
                  <a:cxn ang="0">
                    <a:pos x="16" y="0"/>
                  </a:cxn>
                  <a:cxn ang="0">
                    <a:pos x="0" y="15"/>
                  </a:cxn>
                  <a:cxn ang="0">
                    <a:pos x="11" y="41"/>
                  </a:cxn>
                  <a:cxn ang="0">
                    <a:pos x="19" y="30"/>
                  </a:cxn>
                </a:cxnLst>
                <a:rect l="0" t="0" r="r" b="b"/>
                <a:pathLst>
                  <a:path w="20" h="42">
                    <a:moveTo>
                      <a:pt x="19" y="30"/>
                    </a:moveTo>
                    <a:lnTo>
                      <a:pt x="16" y="0"/>
                    </a:lnTo>
                    <a:lnTo>
                      <a:pt x="0" y="15"/>
                    </a:lnTo>
                    <a:lnTo>
                      <a:pt x="11" y="41"/>
                    </a:lnTo>
                    <a:lnTo>
                      <a:pt x="19" y="3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7855" name="Freeform 31"/>
              <p:cNvSpPr>
                <a:spLocks/>
              </p:cNvSpPr>
              <p:nvPr/>
            </p:nvSpPr>
            <p:spPr bwMode="auto">
              <a:xfrm>
                <a:off x="4682" y="3752"/>
                <a:ext cx="159" cy="63"/>
              </a:xfrm>
              <a:custGeom>
                <a:avLst/>
                <a:gdLst/>
                <a:ahLst/>
                <a:cxnLst>
                  <a:cxn ang="0">
                    <a:pos x="158" y="62"/>
                  </a:cxn>
                  <a:cxn ang="0">
                    <a:pos x="126" y="53"/>
                  </a:cxn>
                  <a:cxn ang="0">
                    <a:pos x="89" y="44"/>
                  </a:cxn>
                  <a:cxn ang="0">
                    <a:pos x="59" y="41"/>
                  </a:cxn>
                  <a:cxn ang="0">
                    <a:pos x="32" y="39"/>
                  </a:cxn>
                  <a:cxn ang="0">
                    <a:pos x="0" y="37"/>
                  </a:cxn>
                  <a:cxn ang="0">
                    <a:pos x="12" y="30"/>
                  </a:cxn>
                  <a:cxn ang="0">
                    <a:pos x="21" y="21"/>
                  </a:cxn>
                  <a:cxn ang="0">
                    <a:pos x="31" y="11"/>
                  </a:cxn>
                  <a:cxn ang="0">
                    <a:pos x="41" y="4"/>
                  </a:cxn>
                  <a:cxn ang="0">
                    <a:pos x="48" y="0"/>
                  </a:cxn>
                  <a:cxn ang="0">
                    <a:pos x="42" y="18"/>
                  </a:cxn>
                  <a:cxn ang="0">
                    <a:pos x="41" y="25"/>
                  </a:cxn>
                  <a:cxn ang="0">
                    <a:pos x="42" y="30"/>
                  </a:cxn>
                  <a:cxn ang="0">
                    <a:pos x="43" y="34"/>
                  </a:cxn>
                  <a:cxn ang="0">
                    <a:pos x="45" y="35"/>
                  </a:cxn>
                  <a:cxn ang="0">
                    <a:pos x="65" y="35"/>
                  </a:cxn>
                  <a:cxn ang="0">
                    <a:pos x="101" y="43"/>
                  </a:cxn>
                  <a:cxn ang="0">
                    <a:pos x="138" y="51"/>
                  </a:cxn>
                  <a:cxn ang="0">
                    <a:pos x="158" y="62"/>
                  </a:cxn>
                </a:cxnLst>
                <a:rect l="0" t="0" r="r" b="b"/>
                <a:pathLst>
                  <a:path w="159" h="63">
                    <a:moveTo>
                      <a:pt x="158" y="62"/>
                    </a:moveTo>
                    <a:lnTo>
                      <a:pt x="126" y="53"/>
                    </a:lnTo>
                    <a:lnTo>
                      <a:pt x="89" y="44"/>
                    </a:lnTo>
                    <a:lnTo>
                      <a:pt x="59" y="41"/>
                    </a:lnTo>
                    <a:lnTo>
                      <a:pt x="32" y="39"/>
                    </a:lnTo>
                    <a:lnTo>
                      <a:pt x="0" y="37"/>
                    </a:lnTo>
                    <a:lnTo>
                      <a:pt x="12" y="30"/>
                    </a:lnTo>
                    <a:lnTo>
                      <a:pt x="21" y="21"/>
                    </a:lnTo>
                    <a:lnTo>
                      <a:pt x="31" y="11"/>
                    </a:lnTo>
                    <a:lnTo>
                      <a:pt x="41" y="4"/>
                    </a:lnTo>
                    <a:lnTo>
                      <a:pt x="48" y="0"/>
                    </a:lnTo>
                    <a:lnTo>
                      <a:pt x="42" y="18"/>
                    </a:lnTo>
                    <a:lnTo>
                      <a:pt x="41" y="25"/>
                    </a:lnTo>
                    <a:lnTo>
                      <a:pt x="42" y="30"/>
                    </a:lnTo>
                    <a:lnTo>
                      <a:pt x="43" y="34"/>
                    </a:lnTo>
                    <a:lnTo>
                      <a:pt x="45" y="35"/>
                    </a:lnTo>
                    <a:lnTo>
                      <a:pt x="65" y="35"/>
                    </a:lnTo>
                    <a:lnTo>
                      <a:pt x="101" y="43"/>
                    </a:lnTo>
                    <a:lnTo>
                      <a:pt x="138" y="51"/>
                    </a:lnTo>
                    <a:lnTo>
                      <a:pt x="158" y="6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7856" name="Freeform 32"/>
              <p:cNvSpPr>
                <a:spLocks/>
              </p:cNvSpPr>
              <p:nvPr/>
            </p:nvSpPr>
            <p:spPr bwMode="auto">
              <a:xfrm>
                <a:off x="4814" y="3791"/>
                <a:ext cx="254" cy="23"/>
              </a:xfrm>
              <a:custGeom>
                <a:avLst/>
                <a:gdLst/>
                <a:ahLst/>
                <a:cxnLst>
                  <a:cxn ang="0">
                    <a:pos x="253" y="13"/>
                  </a:cxn>
                  <a:cxn ang="0">
                    <a:pos x="199" y="6"/>
                  </a:cxn>
                  <a:cxn ang="0">
                    <a:pos x="166" y="5"/>
                  </a:cxn>
                  <a:cxn ang="0">
                    <a:pos x="122" y="7"/>
                  </a:cxn>
                  <a:cxn ang="0">
                    <a:pos x="33" y="19"/>
                  </a:cxn>
                  <a:cxn ang="0">
                    <a:pos x="22" y="22"/>
                  </a:cxn>
                  <a:cxn ang="0">
                    <a:pos x="0" y="9"/>
                  </a:cxn>
                  <a:cxn ang="0">
                    <a:pos x="35" y="3"/>
                  </a:cxn>
                  <a:cxn ang="0">
                    <a:pos x="90" y="1"/>
                  </a:cxn>
                  <a:cxn ang="0">
                    <a:pos x="131" y="0"/>
                  </a:cxn>
                  <a:cxn ang="0">
                    <a:pos x="187" y="0"/>
                  </a:cxn>
                  <a:cxn ang="0">
                    <a:pos x="253" y="13"/>
                  </a:cxn>
                </a:cxnLst>
                <a:rect l="0" t="0" r="r" b="b"/>
                <a:pathLst>
                  <a:path w="254" h="23">
                    <a:moveTo>
                      <a:pt x="253" y="13"/>
                    </a:moveTo>
                    <a:lnTo>
                      <a:pt x="199" y="6"/>
                    </a:lnTo>
                    <a:lnTo>
                      <a:pt x="166" y="5"/>
                    </a:lnTo>
                    <a:lnTo>
                      <a:pt x="122" y="7"/>
                    </a:lnTo>
                    <a:lnTo>
                      <a:pt x="33" y="19"/>
                    </a:lnTo>
                    <a:lnTo>
                      <a:pt x="22" y="22"/>
                    </a:lnTo>
                    <a:lnTo>
                      <a:pt x="0" y="9"/>
                    </a:lnTo>
                    <a:lnTo>
                      <a:pt x="35" y="3"/>
                    </a:lnTo>
                    <a:lnTo>
                      <a:pt x="90" y="1"/>
                    </a:lnTo>
                    <a:lnTo>
                      <a:pt x="131" y="0"/>
                    </a:lnTo>
                    <a:lnTo>
                      <a:pt x="187" y="0"/>
                    </a:lnTo>
                    <a:lnTo>
                      <a:pt x="253" y="13"/>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7857" name="Freeform 33"/>
              <p:cNvSpPr>
                <a:spLocks/>
              </p:cNvSpPr>
              <p:nvPr/>
            </p:nvSpPr>
            <p:spPr bwMode="auto">
              <a:xfrm>
                <a:off x="5175" y="3872"/>
                <a:ext cx="7" cy="22"/>
              </a:xfrm>
              <a:custGeom>
                <a:avLst/>
                <a:gdLst/>
                <a:ahLst/>
                <a:cxnLst>
                  <a:cxn ang="0">
                    <a:pos x="6" y="0"/>
                  </a:cxn>
                  <a:cxn ang="0">
                    <a:pos x="4" y="21"/>
                  </a:cxn>
                  <a:cxn ang="0">
                    <a:pos x="0" y="21"/>
                  </a:cxn>
                  <a:cxn ang="0">
                    <a:pos x="3" y="0"/>
                  </a:cxn>
                  <a:cxn ang="0">
                    <a:pos x="6" y="0"/>
                  </a:cxn>
                </a:cxnLst>
                <a:rect l="0" t="0" r="r" b="b"/>
                <a:pathLst>
                  <a:path w="7" h="22">
                    <a:moveTo>
                      <a:pt x="6" y="0"/>
                    </a:moveTo>
                    <a:lnTo>
                      <a:pt x="4" y="21"/>
                    </a:lnTo>
                    <a:lnTo>
                      <a:pt x="0" y="21"/>
                    </a:lnTo>
                    <a:lnTo>
                      <a:pt x="3" y="0"/>
                    </a:lnTo>
                    <a:lnTo>
                      <a:pt x="6"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7858" name="Freeform 34"/>
              <p:cNvSpPr>
                <a:spLocks/>
              </p:cNvSpPr>
              <p:nvPr/>
            </p:nvSpPr>
            <p:spPr bwMode="auto">
              <a:xfrm>
                <a:off x="5171" y="3902"/>
                <a:ext cx="8" cy="17"/>
              </a:xfrm>
              <a:custGeom>
                <a:avLst/>
                <a:gdLst/>
                <a:ahLst/>
                <a:cxnLst>
                  <a:cxn ang="0">
                    <a:pos x="7" y="0"/>
                  </a:cxn>
                  <a:cxn ang="0">
                    <a:pos x="5" y="16"/>
                  </a:cxn>
                  <a:cxn ang="0">
                    <a:pos x="0" y="16"/>
                  </a:cxn>
                  <a:cxn ang="0">
                    <a:pos x="2" y="5"/>
                  </a:cxn>
                  <a:cxn ang="0">
                    <a:pos x="7" y="0"/>
                  </a:cxn>
                </a:cxnLst>
                <a:rect l="0" t="0" r="r" b="b"/>
                <a:pathLst>
                  <a:path w="8" h="17">
                    <a:moveTo>
                      <a:pt x="7" y="0"/>
                    </a:moveTo>
                    <a:lnTo>
                      <a:pt x="5" y="16"/>
                    </a:lnTo>
                    <a:lnTo>
                      <a:pt x="0" y="16"/>
                    </a:lnTo>
                    <a:lnTo>
                      <a:pt x="2" y="5"/>
                    </a:lnTo>
                    <a:lnTo>
                      <a:pt x="7"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7859" name="Freeform 35"/>
              <p:cNvSpPr>
                <a:spLocks/>
              </p:cNvSpPr>
              <p:nvPr/>
            </p:nvSpPr>
            <p:spPr bwMode="auto">
              <a:xfrm>
                <a:off x="5189" y="3900"/>
                <a:ext cx="8" cy="19"/>
              </a:xfrm>
              <a:custGeom>
                <a:avLst/>
                <a:gdLst/>
                <a:ahLst/>
                <a:cxnLst>
                  <a:cxn ang="0">
                    <a:pos x="5" y="18"/>
                  </a:cxn>
                  <a:cxn ang="0">
                    <a:pos x="7" y="0"/>
                  </a:cxn>
                  <a:cxn ang="0">
                    <a:pos x="3" y="0"/>
                  </a:cxn>
                  <a:cxn ang="0">
                    <a:pos x="0" y="18"/>
                  </a:cxn>
                  <a:cxn ang="0">
                    <a:pos x="5" y="18"/>
                  </a:cxn>
                </a:cxnLst>
                <a:rect l="0" t="0" r="r" b="b"/>
                <a:pathLst>
                  <a:path w="8" h="19">
                    <a:moveTo>
                      <a:pt x="5" y="18"/>
                    </a:moveTo>
                    <a:lnTo>
                      <a:pt x="7" y="0"/>
                    </a:lnTo>
                    <a:lnTo>
                      <a:pt x="3" y="0"/>
                    </a:lnTo>
                    <a:lnTo>
                      <a:pt x="0" y="18"/>
                    </a:lnTo>
                    <a:lnTo>
                      <a:pt x="5" y="18"/>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7860" name="Freeform 36"/>
              <p:cNvSpPr>
                <a:spLocks/>
              </p:cNvSpPr>
              <p:nvPr/>
            </p:nvSpPr>
            <p:spPr bwMode="auto">
              <a:xfrm>
                <a:off x="5194" y="3872"/>
                <a:ext cx="8" cy="20"/>
              </a:xfrm>
              <a:custGeom>
                <a:avLst/>
                <a:gdLst/>
                <a:ahLst/>
                <a:cxnLst>
                  <a:cxn ang="0">
                    <a:pos x="4" y="19"/>
                  </a:cxn>
                  <a:cxn ang="0">
                    <a:pos x="7" y="0"/>
                  </a:cxn>
                  <a:cxn ang="0">
                    <a:pos x="2" y="0"/>
                  </a:cxn>
                  <a:cxn ang="0">
                    <a:pos x="0" y="19"/>
                  </a:cxn>
                  <a:cxn ang="0">
                    <a:pos x="4" y="19"/>
                  </a:cxn>
                </a:cxnLst>
                <a:rect l="0" t="0" r="r" b="b"/>
                <a:pathLst>
                  <a:path w="8" h="20">
                    <a:moveTo>
                      <a:pt x="4" y="19"/>
                    </a:moveTo>
                    <a:lnTo>
                      <a:pt x="7" y="0"/>
                    </a:lnTo>
                    <a:lnTo>
                      <a:pt x="2" y="0"/>
                    </a:lnTo>
                    <a:lnTo>
                      <a:pt x="0" y="19"/>
                    </a:lnTo>
                    <a:lnTo>
                      <a:pt x="4"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7861" name="Freeform 37"/>
              <p:cNvSpPr>
                <a:spLocks/>
              </p:cNvSpPr>
              <p:nvPr/>
            </p:nvSpPr>
            <p:spPr bwMode="auto">
              <a:xfrm>
                <a:off x="5072" y="3916"/>
                <a:ext cx="131" cy="42"/>
              </a:xfrm>
              <a:custGeom>
                <a:avLst/>
                <a:gdLst/>
                <a:ahLst/>
                <a:cxnLst>
                  <a:cxn ang="0">
                    <a:pos x="0" y="0"/>
                  </a:cxn>
                  <a:cxn ang="0">
                    <a:pos x="5" y="17"/>
                  </a:cxn>
                  <a:cxn ang="0">
                    <a:pos x="10" y="23"/>
                  </a:cxn>
                  <a:cxn ang="0">
                    <a:pos x="16" y="24"/>
                  </a:cxn>
                  <a:cxn ang="0">
                    <a:pos x="24" y="23"/>
                  </a:cxn>
                  <a:cxn ang="0">
                    <a:pos x="119" y="15"/>
                  </a:cxn>
                  <a:cxn ang="0">
                    <a:pos x="125" y="13"/>
                  </a:cxn>
                  <a:cxn ang="0">
                    <a:pos x="127" y="10"/>
                  </a:cxn>
                  <a:cxn ang="0">
                    <a:pos x="129" y="5"/>
                  </a:cxn>
                  <a:cxn ang="0">
                    <a:pos x="130" y="13"/>
                  </a:cxn>
                  <a:cxn ang="0">
                    <a:pos x="128" y="21"/>
                  </a:cxn>
                  <a:cxn ang="0">
                    <a:pos x="125" y="24"/>
                  </a:cxn>
                  <a:cxn ang="0">
                    <a:pos x="120" y="28"/>
                  </a:cxn>
                  <a:cxn ang="0">
                    <a:pos x="111" y="31"/>
                  </a:cxn>
                  <a:cxn ang="0">
                    <a:pos x="22" y="41"/>
                  </a:cxn>
                  <a:cxn ang="0">
                    <a:pos x="12" y="40"/>
                  </a:cxn>
                  <a:cxn ang="0">
                    <a:pos x="5" y="33"/>
                  </a:cxn>
                  <a:cxn ang="0">
                    <a:pos x="2" y="24"/>
                  </a:cxn>
                  <a:cxn ang="0">
                    <a:pos x="0" y="9"/>
                  </a:cxn>
                  <a:cxn ang="0">
                    <a:pos x="0" y="0"/>
                  </a:cxn>
                </a:cxnLst>
                <a:rect l="0" t="0" r="r" b="b"/>
                <a:pathLst>
                  <a:path w="131" h="42">
                    <a:moveTo>
                      <a:pt x="0" y="0"/>
                    </a:moveTo>
                    <a:lnTo>
                      <a:pt x="5" y="17"/>
                    </a:lnTo>
                    <a:lnTo>
                      <a:pt x="10" y="23"/>
                    </a:lnTo>
                    <a:lnTo>
                      <a:pt x="16" y="24"/>
                    </a:lnTo>
                    <a:lnTo>
                      <a:pt x="24" y="23"/>
                    </a:lnTo>
                    <a:lnTo>
                      <a:pt x="119" y="15"/>
                    </a:lnTo>
                    <a:lnTo>
                      <a:pt x="125" y="13"/>
                    </a:lnTo>
                    <a:lnTo>
                      <a:pt x="127" y="10"/>
                    </a:lnTo>
                    <a:lnTo>
                      <a:pt x="129" y="5"/>
                    </a:lnTo>
                    <a:lnTo>
                      <a:pt x="130" y="13"/>
                    </a:lnTo>
                    <a:lnTo>
                      <a:pt x="128" y="21"/>
                    </a:lnTo>
                    <a:lnTo>
                      <a:pt x="125" y="24"/>
                    </a:lnTo>
                    <a:lnTo>
                      <a:pt x="120" y="28"/>
                    </a:lnTo>
                    <a:lnTo>
                      <a:pt x="111" y="31"/>
                    </a:lnTo>
                    <a:lnTo>
                      <a:pt x="22" y="41"/>
                    </a:lnTo>
                    <a:lnTo>
                      <a:pt x="12" y="40"/>
                    </a:lnTo>
                    <a:lnTo>
                      <a:pt x="5" y="33"/>
                    </a:lnTo>
                    <a:lnTo>
                      <a:pt x="2" y="24"/>
                    </a:lnTo>
                    <a:lnTo>
                      <a:pt x="0" y="9"/>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7862" name="Freeform 38"/>
              <p:cNvSpPr>
                <a:spLocks/>
              </p:cNvSpPr>
              <p:nvPr/>
            </p:nvSpPr>
            <p:spPr bwMode="auto">
              <a:xfrm>
                <a:off x="5090" y="3867"/>
                <a:ext cx="26" cy="25"/>
              </a:xfrm>
              <a:custGeom>
                <a:avLst/>
                <a:gdLst/>
                <a:ahLst/>
                <a:cxnLst>
                  <a:cxn ang="0">
                    <a:pos x="25" y="19"/>
                  </a:cxn>
                  <a:cxn ang="0">
                    <a:pos x="25" y="16"/>
                  </a:cxn>
                  <a:cxn ang="0">
                    <a:pos x="24" y="10"/>
                  </a:cxn>
                  <a:cxn ang="0">
                    <a:pos x="21" y="5"/>
                  </a:cxn>
                  <a:cxn ang="0">
                    <a:pos x="18" y="2"/>
                  </a:cxn>
                  <a:cxn ang="0">
                    <a:pos x="14" y="0"/>
                  </a:cxn>
                  <a:cxn ang="0">
                    <a:pos x="10" y="0"/>
                  </a:cxn>
                  <a:cxn ang="0">
                    <a:pos x="6" y="3"/>
                  </a:cxn>
                  <a:cxn ang="0">
                    <a:pos x="3" y="6"/>
                  </a:cxn>
                  <a:cxn ang="0">
                    <a:pos x="1" y="10"/>
                  </a:cxn>
                  <a:cxn ang="0">
                    <a:pos x="0" y="14"/>
                  </a:cxn>
                  <a:cxn ang="0">
                    <a:pos x="0" y="16"/>
                  </a:cxn>
                  <a:cxn ang="0">
                    <a:pos x="0" y="19"/>
                  </a:cxn>
                  <a:cxn ang="0">
                    <a:pos x="1" y="23"/>
                  </a:cxn>
                  <a:cxn ang="0">
                    <a:pos x="6" y="24"/>
                  </a:cxn>
                  <a:cxn ang="0">
                    <a:pos x="8" y="22"/>
                  </a:cxn>
                  <a:cxn ang="0">
                    <a:pos x="9" y="19"/>
                  </a:cxn>
                  <a:cxn ang="0">
                    <a:pos x="10" y="14"/>
                  </a:cxn>
                  <a:cxn ang="0">
                    <a:pos x="9" y="10"/>
                  </a:cxn>
                  <a:cxn ang="0">
                    <a:pos x="8" y="7"/>
                  </a:cxn>
                  <a:cxn ang="0">
                    <a:pos x="11" y="5"/>
                  </a:cxn>
                  <a:cxn ang="0">
                    <a:pos x="14" y="4"/>
                  </a:cxn>
                  <a:cxn ang="0">
                    <a:pos x="18" y="4"/>
                  </a:cxn>
                  <a:cxn ang="0">
                    <a:pos x="21" y="6"/>
                  </a:cxn>
                  <a:cxn ang="0">
                    <a:pos x="23" y="10"/>
                  </a:cxn>
                  <a:cxn ang="0">
                    <a:pos x="24" y="14"/>
                  </a:cxn>
                  <a:cxn ang="0">
                    <a:pos x="25" y="19"/>
                  </a:cxn>
                </a:cxnLst>
                <a:rect l="0" t="0" r="r" b="b"/>
                <a:pathLst>
                  <a:path w="26" h="25">
                    <a:moveTo>
                      <a:pt x="25" y="19"/>
                    </a:moveTo>
                    <a:lnTo>
                      <a:pt x="25" y="16"/>
                    </a:lnTo>
                    <a:lnTo>
                      <a:pt x="24" y="10"/>
                    </a:lnTo>
                    <a:lnTo>
                      <a:pt x="21" y="5"/>
                    </a:lnTo>
                    <a:lnTo>
                      <a:pt x="18" y="2"/>
                    </a:lnTo>
                    <a:lnTo>
                      <a:pt x="14" y="0"/>
                    </a:lnTo>
                    <a:lnTo>
                      <a:pt x="10" y="0"/>
                    </a:lnTo>
                    <a:lnTo>
                      <a:pt x="6" y="3"/>
                    </a:lnTo>
                    <a:lnTo>
                      <a:pt x="3" y="6"/>
                    </a:lnTo>
                    <a:lnTo>
                      <a:pt x="1" y="10"/>
                    </a:lnTo>
                    <a:lnTo>
                      <a:pt x="0" y="14"/>
                    </a:lnTo>
                    <a:lnTo>
                      <a:pt x="0" y="16"/>
                    </a:lnTo>
                    <a:lnTo>
                      <a:pt x="0" y="19"/>
                    </a:lnTo>
                    <a:lnTo>
                      <a:pt x="1" y="23"/>
                    </a:lnTo>
                    <a:lnTo>
                      <a:pt x="6" y="24"/>
                    </a:lnTo>
                    <a:lnTo>
                      <a:pt x="8" y="22"/>
                    </a:lnTo>
                    <a:lnTo>
                      <a:pt x="9" y="19"/>
                    </a:lnTo>
                    <a:lnTo>
                      <a:pt x="10" y="14"/>
                    </a:lnTo>
                    <a:lnTo>
                      <a:pt x="9" y="10"/>
                    </a:lnTo>
                    <a:lnTo>
                      <a:pt x="8" y="7"/>
                    </a:lnTo>
                    <a:lnTo>
                      <a:pt x="11" y="5"/>
                    </a:lnTo>
                    <a:lnTo>
                      <a:pt x="14" y="4"/>
                    </a:lnTo>
                    <a:lnTo>
                      <a:pt x="18" y="4"/>
                    </a:lnTo>
                    <a:lnTo>
                      <a:pt x="21" y="6"/>
                    </a:lnTo>
                    <a:lnTo>
                      <a:pt x="23" y="10"/>
                    </a:lnTo>
                    <a:lnTo>
                      <a:pt x="24" y="14"/>
                    </a:lnTo>
                    <a:lnTo>
                      <a:pt x="25" y="19"/>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77863" name="Freeform 39"/>
              <p:cNvSpPr>
                <a:spLocks/>
              </p:cNvSpPr>
              <p:nvPr/>
            </p:nvSpPr>
            <p:spPr bwMode="auto">
              <a:xfrm>
                <a:off x="5102" y="3875"/>
                <a:ext cx="11" cy="15"/>
              </a:xfrm>
              <a:custGeom>
                <a:avLst/>
                <a:gdLst/>
                <a:ahLst/>
                <a:cxnLst>
                  <a:cxn ang="0">
                    <a:pos x="0" y="1"/>
                  </a:cxn>
                  <a:cxn ang="0">
                    <a:pos x="1" y="7"/>
                  </a:cxn>
                  <a:cxn ang="0">
                    <a:pos x="1" y="13"/>
                  </a:cxn>
                  <a:cxn ang="0">
                    <a:pos x="4" y="6"/>
                  </a:cxn>
                  <a:cxn ang="0">
                    <a:pos x="4" y="14"/>
                  </a:cxn>
                  <a:cxn ang="0">
                    <a:pos x="8" y="7"/>
                  </a:cxn>
                  <a:cxn ang="0">
                    <a:pos x="8" y="14"/>
                  </a:cxn>
                  <a:cxn ang="0">
                    <a:pos x="10" y="9"/>
                  </a:cxn>
                  <a:cxn ang="0">
                    <a:pos x="10" y="5"/>
                  </a:cxn>
                  <a:cxn ang="0">
                    <a:pos x="8" y="2"/>
                  </a:cxn>
                  <a:cxn ang="0">
                    <a:pos x="5" y="0"/>
                  </a:cxn>
                  <a:cxn ang="0">
                    <a:pos x="3" y="0"/>
                  </a:cxn>
                  <a:cxn ang="0">
                    <a:pos x="0" y="1"/>
                  </a:cxn>
                </a:cxnLst>
                <a:rect l="0" t="0" r="r" b="b"/>
                <a:pathLst>
                  <a:path w="11" h="15">
                    <a:moveTo>
                      <a:pt x="0" y="1"/>
                    </a:moveTo>
                    <a:lnTo>
                      <a:pt x="1" y="7"/>
                    </a:lnTo>
                    <a:lnTo>
                      <a:pt x="1" y="13"/>
                    </a:lnTo>
                    <a:lnTo>
                      <a:pt x="4" y="6"/>
                    </a:lnTo>
                    <a:lnTo>
                      <a:pt x="4" y="14"/>
                    </a:lnTo>
                    <a:lnTo>
                      <a:pt x="8" y="7"/>
                    </a:lnTo>
                    <a:lnTo>
                      <a:pt x="8" y="14"/>
                    </a:lnTo>
                    <a:lnTo>
                      <a:pt x="10" y="9"/>
                    </a:lnTo>
                    <a:lnTo>
                      <a:pt x="10" y="5"/>
                    </a:lnTo>
                    <a:lnTo>
                      <a:pt x="8" y="2"/>
                    </a:lnTo>
                    <a:lnTo>
                      <a:pt x="5" y="0"/>
                    </a:lnTo>
                    <a:lnTo>
                      <a:pt x="3" y="0"/>
                    </a:lnTo>
                    <a:lnTo>
                      <a:pt x="0" y="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7864" name="Freeform 40"/>
              <p:cNvSpPr>
                <a:spLocks/>
              </p:cNvSpPr>
              <p:nvPr/>
            </p:nvSpPr>
            <p:spPr bwMode="auto">
              <a:xfrm>
                <a:off x="5071" y="3816"/>
                <a:ext cx="72" cy="23"/>
              </a:xfrm>
              <a:custGeom>
                <a:avLst/>
                <a:gdLst/>
                <a:ahLst/>
                <a:cxnLst>
                  <a:cxn ang="0">
                    <a:pos x="71" y="21"/>
                  </a:cxn>
                  <a:cxn ang="0">
                    <a:pos x="56" y="22"/>
                  </a:cxn>
                  <a:cxn ang="0">
                    <a:pos x="46" y="21"/>
                  </a:cxn>
                  <a:cxn ang="0">
                    <a:pos x="36" y="20"/>
                  </a:cxn>
                  <a:cxn ang="0">
                    <a:pos x="27" y="20"/>
                  </a:cxn>
                  <a:cxn ang="0">
                    <a:pos x="18" y="18"/>
                  </a:cxn>
                  <a:cxn ang="0">
                    <a:pos x="9" y="16"/>
                  </a:cxn>
                  <a:cxn ang="0">
                    <a:pos x="4" y="11"/>
                  </a:cxn>
                  <a:cxn ang="0">
                    <a:pos x="1" y="8"/>
                  </a:cxn>
                  <a:cxn ang="0">
                    <a:pos x="0" y="5"/>
                  </a:cxn>
                  <a:cxn ang="0">
                    <a:pos x="0" y="1"/>
                  </a:cxn>
                  <a:cxn ang="0">
                    <a:pos x="1" y="0"/>
                  </a:cxn>
                  <a:cxn ang="0">
                    <a:pos x="19" y="2"/>
                  </a:cxn>
                  <a:cxn ang="0">
                    <a:pos x="35" y="6"/>
                  </a:cxn>
                  <a:cxn ang="0">
                    <a:pos x="50" y="11"/>
                  </a:cxn>
                  <a:cxn ang="0">
                    <a:pos x="63" y="16"/>
                  </a:cxn>
                  <a:cxn ang="0">
                    <a:pos x="71" y="21"/>
                  </a:cxn>
                </a:cxnLst>
                <a:rect l="0" t="0" r="r" b="b"/>
                <a:pathLst>
                  <a:path w="72" h="23">
                    <a:moveTo>
                      <a:pt x="71" y="21"/>
                    </a:moveTo>
                    <a:lnTo>
                      <a:pt x="56" y="22"/>
                    </a:lnTo>
                    <a:lnTo>
                      <a:pt x="46" y="21"/>
                    </a:lnTo>
                    <a:lnTo>
                      <a:pt x="36" y="20"/>
                    </a:lnTo>
                    <a:lnTo>
                      <a:pt x="27" y="20"/>
                    </a:lnTo>
                    <a:lnTo>
                      <a:pt x="18" y="18"/>
                    </a:lnTo>
                    <a:lnTo>
                      <a:pt x="9" y="16"/>
                    </a:lnTo>
                    <a:lnTo>
                      <a:pt x="4" y="11"/>
                    </a:lnTo>
                    <a:lnTo>
                      <a:pt x="1" y="8"/>
                    </a:lnTo>
                    <a:lnTo>
                      <a:pt x="0" y="5"/>
                    </a:lnTo>
                    <a:lnTo>
                      <a:pt x="0" y="1"/>
                    </a:lnTo>
                    <a:lnTo>
                      <a:pt x="1" y="0"/>
                    </a:lnTo>
                    <a:lnTo>
                      <a:pt x="19" y="2"/>
                    </a:lnTo>
                    <a:lnTo>
                      <a:pt x="35" y="6"/>
                    </a:lnTo>
                    <a:lnTo>
                      <a:pt x="50" y="11"/>
                    </a:lnTo>
                    <a:lnTo>
                      <a:pt x="63" y="16"/>
                    </a:lnTo>
                    <a:lnTo>
                      <a:pt x="71" y="2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7865" name="Freeform 41"/>
              <p:cNvSpPr>
                <a:spLocks/>
              </p:cNvSpPr>
              <p:nvPr/>
            </p:nvSpPr>
            <p:spPr bwMode="auto">
              <a:xfrm>
                <a:off x="5070" y="3815"/>
                <a:ext cx="73" cy="24"/>
              </a:xfrm>
              <a:custGeom>
                <a:avLst/>
                <a:gdLst/>
                <a:ahLst/>
                <a:cxnLst>
                  <a:cxn ang="0">
                    <a:pos x="61" y="23"/>
                  </a:cxn>
                  <a:cxn ang="0">
                    <a:pos x="49" y="17"/>
                  </a:cxn>
                  <a:cxn ang="0">
                    <a:pos x="37" y="12"/>
                  </a:cxn>
                  <a:cxn ang="0">
                    <a:pos x="25" y="9"/>
                  </a:cxn>
                  <a:cxn ang="0">
                    <a:pos x="15" y="8"/>
                  </a:cxn>
                  <a:cxn ang="0">
                    <a:pos x="6" y="9"/>
                  </a:cxn>
                  <a:cxn ang="0">
                    <a:pos x="7" y="12"/>
                  </a:cxn>
                  <a:cxn ang="0">
                    <a:pos x="8" y="14"/>
                  </a:cxn>
                  <a:cxn ang="0">
                    <a:pos x="12" y="16"/>
                  </a:cxn>
                  <a:cxn ang="0">
                    <a:pos x="16" y="20"/>
                  </a:cxn>
                  <a:cxn ang="0">
                    <a:pos x="8" y="16"/>
                  </a:cxn>
                  <a:cxn ang="0">
                    <a:pos x="3" y="12"/>
                  </a:cxn>
                  <a:cxn ang="0">
                    <a:pos x="1" y="9"/>
                  </a:cxn>
                  <a:cxn ang="0">
                    <a:pos x="0" y="6"/>
                  </a:cxn>
                  <a:cxn ang="0">
                    <a:pos x="0" y="3"/>
                  </a:cxn>
                  <a:cxn ang="0">
                    <a:pos x="1" y="0"/>
                  </a:cxn>
                  <a:cxn ang="0">
                    <a:pos x="15" y="0"/>
                  </a:cxn>
                  <a:cxn ang="0">
                    <a:pos x="28" y="3"/>
                  </a:cxn>
                  <a:cxn ang="0">
                    <a:pos x="42" y="8"/>
                  </a:cxn>
                  <a:cxn ang="0">
                    <a:pos x="61" y="17"/>
                  </a:cxn>
                  <a:cxn ang="0">
                    <a:pos x="72" y="23"/>
                  </a:cxn>
                  <a:cxn ang="0">
                    <a:pos x="61" y="23"/>
                  </a:cxn>
                </a:cxnLst>
                <a:rect l="0" t="0" r="r" b="b"/>
                <a:pathLst>
                  <a:path w="73" h="24">
                    <a:moveTo>
                      <a:pt x="61" y="23"/>
                    </a:moveTo>
                    <a:lnTo>
                      <a:pt x="49" y="17"/>
                    </a:lnTo>
                    <a:lnTo>
                      <a:pt x="37" y="12"/>
                    </a:lnTo>
                    <a:lnTo>
                      <a:pt x="25" y="9"/>
                    </a:lnTo>
                    <a:lnTo>
                      <a:pt x="15" y="8"/>
                    </a:lnTo>
                    <a:lnTo>
                      <a:pt x="6" y="9"/>
                    </a:lnTo>
                    <a:lnTo>
                      <a:pt x="7" y="12"/>
                    </a:lnTo>
                    <a:lnTo>
                      <a:pt x="8" y="14"/>
                    </a:lnTo>
                    <a:lnTo>
                      <a:pt x="12" y="16"/>
                    </a:lnTo>
                    <a:lnTo>
                      <a:pt x="16" y="20"/>
                    </a:lnTo>
                    <a:lnTo>
                      <a:pt x="8" y="16"/>
                    </a:lnTo>
                    <a:lnTo>
                      <a:pt x="3" y="12"/>
                    </a:lnTo>
                    <a:lnTo>
                      <a:pt x="1" y="9"/>
                    </a:lnTo>
                    <a:lnTo>
                      <a:pt x="0" y="6"/>
                    </a:lnTo>
                    <a:lnTo>
                      <a:pt x="0" y="3"/>
                    </a:lnTo>
                    <a:lnTo>
                      <a:pt x="1" y="0"/>
                    </a:lnTo>
                    <a:lnTo>
                      <a:pt x="15" y="0"/>
                    </a:lnTo>
                    <a:lnTo>
                      <a:pt x="28" y="3"/>
                    </a:lnTo>
                    <a:lnTo>
                      <a:pt x="42" y="8"/>
                    </a:lnTo>
                    <a:lnTo>
                      <a:pt x="61" y="17"/>
                    </a:lnTo>
                    <a:lnTo>
                      <a:pt x="72" y="23"/>
                    </a:lnTo>
                    <a:lnTo>
                      <a:pt x="61"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7866" name="Freeform 42"/>
              <p:cNvSpPr>
                <a:spLocks/>
              </p:cNvSpPr>
              <p:nvPr/>
            </p:nvSpPr>
            <p:spPr bwMode="auto">
              <a:xfrm>
                <a:off x="4595" y="3822"/>
                <a:ext cx="12" cy="17"/>
              </a:xfrm>
              <a:custGeom>
                <a:avLst/>
                <a:gdLst/>
                <a:ahLst/>
                <a:cxnLst>
                  <a:cxn ang="0">
                    <a:pos x="4" y="0"/>
                  </a:cxn>
                  <a:cxn ang="0">
                    <a:pos x="8" y="6"/>
                  </a:cxn>
                  <a:cxn ang="0">
                    <a:pos x="9" y="10"/>
                  </a:cxn>
                  <a:cxn ang="0">
                    <a:pos x="9" y="12"/>
                  </a:cxn>
                  <a:cxn ang="0">
                    <a:pos x="6" y="11"/>
                  </a:cxn>
                  <a:cxn ang="0">
                    <a:pos x="3" y="11"/>
                  </a:cxn>
                  <a:cxn ang="0">
                    <a:pos x="1" y="10"/>
                  </a:cxn>
                  <a:cxn ang="0">
                    <a:pos x="0" y="7"/>
                  </a:cxn>
                  <a:cxn ang="0">
                    <a:pos x="0" y="11"/>
                  </a:cxn>
                  <a:cxn ang="0">
                    <a:pos x="1" y="15"/>
                  </a:cxn>
                  <a:cxn ang="0">
                    <a:pos x="11" y="16"/>
                  </a:cxn>
                  <a:cxn ang="0">
                    <a:pos x="11" y="11"/>
                  </a:cxn>
                  <a:cxn ang="0">
                    <a:pos x="10" y="8"/>
                  </a:cxn>
                  <a:cxn ang="0">
                    <a:pos x="9" y="5"/>
                  </a:cxn>
                  <a:cxn ang="0">
                    <a:pos x="8" y="4"/>
                  </a:cxn>
                  <a:cxn ang="0">
                    <a:pos x="4" y="0"/>
                  </a:cxn>
                </a:cxnLst>
                <a:rect l="0" t="0" r="r" b="b"/>
                <a:pathLst>
                  <a:path w="12" h="17">
                    <a:moveTo>
                      <a:pt x="4" y="0"/>
                    </a:moveTo>
                    <a:lnTo>
                      <a:pt x="8" y="6"/>
                    </a:lnTo>
                    <a:lnTo>
                      <a:pt x="9" y="10"/>
                    </a:lnTo>
                    <a:lnTo>
                      <a:pt x="9" y="12"/>
                    </a:lnTo>
                    <a:lnTo>
                      <a:pt x="6" y="11"/>
                    </a:lnTo>
                    <a:lnTo>
                      <a:pt x="3" y="11"/>
                    </a:lnTo>
                    <a:lnTo>
                      <a:pt x="1" y="10"/>
                    </a:lnTo>
                    <a:lnTo>
                      <a:pt x="0" y="7"/>
                    </a:lnTo>
                    <a:lnTo>
                      <a:pt x="0" y="11"/>
                    </a:lnTo>
                    <a:lnTo>
                      <a:pt x="1" y="15"/>
                    </a:lnTo>
                    <a:lnTo>
                      <a:pt x="11" y="16"/>
                    </a:lnTo>
                    <a:lnTo>
                      <a:pt x="11" y="11"/>
                    </a:lnTo>
                    <a:lnTo>
                      <a:pt x="10" y="8"/>
                    </a:lnTo>
                    <a:lnTo>
                      <a:pt x="9" y="5"/>
                    </a:lnTo>
                    <a:lnTo>
                      <a:pt x="8" y="4"/>
                    </a:lnTo>
                    <a:lnTo>
                      <a:pt x="4"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7867" name="Freeform 43"/>
              <p:cNvSpPr>
                <a:spLocks/>
              </p:cNvSpPr>
              <p:nvPr/>
            </p:nvSpPr>
            <p:spPr bwMode="auto">
              <a:xfrm>
                <a:off x="4753" y="3764"/>
                <a:ext cx="12" cy="11"/>
              </a:xfrm>
              <a:custGeom>
                <a:avLst/>
                <a:gdLst/>
                <a:ahLst/>
                <a:cxnLst>
                  <a:cxn ang="0">
                    <a:pos x="0" y="1"/>
                  </a:cxn>
                  <a:cxn ang="0">
                    <a:pos x="9" y="0"/>
                  </a:cxn>
                  <a:cxn ang="0">
                    <a:pos x="10" y="1"/>
                  </a:cxn>
                  <a:cxn ang="0">
                    <a:pos x="11" y="3"/>
                  </a:cxn>
                  <a:cxn ang="0">
                    <a:pos x="11" y="5"/>
                  </a:cxn>
                  <a:cxn ang="0">
                    <a:pos x="10" y="8"/>
                  </a:cxn>
                  <a:cxn ang="0">
                    <a:pos x="9" y="10"/>
                  </a:cxn>
                  <a:cxn ang="0">
                    <a:pos x="8" y="8"/>
                  </a:cxn>
                  <a:cxn ang="0">
                    <a:pos x="6" y="8"/>
                  </a:cxn>
                  <a:cxn ang="0">
                    <a:pos x="1" y="10"/>
                  </a:cxn>
                  <a:cxn ang="0">
                    <a:pos x="0" y="1"/>
                  </a:cxn>
                </a:cxnLst>
                <a:rect l="0" t="0" r="r" b="b"/>
                <a:pathLst>
                  <a:path w="12" h="11">
                    <a:moveTo>
                      <a:pt x="0" y="1"/>
                    </a:moveTo>
                    <a:lnTo>
                      <a:pt x="9" y="0"/>
                    </a:lnTo>
                    <a:lnTo>
                      <a:pt x="10" y="1"/>
                    </a:lnTo>
                    <a:lnTo>
                      <a:pt x="11" y="3"/>
                    </a:lnTo>
                    <a:lnTo>
                      <a:pt x="11" y="5"/>
                    </a:lnTo>
                    <a:lnTo>
                      <a:pt x="10" y="8"/>
                    </a:lnTo>
                    <a:lnTo>
                      <a:pt x="9" y="10"/>
                    </a:lnTo>
                    <a:lnTo>
                      <a:pt x="8" y="8"/>
                    </a:lnTo>
                    <a:lnTo>
                      <a:pt x="6" y="8"/>
                    </a:lnTo>
                    <a:lnTo>
                      <a:pt x="1" y="10"/>
                    </a:lnTo>
                    <a:lnTo>
                      <a:pt x="0" y="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7868" name="Freeform 44"/>
              <p:cNvSpPr>
                <a:spLocks/>
              </p:cNvSpPr>
              <p:nvPr/>
            </p:nvSpPr>
            <p:spPr bwMode="auto">
              <a:xfrm>
                <a:off x="4795" y="3741"/>
                <a:ext cx="167" cy="53"/>
              </a:xfrm>
              <a:custGeom>
                <a:avLst/>
                <a:gdLst/>
                <a:ahLst/>
                <a:cxnLst>
                  <a:cxn ang="0">
                    <a:pos x="10" y="21"/>
                  </a:cxn>
                  <a:cxn ang="0">
                    <a:pos x="6" y="27"/>
                  </a:cxn>
                  <a:cxn ang="0">
                    <a:pos x="3" y="34"/>
                  </a:cxn>
                  <a:cxn ang="0">
                    <a:pos x="0" y="44"/>
                  </a:cxn>
                  <a:cxn ang="0">
                    <a:pos x="39" y="52"/>
                  </a:cxn>
                  <a:cxn ang="0">
                    <a:pos x="166" y="46"/>
                  </a:cxn>
                  <a:cxn ang="0">
                    <a:pos x="134" y="18"/>
                  </a:cxn>
                  <a:cxn ang="0">
                    <a:pos x="115" y="2"/>
                  </a:cxn>
                  <a:cxn ang="0">
                    <a:pos x="89" y="0"/>
                  </a:cxn>
                  <a:cxn ang="0">
                    <a:pos x="69" y="1"/>
                  </a:cxn>
                  <a:cxn ang="0">
                    <a:pos x="54" y="4"/>
                  </a:cxn>
                  <a:cxn ang="0">
                    <a:pos x="36" y="9"/>
                  </a:cxn>
                  <a:cxn ang="0">
                    <a:pos x="22" y="15"/>
                  </a:cxn>
                  <a:cxn ang="0">
                    <a:pos x="17" y="17"/>
                  </a:cxn>
                  <a:cxn ang="0">
                    <a:pos x="10" y="21"/>
                  </a:cxn>
                </a:cxnLst>
                <a:rect l="0" t="0" r="r" b="b"/>
                <a:pathLst>
                  <a:path w="167" h="53">
                    <a:moveTo>
                      <a:pt x="10" y="21"/>
                    </a:moveTo>
                    <a:lnTo>
                      <a:pt x="6" y="27"/>
                    </a:lnTo>
                    <a:lnTo>
                      <a:pt x="3" y="34"/>
                    </a:lnTo>
                    <a:lnTo>
                      <a:pt x="0" y="44"/>
                    </a:lnTo>
                    <a:lnTo>
                      <a:pt x="39" y="52"/>
                    </a:lnTo>
                    <a:lnTo>
                      <a:pt x="166" y="46"/>
                    </a:lnTo>
                    <a:lnTo>
                      <a:pt x="134" y="18"/>
                    </a:lnTo>
                    <a:lnTo>
                      <a:pt x="115" y="2"/>
                    </a:lnTo>
                    <a:lnTo>
                      <a:pt x="89" y="0"/>
                    </a:lnTo>
                    <a:lnTo>
                      <a:pt x="69" y="1"/>
                    </a:lnTo>
                    <a:lnTo>
                      <a:pt x="54" y="4"/>
                    </a:lnTo>
                    <a:lnTo>
                      <a:pt x="36" y="9"/>
                    </a:lnTo>
                    <a:lnTo>
                      <a:pt x="22" y="15"/>
                    </a:lnTo>
                    <a:lnTo>
                      <a:pt x="17" y="17"/>
                    </a:lnTo>
                    <a:lnTo>
                      <a:pt x="10"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7869" name="Freeform 45"/>
              <p:cNvSpPr>
                <a:spLocks/>
              </p:cNvSpPr>
              <p:nvPr/>
            </p:nvSpPr>
            <p:spPr bwMode="auto">
              <a:xfrm>
                <a:off x="4853" y="3745"/>
                <a:ext cx="100" cy="40"/>
              </a:xfrm>
              <a:custGeom>
                <a:avLst/>
                <a:gdLst/>
                <a:ahLst/>
                <a:cxnLst>
                  <a:cxn ang="0">
                    <a:pos x="99" y="39"/>
                  </a:cxn>
                  <a:cxn ang="0">
                    <a:pos x="78" y="19"/>
                  </a:cxn>
                  <a:cxn ang="0">
                    <a:pos x="68" y="10"/>
                  </a:cxn>
                  <a:cxn ang="0">
                    <a:pos x="56" y="1"/>
                  </a:cxn>
                  <a:cxn ang="0">
                    <a:pos x="40" y="0"/>
                  </a:cxn>
                  <a:cxn ang="0">
                    <a:pos x="24" y="1"/>
                  </a:cxn>
                  <a:cxn ang="0">
                    <a:pos x="0" y="4"/>
                  </a:cxn>
                  <a:cxn ang="0">
                    <a:pos x="28" y="7"/>
                  </a:cxn>
                  <a:cxn ang="0">
                    <a:pos x="54" y="14"/>
                  </a:cxn>
                  <a:cxn ang="0">
                    <a:pos x="73" y="21"/>
                  </a:cxn>
                  <a:cxn ang="0">
                    <a:pos x="83" y="28"/>
                  </a:cxn>
                  <a:cxn ang="0">
                    <a:pos x="99" y="39"/>
                  </a:cxn>
                </a:cxnLst>
                <a:rect l="0" t="0" r="r" b="b"/>
                <a:pathLst>
                  <a:path w="100" h="40">
                    <a:moveTo>
                      <a:pt x="99" y="39"/>
                    </a:moveTo>
                    <a:lnTo>
                      <a:pt x="78" y="19"/>
                    </a:lnTo>
                    <a:lnTo>
                      <a:pt x="68" y="10"/>
                    </a:lnTo>
                    <a:lnTo>
                      <a:pt x="56" y="1"/>
                    </a:lnTo>
                    <a:lnTo>
                      <a:pt x="40" y="0"/>
                    </a:lnTo>
                    <a:lnTo>
                      <a:pt x="24" y="1"/>
                    </a:lnTo>
                    <a:lnTo>
                      <a:pt x="0" y="4"/>
                    </a:lnTo>
                    <a:lnTo>
                      <a:pt x="28" y="7"/>
                    </a:lnTo>
                    <a:lnTo>
                      <a:pt x="54" y="14"/>
                    </a:lnTo>
                    <a:lnTo>
                      <a:pt x="73" y="21"/>
                    </a:lnTo>
                    <a:lnTo>
                      <a:pt x="83" y="28"/>
                    </a:lnTo>
                    <a:lnTo>
                      <a:pt x="99"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7870" name="Freeform 46"/>
              <p:cNvSpPr>
                <a:spLocks/>
              </p:cNvSpPr>
              <p:nvPr/>
            </p:nvSpPr>
            <p:spPr bwMode="auto">
              <a:xfrm>
                <a:off x="4880" y="3750"/>
                <a:ext cx="59" cy="24"/>
              </a:xfrm>
              <a:custGeom>
                <a:avLst/>
                <a:gdLst/>
                <a:ahLst/>
                <a:cxnLst>
                  <a:cxn ang="0">
                    <a:pos x="58" y="23"/>
                  </a:cxn>
                  <a:cxn ang="0">
                    <a:pos x="47" y="15"/>
                  </a:cxn>
                  <a:cxn ang="0">
                    <a:pos x="28" y="6"/>
                  </a:cxn>
                  <a:cxn ang="0">
                    <a:pos x="0" y="0"/>
                  </a:cxn>
                  <a:cxn ang="0">
                    <a:pos x="17" y="0"/>
                  </a:cxn>
                  <a:cxn ang="0">
                    <a:pos x="26" y="0"/>
                  </a:cxn>
                  <a:cxn ang="0">
                    <a:pos x="32" y="2"/>
                  </a:cxn>
                  <a:cxn ang="0">
                    <a:pos x="46" y="13"/>
                  </a:cxn>
                  <a:cxn ang="0">
                    <a:pos x="58" y="23"/>
                  </a:cxn>
                </a:cxnLst>
                <a:rect l="0" t="0" r="r" b="b"/>
                <a:pathLst>
                  <a:path w="59" h="24">
                    <a:moveTo>
                      <a:pt x="58" y="23"/>
                    </a:moveTo>
                    <a:lnTo>
                      <a:pt x="47" y="15"/>
                    </a:lnTo>
                    <a:lnTo>
                      <a:pt x="28" y="6"/>
                    </a:lnTo>
                    <a:lnTo>
                      <a:pt x="0" y="0"/>
                    </a:lnTo>
                    <a:lnTo>
                      <a:pt x="17" y="0"/>
                    </a:lnTo>
                    <a:lnTo>
                      <a:pt x="26" y="0"/>
                    </a:lnTo>
                    <a:lnTo>
                      <a:pt x="32" y="2"/>
                    </a:lnTo>
                    <a:lnTo>
                      <a:pt x="46" y="13"/>
                    </a:lnTo>
                    <a:lnTo>
                      <a:pt x="58" y="2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7871" name="Freeform 47"/>
              <p:cNvSpPr>
                <a:spLocks/>
              </p:cNvSpPr>
              <p:nvPr/>
            </p:nvSpPr>
            <p:spPr bwMode="auto">
              <a:xfrm>
                <a:off x="4801" y="3775"/>
                <a:ext cx="22" cy="12"/>
              </a:xfrm>
              <a:custGeom>
                <a:avLst/>
                <a:gdLst/>
                <a:ahLst/>
                <a:cxnLst>
                  <a:cxn ang="0">
                    <a:pos x="0" y="5"/>
                  </a:cxn>
                  <a:cxn ang="0">
                    <a:pos x="2" y="0"/>
                  </a:cxn>
                  <a:cxn ang="0">
                    <a:pos x="3" y="5"/>
                  </a:cxn>
                  <a:cxn ang="0">
                    <a:pos x="6" y="2"/>
                  </a:cxn>
                  <a:cxn ang="0">
                    <a:pos x="7" y="6"/>
                  </a:cxn>
                  <a:cxn ang="0">
                    <a:pos x="9" y="5"/>
                  </a:cxn>
                  <a:cxn ang="0">
                    <a:pos x="9" y="7"/>
                  </a:cxn>
                  <a:cxn ang="0">
                    <a:pos x="21" y="11"/>
                  </a:cxn>
                  <a:cxn ang="0">
                    <a:pos x="0" y="5"/>
                  </a:cxn>
                </a:cxnLst>
                <a:rect l="0" t="0" r="r" b="b"/>
                <a:pathLst>
                  <a:path w="22" h="12">
                    <a:moveTo>
                      <a:pt x="0" y="5"/>
                    </a:moveTo>
                    <a:lnTo>
                      <a:pt x="2" y="0"/>
                    </a:lnTo>
                    <a:lnTo>
                      <a:pt x="3" y="5"/>
                    </a:lnTo>
                    <a:lnTo>
                      <a:pt x="6" y="2"/>
                    </a:lnTo>
                    <a:lnTo>
                      <a:pt x="7" y="6"/>
                    </a:lnTo>
                    <a:lnTo>
                      <a:pt x="9" y="5"/>
                    </a:lnTo>
                    <a:lnTo>
                      <a:pt x="9" y="7"/>
                    </a:lnTo>
                    <a:lnTo>
                      <a:pt x="21" y="11"/>
                    </a:lnTo>
                    <a:lnTo>
                      <a:pt x="0" y="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7872" name="Freeform 48"/>
              <p:cNvSpPr>
                <a:spLocks/>
              </p:cNvSpPr>
              <p:nvPr/>
            </p:nvSpPr>
            <p:spPr bwMode="auto">
              <a:xfrm>
                <a:off x="4595" y="3836"/>
                <a:ext cx="65" cy="60"/>
              </a:xfrm>
              <a:custGeom>
                <a:avLst/>
                <a:gdLst/>
                <a:ahLst/>
                <a:cxnLst>
                  <a:cxn ang="0">
                    <a:pos x="0" y="19"/>
                  </a:cxn>
                  <a:cxn ang="0">
                    <a:pos x="11" y="10"/>
                  </a:cxn>
                  <a:cxn ang="0">
                    <a:pos x="17" y="8"/>
                  </a:cxn>
                  <a:cxn ang="0">
                    <a:pos x="44" y="10"/>
                  </a:cxn>
                  <a:cxn ang="0">
                    <a:pos x="53" y="6"/>
                  </a:cxn>
                  <a:cxn ang="0">
                    <a:pos x="64" y="0"/>
                  </a:cxn>
                  <a:cxn ang="0">
                    <a:pos x="44" y="59"/>
                  </a:cxn>
                  <a:cxn ang="0">
                    <a:pos x="0" y="31"/>
                  </a:cxn>
                  <a:cxn ang="0">
                    <a:pos x="0" y="19"/>
                  </a:cxn>
                </a:cxnLst>
                <a:rect l="0" t="0" r="r" b="b"/>
                <a:pathLst>
                  <a:path w="65" h="60">
                    <a:moveTo>
                      <a:pt x="0" y="19"/>
                    </a:moveTo>
                    <a:lnTo>
                      <a:pt x="11" y="10"/>
                    </a:lnTo>
                    <a:lnTo>
                      <a:pt x="17" y="8"/>
                    </a:lnTo>
                    <a:lnTo>
                      <a:pt x="44" y="10"/>
                    </a:lnTo>
                    <a:lnTo>
                      <a:pt x="53" y="6"/>
                    </a:lnTo>
                    <a:lnTo>
                      <a:pt x="64" y="0"/>
                    </a:lnTo>
                    <a:lnTo>
                      <a:pt x="44" y="59"/>
                    </a:lnTo>
                    <a:lnTo>
                      <a:pt x="0" y="31"/>
                    </a:lnTo>
                    <a:lnTo>
                      <a:pt x="0"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7873" name="Freeform 49"/>
              <p:cNvSpPr>
                <a:spLocks/>
              </p:cNvSpPr>
              <p:nvPr/>
            </p:nvSpPr>
            <p:spPr bwMode="auto">
              <a:xfrm>
                <a:off x="4589" y="3885"/>
                <a:ext cx="58" cy="62"/>
              </a:xfrm>
              <a:custGeom>
                <a:avLst/>
                <a:gdLst/>
                <a:ahLst/>
                <a:cxnLst>
                  <a:cxn ang="0">
                    <a:pos x="49" y="15"/>
                  </a:cxn>
                  <a:cxn ang="0">
                    <a:pos x="0" y="0"/>
                  </a:cxn>
                  <a:cxn ang="0">
                    <a:pos x="9" y="17"/>
                  </a:cxn>
                  <a:cxn ang="0">
                    <a:pos x="21" y="30"/>
                  </a:cxn>
                  <a:cxn ang="0">
                    <a:pos x="53" y="57"/>
                  </a:cxn>
                  <a:cxn ang="0">
                    <a:pos x="57" y="61"/>
                  </a:cxn>
                  <a:cxn ang="0">
                    <a:pos x="56" y="36"/>
                  </a:cxn>
                  <a:cxn ang="0">
                    <a:pos x="49" y="15"/>
                  </a:cxn>
                </a:cxnLst>
                <a:rect l="0" t="0" r="r" b="b"/>
                <a:pathLst>
                  <a:path w="58" h="62">
                    <a:moveTo>
                      <a:pt x="49" y="15"/>
                    </a:moveTo>
                    <a:lnTo>
                      <a:pt x="0" y="0"/>
                    </a:lnTo>
                    <a:lnTo>
                      <a:pt x="9" y="17"/>
                    </a:lnTo>
                    <a:lnTo>
                      <a:pt x="21" y="30"/>
                    </a:lnTo>
                    <a:lnTo>
                      <a:pt x="53" y="57"/>
                    </a:lnTo>
                    <a:lnTo>
                      <a:pt x="57" y="61"/>
                    </a:lnTo>
                    <a:lnTo>
                      <a:pt x="56" y="36"/>
                    </a:lnTo>
                    <a:lnTo>
                      <a:pt x="49" y="15"/>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7874" name="Freeform 50"/>
              <p:cNvSpPr>
                <a:spLocks/>
              </p:cNvSpPr>
              <p:nvPr/>
            </p:nvSpPr>
            <p:spPr bwMode="auto">
              <a:xfrm>
                <a:off x="4721" y="3845"/>
                <a:ext cx="254" cy="71"/>
              </a:xfrm>
              <a:custGeom>
                <a:avLst/>
                <a:gdLst/>
                <a:ahLst/>
                <a:cxnLst>
                  <a:cxn ang="0">
                    <a:pos x="0" y="6"/>
                  </a:cxn>
                  <a:cxn ang="0">
                    <a:pos x="9" y="17"/>
                  </a:cxn>
                  <a:cxn ang="0">
                    <a:pos x="17" y="21"/>
                  </a:cxn>
                  <a:cxn ang="0">
                    <a:pos x="62" y="27"/>
                  </a:cxn>
                  <a:cxn ang="0">
                    <a:pos x="104" y="32"/>
                  </a:cxn>
                  <a:cxn ang="0">
                    <a:pos x="132" y="32"/>
                  </a:cxn>
                  <a:cxn ang="0">
                    <a:pos x="155" y="32"/>
                  </a:cxn>
                  <a:cxn ang="0">
                    <a:pos x="162" y="25"/>
                  </a:cxn>
                  <a:cxn ang="0">
                    <a:pos x="165" y="21"/>
                  </a:cxn>
                  <a:cxn ang="0">
                    <a:pos x="240" y="10"/>
                  </a:cxn>
                  <a:cxn ang="0">
                    <a:pos x="253" y="0"/>
                  </a:cxn>
                  <a:cxn ang="0">
                    <a:pos x="240" y="53"/>
                  </a:cxn>
                  <a:cxn ang="0">
                    <a:pos x="237" y="70"/>
                  </a:cxn>
                  <a:cxn ang="0">
                    <a:pos x="10" y="70"/>
                  </a:cxn>
                  <a:cxn ang="0">
                    <a:pos x="0" y="6"/>
                  </a:cxn>
                </a:cxnLst>
                <a:rect l="0" t="0" r="r" b="b"/>
                <a:pathLst>
                  <a:path w="254" h="71">
                    <a:moveTo>
                      <a:pt x="0" y="6"/>
                    </a:moveTo>
                    <a:lnTo>
                      <a:pt x="9" y="17"/>
                    </a:lnTo>
                    <a:lnTo>
                      <a:pt x="17" y="21"/>
                    </a:lnTo>
                    <a:lnTo>
                      <a:pt x="62" y="27"/>
                    </a:lnTo>
                    <a:lnTo>
                      <a:pt x="104" y="32"/>
                    </a:lnTo>
                    <a:lnTo>
                      <a:pt x="132" y="32"/>
                    </a:lnTo>
                    <a:lnTo>
                      <a:pt x="155" y="32"/>
                    </a:lnTo>
                    <a:lnTo>
                      <a:pt x="162" y="25"/>
                    </a:lnTo>
                    <a:lnTo>
                      <a:pt x="165" y="21"/>
                    </a:lnTo>
                    <a:lnTo>
                      <a:pt x="240" y="10"/>
                    </a:lnTo>
                    <a:lnTo>
                      <a:pt x="253" y="0"/>
                    </a:lnTo>
                    <a:lnTo>
                      <a:pt x="240" y="53"/>
                    </a:lnTo>
                    <a:lnTo>
                      <a:pt x="237" y="70"/>
                    </a:lnTo>
                    <a:lnTo>
                      <a:pt x="10" y="70"/>
                    </a:lnTo>
                    <a:lnTo>
                      <a:pt x="0" y="6"/>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7875" name="Freeform 51"/>
              <p:cNvSpPr>
                <a:spLocks/>
              </p:cNvSpPr>
              <p:nvPr/>
            </p:nvSpPr>
            <p:spPr bwMode="auto">
              <a:xfrm>
                <a:off x="4736" y="3927"/>
                <a:ext cx="227" cy="27"/>
              </a:xfrm>
              <a:custGeom>
                <a:avLst/>
                <a:gdLst/>
                <a:ahLst/>
                <a:cxnLst>
                  <a:cxn ang="0">
                    <a:pos x="0" y="0"/>
                  </a:cxn>
                  <a:cxn ang="0">
                    <a:pos x="9" y="0"/>
                  </a:cxn>
                  <a:cxn ang="0">
                    <a:pos x="9" y="11"/>
                  </a:cxn>
                  <a:cxn ang="0">
                    <a:pos x="13" y="17"/>
                  </a:cxn>
                  <a:cxn ang="0">
                    <a:pos x="18" y="19"/>
                  </a:cxn>
                  <a:cxn ang="0">
                    <a:pos x="132" y="19"/>
                  </a:cxn>
                  <a:cxn ang="0">
                    <a:pos x="136" y="6"/>
                  </a:cxn>
                  <a:cxn ang="0">
                    <a:pos x="226" y="6"/>
                  </a:cxn>
                  <a:cxn ang="0">
                    <a:pos x="226" y="26"/>
                  </a:cxn>
                  <a:cxn ang="0">
                    <a:pos x="8" y="26"/>
                  </a:cxn>
                  <a:cxn ang="0">
                    <a:pos x="1" y="17"/>
                  </a:cxn>
                  <a:cxn ang="0">
                    <a:pos x="0" y="0"/>
                  </a:cxn>
                </a:cxnLst>
                <a:rect l="0" t="0" r="r" b="b"/>
                <a:pathLst>
                  <a:path w="227" h="27">
                    <a:moveTo>
                      <a:pt x="0" y="0"/>
                    </a:moveTo>
                    <a:lnTo>
                      <a:pt x="9" y="0"/>
                    </a:lnTo>
                    <a:lnTo>
                      <a:pt x="9" y="11"/>
                    </a:lnTo>
                    <a:lnTo>
                      <a:pt x="13" y="17"/>
                    </a:lnTo>
                    <a:lnTo>
                      <a:pt x="18" y="19"/>
                    </a:lnTo>
                    <a:lnTo>
                      <a:pt x="132" y="19"/>
                    </a:lnTo>
                    <a:lnTo>
                      <a:pt x="136" y="6"/>
                    </a:lnTo>
                    <a:lnTo>
                      <a:pt x="226" y="6"/>
                    </a:lnTo>
                    <a:lnTo>
                      <a:pt x="226" y="26"/>
                    </a:lnTo>
                    <a:lnTo>
                      <a:pt x="8" y="26"/>
                    </a:lnTo>
                    <a:lnTo>
                      <a:pt x="1" y="17"/>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7876" name="Freeform 52"/>
              <p:cNvSpPr>
                <a:spLocks/>
              </p:cNvSpPr>
              <p:nvPr/>
            </p:nvSpPr>
            <p:spPr bwMode="auto">
              <a:xfrm>
                <a:off x="4597" y="3789"/>
                <a:ext cx="108" cy="54"/>
              </a:xfrm>
              <a:custGeom>
                <a:avLst/>
                <a:gdLst/>
                <a:ahLst/>
                <a:cxnLst>
                  <a:cxn ang="0">
                    <a:pos x="107" y="2"/>
                  </a:cxn>
                  <a:cxn ang="0">
                    <a:pos x="60" y="4"/>
                  </a:cxn>
                  <a:cxn ang="0">
                    <a:pos x="33" y="10"/>
                  </a:cxn>
                  <a:cxn ang="0">
                    <a:pos x="15" y="18"/>
                  </a:cxn>
                  <a:cxn ang="0">
                    <a:pos x="8" y="24"/>
                  </a:cxn>
                  <a:cxn ang="0">
                    <a:pos x="4" y="29"/>
                  </a:cxn>
                  <a:cxn ang="0">
                    <a:pos x="22" y="36"/>
                  </a:cxn>
                  <a:cxn ang="0">
                    <a:pos x="32" y="37"/>
                  </a:cxn>
                  <a:cxn ang="0">
                    <a:pos x="44" y="38"/>
                  </a:cxn>
                  <a:cxn ang="0">
                    <a:pos x="59" y="36"/>
                  </a:cxn>
                  <a:cxn ang="0">
                    <a:pos x="72" y="27"/>
                  </a:cxn>
                  <a:cxn ang="0">
                    <a:pos x="59" y="37"/>
                  </a:cxn>
                  <a:cxn ang="0">
                    <a:pos x="50" y="49"/>
                  </a:cxn>
                  <a:cxn ang="0">
                    <a:pos x="46" y="52"/>
                  </a:cxn>
                  <a:cxn ang="0">
                    <a:pos x="40" y="53"/>
                  </a:cxn>
                  <a:cxn ang="0">
                    <a:pos x="26" y="51"/>
                  </a:cxn>
                  <a:cxn ang="0">
                    <a:pos x="10" y="47"/>
                  </a:cxn>
                  <a:cxn ang="0">
                    <a:pos x="9" y="43"/>
                  </a:cxn>
                  <a:cxn ang="0">
                    <a:pos x="6" y="37"/>
                  </a:cxn>
                  <a:cxn ang="0">
                    <a:pos x="2" y="33"/>
                  </a:cxn>
                  <a:cxn ang="0">
                    <a:pos x="0" y="30"/>
                  </a:cxn>
                  <a:cxn ang="0">
                    <a:pos x="4" y="22"/>
                  </a:cxn>
                  <a:cxn ang="0">
                    <a:pos x="11" y="15"/>
                  </a:cxn>
                  <a:cxn ang="0">
                    <a:pos x="22" y="10"/>
                  </a:cxn>
                  <a:cxn ang="0">
                    <a:pos x="33" y="5"/>
                  </a:cxn>
                  <a:cxn ang="0">
                    <a:pos x="48" y="2"/>
                  </a:cxn>
                  <a:cxn ang="0">
                    <a:pos x="64" y="0"/>
                  </a:cxn>
                  <a:cxn ang="0">
                    <a:pos x="89" y="0"/>
                  </a:cxn>
                  <a:cxn ang="0">
                    <a:pos x="107" y="2"/>
                  </a:cxn>
                </a:cxnLst>
                <a:rect l="0" t="0" r="r" b="b"/>
                <a:pathLst>
                  <a:path w="108" h="54">
                    <a:moveTo>
                      <a:pt x="107" y="2"/>
                    </a:moveTo>
                    <a:lnTo>
                      <a:pt x="60" y="4"/>
                    </a:lnTo>
                    <a:lnTo>
                      <a:pt x="33" y="10"/>
                    </a:lnTo>
                    <a:lnTo>
                      <a:pt x="15" y="18"/>
                    </a:lnTo>
                    <a:lnTo>
                      <a:pt x="8" y="24"/>
                    </a:lnTo>
                    <a:lnTo>
                      <a:pt x="4" y="29"/>
                    </a:lnTo>
                    <a:lnTo>
                      <a:pt x="22" y="36"/>
                    </a:lnTo>
                    <a:lnTo>
                      <a:pt x="32" y="37"/>
                    </a:lnTo>
                    <a:lnTo>
                      <a:pt x="44" y="38"/>
                    </a:lnTo>
                    <a:lnTo>
                      <a:pt x="59" y="36"/>
                    </a:lnTo>
                    <a:lnTo>
                      <a:pt x="72" y="27"/>
                    </a:lnTo>
                    <a:lnTo>
                      <a:pt x="59" y="37"/>
                    </a:lnTo>
                    <a:lnTo>
                      <a:pt x="50" y="49"/>
                    </a:lnTo>
                    <a:lnTo>
                      <a:pt x="46" y="52"/>
                    </a:lnTo>
                    <a:lnTo>
                      <a:pt x="40" y="53"/>
                    </a:lnTo>
                    <a:lnTo>
                      <a:pt x="26" y="51"/>
                    </a:lnTo>
                    <a:lnTo>
                      <a:pt x="10" y="47"/>
                    </a:lnTo>
                    <a:lnTo>
                      <a:pt x="9" y="43"/>
                    </a:lnTo>
                    <a:lnTo>
                      <a:pt x="6" y="37"/>
                    </a:lnTo>
                    <a:lnTo>
                      <a:pt x="2" y="33"/>
                    </a:lnTo>
                    <a:lnTo>
                      <a:pt x="0" y="30"/>
                    </a:lnTo>
                    <a:lnTo>
                      <a:pt x="4" y="22"/>
                    </a:lnTo>
                    <a:lnTo>
                      <a:pt x="11" y="15"/>
                    </a:lnTo>
                    <a:lnTo>
                      <a:pt x="22" y="10"/>
                    </a:lnTo>
                    <a:lnTo>
                      <a:pt x="33" y="5"/>
                    </a:lnTo>
                    <a:lnTo>
                      <a:pt x="48" y="2"/>
                    </a:lnTo>
                    <a:lnTo>
                      <a:pt x="64" y="0"/>
                    </a:lnTo>
                    <a:lnTo>
                      <a:pt x="89" y="0"/>
                    </a:lnTo>
                    <a:lnTo>
                      <a:pt x="107" y="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7877" name="Freeform 53"/>
              <p:cNvSpPr>
                <a:spLocks/>
              </p:cNvSpPr>
              <p:nvPr/>
            </p:nvSpPr>
            <p:spPr bwMode="auto">
              <a:xfrm>
                <a:off x="4590" y="3872"/>
                <a:ext cx="40" cy="25"/>
              </a:xfrm>
              <a:custGeom>
                <a:avLst/>
                <a:gdLst/>
                <a:ahLst/>
                <a:cxnLst>
                  <a:cxn ang="0">
                    <a:pos x="5" y="0"/>
                  </a:cxn>
                  <a:cxn ang="0">
                    <a:pos x="4" y="4"/>
                  </a:cxn>
                  <a:cxn ang="0">
                    <a:pos x="12" y="11"/>
                  </a:cxn>
                  <a:cxn ang="0">
                    <a:pos x="39" y="24"/>
                  </a:cxn>
                  <a:cxn ang="0">
                    <a:pos x="10" y="12"/>
                  </a:cxn>
                  <a:cxn ang="0">
                    <a:pos x="0" y="7"/>
                  </a:cxn>
                  <a:cxn ang="0">
                    <a:pos x="1" y="3"/>
                  </a:cxn>
                  <a:cxn ang="0">
                    <a:pos x="3" y="1"/>
                  </a:cxn>
                  <a:cxn ang="0">
                    <a:pos x="5" y="0"/>
                  </a:cxn>
                </a:cxnLst>
                <a:rect l="0" t="0" r="r" b="b"/>
                <a:pathLst>
                  <a:path w="40" h="25">
                    <a:moveTo>
                      <a:pt x="5" y="0"/>
                    </a:moveTo>
                    <a:lnTo>
                      <a:pt x="4" y="4"/>
                    </a:lnTo>
                    <a:lnTo>
                      <a:pt x="12" y="11"/>
                    </a:lnTo>
                    <a:lnTo>
                      <a:pt x="39" y="24"/>
                    </a:lnTo>
                    <a:lnTo>
                      <a:pt x="10" y="12"/>
                    </a:lnTo>
                    <a:lnTo>
                      <a:pt x="0" y="7"/>
                    </a:lnTo>
                    <a:lnTo>
                      <a:pt x="1" y="3"/>
                    </a:lnTo>
                    <a:lnTo>
                      <a:pt x="3" y="1"/>
                    </a:lnTo>
                    <a:lnTo>
                      <a:pt x="5"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7878" name="Freeform 54"/>
              <p:cNvSpPr>
                <a:spLocks/>
              </p:cNvSpPr>
              <p:nvPr/>
            </p:nvSpPr>
            <p:spPr bwMode="auto">
              <a:xfrm>
                <a:off x="4595" y="3843"/>
                <a:ext cx="7" cy="7"/>
              </a:xfrm>
              <a:custGeom>
                <a:avLst/>
                <a:gdLst/>
                <a:ahLst/>
                <a:cxnLst>
                  <a:cxn ang="0">
                    <a:pos x="6" y="0"/>
                  </a:cxn>
                  <a:cxn ang="0">
                    <a:pos x="0" y="6"/>
                  </a:cxn>
                  <a:cxn ang="0">
                    <a:pos x="0" y="0"/>
                  </a:cxn>
                  <a:cxn ang="0">
                    <a:pos x="6" y="0"/>
                  </a:cxn>
                </a:cxnLst>
                <a:rect l="0" t="0" r="r" b="b"/>
                <a:pathLst>
                  <a:path w="7" h="7">
                    <a:moveTo>
                      <a:pt x="6" y="0"/>
                    </a:moveTo>
                    <a:lnTo>
                      <a:pt x="0" y="6"/>
                    </a:lnTo>
                    <a:lnTo>
                      <a:pt x="0" y="0"/>
                    </a:lnTo>
                    <a:lnTo>
                      <a:pt x="6"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7879" name="Freeform 55"/>
              <p:cNvSpPr>
                <a:spLocks/>
              </p:cNvSpPr>
              <p:nvPr/>
            </p:nvSpPr>
            <p:spPr bwMode="auto">
              <a:xfrm>
                <a:off x="4704" y="3742"/>
                <a:ext cx="37" cy="22"/>
              </a:xfrm>
              <a:custGeom>
                <a:avLst/>
                <a:gdLst/>
                <a:ahLst/>
                <a:cxnLst>
                  <a:cxn ang="0">
                    <a:pos x="31" y="6"/>
                  </a:cxn>
                  <a:cxn ang="0">
                    <a:pos x="16" y="13"/>
                  </a:cxn>
                  <a:cxn ang="0">
                    <a:pos x="0" y="21"/>
                  </a:cxn>
                  <a:cxn ang="0">
                    <a:pos x="16" y="9"/>
                  </a:cxn>
                  <a:cxn ang="0">
                    <a:pos x="31" y="2"/>
                  </a:cxn>
                  <a:cxn ang="0">
                    <a:pos x="36" y="0"/>
                  </a:cxn>
                  <a:cxn ang="0">
                    <a:pos x="31" y="6"/>
                  </a:cxn>
                </a:cxnLst>
                <a:rect l="0" t="0" r="r" b="b"/>
                <a:pathLst>
                  <a:path w="37" h="22">
                    <a:moveTo>
                      <a:pt x="31" y="6"/>
                    </a:moveTo>
                    <a:lnTo>
                      <a:pt x="16" y="13"/>
                    </a:lnTo>
                    <a:lnTo>
                      <a:pt x="0" y="21"/>
                    </a:lnTo>
                    <a:lnTo>
                      <a:pt x="16" y="9"/>
                    </a:lnTo>
                    <a:lnTo>
                      <a:pt x="31" y="2"/>
                    </a:lnTo>
                    <a:lnTo>
                      <a:pt x="36" y="0"/>
                    </a:lnTo>
                    <a:lnTo>
                      <a:pt x="31"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7880" name="Freeform 56"/>
              <p:cNvSpPr>
                <a:spLocks/>
              </p:cNvSpPr>
              <p:nvPr/>
            </p:nvSpPr>
            <p:spPr bwMode="auto">
              <a:xfrm>
                <a:off x="4712" y="3828"/>
                <a:ext cx="175" cy="44"/>
              </a:xfrm>
              <a:custGeom>
                <a:avLst/>
                <a:gdLst/>
                <a:ahLst/>
                <a:cxnLst>
                  <a:cxn ang="0">
                    <a:pos x="0" y="0"/>
                  </a:cxn>
                  <a:cxn ang="0">
                    <a:pos x="8" y="12"/>
                  </a:cxn>
                  <a:cxn ang="0">
                    <a:pos x="19" y="32"/>
                  </a:cxn>
                  <a:cxn ang="0">
                    <a:pos x="77" y="36"/>
                  </a:cxn>
                  <a:cxn ang="0">
                    <a:pos x="123" y="41"/>
                  </a:cxn>
                  <a:cxn ang="0">
                    <a:pos x="150" y="43"/>
                  </a:cxn>
                  <a:cxn ang="0">
                    <a:pos x="167" y="43"/>
                  </a:cxn>
                  <a:cxn ang="0">
                    <a:pos x="170" y="41"/>
                  </a:cxn>
                  <a:cxn ang="0">
                    <a:pos x="173" y="37"/>
                  </a:cxn>
                  <a:cxn ang="0">
                    <a:pos x="174" y="31"/>
                  </a:cxn>
                  <a:cxn ang="0">
                    <a:pos x="171" y="36"/>
                  </a:cxn>
                  <a:cxn ang="0">
                    <a:pos x="168" y="38"/>
                  </a:cxn>
                  <a:cxn ang="0">
                    <a:pos x="163" y="38"/>
                  </a:cxn>
                  <a:cxn ang="0">
                    <a:pos x="78" y="30"/>
                  </a:cxn>
                  <a:cxn ang="0">
                    <a:pos x="22" y="19"/>
                  </a:cxn>
                  <a:cxn ang="0">
                    <a:pos x="12" y="14"/>
                  </a:cxn>
                  <a:cxn ang="0">
                    <a:pos x="8" y="11"/>
                  </a:cxn>
                  <a:cxn ang="0">
                    <a:pos x="0" y="0"/>
                  </a:cxn>
                </a:cxnLst>
                <a:rect l="0" t="0" r="r" b="b"/>
                <a:pathLst>
                  <a:path w="175" h="44">
                    <a:moveTo>
                      <a:pt x="0" y="0"/>
                    </a:moveTo>
                    <a:lnTo>
                      <a:pt x="8" y="12"/>
                    </a:lnTo>
                    <a:lnTo>
                      <a:pt x="19" y="32"/>
                    </a:lnTo>
                    <a:lnTo>
                      <a:pt x="77" y="36"/>
                    </a:lnTo>
                    <a:lnTo>
                      <a:pt x="123" y="41"/>
                    </a:lnTo>
                    <a:lnTo>
                      <a:pt x="150" y="43"/>
                    </a:lnTo>
                    <a:lnTo>
                      <a:pt x="167" y="43"/>
                    </a:lnTo>
                    <a:lnTo>
                      <a:pt x="170" y="41"/>
                    </a:lnTo>
                    <a:lnTo>
                      <a:pt x="173" y="37"/>
                    </a:lnTo>
                    <a:lnTo>
                      <a:pt x="174" y="31"/>
                    </a:lnTo>
                    <a:lnTo>
                      <a:pt x="171" y="36"/>
                    </a:lnTo>
                    <a:lnTo>
                      <a:pt x="168" y="38"/>
                    </a:lnTo>
                    <a:lnTo>
                      <a:pt x="163" y="38"/>
                    </a:lnTo>
                    <a:lnTo>
                      <a:pt x="78" y="30"/>
                    </a:lnTo>
                    <a:lnTo>
                      <a:pt x="22" y="19"/>
                    </a:lnTo>
                    <a:lnTo>
                      <a:pt x="12" y="14"/>
                    </a:lnTo>
                    <a:lnTo>
                      <a:pt x="8" y="11"/>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7881" name="Freeform 57"/>
              <p:cNvSpPr>
                <a:spLocks/>
              </p:cNvSpPr>
              <p:nvPr/>
            </p:nvSpPr>
            <p:spPr bwMode="auto">
              <a:xfrm>
                <a:off x="4878" y="3814"/>
                <a:ext cx="139" cy="46"/>
              </a:xfrm>
              <a:custGeom>
                <a:avLst/>
                <a:gdLst/>
                <a:ahLst/>
                <a:cxnLst>
                  <a:cxn ang="0">
                    <a:pos x="138" y="0"/>
                  </a:cxn>
                  <a:cxn ang="0">
                    <a:pos x="126" y="1"/>
                  </a:cxn>
                  <a:cxn ang="0">
                    <a:pos x="114" y="5"/>
                  </a:cxn>
                  <a:cxn ang="0">
                    <a:pos x="104" y="13"/>
                  </a:cxn>
                  <a:cxn ang="0">
                    <a:pos x="95" y="23"/>
                  </a:cxn>
                  <a:cxn ang="0">
                    <a:pos x="89" y="33"/>
                  </a:cxn>
                  <a:cxn ang="0">
                    <a:pos x="71" y="37"/>
                  </a:cxn>
                  <a:cxn ang="0">
                    <a:pos x="49" y="39"/>
                  </a:cxn>
                  <a:cxn ang="0">
                    <a:pos x="29" y="42"/>
                  </a:cxn>
                  <a:cxn ang="0">
                    <a:pos x="7" y="45"/>
                  </a:cxn>
                  <a:cxn ang="0">
                    <a:pos x="5" y="38"/>
                  </a:cxn>
                  <a:cxn ang="0">
                    <a:pos x="0" y="30"/>
                  </a:cxn>
                  <a:cxn ang="0">
                    <a:pos x="9" y="35"/>
                  </a:cxn>
                  <a:cxn ang="0">
                    <a:pos x="17" y="36"/>
                  </a:cxn>
                  <a:cxn ang="0">
                    <a:pos x="29" y="36"/>
                  </a:cxn>
                  <a:cxn ang="0">
                    <a:pos x="85" y="24"/>
                  </a:cxn>
                  <a:cxn ang="0">
                    <a:pos x="92" y="21"/>
                  </a:cxn>
                  <a:cxn ang="0">
                    <a:pos x="105" y="7"/>
                  </a:cxn>
                  <a:cxn ang="0">
                    <a:pos x="117" y="3"/>
                  </a:cxn>
                  <a:cxn ang="0">
                    <a:pos x="126" y="0"/>
                  </a:cxn>
                  <a:cxn ang="0">
                    <a:pos x="138" y="0"/>
                  </a:cxn>
                </a:cxnLst>
                <a:rect l="0" t="0" r="r" b="b"/>
                <a:pathLst>
                  <a:path w="139" h="46">
                    <a:moveTo>
                      <a:pt x="138" y="0"/>
                    </a:moveTo>
                    <a:lnTo>
                      <a:pt x="126" y="1"/>
                    </a:lnTo>
                    <a:lnTo>
                      <a:pt x="114" y="5"/>
                    </a:lnTo>
                    <a:lnTo>
                      <a:pt x="104" y="13"/>
                    </a:lnTo>
                    <a:lnTo>
                      <a:pt x="95" y="23"/>
                    </a:lnTo>
                    <a:lnTo>
                      <a:pt x="89" y="33"/>
                    </a:lnTo>
                    <a:lnTo>
                      <a:pt x="71" y="37"/>
                    </a:lnTo>
                    <a:lnTo>
                      <a:pt x="49" y="39"/>
                    </a:lnTo>
                    <a:lnTo>
                      <a:pt x="29" y="42"/>
                    </a:lnTo>
                    <a:lnTo>
                      <a:pt x="7" y="45"/>
                    </a:lnTo>
                    <a:lnTo>
                      <a:pt x="5" y="38"/>
                    </a:lnTo>
                    <a:lnTo>
                      <a:pt x="0" y="30"/>
                    </a:lnTo>
                    <a:lnTo>
                      <a:pt x="9" y="35"/>
                    </a:lnTo>
                    <a:lnTo>
                      <a:pt x="17" y="36"/>
                    </a:lnTo>
                    <a:lnTo>
                      <a:pt x="29" y="36"/>
                    </a:lnTo>
                    <a:lnTo>
                      <a:pt x="85" y="24"/>
                    </a:lnTo>
                    <a:lnTo>
                      <a:pt x="92" y="21"/>
                    </a:lnTo>
                    <a:lnTo>
                      <a:pt x="105" y="7"/>
                    </a:lnTo>
                    <a:lnTo>
                      <a:pt x="117" y="3"/>
                    </a:lnTo>
                    <a:lnTo>
                      <a:pt x="126" y="0"/>
                    </a:lnTo>
                    <a:lnTo>
                      <a:pt x="138"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7882" name="Freeform 58"/>
              <p:cNvSpPr>
                <a:spLocks/>
              </p:cNvSpPr>
              <p:nvPr/>
            </p:nvSpPr>
            <p:spPr bwMode="auto">
              <a:xfrm>
                <a:off x="5070" y="3876"/>
                <a:ext cx="121" cy="59"/>
              </a:xfrm>
              <a:custGeom>
                <a:avLst/>
                <a:gdLst/>
                <a:ahLst/>
                <a:cxnLst>
                  <a:cxn ang="0">
                    <a:pos x="0" y="0"/>
                  </a:cxn>
                  <a:cxn ang="0">
                    <a:pos x="9" y="34"/>
                  </a:cxn>
                  <a:cxn ang="0">
                    <a:pos x="12" y="47"/>
                  </a:cxn>
                  <a:cxn ang="0">
                    <a:pos x="17" y="53"/>
                  </a:cxn>
                  <a:cxn ang="0">
                    <a:pos x="26" y="53"/>
                  </a:cxn>
                  <a:cxn ang="0">
                    <a:pos x="120" y="49"/>
                  </a:cxn>
                  <a:cxn ang="0">
                    <a:pos x="16" y="58"/>
                  </a:cxn>
                  <a:cxn ang="0">
                    <a:pos x="12" y="53"/>
                  </a:cxn>
                  <a:cxn ang="0">
                    <a:pos x="8" y="47"/>
                  </a:cxn>
                  <a:cxn ang="0">
                    <a:pos x="5" y="28"/>
                  </a:cxn>
                  <a:cxn ang="0">
                    <a:pos x="0" y="0"/>
                  </a:cxn>
                </a:cxnLst>
                <a:rect l="0" t="0" r="r" b="b"/>
                <a:pathLst>
                  <a:path w="121" h="59">
                    <a:moveTo>
                      <a:pt x="0" y="0"/>
                    </a:moveTo>
                    <a:lnTo>
                      <a:pt x="9" y="34"/>
                    </a:lnTo>
                    <a:lnTo>
                      <a:pt x="12" y="47"/>
                    </a:lnTo>
                    <a:lnTo>
                      <a:pt x="17" y="53"/>
                    </a:lnTo>
                    <a:lnTo>
                      <a:pt x="26" y="53"/>
                    </a:lnTo>
                    <a:lnTo>
                      <a:pt x="120" y="49"/>
                    </a:lnTo>
                    <a:lnTo>
                      <a:pt x="16" y="58"/>
                    </a:lnTo>
                    <a:lnTo>
                      <a:pt x="12" y="53"/>
                    </a:lnTo>
                    <a:lnTo>
                      <a:pt x="8" y="47"/>
                    </a:lnTo>
                    <a:lnTo>
                      <a:pt x="5" y="28"/>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7883" name="Freeform 59"/>
              <p:cNvSpPr>
                <a:spLocks/>
              </p:cNvSpPr>
              <p:nvPr/>
            </p:nvSpPr>
            <p:spPr bwMode="auto">
              <a:xfrm>
                <a:off x="5052" y="3839"/>
                <a:ext cx="26" cy="22"/>
              </a:xfrm>
              <a:custGeom>
                <a:avLst/>
                <a:gdLst/>
                <a:ahLst/>
                <a:cxnLst>
                  <a:cxn ang="0">
                    <a:pos x="0" y="0"/>
                  </a:cxn>
                  <a:cxn ang="0">
                    <a:pos x="9" y="17"/>
                  </a:cxn>
                  <a:cxn ang="0">
                    <a:pos x="25" y="21"/>
                  </a:cxn>
                  <a:cxn ang="0">
                    <a:pos x="0" y="0"/>
                  </a:cxn>
                </a:cxnLst>
                <a:rect l="0" t="0" r="r" b="b"/>
                <a:pathLst>
                  <a:path w="26" h="22">
                    <a:moveTo>
                      <a:pt x="0" y="0"/>
                    </a:moveTo>
                    <a:lnTo>
                      <a:pt x="9" y="17"/>
                    </a:lnTo>
                    <a:lnTo>
                      <a:pt x="25" y="21"/>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7884" name="Freeform 60"/>
              <p:cNvSpPr>
                <a:spLocks/>
              </p:cNvSpPr>
              <p:nvPr/>
            </p:nvSpPr>
            <p:spPr bwMode="auto">
              <a:xfrm>
                <a:off x="4971" y="3785"/>
                <a:ext cx="200" cy="42"/>
              </a:xfrm>
              <a:custGeom>
                <a:avLst/>
                <a:gdLst/>
                <a:ahLst/>
                <a:cxnLst>
                  <a:cxn ang="0">
                    <a:pos x="12" y="6"/>
                  </a:cxn>
                  <a:cxn ang="0">
                    <a:pos x="45" y="6"/>
                  </a:cxn>
                  <a:cxn ang="0">
                    <a:pos x="83" y="13"/>
                  </a:cxn>
                  <a:cxn ang="0">
                    <a:pos x="127" y="21"/>
                  </a:cxn>
                  <a:cxn ang="0">
                    <a:pos x="151" y="32"/>
                  </a:cxn>
                  <a:cxn ang="0">
                    <a:pos x="119" y="13"/>
                  </a:cxn>
                  <a:cxn ang="0">
                    <a:pos x="151" y="21"/>
                  </a:cxn>
                  <a:cxn ang="0">
                    <a:pos x="182" y="35"/>
                  </a:cxn>
                  <a:cxn ang="0">
                    <a:pos x="199" y="41"/>
                  </a:cxn>
                  <a:cxn ang="0">
                    <a:pos x="166" y="21"/>
                  </a:cxn>
                  <a:cxn ang="0">
                    <a:pos x="133" y="9"/>
                  </a:cxn>
                  <a:cxn ang="0">
                    <a:pos x="93" y="4"/>
                  </a:cxn>
                  <a:cxn ang="0">
                    <a:pos x="55" y="0"/>
                  </a:cxn>
                  <a:cxn ang="0">
                    <a:pos x="0" y="4"/>
                  </a:cxn>
                  <a:cxn ang="0">
                    <a:pos x="12" y="6"/>
                  </a:cxn>
                </a:cxnLst>
                <a:rect l="0" t="0" r="r" b="b"/>
                <a:pathLst>
                  <a:path w="200" h="42">
                    <a:moveTo>
                      <a:pt x="12" y="6"/>
                    </a:moveTo>
                    <a:lnTo>
                      <a:pt x="45" y="6"/>
                    </a:lnTo>
                    <a:lnTo>
                      <a:pt x="83" y="13"/>
                    </a:lnTo>
                    <a:lnTo>
                      <a:pt x="127" y="21"/>
                    </a:lnTo>
                    <a:lnTo>
                      <a:pt x="151" y="32"/>
                    </a:lnTo>
                    <a:lnTo>
                      <a:pt x="119" y="13"/>
                    </a:lnTo>
                    <a:lnTo>
                      <a:pt x="151" y="21"/>
                    </a:lnTo>
                    <a:lnTo>
                      <a:pt x="182" y="35"/>
                    </a:lnTo>
                    <a:lnTo>
                      <a:pt x="199" y="41"/>
                    </a:lnTo>
                    <a:lnTo>
                      <a:pt x="166" y="21"/>
                    </a:lnTo>
                    <a:lnTo>
                      <a:pt x="133" y="9"/>
                    </a:lnTo>
                    <a:lnTo>
                      <a:pt x="93" y="4"/>
                    </a:lnTo>
                    <a:lnTo>
                      <a:pt x="55" y="0"/>
                    </a:lnTo>
                    <a:lnTo>
                      <a:pt x="0" y="4"/>
                    </a:lnTo>
                    <a:lnTo>
                      <a:pt x="12"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7885" name="Freeform 61"/>
              <p:cNvSpPr>
                <a:spLocks/>
              </p:cNvSpPr>
              <p:nvPr/>
            </p:nvSpPr>
            <p:spPr bwMode="auto">
              <a:xfrm>
                <a:off x="4601" y="3821"/>
                <a:ext cx="45" cy="18"/>
              </a:xfrm>
              <a:custGeom>
                <a:avLst/>
                <a:gdLst/>
                <a:ahLst/>
                <a:cxnLst>
                  <a:cxn ang="0">
                    <a:pos x="0" y="0"/>
                  </a:cxn>
                  <a:cxn ang="0">
                    <a:pos x="9" y="6"/>
                  </a:cxn>
                  <a:cxn ang="0">
                    <a:pos x="19" y="9"/>
                  </a:cxn>
                  <a:cxn ang="0">
                    <a:pos x="29" y="12"/>
                  </a:cxn>
                  <a:cxn ang="0">
                    <a:pos x="44" y="15"/>
                  </a:cxn>
                  <a:cxn ang="0">
                    <a:pos x="32" y="17"/>
                  </a:cxn>
                  <a:cxn ang="0">
                    <a:pos x="15" y="15"/>
                  </a:cxn>
                  <a:cxn ang="0">
                    <a:pos x="7" y="10"/>
                  </a:cxn>
                  <a:cxn ang="0">
                    <a:pos x="5" y="8"/>
                  </a:cxn>
                  <a:cxn ang="0">
                    <a:pos x="3" y="4"/>
                  </a:cxn>
                  <a:cxn ang="0">
                    <a:pos x="0" y="0"/>
                  </a:cxn>
                </a:cxnLst>
                <a:rect l="0" t="0" r="r" b="b"/>
                <a:pathLst>
                  <a:path w="45" h="18">
                    <a:moveTo>
                      <a:pt x="0" y="0"/>
                    </a:moveTo>
                    <a:lnTo>
                      <a:pt x="9" y="6"/>
                    </a:lnTo>
                    <a:lnTo>
                      <a:pt x="19" y="9"/>
                    </a:lnTo>
                    <a:lnTo>
                      <a:pt x="29" y="12"/>
                    </a:lnTo>
                    <a:lnTo>
                      <a:pt x="44" y="15"/>
                    </a:lnTo>
                    <a:lnTo>
                      <a:pt x="32" y="17"/>
                    </a:lnTo>
                    <a:lnTo>
                      <a:pt x="15" y="15"/>
                    </a:lnTo>
                    <a:lnTo>
                      <a:pt x="7" y="10"/>
                    </a:lnTo>
                    <a:lnTo>
                      <a:pt x="5" y="8"/>
                    </a:lnTo>
                    <a:lnTo>
                      <a:pt x="3" y="4"/>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7886" name="Freeform 62"/>
              <p:cNvSpPr>
                <a:spLocks/>
              </p:cNvSpPr>
              <p:nvPr/>
            </p:nvSpPr>
            <p:spPr bwMode="auto">
              <a:xfrm>
                <a:off x="4727" y="3846"/>
                <a:ext cx="85" cy="18"/>
              </a:xfrm>
              <a:custGeom>
                <a:avLst/>
                <a:gdLst/>
                <a:ahLst/>
                <a:cxnLst>
                  <a:cxn ang="0">
                    <a:pos x="0" y="0"/>
                  </a:cxn>
                  <a:cxn ang="0">
                    <a:pos x="9" y="4"/>
                  </a:cxn>
                  <a:cxn ang="0">
                    <a:pos x="25" y="8"/>
                  </a:cxn>
                  <a:cxn ang="0">
                    <a:pos x="43" y="12"/>
                  </a:cxn>
                  <a:cxn ang="0">
                    <a:pos x="84" y="17"/>
                  </a:cxn>
                  <a:cxn ang="0">
                    <a:pos x="37" y="13"/>
                  </a:cxn>
                  <a:cxn ang="0">
                    <a:pos x="15" y="11"/>
                  </a:cxn>
                  <a:cxn ang="0">
                    <a:pos x="4" y="8"/>
                  </a:cxn>
                  <a:cxn ang="0">
                    <a:pos x="3" y="4"/>
                  </a:cxn>
                  <a:cxn ang="0">
                    <a:pos x="0" y="0"/>
                  </a:cxn>
                </a:cxnLst>
                <a:rect l="0" t="0" r="r" b="b"/>
                <a:pathLst>
                  <a:path w="85" h="18">
                    <a:moveTo>
                      <a:pt x="0" y="0"/>
                    </a:moveTo>
                    <a:lnTo>
                      <a:pt x="9" y="4"/>
                    </a:lnTo>
                    <a:lnTo>
                      <a:pt x="25" y="8"/>
                    </a:lnTo>
                    <a:lnTo>
                      <a:pt x="43" y="12"/>
                    </a:lnTo>
                    <a:lnTo>
                      <a:pt x="84" y="17"/>
                    </a:lnTo>
                    <a:lnTo>
                      <a:pt x="37" y="13"/>
                    </a:lnTo>
                    <a:lnTo>
                      <a:pt x="15" y="11"/>
                    </a:lnTo>
                    <a:lnTo>
                      <a:pt x="4" y="8"/>
                    </a:lnTo>
                    <a:lnTo>
                      <a:pt x="3" y="4"/>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7887" name="Freeform 63"/>
              <p:cNvSpPr>
                <a:spLocks/>
              </p:cNvSpPr>
              <p:nvPr/>
            </p:nvSpPr>
            <p:spPr bwMode="auto">
              <a:xfrm>
                <a:off x="4886" y="3833"/>
                <a:ext cx="90" cy="24"/>
              </a:xfrm>
              <a:custGeom>
                <a:avLst/>
                <a:gdLst/>
                <a:ahLst/>
                <a:cxnLst>
                  <a:cxn ang="0">
                    <a:pos x="89" y="0"/>
                  </a:cxn>
                  <a:cxn ang="0">
                    <a:pos x="84" y="5"/>
                  </a:cxn>
                  <a:cxn ang="0">
                    <a:pos x="79" y="13"/>
                  </a:cxn>
                  <a:cxn ang="0">
                    <a:pos x="60" y="16"/>
                  </a:cxn>
                  <a:cxn ang="0">
                    <a:pos x="4" y="23"/>
                  </a:cxn>
                  <a:cxn ang="0">
                    <a:pos x="0" y="17"/>
                  </a:cxn>
                  <a:cxn ang="0">
                    <a:pos x="7" y="19"/>
                  </a:cxn>
                  <a:cxn ang="0">
                    <a:pos x="16" y="19"/>
                  </a:cxn>
                  <a:cxn ang="0">
                    <a:pos x="38" y="16"/>
                  </a:cxn>
                  <a:cxn ang="0">
                    <a:pos x="79" y="10"/>
                  </a:cxn>
                  <a:cxn ang="0">
                    <a:pos x="83" y="6"/>
                  </a:cxn>
                  <a:cxn ang="0">
                    <a:pos x="85" y="3"/>
                  </a:cxn>
                  <a:cxn ang="0">
                    <a:pos x="89" y="0"/>
                  </a:cxn>
                </a:cxnLst>
                <a:rect l="0" t="0" r="r" b="b"/>
                <a:pathLst>
                  <a:path w="90" h="24">
                    <a:moveTo>
                      <a:pt x="89" y="0"/>
                    </a:moveTo>
                    <a:lnTo>
                      <a:pt x="84" y="5"/>
                    </a:lnTo>
                    <a:lnTo>
                      <a:pt x="79" y="13"/>
                    </a:lnTo>
                    <a:lnTo>
                      <a:pt x="60" y="16"/>
                    </a:lnTo>
                    <a:lnTo>
                      <a:pt x="4" y="23"/>
                    </a:lnTo>
                    <a:lnTo>
                      <a:pt x="0" y="17"/>
                    </a:lnTo>
                    <a:lnTo>
                      <a:pt x="7" y="19"/>
                    </a:lnTo>
                    <a:lnTo>
                      <a:pt x="16" y="19"/>
                    </a:lnTo>
                    <a:lnTo>
                      <a:pt x="38" y="16"/>
                    </a:lnTo>
                    <a:lnTo>
                      <a:pt x="79" y="10"/>
                    </a:lnTo>
                    <a:lnTo>
                      <a:pt x="83" y="6"/>
                    </a:lnTo>
                    <a:lnTo>
                      <a:pt x="85" y="3"/>
                    </a:lnTo>
                    <a:lnTo>
                      <a:pt x="89"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7888" name="Freeform 64"/>
              <p:cNvSpPr>
                <a:spLocks/>
              </p:cNvSpPr>
              <p:nvPr/>
            </p:nvSpPr>
            <p:spPr bwMode="auto">
              <a:xfrm>
                <a:off x="4994" y="3786"/>
                <a:ext cx="128" cy="18"/>
              </a:xfrm>
              <a:custGeom>
                <a:avLst/>
                <a:gdLst/>
                <a:ahLst/>
                <a:cxnLst>
                  <a:cxn ang="0">
                    <a:pos x="22" y="4"/>
                  </a:cxn>
                  <a:cxn ang="0">
                    <a:pos x="67" y="7"/>
                  </a:cxn>
                  <a:cxn ang="0">
                    <a:pos x="99" y="12"/>
                  </a:cxn>
                  <a:cxn ang="0">
                    <a:pos x="127" y="17"/>
                  </a:cxn>
                  <a:cxn ang="0">
                    <a:pos x="96" y="7"/>
                  </a:cxn>
                  <a:cxn ang="0">
                    <a:pos x="54" y="0"/>
                  </a:cxn>
                  <a:cxn ang="0">
                    <a:pos x="0" y="2"/>
                  </a:cxn>
                  <a:cxn ang="0">
                    <a:pos x="22" y="4"/>
                  </a:cxn>
                </a:cxnLst>
                <a:rect l="0" t="0" r="r" b="b"/>
                <a:pathLst>
                  <a:path w="128" h="18">
                    <a:moveTo>
                      <a:pt x="22" y="4"/>
                    </a:moveTo>
                    <a:lnTo>
                      <a:pt x="67" y="7"/>
                    </a:lnTo>
                    <a:lnTo>
                      <a:pt x="99" y="12"/>
                    </a:lnTo>
                    <a:lnTo>
                      <a:pt x="127" y="17"/>
                    </a:lnTo>
                    <a:lnTo>
                      <a:pt x="96" y="7"/>
                    </a:lnTo>
                    <a:lnTo>
                      <a:pt x="54" y="0"/>
                    </a:lnTo>
                    <a:lnTo>
                      <a:pt x="0" y="2"/>
                    </a:lnTo>
                    <a:lnTo>
                      <a:pt x="22"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7889" name="Freeform 65"/>
              <p:cNvSpPr>
                <a:spLocks/>
              </p:cNvSpPr>
              <p:nvPr/>
            </p:nvSpPr>
            <p:spPr bwMode="auto">
              <a:xfrm>
                <a:off x="4588" y="3789"/>
                <a:ext cx="117" cy="160"/>
              </a:xfrm>
              <a:custGeom>
                <a:avLst/>
                <a:gdLst/>
                <a:ahLst/>
                <a:cxnLst>
                  <a:cxn ang="0">
                    <a:pos x="3" y="87"/>
                  </a:cxn>
                  <a:cxn ang="0">
                    <a:pos x="7" y="92"/>
                  </a:cxn>
                  <a:cxn ang="0">
                    <a:pos x="33" y="104"/>
                  </a:cxn>
                  <a:cxn ang="0">
                    <a:pos x="8" y="95"/>
                  </a:cxn>
                  <a:cxn ang="0">
                    <a:pos x="6" y="102"/>
                  </a:cxn>
                  <a:cxn ang="0">
                    <a:pos x="12" y="114"/>
                  </a:cxn>
                  <a:cxn ang="0">
                    <a:pos x="21" y="124"/>
                  </a:cxn>
                  <a:cxn ang="0">
                    <a:pos x="60" y="159"/>
                  </a:cxn>
                  <a:cxn ang="0">
                    <a:pos x="20" y="126"/>
                  </a:cxn>
                  <a:cxn ang="0">
                    <a:pos x="11" y="116"/>
                  </a:cxn>
                  <a:cxn ang="0">
                    <a:pos x="4" y="104"/>
                  </a:cxn>
                  <a:cxn ang="0">
                    <a:pos x="0" y="90"/>
                  </a:cxn>
                  <a:cxn ang="0">
                    <a:pos x="2" y="84"/>
                  </a:cxn>
                  <a:cxn ang="0">
                    <a:pos x="4" y="46"/>
                  </a:cxn>
                  <a:cxn ang="0">
                    <a:pos x="6" y="33"/>
                  </a:cxn>
                  <a:cxn ang="0">
                    <a:pos x="11" y="23"/>
                  </a:cxn>
                  <a:cxn ang="0">
                    <a:pos x="18" y="14"/>
                  </a:cxn>
                  <a:cxn ang="0">
                    <a:pos x="34" y="7"/>
                  </a:cxn>
                  <a:cxn ang="0">
                    <a:pos x="60" y="1"/>
                  </a:cxn>
                  <a:cxn ang="0">
                    <a:pos x="91" y="0"/>
                  </a:cxn>
                  <a:cxn ang="0">
                    <a:pos x="86" y="1"/>
                  </a:cxn>
                  <a:cxn ang="0">
                    <a:pos x="48" y="6"/>
                  </a:cxn>
                  <a:cxn ang="0">
                    <a:pos x="23" y="15"/>
                  </a:cxn>
                  <a:cxn ang="0">
                    <a:pos x="11" y="27"/>
                  </a:cxn>
                  <a:cxn ang="0">
                    <a:pos x="6" y="40"/>
                  </a:cxn>
                  <a:cxn ang="0">
                    <a:pos x="8" y="47"/>
                  </a:cxn>
                  <a:cxn ang="0">
                    <a:pos x="16" y="48"/>
                  </a:cxn>
                  <a:cxn ang="0">
                    <a:pos x="17" y="44"/>
                  </a:cxn>
                  <a:cxn ang="0">
                    <a:pos x="15" y="39"/>
                  </a:cxn>
                  <a:cxn ang="0">
                    <a:pos x="11" y="34"/>
                  </a:cxn>
                  <a:cxn ang="0">
                    <a:pos x="17" y="42"/>
                  </a:cxn>
                  <a:cxn ang="0">
                    <a:pos x="18" y="45"/>
                  </a:cxn>
                  <a:cxn ang="0">
                    <a:pos x="17" y="52"/>
                  </a:cxn>
                  <a:cxn ang="0">
                    <a:pos x="15" y="54"/>
                  </a:cxn>
                  <a:cxn ang="0">
                    <a:pos x="6" y="55"/>
                  </a:cxn>
                  <a:cxn ang="0">
                    <a:pos x="49" y="99"/>
                  </a:cxn>
                  <a:cxn ang="0">
                    <a:pos x="6" y="83"/>
                  </a:cxn>
                </a:cxnLst>
                <a:rect l="0" t="0" r="r" b="b"/>
                <a:pathLst>
                  <a:path w="117" h="160">
                    <a:moveTo>
                      <a:pt x="6" y="83"/>
                    </a:moveTo>
                    <a:lnTo>
                      <a:pt x="3" y="87"/>
                    </a:lnTo>
                    <a:lnTo>
                      <a:pt x="2" y="89"/>
                    </a:lnTo>
                    <a:lnTo>
                      <a:pt x="7" y="92"/>
                    </a:lnTo>
                    <a:lnTo>
                      <a:pt x="17" y="97"/>
                    </a:lnTo>
                    <a:lnTo>
                      <a:pt x="33" y="104"/>
                    </a:lnTo>
                    <a:lnTo>
                      <a:pt x="15" y="98"/>
                    </a:lnTo>
                    <a:lnTo>
                      <a:pt x="8" y="95"/>
                    </a:lnTo>
                    <a:lnTo>
                      <a:pt x="3" y="94"/>
                    </a:lnTo>
                    <a:lnTo>
                      <a:pt x="6" y="102"/>
                    </a:lnTo>
                    <a:lnTo>
                      <a:pt x="8" y="108"/>
                    </a:lnTo>
                    <a:lnTo>
                      <a:pt x="12" y="114"/>
                    </a:lnTo>
                    <a:lnTo>
                      <a:pt x="15" y="118"/>
                    </a:lnTo>
                    <a:lnTo>
                      <a:pt x="21" y="124"/>
                    </a:lnTo>
                    <a:lnTo>
                      <a:pt x="53" y="154"/>
                    </a:lnTo>
                    <a:lnTo>
                      <a:pt x="60" y="159"/>
                    </a:lnTo>
                    <a:lnTo>
                      <a:pt x="53" y="155"/>
                    </a:lnTo>
                    <a:lnTo>
                      <a:pt x="20" y="126"/>
                    </a:lnTo>
                    <a:lnTo>
                      <a:pt x="15" y="121"/>
                    </a:lnTo>
                    <a:lnTo>
                      <a:pt x="11" y="116"/>
                    </a:lnTo>
                    <a:lnTo>
                      <a:pt x="8" y="111"/>
                    </a:lnTo>
                    <a:lnTo>
                      <a:pt x="4" y="104"/>
                    </a:lnTo>
                    <a:lnTo>
                      <a:pt x="0" y="92"/>
                    </a:lnTo>
                    <a:lnTo>
                      <a:pt x="0" y="90"/>
                    </a:lnTo>
                    <a:lnTo>
                      <a:pt x="0" y="89"/>
                    </a:lnTo>
                    <a:lnTo>
                      <a:pt x="2" y="84"/>
                    </a:lnTo>
                    <a:lnTo>
                      <a:pt x="5" y="80"/>
                    </a:lnTo>
                    <a:lnTo>
                      <a:pt x="4" y="46"/>
                    </a:lnTo>
                    <a:lnTo>
                      <a:pt x="5" y="39"/>
                    </a:lnTo>
                    <a:lnTo>
                      <a:pt x="6" y="33"/>
                    </a:lnTo>
                    <a:lnTo>
                      <a:pt x="8" y="28"/>
                    </a:lnTo>
                    <a:lnTo>
                      <a:pt x="11" y="23"/>
                    </a:lnTo>
                    <a:lnTo>
                      <a:pt x="14" y="19"/>
                    </a:lnTo>
                    <a:lnTo>
                      <a:pt x="18" y="14"/>
                    </a:lnTo>
                    <a:lnTo>
                      <a:pt x="24" y="11"/>
                    </a:lnTo>
                    <a:lnTo>
                      <a:pt x="34" y="7"/>
                    </a:lnTo>
                    <a:lnTo>
                      <a:pt x="46" y="4"/>
                    </a:lnTo>
                    <a:lnTo>
                      <a:pt x="60" y="1"/>
                    </a:lnTo>
                    <a:lnTo>
                      <a:pt x="74" y="0"/>
                    </a:lnTo>
                    <a:lnTo>
                      <a:pt x="91" y="0"/>
                    </a:lnTo>
                    <a:lnTo>
                      <a:pt x="116" y="2"/>
                    </a:lnTo>
                    <a:lnTo>
                      <a:pt x="86" y="1"/>
                    </a:lnTo>
                    <a:lnTo>
                      <a:pt x="67" y="3"/>
                    </a:lnTo>
                    <a:lnTo>
                      <a:pt x="48" y="6"/>
                    </a:lnTo>
                    <a:lnTo>
                      <a:pt x="35" y="10"/>
                    </a:lnTo>
                    <a:lnTo>
                      <a:pt x="23" y="15"/>
                    </a:lnTo>
                    <a:lnTo>
                      <a:pt x="16" y="20"/>
                    </a:lnTo>
                    <a:lnTo>
                      <a:pt x="11" y="27"/>
                    </a:lnTo>
                    <a:lnTo>
                      <a:pt x="8" y="33"/>
                    </a:lnTo>
                    <a:lnTo>
                      <a:pt x="6" y="40"/>
                    </a:lnTo>
                    <a:lnTo>
                      <a:pt x="6" y="44"/>
                    </a:lnTo>
                    <a:lnTo>
                      <a:pt x="8" y="47"/>
                    </a:lnTo>
                    <a:lnTo>
                      <a:pt x="13" y="47"/>
                    </a:lnTo>
                    <a:lnTo>
                      <a:pt x="16" y="48"/>
                    </a:lnTo>
                    <a:lnTo>
                      <a:pt x="17" y="48"/>
                    </a:lnTo>
                    <a:lnTo>
                      <a:pt x="17" y="44"/>
                    </a:lnTo>
                    <a:lnTo>
                      <a:pt x="16" y="41"/>
                    </a:lnTo>
                    <a:lnTo>
                      <a:pt x="15" y="39"/>
                    </a:lnTo>
                    <a:lnTo>
                      <a:pt x="13" y="36"/>
                    </a:lnTo>
                    <a:lnTo>
                      <a:pt x="11" y="34"/>
                    </a:lnTo>
                    <a:lnTo>
                      <a:pt x="15" y="39"/>
                    </a:lnTo>
                    <a:lnTo>
                      <a:pt x="17" y="42"/>
                    </a:lnTo>
                    <a:lnTo>
                      <a:pt x="18" y="44"/>
                    </a:lnTo>
                    <a:lnTo>
                      <a:pt x="18" y="45"/>
                    </a:lnTo>
                    <a:lnTo>
                      <a:pt x="18" y="48"/>
                    </a:lnTo>
                    <a:lnTo>
                      <a:pt x="17" y="52"/>
                    </a:lnTo>
                    <a:lnTo>
                      <a:pt x="16" y="53"/>
                    </a:lnTo>
                    <a:lnTo>
                      <a:pt x="15" y="54"/>
                    </a:lnTo>
                    <a:lnTo>
                      <a:pt x="12" y="55"/>
                    </a:lnTo>
                    <a:lnTo>
                      <a:pt x="6" y="55"/>
                    </a:lnTo>
                    <a:lnTo>
                      <a:pt x="7" y="80"/>
                    </a:lnTo>
                    <a:lnTo>
                      <a:pt x="49" y="99"/>
                    </a:lnTo>
                    <a:lnTo>
                      <a:pt x="49" y="100"/>
                    </a:lnTo>
                    <a:lnTo>
                      <a:pt x="6" y="8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890" name="Freeform 66"/>
              <p:cNvSpPr>
                <a:spLocks/>
              </p:cNvSpPr>
              <p:nvPr/>
            </p:nvSpPr>
            <p:spPr bwMode="auto">
              <a:xfrm>
                <a:off x="4680" y="3738"/>
                <a:ext cx="152" cy="49"/>
              </a:xfrm>
              <a:custGeom>
                <a:avLst/>
                <a:gdLst/>
                <a:ahLst/>
                <a:cxnLst>
                  <a:cxn ang="0">
                    <a:pos x="0" y="47"/>
                  </a:cxn>
                  <a:cxn ang="0">
                    <a:pos x="6" y="43"/>
                  </a:cxn>
                  <a:cxn ang="0">
                    <a:pos x="12" y="37"/>
                  </a:cxn>
                  <a:cxn ang="0">
                    <a:pos x="31" y="20"/>
                  </a:cxn>
                  <a:cxn ang="0">
                    <a:pos x="43" y="11"/>
                  </a:cxn>
                  <a:cxn ang="0">
                    <a:pos x="50" y="7"/>
                  </a:cxn>
                  <a:cxn ang="0">
                    <a:pos x="55" y="4"/>
                  </a:cxn>
                  <a:cxn ang="0">
                    <a:pos x="60" y="3"/>
                  </a:cxn>
                  <a:cxn ang="0">
                    <a:pos x="71" y="0"/>
                  </a:cxn>
                  <a:cxn ang="0">
                    <a:pos x="88" y="0"/>
                  </a:cxn>
                  <a:cxn ang="0">
                    <a:pos x="102" y="0"/>
                  </a:cxn>
                  <a:cxn ang="0">
                    <a:pos x="130" y="4"/>
                  </a:cxn>
                  <a:cxn ang="0">
                    <a:pos x="151" y="12"/>
                  </a:cxn>
                  <a:cxn ang="0">
                    <a:pos x="128" y="24"/>
                  </a:cxn>
                  <a:cxn ang="0">
                    <a:pos x="107" y="19"/>
                  </a:cxn>
                  <a:cxn ang="0">
                    <a:pos x="91" y="18"/>
                  </a:cxn>
                  <a:cxn ang="0">
                    <a:pos x="77" y="19"/>
                  </a:cxn>
                  <a:cxn ang="0">
                    <a:pos x="58" y="22"/>
                  </a:cxn>
                  <a:cxn ang="0">
                    <a:pos x="56" y="28"/>
                  </a:cxn>
                  <a:cxn ang="0">
                    <a:pos x="54" y="36"/>
                  </a:cxn>
                  <a:cxn ang="0">
                    <a:pos x="53" y="44"/>
                  </a:cxn>
                  <a:cxn ang="0">
                    <a:pos x="53" y="48"/>
                  </a:cxn>
                  <a:cxn ang="0">
                    <a:pos x="48" y="48"/>
                  </a:cxn>
                  <a:cxn ang="0">
                    <a:pos x="47" y="46"/>
                  </a:cxn>
                  <a:cxn ang="0">
                    <a:pos x="46" y="44"/>
                  </a:cxn>
                  <a:cxn ang="0">
                    <a:pos x="46" y="40"/>
                  </a:cxn>
                  <a:cxn ang="0">
                    <a:pos x="47" y="33"/>
                  </a:cxn>
                  <a:cxn ang="0">
                    <a:pos x="50" y="24"/>
                  </a:cxn>
                  <a:cxn ang="0">
                    <a:pos x="53" y="16"/>
                  </a:cxn>
                  <a:cxn ang="0">
                    <a:pos x="55" y="10"/>
                  </a:cxn>
                  <a:cxn ang="0">
                    <a:pos x="58" y="6"/>
                  </a:cxn>
                  <a:cxn ang="0">
                    <a:pos x="49" y="10"/>
                  </a:cxn>
                  <a:cxn ang="0">
                    <a:pos x="37" y="16"/>
                  </a:cxn>
                  <a:cxn ang="0">
                    <a:pos x="27" y="25"/>
                  </a:cxn>
                  <a:cxn ang="0">
                    <a:pos x="9" y="42"/>
                  </a:cxn>
                  <a:cxn ang="0">
                    <a:pos x="0" y="47"/>
                  </a:cxn>
                </a:cxnLst>
                <a:rect l="0" t="0" r="r" b="b"/>
                <a:pathLst>
                  <a:path w="152" h="49">
                    <a:moveTo>
                      <a:pt x="0" y="47"/>
                    </a:moveTo>
                    <a:lnTo>
                      <a:pt x="6" y="43"/>
                    </a:lnTo>
                    <a:lnTo>
                      <a:pt x="12" y="37"/>
                    </a:lnTo>
                    <a:lnTo>
                      <a:pt x="31" y="20"/>
                    </a:lnTo>
                    <a:lnTo>
                      <a:pt x="43" y="11"/>
                    </a:lnTo>
                    <a:lnTo>
                      <a:pt x="50" y="7"/>
                    </a:lnTo>
                    <a:lnTo>
                      <a:pt x="55" y="4"/>
                    </a:lnTo>
                    <a:lnTo>
                      <a:pt x="60" y="3"/>
                    </a:lnTo>
                    <a:lnTo>
                      <a:pt x="71" y="0"/>
                    </a:lnTo>
                    <a:lnTo>
                      <a:pt x="88" y="0"/>
                    </a:lnTo>
                    <a:lnTo>
                      <a:pt x="102" y="0"/>
                    </a:lnTo>
                    <a:lnTo>
                      <a:pt x="130" y="4"/>
                    </a:lnTo>
                    <a:lnTo>
                      <a:pt x="151" y="12"/>
                    </a:lnTo>
                    <a:lnTo>
                      <a:pt x="128" y="24"/>
                    </a:lnTo>
                    <a:lnTo>
                      <a:pt x="107" y="19"/>
                    </a:lnTo>
                    <a:lnTo>
                      <a:pt x="91" y="18"/>
                    </a:lnTo>
                    <a:lnTo>
                      <a:pt x="77" y="19"/>
                    </a:lnTo>
                    <a:lnTo>
                      <a:pt x="58" y="22"/>
                    </a:lnTo>
                    <a:lnTo>
                      <a:pt x="56" y="28"/>
                    </a:lnTo>
                    <a:lnTo>
                      <a:pt x="54" y="36"/>
                    </a:lnTo>
                    <a:lnTo>
                      <a:pt x="53" y="44"/>
                    </a:lnTo>
                    <a:lnTo>
                      <a:pt x="53" y="48"/>
                    </a:lnTo>
                    <a:lnTo>
                      <a:pt x="48" y="48"/>
                    </a:lnTo>
                    <a:lnTo>
                      <a:pt x="47" y="46"/>
                    </a:lnTo>
                    <a:lnTo>
                      <a:pt x="46" y="44"/>
                    </a:lnTo>
                    <a:lnTo>
                      <a:pt x="46" y="40"/>
                    </a:lnTo>
                    <a:lnTo>
                      <a:pt x="47" y="33"/>
                    </a:lnTo>
                    <a:lnTo>
                      <a:pt x="50" y="24"/>
                    </a:lnTo>
                    <a:lnTo>
                      <a:pt x="53" y="16"/>
                    </a:lnTo>
                    <a:lnTo>
                      <a:pt x="55" y="10"/>
                    </a:lnTo>
                    <a:lnTo>
                      <a:pt x="58" y="6"/>
                    </a:lnTo>
                    <a:lnTo>
                      <a:pt x="49" y="10"/>
                    </a:lnTo>
                    <a:lnTo>
                      <a:pt x="37" y="16"/>
                    </a:lnTo>
                    <a:lnTo>
                      <a:pt x="27" y="25"/>
                    </a:lnTo>
                    <a:lnTo>
                      <a:pt x="9" y="42"/>
                    </a:lnTo>
                    <a:lnTo>
                      <a:pt x="0"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891" name="Freeform 67"/>
              <p:cNvSpPr>
                <a:spLocks/>
              </p:cNvSpPr>
              <p:nvPr/>
            </p:nvSpPr>
            <p:spPr bwMode="auto">
              <a:xfrm>
                <a:off x="4655" y="3853"/>
                <a:ext cx="56" cy="105"/>
              </a:xfrm>
              <a:custGeom>
                <a:avLst/>
                <a:gdLst/>
                <a:ahLst/>
                <a:cxnLst>
                  <a:cxn ang="0">
                    <a:pos x="23" y="0"/>
                  </a:cxn>
                  <a:cxn ang="0">
                    <a:pos x="35" y="26"/>
                  </a:cxn>
                  <a:cxn ang="0">
                    <a:pos x="23" y="28"/>
                  </a:cxn>
                  <a:cxn ang="0">
                    <a:pos x="28" y="42"/>
                  </a:cxn>
                  <a:cxn ang="0">
                    <a:pos x="28" y="48"/>
                  </a:cxn>
                  <a:cxn ang="0">
                    <a:pos x="29" y="51"/>
                  </a:cxn>
                  <a:cxn ang="0">
                    <a:pos x="29" y="56"/>
                  </a:cxn>
                  <a:cxn ang="0">
                    <a:pos x="28" y="61"/>
                  </a:cxn>
                  <a:cxn ang="0">
                    <a:pos x="27" y="67"/>
                  </a:cxn>
                  <a:cxn ang="0">
                    <a:pos x="24" y="79"/>
                  </a:cxn>
                  <a:cxn ang="0">
                    <a:pos x="35" y="88"/>
                  </a:cxn>
                  <a:cxn ang="0">
                    <a:pos x="30" y="66"/>
                  </a:cxn>
                  <a:cxn ang="0">
                    <a:pos x="37" y="88"/>
                  </a:cxn>
                  <a:cxn ang="0">
                    <a:pos x="40" y="77"/>
                  </a:cxn>
                  <a:cxn ang="0">
                    <a:pos x="42" y="72"/>
                  </a:cxn>
                  <a:cxn ang="0">
                    <a:pos x="44" y="68"/>
                  </a:cxn>
                  <a:cxn ang="0">
                    <a:pos x="46" y="65"/>
                  </a:cxn>
                  <a:cxn ang="0">
                    <a:pos x="49" y="62"/>
                  </a:cxn>
                  <a:cxn ang="0">
                    <a:pos x="51" y="60"/>
                  </a:cxn>
                  <a:cxn ang="0">
                    <a:pos x="53" y="59"/>
                  </a:cxn>
                  <a:cxn ang="0">
                    <a:pos x="54" y="54"/>
                  </a:cxn>
                  <a:cxn ang="0">
                    <a:pos x="54" y="49"/>
                  </a:cxn>
                  <a:cxn ang="0">
                    <a:pos x="54" y="41"/>
                  </a:cxn>
                  <a:cxn ang="0">
                    <a:pos x="53" y="34"/>
                  </a:cxn>
                  <a:cxn ang="0">
                    <a:pos x="52" y="27"/>
                  </a:cxn>
                  <a:cxn ang="0">
                    <a:pos x="54" y="37"/>
                  </a:cxn>
                  <a:cxn ang="0">
                    <a:pos x="55" y="46"/>
                  </a:cxn>
                  <a:cxn ang="0">
                    <a:pos x="55" y="54"/>
                  </a:cxn>
                  <a:cxn ang="0">
                    <a:pos x="54" y="62"/>
                  </a:cxn>
                  <a:cxn ang="0">
                    <a:pos x="53" y="71"/>
                  </a:cxn>
                  <a:cxn ang="0">
                    <a:pos x="51" y="78"/>
                  </a:cxn>
                  <a:cxn ang="0">
                    <a:pos x="49" y="85"/>
                  </a:cxn>
                  <a:cxn ang="0">
                    <a:pos x="46" y="90"/>
                  </a:cxn>
                  <a:cxn ang="0">
                    <a:pos x="42" y="96"/>
                  </a:cxn>
                  <a:cxn ang="0">
                    <a:pos x="39" y="100"/>
                  </a:cxn>
                  <a:cxn ang="0">
                    <a:pos x="35" y="102"/>
                  </a:cxn>
                  <a:cxn ang="0">
                    <a:pos x="30" y="104"/>
                  </a:cxn>
                  <a:cxn ang="0">
                    <a:pos x="26" y="104"/>
                  </a:cxn>
                  <a:cxn ang="0">
                    <a:pos x="21" y="103"/>
                  </a:cxn>
                  <a:cxn ang="0">
                    <a:pos x="17" y="101"/>
                  </a:cxn>
                  <a:cxn ang="0">
                    <a:pos x="13" y="96"/>
                  </a:cxn>
                  <a:cxn ang="0">
                    <a:pos x="9" y="91"/>
                  </a:cxn>
                  <a:cxn ang="0">
                    <a:pos x="6" y="84"/>
                  </a:cxn>
                  <a:cxn ang="0">
                    <a:pos x="4" y="77"/>
                  </a:cxn>
                  <a:cxn ang="0">
                    <a:pos x="2" y="69"/>
                  </a:cxn>
                  <a:cxn ang="0">
                    <a:pos x="1" y="62"/>
                  </a:cxn>
                  <a:cxn ang="0">
                    <a:pos x="0" y="53"/>
                  </a:cxn>
                  <a:cxn ang="0">
                    <a:pos x="0" y="46"/>
                  </a:cxn>
                  <a:cxn ang="0">
                    <a:pos x="1" y="35"/>
                  </a:cxn>
                  <a:cxn ang="0">
                    <a:pos x="2" y="29"/>
                  </a:cxn>
                  <a:cxn ang="0">
                    <a:pos x="5" y="21"/>
                  </a:cxn>
                  <a:cxn ang="0">
                    <a:pos x="7" y="16"/>
                  </a:cxn>
                  <a:cxn ang="0">
                    <a:pos x="10" y="11"/>
                  </a:cxn>
                  <a:cxn ang="0">
                    <a:pos x="13" y="7"/>
                  </a:cxn>
                  <a:cxn ang="0">
                    <a:pos x="17" y="3"/>
                  </a:cxn>
                  <a:cxn ang="0">
                    <a:pos x="20" y="1"/>
                  </a:cxn>
                  <a:cxn ang="0">
                    <a:pos x="23" y="0"/>
                  </a:cxn>
                </a:cxnLst>
                <a:rect l="0" t="0" r="r" b="b"/>
                <a:pathLst>
                  <a:path w="56" h="105">
                    <a:moveTo>
                      <a:pt x="23" y="0"/>
                    </a:moveTo>
                    <a:lnTo>
                      <a:pt x="35" y="26"/>
                    </a:lnTo>
                    <a:lnTo>
                      <a:pt x="23" y="28"/>
                    </a:lnTo>
                    <a:lnTo>
                      <a:pt x="28" y="42"/>
                    </a:lnTo>
                    <a:lnTo>
                      <a:pt x="28" y="48"/>
                    </a:lnTo>
                    <a:lnTo>
                      <a:pt x="29" y="51"/>
                    </a:lnTo>
                    <a:lnTo>
                      <a:pt x="29" y="56"/>
                    </a:lnTo>
                    <a:lnTo>
                      <a:pt x="28" y="61"/>
                    </a:lnTo>
                    <a:lnTo>
                      <a:pt x="27" y="67"/>
                    </a:lnTo>
                    <a:lnTo>
                      <a:pt x="24" y="79"/>
                    </a:lnTo>
                    <a:lnTo>
                      <a:pt x="35" y="88"/>
                    </a:lnTo>
                    <a:lnTo>
                      <a:pt x="30" y="66"/>
                    </a:lnTo>
                    <a:lnTo>
                      <a:pt x="37" y="88"/>
                    </a:lnTo>
                    <a:lnTo>
                      <a:pt x="40" y="77"/>
                    </a:lnTo>
                    <a:lnTo>
                      <a:pt x="42" y="72"/>
                    </a:lnTo>
                    <a:lnTo>
                      <a:pt x="44" y="68"/>
                    </a:lnTo>
                    <a:lnTo>
                      <a:pt x="46" y="65"/>
                    </a:lnTo>
                    <a:lnTo>
                      <a:pt x="49" y="62"/>
                    </a:lnTo>
                    <a:lnTo>
                      <a:pt x="51" y="60"/>
                    </a:lnTo>
                    <a:lnTo>
                      <a:pt x="53" y="59"/>
                    </a:lnTo>
                    <a:lnTo>
                      <a:pt x="54" y="54"/>
                    </a:lnTo>
                    <a:lnTo>
                      <a:pt x="54" y="49"/>
                    </a:lnTo>
                    <a:lnTo>
                      <a:pt x="54" y="41"/>
                    </a:lnTo>
                    <a:lnTo>
                      <a:pt x="53" y="34"/>
                    </a:lnTo>
                    <a:lnTo>
                      <a:pt x="52" y="27"/>
                    </a:lnTo>
                    <a:lnTo>
                      <a:pt x="54" y="37"/>
                    </a:lnTo>
                    <a:lnTo>
                      <a:pt x="55" y="46"/>
                    </a:lnTo>
                    <a:lnTo>
                      <a:pt x="55" y="54"/>
                    </a:lnTo>
                    <a:lnTo>
                      <a:pt x="54" y="62"/>
                    </a:lnTo>
                    <a:lnTo>
                      <a:pt x="53" y="71"/>
                    </a:lnTo>
                    <a:lnTo>
                      <a:pt x="51" y="78"/>
                    </a:lnTo>
                    <a:lnTo>
                      <a:pt x="49" y="85"/>
                    </a:lnTo>
                    <a:lnTo>
                      <a:pt x="46" y="90"/>
                    </a:lnTo>
                    <a:lnTo>
                      <a:pt x="42" y="96"/>
                    </a:lnTo>
                    <a:lnTo>
                      <a:pt x="39" y="100"/>
                    </a:lnTo>
                    <a:lnTo>
                      <a:pt x="35" y="102"/>
                    </a:lnTo>
                    <a:lnTo>
                      <a:pt x="30" y="104"/>
                    </a:lnTo>
                    <a:lnTo>
                      <a:pt x="26" y="104"/>
                    </a:lnTo>
                    <a:lnTo>
                      <a:pt x="21" y="103"/>
                    </a:lnTo>
                    <a:lnTo>
                      <a:pt x="17" y="101"/>
                    </a:lnTo>
                    <a:lnTo>
                      <a:pt x="13" y="96"/>
                    </a:lnTo>
                    <a:lnTo>
                      <a:pt x="9" y="91"/>
                    </a:lnTo>
                    <a:lnTo>
                      <a:pt x="6" y="84"/>
                    </a:lnTo>
                    <a:lnTo>
                      <a:pt x="4" y="77"/>
                    </a:lnTo>
                    <a:lnTo>
                      <a:pt x="2" y="69"/>
                    </a:lnTo>
                    <a:lnTo>
                      <a:pt x="1" y="62"/>
                    </a:lnTo>
                    <a:lnTo>
                      <a:pt x="0" y="53"/>
                    </a:lnTo>
                    <a:lnTo>
                      <a:pt x="0" y="46"/>
                    </a:lnTo>
                    <a:lnTo>
                      <a:pt x="1" y="35"/>
                    </a:lnTo>
                    <a:lnTo>
                      <a:pt x="2" y="29"/>
                    </a:lnTo>
                    <a:lnTo>
                      <a:pt x="5" y="21"/>
                    </a:lnTo>
                    <a:lnTo>
                      <a:pt x="7" y="16"/>
                    </a:lnTo>
                    <a:lnTo>
                      <a:pt x="10" y="11"/>
                    </a:lnTo>
                    <a:lnTo>
                      <a:pt x="13" y="7"/>
                    </a:lnTo>
                    <a:lnTo>
                      <a:pt x="17" y="3"/>
                    </a:lnTo>
                    <a:lnTo>
                      <a:pt x="20" y="1"/>
                    </a:lnTo>
                    <a:lnTo>
                      <a:pt x="2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892" name="Freeform 68"/>
              <p:cNvSpPr>
                <a:spLocks/>
              </p:cNvSpPr>
              <p:nvPr/>
            </p:nvSpPr>
            <p:spPr bwMode="auto">
              <a:xfrm>
                <a:off x="4676" y="3852"/>
                <a:ext cx="34" cy="41"/>
              </a:xfrm>
              <a:custGeom>
                <a:avLst/>
                <a:gdLst/>
                <a:ahLst/>
                <a:cxnLst>
                  <a:cxn ang="0">
                    <a:pos x="33" y="40"/>
                  </a:cxn>
                  <a:cxn ang="0">
                    <a:pos x="26" y="38"/>
                  </a:cxn>
                  <a:cxn ang="0">
                    <a:pos x="23" y="36"/>
                  </a:cxn>
                  <a:cxn ang="0">
                    <a:pos x="21" y="33"/>
                  </a:cxn>
                  <a:cxn ang="0">
                    <a:pos x="19" y="30"/>
                  </a:cxn>
                  <a:cxn ang="0">
                    <a:pos x="0" y="1"/>
                  </a:cxn>
                  <a:cxn ang="0">
                    <a:pos x="3" y="0"/>
                  </a:cxn>
                  <a:cxn ang="0">
                    <a:pos x="5" y="0"/>
                  </a:cxn>
                  <a:cxn ang="0">
                    <a:pos x="8" y="0"/>
                  </a:cxn>
                  <a:cxn ang="0">
                    <a:pos x="12" y="1"/>
                  </a:cxn>
                  <a:cxn ang="0">
                    <a:pos x="16" y="3"/>
                  </a:cxn>
                  <a:cxn ang="0">
                    <a:pos x="20" y="6"/>
                  </a:cxn>
                  <a:cxn ang="0">
                    <a:pos x="23" y="10"/>
                  </a:cxn>
                  <a:cxn ang="0">
                    <a:pos x="27" y="16"/>
                  </a:cxn>
                  <a:cxn ang="0">
                    <a:pos x="29" y="22"/>
                  </a:cxn>
                  <a:cxn ang="0">
                    <a:pos x="31" y="30"/>
                  </a:cxn>
                  <a:cxn ang="0">
                    <a:pos x="33" y="40"/>
                  </a:cxn>
                </a:cxnLst>
                <a:rect l="0" t="0" r="r" b="b"/>
                <a:pathLst>
                  <a:path w="34" h="41">
                    <a:moveTo>
                      <a:pt x="33" y="40"/>
                    </a:moveTo>
                    <a:lnTo>
                      <a:pt x="26" y="38"/>
                    </a:lnTo>
                    <a:lnTo>
                      <a:pt x="23" y="36"/>
                    </a:lnTo>
                    <a:lnTo>
                      <a:pt x="21" y="33"/>
                    </a:lnTo>
                    <a:lnTo>
                      <a:pt x="19" y="30"/>
                    </a:lnTo>
                    <a:lnTo>
                      <a:pt x="0" y="1"/>
                    </a:lnTo>
                    <a:lnTo>
                      <a:pt x="3" y="0"/>
                    </a:lnTo>
                    <a:lnTo>
                      <a:pt x="5" y="0"/>
                    </a:lnTo>
                    <a:lnTo>
                      <a:pt x="8" y="0"/>
                    </a:lnTo>
                    <a:lnTo>
                      <a:pt x="12" y="1"/>
                    </a:lnTo>
                    <a:lnTo>
                      <a:pt x="16" y="3"/>
                    </a:lnTo>
                    <a:lnTo>
                      <a:pt x="20" y="6"/>
                    </a:lnTo>
                    <a:lnTo>
                      <a:pt x="23" y="10"/>
                    </a:lnTo>
                    <a:lnTo>
                      <a:pt x="27" y="16"/>
                    </a:lnTo>
                    <a:lnTo>
                      <a:pt x="29" y="22"/>
                    </a:lnTo>
                    <a:lnTo>
                      <a:pt x="31" y="30"/>
                    </a:lnTo>
                    <a:lnTo>
                      <a:pt x="33" y="4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893" name="Freeform 69"/>
              <p:cNvSpPr>
                <a:spLocks/>
              </p:cNvSpPr>
              <p:nvPr/>
            </p:nvSpPr>
            <p:spPr bwMode="auto">
              <a:xfrm>
                <a:off x="4636" y="3818"/>
                <a:ext cx="113" cy="137"/>
              </a:xfrm>
              <a:custGeom>
                <a:avLst/>
                <a:gdLst/>
                <a:ahLst/>
                <a:cxnLst>
                  <a:cxn ang="0">
                    <a:pos x="14" y="130"/>
                  </a:cxn>
                  <a:cxn ang="0">
                    <a:pos x="9" y="126"/>
                  </a:cxn>
                  <a:cxn ang="0">
                    <a:pos x="5" y="121"/>
                  </a:cxn>
                  <a:cxn ang="0">
                    <a:pos x="3" y="113"/>
                  </a:cxn>
                  <a:cxn ang="0">
                    <a:pos x="1" y="102"/>
                  </a:cxn>
                  <a:cxn ang="0">
                    <a:pos x="0" y="89"/>
                  </a:cxn>
                  <a:cxn ang="0">
                    <a:pos x="1" y="74"/>
                  </a:cxn>
                  <a:cxn ang="0">
                    <a:pos x="3" y="58"/>
                  </a:cxn>
                  <a:cxn ang="0">
                    <a:pos x="9" y="36"/>
                  </a:cxn>
                  <a:cxn ang="0">
                    <a:pos x="22" y="12"/>
                  </a:cxn>
                  <a:cxn ang="0">
                    <a:pos x="40" y="2"/>
                  </a:cxn>
                  <a:cxn ang="0">
                    <a:pos x="56" y="2"/>
                  </a:cxn>
                  <a:cxn ang="0">
                    <a:pos x="75" y="16"/>
                  </a:cxn>
                  <a:cxn ang="0">
                    <a:pos x="87" y="38"/>
                  </a:cxn>
                  <a:cxn ang="0">
                    <a:pos x="95" y="70"/>
                  </a:cxn>
                  <a:cxn ang="0">
                    <a:pos x="99" y="97"/>
                  </a:cxn>
                  <a:cxn ang="0">
                    <a:pos x="101" y="112"/>
                  </a:cxn>
                  <a:cxn ang="0">
                    <a:pos x="104" y="128"/>
                  </a:cxn>
                  <a:cxn ang="0">
                    <a:pos x="109" y="135"/>
                  </a:cxn>
                  <a:cxn ang="0">
                    <a:pos x="107" y="135"/>
                  </a:cxn>
                  <a:cxn ang="0">
                    <a:pos x="103" y="129"/>
                  </a:cxn>
                  <a:cxn ang="0">
                    <a:pos x="82" y="112"/>
                  </a:cxn>
                  <a:cxn ang="0">
                    <a:pos x="85" y="82"/>
                  </a:cxn>
                  <a:cxn ang="0">
                    <a:pos x="83" y="66"/>
                  </a:cxn>
                  <a:cxn ang="0">
                    <a:pos x="79" y="49"/>
                  </a:cxn>
                  <a:cxn ang="0">
                    <a:pos x="71" y="29"/>
                  </a:cxn>
                  <a:cxn ang="0">
                    <a:pos x="57" y="17"/>
                  </a:cxn>
                  <a:cxn ang="0">
                    <a:pos x="40" y="16"/>
                  </a:cxn>
                  <a:cxn ang="0">
                    <a:pos x="23" y="31"/>
                  </a:cxn>
                  <a:cxn ang="0">
                    <a:pos x="14" y="51"/>
                  </a:cxn>
                  <a:cxn ang="0">
                    <a:pos x="10" y="69"/>
                  </a:cxn>
                  <a:cxn ang="0">
                    <a:pos x="9" y="88"/>
                  </a:cxn>
                  <a:cxn ang="0">
                    <a:pos x="10" y="106"/>
                  </a:cxn>
                  <a:cxn ang="0">
                    <a:pos x="15" y="124"/>
                  </a:cxn>
                </a:cxnLst>
                <a:rect l="0" t="0" r="r" b="b"/>
                <a:pathLst>
                  <a:path w="113" h="137">
                    <a:moveTo>
                      <a:pt x="17" y="130"/>
                    </a:moveTo>
                    <a:lnTo>
                      <a:pt x="14" y="130"/>
                    </a:lnTo>
                    <a:lnTo>
                      <a:pt x="12" y="128"/>
                    </a:lnTo>
                    <a:lnTo>
                      <a:pt x="9" y="126"/>
                    </a:lnTo>
                    <a:lnTo>
                      <a:pt x="7" y="124"/>
                    </a:lnTo>
                    <a:lnTo>
                      <a:pt x="5" y="121"/>
                    </a:lnTo>
                    <a:lnTo>
                      <a:pt x="4" y="118"/>
                    </a:lnTo>
                    <a:lnTo>
                      <a:pt x="3" y="113"/>
                    </a:lnTo>
                    <a:lnTo>
                      <a:pt x="2" y="109"/>
                    </a:lnTo>
                    <a:lnTo>
                      <a:pt x="1" y="102"/>
                    </a:lnTo>
                    <a:lnTo>
                      <a:pt x="1" y="95"/>
                    </a:lnTo>
                    <a:lnTo>
                      <a:pt x="0" y="89"/>
                    </a:lnTo>
                    <a:lnTo>
                      <a:pt x="0" y="82"/>
                    </a:lnTo>
                    <a:lnTo>
                      <a:pt x="1" y="74"/>
                    </a:lnTo>
                    <a:lnTo>
                      <a:pt x="1" y="69"/>
                    </a:lnTo>
                    <a:lnTo>
                      <a:pt x="3" y="58"/>
                    </a:lnTo>
                    <a:lnTo>
                      <a:pt x="5" y="46"/>
                    </a:lnTo>
                    <a:lnTo>
                      <a:pt x="9" y="36"/>
                    </a:lnTo>
                    <a:lnTo>
                      <a:pt x="15" y="23"/>
                    </a:lnTo>
                    <a:lnTo>
                      <a:pt x="22" y="12"/>
                    </a:lnTo>
                    <a:lnTo>
                      <a:pt x="30" y="5"/>
                    </a:lnTo>
                    <a:lnTo>
                      <a:pt x="40" y="2"/>
                    </a:lnTo>
                    <a:lnTo>
                      <a:pt x="48" y="0"/>
                    </a:lnTo>
                    <a:lnTo>
                      <a:pt x="56" y="2"/>
                    </a:lnTo>
                    <a:lnTo>
                      <a:pt x="67" y="8"/>
                    </a:lnTo>
                    <a:lnTo>
                      <a:pt x="75" y="16"/>
                    </a:lnTo>
                    <a:lnTo>
                      <a:pt x="81" y="25"/>
                    </a:lnTo>
                    <a:lnTo>
                      <a:pt x="87" y="38"/>
                    </a:lnTo>
                    <a:lnTo>
                      <a:pt x="91" y="53"/>
                    </a:lnTo>
                    <a:lnTo>
                      <a:pt x="95" y="70"/>
                    </a:lnTo>
                    <a:lnTo>
                      <a:pt x="99" y="88"/>
                    </a:lnTo>
                    <a:lnTo>
                      <a:pt x="99" y="97"/>
                    </a:lnTo>
                    <a:lnTo>
                      <a:pt x="100" y="104"/>
                    </a:lnTo>
                    <a:lnTo>
                      <a:pt x="101" y="112"/>
                    </a:lnTo>
                    <a:lnTo>
                      <a:pt x="102" y="120"/>
                    </a:lnTo>
                    <a:lnTo>
                      <a:pt x="104" y="128"/>
                    </a:lnTo>
                    <a:lnTo>
                      <a:pt x="106" y="132"/>
                    </a:lnTo>
                    <a:lnTo>
                      <a:pt x="109" y="135"/>
                    </a:lnTo>
                    <a:lnTo>
                      <a:pt x="112" y="136"/>
                    </a:lnTo>
                    <a:lnTo>
                      <a:pt x="107" y="135"/>
                    </a:lnTo>
                    <a:lnTo>
                      <a:pt x="104" y="132"/>
                    </a:lnTo>
                    <a:lnTo>
                      <a:pt x="103" y="129"/>
                    </a:lnTo>
                    <a:lnTo>
                      <a:pt x="77" y="126"/>
                    </a:lnTo>
                    <a:lnTo>
                      <a:pt x="82" y="112"/>
                    </a:lnTo>
                    <a:lnTo>
                      <a:pt x="85" y="95"/>
                    </a:lnTo>
                    <a:lnTo>
                      <a:pt x="85" y="82"/>
                    </a:lnTo>
                    <a:lnTo>
                      <a:pt x="84" y="73"/>
                    </a:lnTo>
                    <a:lnTo>
                      <a:pt x="83" y="66"/>
                    </a:lnTo>
                    <a:lnTo>
                      <a:pt x="82" y="59"/>
                    </a:lnTo>
                    <a:lnTo>
                      <a:pt x="79" y="49"/>
                    </a:lnTo>
                    <a:lnTo>
                      <a:pt x="75" y="39"/>
                    </a:lnTo>
                    <a:lnTo>
                      <a:pt x="71" y="29"/>
                    </a:lnTo>
                    <a:lnTo>
                      <a:pt x="65" y="22"/>
                    </a:lnTo>
                    <a:lnTo>
                      <a:pt x="57" y="17"/>
                    </a:lnTo>
                    <a:lnTo>
                      <a:pt x="48" y="15"/>
                    </a:lnTo>
                    <a:lnTo>
                      <a:pt x="40" y="16"/>
                    </a:lnTo>
                    <a:lnTo>
                      <a:pt x="31" y="21"/>
                    </a:lnTo>
                    <a:lnTo>
                      <a:pt x="23" y="31"/>
                    </a:lnTo>
                    <a:lnTo>
                      <a:pt x="17" y="41"/>
                    </a:lnTo>
                    <a:lnTo>
                      <a:pt x="14" y="51"/>
                    </a:lnTo>
                    <a:lnTo>
                      <a:pt x="12" y="61"/>
                    </a:lnTo>
                    <a:lnTo>
                      <a:pt x="10" y="69"/>
                    </a:lnTo>
                    <a:lnTo>
                      <a:pt x="9" y="79"/>
                    </a:lnTo>
                    <a:lnTo>
                      <a:pt x="9" y="88"/>
                    </a:lnTo>
                    <a:lnTo>
                      <a:pt x="9" y="98"/>
                    </a:lnTo>
                    <a:lnTo>
                      <a:pt x="10" y="106"/>
                    </a:lnTo>
                    <a:lnTo>
                      <a:pt x="12" y="115"/>
                    </a:lnTo>
                    <a:lnTo>
                      <a:pt x="15" y="124"/>
                    </a:lnTo>
                    <a:lnTo>
                      <a:pt x="17" y="13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894" name="Freeform 70"/>
              <p:cNvSpPr>
                <a:spLocks/>
              </p:cNvSpPr>
              <p:nvPr/>
            </p:nvSpPr>
            <p:spPr bwMode="auto">
              <a:xfrm>
                <a:off x="4645" y="3836"/>
                <a:ext cx="95" cy="140"/>
              </a:xfrm>
              <a:custGeom>
                <a:avLst/>
                <a:gdLst/>
                <a:ahLst/>
                <a:cxnLst>
                  <a:cxn ang="0">
                    <a:pos x="74" y="92"/>
                  </a:cxn>
                  <a:cxn ang="0">
                    <a:pos x="75" y="74"/>
                  </a:cxn>
                  <a:cxn ang="0">
                    <a:pos x="75" y="57"/>
                  </a:cxn>
                  <a:cxn ang="0">
                    <a:pos x="72" y="38"/>
                  </a:cxn>
                  <a:cxn ang="0">
                    <a:pos x="64" y="20"/>
                  </a:cxn>
                  <a:cxn ang="0">
                    <a:pos x="53" y="6"/>
                  </a:cxn>
                  <a:cxn ang="0">
                    <a:pos x="40" y="0"/>
                  </a:cxn>
                  <a:cxn ang="0">
                    <a:pos x="26" y="4"/>
                  </a:cxn>
                  <a:cxn ang="0">
                    <a:pos x="15" y="14"/>
                  </a:cxn>
                  <a:cxn ang="0">
                    <a:pos x="7" y="29"/>
                  </a:cxn>
                  <a:cxn ang="0">
                    <a:pos x="1" y="52"/>
                  </a:cxn>
                  <a:cxn ang="0">
                    <a:pos x="0" y="70"/>
                  </a:cxn>
                  <a:cxn ang="0">
                    <a:pos x="3" y="95"/>
                  </a:cxn>
                  <a:cxn ang="0">
                    <a:pos x="9" y="115"/>
                  </a:cxn>
                  <a:cxn ang="0">
                    <a:pos x="12" y="102"/>
                  </a:cxn>
                  <a:cxn ang="0">
                    <a:pos x="8" y="87"/>
                  </a:cxn>
                  <a:cxn ang="0">
                    <a:pos x="6" y="70"/>
                  </a:cxn>
                  <a:cxn ang="0">
                    <a:pos x="8" y="54"/>
                  </a:cxn>
                  <a:cxn ang="0">
                    <a:pos x="11" y="39"/>
                  </a:cxn>
                  <a:cxn ang="0">
                    <a:pos x="18" y="23"/>
                  </a:cxn>
                  <a:cxn ang="0">
                    <a:pos x="28" y="13"/>
                  </a:cxn>
                  <a:cxn ang="0">
                    <a:pos x="39" y="10"/>
                  </a:cxn>
                  <a:cxn ang="0">
                    <a:pos x="50" y="15"/>
                  </a:cxn>
                  <a:cxn ang="0">
                    <a:pos x="58" y="23"/>
                  </a:cxn>
                  <a:cxn ang="0">
                    <a:pos x="65" y="38"/>
                  </a:cxn>
                  <a:cxn ang="0">
                    <a:pos x="69" y="55"/>
                  </a:cxn>
                  <a:cxn ang="0">
                    <a:pos x="70" y="71"/>
                  </a:cxn>
                  <a:cxn ang="0">
                    <a:pos x="69" y="85"/>
                  </a:cxn>
                  <a:cxn ang="0">
                    <a:pos x="66" y="97"/>
                  </a:cxn>
                  <a:cxn ang="0">
                    <a:pos x="60" y="112"/>
                  </a:cxn>
                  <a:cxn ang="0">
                    <a:pos x="53" y="121"/>
                  </a:cxn>
                  <a:cxn ang="0">
                    <a:pos x="45" y="126"/>
                  </a:cxn>
                  <a:cxn ang="0">
                    <a:pos x="38" y="128"/>
                  </a:cxn>
                  <a:cxn ang="0">
                    <a:pos x="44" y="139"/>
                  </a:cxn>
                  <a:cxn ang="0">
                    <a:pos x="85" y="132"/>
                  </a:cxn>
                  <a:cxn ang="0">
                    <a:pos x="91" y="122"/>
                  </a:cxn>
                  <a:cxn ang="0">
                    <a:pos x="94" y="110"/>
                  </a:cxn>
                </a:cxnLst>
                <a:rect l="0" t="0" r="r" b="b"/>
                <a:pathLst>
                  <a:path w="95" h="140">
                    <a:moveTo>
                      <a:pt x="92" y="101"/>
                    </a:moveTo>
                    <a:lnTo>
                      <a:pt x="74" y="92"/>
                    </a:lnTo>
                    <a:lnTo>
                      <a:pt x="75" y="83"/>
                    </a:lnTo>
                    <a:lnTo>
                      <a:pt x="75" y="74"/>
                    </a:lnTo>
                    <a:lnTo>
                      <a:pt x="75" y="65"/>
                    </a:lnTo>
                    <a:lnTo>
                      <a:pt x="75" y="57"/>
                    </a:lnTo>
                    <a:lnTo>
                      <a:pt x="74" y="48"/>
                    </a:lnTo>
                    <a:lnTo>
                      <a:pt x="72" y="38"/>
                    </a:lnTo>
                    <a:lnTo>
                      <a:pt x="68" y="27"/>
                    </a:lnTo>
                    <a:lnTo>
                      <a:pt x="64" y="20"/>
                    </a:lnTo>
                    <a:lnTo>
                      <a:pt x="59" y="12"/>
                    </a:lnTo>
                    <a:lnTo>
                      <a:pt x="53" y="6"/>
                    </a:lnTo>
                    <a:lnTo>
                      <a:pt x="47" y="2"/>
                    </a:lnTo>
                    <a:lnTo>
                      <a:pt x="40" y="0"/>
                    </a:lnTo>
                    <a:lnTo>
                      <a:pt x="33" y="0"/>
                    </a:lnTo>
                    <a:lnTo>
                      <a:pt x="26" y="4"/>
                    </a:lnTo>
                    <a:lnTo>
                      <a:pt x="20" y="8"/>
                    </a:lnTo>
                    <a:lnTo>
                      <a:pt x="15" y="14"/>
                    </a:lnTo>
                    <a:lnTo>
                      <a:pt x="10" y="22"/>
                    </a:lnTo>
                    <a:lnTo>
                      <a:pt x="7" y="29"/>
                    </a:lnTo>
                    <a:lnTo>
                      <a:pt x="3" y="43"/>
                    </a:lnTo>
                    <a:lnTo>
                      <a:pt x="1" y="52"/>
                    </a:lnTo>
                    <a:lnTo>
                      <a:pt x="1" y="62"/>
                    </a:lnTo>
                    <a:lnTo>
                      <a:pt x="0" y="70"/>
                    </a:lnTo>
                    <a:lnTo>
                      <a:pt x="1" y="83"/>
                    </a:lnTo>
                    <a:lnTo>
                      <a:pt x="3" y="95"/>
                    </a:lnTo>
                    <a:lnTo>
                      <a:pt x="6" y="107"/>
                    </a:lnTo>
                    <a:lnTo>
                      <a:pt x="9" y="115"/>
                    </a:lnTo>
                    <a:lnTo>
                      <a:pt x="14" y="108"/>
                    </a:lnTo>
                    <a:lnTo>
                      <a:pt x="12" y="102"/>
                    </a:lnTo>
                    <a:lnTo>
                      <a:pt x="10" y="96"/>
                    </a:lnTo>
                    <a:lnTo>
                      <a:pt x="8" y="87"/>
                    </a:lnTo>
                    <a:lnTo>
                      <a:pt x="7" y="78"/>
                    </a:lnTo>
                    <a:lnTo>
                      <a:pt x="6" y="70"/>
                    </a:lnTo>
                    <a:lnTo>
                      <a:pt x="7" y="62"/>
                    </a:lnTo>
                    <a:lnTo>
                      <a:pt x="8" y="54"/>
                    </a:lnTo>
                    <a:lnTo>
                      <a:pt x="9" y="46"/>
                    </a:lnTo>
                    <a:lnTo>
                      <a:pt x="11" y="39"/>
                    </a:lnTo>
                    <a:lnTo>
                      <a:pt x="14" y="32"/>
                    </a:lnTo>
                    <a:lnTo>
                      <a:pt x="18" y="23"/>
                    </a:lnTo>
                    <a:lnTo>
                      <a:pt x="23" y="17"/>
                    </a:lnTo>
                    <a:lnTo>
                      <a:pt x="28" y="13"/>
                    </a:lnTo>
                    <a:lnTo>
                      <a:pt x="35" y="10"/>
                    </a:lnTo>
                    <a:lnTo>
                      <a:pt x="39" y="10"/>
                    </a:lnTo>
                    <a:lnTo>
                      <a:pt x="46" y="12"/>
                    </a:lnTo>
                    <a:lnTo>
                      <a:pt x="50" y="15"/>
                    </a:lnTo>
                    <a:lnTo>
                      <a:pt x="55" y="19"/>
                    </a:lnTo>
                    <a:lnTo>
                      <a:pt x="58" y="23"/>
                    </a:lnTo>
                    <a:lnTo>
                      <a:pt x="61" y="29"/>
                    </a:lnTo>
                    <a:lnTo>
                      <a:pt x="65" y="38"/>
                    </a:lnTo>
                    <a:lnTo>
                      <a:pt x="67" y="45"/>
                    </a:lnTo>
                    <a:lnTo>
                      <a:pt x="69" y="55"/>
                    </a:lnTo>
                    <a:lnTo>
                      <a:pt x="70" y="64"/>
                    </a:lnTo>
                    <a:lnTo>
                      <a:pt x="70" y="71"/>
                    </a:lnTo>
                    <a:lnTo>
                      <a:pt x="70" y="78"/>
                    </a:lnTo>
                    <a:lnTo>
                      <a:pt x="69" y="85"/>
                    </a:lnTo>
                    <a:lnTo>
                      <a:pt x="67" y="91"/>
                    </a:lnTo>
                    <a:lnTo>
                      <a:pt x="66" y="97"/>
                    </a:lnTo>
                    <a:lnTo>
                      <a:pt x="63" y="105"/>
                    </a:lnTo>
                    <a:lnTo>
                      <a:pt x="60" y="112"/>
                    </a:lnTo>
                    <a:lnTo>
                      <a:pt x="57" y="117"/>
                    </a:lnTo>
                    <a:lnTo>
                      <a:pt x="53" y="121"/>
                    </a:lnTo>
                    <a:lnTo>
                      <a:pt x="49" y="124"/>
                    </a:lnTo>
                    <a:lnTo>
                      <a:pt x="45" y="126"/>
                    </a:lnTo>
                    <a:lnTo>
                      <a:pt x="42" y="127"/>
                    </a:lnTo>
                    <a:lnTo>
                      <a:pt x="38" y="128"/>
                    </a:lnTo>
                    <a:lnTo>
                      <a:pt x="38" y="139"/>
                    </a:lnTo>
                    <a:lnTo>
                      <a:pt x="44" y="139"/>
                    </a:lnTo>
                    <a:lnTo>
                      <a:pt x="81" y="135"/>
                    </a:lnTo>
                    <a:lnTo>
                      <a:pt x="85" y="132"/>
                    </a:lnTo>
                    <a:lnTo>
                      <a:pt x="88" y="128"/>
                    </a:lnTo>
                    <a:lnTo>
                      <a:pt x="91" y="122"/>
                    </a:lnTo>
                    <a:lnTo>
                      <a:pt x="93" y="115"/>
                    </a:lnTo>
                    <a:lnTo>
                      <a:pt x="94" y="110"/>
                    </a:lnTo>
                    <a:lnTo>
                      <a:pt x="92" y="1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895" name="Freeform 71"/>
              <p:cNvSpPr>
                <a:spLocks/>
              </p:cNvSpPr>
              <p:nvPr/>
            </p:nvSpPr>
            <p:spPr bwMode="auto">
              <a:xfrm>
                <a:off x="4653" y="3943"/>
                <a:ext cx="35" cy="33"/>
              </a:xfrm>
              <a:custGeom>
                <a:avLst/>
                <a:gdLst/>
                <a:ahLst/>
                <a:cxnLst>
                  <a:cxn ang="0">
                    <a:pos x="7" y="0"/>
                  </a:cxn>
                  <a:cxn ang="0">
                    <a:pos x="9" y="5"/>
                  </a:cxn>
                  <a:cxn ang="0">
                    <a:pos x="13" y="10"/>
                  </a:cxn>
                  <a:cxn ang="0">
                    <a:pos x="16" y="14"/>
                  </a:cxn>
                  <a:cxn ang="0">
                    <a:pos x="19" y="17"/>
                  </a:cxn>
                  <a:cxn ang="0">
                    <a:pos x="23" y="19"/>
                  </a:cxn>
                  <a:cxn ang="0">
                    <a:pos x="26" y="20"/>
                  </a:cxn>
                  <a:cxn ang="0">
                    <a:pos x="28" y="21"/>
                  </a:cxn>
                  <a:cxn ang="0">
                    <a:pos x="31" y="21"/>
                  </a:cxn>
                  <a:cxn ang="0">
                    <a:pos x="34" y="32"/>
                  </a:cxn>
                  <a:cxn ang="0">
                    <a:pos x="31" y="32"/>
                  </a:cxn>
                  <a:cxn ang="0">
                    <a:pos x="29" y="32"/>
                  </a:cxn>
                  <a:cxn ang="0">
                    <a:pos x="25" y="32"/>
                  </a:cxn>
                  <a:cxn ang="0">
                    <a:pos x="21" y="31"/>
                  </a:cxn>
                  <a:cxn ang="0">
                    <a:pos x="17" y="28"/>
                  </a:cxn>
                  <a:cxn ang="0">
                    <a:pos x="14" y="25"/>
                  </a:cxn>
                  <a:cxn ang="0">
                    <a:pos x="11" y="22"/>
                  </a:cxn>
                  <a:cxn ang="0">
                    <a:pos x="8" y="19"/>
                  </a:cxn>
                  <a:cxn ang="0">
                    <a:pos x="4" y="13"/>
                  </a:cxn>
                  <a:cxn ang="0">
                    <a:pos x="2" y="10"/>
                  </a:cxn>
                  <a:cxn ang="0">
                    <a:pos x="0" y="4"/>
                  </a:cxn>
                  <a:cxn ang="0">
                    <a:pos x="7" y="0"/>
                  </a:cxn>
                </a:cxnLst>
                <a:rect l="0" t="0" r="r" b="b"/>
                <a:pathLst>
                  <a:path w="35" h="33">
                    <a:moveTo>
                      <a:pt x="7" y="0"/>
                    </a:moveTo>
                    <a:lnTo>
                      <a:pt x="9" y="5"/>
                    </a:lnTo>
                    <a:lnTo>
                      <a:pt x="13" y="10"/>
                    </a:lnTo>
                    <a:lnTo>
                      <a:pt x="16" y="14"/>
                    </a:lnTo>
                    <a:lnTo>
                      <a:pt x="19" y="17"/>
                    </a:lnTo>
                    <a:lnTo>
                      <a:pt x="23" y="19"/>
                    </a:lnTo>
                    <a:lnTo>
                      <a:pt x="26" y="20"/>
                    </a:lnTo>
                    <a:lnTo>
                      <a:pt x="28" y="21"/>
                    </a:lnTo>
                    <a:lnTo>
                      <a:pt x="31" y="21"/>
                    </a:lnTo>
                    <a:lnTo>
                      <a:pt x="34" y="32"/>
                    </a:lnTo>
                    <a:lnTo>
                      <a:pt x="31" y="32"/>
                    </a:lnTo>
                    <a:lnTo>
                      <a:pt x="29" y="32"/>
                    </a:lnTo>
                    <a:lnTo>
                      <a:pt x="25" y="32"/>
                    </a:lnTo>
                    <a:lnTo>
                      <a:pt x="21" y="31"/>
                    </a:lnTo>
                    <a:lnTo>
                      <a:pt x="17" y="28"/>
                    </a:lnTo>
                    <a:lnTo>
                      <a:pt x="14" y="25"/>
                    </a:lnTo>
                    <a:lnTo>
                      <a:pt x="11" y="22"/>
                    </a:lnTo>
                    <a:lnTo>
                      <a:pt x="8" y="19"/>
                    </a:lnTo>
                    <a:lnTo>
                      <a:pt x="4" y="13"/>
                    </a:lnTo>
                    <a:lnTo>
                      <a:pt x="2" y="10"/>
                    </a:lnTo>
                    <a:lnTo>
                      <a:pt x="0" y="4"/>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896" name="Freeform 72"/>
              <p:cNvSpPr>
                <a:spLocks/>
              </p:cNvSpPr>
              <p:nvPr/>
            </p:nvSpPr>
            <p:spPr bwMode="auto">
              <a:xfrm>
                <a:off x="4689" y="3896"/>
                <a:ext cx="7" cy="17"/>
              </a:xfrm>
              <a:custGeom>
                <a:avLst/>
                <a:gdLst/>
                <a:ahLst/>
                <a:cxnLst>
                  <a:cxn ang="0">
                    <a:pos x="6" y="0"/>
                  </a:cxn>
                  <a:cxn ang="0">
                    <a:pos x="3" y="0"/>
                  </a:cxn>
                  <a:cxn ang="0">
                    <a:pos x="2" y="1"/>
                  </a:cxn>
                  <a:cxn ang="0">
                    <a:pos x="1" y="3"/>
                  </a:cxn>
                  <a:cxn ang="0">
                    <a:pos x="0" y="6"/>
                  </a:cxn>
                  <a:cxn ang="0">
                    <a:pos x="0" y="8"/>
                  </a:cxn>
                  <a:cxn ang="0">
                    <a:pos x="0" y="10"/>
                  </a:cxn>
                  <a:cxn ang="0">
                    <a:pos x="1" y="12"/>
                  </a:cxn>
                  <a:cxn ang="0">
                    <a:pos x="1" y="14"/>
                  </a:cxn>
                  <a:cxn ang="0">
                    <a:pos x="2" y="16"/>
                  </a:cxn>
                  <a:cxn ang="0">
                    <a:pos x="4" y="16"/>
                  </a:cxn>
                  <a:cxn ang="0">
                    <a:pos x="6" y="16"/>
                  </a:cxn>
                  <a:cxn ang="0">
                    <a:pos x="6" y="15"/>
                  </a:cxn>
                  <a:cxn ang="0">
                    <a:pos x="4" y="15"/>
                  </a:cxn>
                  <a:cxn ang="0">
                    <a:pos x="3" y="15"/>
                  </a:cxn>
                  <a:cxn ang="0">
                    <a:pos x="3" y="15"/>
                  </a:cxn>
                  <a:cxn ang="0">
                    <a:pos x="2" y="14"/>
                  </a:cxn>
                  <a:cxn ang="0">
                    <a:pos x="2" y="13"/>
                  </a:cxn>
                  <a:cxn ang="0">
                    <a:pos x="1" y="12"/>
                  </a:cxn>
                  <a:cxn ang="0">
                    <a:pos x="1" y="11"/>
                  </a:cxn>
                  <a:cxn ang="0">
                    <a:pos x="1" y="10"/>
                  </a:cxn>
                  <a:cxn ang="0">
                    <a:pos x="1" y="9"/>
                  </a:cxn>
                  <a:cxn ang="0">
                    <a:pos x="1" y="8"/>
                  </a:cxn>
                  <a:cxn ang="0">
                    <a:pos x="1" y="6"/>
                  </a:cxn>
                  <a:cxn ang="0">
                    <a:pos x="1" y="5"/>
                  </a:cxn>
                  <a:cxn ang="0">
                    <a:pos x="1" y="4"/>
                  </a:cxn>
                  <a:cxn ang="0">
                    <a:pos x="2" y="3"/>
                  </a:cxn>
                  <a:cxn ang="0">
                    <a:pos x="2" y="2"/>
                  </a:cxn>
                  <a:cxn ang="0">
                    <a:pos x="3" y="1"/>
                  </a:cxn>
                  <a:cxn ang="0">
                    <a:pos x="3" y="1"/>
                  </a:cxn>
                  <a:cxn ang="0">
                    <a:pos x="4" y="1"/>
                  </a:cxn>
                  <a:cxn ang="0">
                    <a:pos x="6" y="1"/>
                  </a:cxn>
                  <a:cxn ang="0">
                    <a:pos x="6" y="0"/>
                  </a:cxn>
                </a:cxnLst>
                <a:rect l="0" t="0" r="r" b="b"/>
                <a:pathLst>
                  <a:path w="7" h="17">
                    <a:moveTo>
                      <a:pt x="6" y="0"/>
                    </a:moveTo>
                    <a:lnTo>
                      <a:pt x="3" y="0"/>
                    </a:lnTo>
                    <a:lnTo>
                      <a:pt x="2" y="1"/>
                    </a:lnTo>
                    <a:lnTo>
                      <a:pt x="1" y="3"/>
                    </a:lnTo>
                    <a:lnTo>
                      <a:pt x="0" y="6"/>
                    </a:lnTo>
                    <a:lnTo>
                      <a:pt x="0" y="8"/>
                    </a:lnTo>
                    <a:lnTo>
                      <a:pt x="0" y="10"/>
                    </a:lnTo>
                    <a:lnTo>
                      <a:pt x="1" y="12"/>
                    </a:lnTo>
                    <a:lnTo>
                      <a:pt x="1" y="14"/>
                    </a:lnTo>
                    <a:lnTo>
                      <a:pt x="2" y="16"/>
                    </a:lnTo>
                    <a:lnTo>
                      <a:pt x="4" y="16"/>
                    </a:lnTo>
                    <a:lnTo>
                      <a:pt x="6" y="16"/>
                    </a:lnTo>
                    <a:lnTo>
                      <a:pt x="6" y="15"/>
                    </a:lnTo>
                    <a:lnTo>
                      <a:pt x="4" y="15"/>
                    </a:lnTo>
                    <a:lnTo>
                      <a:pt x="3" y="15"/>
                    </a:lnTo>
                    <a:lnTo>
                      <a:pt x="3" y="15"/>
                    </a:lnTo>
                    <a:lnTo>
                      <a:pt x="2" y="14"/>
                    </a:lnTo>
                    <a:lnTo>
                      <a:pt x="2" y="13"/>
                    </a:lnTo>
                    <a:lnTo>
                      <a:pt x="1" y="12"/>
                    </a:lnTo>
                    <a:lnTo>
                      <a:pt x="1" y="11"/>
                    </a:lnTo>
                    <a:lnTo>
                      <a:pt x="1" y="10"/>
                    </a:lnTo>
                    <a:lnTo>
                      <a:pt x="1" y="9"/>
                    </a:lnTo>
                    <a:lnTo>
                      <a:pt x="1" y="8"/>
                    </a:lnTo>
                    <a:lnTo>
                      <a:pt x="1" y="6"/>
                    </a:lnTo>
                    <a:lnTo>
                      <a:pt x="1" y="5"/>
                    </a:lnTo>
                    <a:lnTo>
                      <a:pt x="1" y="4"/>
                    </a:lnTo>
                    <a:lnTo>
                      <a:pt x="2" y="3"/>
                    </a:lnTo>
                    <a:lnTo>
                      <a:pt x="2" y="2"/>
                    </a:lnTo>
                    <a:lnTo>
                      <a:pt x="3" y="1"/>
                    </a:lnTo>
                    <a:lnTo>
                      <a:pt x="3" y="1"/>
                    </a:lnTo>
                    <a:lnTo>
                      <a:pt x="4" y="1"/>
                    </a:lnTo>
                    <a:lnTo>
                      <a:pt x="6" y="1"/>
                    </a:lnTo>
                    <a:lnTo>
                      <a:pt x="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897" name="Freeform 73"/>
              <p:cNvSpPr>
                <a:spLocks/>
              </p:cNvSpPr>
              <p:nvPr/>
            </p:nvSpPr>
            <p:spPr bwMode="auto">
              <a:xfrm>
                <a:off x="4693" y="3896"/>
                <a:ext cx="8" cy="17"/>
              </a:xfrm>
              <a:custGeom>
                <a:avLst/>
                <a:gdLst/>
                <a:ahLst/>
                <a:cxnLst>
                  <a:cxn ang="0">
                    <a:pos x="0" y="1"/>
                  </a:cxn>
                  <a:cxn ang="0">
                    <a:pos x="1" y="1"/>
                  </a:cxn>
                  <a:cxn ang="0">
                    <a:pos x="2" y="2"/>
                  </a:cxn>
                  <a:cxn ang="0">
                    <a:pos x="3" y="4"/>
                  </a:cxn>
                  <a:cxn ang="0">
                    <a:pos x="4" y="5"/>
                  </a:cxn>
                  <a:cxn ang="0">
                    <a:pos x="4" y="7"/>
                  </a:cxn>
                  <a:cxn ang="0">
                    <a:pos x="4" y="9"/>
                  </a:cxn>
                  <a:cxn ang="0">
                    <a:pos x="4" y="11"/>
                  </a:cxn>
                  <a:cxn ang="0">
                    <a:pos x="4" y="11"/>
                  </a:cxn>
                  <a:cxn ang="0">
                    <a:pos x="3" y="13"/>
                  </a:cxn>
                  <a:cxn ang="0">
                    <a:pos x="2" y="14"/>
                  </a:cxn>
                  <a:cxn ang="0">
                    <a:pos x="2" y="15"/>
                  </a:cxn>
                  <a:cxn ang="0">
                    <a:pos x="1" y="15"/>
                  </a:cxn>
                  <a:cxn ang="0">
                    <a:pos x="0" y="15"/>
                  </a:cxn>
                  <a:cxn ang="0">
                    <a:pos x="2" y="16"/>
                  </a:cxn>
                  <a:cxn ang="0">
                    <a:pos x="3" y="16"/>
                  </a:cxn>
                  <a:cxn ang="0">
                    <a:pos x="4" y="16"/>
                  </a:cxn>
                  <a:cxn ang="0">
                    <a:pos x="5" y="15"/>
                  </a:cxn>
                  <a:cxn ang="0">
                    <a:pos x="6" y="14"/>
                  </a:cxn>
                  <a:cxn ang="0">
                    <a:pos x="6" y="12"/>
                  </a:cxn>
                  <a:cxn ang="0">
                    <a:pos x="7" y="11"/>
                  </a:cxn>
                  <a:cxn ang="0">
                    <a:pos x="7" y="10"/>
                  </a:cxn>
                  <a:cxn ang="0">
                    <a:pos x="7" y="9"/>
                  </a:cxn>
                  <a:cxn ang="0">
                    <a:pos x="7" y="7"/>
                  </a:cxn>
                  <a:cxn ang="0">
                    <a:pos x="7" y="5"/>
                  </a:cxn>
                  <a:cxn ang="0">
                    <a:pos x="7" y="4"/>
                  </a:cxn>
                  <a:cxn ang="0">
                    <a:pos x="6" y="3"/>
                  </a:cxn>
                  <a:cxn ang="0">
                    <a:pos x="5" y="1"/>
                  </a:cxn>
                  <a:cxn ang="0">
                    <a:pos x="4" y="1"/>
                  </a:cxn>
                  <a:cxn ang="0">
                    <a:pos x="4" y="0"/>
                  </a:cxn>
                  <a:cxn ang="0">
                    <a:pos x="3" y="0"/>
                  </a:cxn>
                  <a:cxn ang="0">
                    <a:pos x="2" y="0"/>
                  </a:cxn>
                  <a:cxn ang="0">
                    <a:pos x="0" y="1"/>
                  </a:cxn>
                </a:cxnLst>
                <a:rect l="0" t="0" r="r" b="b"/>
                <a:pathLst>
                  <a:path w="8" h="17">
                    <a:moveTo>
                      <a:pt x="0" y="1"/>
                    </a:moveTo>
                    <a:lnTo>
                      <a:pt x="1" y="1"/>
                    </a:lnTo>
                    <a:lnTo>
                      <a:pt x="2" y="2"/>
                    </a:lnTo>
                    <a:lnTo>
                      <a:pt x="3" y="4"/>
                    </a:lnTo>
                    <a:lnTo>
                      <a:pt x="4" y="5"/>
                    </a:lnTo>
                    <a:lnTo>
                      <a:pt x="4" y="7"/>
                    </a:lnTo>
                    <a:lnTo>
                      <a:pt x="4" y="9"/>
                    </a:lnTo>
                    <a:lnTo>
                      <a:pt x="4" y="11"/>
                    </a:lnTo>
                    <a:lnTo>
                      <a:pt x="4" y="11"/>
                    </a:lnTo>
                    <a:lnTo>
                      <a:pt x="3" y="13"/>
                    </a:lnTo>
                    <a:lnTo>
                      <a:pt x="2" y="14"/>
                    </a:lnTo>
                    <a:lnTo>
                      <a:pt x="2" y="15"/>
                    </a:lnTo>
                    <a:lnTo>
                      <a:pt x="1" y="15"/>
                    </a:lnTo>
                    <a:lnTo>
                      <a:pt x="0" y="15"/>
                    </a:lnTo>
                    <a:lnTo>
                      <a:pt x="2" y="16"/>
                    </a:lnTo>
                    <a:lnTo>
                      <a:pt x="3" y="16"/>
                    </a:lnTo>
                    <a:lnTo>
                      <a:pt x="4" y="16"/>
                    </a:lnTo>
                    <a:lnTo>
                      <a:pt x="5" y="15"/>
                    </a:lnTo>
                    <a:lnTo>
                      <a:pt x="6" y="14"/>
                    </a:lnTo>
                    <a:lnTo>
                      <a:pt x="6" y="12"/>
                    </a:lnTo>
                    <a:lnTo>
                      <a:pt x="7" y="11"/>
                    </a:lnTo>
                    <a:lnTo>
                      <a:pt x="7" y="10"/>
                    </a:lnTo>
                    <a:lnTo>
                      <a:pt x="7" y="9"/>
                    </a:lnTo>
                    <a:lnTo>
                      <a:pt x="7" y="7"/>
                    </a:lnTo>
                    <a:lnTo>
                      <a:pt x="7" y="5"/>
                    </a:lnTo>
                    <a:lnTo>
                      <a:pt x="7" y="4"/>
                    </a:lnTo>
                    <a:lnTo>
                      <a:pt x="6" y="3"/>
                    </a:lnTo>
                    <a:lnTo>
                      <a:pt x="5" y="1"/>
                    </a:lnTo>
                    <a:lnTo>
                      <a:pt x="4" y="1"/>
                    </a:lnTo>
                    <a:lnTo>
                      <a:pt x="4" y="0"/>
                    </a:lnTo>
                    <a:lnTo>
                      <a:pt x="3" y="0"/>
                    </a:lnTo>
                    <a:lnTo>
                      <a:pt x="2" y="0"/>
                    </a:lnTo>
                    <a:lnTo>
                      <a:pt x="0"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898" name="Freeform 74"/>
              <p:cNvSpPr>
                <a:spLocks/>
              </p:cNvSpPr>
              <p:nvPr/>
            </p:nvSpPr>
            <p:spPr bwMode="auto">
              <a:xfrm>
                <a:off x="4728" y="3782"/>
                <a:ext cx="327" cy="33"/>
              </a:xfrm>
              <a:custGeom>
                <a:avLst/>
                <a:gdLst/>
                <a:ahLst/>
                <a:cxnLst>
                  <a:cxn ang="0">
                    <a:pos x="0" y="4"/>
                  </a:cxn>
                  <a:cxn ang="0">
                    <a:pos x="25" y="7"/>
                  </a:cxn>
                  <a:cxn ang="0">
                    <a:pos x="49" y="12"/>
                  </a:cxn>
                  <a:cxn ang="0">
                    <a:pos x="73" y="18"/>
                  </a:cxn>
                  <a:cxn ang="0">
                    <a:pos x="97" y="26"/>
                  </a:cxn>
                  <a:cxn ang="0">
                    <a:pos x="112" y="32"/>
                  </a:cxn>
                  <a:cxn ang="0">
                    <a:pos x="92" y="21"/>
                  </a:cxn>
                  <a:cxn ang="0">
                    <a:pos x="121" y="15"/>
                  </a:cxn>
                  <a:cxn ang="0">
                    <a:pos x="157" y="12"/>
                  </a:cxn>
                  <a:cxn ang="0">
                    <a:pos x="198" y="11"/>
                  </a:cxn>
                  <a:cxn ang="0">
                    <a:pos x="253" y="9"/>
                  </a:cxn>
                  <a:cxn ang="0">
                    <a:pos x="293" y="13"/>
                  </a:cxn>
                  <a:cxn ang="0">
                    <a:pos x="326" y="18"/>
                  </a:cxn>
                  <a:cxn ang="0">
                    <a:pos x="282" y="9"/>
                  </a:cxn>
                  <a:cxn ang="0">
                    <a:pos x="238" y="4"/>
                  </a:cxn>
                  <a:cxn ang="0">
                    <a:pos x="233" y="4"/>
                  </a:cxn>
                  <a:cxn ang="0">
                    <a:pos x="129" y="1"/>
                  </a:cxn>
                  <a:cxn ang="0">
                    <a:pos x="112" y="8"/>
                  </a:cxn>
                  <a:cxn ang="0">
                    <a:pos x="66" y="1"/>
                  </a:cxn>
                  <a:cxn ang="0">
                    <a:pos x="55" y="0"/>
                  </a:cxn>
                  <a:cxn ang="0">
                    <a:pos x="32" y="0"/>
                  </a:cxn>
                  <a:cxn ang="0">
                    <a:pos x="19" y="2"/>
                  </a:cxn>
                  <a:cxn ang="0">
                    <a:pos x="0" y="4"/>
                  </a:cxn>
                </a:cxnLst>
                <a:rect l="0" t="0" r="r" b="b"/>
                <a:pathLst>
                  <a:path w="327" h="33">
                    <a:moveTo>
                      <a:pt x="0" y="4"/>
                    </a:moveTo>
                    <a:lnTo>
                      <a:pt x="25" y="7"/>
                    </a:lnTo>
                    <a:lnTo>
                      <a:pt x="49" y="12"/>
                    </a:lnTo>
                    <a:lnTo>
                      <a:pt x="73" y="18"/>
                    </a:lnTo>
                    <a:lnTo>
                      <a:pt x="97" y="26"/>
                    </a:lnTo>
                    <a:lnTo>
                      <a:pt x="112" y="32"/>
                    </a:lnTo>
                    <a:lnTo>
                      <a:pt x="92" y="21"/>
                    </a:lnTo>
                    <a:lnTo>
                      <a:pt x="121" y="15"/>
                    </a:lnTo>
                    <a:lnTo>
                      <a:pt x="157" y="12"/>
                    </a:lnTo>
                    <a:lnTo>
                      <a:pt x="198" y="11"/>
                    </a:lnTo>
                    <a:lnTo>
                      <a:pt x="253" y="9"/>
                    </a:lnTo>
                    <a:lnTo>
                      <a:pt x="293" y="13"/>
                    </a:lnTo>
                    <a:lnTo>
                      <a:pt x="326" y="18"/>
                    </a:lnTo>
                    <a:lnTo>
                      <a:pt x="282" y="9"/>
                    </a:lnTo>
                    <a:lnTo>
                      <a:pt x="238" y="4"/>
                    </a:lnTo>
                    <a:lnTo>
                      <a:pt x="233" y="4"/>
                    </a:lnTo>
                    <a:lnTo>
                      <a:pt x="129" y="1"/>
                    </a:lnTo>
                    <a:lnTo>
                      <a:pt x="112" y="8"/>
                    </a:lnTo>
                    <a:lnTo>
                      <a:pt x="66" y="1"/>
                    </a:lnTo>
                    <a:lnTo>
                      <a:pt x="55" y="0"/>
                    </a:lnTo>
                    <a:lnTo>
                      <a:pt x="32" y="0"/>
                    </a:lnTo>
                    <a:lnTo>
                      <a:pt x="19" y="2"/>
                    </a:lnTo>
                    <a:lnTo>
                      <a:pt x="0"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899" name="Freeform 75"/>
              <p:cNvSpPr>
                <a:spLocks/>
              </p:cNvSpPr>
              <p:nvPr/>
            </p:nvSpPr>
            <p:spPr bwMode="auto">
              <a:xfrm>
                <a:off x="4897" y="3763"/>
                <a:ext cx="16" cy="23"/>
              </a:xfrm>
              <a:custGeom>
                <a:avLst/>
                <a:gdLst/>
                <a:ahLst/>
                <a:cxnLst>
                  <a:cxn ang="0">
                    <a:pos x="12" y="0"/>
                  </a:cxn>
                  <a:cxn ang="0">
                    <a:pos x="8" y="5"/>
                  </a:cxn>
                  <a:cxn ang="0">
                    <a:pos x="4" y="11"/>
                  </a:cxn>
                  <a:cxn ang="0">
                    <a:pos x="0" y="21"/>
                  </a:cxn>
                  <a:cxn ang="0">
                    <a:pos x="5" y="22"/>
                  </a:cxn>
                  <a:cxn ang="0">
                    <a:pos x="8" y="16"/>
                  </a:cxn>
                  <a:cxn ang="0">
                    <a:pos x="10" y="12"/>
                  </a:cxn>
                  <a:cxn ang="0">
                    <a:pos x="15" y="6"/>
                  </a:cxn>
                  <a:cxn ang="0">
                    <a:pos x="12" y="0"/>
                  </a:cxn>
                </a:cxnLst>
                <a:rect l="0" t="0" r="r" b="b"/>
                <a:pathLst>
                  <a:path w="16" h="23">
                    <a:moveTo>
                      <a:pt x="12" y="0"/>
                    </a:moveTo>
                    <a:lnTo>
                      <a:pt x="8" y="5"/>
                    </a:lnTo>
                    <a:lnTo>
                      <a:pt x="4" y="11"/>
                    </a:lnTo>
                    <a:lnTo>
                      <a:pt x="0" y="21"/>
                    </a:lnTo>
                    <a:lnTo>
                      <a:pt x="5" y="22"/>
                    </a:lnTo>
                    <a:lnTo>
                      <a:pt x="8" y="16"/>
                    </a:lnTo>
                    <a:lnTo>
                      <a:pt x="10" y="12"/>
                    </a:lnTo>
                    <a:lnTo>
                      <a:pt x="15" y="6"/>
                    </a:lnTo>
                    <a:lnTo>
                      <a:pt x="1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00" name="Freeform 76"/>
              <p:cNvSpPr>
                <a:spLocks/>
              </p:cNvSpPr>
              <p:nvPr/>
            </p:nvSpPr>
            <p:spPr bwMode="auto">
              <a:xfrm>
                <a:off x="4778" y="3760"/>
                <a:ext cx="30" cy="23"/>
              </a:xfrm>
              <a:custGeom>
                <a:avLst/>
                <a:gdLst/>
                <a:ahLst/>
                <a:cxnLst>
                  <a:cxn ang="0">
                    <a:pos x="23" y="0"/>
                  </a:cxn>
                  <a:cxn ang="0">
                    <a:pos x="16" y="4"/>
                  </a:cxn>
                  <a:cxn ang="0">
                    <a:pos x="10" y="10"/>
                  </a:cxn>
                  <a:cxn ang="0">
                    <a:pos x="0" y="22"/>
                  </a:cxn>
                  <a:cxn ang="0">
                    <a:pos x="3" y="22"/>
                  </a:cxn>
                  <a:cxn ang="0">
                    <a:pos x="9" y="14"/>
                  </a:cxn>
                  <a:cxn ang="0">
                    <a:pos x="14" y="8"/>
                  </a:cxn>
                  <a:cxn ang="0">
                    <a:pos x="20" y="4"/>
                  </a:cxn>
                  <a:cxn ang="0">
                    <a:pos x="29" y="0"/>
                  </a:cxn>
                  <a:cxn ang="0">
                    <a:pos x="23" y="0"/>
                  </a:cxn>
                </a:cxnLst>
                <a:rect l="0" t="0" r="r" b="b"/>
                <a:pathLst>
                  <a:path w="30" h="23">
                    <a:moveTo>
                      <a:pt x="23" y="0"/>
                    </a:moveTo>
                    <a:lnTo>
                      <a:pt x="16" y="4"/>
                    </a:lnTo>
                    <a:lnTo>
                      <a:pt x="10" y="10"/>
                    </a:lnTo>
                    <a:lnTo>
                      <a:pt x="0" y="22"/>
                    </a:lnTo>
                    <a:lnTo>
                      <a:pt x="3" y="22"/>
                    </a:lnTo>
                    <a:lnTo>
                      <a:pt x="9" y="14"/>
                    </a:lnTo>
                    <a:lnTo>
                      <a:pt x="14" y="8"/>
                    </a:lnTo>
                    <a:lnTo>
                      <a:pt x="20" y="4"/>
                    </a:lnTo>
                    <a:lnTo>
                      <a:pt x="29" y="0"/>
                    </a:lnTo>
                    <a:lnTo>
                      <a:pt x="2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01" name="Freeform 77"/>
              <p:cNvSpPr>
                <a:spLocks/>
              </p:cNvSpPr>
              <p:nvPr/>
            </p:nvSpPr>
            <p:spPr bwMode="auto">
              <a:xfrm>
                <a:off x="4743" y="3764"/>
                <a:ext cx="21" cy="21"/>
              </a:xfrm>
              <a:custGeom>
                <a:avLst/>
                <a:gdLst/>
                <a:ahLst/>
                <a:cxnLst>
                  <a:cxn ang="0">
                    <a:pos x="10" y="11"/>
                  </a:cxn>
                  <a:cxn ang="0">
                    <a:pos x="12" y="10"/>
                  </a:cxn>
                  <a:cxn ang="0">
                    <a:pos x="12" y="8"/>
                  </a:cxn>
                  <a:cxn ang="0">
                    <a:pos x="12" y="6"/>
                  </a:cxn>
                  <a:cxn ang="0">
                    <a:pos x="12" y="4"/>
                  </a:cxn>
                  <a:cxn ang="0">
                    <a:pos x="11" y="1"/>
                  </a:cxn>
                  <a:cxn ang="0">
                    <a:pos x="20" y="0"/>
                  </a:cxn>
                  <a:cxn ang="0">
                    <a:pos x="7" y="1"/>
                  </a:cxn>
                  <a:cxn ang="0">
                    <a:pos x="4" y="3"/>
                  </a:cxn>
                  <a:cxn ang="0">
                    <a:pos x="2" y="5"/>
                  </a:cxn>
                  <a:cxn ang="0">
                    <a:pos x="1" y="8"/>
                  </a:cxn>
                  <a:cxn ang="0">
                    <a:pos x="0" y="11"/>
                  </a:cxn>
                  <a:cxn ang="0">
                    <a:pos x="0" y="20"/>
                  </a:cxn>
                  <a:cxn ang="0">
                    <a:pos x="9" y="18"/>
                  </a:cxn>
                  <a:cxn ang="0">
                    <a:pos x="9" y="12"/>
                  </a:cxn>
                  <a:cxn ang="0">
                    <a:pos x="10" y="11"/>
                  </a:cxn>
                </a:cxnLst>
                <a:rect l="0" t="0" r="r" b="b"/>
                <a:pathLst>
                  <a:path w="21" h="21">
                    <a:moveTo>
                      <a:pt x="10" y="11"/>
                    </a:moveTo>
                    <a:lnTo>
                      <a:pt x="12" y="10"/>
                    </a:lnTo>
                    <a:lnTo>
                      <a:pt x="12" y="8"/>
                    </a:lnTo>
                    <a:lnTo>
                      <a:pt x="12" y="6"/>
                    </a:lnTo>
                    <a:lnTo>
                      <a:pt x="12" y="4"/>
                    </a:lnTo>
                    <a:lnTo>
                      <a:pt x="11" y="1"/>
                    </a:lnTo>
                    <a:lnTo>
                      <a:pt x="20" y="0"/>
                    </a:lnTo>
                    <a:lnTo>
                      <a:pt x="7" y="1"/>
                    </a:lnTo>
                    <a:lnTo>
                      <a:pt x="4" y="3"/>
                    </a:lnTo>
                    <a:lnTo>
                      <a:pt x="2" y="5"/>
                    </a:lnTo>
                    <a:lnTo>
                      <a:pt x="1" y="8"/>
                    </a:lnTo>
                    <a:lnTo>
                      <a:pt x="0" y="11"/>
                    </a:lnTo>
                    <a:lnTo>
                      <a:pt x="0" y="20"/>
                    </a:lnTo>
                    <a:lnTo>
                      <a:pt x="9" y="18"/>
                    </a:lnTo>
                    <a:lnTo>
                      <a:pt x="9" y="12"/>
                    </a:lnTo>
                    <a:lnTo>
                      <a:pt x="1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02" name="Freeform 78"/>
              <p:cNvSpPr>
                <a:spLocks/>
              </p:cNvSpPr>
              <p:nvPr/>
            </p:nvSpPr>
            <p:spPr bwMode="auto">
              <a:xfrm>
                <a:off x="4751" y="3764"/>
                <a:ext cx="22" cy="19"/>
              </a:xfrm>
              <a:custGeom>
                <a:avLst/>
                <a:gdLst/>
                <a:ahLst/>
                <a:cxnLst>
                  <a:cxn ang="0">
                    <a:pos x="1" y="10"/>
                  </a:cxn>
                  <a:cxn ang="0">
                    <a:pos x="8" y="9"/>
                  </a:cxn>
                  <a:cxn ang="0">
                    <a:pos x="9" y="9"/>
                  </a:cxn>
                  <a:cxn ang="0">
                    <a:pos x="10" y="11"/>
                  </a:cxn>
                  <a:cxn ang="0">
                    <a:pos x="11" y="18"/>
                  </a:cxn>
                  <a:cxn ang="0">
                    <a:pos x="21" y="18"/>
                  </a:cxn>
                  <a:cxn ang="0">
                    <a:pos x="18" y="6"/>
                  </a:cxn>
                  <a:cxn ang="0">
                    <a:pos x="17" y="3"/>
                  </a:cxn>
                  <a:cxn ang="0">
                    <a:pos x="15" y="1"/>
                  </a:cxn>
                  <a:cxn ang="0">
                    <a:pos x="14" y="0"/>
                  </a:cxn>
                  <a:cxn ang="0">
                    <a:pos x="11" y="0"/>
                  </a:cxn>
                  <a:cxn ang="0">
                    <a:pos x="12" y="2"/>
                  </a:cxn>
                  <a:cxn ang="0">
                    <a:pos x="12" y="4"/>
                  </a:cxn>
                  <a:cxn ang="0">
                    <a:pos x="12" y="7"/>
                  </a:cxn>
                  <a:cxn ang="0">
                    <a:pos x="11" y="8"/>
                  </a:cxn>
                  <a:cxn ang="0">
                    <a:pos x="11" y="6"/>
                  </a:cxn>
                  <a:cxn ang="0">
                    <a:pos x="9" y="8"/>
                  </a:cxn>
                  <a:cxn ang="0">
                    <a:pos x="8" y="6"/>
                  </a:cxn>
                  <a:cxn ang="0">
                    <a:pos x="8" y="8"/>
                  </a:cxn>
                  <a:cxn ang="0">
                    <a:pos x="0" y="9"/>
                  </a:cxn>
                  <a:cxn ang="0">
                    <a:pos x="1" y="10"/>
                  </a:cxn>
                </a:cxnLst>
                <a:rect l="0" t="0" r="r" b="b"/>
                <a:pathLst>
                  <a:path w="22" h="19">
                    <a:moveTo>
                      <a:pt x="1" y="10"/>
                    </a:moveTo>
                    <a:lnTo>
                      <a:pt x="8" y="9"/>
                    </a:lnTo>
                    <a:lnTo>
                      <a:pt x="9" y="9"/>
                    </a:lnTo>
                    <a:lnTo>
                      <a:pt x="10" y="11"/>
                    </a:lnTo>
                    <a:lnTo>
                      <a:pt x="11" y="18"/>
                    </a:lnTo>
                    <a:lnTo>
                      <a:pt x="21" y="18"/>
                    </a:lnTo>
                    <a:lnTo>
                      <a:pt x="18" y="6"/>
                    </a:lnTo>
                    <a:lnTo>
                      <a:pt x="17" y="3"/>
                    </a:lnTo>
                    <a:lnTo>
                      <a:pt x="15" y="1"/>
                    </a:lnTo>
                    <a:lnTo>
                      <a:pt x="14" y="0"/>
                    </a:lnTo>
                    <a:lnTo>
                      <a:pt x="11" y="0"/>
                    </a:lnTo>
                    <a:lnTo>
                      <a:pt x="12" y="2"/>
                    </a:lnTo>
                    <a:lnTo>
                      <a:pt x="12" y="4"/>
                    </a:lnTo>
                    <a:lnTo>
                      <a:pt x="12" y="7"/>
                    </a:lnTo>
                    <a:lnTo>
                      <a:pt x="11" y="8"/>
                    </a:lnTo>
                    <a:lnTo>
                      <a:pt x="11" y="6"/>
                    </a:lnTo>
                    <a:lnTo>
                      <a:pt x="9" y="8"/>
                    </a:lnTo>
                    <a:lnTo>
                      <a:pt x="8" y="6"/>
                    </a:lnTo>
                    <a:lnTo>
                      <a:pt x="8" y="8"/>
                    </a:lnTo>
                    <a:lnTo>
                      <a:pt x="0" y="9"/>
                    </a:lnTo>
                    <a:lnTo>
                      <a:pt x="1"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03" name="Freeform 79"/>
              <p:cNvSpPr>
                <a:spLocks/>
              </p:cNvSpPr>
              <p:nvPr/>
            </p:nvSpPr>
            <p:spPr bwMode="auto">
              <a:xfrm>
                <a:off x="4959" y="3785"/>
                <a:ext cx="247" cy="170"/>
              </a:xfrm>
              <a:custGeom>
                <a:avLst/>
                <a:gdLst/>
                <a:ahLst/>
                <a:cxnLst>
                  <a:cxn ang="0">
                    <a:pos x="0" y="2"/>
                  </a:cxn>
                  <a:cxn ang="0">
                    <a:pos x="54" y="0"/>
                  </a:cxn>
                  <a:cxn ang="0">
                    <a:pos x="90" y="0"/>
                  </a:cxn>
                  <a:cxn ang="0">
                    <a:pos x="134" y="5"/>
                  </a:cxn>
                  <a:cxn ang="0">
                    <a:pos x="166" y="13"/>
                  </a:cxn>
                  <a:cxn ang="0">
                    <a:pos x="193" y="25"/>
                  </a:cxn>
                  <a:cxn ang="0">
                    <a:pos x="213" y="39"/>
                  </a:cxn>
                  <a:cxn ang="0">
                    <a:pos x="225" y="50"/>
                  </a:cxn>
                  <a:cxn ang="0">
                    <a:pos x="237" y="63"/>
                  </a:cxn>
                  <a:cxn ang="0">
                    <a:pos x="242" y="72"/>
                  </a:cxn>
                  <a:cxn ang="0">
                    <a:pos x="245" y="80"/>
                  </a:cxn>
                  <a:cxn ang="0">
                    <a:pos x="245" y="85"/>
                  </a:cxn>
                  <a:cxn ang="0">
                    <a:pos x="246" y="92"/>
                  </a:cxn>
                  <a:cxn ang="0">
                    <a:pos x="244" y="113"/>
                  </a:cxn>
                  <a:cxn ang="0">
                    <a:pos x="241" y="130"/>
                  </a:cxn>
                  <a:cxn ang="0">
                    <a:pos x="244" y="137"/>
                  </a:cxn>
                  <a:cxn ang="0">
                    <a:pos x="245" y="142"/>
                  </a:cxn>
                  <a:cxn ang="0">
                    <a:pos x="245" y="145"/>
                  </a:cxn>
                  <a:cxn ang="0">
                    <a:pos x="243" y="149"/>
                  </a:cxn>
                  <a:cxn ang="0">
                    <a:pos x="242" y="153"/>
                  </a:cxn>
                  <a:cxn ang="0">
                    <a:pos x="235" y="160"/>
                  </a:cxn>
                  <a:cxn ang="0">
                    <a:pos x="225" y="165"/>
                  </a:cxn>
                  <a:cxn ang="0">
                    <a:pos x="194" y="168"/>
                  </a:cxn>
                  <a:cxn ang="0">
                    <a:pos x="145" y="169"/>
                  </a:cxn>
                  <a:cxn ang="0">
                    <a:pos x="198" y="165"/>
                  </a:cxn>
                  <a:cxn ang="0">
                    <a:pos x="220" y="162"/>
                  </a:cxn>
                  <a:cxn ang="0">
                    <a:pos x="231" y="159"/>
                  </a:cxn>
                  <a:cxn ang="0">
                    <a:pos x="237" y="156"/>
                  </a:cxn>
                  <a:cxn ang="0">
                    <a:pos x="241" y="149"/>
                  </a:cxn>
                  <a:cxn ang="0">
                    <a:pos x="242" y="145"/>
                  </a:cxn>
                  <a:cxn ang="0">
                    <a:pos x="242" y="141"/>
                  </a:cxn>
                  <a:cxn ang="0">
                    <a:pos x="241" y="138"/>
                  </a:cxn>
                  <a:cxn ang="0">
                    <a:pos x="238" y="133"/>
                  </a:cxn>
                  <a:cxn ang="0">
                    <a:pos x="243" y="106"/>
                  </a:cxn>
                  <a:cxn ang="0">
                    <a:pos x="243" y="92"/>
                  </a:cxn>
                  <a:cxn ang="0">
                    <a:pos x="243" y="85"/>
                  </a:cxn>
                  <a:cxn ang="0">
                    <a:pos x="240" y="79"/>
                  </a:cxn>
                  <a:cxn ang="0">
                    <a:pos x="238" y="71"/>
                  </a:cxn>
                  <a:cxn ang="0">
                    <a:pos x="232" y="66"/>
                  </a:cxn>
                  <a:cxn ang="0">
                    <a:pos x="221" y="51"/>
                  </a:cxn>
                  <a:cxn ang="0">
                    <a:pos x="202" y="36"/>
                  </a:cxn>
                  <a:cxn ang="0">
                    <a:pos x="182" y="26"/>
                  </a:cxn>
                  <a:cxn ang="0">
                    <a:pos x="159" y="15"/>
                  </a:cxn>
                  <a:cxn ang="0">
                    <a:pos x="132" y="8"/>
                  </a:cxn>
                  <a:cxn ang="0">
                    <a:pos x="110" y="5"/>
                  </a:cxn>
                  <a:cxn ang="0">
                    <a:pos x="81" y="2"/>
                  </a:cxn>
                  <a:cxn ang="0">
                    <a:pos x="58" y="2"/>
                  </a:cxn>
                  <a:cxn ang="0">
                    <a:pos x="40" y="2"/>
                  </a:cxn>
                  <a:cxn ang="0">
                    <a:pos x="0" y="2"/>
                  </a:cxn>
                </a:cxnLst>
                <a:rect l="0" t="0" r="r" b="b"/>
                <a:pathLst>
                  <a:path w="247" h="170">
                    <a:moveTo>
                      <a:pt x="0" y="2"/>
                    </a:moveTo>
                    <a:lnTo>
                      <a:pt x="54" y="0"/>
                    </a:lnTo>
                    <a:lnTo>
                      <a:pt x="90" y="0"/>
                    </a:lnTo>
                    <a:lnTo>
                      <a:pt x="134" y="5"/>
                    </a:lnTo>
                    <a:lnTo>
                      <a:pt x="166" y="13"/>
                    </a:lnTo>
                    <a:lnTo>
                      <a:pt x="193" y="25"/>
                    </a:lnTo>
                    <a:lnTo>
                      <a:pt x="213" y="39"/>
                    </a:lnTo>
                    <a:lnTo>
                      <a:pt x="225" y="50"/>
                    </a:lnTo>
                    <a:lnTo>
                      <a:pt x="237" y="63"/>
                    </a:lnTo>
                    <a:lnTo>
                      <a:pt x="242" y="72"/>
                    </a:lnTo>
                    <a:lnTo>
                      <a:pt x="245" y="80"/>
                    </a:lnTo>
                    <a:lnTo>
                      <a:pt x="245" y="85"/>
                    </a:lnTo>
                    <a:lnTo>
                      <a:pt x="246" y="92"/>
                    </a:lnTo>
                    <a:lnTo>
                      <a:pt x="244" y="113"/>
                    </a:lnTo>
                    <a:lnTo>
                      <a:pt x="241" y="130"/>
                    </a:lnTo>
                    <a:lnTo>
                      <a:pt x="244" y="137"/>
                    </a:lnTo>
                    <a:lnTo>
                      <a:pt x="245" y="142"/>
                    </a:lnTo>
                    <a:lnTo>
                      <a:pt x="245" y="145"/>
                    </a:lnTo>
                    <a:lnTo>
                      <a:pt x="243" y="149"/>
                    </a:lnTo>
                    <a:lnTo>
                      <a:pt x="242" y="153"/>
                    </a:lnTo>
                    <a:lnTo>
                      <a:pt x="235" y="160"/>
                    </a:lnTo>
                    <a:lnTo>
                      <a:pt x="225" y="165"/>
                    </a:lnTo>
                    <a:lnTo>
                      <a:pt x="194" y="168"/>
                    </a:lnTo>
                    <a:lnTo>
                      <a:pt x="145" y="169"/>
                    </a:lnTo>
                    <a:lnTo>
                      <a:pt x="198" y="165"/>
                    </a:lnTo>
                    <a:lnTo>
                      <a:pt x="220" y="162"/>
                    </a:lnTo>
                    <a:lnTo>
                      <a:pt x="231" y="159"/>
                    </a:lnTo>
                    <a:lnTo>
                      <a:pt x="237" y="156"/>
                    </a:lnTo>
                    <a:lnTo>
                      <a:pt x="241" y="149"/>
                    </a:lnTo>
                    <a:lnTo>
                      <a:pt x="242" y="145"/>
                    </a:lnTo>
                    <a:lnTo>
                      <a:pt x="242" y="141"/>
                    </a:lnTo>
                    <a:lnTo>
                      <a:pt x="241" y="138"/>
                    </a:lnTo>
                    <a:lnTo>
                      <a:pt x="238" y="133"/>
                    </a:lnTo>
                    <a:lnTo>
                      <a:pt x="243" y="106"/>
                    </a:lnTo>
                    <a:lnTo>
                      <a:pt x="243" y="92"/>
                    </a:lnTo>
                    <a:lnTo>
                      <a:pt x="243" y="85"/>
                    </a:lnTo>
                    <a:lnTo>
                      <a:pt x="240" y="79"/>
                    </a:lnTo>
                    <a:lnTo>
                      <a:pt x="238" y="71"/>
                    </a:lnTo>
                    <a:lnTo>
                      <a:pt x="232" y="66"/>
                    </a:lnTo>
                    <a:lnTo>
                      <a:pt x="221" y="51"/>
                    </a:lnTo>
                    <a:lnTo>
                      <a:pt x="202" y="36"/>
                    </a:lnTo>
                    <a:lnTo>
                      <a:pt x="182" y="26"/>
                    </a:lnTo>
                    <a:lnTo>
                      <a:pt x="159" y="15"/>
                    </a:lnTo>
                    <a:lnTo>
                      <a:pt x="132" y="8"/>
                    </a:lnTo>
                    <a:lnTo>
                      <a:pt x="110" y="5"/>
                    </a:lnTo>
                    <a:lnTo>
                      <a:pt x="81" y="2"/>
                    </a:lnTo>
                    <a:lnTo>
                      <a:pt x="58" y="2"/>
                    </a:lnTo>
                    <a:lnTo>
                      <a:pt x="40" y="2"/>
                    </a:lnTo>
                    <a:lnTo>
                      <a:pt x="0"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04" name="Freeform 80"/>
              <p:cNvSpPr>
                <a:spLocks/>
              </p:cNvSpPr>
              <p:nvPr/>
            </p:nvSpPr>
            <p:spPr bwMode="auto">
              <a:xfrm>
                <a:off x="4956" y="3818"/>
                <a:ext cx="138" cy="169"/>
              </a:xfrm>
              <a:custGeom>
                <a:avLst/>
                <a:gdLst/>
                <a:ahLst/>
                <a:cxnLst>
                  <a:cxn ang="0">
                    <a:pos x="132" y="135"/>
                  </a:cxn>
                  <a:cxn ang="0">
                    <a:pos x="125" y="131"/>
                  </a:cxn>
                  <a:cxn ang="0">
                    <a:pos x="120" y="123"/>
                  </a:cxn>
                  <a:cxn ang="0">
                    <a:pos x="117" y="110"/>
                  </a:cxn>
                  <a:cxn ang="0">
                    <a:pos x="110" y="68"/>
                  </a:cxn>
                  <a:cxn ang="0">
                    <a:pos x="100" y="37"/>
                  </a:cxn>
                  <a:cxn ang="0">
                    <a:pos x="84" y="12"/>
                  </a:cxn>
                  <a:cxn ang="0">
                    <a:pos x="65" y="2"/>
                  </a:cxn>
                  <a:cxn ang="0">
                    <a:pos x="45" y="1"/>
                  </a:cxn>
                  <a:cxn ang="0">
                    <a:pos x="25" y="14"/>
                  </a:cxn>
                  <a:cxn ang="0">
                    <a:pos x="13" y="33"/>
                  </a:cxn>
                  <a:cxn ang="0">
                    <a:pos x="3" y="60"/>
                  </a:cxn>
                  <a:cxn ang="0">
                    <a:pos x="0" y="89"/>
                  </a:cxn>
                  <a:cxn ang="0">
                    <a:pos x="1" y="112"/>
                  </a:cxn>
                  <a:cxn ang="0">
                    <a:pos x="4" y="131"/>
                  </a:cxn>
                  <a:cxn ang="0">
                    <a:pos x="6" y="136"/>
                  </a:cxn>
                  <a:cxn ang="0">
                    <a:pos x="17" y="131"/>
                  </a:cxn>
                  <a:cxn ang="0">
                    <a:pos x="12" y="110"/>
                  </a:cxn>
                  <a:cxn ang="0">
                    <a:pos x="11" y="86"/>
                  </a:cxn>
                  <a:cxn ang="0">
                    <a:pos x="14" y="64"/>
                  </a:cxn>
                  <a:cxn ang="0">
                    <a:pos x="19" y="47"/>
                  </a:cxn>
                  <a:cxn ang="0">
                    <a:pos x="29" y="31"/>
                  </a:cxn>
                  <a:cxn ang="0">
                    <a:pos x="44" y="19"/>
                  </a:cxn>
                  <a:cxn ang="0">
                    <a:pos x="54" y="16"/>
                  </a:cxn>
                  <a:cxn ang="0">
                    <a:pos x="68" y="19"/>
                  </a:cxn>
                  <a:cxn ang="0">
                    <a:pos x="80" y="26"/>
                  </a:cxn>
                  <a:cxn ang="0">
                    <a:pos x="89" y="39"/>
                  </a:cxn>
                  <a:cxn ang="0">
                    <a:pos x="97" y="54"/>
                  </a:cxn>
                  <a:cxn ang="0">
                    <a:pos x="102" y="78"/>
                  </a:cxn>
                  <a:cxn ang="0">
                    <a:pos x="103" y="100"/>
                  </a:cxn>
                  <a:cxn ang="0">
                    <a:pos x="99" y="121"/>
                  </a:cxn>
                  <a:cxn ang="0">
                    <a:pos x="93" y="139"/>
                  </a:cxn>
                  <a:cxn ang="0">
                    <a:pos x="86" y="152"/>
                  </a:cxn>
                  <a:cxn ang="0">
                    <a:pos x="75" y="162"/>
                  </a:cxn>
                  <a:cxn ang="0">
                    <a:pos x="61" y="168"/>
                  </a:cxn>
                  <a:cxn ang="0">
                    <a:pos x="100" y="164"/>
                  </a:cxn>
                  <a:cxn ang="0">
                    <a:pos x="110" y="147"/>
                  </a:cxn>
                  <a:cxn ang="0">
                    <a:pos x="117" y="123"/>
                  </a:cxn>
                  <a:cxn ang="0">
                    <a:pos x="125" y="135"/>
                  </a:cxn>
                  <a:cxn ang="0">
                    <a:pos x="137" y="136"/>
                  </a:cxn>
                </a:cxnLst>
                <a:rect l="0" t="0" r="r" b="b"/>
                <a:pathLst>
                  <a:path w="138" h="169">
                    <a:moveTo>
                      <a:pt x="137" y="136"/>
                    </a:moveTo>
                    <a:lnTo>
                      <a:pt x="132" y="135"/>
                    </a:lnTo>
                    <a:lnTo>
                      <a:pt x="128" y="133"/>
                    </a:lnTo>
                    <a:lnTo>
                      <a:pt x="125" y="131"/>
                    </a:lnTo>
                    <a:lnTo>
                      <a:pt x="122" y="127"/>
                    </a:lnTo>
                    <a:lnTo>
                      <a:pt x="120" y="123"/>
                    </a:lnTo>
                    <a:lnTo>
                      <a:pt x="119" y="118"/>
                    </a:lnTo>
                    <a:lnTo>
                      <a:pt x="117" y="110"/>
                    </a:lnTo>
                    <a:lnTo>
                      <a:pt x="115" y="93"/>
                    </a:lnTo>
                    <a:lnTo>
                      <a:pt x="110" y="68"/>
                    </a:lnTo>
                    <a:lnTo>
                      <a:pt x="106" y="49"/>
                    </a:lnTo>
                    <a:lnTo>
                      <a:pt x="100" y="37"/>
                    </a:lnTo>
                    <a:lnTo>
                      <a:pt x="93" y="24"/>
                    </a:lnTo>
                    <a:lnTo>
                      <a:pt x="84" y="12"/>
                    </a:lnTo>
                    <a:lnTo>
                      <a:pt x="74" y="6"/>
                    </a:lnTo>
                    <a:lnTo>
                      <a:pt x="65" y="2"/>
                    </a:lnTo>
                    <a:lnTo>
                      <a:pt x="56" y="0"/>
                    </a:lnTo>
                    <a:lnTo>
                      <a:pt x="45" y="1"/>
                    </a:lnTo>
                    <a:lnTo>
                      <a:pt x="34" y="6"/>
                    </a:lnTo>
                    <a:lnTo>
                      <a:pt x="25" y="14"/>
                    </a:lnTo>
                    <a:lnTo>
                      <a:pt x="18" y="22"/>
                    </a:lnTo>
                    <a:lnTo>
                      <a:pt x="13" y="33"/>
                    </a:lnTo>
                    <a:lnTo>
                      <a:pt x="7" y="47"/>
                    </a:lnTo>
                    <a:lnTo>
                      <a:pt x="3" y="60"/>
                    </a:lnTo>
                    <a:lnTo>
                      <a:pt x="1" y="77"/>
                    </a:lnTo>
                    <a:lnTo>
                      <a:pt x="0" y="89"/>
                    </a:lnTo>
                    <a:lnTo>
                      <a:pt x="0" y="98"/>
                    </a:lnTo>
                    <a:lnTo>
                      <a:pt x="1" y="112"/>
                    </a:lnTo>
                    <a:lnTo>
                      <a:pt x="2" y="123"/>
                    </a:lnTo>
                    <a:lnTo>
                      <a:pt x="4" y="131"/>
                    </a:lnTo>
                    <a:lnTo>
                      <a:pt x="5" y="135"/>
                    </a:lnTo>
                    <a:lnTo>
                      <a:pt x="6" y="136"/>
                    </a:lnTo>
                    <a:lnTo>
                      <a:pt x="9" y="136"/>
                    </a:lnTo>
                    <a:lnTo>
                      <a:pt x="17" y="131"/>
                    </a:lnTo>
                    <a:lnTo>
                      <a:pt x="14" y="121"/>
                    </a:lnTo>
                    <a:lnTo>
                      <a:pt x="12" y="110"/>
                    </a:lnTo>
                    <a:lnTo>
                      <a:pt x="11" y="98"/>
                    </a:lnTo>
                    <a:lnTo>
                      <a:pt x="11" y="86"/>
                    </a:lnTo>
                    <a:lnTo>
                      <a:pt x="12" y="74"/>
                    </a:lnTo>
                    <a:lnTo>
                      <a:pt x="14" y="64"/>
                    </a:lnTo>
                    <a:lnTo>
                      <a:pt x="16" y="56"/>
                    </a:lnTo>
                    <a:lnTo>
                      <a:pt x="19" y="47"/>
                    </a:lnTo>
                    <a:lnTo>
                      <a:pt x="24" y="39"/>
                    </a:lnTo>
                    <a:lnTo>
                      <a:pt x="29" y="31"/>
                    </a:lnTo>
                    <a:lnTo>
                      <a:pt x="36" y="24"/>
                    </a:lnTo>
                    <a:lnTo>
                      <a:pt x="44" y="19"/>
                    </a:lnTo>
                    <a:lnTo>
                      <a:pt x="49" y="17"/>
                    </a:lnTo>
                    <a:lnTo>
                      <a:pt x="54" y="16"/>
                    </a:lnTo>
                    <a:lnTo>
                      <a:pt x="60" y="16"/>
                    </a:lnTo>
                    <a:lnTo>
                      <a:pt x="68" y="19"/>
                    </a:lnTo>
                    <a:lnTo>
                      <a:pt x="74" y="22"/>
                    </a:lnTo>
                    <a:lnTo>
                      <a:pt x="80" y="26"/>
                    </a:lnTo>
                    <a:lnTo>
                      <a:pt x="85" y="33"/>
                    </a:lnTo>
                    <a:lnTo>
                      <a:pt x="89" y="39"/>
                    </a:lnTo>
                    <a:lnTo>
                      <a:pt x="94" y="46"/>
                    </a:lnTo>
                    <a:lnTo>
                      <a:pt x="97" y="54"/>
                    </a:lnTo>
                    <a:lnTo>
                      <a:pt x="100" y="63"/>
                    </a:lnTo>
                    <a:lnTo>
                      <a:pt x="102" y="78"/>
                    </a:lnTo>
                    <a:lnTo>
                      <a:pt x="103" y="89"/>
                    </a:lnTo>
                    <a:lnTo>
                      <a:pt x="103" y="100"/>
                    </a:lnTo>
                    <a:lnTo>
                      <a:pt x="101" y="112"/>
                    </a:lnTo>
                    <a:lnTo>
                      <a:pt x="99" y="121"/>
                    </a:lnTo>
                    <a:lnTo>
                      <a:pt x="97" y="129"/>
                    </a:lnTo>
                    <a:lnTo>
                      <a:pt x="93" y="139"/>
                    </a:lnTo>
                    <a:lnTo>
                      <a:pt x="90" y="146"/>
                    </a:lnTo>
                    <a:lnTo>
                      <a:pt x="86" y="152"/>
                    </a:lnTo>
                    <a:lnTo>
                      <a:pt x="81" y="156"/>
                    </a:lnTo>
                    <a:lnTo>
                      <a:pt x="75" y="162"/>
                    </a:lnTo>
                    <a:lnTo>
                      <a:pt x="70" y="165"/>
                    </a:lnTo>
                    <a:lnTo>
                      <a:pt x="61" y="168"/>
                    </a:lnTo>
                    <a:lnTo>
                      <a:pt x="94" y="167"/>
                    </a:lnTo>
                    <a:lnTo>
                      <a:pt x="100" y="164"/>
                    </a:lnTo>
                    <a:lnTo>
                      <a:pt x="104" y="160"/>
                    </a:lnTo>
                    <a:lnTo>
                      <a:pt x="110" y="147"/>
                    </a:lnTo>
                    <a:lnTo>
                      <a:pt x="114" y="138"/>
                    </a:lnTo>
                    <a:lnTo>
                      <a:pt x="117" y="123"/>
                    </a:lnTo>
                    <a:lnTo>
                      <a:pt x="120" y="131"/>
                    </a:lnTo>
                    <a:lnTo>
                      <a:pt x="125" y="135"/>
                    </a:lnTo>
                    <a:lnTo>
                      <a:pt x="132" y="136"/>
                    </a:lnTo>
                    <a:lnTo>
                      <a:pt x="137"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05" name="Freeform 81"/>
              <p:cNvSpPr>
                <a:spLocks/>
              </p:cNvSpPr>
              <p:nvPr/>
            </p:nvSpPr>
            <p:spPr bwMode="auto">
              <a:xfrm>
                <a:off x="4969" y="3838"/>
                <a:ext cx="89" cy="149"/>
              </a:xfrm>
              <a:custGeom>
                <a:avLst/>
                <a:gdLst/>
                <a:ahLst/>
                <a:cxnLst>
                  <a:cxn ang="0">
                    <a:pos x="2" y="99"/>
                  </a:cxn>
                  <a:cxn ang="0">
                    <a:pos x="0" y="77"/>
                  </a:cxn>
                  <a:cxn ang="0">
                    <a:pos x="1" y="53"/>
                  </a:cxn>
                  <a:cxn ang="0">
                    <a:pos x="9" y="28"/>
                  </a:cxn>
                  <a:cxn ang="0">
                    <a:pos x="24" y="8"/>
                  </a:cxn>
                  <a:cxn ang="0">
                    <a:pos x="39" y="1"/>
                  </a:cxn>
                  <a:cxn ang="0">
                    <a:pos x="52" y="1"/>
                  </a:cxn>
                  <a:cxn ang="0">
                    <a:pos x="69" y="12"/>
                  </a:cxn>
                  <a:cxn ang="0">
                    <a:pos x="81" y="34"/>
                  </a:cxn>
                  <a:cxn ang="0">
                    <a:pos x="88" y="65"/>
                  </a:cxn>
                  <a:cxn ang="0">
                    <a:pos x="87" y="90"/>
                  </a:cxn>
                  <a:cxn ang="0">
                    <a:pos x="80" y="114"/>
                  </a:cxn>
                  <a:cxn ang="0">
                    <a:pos x="69" y="134"/>
                  </a:cxn>
                  <a:cxn ang="0">
                    <a:pos x="58" y="144"/>
                  </a:cxn>
                  <a:cxn ang="0">
                    <a:pos x="48" y="148"/>
                  </a:cxn>
                  <a:cxn ang="0">
                    <a:pos x="35" y="147"/>
                  </a:cxn>
                  <a:cxn ang="0">
                    <a:pos x="43" y="133"/>
                  </a:cxn>
                  <a:cxn ang="0">
                    <a:pos x="52" y="132"/>
                  </a:cxn>
                  <a:cxn ang="0">
                    <a:pos x="65" y="122"/>
                  </a:cxn>
                  <a:cxn ang="0">
                    <a:pos x="74" y="105"/>
                  </a:cxn>
                  <a:cxn ang="0">
                    <a:pos x="79" y="86"/>
                  </a:cxn>
                  <a:cxn ang="0">
                    <a:pos x="80" y="66"/>
                  </a:cxn>
                  <a:cxn ang="0">
                    <a:pos x="77" y="48"/>
                  </a:cxn>
                  <a:cxn ang="0">
                    <a:pos x="69" y="30"/>
                  </a:cxn>
                  <a:cxn ang="0">
                    <a:pos x="58" y="16"/>
                  </a:cxn>
                  <a:cxn ang="0">
                    <a:pos x="44" y="12"/>
                  </a:cxn>
                  <a:cxn ang="0">
                    <a:pos x="33" y="15"/>
                  </a:cxn>
                  <a:cxn ang="0">
                    <a:pos x="20" y="27"/>
                  </a:cxn>
                  <a:cxn ang="0">
                    <a:pos x="12" y="44"/>
                  </a:cxn>
                  <a:cxn ang="0">
                    <a:pos x="8" y="69"/>
                  </a:cxn>
                  <a:cxn ang="0">
                    <a:pos x="10" y="93"/>
                  </a:cxn>
                  <a:cxn ang="0">
                    <a:pos x="4" y="111"/>
                  </a:cxn>
                </a:cxnLst>
                <a:rect l="0" t="0" r="r" b="b"/>
                <a:pathLst>
                  <a:path w="89" h="149">
                    <a:moveTo>
                      <a:pt x="4" y="111"/>
                    </a:moveTo>
                    <a:lnTo>
                      <a:pt x="2" y="99"/>
                    </a:lnTo>
                    <a:lnTo>
                      <a:pt x="1" y="89"/>
                    </a:lnTo>
                    <a:lnTo>
                      <a:pt x="0" y="77"/>
                    </a:lnTo>
                    <a:lnTo>
                      <a:pt x="0" y="66"/>
                    </a:lnTo>
                    <a:lnTo>
                      <a:pt x="1" y="53"/>
                    </a:lnTo>
                    <a:lnTo>
                      <a:pt x="5" y="39"/>
                    </a:lnTo>
                    <a:lnTo>
                      <a:pt x="9" y="28"/>
                    </a:lnTo>
                    <a:lnTo>
                      <a:pt x="16" y="18"/>
                    </a:lnTo>
                    <a:lnTo>
                      <a:pt x="24" y="8"/>
                    </a:lnTo>
                    <a:lnTo>
                      <a:pt x="31" y="3"/>
                    </a:lnTo>
                    <a:lnTo>
                      <a:pt x="39" y="1"/>
                    </a:lnTo>
                    <a:lnTo>
                      <a:pt x="44" y="0"/>
                    </a:lnTo>
                    <a:lnTo>
                      <a:pt x="52" y="1"/>
                    </a:lnTo>
                    <a:lnTo>
                      <a:pt x="61" y="5"/>
                    </a:lnTo>
                    <a:lnTo>
                      <a:pt x="69" y="12"/>
                    </a:lnTo>
                    <a:lnTo>
                      <a:pt x="76" y="23"/>
                    </a:lnTo>
                    <a:lnTo>
                      <a:pt x="81" y="34"/>
                    </a:lnTo>
                    <a:lnTo>
                      <a:pt x="86" y="49"/>
                    </a:lnTo>
                    <a:lnTo>
                      <a:pt x="88" y="65"/>
                    </a:lnTo>
                    <a:lnTo>
                      <a:pt x="88" y="76"/>
                    </a:lnTo>
                    <a:lnTo>
                      <a:pt x="87" y="90"/>
                    </a:lnTo>
                    <a:lnTo>
                      <a:pt x="84" y="104"/>
                    </a:lnTo>
                    <a:lnTo>
                      <a:pt x="80" y="114"/>
                    </a:lnTo>
                    <a:lnTo>
                      <a:pt x="75" y="126"/>
                    </a:lnTo>
                    <a:lnTo>
                      <a:pt x="69" y="134"/>
                    </a:lnTo>
                    <a:lnTo>
                      <a:pt x="64" y="140"/>
                    </a:lnTo>
                    <a:lnTo>
                      <a:pt x="58" y="144"/>
                    </a:lnTo>
                    <a:lnTo>
                      <a:pt x="51" y="147"/>
                    </a:lnTo>
                    <a:lnTo>
                      <a:pt x="48" y="148"/>
                    </a:lnTo>
                    <a:lnTo>
                      <a:pt x="40" y="148"/>
                    </a:lnTo>
                    <a:lnTo>
                      <a:pt x="35" y="147"/>
                    </a:lnTo>
                    <a:lnTo>
                      <a:pt x="29" y="144"/>
                    </a:lnTo>
                    <a:lnTo>
                      <a:pt x="43" y="133"/>
                    </a:lnTo>
                    <a:lnTo>
                      <a:pt x="47" y="133"/>
                    </a:lnTo>
                    <a:lnTo>
                      <a:pt x="52" y="132"/>
                    </a:lnTo>
                    <a:lnTo>
                      <a:pt x="59" y="127"/>
                    </a:lnTo>
                    <a:lnTo>
                      <a:pt x="65" y="122"/>
                    </a:lnTo>
                    <a:lnTo>
                      <a:pt x="70" y="113"/>
                    </a:lnTo>
                    <a:lnTo>
                      <a:pt x="74" y="105"/>
                    </a:lnTo>
                    <a:lnTo>
                      <a:pt x="77" y="97"/>
                    </a:lnTo>
                    <a:lnTo>
                      <a:pt x="79" y="86"/>
                    </a:lnTo>
                    <a:lnTo>
                      <a:pt x="80" y="75"/>
                    </a:lnTo>
                    <a:lnTo>
                      <a:pt x="80" y="66"/>
                    </a:lnTo>
                    <a:lnTo>
                      <a:pt x="78" y="56"/>
                    </a:lnTo>
                    <a:lnTo>
                      <a:pt x="77" y="48"/>
                    </a:lnTo>
                    <a:lnTo>
                      <a:pt x="74" y="40"/>
                    </a:lnTo>
                    <a:lnTo>
                      <a:pt x="69" y="30"/>
                    </a:lnTo>
                    <a:lnTo>
                      <a:pt x="64" y="22"/>
                    </a:lnTo>
                    <a:lnTo>
                      <a:pt x="58" y="16"/>
                    </a:lnTo>
                    <a:lnTo>
                      <a:pt x="51" y="12"/>
                    </a:lnTo>
                    <a:lnTo>
                      <a:pt x="44" y="12"/>
                    </a:lnTo>
                    <a:lnTo>
                      <a:pt x="39" y="12"/>
                    </a:lnTo>
                    <a:lnTo>
                      <a:pt x="33" y="15"/>
                    </a:lnTo>
                    <a:lnTo>
                      <a:pt x="25" y="20"/>
                    </a:lnTo>
                    <a:lnTo>
                      <a:pt x="20" y="27"/>
                    </a:lnTo>
                    <a:lnTo>
                      <a:pt x="15" y="35"/>
                    </a:lnTo>
                    <a:lnTo>
                      <a:pt x="12" y="44"/>
                    </a:lnTo>
                    <a:lnTo>
                      <a:pt x="9" y="58"/>
                    </a:lnTo>
                    <a:lnTo>
                      <a:pt x="8" y="69"/>
                    </a:lnTo>
                    <a:lnTo>
                      <a:pt x="8" y="78"/>
                    </a:lnTo>
                    <a:lnTo>
                      <a:pt x="10" y="93"/>
                    </a:lnTo>
                    <a:lnTo>
                      <a:pt x="14" y="106"/>
                    </a:lnTo>
                    <a:lnTo>
                      <a:pt x="4" y="1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06" name="Freeform 82"/>
              <p:cNvSpPr>
                <a:spLocks/>
              </p:cNvSpPr>
              <p:nvPr/>
            </p:nvSpPr>
            <p:spPr bwMode="auto">
              <a:xfrm>
                <a:off x="4973" y="3942"/>
                <a:ext cx="40" cy="45"/>
              </a:xfrm>
              <a:custGeom>
                <a:avLst/>
                <a:gdLst/>
                <a:ahLst/>
                <a:cxnLst>
                  <a:cxn ang="0">
                    <a:pos x="9" y="0"/>
                  </a:cxn>
                  <a:cxn ang="0">
                    <a:pos x="11" y="7"/>
                  </a:cxn>
                  <a:cxn ang="0">
                    <a:pos x="15" y="14"/>
                  </a:cxn>
                  <a:cxn ang="0">
                    <a:pos x="19" y="20"/>
                  </a:cxn>
                  <a:cxn ang="0">
                    <a:pos x="24" y="24"/>
                  </a:cxn>
                  <a:cxn ang="0">
                    <a:pos x="31" y="28"/>
                  </a:cxn>
                  <a:cxn ang="0">
                    <a:pos x="35" y="29"/>
                  </a:cxn>
                  <a:cxn ang="0">
                    <a:pos x="39" y="29"/>
                  </a:cxn>
                  <a:cxn ang="0">
                    <a:pos x="36" y="44"/>
                  </a:cxn>
                  <a:cxn ang="0">
                    <a:pos x="30" y="43"/>
                  </a:cxn>
                  <a:cxn ang="0">
                    <a:pos x="25" y="40"/>
                  </a:cxn>
                  <a:cxn ang="0">
                    <a:pos x="20" y="37"/>
                  </a:cxn>
                  <a:cxn ang="0">
                    <a:pos x="14" y="32"/>
                  </a:cxn>
                  <a:cxn ang="0">
                    <a:pos x="9" y="25"/>
                  </a:cxn>
                  <a:cxn ang="0">
                    <a:pos x="6" y="20"/>
                  </a:cxn>
                  <a:cxn ang="0">
                    <a:pos x="3" y="14"/>
                  </a:cxn>
                  <a:cxn ang="0">
                    <a:pos x="0" y="6"/>
                  </a:cxn>
                  <a:cxn ang="0">
                    <a:pos x="9" y="0"/>
                  </a:cxn>
                </a:cxnLst>
                <a:rect l="0" t="0" r="r" b="b"/>
                <a:pathLst>
                  <a:path w="40" h="45">
                    <a:moveTo>
                      <a:pt x="9" y="0"/>
                    </a:moveTo>
                    <a:lnTo>
                      <a:pt x="11" y="7"/>
                    </a:lnTo>
                    <a:lnTo>
                      <a:pt x="15" y="14"/>
                    </a:lnTo>
                    <a:lnTo>
                      <a:pt x="19" y="20"/>
                    </a:lnTo>
                    <a:lnTo>
                      <a:pt x="24" y="24"/>
                    </a:lnTo>
                    <a:lnTo>
                      <a:pt x="31" y="28"/>
                    </a:lnTo>
                    <a:lnTo>
                      <a:pt x="35" y="29"/>
                    </a:lnTo>
                    <a:lnTo>
                      <a:pt x="39" y="29"/>
                    </a:lnTo>
                    <a:lnTo>
                      <a:pt x="36" y="44"/>
                    </a:lnTo>
                    <a:lnTo>
                      <a:pt x="30" y="43"/>
                    </a:lnTo>
                    <a:lnTo>
                      <a:pt x="25" y="40"/>
                    </a:lnTo>
                    <a:lnTo>
                      <a:pt x="20" y="37"/>
                    </a:lnTo>
                    <a:lnTo>
                      <a:pt x="14" y="32"/>
                    </a:lnTo>
                    <a:lnTo>
                      <a:pt x="9" y="25"/>
                    </a:lnTo>
                    <a:lnTo>
                      <a:pt x="6" y="20"/>
                    </a:lnTo>
                    <a:lnTo>
                      <a:pt x="3" y="14"/>
                    </a:lnTo>
                    <a:lnTo>
                      <a:pt x="0" y="6"/>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07" name="Freeform 83"/>
              <p:cNvSpPr>
                <a:spLocks/>
              </p:cNvSpPr>
              <p:nvPr/>
            </p:nvSpPr>
            <p:spPr bwMode="auto">
              <a:xfrm>
                <a:off x="4981" y="3857"/>
                <a:ext cx="56" cy="107"/>
              </a:xfrm>
              <a:custGeom>
                <a:avLst/>
                <a:gdLst/>
                <a:ahLst/>
                <a:cxnLst>
                  <a:cxn ang="0">
                    <a:pos x="42" y="10"/>
                  </a:cxn>
                  <a:cxn ang="0">
                    <a:pos x="43" y="34"/>
                  </a:cxn>
                  <a:cxn ang="0">
                    <a:pos x="30" y="13"/>
                  </a:cxn>
                  <a:cxn ang="0">
                    <a:pos x="30" y="25"/>
                  </a:cxn>
                  <a:cxn ang="0">
                    <a:pos x="29" y="36"/>
                  </a:cxn>
                  <a:cxn ang="0">
                    <a:pos x="27" y="43"/>
                  </a:cxn>
                  <a:cxn ang="0">
                    <a:pos x="25" y="49"/>
                  </a:cxn>
                  <a:cxn ang="0">
                    <a:pos x="22" y="53"/>
                  </a:cxn>
                  <a:cxn ang="0">
                    <a:pos x="19" y="57"/>
                  </a:cxn>
                  <a:cxn ang="0">
                    <a:pos x="11" y="66"/>
                  </a:cxn>
                  <a:cxn ang="0">
                    <a:pos x="19" y="86"/>
                  </a:cxn>
                  <a:cxn ang="0">
                    <a:pos x="26" y="80"/>
                  </a:cxn>
                  <a:cxn ang="0">
                    <a:pos x="32" y="76"/>
                  </a:cxn>
                  <a:cxn ang="0">
                    <a:pos x="33" y="75"/>
                  </a:cxn>
                  <a:cxn ang="0">
                    <a:pos x="36" y="75"/>
                  </a:cxn>
                  <a:cxn ang="0">
                    <a:pos x="40" y="75"/>
                  </a:cxn>
                  <a:cxn ang="0">
                    <a:pos x="45" y="78"/>
                  </a:cxn>
                  <a:cxn ang="0">
                    <a:pos x="51" y="84"/>
                  </a:cxn>
                  <a:cxn ang="0">
                    <a:pos x="55" y="89"/>
                  </a:cxn>
                  <a:cxn ang="0">
                    <a:pos x="51" y="96"/>
                  </a:cxn>
                  <a:cxn ang="0">
                    <a:pos x="47" y="100"/>
                  </a:cxn>
                  <a:cxn ang="0">
                    <a:pos x="42" y="103"/>
                  </a:cxn>
                  <a:cxn ang="0">
                    <a:pos x="38" y="106"/>
                  </a:cxn>
                  <a:cxn ang="0">
                    <a:pos x="33" y="106"/>
                  </a:cxn>
                  <a:cxn ang="0">
                    <a:pos x="28" y="106"/>
                  </a:cxn>
                  <a:cxn ang="0">
                    <a:pos x="23" y="104"/>
                  </a:cxn>
                  <a:cxn ang="0">
                    <a:pos x="18" y="101"/>
                  </a:cxn>
                  <a:cxn ang="0">
                    <a:pos x="13" y="96"/>
                  </a:cxn>
                  <a:cxn ang="0">
                    <a:pos x="9" y="91"/>
                  </a:cxn>
                  <a:cxn ang="0">
                    <a:pos x="6" y="83"/>
                  </a:cxn>
                  <a:cxn ang="0">
                    <a:pos x="3" y="75"/>
                  </a:cxn>
                  <a:cxn ang="0">
                    <a:pos x="1" y="68"/>
                  </a:cxn>
                  <a:cxn ang="0">
                    <a:pos x="0" y="59"/>
                  </a:cxn>
                  <a:cxn ang="0">
                    <a:pos x="0" y="48"/>
                  </a:cxn>
                  <a:cxn ang="0">
                    <a:pos x="1" y="38"/>
                  </a:cxn>
                  <a:cxn ang="0">
                    <a:pos x="3" y="31"/>
                  </a:cxn>
                  <a:cxn ang="0">
                    <a:pos x="5" y="24"/>
                  </a:cxn>
                  <a:cxn ang="0">
                    <a:pos x="9" y="17"/>
                  </a:cxn>
                  <a:cxn ang="0">
                    <a:pos x="14" y="9"/>
                  </a:cxn>
                  <a:cxn ang="0">
                    <a:pos x="21" y="3"/>
                  </a:cxn>
                  <a:cxn ang="0">
                    <a:pos x="27" y="0"/>
                  </a:cxn>
                  <a:cxn ang="0">
                    <a:pos x="33" y="0"/>
                  </a:cxn>
                  <a:cxn ang="0">
                    <a:pos x="40" y="1"/>
                  </a:cxn>
                  <a:cxn ang="0">
                    <a:pos x="43" y="3"/>
                  </a:cxn>
                  <a:cxn ang="0">
                    <a:pos x="42" y="10"/>
                  </a:cxn>
                </a:cxnLst>
                <a:rect l="0" t="0" r="r" b="b"/>
                <a:pathLst>
                  <a:path w="56" h="107">
                    <a:moveTo>
                      <a:pt x="42" y="10"/>
                    </a:moveTo>
                    <a:lnTo>
                      <a:pt x="43" y="34"/>
                    </a:lnTo>
                    <a:lnTo>
                      <a:pt x="30" y="13"/>
                    </a:lnTo>
                    <a:lnTo>
                      <a:pt x="30" y="25"/>
                    </a:lnTo>
                    <a:lnTo>
                      <a:pt x="29" y="36"/>
                    </a:lnTo>
                    <a:lnTo>
                      <a:pt x="27" y="43"/>
                    </a:lnTo>
                    <a:lnTo>
                      <a:pt x="25" y="49"/>
                    </a:lnTo>
                    <a:lnTo>
                      <a:pt x="22" y="53"/>
                    </a:lnTo>
                    <a:lnTo>
                      <a:pt x="19" y="57"/>
                    </a:lnTo>
                    <a:lnTo>
                      <a:pt x="11" y="66"/>
                    </a:lnTo>
                    <a:lnTo>
                      <a:pt x="19" y="86"/>
                    </a:lnTo>
                    <a:lnTo>
                      <a:pt x="26" y="80"/>
                    </a:lnTo>
                    <a:lnTo>
                      <a:pt x="32" y="76"/>
                    </a:lnTo>
                    <a:lnTo>
                      <a:pt x="33" y="75"/>
                    </a:lnTo>
                    <a:lnTo>
                      <a:pt x="36" y="75"/>
                    </a:lnTo>
                    <a:lnTo>
                      <a:pt x="40" y="75"/>
                    </a:lnTo>
                    <a:lnTo>
                      <a:pt x="45" y="78"/>
                    </a:lnTo>
                    <a:lnTo>
                      <a:pt x="51" y="84"/>
                    </a:lnTo>
                    <a:lnTo>
                      <a:pt x="55" y="89"/>
                    </a:lnTo>
                    <a:lnTo>
                      <a:pt x="51" y="96"/>
                    </a:lnTo>
                    <a:lnTo>
                      <a:pt x="47" y="100"/>
                    </a:lnTo>
                    <a:lnTo>
                      <a:pt x="42" y="103"/>
                    </a:lnTo>
                    <a:lnTo>
                      <a:pt x="38" y="106"/>
                    </a:lnTo>
                    <a:lnTo>
                      <a:pt x="33" y="106"/>
                    </a:lnTo>
                    <a:lnTo>
                      <a:pt x="28" y="106"/>
                    </a:lnTo>
                    <a:lnTo>
                      <a:pt x="23" y="104"/>
                    </a:lnTo>
                    <a:lnTo>
                      <a:pt x="18" y="101"/>
                    </a:lnTo>
                    <a:lnTo>
                      <a:pt x="13" y="96"/>
                    </a:lnTo>
                    <a:lnTo>
                      <a:pt x="9" y="91"/>
                    </a:lnTo>
                    <a:lnTo>
                      <a:pt x="6" y="83"/>
                    </a:lnTo>
                    <a:lnTo>
                      <a:pt x="3" y="75"/>
                    </a:lnTo>
                    <a:lnTo>
                      <a:pt x="1" y="68"/>
                    </a:lnTo>
                    <a:lnTo>
                      <a:pt x="0" y="59"/>
                    </a:lnTo>
                    <a:lnTo>
                      <a:pt x="0" y="48"/>
                    </a:lnTo>
                    <a:lnTo>
                      <a:pt x="1" y="38"/>
                    </a:lnTo>
                    <a:lnTo>
                      <a:pt x="3" y="31"/>
                    </a:lnTo>
                    <a:lnTo>
                      <a:pt x="5" y="24"/>
                    </a:lnTo>
                    <a:lnTo>
                      <a:pt x="9" y="17"/>
                    </a:lnTo>
                    <a:lnTo>
                      <a:pt x="14" y="9"/>
                    </a:lnTo>
                    <a:lnTo>
                      <a:pt x="21" y="3"/>
                    </a:lnTo>
                    <a:lnTo>
                      <a:pt x="27" y="0"/>
                    </a:lnTo>
                    <a:lnTo>
                      <a:pt x="33" y="0"/>
                    </a:lnTo>
                    <a:lnTo>
                      <a:pt x="40" y="1"/>
                    </a:lnTo>
                    <a:lnTo>
                      <a:pt x="43" y="3"/>
                    </a:lnTo>
                    <a:lnTo>
                      <a:pt x="42"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08" name="Freeform 84"/>
              <p:cNvSpPr>
                <a:spLocks/>
              </p:cNvSpPr>
              <p:nvPr/>
            </p:nvSpPr>
            <p:spPr bwMode="auto">
              <a:xfrm>
                <a:off x="5022" y="3860"/>
                <a:ext cx="23" cy="89"/>
              </a:xfrm>
              <a:custGeom>
                <a:avLst/>
                <a:gdLst/>
                <a:ahLst/>
                <a:cxnLst>
                  <a:cxn ang="0">
                    <a:pos x="0" y="9"/>
                  </a:cxn>
                  <a:cxn ang="0">
                    <a:pos x="4" y="33"/>
                  </a:cxn>
                  <a:cxn ang="0">
                    <a:pos x="5" y="38"/>
                  </a:cxn>
                  <a:cxn ang="0">
                    <a:pos x="7" y="44"/>
                  </a:cxn>
                  <a:cxn ang="0">
                    <a:pos x="11" y="50"/>
                  </a:cxn>
                  <a:cxn ang="0">
                    <a:pos x="14" y="55"/>
                  </a:cxn>
                  <a:cxn ang="0">
                    <a:pos x="18" y="60"/>
                  </a:cxn>
                  <a:cxn ang="0">
                    <a:pos x="15" y="72"/>
                  </a:cxn>
                  <a:cxn ang="0">
                    <a:pos x="12" y="84"/>
                  </a:cxn>
                  <a:cxn ang="0">
                    <a:pos x="12" y="88"/>
                  </a:cxn>
                  <a:cxn ang="0">
                    <a:pos x="14" y="84"/>
                  </a:cxn>
                  <a:cxn ang="0">
                    <a:pos x="17" y="77"/>
                  </a:cxn>
                  <a:cxn ang="0">
                    <a:pos x="20" y="69"/>
                  </a:cxn>
                  <a:cxn ang="0">
                    <a:pos x="21" y="62"/>
                  </a:cxn>
                  <a:cxn ang="0">
                    <a:pos x="22" y="54"/>
                  </a:cxn>
                  <a:cxn ang="0">
                    <a:pos x="22" y="45"/>
                  </a:cxn>
                  <a:cxn ang="0">
                    <a:pos x="21" y="36"/>
                  </a:cxn>
                  <a:cxn ang="0">
                    <a:pos x="20" y="29"/>
                  </a:cxn>
                  <a:cxn ang="0">
                    <a:pos x="17" y="21"/>
                  </a:cxn>
                  <a:cxn ang="0">
                    <a:pos x="13" y="12"/>
                  </a:cxn>
                  <a:cxn ang="0">
                    <a:pos x="7" y="6"/>
                  </a:cxn>
                  <a:cxn ang="0">
                    <a:pos x="0" y="0"/>
                  </a:cxn>
                  <a:cxn ang="0">
                    <a:pos x="0" y="9"/>
                  </a:cxn>
                </a:cxnLst>
                <a:rect l="0" t="0" r="r" b="b"/>
                <a:pathLst>
                  <a:path w="23" h="89">
                    <a:moveTo>
                      <a:pt x="0" y="9"/>
                    </a:moveTo>
                    <a:lnTo>
                      <a:pt x="4" y="33"/>
                    </a:lnTo>
                    <a:lnTo>
                      <a:pt x="5" y="38"/>
                    </a:lnTo>
                    <a:lnTo>
                      <a:pt x="7" y="44"/>
                    </a:lnTo>
                    <a:lnTo>
                      <a:pt x="11" y="50"/>
                    </a:lnTo>
                    <a:lnTo>
                      <a:pt x="14" y="55"/>
                    </a:lnTo>
                    <a:lnTo>
                      <a:pt x="18" y="60"/>
                    </a:lnTo>
                    <a:lnTo>
                      <a:pt x="15" y="72"/>
                    </a:lnTo>
                    <a:lnTo>
                      <a:pt x="12" y="84"/>
                    </a:lnTo>
                    <a:lnTo>
                      <a:pt x="12" y="88"/>
                    </a:lnTo>
                    <a:lnTo>
                      <a:pt x="14" y="84"/>
                    </a:lnTo>
                    <a:lnTo>
                      <a:pt x="17" y="77"/>
                    </a:lnTo>
                    <a:lnTo>
                      <a:pt x="20" y="69"/>
                    </a:lnTo>
                    <a:lnTo>
                      <a:pt x="21" y="62"/>
                    </a:lnTo>
                    <a:lnTo>
                      <a:pt x="22" y="54"/>
                    </a:lnTo>
                    <a:lnTo>
                      <a:pt x="22" y="45"/>
                    </a:lnTo>
                    <a:lnTo>
                      <a:pt x="21" y="36"/>
                    </a:lnTo>
                    <a:lnTo>
                      <a:pt x="20" y="29"/>
                    </a:lnTo>
                    <a:lnTo>
                      <a:pt x="17" y="21"/>
                    </a:lnTo>
                    <a:lnTo>
                      <a:pt x="13" y="12"/>
                    </a:lnTo>
                    <a:lnTo>
                      <a:pt x="7" y="6"/>
                    </a:lnTo>
                    <a:lnTo>
                      <a:pt x="0" y="0"/>
                    </a:lnTo>
                    <a:lnTo>
                      <a:pt x="0" y="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09" name="Freeform 85"/>
              <p:cNvSpPr>
                <a:spLocks/>
              </p:cNvSpPr>
              <p:nvPr/>
            </p:nvSpPr>
            <p:spPr bwMode="auto">
              <a:xfrm>
                <a:off x="5012" y="3902"/>
                <a:ext cx="8" cy="24"/>
              </a:xfrm>
              <a:custGeom>
                <a:avLst/>
                <a:gdLst/>
                <a:ahLst/>
                <a:cxnLst>
                  <a:cxn ang="0">
                    <a:pos x="7" y="0"/>
                  </a:cxn>
                  <a:cxn ang="0">
                    <a:pos x="5" y="0"/>
                  </a:cxn>
                  <a:cxn ang="0">
                    <a:pos x="3" y="1"/>
                  </a:cxn>
                  <a:cxn ang="0">
                    <a:pos x="2" y="4"/>
                  </a:cxn>
                  <a:cxn ang="0">
                    <a:pos x="1" y="6"/>
                  </a:cxn>
                  <a:cxn ang="0">
                    <a:pos x="0" y="10"/>
                  </a:cxn>
                  <a:cxn ang="0">
                    <a:pos x="0" y="13"/>
                  </a:cxn>
                  <a:cxn ang="0">
                    <a:pos x="1" y="16"/>
                  </a:cxn>
                  <a:cxn ang="0">
                    <a:pos x="1" y="19"/>
                  </a:cxn>
                  <a:cxn ang="0">
                    <a:pos x="3" y="22"/>
                  </a:cxn>
                  <a:cxn ang="0">
                    <a:pos x="4" y="23"/>
                  </a:cxn>
                  <a:cxn ang="0">
                    <a:pos x="6" y="23"/>
                  </a:cxn>
                  <a:cxn ang="0">
                    <a:pos x="7" y="23"/>
                  </a:cxn>
                  <a:cxn ang="0">
                    <a:pos x="7" y="21"/>
                  </a:cxn>
                  <a:cxn ang="0">
                    <a:pos x="5" y="21"/>
                  </a:cxn>
                  <a:cxn ang="0">
                    <a:pos x="4" y="20"/>
                  </a:cxn>
                  <a:cxn ang="0">
                    <a:pos x="2" y="18"/>
                  </a:cxn>
                  <a:cxn ang="0">
                    <a:pos x="2" y="16"/>
                  </a:cxn>
                  <a:cxn ang="0">
                    <a:pos x="1" y="13"/>
                  </a:cxn>
                  <a:cxn ang="0">
                    <a:pos x="1" y="10"/>
                  </a:cxn>
                  <a:cxn ang="0">
                    <a:pos x="1" y="7"/>
                  </a:cxn>
                  <a:cxn ang="0">
                    <a:pos x="2" y="4"/>
                  </a:cxn>
                  <a:cxn ang="0">
                    <a:pos x="4" y="3"/>
                  </a:cxn>
                  <a:cxn ang="0">
                    <a:pos x="5" y="2"/>
                  </a:cxn>
                  <a:cxn ang="0">
                    <a:pos x="7" y="2"/>
                  </a:cxn>
                  <a:cxn ang="0">
                    <a:pos x="7" y="0"/>
                  </a:cxn>
                </a:cxnLst>
                <a:rect l="0" t="0" r="r" b="b"/>
                <a:pathLst>
                  <a:path w="8" h="24">
                    <a:moveTo>
                      <a:pt x="7" y="0"/>
                    </a:moveTo>
                    <a:lnTo>
                      <a:pt x="5" y="0"/>
                    </a:lnTo>
                    <a:lnTo>
                      <a:pt x="3" y="1"/>
                    </a:lnTo>
                    <a:lnTo>
                      <a:pt x="2" y="4"/>
                    </a:lnTo>
                    <a:lnTo>
                      <a:pt x="1" y="6"/>
                    </a:lnTo>
                    <a:lnTo>
                      <a:pt x="0" y="10"/>
                    </a:lnTo>
                    <a:lnTo>
                      <a:pt x="0" y="13"/>
                    </a:lnTo>
                    <a:lnTo>
                      <a:pt x="1" y="16"/>
                    </a:lnTo>
                    <a:lnTo>
                      <a:pt x="1" y="19"/>
                    </a:lnTo>
                    <a:lnTo>
                      <a:pt x="3" y="22"/>
                    </a:lnTo>
                    <a:lnTo>
                      <a:pt x="4" y="23"/>
                    </a:lnTo>
                    <a:lnTo>
                      <a:pt x="6" y="23"/>
                    </a:lnTo>
                    <a:lnTo>
                      <a:pt x="7" y="23"/>
                    </a:lnTo>
                    <a:lnTo>
                      <a:pt x="7" y="21"/>
                    </a:lnTo>
                    <a:lnTo>
                      <a:pt x="5" y="21"/>
                    </a:lnTo>
                    <a:lnTo>
                      <a:pt x="4" y="20"/>
                    </a:lnTo>
                    <a:lnTo>
                      <a:pt x="2" y="18"/>
                    </a:lnTo>
                    <a:lnTo>
                      <a:pt x="2" y="16"/>
                    </a:lnTo>
                    <a:lnTo>
                      <a:pt x="1" y="13"/>
                    </a:lnTo>
                    <a:lnTo>
                      <a:pt x="1" y="10"/>
                    </a:lnTo>
                    <a:lnTo>
                      <a:pt x="1" y="7"/>
                    </a:lnTo>
                    <a:lnTo>
                      <a:pt x="2" y="4"/>
                    </a:lnTo>
                    <a:lnTo>
                      <a:pt x="4" y="3"/>
                    </a:lnTo>
                    <a:lnTo>
                      <a:pt x="5" y="2"/>
                    </a:lnTo>
                    <a:lnTo>
                      <a:pt x="7" y="2"/>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10" name="Freeform 86"/>
              <p:cNvSpPr>
                <a:spLocks/>
              </p:cNvSpPr>
              <p:nvPr/>
            </p:nvSpPr>
            <p:spPr bwMode="auto">
              <a:xfrm>
                <a:off x="5017" y="3902"/>
                <a:ext cx="11" cy="24"/>
              </a:xfrm>
              <a:custGeom>
                <a:avLst/>
                <a:gdLst/>
                <a:ahLst/>
                <a:cxnLst>
                  <a:cxn ang="0">
                    <a:pos x="2" y="2"/>
                  </a:cxn>
                  <a:cxn ang="0">
                    <a:pos x="4" y="3"/>
                  </a:cxn>
                  <a:cxn ang="0">
                    <a:pos x="5" y="4"/>
                  </a:cxn>
                  <a:cxn ang="0">
                    <a:pos x="6" y="7"/>
                  </a:cxn>
                  <a:cxn ang="0">
                    <a:pos x="7" y="9"/>
                  </a:cxn>
                  <a:cxn ang="0">
                    <a:pos x="7" y="12"/>
                  </a:cxn>
                  <a:cxn ang="0">
                    <a:pos x="6" y="15"/>
                  </a:cxn>
                  <a:cxn ang="0">
                    <a:pos x="5" y="17"/>
                  </a:cxn>
                  <a:cxn ang="0">
                    <a:pos x="4" y="19"/>
                  </a:cxn>
                  <a:cxn ang="0">
                    <a:pos x="3" y="20"/>
                  </a:cxn>
                  <a:cxn ang="0">
                    <a:pos x="2" y="21"/>
                  </a:cxn>
                  <a:cxn ang="0">
                    <a:pos x="1" y="21"/>
                  </a:cxn>
                  <a:cxn ang="0">
                    <a:pos x="0" y="21"/>
                  </a:cxn>
                  <a:cxn ang="0">
                    <a:pos x="2" y="23"/>
                  </a:cxn>
                  <a:cxn ang="0">
                    <a:pos x="4" y="23"/>
                  </a:cxn>
                  <a:cxn ang="0">
                    <a:pos x="5" y="22"/>
                  </a:cxn>
                  <a:cxn ang="0">
                    <a:pos x="7" y="20"/>
                  </a:cxn>
                  <a:cxn ang="0">
                    <a:pos x="8" y="18"/>
                  </a:cxn>
                  <a:cxn ang="0">
                    <a:pos x="9" y="16"/>
                  </a:cxn>
                  <a:cxn ang="0">
                    <a:pos x="9" y="15"/>
                  </a:cxn>
                  <a:cxn ang="0">
                    <a:pos x="10" y="12"/>
                  </a:cxn>
                  <a:cxn ang="0">
                    <a:pos x="10" y="11"/>
                  </a:cxn>
                  <a:cxn ang="0">
                    <a:pos x="9" y="8"/>
                  </a:cxn>
                  <a:cxn ang="0">
                    <a:pos x="9" y="5"/>
                  </a:cxn>
                  <a:cxn ang="0">
                    <a:pos x="7" y="3"/>
                  </a:cxn>
                  <a:cxn ang="0">
                    <a:pos x="6" y="1"/>
                  </a:cxn>
                  <a:cxn ang="0">
                    <a:pos x="4" y="0"/>
                  </a:cxn>
                  <a:cxn ang="0">
                    <a:pos x="3" y="0"/>
                  </a:cxn>
                  <a:cxn ang="0">
                    <a:pos x="2" y="2"/>
                  </a:cxn>
                </a:cxnLst>
                <a:rect l="0" t="0" r="r" b="b"/>
                <a:pathLst>
                  <a:path w="11" h="24">
                    <a:moveTo>
                      <a:pt x="2" y="2"/>
                    </a:moveTo>
                    <a:lnTo>
                      <a:pt x="4" y="3"/>
                    </a:lnTo>
                    <a:lnTo>
                      <a:pt x="5" y="4"/>
                    </a:lnTo>
                    <a:lnTo>
                      <a:pt x="6" y="7"/>
                    </a:lnTo>
                    <a:lnTo>
                      <a:pt x="7" y="9"/>
                    </a:lnTo>
                    <a:lnTo>
                      <a:pt x="7" y="12"/>
                    </a:lnTo>
                    <a:lnTo>
                      <a:pt x="6" y="15"/>
                    </a:lnTo>
                    <a:lnTo>
                      <a:pt x="5" y="17"/>
                    </a:lnTo>
                    <a:lnTo>
                      <a:pt x="4" y="19"/>
                    </a:lnTo>
                    <a:lnTo>
                      <a:pt x="3" y="20"/>
                    </a:lnTo>
                    <a:lnTo>
                      <a:pt x="2" y="21"/>
                    </a:lnTo>
                    <a:lnTo>
                      <a:pt x="1" y="21"/>
                    </a:lnTo>
                    <a:lnTo>
                      <a:pt x="0" y="21"/>
                    </a:lnTo>
                    <a:lnTo>
                      <a:pt x="2" y="23"/>
                    </a:lnTo>
                    <a:lnTo>
                      <a:pt x="4" y="23"/>
                    </a:lnTo>
                    <a:lnTo>
                      <a:pt x="5" y="22"/>
                    </a:lnTo>
                    <a:lnTo>
                      <a:pt x="7" y="20"/>
                    </a:lnTo>
                    <a:lnTo>
                      <a:pt x="8" y="18"/>
                    </a:lnTo>
                    <a:lnTo>
                      <a:pt x="9" y="16"/>
                    </a:lnTo>
                    <a:lnTo>
                      <a:pt x="9" y="15"/>
                    </a:lnTo>
                    <a:lnTo>
                      <a:pt x="10" y="12"/>
                    </a:lnTo>
                    <a:lnTo>
                      <a:pt x="10" y="11"/>
                    </a:lnTo>
                    <a:lnTo>
                      <a:pt x="9" y="8"/>
                    </a:lnTo>
                    <a:lnTo>
                      <a:pt x="9" y="5"/>
                    </a:lnTo>
                    <a:lnTo>
                      <a:pt x="7" y="3"/>
                    </a:lnTo>
                    <a:lnTo>
                      <a:pt x="6" y="1"/>
                    </a:lnTo>
                    <a:lnTo>
                      <a:pt x="4" y="0"/>
                    </a:lnTo>
                    <a:lnTo>
                      <a:pt x="3" y="0"/>
                    </a:lnTo>
                    <a:lnTo>
                      <a:pt x="2"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11" name="Freeform 87"/>
              <p:cNvSpPr>
                <a:spLocks/>
              </p:cNvSpPr>
              <p:nvPr/>
            </p:nvSpPr>
            <p:spPr bwMode="auto">
              <a:xfrm>
                <a:off x="5001" y="3914"/>
                <a:ext cx="5" cy="29"/>
              </a:xfrm>
              <a:custGeom>
                <a:avLst/>
                <a:gdLst/>
                <a:ahLst/>
                <a:cxnLst>
                  <a:cxn ang="0">
                    <a:pos x="0" y="28"/>
                  </a:cxn>
                  <a:cxn ang="0">
                    <a:pos x="4" y="0"/>
                  </a:cxn>
                  <a:cxn ang="0">
                    <a:pos x="3" y="25"/>
                  </a:cxn>
                  <a:cxn ang="0">
                    <a:pos x="0" y="28"/>
                  </a:cxn>
                </a:cxnLst>
                <a:rect l="0" t="0" r="r" b="b"/>
                <a:pathLst>
                  <a:path w="5" h="29">
                    <a:moveTo>
                      <a:pt x="0" y="28"/>
                    </a:moveTo>
                    <a:lnTo>
                      <a:pt x="4" y="0"/>
                    </a:lnTo>
                    <a:lnTo>
                      <a:pt x="3" y="25"/>
                    </a:lnTo>
                    <a:lnTo>
                      <a:pt x="0" y="2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12" name="Freeform 88"/>
              <p:cNvSpPr>
                <a:spLocks/>
              </p:cNvSpPr>
              <p:nvPr/>
            </p:nvSpPr>
            <p:spPr bwMode="auto">
              <a:xfrm>
                <a:off x="5025" y="3916"/>
                <a:ext cx="15" cy="16"/>
              </a:xfrm>
              <a:custGeom>
                <a:avLst/>
                <a:gdLst/>
                <a:ahLst/>
                <a:cxnLst>
                  <a:cxn ang="0">
                    <a:pos x="12" y="0"/>
                  </a:cxn>
                  <a:cxn ang="0">
                    <a:pos x="0" y="15"/>
                  </a:cxn>
                  <a:cxn ang="0">
                    <a:pos x="14" y="1"/>
                  </a:cxn>
                  <a:cxn ang="0">
                    <a:pos x="12" y="0"/>
                  </a:cxn>
                </a:cxnLst>
                <a:rect l="0" t="0" r="r" b="b"/>
                <a:pathLst>
                  <a:path w="15" h="16">
                    <a:moveTo>
                      <a:pt x="12" y="0"/>
                    </a:moveTo>
                    <a:lnTo>
                      <a:pt x="0" y="15"/>
                    </a:lnTo>
                    <a:lnTo>
                      <a:pt x="14" y="1"/>
                    </a:lnTo>
                    <a:lnTo>
                      <a:pt x="1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13" name="Freeform 89"/>
              <p:cNvSpPr>
                <a:spLocks/>
              </p:cNvSpPr>
              <p:nvPr/>
            </p:nvSpPr>
            <p:spPr bwMode="auto">
              <a:xfrm>
                <a:off x="4612" y="3967"/>
                <a:ext cx="587" cy="29"/>
              </a:xfrm>
              <a:custGeom>
                <a:avLst/>
                <a:gdLst/>
                <a:ahLst/>
                <a:cxnLst>
                  <a:cxn ang="0">
                    <a:pos x="0" y="6"/>
                  </a:cxn>
                  <a:cxn ang="0">
                    <a:pos x="586" y="28"/>
                  </a:cxn>
                  <a:cxn ang="0">
                    <a:pos x="501" y="9"/>
                  </a:cxn>
                  <a:cxn ang="0">
                    <a:pos x="83" y="0"/>
                  </a:cxn>
                  <a:cxn ang="0">
                    <a:pos x="0" y="6"/>
                  </a:cxn>
                </a:cxnLst>
                <a:rect l="0" t="0" r="r" b="b"/>
                <a:pathLst>
                  <a:path w="587" h="29">
                    <a:moveTo>
                      <a:pt x="0" y="6"/>
                    </a:moveTo>
                    <a:lnTo>
                      <a:pt x="586" y="28"/>
                    </a:lnTo>
                    <a:lnTo>
                      <a:pt x="501" y="9"/>
                    </a:lnTo>
                    <a:lnTo>
                      <a:pt x="83" y="0"/>
                    </a:lnTo>
                    <a:lnTo>
                      <a:pt x="0" y="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14" name="Freeform 90"/>
              <p:cNvSpPr>
                <a:spLocks/>
              </p:cNvSpPr>
              <p:nvPr/>
            </p:nvSpPr>
            <p:spPr bwMode="auto">
              <a:xfrm>
                <a:off x="5091" y="3862"/>
                <a:ext cx="33" cy="46"/>
              </a:xfrm>
              <a:custGeom>
                <a:avLst/>
                <a:gdLst/>
                <a:ahLst/>
                <a:cxnLst>
                  <a:cxn ang="0">
                    <a:pos x="1" y="29"/>
                  </a:cxn>
                  <a:cxn ang="0">
                    <a:pos x="4" y="35"/>
                  </a:cxn>
                  <a:cxn ang="0">
                    <a:pos x="7" y="40"/>
                  </a:cxn>
                  <a:cxn ang="0">
                    <a:pos x="12" y="43"/>
                  </a:cxn>
                  <a:cxn ang="0">
                    <a:pos x="17" y="45"/>
                  </a:cxn>
                  <a:cxn ang="0">
                    <a:pos x="21" y="45"/>
                  </a:cxn>
                  <a:cxn ang="0">
                    <a:pos x="25" y="44"/>
                  </a:cxn>
                  <a:cxn ang="0">
                    <a:pos x="28" y="41"/>
                  </a:cxn>
                  <a:cxn ang="0">
                    <a:pos x="31" y="37"/>
                  </a:cxn>
                  <a:cxn ang="0">
                    <a:pos x="32" y="32"/>
                  </a:cxn>
                  <a:cxn ang="0">
                    <a:pos x="32" y="26"/>
                  </a:cxn>
                  <a:cxn ang="0">
                    <a:pos x="32" y="21"/>
                  </a:cxn>
                  <a:cxn ang="0">
                    <a:pos x="31" y="16"/>
                  </a:cxn>
                  <a:cxn ang="0">
                    <a:pos x="29" y="11"/>
                  </a:cxn>
                  <a:cxn ang="0">
                    <a:pos x="25" y="6"/>
                  </a:cxn>
                  <a:cxn ang="0">
                    <a:pos x="20" y="2"/>
                  </a:cxn>
                  <a:cxn ang="0">
                    <a:pos x="15" y="0"/>
                  </a:cxn>
                  <a:cxn ang="0">
                    <a:pos x="12" y="0"/>
                  </a:cxn>
                  <a:cxn ang="0">
                    <a:pos x="6" y="2"/>
                  </a:cxn>
                  <a:cxn ang="0">
                    <a:pos x="3" y="6"/>
                  </a:cxn>
                  <a:cxn ang="0">
                    <a:pos x="1" y="11"/>
                  </a:cxn>
                  <a:cxn ang="0">
                    <a:pos x="0" y="16"/>
                  </a:cxn>
                  <a:cxn ang="0">
                    <a:pos x="2" y="11"/>
                  </a:cxn>
                  <a:cxn ang="0">
                    <a:pos x="4" y="7"/>
                  </a:cxn>
                  <a:cxn ang="0">
                    <a:pos x="8" y="4"/>
                  </a:cxn>
                  <a:cxn ang="0">
                    <a:pos x="12" y="3"/>
                  </a:cxn>
                  <a:cxn ang="0">
                    <a:pos x="17" y="5"/>
                  </a:cxn>
                  <a:cxn ang="0">
                    <a:pos x="21" y="9"/>
                  </a:cxn>
                  <a:cxn ang="0">
                    <a:pos x="24" y="14"/>
                  </a:cxn>
                  <a:cxn ang="0">
                    <a:pos x="25" y="20"/>
                  </a:cxn>
                  <a:cxn ang="0">
                    <a:pos x="26" y="25"/>
                  </a:cxn>
                  <a:cxn ang="0">
                    <a:pos x="22" y="37"/>
                  </a:cxn>
                  <a:cxn ang="0">
                    <a:pos x="22" y="24"/>
                  </a:cxn>
                  <a:cxn ang="0">
                    <a:pos x="18" y="36"/>
                  </a:cxn>
                  <a:cxn ang="0">
                    <a:pos x="18" y="26"/>
                  </a:cxn>
                  <a:cxn ang="0">
                    <a:pos x="14" y="33"/>
                  </a:cxn>
                  <a:cxn ang="0">
                    <a:pos x="13" y="26"/>
                  </a:cxn>
                  <a:cxn ang="0">
                    <a:pos x="10" y="31"/>
                  </a:cxn>
                  <a:cxn ang="0">
                    <a:pos x="10" y="26"/>
                  </a:cxn>
                  <a:cxn ang="0">
                    <a:pos x="8" y="31"/>
                  </a:cxn>
                  <a:cxn ang="0">
                    <a:pos x="5" y="31"/>
                  </a:cxn>
                  <a:cxn ang="0">
                    <a:pos x="3" y="31"/>
                  </a:cxn>
                  <a:cxn ang="0">
                    <a:pos x="1" y="29"/>
                  </a:cxn>
                </a:cxnLst>
                <a:rect l="0" t="0" r="r" b="b"/>
                <a:pathLst>
                  <a:path w="33" h="46">
                    <a:moveTo>
                      <a:pt x="1" y="29"/>
                    </a:moveTo>
                    <a:lnTo>
                      <a:pt x="4" y="35"/>
                    </a:lnTo>
                    <a:lnTo>
                      <a:pt x="7" y="40"/>
                    </a:lnTo>
                    <a:lnTo>
                      <a:pt x="12" y="43"/>
                    </a:lnTo>
                    <a:lnTo>
                      <a:pt x="17" y="45"/>
                    </a:lnTo>
                    <a:lnTo>
                      <a:pt x="21" y="45"/>
                    </a:lnTo>
                    <a:lnTo>
                      <a:pt x="25" y="44"/>
                    </a:lnTo>
                    <a:lnTo>
                      <a:pt x="28" y="41"/>
                    </a:lnTo>
                    <a:lnTo>
                      <a:pt x="31" y="37"/>
                    </a:lnTo>
                    <a:lnTo>
                      <a:pt x="32" y="32"/>
                    </a:lnTo>
                    <a:lnTo>
                      <a:pt x="32" y="26"/>
                    </a:lnTo>
                    <a:lnTo>
                      <a:pt x="32" y="21"/>
                    </a:lnTo>
                    <a:lnTo>
                      <a:pt x="31" y="16"/>
                    </a:lnTo>
                    <a:lnTo>
                      <a:pt x="29" y="11"/>
                    </a:lnTo>
                    <a:lnTo>
                      <a:pt x="25" y="6"/>
                    </a:lnTo>
                    <a:lnTo>
                      <a:pt x="20" y="2"/>
                    </a:lnTo>
                    <a:lnTo>
                      <a:pt x="15" y="0"/>
                    </a:lnTo>
                    <a:lnTo>
                      <a:pt x="12" y="0"/>
                    </a:lnTo>
                    <a:lnTo>
                      <a:pt x="6" y="2"/>
                    </a:lnTo>
                    <a:lnTo>
                      <a:pt x="3" y="6"/>
                    </a:lnTo>
                    <a:lnTo>
                      <a:pt x="1" y="11"/>
                    </a:lnTo>
                    <a:lnTo>
                      <a:pt x="0" y="16"/>
                    </a:lnTo>
                    <a:lnTo>
                      <a:pt x="2" y="11"/>
                    </a:lnTo>
                    <a:lnTo>
                      <a:pt x="4" y="7"/>
                    </a:lnTo>
                    <a:lnTo>
                      <a:pt x="8" y="4"/>
                    </a:lnTo>
                    <a:lnTo>
                      <a:pt x="12" y="3"/>
                    </a:lnTo>
                    <a:lnTo>
                      <a:pt x="17" y="5"/>
                    </a:lnTo>
                    <a:lnTo>
                      <a:pt x="21" y="9"/>
                    </a:lnTo>
                    <a:lnTo>
                      <a:pt x="24" y="14"/>
                    </a:lnTo>
                    <a:lnTo>
                      <a:pt x="25" y="20"/>
                    </a:lnTo>
                    <a:lnTo>
                      <a:pt x="26" y="25"/>
                    </a:lnTo>
                    <a:lnTo>
                      <a:pt x="22" y="37"/>
                    </a:lnTo>
                    <a:lnTo>
                      <a:pt x="22" y="24"/>
                    </a:lnTo>
                    <a:lnTo>
                      <a:pt x="18" y="36"/>
                    </a:lnTo>
                    <a:lnTo>
                      <a:pt x="18" y="26"/>
                    </a:lnTo>
                    <a:lnTo>
                      <a:pt x="14" y="33"/>
                    </a:lnTo>
                    <a:lnTo>
                      <a:pt x="13" y="26"/>
                    </a:lnTo>
                    <a:lnTo>
                      <a:pt x="10" y="31"/>
                    </a:lnTo>
                    <a:lnTo>
                      <a:pt x="10" y="26"/>
                    </a:lnTo>
                    <a:lnTo>
                      <a:pt x="8" y="31"/>
                    </a:lnTo>
                    <a:lnTo>
                      <a:pt x="5" y="31"/>
                    </a:lnTo>
                    <a:lnTo>
                      <a:pt x="3" y="31"/>
                    </a:lnTo>
                    <a:lnTo>
                      <a:pt x="1"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15" name="Freeform 91"/>
              <p:cNvSpPr>
                <a:spLocks/>
              </p:cNvSpPr>
              <p:nvPr/>
            </p:nvSpPr>
            <p:spPr bwMode="auto">
              <a:xfrm>
                <a:off x="5075" y="3946"/>
                <a:ext cx="82" cy="36"/>
              </a:xfrm>
              <a:custGeom>
                <a:avLst/>
                <a:gdLst/>
                <a:ahLst/>
                <a:cxnLst>
                  <a:cxn ang="0">
                    <a:pos x="0" y="0"/>
                  </a:cxn>
                  <a:cxn ang="0">
                    <a:pos x="2" y="9"/>
                  </a:cxn>
                  <a:cxn ang="0">
                    <a:pos x="6" y="16"/>
                  </a:cxn>
                  <a:cxn ang="0">
                    <a:pos x="11" y="23"/>
                  </a:cxn>
                  <a:cxn ang="0">
                    <a:pos x="16" y="29"/>
                  </a:cxn>
                  <a:cxn ang="0">
                    <a:pos x="22" y="32"/>
                  </a:cxn>
                  <a:cxn ang="0">
                    <a:pos x="30" y="34"/>
                  </a:cxn>
                  <a:cxn ang="0">
                    <a:pos x="39" y="35"/>
                  </a:cxn>
                  <a:cxn ang="0">
                    <a:pos x="49" y="35"/>
                  </a:cxn>
                  <a:cxn ang="0">
                    <a:pos x="56" y="33"/>
                  </a:cxn>
                  <a:cxn ang="0">
                    <a:pos x="63" y="30"/>
                  </a:cxn>
                  <a:cxn ang="0">
                    <a:pos x="69" y="25"/>
                  </a:cxn>
                  <a:cxn ang="0">
                    <a:pos x="75" y="17"/>
                  </a:cxn>
                  <a:cxn ang="0">
                    <a:pos x="78" y="11"/>
                  </a:cxn>
                  <a:cxn ang="0">
                    <a:pos x="81" y="5"/>
                  </a:cxn>
                  <a:cxn ang="0">
                    <a:pos x="31" y="8"/>
                  </a:cxn>
                  <a:cxn ang="0">
                    <a:pos x="17" y="8"/>
                  </a:cxn>
                  <a:cxn ang="0">
                    <a:pos x="10" y="7"/>
                  </a:cxn>
                  <a:cxn ang="0">
                    <a:pos x="4" y="5"/>
                  </a:cxn>
                  <a:cxn ang="0">
                    <a:pos x="0" y="0"/>
                  </a:cxn>
                </a:cxnLst>
                <a:rect l="0" t="0" r="r" b="b"/>
                <a:pathLst>
                  <a:path w="82" h="36">
                    <a:moveTo>
                      <a:pt x="0" y="0"/>
                    </a:moveTo>
                    <a:lnTo>
                      <a:pt x="2" y="9"/>
                    </a:lnTo>
                    <a:lnTo>
                      <a:pt x="6" y="16"/>
                    </a:lnTo>
                    <a:lnTo>
                      <a:pt x="11" y="23"/>
                    </a:lnTo>
                    <a:lnTo>
                      <a:pt x="16" y="29"/>
                    </a:lnTo>
                    <a:lnTo>
                      <a:pt x="22" y="32"/>
                    </a:lnTo>
                    <a:lnTo>
                      <a:pt x="30" y="34"/>
                    </a:lnTo>
                    <a:lnTo>
                      <a:pt x="39" y="35"/>
                    </a:lnTo>
                    <a:lnTo>
                      <a:pt x="49" y="35"/>
                    </a:lnTo>
                    <a:lnTo>
                      <a:pt x="56" y="33"/>
                    </a:lnTo>
                    <a:lnTo>
                      <a:pt x="63" y="30"/>
                    </a:lnTo>
                    <a:lnTo>
                      <a:pt x="69" y="25"/>
                    </a:lnTo>
                    <a:lnTo>
                      <a:pt x="75" y="17"/>
                    </a:lnTo>
                    <a:lnTo>
                      <a:pt x="78" y="11"/>
                    </a:lnTo>
                    <a:lnTo>
                      <a:pt x="81" y="5"/>
                    </a:lnTo>
                    <a:lnTo>
                      <a:pt x="31" y="8"/>
                    </a:lnTo>
                    <a:lnTo>
                      <a:pt x="17" y="8"/>
                    </a:lnTo>
                    <a:lnTo>
                      <a:pt x="10" y="7"/>
                    </a:lnTo>
                    <a:lnTo>
                      <a:pt x="4" y="5"/>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16" name="Freeform 92"/>
              <p:cNvSpPr>
                <a:spLocks/>
              </p:cNvSpPr>
              <p:nvPr/>
            </p:nvSpPr>
            <p:spPr bwMode="auto">
              <a:xfrm>
                <a:off x="5185" y="3872"/>
                <a:ext cx="19" cy="21"/>
              </a:xfrm>
              <a:custGeom>
                <a:avLst/>
                <a:gdLst/>
                <a:ahLst/>
                <a:cxnLst>
                  <a:cxn ang="0">
                    <a:pos x="18" y="0"/>
                  </a:cxn>
                  <a:cxn ang="0">
                    <a:pos x="11" y="6"/>
                  </a:cxn>
                  <a:cxn ang="0">
                    <a:pos x="10" y="18"/>
                  </a:cxn>
                  <a:cxn ang="0">
                    <a:pos x="14" y="20"/>
                  </a:cxn>
                  <a:cxn ang="0">
                    <a:pos x="0" y="20"/>
                  </a:cxn>
                  <a:cxn ang="0">
                    <a:pos x="2" y="1"/>
                  </a:cxn>
                  <a:cxn ang="0">
                    <a:pos x="18" y="0"/>
                  </a:cxn>
                </a:cxnLst>
                <a:rect l="0" t="0" r="r" b="b"/>
                <a:pathLst>
                  <a:path w="19" h="21">
                    <a:moveTo>
                      <a:pt x="18" y="0"/>
                    </a:moveTo>
                    <a:lnTo>
                      <a:pt x="11" y="6"/>
                    </a:lnTo>
                    <a:lnTo>
                      <a:pt x="10" y="18"/>
                    </a:lnTo>
                    <a:lnTo>
                      <a:pt x="14" y="20"/>
                    </a:lnTo>
                    <a:lnTo>
                      <a:pt x="0" y="20"/>
                    </a:lnTo>
                    <a:lnTo>
                      <a:pt x="2" y="1"/>
                    </a:lnTo>
                    <a:lnTo>
                      <a:pt x="1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17" name="Freeform 93"/>
              <p:cNvSpPr>
                <a:spLocks/>
              </p:cNvSpPr>
              <p:nvPr/>
            </p:nvSpPr>
            <p:spPr bwMode="auto">
              <a:xfrm>
                <a:off x="5141" y="3873"/>
                <a:ext cx="41" cy="21"/>
              </a:xfrm>
              <a:custGeom>
                <a:avLst/>
                <a:gdLst/>
                <a:ahLst/>
                <a:cxnLst>
                  <a:cxn ang="0">
                    <a:pos x="40" y="0"/>
                  </a:cxn>
                  <a:cxn ang="0">
                    <a:pos x="35" y="4"/>
                  </a:cxn>
                  <a:cxn ang="0">
                    <a:pos x="34" y="19"/>
                  </a:cxn>
                  <a:cxn ang="0">
                    <a:pos x="0" y="20"/>
                  </a:cxn>
                  <a:cxn ang="0">
                    <a:pos x="0" y="17"/>
                  </a:cxn>
                  <a:cxn ang="0">
                    <a:pos x="1" y="13"/>
                  </a:cxn>
                  <a:cxn ang="0">
                    <a:pos x="3" y="8"/>
                  </a:cxn>
                  <a:cxn ang="0">
                    <a:pos x="6" y="4"/>
                  </a:cxn>
                  <a:cxn ang="0">
                    <a:pos x="9" y="3"/>
                  </a:cxn>
                  <a:cxn ang="0">
                    <a:pos x="12" y="1"/>
                  </a:cxn>
                  <a:cxn ang="0">
                    <a:pos x="17" y="0"/>
                  </a:cxn>
                  <a:cxn ang="0">
                    <a:pos x="40" y="0"/>
                  </a:cxn>
                </a:cxnLst>
                <a:rect l="0" t="0" r="r" b="b"/>
                <a:pathLst>
                  <a:path w="41" h="21">
                    <a:moveTo>
                      <a:pt x="40" y="0"/>
                    </a:moveTo>
                    <a:lnTo>
                      <a:pt x="35" y="4"/>
                    </a:lnTo>
                    <a:lnTo>
                      <a:pt x="34" y="19"/>
                    </a:lnTo>
                    <a:lnTo>
                      <a:pt x="0" y="20"/>
                    </a:lnTo>
                    <a:lnTo>
                      <a:pt x="0" y="17"/>
                    </a:lnTo>
                    <a:lnTo>
                      <a:pt x="1" y="13"/>
                    </a:lnTo>
                    <a:lnTo>
                      <a:pt x="3" y="8"/>
                    </a:lnTo>
                    <a:lnTo>
                      <a:pt x="6" y="4"/>
                    </a:lnTo>
                    <a:lnTo>
                      <a:pt x="9" y="3"/>
                    </a:lnTo>
                    <a:lnTo>
                      <a:pt x="12" y="1"/>
                    </a:lnTo>
                    <a:lnTo>
                      <a:pt x="17" y="0"/>
                    </a:lnTo>
                    <a:lnTo>
                      <a:pt x="4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18" name="Freeform 94"/>
              <p:cNvSpPr>
                <a:spLocks/>
              </p:cNvSpPr>
              <p:nvPr/>
            </p:nvSpPr>
            <p:spPr bwMode="auto">
              <a:xfrm>
                <a:off x="5140" y="3891"/>
                <a:ext cx="63" cy="36"/>
              </a:xfrm>
              <a:custGeom>
                <a:avLst/>
                <a:gdLst/>
                <a:ahLst/>
                <a:cxnLst>
                  <a:cxn ang="0">
                    <a:pos x="61" y="4"/>
                  </a:cxn>
                  <a:cxn ang="0">
                    <a:pos x="57" y="8"/>
                  </a:cxn>
                  <a:cxn ang="0">
                    <a:pos x="2" y="8"/>
                  </a:cxn>
                  <a:cxn ang="0">
                    <a:pos x="1" y="5"/>
                  </a:cxn>
                  <a:cxn ang="0">
                    <a:pos x="1" y="1"/>
                  </a:cxn>
                  <a:cxn ang="0">
                    <a:pos x="1" y="0"/>
                  </a:cxn>
                  <a:cxn ang="0">
                    <a:pos x="0" y="5"/>
                  </a:cxn>
                  <a:cxn ang="0">
                    <a:pos x="0" y="10"/>
                  </a:cxn>
                  <a:cxn ang="0">
                    <a:pos x="1" y="13"/>
                  </a:cxn>
                  <a:cxn ang="0">
                    <a:pos x="2" y="19"/>
                  </a:cxn>
                  <a:cxn ang="0">
                    <a:pos x="3" y="23"/>
                  </a:cxn>
                  <a:cxn ang="0">
                    <a:pos x="6" y="27"/>
                  </a:cxn>
                  <a:cxn ang="0">
                    <a:pos x="9" y="30"/>
                  </a:cxn>
                  <a:cxn ang="0">
                    <a:pos x="13" y="32"/>
                  </a:cxn>
                  <a:cxn ang="0">
                    <a:pos x="18" y="33"/>
                  </a:cxn>
                  <a:cxn ang="0">
                    <a:pos x="25" y="35"/>
                  </a:cxn>
                  <a:cxn ang="0">
                    <a:pos x="36" y="35"/>
                  </a:cxn>
                  <a:cxn ang="0">
                    <a:pos x="21" y="32"/>
                  </a:cxn>
                  <a:cxn ang="0">
                    <a:pos x="14" y="31"/>
                  </a:cxn>
                  <a:cxn ang="0">
                    <a:pos x="10" y="28"/>
                  </a:cxn>
                  <a:cxn ang="0">
                    <a:pos x="33" y="28"/>
                  </a:cxn>
                  <a:cxn ang="0">
                    <a:pos x="34" y="20"/>
                  </a:cxn>
                  <a:cxn ang="0">
                    <a:pos x="43" y="11"/>
                  </a:cxn>
                  <a:cxn ang="0">
                    <a:pos x="41" y="32"/>
                  </a:cxn>
                  <a:cxn ang="0">
                    <a:pos x="43" y="28"/>
                  </a:cxn>
                  <a:cxn ang="0">
                    <a:pos x="58" y="28"/>
                  </a:cxn>
                  <a:cxn ang="0">
                    <a:pos x="51" y="26"/>
                  </a:cxn>
                  <a:cxn ang="0">
                    <a:pos x="53" y="11"/>
                  </a:cxn>
                  <a:cxn ang="0">
                    <a:pos x="57" y="11"/>
                  </a:cxn>
                  <a:cxn ang="0">
                    <a:pos x="60" y="9"/>
                  </a:cxn>
                  <a:cxn ang="0">
                    <a:pos x="62" y="6"/>
                  </a:cxn>
                  <a:cxn ang="0">
                    <a:pos x="61" y="4"/>
                  </a:cxn>
                </a:cxnLst>
                <a:rect l="0" t="0" r="r" b="b"/>
                <a:pathLst>
                  <a:path w="63" h="36">
                    <a:moveTo>
                      <a:pt x="61" y="4"/>
                    </a:moveTo>
                    <a:lnTo>
                      <a:pt x="57" y="8"/>
                    </a:lnTo>
                    <a:lnTo>
                      <a:pt x="2" y="8"/>
                    </a:lnTo>
                    <a:lnTo>
                      <a:pt x="1" y="5"/>
                    </a:lnTo>
                    <a:lnTo>
                      <a:pt x="1" y="1"/>
                    </a:lnTo>
                    <a:lnTo>
                      <a:pt x="1" y="0"/>
                    </a:lnTo>
                    <a:lnTo>
                      <a:pt x="0" y="5"/>
                    </a:lnTo>
                    <a:lnTo>
                      <a:pt x="0" y="10"/>
                    </a:lnTo>
                    <a:lnTo>
                      <a:pt x="1" y="13"/>
                    </a:lnTo>
                    <a:lnTo>
                      <a:pt x="2" y="19"/>
                    </a:lnTo>
                    <a:lnTo>
                      <a:pt x="3" y="23"/>
                    </a:lnTo>
                    <a:lnTo>
                      <a:pt x="6" y="27"/>
                    </a:lnTo>
                    <a:lnTo>
                      <a:pt x="9" y="30"/>
                    </a:lnTo>
                    <a:lnTo>
                      <a:pt x="13" y="32"/>
                    </a:lnTo>
                    <a:lnTo>
                      <a:pt x="18" y="33"/>
                    </a:lnTo>
                    <a:lnTo>
                      <a:pt x="25" y="35"/>
                    </a:lnTo>
                    <a:lnTo>
                      <a:pt x="36" y="35"/>
                    </a:lnTo>
                    <a:lnTo>
                      <a:pt x="21" y="32"/>
                    </a:lnTo>
                    <a:lnTo>
                      <a:pt x="14" y="31"/>
                    </a:lnTo>
                    <a:lnTo>
                      <a:pt x="10" y="28"/>
                    </a:lnTo>
                    <a:lnTo>
                      <a:pt x="33" y="28"/>
                    </a:lnTo>
                    <a:lnTo>
                      <a:pt x="34" y="20"/>
                    </a:lnTo>
                    <a:lnTo>
                      <a:pt x="43" y="11"/>
                    </a:lnTo>
                    <a:lnTo>
                      <a:pt x="41" y="32"/>
                    </a:lnTo>
                    <a:lnTo>
                      <a:pt x="43" y="28"/>
                    </a:lnTo>
                    <a:lnTo>
                      <a:pt x="58" y="28"/>
                    </a:lnTo>
                    <a:lnTo>
                      <a:pt x="51" y="26"/>
                    </a:lnTo>
                    <a:lnTo>
                      <a:pt x="53" y="11"/>
                    </a:lnTo>
                    <a:lnTo>
                      <a:pt x="57" y="11"/>
                    </a:lnTo>
                    <a:lnTo>
                      <a:pt x="60" y="9"/>
                    </a:lnTo>
                    <a:lnTo>
                      <a:pt x="62" y="6"/>
                    </a:lnTo>
                    <a:lnTo>
                      <a:pt x="61"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19" name="Freeform 95"/>
              <p:cNvSpPr>
                <a:spLocks/>
              </p:cNvSpPr>
              <p:nvPr/>
            </p:nvSpPr>
            <p:spPr bwMode="auto">
              <a:xfrm>
                <a:off x="5070" y="3810"/>
                <a:ext cx="76" cy="29"/>
              </a:xfrm>
              <a:custGeom>
                <a:avLst/>
                <a:gdLst/>
                <a:ahLst/>
                <a:cxnLst>
                  <a:cxn ang="0">
                    <a:pos x="74" y="27"/>
                  </a:cxn>
                  <a:cxn ang="0">
                    <a:pos x="53" y="14"/>
                  </a:cxn>
                  <a:cxn ang="0">
                    <a:pos x="34" y="6"/>
                  </a:cxn>
                  <a:cxn ang="0">
                    <a:pos x="11" y="0"/>
                  </a:cxn>
                  <a:cxn ang="0">
                    <a:pos x="6" y="0"/>
                  </a:cxn>
                  <a:cxn ang="0">
                    <a:pos x="1" y="4"/>
                  </a:cxn>
                  <a:cxn ang="0">
                    <a:pos x="0" y="6"/>
                  </a:cxn>
                  <a:cxn ang="0">
                    <a:pos x="0" y="9"/>
                  </a:cxn>
                  <a:cxn ang="0">
                    <a:pos x="0" y="13"/>
                  </a:cxn>
                  <a:cxn ang="0">
                    <a:pos x="1" y="15"/>
                  </a:cxn>
                  <a:cxn ang="0">
                    <a:pos x="3" y="18"/>
                  </a:cxn>
                  <a:cxn ang="0">
                    <a:pos x="7" y="21"/>
                  </a:cxn>
                  <a:cxn ang="0">
                    <a:pos x="15" y="24"/>
                  </a:cxn>
                  <a:cxn ang="0">
                    <a:pos x="21" y="26"/>
                  </a:cxn>
                  <a:cxn ang="0">
                    <a:pos x="35" y="27"/>
                  </a:cxn>
                  <a:cxn ang="0">
                    <a:pos x="53" y="28"/>
                  </a:cxn>
                  <a:cxn ang="0">
                    <a:pos x="21" y="24"/>
                  </a:cxn>
                  <a:cxn ang="0">
                    <a:pos x="11" y="21"/>
                  </a:cxn>
                  <a:cxn ang="0">
                    <a:pos x="5" y="17"/>
                  </a:cxn>
                  <a:cxn ang="0">
                    <a:pos x="3" y="14"/>
                  </a:cxn>
                  <a:cxn ang="0">
                    <a:pos x="2" y="11"/>
                  </a:cxn>
                  <a:cxn ang="0">
                    <a:pos x="2" y="9"/>
                  </a:cxn>
                  <a:cxn ang="0">
                    <a:pos x="7" y="9"/>
                  </a:cxn>
                  <a:cxn ang="0">
                    <a:pos x="20" y="10"/>
                  </a:cxn>
                  <a:cxn ang="0">
                    <a:pos x="38" y="14"/>
                  </a:cxn>
                  <a:cxn ang="0">
                    <a:pos x="54" y="19"/>
                  </a:cxn>
                  <a:cxn ang="0">
                    <a:pos x="69" y="25"/>
                  </a:cxn>
                  <a:cxn ang="0">
                    <a:pos x="69" y="27"/>
                  </a:cxn>
                  <a:cxn ang="0">
                    <a:pos x="61" y="27"/>
                  </a:cxn>
                  <a:cxn ang="0">
                    <a:pos x="75" y="28"/>
                  </a:cxn>
                  <a:cxn ang="0">
                    <a:pos x="74" y="27"/>
                  </a:cxn>
                </a:cxnLst>
                <a:rect l="0" t="0" r="r" b="b"/>
                <a:pathLst>
                  <a:path w="76" h="29">
                    <a:moveTo>
                      <a:pt x="74" y="27"/>
                    </a:moveTo>
                    <a:lnTo>
                      <a:pt x="53" y="14"/>
                    </a:lnTo>
                    <a:lnTo>
                      <a:pt x="34" y="6"/>
                    </a:lnTo>
                    <a:lnTo>
                      <a:pt x="11" y="0"/>
                    </a:lnTo>
                    <a:lnTo>
                      <a:pt x="6" y="0"/>
                    </a:lnTo>
                    <a:lnTo>
                      <a:pt x="1" y="4"/>
                    </a:lnTo>
                    <a:lnTo>
                      <a:pt x="0" y="6"/>
                    </a:lnTo>
                    <a:lnTo>
                      <a:pt x="0" y="9"/>
                    </a:lnTo>
                    <a:lnTo>
                      <a:pt x="0" y="13"/>
                    </a:lnTo>
                    <a:lnTo>
                      <a:pt x="1" y="15"/>
                    </a:lnTo>
                    <a:lnTo>
                      <a:pt x="3" y="18"/>
                    </a:lnTo>
                    <a:lnTo>
                      <a:pt x="7" y="21"/>
                    </a:lnTo>
                    <a:lnTo>
                      <a:pt x="15" y="24"/>
                    </a:lnTo>
                    <a:lnTo>
                      <a:pt x="21" y="26"/>
                    </a:lnTo>
                    <a:lnTo>
                      <a:pt x="35" y="27"/>
                    </a:lnTo>
                    <a:lnTo>
                      <a:pt x="53" y="28"/>
                    </a:lnTo>
                    <a:lnTo>
                      <a:pt x="21" y="24"/>
                    </a:lnTo>
                    <a:lnTo>
                      <a:pt x="11" y="21"/>
                    </a:lnTo>
                    <a:lnTo>
                      <a:pt x="5" y="17"/>
                    </a:lnTo>
                    <a:lnTo>
                      <a:pt x="3" y="14"/>
                    </a:lnTo>
                    <a:lnTo>
                      <a:pt x="2" y="11"/>
                    </a:lnTo>
                    <a:lnTo>
                      <a:pt x="2" y="9"/>
                    </a:lnTo>
                    <a:lnTo>
                      <a:pt x="7" y="9"/>
                    </a:lnTo>
                    <a:lnTo>
                      <a:pt x="20" y="10"/>
                    </a:lnTo>
                    <a:lnTo>
                      <a:pt x="38" y="14"/>
                    </a:lnTo>
                    <a:lnTo>
                      <a:pt x="54" y="19"/>
                    </a:lnTo>
                    <a:lnTo>
                      <a:pt x="69" y="25"/>
                    </a:lnTo>
                    <a:lnTo>
                      <a:pt x="69" y="27"/>
                    </a:lnTo>
                    <a:lnTo>
                      <a:pt x="61" y="27"/>
                    </a:lnTo>
                    <a:lnTo>
                      <a:pt x="75" y="28"/>
                    </a:lnTo>
                    <a:lnTo>
                      <a:pt x="74" y="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20" name="Freeform 96"/>
              <p:cNvSpPr>
                <a:spLocks/>
              </p:cNvSpPr>
              <p:nvPr/>
            </p:nvSpPr>
            <p:spPr bwMode="auto">
              <a:xfrm>
                <a:off x="5049" y="3846"/>
                <a:ext cx="145" cy="4"/>
              </a:xfrm>
              <a:custGeom>
                <a:avLst/>
                <a:gdLst/>
                <a:ahLst/>
                <a:cxnLst>
                  <a:cxn ang="0">
                    <a:pos x="141" y="0"/>
                  </a:cxn>
                  <a:cxn ang="0">
                    <a:pos x="0" y="0"/>
                  </a:cxn>
                  <a:cxn ang="0">
                    <a:pos x="0" y="3"/>
                  </a:cxn>
                  <a:cxn ang="0">
                    <a:pos x="144" y="3"/>
                  </a:cxn>
                  <a:cxn ang="0">
                    <a:pos x="141" y="0"/>
                  </a:cxn>
                </a:cxnLst>
                <a:rect l="0" t="0" r="r" b="b"/>
                <a:pathLst>
                  <a:path w="145" h="4">
                    <a:moveTo>
                      <a:pt x="141" y="0"/>
                    </a:moveTo>
                    <a:lnTo>
                      <a:pt x="0" y="0"/>
                    </a:lnTo>
                    <a:lnTo>
                      <a:pt x="0" y="3"/>
                    </a:lnTo>
                    <a:lnTo>
                      <a:pt x="144" y="3"/>
                    </a:lnTo>
                    <a:lnTo>
                      <a:pt x="14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21" name="Freeform 97"/>
              <p:cNvSpPr>
                <a:spLocks/>
              </p:cNvSpPr>
              <p:nvPr/>
            </p:nvSpPr>
            <p:spPr bwMode="auto">
              <a:xfrm>
                <a:off x="4713" y="3791"/>
                <a:ext cx="46" cy="125"/>
              </a:xfrm>
              <a:custGeom>
                <a:avLst/>
                <a:gdLst/>
                <a:ahLst/>
                <a:cxnLst>
                  <a:cxn ang="0">
                    <a:pos x="4" y="0"/>
                  </a:cxn>
                  <a:cxn ang="0">
                    <a:pos x="3" y="2"/>
                  </a:cxn>
                  <a:cxn ang="0">
                    <a:pos x="2" y="4"/>
                  </a:cxn>
                  <a:cxn ang="0">
                    <a:pos x="1" y="8"/>
                  </a:cxn>
                  <a:cxn ang="0">
                    <a:pos x="1" y="12"/>
                  </a:cxn>
                  <a:cxn ang="0">
                    <a:pos x="1" y="18"/>
                  </a:cxn>
                  <a:cxn ang="0">
                    <a:pos x="3" y="26"/>
                  </a:cxn>
                  <a:cxn ang="0">
                    <a:pos x="8" y="42"/>
                  </a:cxn>
                  <a:cxn ang="0">
                    <a:pos x="15" y="62"/>
                  </a:cxn>
                  <a:cxn ang="0">
                    <a:pos x="23" y="83"/>
                  </a:cxn>
                  <a:cxn ang="0">
                    <a:pos x="31" y="100"/>
                  </a:cxn>
                  <a:cxn ang="0">
                    <a:pos x="37" y="112"/>
                  </a:cxn>
                  <a:cxn ang="0">
                    <a:pos x="45" y="124"/>
                  </a:cxn>
                  <a:cxn ang="0">
                    <a:pos x="43" y="124"/>
                  </a:cxn>
                  <a:cxn ang="0">
                    <a:pos x="36" y="112"/>
                  </a:cxn>
                  <a:cxn ang="0">
                    <a:pos x="30" y="100"/>
                  </a:cxn>
                  <a:cxn ang="0">
                    <a:pos x="22" y="82"/>
                  </a:cxn>
                  <a:cxn ang="0">
                    <a:pos x="15" y="64"/>
                  </a:cxn>
                  <a:cxn ang="0">
                    <a:pos x="8" y="47"/>
                  </a:cxn>
                  <a:cxn ang="0">
                    <a:pos x="4" y="32"/>
                  </a:cxn>
                  <a:cxn ang="0">
                    <a:pos x="1" y="21"/>
                  </a:cxn>
                  <a:cxn ang="0">
                    <a:pos x="0" y="12"/>
                  </a:cxn>
                  <a:cxn ang="0">
                    <a:pos x="0" y="8"/>
                  </a:cxn>
                  <a:cxn ang="0">
                    <a:pos x="1" y="4"/>
                  </a:cxn>
                  <a:cxn ang="0">
                    <a:pos x="2" y="2"/>
                  </a:cxn>
                  <a:cxn ang="0">
                    <a:pos x="4" y="0"/>
                  </a:cxn>
                </a:cxnLst>
                <a:rect l="0" t="0" r="r" b="b"/>
                <a:pathLst>
                  <a:path w="46" h="125">
                    <a:moveTo>
                      <a:pt x="4" y="0"/>
                    </a:moveTo>
                    <a:lnTo>
                      <a:pt x="3" y="2"/>
                    </a:lnTo>
                    <a:lnTo>
                      <a:pt x="2" y="4"/>
                    </a:lnTo>
                    <a:lnTo>
                      <a:pt x="1" y="8"/>
                    </a:lnTo>
                    <a:lnTo>
                      <a:pt x="1" y="12"/>
                    </a:lnTo>
                    <a:lnTo>
                      <a:pt x="1" y="18"/>
                    </a:lnTo>
                    <a:lnTo>
                      <a:pt x="3" y="26"/>
                    </a:lnTo>
                    <a:lnTo>
                      <a:pt x="8" y="42"/>
                    </a:lnTo>
                    <a:lnTo>
                      <a:pt x="15" y="62"/>
                    </a:lnTo>
                    <a:lnTo>
                      <a:pt x="23" y="83"/>
                    </a:lnTo>
                    <a:lnTo>
                      <a:pt x="31" y="100"/>
                    </a:lnTo>
                    <a:lnTo>
                      <a:pt x="37" y="112"/>
                    </a:lnTo>
                    <a:lnTo>
                      <a:pt x="45" y="124"/>
                    </a:lnTo>
                    <a:lnTo>
                      <a:pt x="43" y="124"/>
                    </a:lnTo>
                    <a:lnTo>
                      <a:pt x="36" y="112"/>
                    </a:lnTo>
                    <a:lnTo>
                      <a:pt x="30" y="100"/>
                    </a:lnTo>
                    <a:lnTo>
                      <a:pt x="22" y="82"/>
                    </a:lnTo>
                    <a:lnTo>
                      <a:pt x="15" y="64"/>
                    </a:lnTo>
                    <a:lnTo>
                      <a:pt x="8" y="47"/>
                    </a:lnTo>
                    <a:lnTo>
                      <a:pt x="4" y="32"/>
                    </a:lnTo>
                    <a:lnTo>
                      <a:pt x="1" y="21"/>
                    </a:lnTo>
                    <a:lnTo>
                      <a:pt x="0" y="12"/>
                    </a:lnTo>
                    <a:lnTo>
                      <a:pt x="0" y="8"/>
                    </a:lnTo>
                    <a:lnTo>
                      <a:pt x="1" y="4"/>
                    </a:lnTo>
                    <a:lnTo>
                      <a:pt x="2" y="2"/>
                    </a:lnTo>
                    <a:lnTo>
                      <a:pt x="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22" name="Freeform 98"/>
              <p:cNvSpPr>
                <a:spLocks/>
              </p:cNvSpPr>
              <p:nvPr/>
            </p:nvSpPr>
            <p:spPr bwMode="auto">
              <a:xfrm>
                <a:off x="4840" y="3796"/>
                <a:ext cx="44" cy="119"/>
              </a:xfrm>
              <a:custGeom>
                <a:avLst/>
                <a:gdLst/>
                <a:ahLst/>
                <a:cxnLst>
                  <a:cxn ang="0">
                    <a:pos x="4" y="0"/>
                  </a:cxn>
                  <a:cxn ang="0">
                    <a:pos x="1" y="4"/>
                  </a:cxn>
                  <a:cxn ang="0">
                    <a:pos x="0" y="6"/>
                  </a:cxn>
                  <a:cxn ang="0">
                    <a:pos x="0" y="9"/>
                  </a:cxn>
                  <a:cxn ang="0">
                    <a:pos x="0" y="11"/>
                  </a:cxn>
                  <a:cxn ang="0">
                    <a:pos x="1" y="14"/>
                  </a:cxn>
                  <a:cxn ang="0">
                    <a:pos x="1" y="17"/>
                  </a:cxn>
                  <a:cxn ang="0">
                    <a:pos x="3" y="19"/>
                  </a:cxn>
                  <a:cxn ang="0">
                    <a:pos x="4" y="22"/>
                  </a:cxn>
                  <a:cxn ang="0">
                    <a:pos x="5" y="24"/>
                  </a:cxn>
                  <a:cxn ang="0">
                    <a:pos x="5" y="27"/>
                  </a:cxn>
                  <a:cxn ang="0">
                    <a:pos x="6" y="28"/>
                  </a:cxn>
                  <a:cxn ang="0">
                    <a:pos x="29" y="46"/>
                  </a:cxn>
                  <a:cxn ang="0">
                    <a:pos x="35" y="52"/>
                  </a:cxn>
                  <a:cxn ang="0">
                    <a:pos x="37" y="55"/>
                  </a:cxn>
                  <a:cxn ang="0">
                    <a:pos x="39" y="58"/>
                  </a:cxn>
                  <a:cxn ang="0">
                    <a:pos x="41" y="61"/>
                  </a:cxn>
                  <a:cxn ang="0">
                    <a:pos x="41" y="64"/>
                  </a:cxn>
                  <a:cxn ang="0">
                    <a:pos x="42" y="67"/>
                  </a:cxn>
                  <a:cxn ang="0">
                    <a:pos x="42" y="70"/>
                  </a:cxn>
                  <a:cxn ang="0">
                    <a:pos x="40" y="118"/>
                  </a:cxn>
                  <a:cxn ang="0">
                    <a:pos x="41" y="118"/>
                  </a:cxn>
                  <a:cxn ang="0">
                    <a:pos x="43" y="71"/>
                  </a:cxn>
                  <a:cxn ang="0">
                    <a:pos x="43" y="66"/>
                  </a:cxn>
                  <a:cxn ang="0">
                    <a:pos x="42" y="61"/>
                  </a:cxn>
                  <a:cxn ang="0">
                    <a:pos x="40" y="56"/>
                  </a:cxn>
                  <a:cxn ang="0">
                    <a:pos x="37" y="51"/>
                  </a:cxn>
                  <a:cxn ang="0">
                    <a:pos x="32" y="47"/>
                  </a:cxn>
                  <a:cxn ang="0">
                    <a:pos x="29" y="44"/>
                  </a:cxn>
                  <a:cxn ang="0">
                    <a:pos x="21" y="38"/>
                  </a:cxn>
                  <a:cxn ang="0">
                    <a:pos x="6" y="26"/>
                  </a:cxn>
                  <a:cxn ang="0">
                    <a:pos x="5" y="22"/>
                  </a:cxn>
                  <a:cxn ang="0">
                    <a:pos x="4" y="19"/>
                  </a:cxn>
                  <a:cxn ang="0">
                    <a:pos x="3" y="17"/>
                  </a:cxn>
                  <a:cxn ang="0">
                    <a:pos x="1" y="14"/>
                  </a:cxn>
                  <a:cxn ang="0">
                    <a:pos x="1" y="11"/>
                  </a:cxn>
                  <a:cxn ang="0">
                    <a:pos x="1" y="9"/>
                  </a:cxn>
                  <a:cxn ang="0">
                    <a:pos x="2" y="6"/>
                  </a:cxn>
                  <a:cxn ang="0">
                    <a:pos x="3" y="4"/>
                  </a:cxn>
                  <a:cxn ang="0">
                    <a:pos x="6" y="0"/>
                  </a:cxn>
                  <a:cxn ang="0">
                    <a:pos x="4" y="0"/>
                  </a:cxn>
                </a:cxnLst>
                <a:rect l="0" t="0" r="r" b="b"/>
                <a:pathLst>
                  <a:path w="44" h="119">
                    <a:moveTo>
                      <a:pt x="4" y="0"/>
                    </a:moveTo>
                    <a:lnTo>
                      <a:pt x="1" y="4"/>
                    </a:lnTo>
                    <a:lnTo>
                      <a:pt x="0" y="6"/>
                    </a:lnTo>
                    <a:lnTo>
                      <a:pt x="0" y="9"/>
                    </a:lnTo>
                    <a:lnTo>
                      <a:pt x="0" y="11"/>
                    </a:lnTo>
                    <a:lnTo>
                      <a:pt x="1" y="14"/>
                    </a:lnTo>
                    <a:lnTo>
                      <a:pt x="1" y="17"/>
                    </a:lnTo>
                    <a:lnTo>
                      <a:pt x="3" y="19"/>
                    </a:lnTo>
                    <a:lnTo>
                      <a:pt x="4" y="22"/>
                    </a:lnTo>
                    <a:lnTo>
                      <a:pt x="5" y="24"/>
                    </a:lnTo>
                    <a:lnTo>
                      <a:pt x="5" y="27"/>
                    </a:lnTo>
                    <a:lnTo>
                      <a:pt x="6" y="28"/>
                    </a:lnTo>
                    <a:lnTo>
                      <a:pt x="29" y="46"/>
                    </a:lnTo>
                    <a:lnTo>
                      <a:pt x="35" y="52"/>
                    </a:lnTo>
                    <a:lnTo>
                      <a:pt x="37" y="55"/>
                    </a:lnTo>
                    <a:lnTo>
                      <a:pt x="39" y="58"/>
                    </a:lnTo>
                    <a:lnTo>
                      <a:pt x="41" y="61"/>
                    </a:lnTo>
                    <a:lnTo>
                      <a:pt x="41" y="64"/>
                    </a:lnTo>
                    <a:lnTo>
                      <a:pt x="42" y="67"/>
                    </a:lnTo>
                    <a:lnTo>
                      <a:pt x="42" y="70"/>
                    </a:lnTo>
                    <a:lnTo>
                      <a:pt x="40" y="118"/>
                    </a:lnTo>
                    <a:lnTo>
                      <a:pt x="41" y="118"/>
                    </a:lnTo>
                    <a:lnTo>
                      <a:pt x="43" y="71"/>
                    </a:lnTo>
                    <a:lnTo>
                      <a:pt x="43" y="66"/>
                    </a:lnTo>
                    <a:lnTo>
                      <a:pt x="42" y="61"/>
                    </a:lnTo>
                    <a:lnTo>
                      <a:pt x="40" y="56"/>
                    </a:lnTo>
                    <a:lnTo>
                      <a:pt x="37" y="51"/>
                    </a:lnTo>
                    <a:lnTo>
                      <a:pt x="32" y="47"/>
                    </a:lnTo>
                    <a:lnTo>
                      <a:pt x="29" y="44"/>
                    </a:lnTo>
                    <a:lnTo>
                      <a:pt x="21" y="38"/>
                    </a:lnTo>
                    <a:lnTo>
                      <a:pt x="6" y="26"/>
                    </a:lnTo>
                    <a:lnTo>
                      <a:pt x="5" y="22"/>
                    </a:lnTo>
                    <a:lnTo>
                      <a:pt x="4" y="19"/>
                    </a:lnTo>
                    <a:lnTo>
                      <a:pt x="3" y="17"/>
                    </a:lnTo>
                    <a:lnTo>
                      <a:pt x="1" y="14"/>
                    </a:lnTo>
                    <a:lnTo>
                      <a:pt x="1" y="11"/>
                    </a:lnTo>
                    <a:lnTo>
                      <a:pt x="1" y="9"/>
                    </a:lnTo>
                    <a:lnTo>
                      <a:pt x="2" y="6"/>
                    </a:lnTo>
                    <a:lnTo>
                      <a:pt x="3" y="4"/>
                    </a:lnTo>
                    <a:lnTo>
                      <a:pt x="6" y="0"/>
                    </a:lnTo>
                    <a:lnTo>
                      <a:pt x="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23" name="Freeform 99"/>
              <p:cNvSpPr>
                <a:spLocks/>
              </p:cNvSpPr>
              <p:nvPr/>
            </p:nvSpPr>
            <p:spPr bwMode="auto">
              <a:xfrm>
                <a:off x="4740" y="3946"/>
                <a:ext cx="224" cy="9"/>
              </a:xfrm>
              <a:custGeom>
                <a:avLst/>
                <a:gdLst/>
                <a:ahLst/>
                <a:cxnLst>
                  <a:cxn ang="0">
                    <a:pos x="8" y="8"/>
                  </a:cxn>
                  <a:cxn ang="0">
                    <a:pos x="223" y="8"/>
                  </a:cxn>
                  <a:cxn ang="0">
                    <a:pos x="223" y="5"/>
                  </a:cxn>
                  <a:cxn ang="0">
                    <a:pos x="5" y="5"/>
                  </a:cxn>
                  <a:cxn ang="0">
                    <a:pos x="2" y="3"/>
                  </a:cxn>
                  <a:cxn ang="0">
                    <a:pos x="0" y="0"/>
                  </a:cxn>
                  <a:cxn ang="0">
                    <a:pos x="0" y="4"/>
                  </a:cxn>
                  <a:cxn ang="0">
                    <a:pos x="8" y="8"/>
                  </a:cxn>
                </a:cxnLst>
                <a:rect l="0" t="0" r="r" b="b"/>
                <a:pathLst>
                  <a:path w="224" h="9">
                    <a:moveTo>
                      <a:pt x="8" y="8"/>
                    </a:moveTo>
                    <a:lnTo>
                      <a:pt x="223" y="8"/>
                    </a:lnTo>
                    <a:lnTo>
                      <a:pt x="223" y="5"/>
                    </a:lnTo>
                    <a:lnTo>
                      <a:pt x="5" y="5"/>
                    </a:lnTo>
                    <a:lnTo>
                      <a:pt x="2" y="3"/>
                    </a:lnTo>
                    <a:lnTo>
                      <a:pt x="0" y="0"/>
                    </a:lnTo>
                    <a:lnTo>
                      <a:pt x="0" y="4"/>
                    </a:lnTo>
                    <a:lnTo>
                      <a:pt x="8" y="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24" name="Freeform 100"/>
              <p:cNvSpPr>
                <a:spLocks/>
              </p:cNvSpPr>
              <p:nvPr/>
            </p:nvSpPr>
            <p:spPr bwMode="auto">
              <a:xfrm>
                <a:off x="4735" y="3914"/>
                <a:ext cx="226" cy="2"/>
              </a:xfrm>
              <a:custGeom>
                <a:avLst/>
                <a:gdLst/>
                <a:ahLst/>
                <a:cxnLst>
                  <a:cxn ang="0">
                    <a:pos x="1" y="0"/>
                  </a:cxn>
                  <a:cxn ang="0">
                    <a:pos x="225" y="0"/>
                  </a:cxn>
                  <a:cxn ang="0">
                    <a:pos x="225" y="1"/>
                  </a:cxn>
                  <a:cxn ang="0">
                    <a:pos x="0" y="1"/>
                  </a:cxn>
                  <a:cxn ang="0">
                    <a:pos x="1" y="0"/>
                  </a:cxn>
                </a:cxnLst>
                <a:rect l="0" t="0" r="r" b="b"/>
                <a:pathLst>
                  <a:path w="226" h="2">
                    <a:moveTo>
                      <a:pt x="1" y="0"/>
                    </a:moveTo>
                    <a:lnTo>
                      <a:pt x="225" y="0"/>
                    </a:lnTo>
                    <a:lnTo>
                      <a:pt x="225" y="1"/>
                    </a:lnTo>
                    <a:lnTo>
                      <a:pt x="0" y="1"/>
                    </a:lnTo>
                    <a:lnTo>
                      <a:pt x="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25" name="Freeform 101"/>
              <p:cNvSpPr>
                <a:spLocks/>
              </p:cNvSpPr>
              <p:nvPr/>
            </p:nvSpPr>
            <p:spPr bwMode="auto">
              <a:xfrm>
                <a:off x="4743" y="3923"/>
                <a:ext cx="22" cy="22"/>
              </a:xfrm>
              <a:custGeom>
                <a:avLst/>
                <a:gdLst/>
                <a:ahLst/>
                <a:cxnLst>
                  <a:cxn ang="0">
                    <a:pos x="15" y="19"/>
                  </a:cxn>
                  <a:cxn ang="0">
                    <a:pos x="12" y="18"/>
                  </a:cxn>
                  <a:cxn ang="0">
                    <a:pos x="11" y="16"/>
                  </a:cxn>
                  <a:cxn ang="0">
                    <a:pos x="10" y="13"/>
                  </a:cxn>
                  <a:cxn ang="0">
                    <a:pos x="11" y="11"/>
                  </a:cxn>
                  <a:cxn ang="0">
                    <a:pos x="11" y="8"/>
                  </a:cxn>
                  <a:cxn ang="0">
                    <a:pos x="10" y="9"/>
                  </a:cxn>
                  <a:cxn ang="0">
                    <a:pos x="9" y="11"/>
                  </a:cxn>
                  <a:cxn ang="0">
                    <a:pos x="9" y="14"/>
                  </a:cxn>
                  <a:cxn ang="0">
                    <a:pos x="8" y="11"/>
                  </a:cxn>
                  <a:cxn ang="0">
                    <a:pos x="8" y="8"/>
                  </a:cxn>
                  <a:cxn ang="0">
                    <a:pos x="7" y="12"/>
                  </a:cxn>
                  <a:cxn ang="0">
                    <a:pos x="7" y="15"/>
                  </a:cxn>
                  <a:cxn ang="0">
                    <a:pos x="7" y="16"/>
                  </a:cxn>
                  <a:cxn ang="0">
                    <a:pos x="6" y="14"/>
                  </a:cxn>
                  <a:cxn ang="0">
                    <a:pos x="6" y="12"/>
                  </a:cxn>
                  <a:cxn ang="0">
                    <a:pos x="6" y="8"/>
                  </a:cxn>
                  <a:cxn ang="0">
                    <a:pos x="5" y="12"/>
                  </a:cxn>
                  <a:cxn ang="0">
                    <a:pos x="5" y="15"/>
                  </a:cxn>
                  <a:cxn ang="0">
                    <a:pos x="6" y="18"/>
                  </a:cxn>
                  <a:cxn ang="0">
                    <a:pos x="4" y="16"/>
                  </a:cxn>
                  <a:cxn ang="0">
                    <a:pos x="3" y="13"/>
                  </a:cxn>
                  <a:cxn ang="0">
                    <a:pos x="3" y="9"/>
                  </a:cxn>
                  <a:cxn ang="0">
                    <a:pos x="2" y="12"/>
                  </a:cxn>
                  <a:cxn ang="0">
                    <a:pos x="3" y="15"/>
                  </a:cxn>
                  <a:cxn ang="0">
                    <a:pos x="4" y="19"/>
                  </a:cxn>
                  <a:cxn ang="0">
                    <a:pos x="5" y="21"/>
                  </a:cxn>
                  <a:cxn ang="0">
                    <a:pos x="6" y="21"/>
                  </a:cxn>
                  <a:cxn ang="0">
                    <a:pos x="3" y="19"/>
                  </a:cxn>
                  <a:cxn ang="0">
                    <a:pos x="1" y="17"/>
                  </a:cxn>
                  <a:cxn ang="0">
                    <a:pos x="0" y="14"/>
                  </a:cxn>
                  <a:cxn ang="0">
                    <a:pos x="0" y="12"/>
                  </a:cxn>
                  <a:cxn ang="0">
                    <a:pos x="0" y="9"/>
                  </a:cxn>
                  <a:cxn ang="0">
                    <a:pos x="0" y="6"/>
                  </a:cxn>
                  <a:cxn ang="0">
                    <a:pos x="1" y="4"/>
                  </a:cxn>
                  <a:cxn ang="0">
                    <a:pos x="4" y="0"/>
                  </a:cxn>
                  <a:cxn ang="0">
                    <a:pos x="7" y="0"/>
                  </a:cxn>
                  <a:cxn ang="0">
                    <a:pos x="11" y="0"/>
                  </a:cxn>
                  <a:cxn ang="0">
                    <a:pos x="15" y="2"/>
                  </a:cxn>
                  <a:cxn ang="0">
                    <a:pos x="18" y="5"/>
                  </a:cxn>
                  <a:cxn ang="0">
                    <a:pos x="20" y="8"/>
                  </a:cxn>
                  <a:cxn ang="0">
                    <a:pos x="21" y="9"/>
                  </a:cxn>
                  <a:cxn ang="0">
                    <a:pos x="21" y="10"/>
                  </a:cxn>
                  <a:cxn ang="0">
                    <a:pos x="21" y="12"/>
                  </a:cxn>
                  <a:cxn ang="0">
                    <a:pos x="20" y="14"/>
                  </a:cxn>
                  <a:cxn ang="0">
                    <a:pos x="18" y="16"/>
                  </a:cxn>
                  <a:cxn ang="0">
                    <a:pos x="15" y="19"/>
                  </a:cxn>
                </a:cxnLst>
                <a:rect l="0" t="0" r="r" b="b"/>
                <a:pathLst>
                  <a:path w="22" h="22">
                    <a:moveTo>
                      <a:pt x="15" y="19"/>
                    </a:moveTo>
                    <a:lnTo>
                      <a:pt x="12" y="18"/>
                    </a:lnTo>
                    <a:lnTo>
                      <a:pt x="11" y="16"/>
                    </a:lnTo>
                    <a:lnTo>
                      <a:pt x="10" y="13"/>
                    </a:lnTo>
                    <a:lnTo>
                      <a:pt x="11" y="11"/>
                    </a:lnTo>
                    <a:lnTo>
                      <a:pt x="11" y="8"/>
                    </a:lnTo>
                    <a:lnTo>
                      <a:pt x="10" y="9"/>
                    </a:lnTo>
                    <a:lnTo>
                      <a:pt x="9" y="11"/>
                    </a:lnTo>
                    <a:lnTo>
                      <a:pt x="9" y="14"/>
                    </a:lnTo>
                    <a:lnTo>
                      <a:pt x="8" y="11"/>
                    </a:lnTo>
                    <a:lnTo>
                      <a:pt x="8" y="8"/>
                    </a:lnTo>
                    <a:lnTo>
                      <a:pt x="7" y="12"/>
                    </a:lnTo>
                    <a:lnTo>
                      <a:pt x="7" y="15"/>
                    </a:lnTo>
                    <a:lnTo>
                      <a:pt x="7" y="16"/>
                    </a:lnTo>
                    <a:lnTo>
                      <a:pt x="6" y="14"/>
                    </a:lnTo>
                    <a:lnTo>
                      <a:pt x="6" y="12"/>
                    </a:lnTo>
                    <a:lnTo>
                      <a:pt x="6" y="8"/>
                    </a:lnTo>
                    <a:lnTo>
                      <a:pt x="5" y="12"/>
                    </a:lnTo>
                    <a:lnTo>
                      <a:pt x="5" y="15"/>
                    </a:lnTo>
                    <a:lnTo>
                      <a:pt x="6" y="18"/>
                    </a:lnTo>
                    <a:lnTo>
                      <a:pt x="4" y="16"/>
                    </a:lnTo>
                    <a:lnTo>
                      <a:pt x="3" y="13"/>
                    </a:lnTo>
                    <a:lnTo>
                      <a:pt x="3" y="9"/>
                    </a:lnTo>
                    <a:lnTo>
                      <a:pt x="2" y="12"/>
                    </a:lnTo>
                    <a:lnTo>
                      <a:pt x="3" y="15"/>
                    </a:lnTo>
                    <a:lnTo>
                      <a:pt x="4" y="19"/>
                    </a:lnTo>
                    <a:lnTo>
                      <a:pt x="5" y="21"/>
                    </a:lnTo>
                    <a:lnTo>
                      <a:pt x="6" y="21"/>
                    </a:lnTo>
                    <a:lnTo>
                      <a:pt x="3" y="19"/>
                    </a:lnTo>
                    <a:lnTo>
                      <a:pt x="1" y="17"/>
                    </a:lnTo>
                    <a:lnTo>
                      <a:pt x="0" y="14"/>
                    </a:lnTo>
                    <a:lnTo>
                      <a:pt x="0" y="12"/>
                    </a:lnTo>
                    <a:lnTo>
                      <a:pt x="0" y="9"/>
                    </a:lnTo>
                    <a:lnTo>
                      <a:pt x="0" y="6"/>
                    </a:lnTo>
                    <a:lnTo>
                      <a:pt x="1" y="4"/>
                    </a:lnTo>
                    <a:lnTo>
                      <a:pt x="4" y="0"/>
                    </a:lnTo>
                    <a:lnTo>
                      <a:pt x="7" y="0"/>
                    </a:lnTo>
                    <a:lnTo>
                      <a:pt x="11" y="0"/>
                    </a:lnTo>
                    <a:lnTo>
                      <a:pt x="15" y="2"/>
                    </a:lnTo>
                    <a:lnTo>
                      <a:pt x="18" y="5"/>
                    </a:lnTo>
                    <a:lnTo>
                      <a:pt x="20" y="8"/>
                    </a:lnTo>
                    <a:lnTo>
                      <a:pt x="21" y="9"/>
                    </a:lnTo>
                    <a:lnTo>
                      <a:pt x="21" y="10"/>
                    </a:lnTo>
                    <a:lnTo>
                      <a:pt x="21" y="12"/>
                    </a:lnTo>
                    <a:lnTo>
                      <a:pt x="20" y="14"/>
                    </a:lnTo>
                    <a:lnTo>
                      <a:pt x="18" y="16"/>
                    </a:lnTo>
                    <a:lnTo>
                      <a:pt x="15"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26" name="Freeform 102"/>
              <p:cNvSpPr>
                <a:spLocks/>
              </p:cNvSpPr>
              <p:nvPr/>
            </p:nvSpPr>
            <p:spPr bwMode="auto">
              <a:xfrm>
                <a:off x="4755" y="3921"/>
                <a:ext cx="117" cy="13"/>
              </a:xfrm>
              <a:custGeom>
                <a:avLst/>
                <a:gdLst/>
                <a:ahLst/>
                <a:cxnLst>
                  <a:cxn ang="0">
                    <a:pos x="109" y="0"/>
                  </a:cxn>
                  <a:cxn ang="0">
                    <a:pos x="112" y="2"/>
                  </a:cxn>
                  <a:cxn ang="0">
                    <a:pos x="114" y="6"/>
                  </a:cxn>
                  <a:cxn ang="0">
                    <a:pos x="116" y="9"/>
                  </a:cxn>
                  <a:cxn ang="0">
                    <a:pos x="116" y="12"/>
                  </a:cxn>
                  <a:cxn ang="0">
                    <a:pos x="115" y="11"/>
                  </a:cxn>
                  <a:cxn ang="0">
                    <a:pos x="113" y="7"/>
                  </a:cxn>
                  <a:cxn ang="0">
                    <a:pos x="110" y="11"/>
                  </a:cxn>
                  <a:cxn ang="0">
                    <a:pos x="108" y="7"/>
                  </a:cxn>
                  <a:cxn ang="0">
                    <a:pos x="106" y="11"/>
                  </a:cxn>
                  <a:cxn ang="0">
                    <a:pos x="103" y="7"/>
                  </a:cxn>
                  <a:cxn ang="0">
                    <a:pos x="101" y="11"/>
                  </a:cxn>
                  <a:cxn ang="0">
                    <a:pos x="99" y="7"/>
                  </a:cxn>
                  <a:cxn ang="0">
                    <a:pos x="96" y="11"/>
                  </a:cxn>
                  <a:cxn ang="0">
                    <a:pos x="94" y="7"/>
                  </a:cxn>
                  <a:cxn ang="0">
                    <a:pos x="92" y="11"/>
                  </a:cxn>
                  <a:cxn ang="0">
                    <a:pos x="89" y="7"/>
                  </a:cxn>
                  <a:cxn ang="0">
                    <a:pos x="87" y="11"/>
                  </a:cxn>
                  <a:cxn ang="0">
                    <a:pos x="85" y="7"/>
                  </a:cxn>
                  <a:cxn ang="0">
                    <a:pos x="82" y="11"/>
                  </a:cxn>
                  <a:cxn ang="0">
                    <a:pos x="80" y="7"/>
                  </a:cxn>
                  <a:cxn ang="0">
                    <a:pos x="78" y="11"/>
                  </a:cxn>
                  <a:cxn ang="0">
                    <a:pos x="75" y="7"/>
                  </a:cxn>
                  <a:cxn ang="0">
                    <a:pos x="73" y="11"/>
                  </a:cxn>
                  <a:cxn ang="0">
                    <a:pos x="71" y="7"/>
                  </a:cxn>
                  <a:cxn ang="0">
                    <a:pos x="68" y="11"/>
                  </a:cxn>
                  <a:cxn ang="0">
                    <a:pos x="66" y="7"/>
                  </a:cxn>
                  <a:cxn ang="0">
                    <a:pos x="64" y="11"/>
                  </a:cxn>
                  <a:cxn ang="0">
                    <a:pos x="61" y="7"/>
                  </a:cxn>
                  <a:cxn ang="0">
                    <a:pos x="59" y="11"/>
                  </a:cxn>
                  <a:cxn ang="0">
                    <a:pos x="57" y="7"/>
                  </a:cxn>
                  <a:cxn ang="0">
                    <a:pos x="54" y="11"/>
                  </a:cxn>
                  <a:cxn ang="0">
                    <a:pos x="52" y="7"/>
                  </a:cxn>
                  <a:cxn ang="0">
                    <a:pos x="50" y="11"/>
                  </a:cxn>
                  <a:cxn ang="0">
                    <a:pos x="47" y="7"/>
                  </a:cxn>
                  <a:cxn ang="0">
                    <a:pos x="45" y="11"/>
                  </a:cxn>
                  <a:cxn ang="0">
                    <a:pos x="42" y="7"/>
                  </a:cxn>
                  <a:cxn ang="0">
                    <a:pos x="40" y="11"/>
                  </a:cxn>
                  <a:cxn ang="0">
                    <a:pos x="38" y="7"/>
                  </a:cxn>
                  <a:cxn ang="0">
                    <a:pos x="35" y="11"/>
                  </a:cxn>
                  <a:cxn ang="0">
                    <a:pos x="33" y="7"/>
                  </a:cxn>
                  <a:cxn ang="0">
                    <a:pos x="31" y="11"/>
                  </a:cxn>
                  <a:cxn ang="0">
                    <a:pos x="28" y="7"/>
                  </a:cxn>
                  <a:cxn ang="0">
                    <a:pos x="26" y="11"/>
                  </a:cxn>
                  <a:cxn ang="0">
                    <a:pos x="24" y="7"/>
                  </a:cxn>
                  <a:cxn ang="0">
                    <a:pos x="21" y="11"/>
                  </a:cxn>
                  <a:cxn ang="0">
                    <a:pos x="19" y="7"/>
                  </a:cxn>
                  <a:cxn ang="0">
                    <a:pos x="17" y="11"/>
                  </a:cxn>
                  <a:cxn ang="0">
                    <a:pos x="14" y="7"/>
                  </a:cxn>
                  <a:cxn ang="0">
                    <a:pos x="12" y="11"/>
                  </a:cxn>
                  <a:cxn ang="0">
                    <a:pos x="10" y="8"/>
                  </a:cxn>
                  <a:cxn ang="0">
                    <a:pos x="7" y="4"/>
                  </a:cxn>
                  <a:cxn ang="0">
                    <a:pos x="4" y="2"/>
                  </a:cxn>
                  <a:cxn ang="0">
                    <a:pos x="0" y="0"/>
                  </a:cxn>
                  <a:cxn ang="0">
                    <a:pos x="109" y="0"/>
                  </a:cxn>
                </a:cxnLst>
                <a:rect l="0" t="0" r="r" b="b"/>
                <a:pathLst>
                  <a:path w="117" h="13">
                    <a:moveTo>
                      <a:pt x="109" y="0"/>
                    </a:moveTo>
                    <a:lnTo>
                      <a:pt x="112" y="2"/>
                    </a:lnTo>
                    <a:lnTo>
                      <a:pt x="114" y="6"/>
                    </a:lnTo>
                    <a:lnTo>
                      <a:pt x="116" y="9"/>
                    </a:lnTo>
                    <a:lnTo>
                      <a:pt x="116" y="12"/>
                    </a:lnTo>
                    <a:lnTo>
                      <a:pt x="115" y="11"/>
                    </a:lnTo>
                    <a:lnTo>
                      <a:pt x="113" y="7"/>
                    </a:lnTo>
                    <a:lnTo>
                      <a:pt x="110" y="11"/>
                    </a:lnTo>
                    <a:lnTo>
                      <a:pt x="108" y="7"/>
                    </a:lnTo>
                    <a:lnTo>
                      <a:pt x="106" y="11"/>
                    </a:lnTo>
                    <a:lnTo>
                      <a:pt x="103" y="7"/>
                    </a:lnTo>
                    <a:lnTo>
                      <a:pt x="101" y="11"/>
                    </a:lnTo>
                    <a:lnTo>
                      <a:pt x="99" y="7"/>
                    </a:lnTo>
                    <a:lnTo>
                      <a:pt x="96" y="11"/>
                    </a:lnTo>
                    <a:lnTo>
                      <a:pt x="94" y="7"/>
                    </a:lnTo>
                    <a:lnTo>
                      <a:pt x="92" y="11"/>
                    </a:lnTo>
                    <a:lnTo>
                      <a:pt x="89" y="7"/>
                    </a:lnTo>
                    <a:lnTo>
                      <a:pt x="87" y="11"/>
                    </a:lnTo>
                    <a:lnTo>
                      <a:pt x="85" y="7"/>
                    </a:lnTo>
                    <a:lnTo>
                      <a:pt x="82" y="11"/>
                    </a:lnTo>
                    <a:lnTo>
                      <a:pt x="80" y="7"/>
                    </a:lnTo>
                    <a:lnTo>
                      <a:pt x="78" y="11"/>
                    </a:lnTo>
                    <a:lnTo>
                      <a:pt x="75" y="7"/>
                    </a:lnTo>
                    <a:lnTo>
                      <a:pt x="73" y="11"/>
                    </a:lnTo>
                    <a:lnTo>
                      <a:pt x="71" y="7"/>
                    </a:lnTo>
                    <a:lnTo>
                      <a:pt x="68" y="11"/>
                    </a:lnTo>
                    <a:lnTo>
                      <a:pt x="66" y="7"/>
                    </a:lnTo>
                    <a:lnTo>
                      <a:pt x="64" y="11"/>
                    </a:lnTo>
                    <a:lnTo>
                      <a:pt x="61" y="7"/>
                    </a:lnTo>
                    <a:lnTo>
                      <a:pt x="59" y="11"/>
                    </a:lnTo>
                    <a:lnTo>
                      <a:pt x="57" y="7"/>
                    </a:lnTo>
                    <a:lnTo>
                      <a:pt x="54" y="11"/>
                    </a:lnTo>
                    <a:lnTo>
                      <a:pt x="52" y="7"/>
                    </a:lnTo>
                    <a:lnTo>
                      <a:pt x="50" y="11"/>
                    </a:lnTo>
                    <a:lnTo>
                      <a:pt x="47" y="7"/>
                    </a:lnTo>
                    <a:lnTo>
                      <a:pt x="45" y="11"/>
                    </a:lnTo>
                    <a:lnTo>
                      <a:pt x="42" y="7"/>
                    </a:lnTo>
                    <a:lnTo>
                      <a:pt x="40" y="11"/>
                    </a:lnTo>
                    <a:lnTo>
                      <a:pt x="38" y="7"/>
                    </a:lnTo>
                    <a:lnTo>
                      <a:pt x="35" y="11"/>
                    </a:lnTo>
                    <a:lnTo>
                      <a:pt x="33" y="7"/>
                    </a:lnTo>
                    <a:lnTo>
                      <a:pt x="31" y="11"/>
                    </a:lnTo>
                    <a:lnTo>
                      <a:pt x="28" y="7"/>
                    </a:lnTo>
                    <a:lnTo>
                      <a:pt x="26" y="11"/>
                    </a:lnTo>
                    <a:lnTo>
                      <a:pt x="24" y="7"/>
                    </a:lnTo>
                    <a:lnTo>
                      <a:pt x="21" y="11"/>
                    </a:lnTo>
                    <a:lnTo>
                      <a:pt x="19" y="7"/>
                    </a:lnTo>
                    <a:lnTo>
                      <a:pt x="17" y="11"/>
                    </a:lnTo>
                    <a:lnTo>
                      <a:pt x="14" y="7"/>
                    </a:lnTo>
                    <a:lnTo>
                      <a:pt x="12" y="11"/>
                    </a:lnTo>
                    <a:lnTo>
                      <a:pt x="10" y="8"/>
                    </a:lnTo>
                    <a:lnTo>
                      <a:pt x="7" y="4"/>
                    </a:lnTo>
                    <a:lnTo>
                      <a:pt x="4" y="2"/>
                    </a:lnTo>
                    <a:lnTo>
                      <a:pt x="0" y="0"/>
                    </a:lnTo>
                    <a:lnTo>
                      <a:pt x="10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27" name="Freeform 103"/>
              <p:cNvSpPr>
                <a:spLocks/>
              </p:cNvSpPr>
              <p:nvPr/>
            </p:nvSpPr>
            <p:spPr bwMode="auto">
              <a:xfrm>
                <a:off x="4755" y="3933"/>
                <a:ext cx="117" cy="14"/>
              </a:xfrm>
              <a:custGeom>
                <a:avLst/>
                <a:gdLst/>
                <a:ahLst/>
                <a:cxnLst>
                  <a:cxn ang="0">
                    <a:pos x="114" y="13"/>
                  </a:cxn>
                  <a:cxn ang="0">
                    <a:pos x="115" y="11"/>
                  </a:cxn>
                  <a:cxn ang="0">
                    <a:pos x="116" y="7"/>
                  </a:cxn>
                  <a:cxn ang="0">
                    <a:pos x="116" y="3"/>
                  </a:cxn>
                  <a:cxn ang="0">
                    <a:pos x="116" y="0"/>
                  </a:cxn>
                  <a:cxn ang="0">
                    <a:pos x="115" y="2"/>
                  </a:cxn>
                  <a:cxn ang="0">
                    <a:pos x="113" y="6"/>
                  </a:cxn>
                  <a:cxn ang="0">
                    <a:pos x="110" y="2"/>
                  </a:cxn>
                  <a:cxn ang="0">
                    <a:pos x="108" y="6"/>
                  </a:cxn>
                  <a:cxn ang="0">
                    <a:pos x="106" y="2"/>
                  </a:cxn>
                  <a:cxn ang="0">
                    <a:pos x="103" y="6"/>
                  </a:cxn>
                  <a:cxn ang="0">
                    <a:pos x="101" y="2"/>
                  </a:cxn>
                  <a:cxn ang="0">
                    <a:pos x="99" y="6"/>
                  </a:cxn>
                  <a:cxn ang="0">
                    <a:pos x="96" y="2"/>
                  </a:cxn>
                  <a:cxn ang="0">
                    <a:pos x="94" y="6"/>
                  </a:cxn>
                  <a:cxn ang="0">
                    <a:pos x="92" y="2"/>
                  </a:cxn>
                  <a:cxn ang="0">
                    <a:pos x="89" y="6"/>
                  </a:cxn>
                  <a:cxn ang="0">
                    <a:pos x="87" y="2"/>
                  </a:cxn>
                  <a:cxn ang="0">
                    <a:pos x="85" y="6"/>
                  </a:cxn>
                  <a:cxn ang="0">
                    <a:pos x="82" y="2"/>
                  </a:cxn>
                  <a:cxn ang="0">
                    <a:pos x="80" y="6"/>
                  </a:cxn>
                  <a:cxn ang="0">
                    <a:pos x="78" y="2"/>
                  </a:cxn>
                  <a:cxn ang="0">
                    <a:pos x="75" y="6"/>
                  </a:cxn>
                  <a:cxn ang="0">
                    <a:pos x="73" y="2"/>
                  </a:cxn>
                  <a:cxn ang="0">
                    <a:pos x="71" y="6"/>
                  </a:cxn>
                  <a:cxn ang="0">
                    <a:pos x="68" y="2"/>
                  </a:cxn>
                  <a:cxn ang="0">
                    <a:pos x="66" y="6"/>
                  </a:cxn>
                  <a:cxn ang="0">
                    <a:pos x="64" y="2"/>
                  </a:cxn>
                  <a:cxn ang="0">
                    <a:pos x="61" y="6"/>
                  </a:cxn>
                  <a:cxn ang="0">
                    <a:pos x="59" y="2"/>
                  </a:cxn>
                  <a:cxn ang="0">
                    <a:pos x="57" y="6"/>
                  </a:cxn>
                  <a:cxn ang="0">
                    <a:pos x="54" y="2"/>
                  </a:cxn>
                  <a:cxn ang="0">
                    <a:pos x="52" y="6"/>
                  </a:cxn>
                  <a:cxn ang="0">
                    <a:pos x="50" y="2"/>
                  </a:cxn>
                  <a:cxn ang="0">
                    <a:pos x="47" y="6"/>
                  </a:cxn>
                  <a:cxn ang="0">
                    <a:pos x="45" y="2"/>
                  </a:cxn>
                  <a:cxn ang="0">
                    <a:pos x="42" y="6"/>
                  </a:cxn>
                  <a:cxn ang="0">
                    <a:pos x="40" y="2"/>
                  </a:cxn>
                  <a:cxn ang="0">
                    <a:pos x="38" y="6"/>
                  </a:cxn>
                  <a:cxn ang="0">
                    <a:pos x="35" y="2"/>
                  </a:cxn>
                  <a:cxn ang="0">
                    <a:pos x="33" y="6"/>
                  </a:cxn>
                  <a:cxn ang="0">
                    <a:pos x="31" y="2"/>
                  </a:cxn>
                  <a:cxn ang="0">
                    <a:pos x="28" y="6"/>
                  </a:cxn>
                  <a:cxn ang="0">
                    <a:pos x="26" y="2"/>
                  </a:cxn>
                  <a:cxn ang="0">
                    <a:pos x="24" y="6"/>
                  </a:cxn>
                  <a:cxn ang="0">
                    <a:pos x="21" y="2"/>
                  </a:cxn>
                  <a:cxn ang="0">
                    <a:pos x="19" y="6"/>
                  </a:cxn>
                  <a:cxn ang="0">
                    <a:pos x="17" y="2"/>
                  </a:cxn>
                  <a:cxn ang="0">
                    <a:pos x="14" y="6"/>
                  </a:cxn>
                  <a:cxn ang="0">
                    <a:pos x="12" y="2"/>
                  </a:cxn>
                  <a:cxn ang="0">
                    <a:pos x="10" y="5"/>
                  </a:cxn>
                  <a:cxn ang="0">
                    <a:pos x="7" y="9"/>
                  </a:cxn>
                  <a:cxn ang="0">
                    <a:pos x="4" y="11"/>
                  </a:cxn>
                  <a:cxn ang="0">
                    <a:pos x="0" y="13"/>
                  </a:cxn>
                  <a:cxn ang="0">
                    <a:pos x="114" y="13"/>
                  </a:cxn>
                </a:cxnLst>
                <a:rect l="0" t="0" r="r" b="b"/>
                <a:pathLst>
                  <a:path w="117" h="14">
                    <a:moveTo>
                      <a:pt x="114" y="13"/>
                    </a:moveTo>
                    <a:lnTo>
                      <a:pt x="115" y="11"/>
                    </a:lnTo>
                    <a:lnTo>
                      <a:pt x="116" y="7"/>
                    </a:lnTo>
                    <a:lnTo>
                      <a:pt x="116" y="3"/>
                    </a:lnTo>
                    <a:lnTo>
                      <a:pt x="116" y="0"/>
                    </a:lnTo>
                    <a:lnTo>
                      <a:pt x="115" y="2"/>
                    </a:lnTo>
                    <a:lnTo>
                      <a:pt x="113" y="6"/>
                    </a:lnTo>
                    <a:lnTo>
                      <a:pt x="110" y="2"/>
                    </a:lnTo>
                    <a:lnTo>
                      <a:pt x="108" y="6"/>
                    </a:lnTo>
                    <a:lnTo>
                      <a:pt x="106" y="2"/>
                    </a:lnTo>
                    <a:lnTo>
                      <a:pt x="103" y="6"/>
                    </a:lnTo>
                    <a:lnTo>
                      <a:pt x="101" y="2"/>
                    </a:lnTo>
                    <a:lnTo>
                      <a:pt x="99" y="6"/>
                    </a:lnTo>
                    <a:lnTo>
                      <a:pt x="96" y="2"/>
                    </a:lnTo>
                    <a:lnTo>
                      <a:pt x="94" y="6"/>
                    </a:lnTo>
                    <a:lnTo>
                      <a:pt x="92" y="2"/>
                    </a:lnTo>
                    <a:lnTo>
                      <a:pt x="89" y="6"/>
                    </a:lnTo>
                    <a:lnTo>
                      <a:pt x="87" y="2"/>
                    </a:lnTo>
                    <a:lnTo>
                      <a:pt x="85" y="6"/>
                    </a:lnTo>
                    <a:lnTo>
                      <a:pt x="82" y="2"/>
                    </a:lnTo>
                    <a:lnTo>
                      <a:pt x="80" y="6"/>
                    </a:lnTo>
                    <a:lnTo>
                      <a:pt x="78" y="2"/>
                    </a:lnTo>
                    <a:lnTo>
                      <a:pt x="75" y="6"/>
                    </a:lnTo>
                    <a:lnTo>
                      <a:pt x="73" y="2"/>
                    </a:lnTo>
                    <a:lnTo>
                      <a:pt x="71" y="6"/>
                    </a:lnTo>
                    <a:lnTo>
                      <a:pt x="68" y="2"/>
                    </a:lnTo>
                    <a:lnTo>
                      <a:pt x="66" y="6"/>
                    </a:lnTo>
                    <a:lnTo>
                      <a:pt x="64" y="2"/>
                    </a:lnTo>
                    <a:lnTo>
                      <a:pt x="61" y="6"/>
                    </a:lnTo>
                    <a:lnTo>
                      <a:pt x="59" y="2"/>
                    </a:lnTo>
                    <a:lnTo>
                      <a:pt x="57" y="6"/>
                    </a:lnTo>
                    <a:lnTo>
                      <a:pt x="54" y="2"/>
                    </a:lnTo>
                    <a:lnTo>
                      <a:pt x="52" y="6"/>
                    </a:lnTo>
                    <a:lnTo>
                      <a:pt x="50" y="2"/>
                    </a:lnTo>
                    <a:lnTo>
                      <a:pt x="47" y="6"/>
                    </a:lnTo>
                    <a:lnTo>
                      <a:pt x="45" y="2"/>
                    </a:lnTo>
                    <a:lnTo>
                      <a:pt x="42" y="6"/>
                    </a:lnTo>
                    <a:lnTo>
                      <a:pt x="40" y="2"/>
                    </a:lnTo>
                    <a:lnTo>
                      <a:pt x="38" y="6"/>
                    </a:lnTo>
                    <a:lnTo>
                      <a:pt x="35" y="2"/>
                    </a:lnTo>
                    <a:lnTo>
                      <a:pt x="33" y="6"/>
                    </a:lnTo>
                    <a:lnTo>
                      <a:pt x="31" y="2"/>
                    </a:lnTo>
                    <a:lnTo>
                      <a:pt x="28" y="6"/>
                    </a:lnTo>
                    <a:lnTo>
                      <a:pt x="26" y="2"/>
                    </a:lnTo>
                    <a:lnTo>
                      <a:pt x="24" y="6"/>
                    </a:lnTo>
                    <a:lnTo>
                      <a:pt x="21" y="2"/>
                    </a:lnTo>
                    <a:lnTo>
                      <a:pt x="19" y="6"/>
                    </a:lnTo>
                    <a:lnTo>
                      <a:pt x="17" y="2"/>
                    </a:lnTo>
                    <a:lnTo>
                      <a:pt x="14" y="6"/>
                    </a:lnTo>
                    <a:lnTo>
                      <a:pt x="12" y="2"/>
                    </a:lnTo>
                    <a:lnTo>
                      <a:pt x="10" y="5"/>
                    </a:lnTo>
                    <a:lnTo>
                      <a:pt x="7" y="9"/>
                    </a:lnTo>
                    <a:lnTo>
                      <a:pt x="4" y="11"/>
                    </a:lnTo>
                    <a:lnTo>
                      <a:pt x="0" y="13"/>
                    </a:lnTo>
                    <a:lnTo>
                      <a:pt x="114"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28" name="Freeform 104"/>
              <p:cNvSpPr>
                <a:spLocks/>
              </p:cNvSpPr>
              <p:nvPr/>
            </p:nvSpPr>
            <p:spPr bwMode="auto">
              <a:xfrm>
                <a:off x="4793" y="3739"/>
                <a:ext cx="170" cy="53"/>
              </a:xfrm>
              <a:custGeom>
                <a:avLst/>
                <a:gdLst/>
                <a:ahLst/>
                <a:cxnLst>
                  <a:cxn ang="0">
                    <a:pos x="6" y="44"/>
                  </a:cxn>
                  <a:cxn ang="0">
                    <a:pos x="8" y="38"/>
                  </a:cxn>
                  <a:cxn ang="0">
                    <a:pos x="10" y="34"/>
                  </a:cxn>
                  <a:cxn ang="0">
                    <a:pos x="13" y="31"/>
                  </a:cxn>
                  <a:cxn ang="0">
                    <a:pos x="12" y="39"/>
                  </a:cxn>
                  <a:cxn ang="0">
                    <a:pos x="16" y="36"/>
                  </a:cxn>
                  <a:cxn ang="0">
                    <a:pos x="16" y="40"/>
                  </a:cxn>
                  <a:cxn ang="0">
                    <a:pos x="19" y="39"/>
                  </a:cxn>
                  <a:cxn ang="0">
                    <a:pos x="19" y="42"/>
                  </a:cxn>
                  <a:cxn ang="0">
                    <a:pos x="45" y="52"/>
                  </a:cxn>
                  <a:cxn ang="0">
                    <a:pos x="65" y="44"/>
                  </a:cxn>
                  <a:cxn ang="0">
                    <a:pos x="41" y="13"/>
                  </a:cxn>
                  <a:cxn ang="0">
                    <a:pos x="53" y="9"/>
                  </a:cxn>
                  <a:cxn ang="0">
                    <a:pos x="67" y="6"/>
                  </a:cxn>
                  <a:cxn ang="0">
                    <a:pos x="86" y="4"/>
                  </a:cxn>
                  <a:cxn ang="0">
                    <a:pos x="99" y="4"/>
                  </a:cxn>
                  <a:cxn ang="0">
                    <a:pos x="115" y="6"/>
                  </a:cxn>
                  <a:cxn ang="0">
                    <a:pos x="117" y="6"/>
                  </a:cxn>
                  <a:cxn ang="0">
                    <a:pos x="117" y="8"/>
                  </a:cxn>
                  <a:cxn ang="0">
                    <a:pos x="126" y="14"/>
                  </a:cxn>
                  <a:cxn ang="0">
                    <a:pos x="133" y="21"/>
                  </a:cxn>
                  <a:cxn ang="0">
                    <a:pos x="141" y="29"/>
                  </a:cxn>
                  <a:cxn ang="0">
                    <a:pos x="153" y="40"/>
                  </a:cxn>
                  <a:cxn ang="0">
                    <a:pos x="158" y="44"/>
                  </a:cxn>
                  <a:cxn ang="0">
                    <a:pos x="148" y="38"/>
                  </a:cxn>
                  <a:cxn ang="0">
                    <a:pos x="135" y="30"/>
                  </a:cxn>
                  <a:cxn ang="0">
                    <a:pos x="125" y="24"/>
                  </a:cxn>
                  <a:cxn ang="0">
                    <a:pos x="116" y="21"/>
                  </a:cxn>
                  <a:cxn ang="0">
                    <a:pos x="114" y="24"/>
                  </a:cxn>
                  <a:cxn ang="0">
                    <a:pos x="122" y="49"/>
                  </a:cxn>
                  <a:cxn ang="0">
                    <a:pos x="169" y="48"/>
                  </a:cxn>
                  <a:cxn ang="0">
                    <a:pos x="143" y="24"/>
                  </a:cxn>
                  <a:cxn ang="0">
                    <a:pos x="118" y="3"/>
                  </a:cxn>
                  <a:cxn ang="0">
                    <a:pos x="106" y="1"/>
                  </a:cxn>
                  <a:cxn ang="0">
                    <a:pos x="98" y="0"/>
                  </a:cxn>
                  <a:cxn ang="0">
                    <a:pos x="83" y="0"/>
                  </a:cxn>
                  <a:cxn ang="0">
                    <a:pos x="69" y="1"/>
                  </a:cxn>
                  <a:cxn ang="0">
                    <a:pos x="54" y="4"/>
                  </a:cxn>
                  <a:cxn ang="0">
                    <a:pos x="36" y="9"/>
                  </a:cxn>
                  <a:cxn ang="0">
                    <a:pos x="15" y="17"/>
                  </a:cxn>
                  <a:cxn ang="0">
                    <a:pos x="9" y="24"/>
                  </a:cxn>
                  <a:cxn ang="0">
                    <a:pos x="4" y="33"/>
                  </a:cxn>
                  <a:cxn ang="0">
                    <a:pos x="1" y="39"/>
                  </a:cxn>
                  <a:cxn ang="0">
                    <a:pos x="0" y="45"/>
                  </a:cxn>
                  <a:cxn ang="0">
                    <a:pos x="6" y="44"/>
                  </a:cxn>
                </a:cxnLst>
                <a:rect l="0" t="0" r="r" b="b"/>
                <a:pathLst>
                  <a:path w="170" h="53">
                    <a:moveTo>
                      <a:pt x="6" y="44"/>
                    </a:moveTo>
                    <a:lnTo>
                      <a:pt x="8" y="38"/>
                    </a:lnTo>
                    <a:lnTo>
                      <a:pt x="10" y="34"/>
                    </a:lnTo>
                    <a:lnTo>
                      <a:pt x="13" y="31"/>
                    </a:lnTo>
                    <a:lnTo>
                      <a:pt x="12" y="39"/>
                    </a:lnTo>
                    <a:lnTo>
                      <a:pt x="16" y="36"/>
                    </a:lnTo>
                    <a:lnTo>
                      <a:pt x="16" y="40"/>
                    </a:lnTo>
                    <a:lnTo>
                      <a:pt x="19" y="39"/>
                    </a:lnTo>
                    <a:lnTo>
                      <a:pt x="19" y="42"/>
                    </a:lnTo>
                    <a:lnTo>
                      <a:pt x="45" y="52"/>
                    </a:lnTo>
                    <a:lnTo>
                      <a:pt x="65" y="44"/>
                    </a:lnTo>
                    <a:lnTo>
                      <a:pt x="41" y="13"/>
                    </a:lnTo>
                    <a:lnTo>
                      <a:pt x="53" y="9"/>
                    </a:lnTo>
                    <a:lnTo>
                      <a:pt x="67" y="6"/>
                    </a:lnTo>
                    <a:lnTo>
                      <a:pt x="86" y="4"/>
                    </a:lnTo>
                    <a:lnTo>
                      <a:pt x="99" y="4"/>
                    </a:lnTo>
                    <a:lnTo>
                      <a:pt x="115" y="6"/>
                    </a:lnTo>
                    <a:lnTo>
                      <a:pt x="117" y="6"/>
                    </a:lnTo>
                    <a:lnTo>
                      <a:pt x="117" y="8"/>
                    </a:lnTo>
                    <a:lnTo>
                      <a:pt x="126" y="14"/>
                    </a:lnTo>
                    <a:lnTo>
                      <a:pt x="133" y="21"/>
                    </a:lnTo>
                    <a:lnTo>
                      <a:pt x="141" y="29"/>
                    </a:lnTo>
                    <a:lnTo>
                      <a:pt x="153" y="40"/>
                    </a:lnTo>
                    <a:lnTo>
                      <a:pt x="158" y="44"/>
                    </a:lnTo>
                    <a:lnTo>
                      <a:pt x="148" y="38"/>
                    </a:lnTo>
                    <a:lnTo>
                      <a:pt x="135" y="30"/>
                    </a:lnTo>
                    <a:lnTo>
                      <a:pt x="125" y="24"/>
                    </a:lnTo>
                    <a:lnTo>
                      <a:pt x="116" y="21"/>
                    </a:lnTo>
                    <a:lnTo>
                      <a:pt x="114" y="24"/>
                    </a:lnTo>
                    <a:lnTo>
                      <a:pt x="122" y="49"/>
                    </a:lnTo>
                    <a:lnTo>
                      <a:pt x="169" y="48"/>
                    </a:lnTo>
                    <a:lnTo>
                      <a:pt x="143" y="24"/>
                    </a:lnTo>
                    <a:lnTo>
                      <a:pt x="118" y="3"/>
                    </a:lnTo>
                    <a:lnTo>
                      <a:pt x="106" y="1"/>
                    </a:lnTo>
                    <a:lnTo>
                      <a:pt x="98" y="0"/>
                    </a:lnTo>
                    <a:lnTo>
                      <a:pt x="83" y="0"/>
                    </a:lnTo>
                    <a:lnTo>
                      <a:pt x="69" y="1"/>
                    </a:lnTo>
                    <a:lnTo>
                      <a:pt x="54" y="4"/>
                    </a:lnTo>
                    <a:lnTo>
                      <a:pt x="36" y="9"/>
                    </a:lnTo>
                    <a:lnTo>
                      <a:pt x="15" y="17"/>
                    </a:lnTo>
                    <a:lnTo>
                      <a:pt x="9" y="24"/>
                    </a:lnTo>
                    <a:lnTo>
                      <a:pt x="4" y="33"/>
                    </a:lnTo>
                    <a:lnTo>
                      <a:pt x="1" y="39"/>
                    </a:lnTo>
                    <a:lnTo>
                      <a:pt x="0" y="45"/>
                    </a:lnTo>
                    <a:lnTo>
                      <a:pt x="6"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7929" name="Freeform 105"/>
              <p:cNvSpPr>
                <a:spLocks/>
              </p:cNvSpPr>
              <p:nvPr/>
            </p:nvSpPr>
            <p:spPr bwMode="auto">
              <a:xfrm>
                <a:off x="4772" y="3953"/>
                <a:ext cx="67" cy="20"/>
              </a:xfrm>
              <a:custGeom>
                <a:avLst/>
                <a:gdLst/>
                <a:ahLst/>
                <a:cxnLst>
                  <a:cxn ang="0">
                    <a:pos x="0" y="0"/>
                  </a:cxn>
                  <a:cxn ang="0">
                    <a:pos x="6" y="10"/>
                  </a:cxn>
                  <a:cxn ang="0">
                    <a:pos x="17" y="19"/>
                  </a:cxn>
                  <a:cxn ang="0">
                    <a:pos x="34" y="17"/>
                  </a:cxn>
                  <a:cxn ang="0">
                    <a:pos x="47" y="19"/>
                  </a:cxn>
                  <a:cxn ang="0">
                    <a:pos x="57" y="10"/>
                  </a:cxn>
                  <a:cxn ang="0">
                    <a:pos x="62" y="4"/>
                  </a:cxn>
                  <a:cxn ang="0">
                    <a:pos x="66" y="0"/>
                  </a:cxn>
                  <a:cxn ang="0">
                    <a:pos x="0" y="0"/>
                  </a:cxn>
                </a:cxnLst>
                <a:rect l="0" t="0" r="r" b="b"/>
                <a:pathLst>
                  <a:path w="67" h="20">
                    <a:moveTo>
                      <a:pt x="0" y="0"/>
                    </a:moveTo>
                    <a:lnTo>
                      <a:pt x="6" y="10"/>
                    </a:lnTo>
                    <a:lnTo>
                      <a:pt x="17" y="19"/>
                    </a:lnTo>
                    <a:lnTo>
                      <a:pt x="34" y="17"/>
                    </a:lnTo>
                    <a:lnTo>
                      <a:pt x="47" y="19"/>
                    </a:lnTo>
                    <a:lnTo>
                      <a:pt x="57" y="10"/>
                    </a:lnTo>
                    <a:lnTo>
                      <a:pt x="62" y="4"/>
                    </a:lnTo>
                    <a:lnTo>
                      <a:pt x="66" y="0"/>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77939" name="Group 115"/>
            <p:cNvGrpSpPr>
              <a:grpSpLocks/>
            </p:cNvGrpSpPr>
            <p:nvPr/>
          </p:nvGrpSpPr>
          <p:grpSpPr bwMode="auto">
            <a:xfrm>
              <a:off x="4614" y="3629"/>
              <a:ext cx="62" cy="162"/>
              <a:chOff x="4614" y="3629"/>
              <a:chExt cx="62" cy="162"/>
            </a:xfrm>
          </p:grpSpPr>
          <p:sp>
            <p:nvSpPr>
              <p:cNvPr id="77931" name="Line 107"/>
              <p:cNvSpPr>
                <a:spLocks noChangeShapeType="1"/>
              </p:cNvSpPr>
              <p:nvPr/>
            </p:nvSpPr>
            <p:spPr bwMode="auto">
              <a:xfrm flipV="1">
                <a:off x="4646" y="3676"/>
                <a:ext cx="0" cy="115"/>
              </a:xfrm>
              <a:prstGeom prst="line">
                <a:avLst/>
              </a:prstGeom>
              <a:noFill/>
              <a:ln w="12700">
                <a:solidFill>
                  <a:schemeClr val="bg2"/>
                </a:solidFill>
                <a:round/>
                <a:headEnd/>
                <a:tailEnd/>
              </a:ln>
              <a:effectLst/>
            </p:spPr>
            <p:txBody>
              <a:bodyPr/>
              <a:lstStyle/>
              <a:p>
                <a:endParaRPr lang="en-US"/>
              </a:p>
            </p:txBody>
          </p:sp>
          <p:grpSp>
            <p:nvGrpSpPr>
              <p:cNvPr id="77938" name="Group 114"/>
              <p:cNvGrpSpPr>
                <a:grpSpLocks/>
              </p:cNvGrpSpPr>
              <p:nvPr/>
            </p:nvGrpSpPr>
            <p:grpSpPr bwMode="auto">
              <a:xfrm>
                <a:off x="4614" y="3629"/>
                <a:ext cx="62" cy="85"/>
                <a:chOff x="4614" y="3629"/>
                <a:chExt cx="62" cy="85"/>
              </a:xfrm>
            </p:grpSpPr>
            <p:sp>
              <p:nvSpPr>
                <p:cNvPr id="77932" name="Line 108"/>
                <p:cNvSpPr>
                  <a:spLocks noChangeShapeType="1"/>
                </p:cNvSpPr>
                <p:nvPr/>
              </p:nvSpPr>
              <p:spPr bwMode="auto">
                <a:xfrm flipH="1">
                  <a:off x="4618" y="3676"/>
                  <a:ext cx="23" cy="20"/>
                </a:xfrm>
                <a:prstGeom prst="line">
                  <a:avLst/>
                </a:prstGeom>
                <a:noFill/>
                <a:ln w="12700">
                  <a:solidFill>
                    <a:schemeClr val="accent2"/>
                  </a:solidFill>
                  <a:round/>
                  <a:headEnd/>
                  <a:tailEnd/>
                </a:ln>
                <a:effectLst/>
              </p:spPr>
              <p:txBody>
                <a:bodyPr/>
                <a:lstStyle/>
                <a:p>
                  <a:endParaRPr lang="en-US"/>
                </a:p>
              </p:txBody>
            </p:sp>
            <p:sp>
              <p:nvSpPr>
                <p:cNvPr id="77933" name="Line 109"/>
                <p:cNvSpPr>
                  <a:spLocks noChangeShapeType="1"/>
                </p:cNvSpPr>
                <p:nvPr/>
              </p:nvSpPr>
              <p:spPr bwMode="auto">
                <a:xfrm flipH="1">
                  <a:off x="4651" y="3650"/>
                  <a:ext cx="22" cy="21"/>
                </a:xfrm>
                <a:prstGeom prst="line">
                  <a:avLst/>
                </a:prstGeom>
                <a:noFill/>
                <a:ln w="12700">
                  <a:solidFill>
                    <a:schemeClr val="accent2"/>
                  </a:solidFill>
                  <a:round/>
                  <a:headEnd/>
                  <a:tailEnd/>
                </a:ln>
                <a:effectLst/>
              </p:spPr>
              <p:txBody>
                <a:bodyPr/>
                <a:lstStyle/>
                <a:p>
                  <a:endParaRPr lang="en-US"/>
                </a:p>
              </p:txBody>
            </p:sp>
            <p:sp>
              <p:nvSpPr>
                <p:cNvPr id="77934" name="Line 110"/>
                <p:cNvSpPr>
                  <a:spLocks noChangeShapeType="1"/>
                </p:cNvSpPr>
                <p:nvPr/>
              </p:nvSpPr>
              <p:spPr bwMode="auto">
                <a:xfrm flipH="1" flipV="1">
                  <a:off x="4651" y="3680"/>
                  <a:ext cx="11" cy="34"/>
                </a:xfrm>
                <a:prstGeom prst="line">
                  <a:avLst/>
                </a:prstGeom>
                <a:noFill/>
                <a:ln w="12700">
                  <a:solidFill>
                    <a:schemeClr val="accent2"/>
                  </a:solidFill>
                  <a:round/>
                  <a:headEnd/>
                  <a:tailEnd/>
                </a:ln>
                <a:effectLst/>
              </p:spPr>
              <p:txBody>
                <a:bodyPr/>
                <a:lstStyle/>
                <a:p>
                  <a:endParaRPr lang="en-US"/>
                </a:p>
              </p:txBody>
            </p:sp>
            <p:sp>
              <p:nvSpPr>
                <p:cNvPr id="77935" name="Line 111"/>
                <p:cNvSpPr>
                  <a:spLocks noChangeShapeType="1"/>
                </p:cNvSpPr>
                <p:nvPr/>
              </p:nvSpPr>
              <p:spPr bwMode="auto">
                <a:xfrm flipH="1" flipV="1">
                  <a:off x="4655" y="3676"/>
                  <a:ext cx="21" cy="6"/>
                </a:xfrm>
                <a:prstGeom prst="line">
                  <a:avLst/>
                </a:prstGeom>
                <a:noFill/>
                <a:ln w="12700">
                  <a:solidFill>
                    <a:schemeClr val="accent2"/>
                  </a:solidFill>
                  <a:round/>
                  <a:headEnd/>
                  <a:tailEnd/>
                </a:ln>
                <a:effectLst/>
              </p:spPr>
              <p:txBody>
                <a:bodyPr/>
                <a:lstStyle/>
                <a:p>
                  <a:endParaRPr lang="en-US"/>
                </a:p>
              </p:txBody>
            </p:sp>
            <p:sp>
              <p:nvSpPr>
                <p:cNvPr id="77936" name="Line 112"/>
                <p:cNvSpPr>
                  <a:spLocks noChangeShapeType="1"/>
                </p:cNvSpPr>
                <p:nvPr/>
              </p:nvSpPr>
              <p:spPr bwMode="auto">
                <a:xfrm flipH="1" flipV="1">
                  <a:off x="4614" y="3655"/>
                  <a:ext cx="24" cy="8"/>
                </a:xfrm>
                <a:prstGeom prst="line">
                  <a:avLst/>
                </a:prstGeom>
                <a:noFill/>
                <a:ln w="12700">
                  <a:solidFill>
                    <a:schemeClr val="accent2"/>
                  </a:solidFill>
                  <a:round/>
                  <a:headEnd/>
                  <a:tailEnd/>
                </a:ln>
                <a:effectLst/>
              </p:spPr>
              <p:txBody>
                <a:bodyPr/>
                <a:lstStyle/>
                <a:p>
                  <a:endParaRPr lang="en-US"/>
                </a:p>
              </p:txBody>
            </p:sp>
            <p:sp>
              <p:nvSpPr>
                <p:cNvPr id="77937" name="Line 113"/>
                <p:cNvSpPr>
                  <a:spLocks noChangeShapeType="1"/>
                </p:cNvSpPr>
                <p:nvPr/>
              </p:nvSpPr>
              <p:spPr bwMode="auto">
                <a:xfrm>
                  <a:off x="4634" y="3629"/>
                  <a:ext cx="10" cy="32"/>
                </a:xfrm>
                <a:prstGeom prst="line">
                  <a:avLst/>
                </a:prstGeom>
                <a:noFill/>
                <a:ln w="12700">
                  <a:solidFill>
                    <a:schemeClr val="accent2"/>
                  </a:solidFill>
                  <a:round/>
                  <a:headEnd/>
                  <a:tailEnd/>
                </a:ln>
                <a:effectLst/>
              </p:spPr>
              <p:txBody>
                <a:bodyPr/>
                <a:lstStyle/>
                <a:p>
                  <a:endParaRPr lang="en-US"/>
                </a:p>
              </p:txBody>
            </p:sp>
          </p:grpSp>
        </p:grpSp>
        <p:sp>
          <p:nvSpPr>
            <p:cNvPr id="77940" name="Freeform 116"/>
            <p:cNvSpPr>
              <a:spLocks/>
            </p:cNvSpPr>
            <p:nvPr/>
          </p:nvSpPr>
          <p:spPr bwMode="auto">
            <a:xfrm>
              <a:off x="4766" y="3831"/>
              <a:ext cx="27" cy="46"/>
            </a:xfrm>
            <a:custGeom>
              <a:avLst/>
              <a:gdLst/>
              <a:ahLst/>
              <a:cxnLst>
                <a:cxn ang="0">
                  <a:pos x="1" y="0"/>
                </a:cxn>
                <a:cxn ang="0">
                  <a:pos x="24" y="0"/>
                </a:cxn>
                <a:cxn ang="0">
                  <a:pos x="26" y="14"/>
                </a:cxn>
                <a:cxn ang="0">
                  <a:pos x="24" y="15"/>
                </a:cxn>
                <a:cxn ang="0">
                  <a:pos x="23" y="11"/>
                </a:cxn>
                <a:cxn ang="0">
                  <a:pos x="22" y="10"/>
                </a:cxn>
                <a:cxn ang="0">
                  <a:pos x="22" y="9"/>
                </a:cxn>
                <a:cxn ang="0">
                  <a:pos x="21" y="8"/>
                </a:cxn>
                <a:cxn ang="0">
                  <a:pos x="21" y="8"/>
                </a:cxn>
                <a:cxn ang="0">
                  <a:pos x="20" y="8"/>
                </a:cxn>
                <a:cxn ang="0">
                  <a:pos x="20" y="8"/>
                </a:cxn>
                <a:cxn ang="0">
                  <a:pos x="19" y="7"/>
                </a:cxn>
                <a:cxn ang="0">
                  <a:pos x="18" y="8"/>
                </a:cxn>
                <a:cxn ang="0">
                  <a:pos x="6" y="8"/>
                </a:cxn>
                <a:cxn ang="0">
                  <a:pos x="7" y="10"/>
                </a:cxn>
                <a:cxn ang="0">
                  <a:pos x="9" y="12"/>
                </a:cxn>
                <a:cxn ang="0">
                  <a:pos x="10" y="15"/>
                </a:cxn>
                <a:cxn ang="0">
                  <a:pos x="12" y="18"/>
                </a:cxn>
                <a:cxn ang="0">
                  <a:pos x="13" y="21"/>
                </a:cxn>
                <a:cxn ang="0">
                  <a:pos x="15" y="24"/>
                </a:cxn>
                <a:cxn ang="0">
                  <a:pos x="16" y="27"/>
                </a:cxn>
                <a:cxn ang="0">
                  <a:pos x="17" y="30"/>
                </a:cxn>
                <a:cxn ang="0">
                  <a:pos x="18" y="33"/>
                </a:cxn>
                <a:cxn ang="0">
                  <a:pos x="19" y="37"/>
                </a:cxn>
                <a:cxn ang="0">
                  <a:pos x="20" y="40"/>
                </a:cxn>
                <a:cxn ang="0">
                  <a:pos x="20" y="43"/>
                </a:cxn>
                <a:cxn ang="0">
                  <a:pos x="21" y="45"/>
                </a:cxn>
                <a:cxn ang="0">
                  <a:pos x="13" y="45"/>
                </a:cxn>
                <a:cxn ang="0">
                  <a:pos x="12" y="44"/>
                </a:cxn>
                <a:cxn ang="0">
                  <a:pos x="12" y="41"/>
                </a:cxn>
                <a:cxn ang="0">
                  <a:pos x="12" y="38"/>
                </a:cxn>
                <a:cxn ang="0">
                  <a:pos x="11" y="35"/>
                </a:cxn>
                <a:cxn ang="0">
                  <a:pos x="11" y="32"/>
                </a:cxn>
                <a:cxn ang="0">
                  <a:pos x="10" y="29"/>
                </a:cxn>
                <a:cxn ang="0">
                  <a:pos x="9" y="26"/>
                </a:cxn>
                <a:cxn ang="0">
                  <a:pos x="9" y="23"/>
                </a:cxn>
                <a:cxn ang="0">
                  <a:pos x="8" y="21"/>
                </a:cxn>
                <a:cxn ang="0">
                  <a:pos x="7" y="18"/>
                </a:cxn>
                <a:cxn ang="0">
                  <a:pos x="6" y="16"/>
                </a:cxn>
                <a:cxn ang="0">
                  <a:pos x="4" y="13"/>
                </a:cxn>
                <a:cxn ang="0">
                  <a:pos x="3" y="11"/>
                </a:cxn>
                <a:cxn ang="0">
                  <a:pos x="2" y="9"/>
                </a:cxn>
                <a:cxn ang="0">
                  <a:pos x="0" y="7"/>
                </a:cxn>
                <a:cxn ang="0">
                  <a:pos x="1" y="0"/>
                </a:cxn>
              </a:cxnLst>
              <a:rect l="0" t="0" r="r" b="b"/>
              <a:pathLst>
                <a:path w="27" h="46">
                  <a:moveTo>
                    <a:pt x="1" y="0"/>
                  </a:moveTo>
                  <a:lnTo>
                    <a:pt x="24" y="0"/>
                  </a:lnTo>
                  <a:lnTo>
                    <a:pt x="26" y="14"/>
                  </a:lnTo>
                  <a:lnTo>
                    <a:pt x="24" y="15"/>
                  </a:lnTo>
                  <a:lnTo>
                    <a:pt x="23" y="11"/>
                  </a:lnTo>
                  <a:lnTo>
                    <a:pt x="22" y="10"/>
                  </a:lnTo>
                  <a:lnTo>
                    <a:pt x="22" y="9"/>
                  </a:lnTo>
                  <a:lnTo>
                    <a:pt x="21" y="8"/>
                  </a:lnTo>
                  <a:lnTo>
                    <a:pt x="21" y="8"/>
                  </a:lnTo>
                  <a:lnTo>
                    <a:pt x="20" y="8"/>
                  </a:lnTo>
                  <a:lnTo>
                    <a:pt x="20" y="8"/>
                  </a:lnTo>
                  <a:lnTo>
                    <a:pt x="19" y="7"/>
                  </a:lnTo>
                  <a:lnTo>
                    <a:pt x="18" y="8"/>
                  </a:lnTo>
                  <a:lnTo>
                    <a:pt x="6" y="8"/>
                  </a:lnTo>
                  <a:lnTo>
                    <a:pt x="7" y="10"/>
                  </a:lnTo>
                  <a:lnTo>
                    <a:pt x="9" y="12"/>
                  </a:lnTo>
                  <a:lnTo>
                    <a:pt x="10" y="15"/>
                  </a:lnTo>
                  <a:lnTo>
                    <a:pt x="12" y="18"/>
                  </a:lnTo>
                  <a:lnTo>
                    <a:pt x="13" y="21"/>
                  </a:lnTo>
                  <a:lnTo>
                    <a:pt x="15" y="24"/>
                  </a:lnTo>
                  <a:lnTo>
                    <a:pt x="16" y="27"/>
                  </a:lnTo>
                  <a:lnTo>
                    <a:pt x="17" y="30"/>
                  </a:lnTo>
                  <a:lnTo>
                    <a:pt x="18" y="33"/>
                  </a:lnTo>
                  <a:lnTo>
                    <a:pt x="19" y="37"/>
                  </a:lnTo>
                  <a:lnTo>
                    <a:pt x="20" y="40"/>
                  </a:lnTo>
                  <a:lnTo>
                    <a:pt x="20" y="43"/>
                  </a:lnTo>
                  <a:lnTo>
                    <a:pt x="21" y="45"/>
                  </a:lnTo>
                  <a:lnTo>
                    <a:pt x="13" y="45"/>
                  </a:lnTo>
                  <a:lnTo>
                    <a:pt x="12" y="44"/>
                  </a:lnTo>
                  <a:lnTo>
                    <a:pt x="12" y="41"/>
                  </a:lnTo>
                  <a:lnTo>
                    <a:pt x="12" y="38"/>
                  </a:lnTo>
                  <a:lnTo>
                    <a:pt x="11" y="35"/>
                  </a:lnTo>
                  <a:lnTo>
                    <a:pt x="11" y="32"/>
                  </a:lnTo>
                  <a:lnTo>
                    <a:pt x="10" y="29"/>
                  </a:lnTo>
                  <a:lnTo>
                    <a:pt x="9" y="26"/>
                  </a:lnTo>
                  <a:lnTo>
                    <a:pt x="9" y="23"/>
                  </a:lnTo>
                  <a:lnTo>
                    <a:pt x="8" y="21"/>
                  </a:lnTo>
                  <a:lnTo>
                    <a:pt x="7" y="18"/>
                  </a:lnTo>
                  <a:lnTo>
                    <a:pt x="6" y="16"/>
                  </a:lnTo>
                  <a:lnTo>
                    <a:pt x="4" y="13"/>
                  </a:lnTo>
                  <a:lnTo>
                    <a:pt x="3" y="11"/>
                  </a:lnTo>
                  <a:lnTo>
                    <a:pt x="2" y="9"/>
                  </a:lnTo>
                  <a:lnTo>
                    <a:pt x="0" y="7"/>
                  </a:lnTo>
                  <a:lnTo>
                    <a:pt x="1"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77942" name="Line 118"/>
          <p:cNvSpPr>
            <a:spLocks noChangeShapeType="1"/>
          </p:cNvSpPr>
          <p:nvPr/>
        </p:nvSpPr>
        <p:spPr bwMode="auto">
          <a:xfrm flipV="1">
            <a:off x="2011363" y="6142038"/>
            <a:ext cx="5151437" cy="30480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77943" name="Rectangle 119"/>
          <p:cNvSpPr>
            <a:spLocks noChangeArrowheads="1"/>
          </p:cNvSpPr>
          <p:nvPr/>
        </p:nvSpPr>
        <p:spPr bwMode="auto">
          <a:xfrm>
            <a:off x="4541838" y="5792788"/>
            <a:ext cx="8921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latin typeface="Arial" charset="0"/>
                <a:ea typeface="宋体" pitchFamily="2" charset="-122"/>
              </a:rPr>
              <a:t>99 ft.</a:t>
            </a:r>
          </a:p>
        </p:txBody>
      </p:sp>
      <p:sp>
        <p:nvSpPr>
          <p:cNvPr id="77944" name="Line 120"/>
          <p:cNvSpPr>
            <a:spLocks noChangeShapeType="1"/>
          </p:cNvSpPr>
          <p:nvPr/>
        </p:nvSpPr>
        <p:spPr bwMode="auto">
          <a:xfrm>
            <a:off x="7315200" y="5410200"/>
            <a:ext cx="0" cy="129540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moving_car.move( );</a:t>
            </a:r>
          </a:p>
          <a:p>
            <a:r>
              <a:rPr lang="en-US" altLang="zh-CN" b="1">
                <a:solidFill>
                  <a:srgbClr val="000000"/>
                </a:solidFill>
                <a:latin typeface="Arial" charset="0"/>
                <a:ea typeface="宋体" pitchFamily="2" charset="-122"/>
              </a:rPr>
              <a:t>ricochet(moving_car);</a:t>
            </a:r>
            <a:endParaRPr lang="en-US" altLang="zh-CN" b="1">
              <a:solidFill>
                <a:schemeClr val="accent2"/>
              </a:solidFill>
              <a:latin typeface="Arial" charset="0"/>
              <a:ea typeface="宋体" pitchFamily="2" charset="-122"/>
            </a:endParaRPr>
          </a:p>
          <a:p>
            <a:r>
              <a:rPr lang="en-US" altLang="zh-CN" b="1">
                <a:solidFill>
                  <a:schemeClr val="accent2"/>
                </a:solidFill>
                <a:latin typeface="Arial" charset="0"/>
                <a:ea typeface="宋体" pitchFamily="2" charset="-122"/>
              </a:rPr>
              <a:t>moving_car.move( );</a:t>
            </a:r>
          </a:p>
        </p:txBody>
      </p:sp>
      <p:sp>
        <p:nvSpPr>
          <p:cNvPr id="79875"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79876"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79877"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79878"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79879" name="AutoShape 7"/>
          <p:cNvSpPr>
            <a:spLocks noChangeArrowheads="1"/>
          </p:cNvSpPr>
          <p:nvPr/>
        </p:nvSpPr>
        <p:spPr bwMode="auto">
          <a:xfrm>
            <a:off x="3968750" y="1941513"/>
            <a:ext cx="4665663" cy="2852737"/>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79880" name="Rectangle 8"/>
          <p:cNvSpPr>
            <a:spLocks noChangeArrowheads="1"/>
          </p:cNvSpPr>
          <p:nvPr/>
        </p:nvSpPr>
        <p:spPr bwMode="auto">
          <a:xfrm>
            <a:off x="4130675" y="2179638"/>
            <a:ext cx="4419600" cy="2346325"/>
          </a:xfrm>
          <a:prstGeom prst="rect">
            <a:avLst/>
          </a:prstGeom>
          <a:noFill/>
          <a:ln w="12700">
            <a:noFill/>
            <a:miter lim="800000"/>
            <a:headEnd/>
            <a:tailEnd/>
          </a:ln>
          <a:effectLst/>
        </p:spPr>
        <p:txBody>
          <a:bodyPr lIns="90488" tIns="44450" rIns="90488" bIns="44450"/>
          <a:lstStyle/>
          <a:p>
            <a:pPr>
              <a:spcBef>
                <a:spcPct val="20000"/>
              </a:spcBef>
            </a:pPr>
            <a:r>
              <a:rPr lang="en-US" altLang="zh-CN" sz="4000">
                <a:solidFill>
                  <a:schemeClr val="hlink"/>
                </a:solidFill>
                <a:latin typeface="Monotype Corsiva" pitchFamily="66" charset="0"/>
                <a:ea typeface="宋体" pitchFamily="2" charset="-122"/>
              </a:rPr>
              <a:t>What is the last step that's needed to return to our original   location ?</a:t>
            </a:r>
          </a:p>
        </p:txBody>
      </p:sp>
      <p:pic>
        <p:nvPicPr>
          <p:cNvPr id="79881" name="Picture 9"/>
          <p:cNvPicPr>
            <a:picLocks noChangeArrowheads="1"/>
          </p:cNvPicPr>
          <p:nvPr/>
        </p:nvPicPr>
        <p:blipFill>
          <a:blip r:embed="rId3" cstate="print"/>
          <a:srcRect/>
          <a:stretch>
            <a:fillRect/>
          </a:stretch>
        </p:blipFill>
        <p:spPr bwMode="auto">
          <a:xfrm>
            <a:off x="1492250" y="6176963"/>
            <a:ext cx="533400" cy="668337"/>
          </a:xfrm>
          <a:prstGeom prst="rect">
            <a:avLst/>
          </a:prstGeom>
          <a:noFill/>
          <a:ln w="12700">
            <a:noFill/>
            <a:miter lim="800000"/>
            <a:headEnd/>
            <a:tailEnd/>
          </a:ln>
          <a:effectLst/>
        </p:spPr>
      </p:pic>
      <p:grpSp>
        <p:nvGrpSpPr>
          <p:cNvPr id="79989" name="Group 117"/>
          <p:cNvGrpSpPr>
            <a:grpSpLocks/>
          </p:cNvGrpSpPr>
          <p:nvPr/>
        </p:nvGrpSpPr>
        <p:grpSpPr bwMode="auto">
          <a:xfrm>
            <a:off x="7496175" y="5730875"/>
            <a:ext cx="981075" cy="582613"/>
            <a:chOff x="4722" y="3610"/>
            <a:chExt cx="618" cy="367"/>
          </a:xfrm>
        </p:grpSpPr>
        <p:grpSp>
          <p:nvGrpSpPr>
            <p:cNvPr id="79978" name="Group 106"/>
            <p:cNvGrpSpPr>
              <a:grpSpLocks/>
            </p:cNvGrpSpPr>
            <p:nvPr/>
          </p:nvGrpSpPr>
          <p:grpSpPr bwMode="auto">
            <a:xfrm>
              <a:off x="4722" y="3719"/>
              <a:ext cx="618" cy="258"/>
              <a:chOff x="4722" y="3719"/>
              <a:chExt cx="618" cy="258"/>
            </a:xfrm>
          </p:grpSpPr>
          <p:sp>
            <p:nvSpPr>
              <p:cNvPr id="79882" name="Freeform 10"/>
              <p:cNvSpPr>
                <a:spLocks/>
              </p:cNvSpPr>
              <p:nvPr/>
            </p:nvSpPr>
            <p:spPr bwMode="auto">
              <a:xfrm>
                <a:off x="4862" y="3726"/>
                <a:ext cx="78" cy="55"/>
              </a:xfrm>
              <a:custGeom>
                <a:avLst/>
                <a:gdLst/>
                <a:ahLst/>
                <a:cxnLst>
                  <a:cxn ang="0">
                    <a:pos x="10" y="10"/>
                  </a:cxn>
                  <a:cxn ang="0">
                    <a:pos x="0" y="46"/>
                  </a:cxn>
                  <a:cxn ang="0">
                    <a:pos x="63" y="54"/>
                  </a:cxn>
                  <a:cxn ang="0">
                    <a:pos x="77" y="8"/>
                  </a:cxn>
                  <a:cxn ang="0">
                    <a:pos x="40" y="0"/>
                  </a:cxn>
                  <a:cxn ang="0">
                    <a:pos x="10" y="10"/>
                  </a:cxn>
                </a:cxnLst>
                <a:rect l="0" t="0" r="r" b="b"/>
                <a:pathLst>
                  <a:path w="78" h="55">
                    <a:moveTo>
                      <a:pt x="10" y="10"/>
                    </a:moveTo>
                    <a:lnTo>
                      <a:pt x="0" y="46"/>
                    </a:lnTo>
                    <a:lnTo>
                      <a:pt x="63" y="54"/>
                    </a:lnTo>
                    <a:lnTo>
                      <a:pt x="77" y="8"/>
                    </a:lnTo>
                    <a:lnTo>
                      <a:pt x="40" y="0"/>
                    </a:lnTo>
                    <a:lnTo>
                      <a:pt x="10" y="1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9883" name="Freeform 11"/>
              <p:cNvSpPr>
                <a:spLocks/>
              </p:cNvSpPr>
              <p:nvPr/>
            </p:nvSpPr>
            <p:spPr bwMode="auto">
              <a:xfrm>
                <a:off x="4723" y="3724"/>
                <a:ext cx="616" cy="212"/>
              </a:xfrm>
              <a:custGeom>
                <a:avLst/>
                <a:gdLst/>
                <a:ahLst/>
                <a:cxnLst>
                  <a:cxn ang="0">
                    <a:pos x="1" y="138"/>
                  </a:cxn>
                  <a:cxn ang="0">
                    <a:pos x="7" y="155"/>
                  </a:cxn>
                  <a:cxn ang="0">
                    <a:pos x="18" y="169"/>
                  </a:cxn>
                  <a:cxn ang="0">
                    <a:pos x="36" y="185"/>
                  </a:cxn>
                  <a:cxn ang="0">
                    <a:pos x="59" y="203"/>
                  </a:cxn>
                  <a:cxn ang="0">
                    <a:pos x="69" y="205"/>
                  </a:cxn>
                  <a:cxn ang="0">
                    <a:pos x="147" y="197"/>
                  </a:cxn>
                  <a:cxn ang="0">
                    <a:pos x="155" y="209"/>
                  </a:cxn>
                  <a:cxn ang="0">
                    <a:pos x="377" y="209"/>
                  </a:cxn>
                  <a:cxn ang="0">
                    <a:pos x="484" y="187"/>
                  </a:cxn>
                  <a:cxn ang="0">
                    <a:pos x="491" y="207"/>
                  </a:cxn>
                  <a:cxn ang="0">
                    <a:pos x="498" y="211"/>
                  </a:cxn>
                  <a:cxn ang="0">
                    <a:pos x="603" y="201"/>
                  </a:cxn>
                  <a:cxn ang="0">
                    <a:pos x="611" y="193"/>
                  </a:cxn>
                  <a:cxn ang="0">
                    <a:pos x="613" y="189"/>
                  </a:cxn>
                  <a:cxn ang="0">
                    <a:pos x="613" y="179"/>
                  </a:cxn>
                  <a:cxn ang="0">
                    <a:pos x="611" y="173"/>
                  </a:cxn>
                  <a:cxn ang="0">
                    <a:pos x="615" y="130"/>
                  </a:cxn>
                  <a:cxn ang="0">
                    <a:pos x="613" y="118"/>
                  </a:cxn>
                  <a:cxn ang="0">
                    <a:pos x="604" y="104"/>
                  </a:cxn>
                  <a:cxn ang="0">
                    <a:pos x="591" y="90"/>
                  </a:cxn>
                  <a:cxn ang="0">
                    <a:pos x="569" y="75"/>
                  </a:cxn>
                  <a:cxn ang="0">
                    <a:pos x="543" y="59"/>
                  </a:cxn>
                  <a:cxn ang="0">
                    <a:pos x="509" y="51"/>
                  </a:cxn>
                  <a:cxn ang="0">
                    <a:pos x="470" y="45"/>
                  </a:cxn>
                  <a:cxn ang="0">
                    <a:pos x="451" y="43"/>
                  </a:cxn>
                  <a:cxn ang="0">
                    <a:pos x="403" y="43"/>
                  </a:cxn>
                  <a:cxn ang="0">
                    <a:pos x="365" y="45"/>
                  </a:cxn>
                  <a:cxn ang="0">
                    <a:pos x="215" y="16"/>
                  </a:cxn>
                  <a:cxn ang="0">
                    <a:pos x="198" y="30"/>
                  </a:cxn>
                  <a:cxn ang="0">
                    <a:pos x="189" y="43"/>
                  </a:cxn>
                  <a:cxn ang="0">
                    <a:pos x="141" y="42"/>
                  </a:cxn>
                  <a:cxn ang="0">
                    <a:pos x="140" y="35"/>
                  </a:cxn>
                  <a:cxn ang="0">
                    <a:pos x="141" y="22"/>
                  </a:cxn>
                  <a:cxn ang="0">
                    <a:pos x="147" y="0"/>
                  </a:cxn>
                  <a:cxn ang="0">
                    <a:pos x="124" y="12"/>
                  </a:cxn>
                  <a:cxn ang="0">
                    <a:pos x="104" y="32"/>
                  </a:cxn>
                  <a:cxn ang="0">
                    <a:pos x="95" y="39"/>
                  </a:cxn>
                  <a:cxn ang="0">
                    <a:pos x="85" y="45"/>
                  </a:cxn>
                  <a:cxn ang="0">
                    <a:pos x="59" y="47"/>
                  </a:cxn>
                  <a:cxn ang="0">
                    <a:pos x="31" y="53"/>
                  </a:cxn>
                  <a:cxn ang="0">
                    <a:pos x="14" y="63"/>
                  </a:cxn>
                  <a:cxn ang="0">
                    <a:pos x="6" y="75"/>
                  </a:cxn>
                  <a:cxn ang="0">
                    <a:pos x="5" y="85"/>
                  </a:cxn>
                  <a:cxn ang="0">
                    <a:pos x="5" y="104"/>
                  </a:cxn>
                  <a:cxn ang="0">
                    <a:pos x="6" y="128"/>
                  </a:cxn>
                  <a:cxn ang="0">
                    <a:pos x="0" y="132"/>
                  </a:cxn>
                  <a:cxn ang="0">
                    <a:pos x="1" y="138"/>
                  </a:cxn>
                </a:cxnLst>
                <a:rect l="0" t="0" r="r" b="b"/>
                <a:pathLst>
                  <a:path w="616" h="212">
                    <a:moveTo>
                      <a:pt x="1" y="138"/>
                    </a:moveTo>
                    <a:lnTo>
                      <a:pt x="7" y="155"/>
                    </a:lnTo>
                    <a:lnTo>
                      <a:pt x="18" y="169"/>
                    </a:lnTo>
                    <a:lnTo>
                      <a:pt x="36" y="185"/>
                    </a:lnTo>
                    <a:lnTo>
                      <a:pt x="59" y="203"/>
                    </a:lnTo>
                    <a:lnTo>
                      <a:pt x="69" y="205"/>
                    </a:lnTo>
                    <a:lnTo>
                      <a:pt x="147" y="197"/>
                    </a:lnTo>
                    <a:lnTo>
                      <a:pt x="155" y="209"/>
                    </a:lnTo>
                    <a:lnTo>
                      <a:pt x="377" y="209"/>
                    </a:lnTo>
                    <a:lnTo>
                      <a:pt x="484" y="187"/>
                    </a:lnTo>
                    <a:lnTo>
                      <a:pt x="491" y="207"/>
                    </a:lnTo>
                    <a:lnTo>
                      <a:pt x="498" y="211"/>
                    </a:lnTo>
                    <a:lnTo>
                      <a:pt x="603" y="201"/>
                    </a:lnTo>
                    <a:lnTo>
                      <a:pt x="611" y="193"/>
                    </a:lnTo>
                    <a:lnTo>
                      <a:pt x="613" y="189"/>
                    </a:lnTo>
                    <a:lnTo>
                      <a:pt x="613" y="179"/>
                    </a:lnTo>
                    <a:lnTo>
                      <a:pt x="611" y="173"/>
                    </a:lnTo>
                    <a:lnTo>
                      <a:pt x="615" y="130"/>
                    </a:lnTo>
                    <a:lnTo>
                      <a:pt x="613" y="118"/>
                    </a:lnTo>
                    <a:lnTo>
                      <a:pt x="604" y="104"/>
                    </a:lnTo>
                    <a:lnTo>
                      <a:pt x="591" y="90"/>
                    </a:lnTo>
                    <a:lnTo>
                      <a:pt x="569" y="75"/>
                    </a:lnTo>
                    <a:lnTo>
                      <a:pt x="543" y="59"/>
                    </a:lnTo>
                    <a:lnTo>
                      <a:pt x="509" y="51"/>
                    </a:lnTo>
                    <a:lnTo>
                      <a:pt x="470" y="45"/>
                    </a:lnTo>
                    <a:lnTo>
                      <a:pt x="451" y="43"/>
                    </a:lnTo>
                    <a:lnTo>
                      <a:pt x="403" y="43"/>
                    </a:lnTo>
                    <a:lnTo>
                      <a:pt x="365" y="45"/>
                    </a:lnTo>
                    <a:lnTo>
                      <a:pt x="215" y="16"/>
                    </a:lnTo>
                    <a:lnTo>
                      <a:pt x="198" y="30"/>
                    </a:lnTo>
                    <a:lnTo>
                      <a:pt x="189" y="43"/>
                    </a:lnTo>
                    <a:lnTo>
                      <a:pt x="141" y="42"/>
                    </a:lnTo>
                    <a:lnTo>
                      <a:pt x="140" y="35"/>
                    </a:lnTo>
                    <a:lnTo>
                      <a:pt x="141" y="22"/>
                    </a:lnTo>
                    <a:lnTo>
                      <a:pt x="147" y="0"/>
                    </a:lnTo>
                    <a:lnTo>
                      <a:pt x="124" y="12"/>
                    </a:lnTo>
                    <a:lnTo>
                      <a:pt x="104" y="32"/>
                    </a:lnTo>
                    <a:lnTo>
                      <a:pt x="95" y="39"/>
                    </a:lnTo>
                    <a:lnTo>
                      <a:pt x="85" y="45"/>
                    </a:lnTo>
                    <a:lnTo>
                      <a:pt x="59" y="47"/>
                    </a:lnTo>
                    <a:lnTo>
                      <a:pt x="31" y="53"/>
                    </a:lnTo>
                    <a:lnTo>
                      <a:pt x="14" y="63"/>
                    </a:lnTo>
                    <a:lnTo>
                      <a:pt x="6" y="75"/>
                    </a:lnTo>
                    <a:lnTo>
                      <a:pt x="5" y="85"/>
                    </a:lnTo>
                    <a:lnTo>
                      <a:pt x="5" y="104"/>
                    </a:lnTo>
                    <a:lnTo>
                      <a:pt x="6" y="128"/>
                    </a:lnTo>
                    <a:lnTo>
                      <a:pt x="0" y="132"/>
                    </a:lnTo>
                    <a:lnTo>
                      <a:pt x="1" y="138"/>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79884" name="Freeform 12"/>
              <p:cNvSpPr>
                <a:spLocks/>
              </p:cNvSpPr>
              <p:nvPr/>
            </p:nvSpPr>
            <p:spPr bwMode="auto">
              <a:xfrm>
                <a:off x="4866" y="3894"/>
                <a:ext cx="225" cy="6"/>
              </a:xfrm>
              <a:custGeom>
                <a:avLst/>
                <a:gdLst/>
                <a:ahLst/>
                <a:cxnLst>
                  <a:cxn ang="0">
                    <a:pos x="2" y="5"/>
                  </a:cxn>
                  <a:cxn ang="0">
                    <a:pos x="224" y="5"/>
                  </a:cxn>
                  <a:cxn ang="0">
                    <a:pos x="224" y="0"/>
                  </a:cxn>
                  <a:cxn ang="0">
                    <a:pos x="0" y="0"/>
                  </a:cxn>
                  <a:cxn ang="0">
                    <a:pos x="2" y="5"/>
                  </a:cxn>
                </a:cxnLst>
                <a:rect l="0" t="0" r="r" b="b"/>
                <a:pathLst>
                  <a:path w="225" h="6">
                    <a:moveTo>
                      <a:pt x="2" y="5"/>
                    </a:moveTo>
                    <a:lnTo>
                      <a:pt x="224" y="5"/>
                    </a:lnTo>
                    <a:lnTo>
                      <a:pt x="224" y="0"/>
                    </a:lnTo>
                    <a:lnTo>
                      <a:pt x="0" y="0"/>
                    </a:lnTo>
                    <a:lnTo>
                      <a:pt x="2" y="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9885" name="Freeform 13"/>
              <p:cNvSpPr>
                <a:spLocks/>
              </p:cNvSpPr>
              <p:nvPr/>
            </p:nvSpPr>
            <p:spPr bwMode="auto">
              <a:xfrm>
                <a:off x="4877" y="3902"/>
                <a:ext cx="128" cy="26"/>
              </a:xfrm>
              <a:custGeom>
                <a:avLst/>
                <a:gdLst/>
                <a:ahLst/>
                <a:cxnLst>
                  <a:cxn ang="0">
                    <a:pos x="0" y="7"/>
                  </a:cxn>
                  <a:cxn ang="0">
                    <a:pos x="5" y="2"/>
                  </a:cxn>
                  <a:cxn ang="0">
                    <a:pos x="8" y="0"/>
                  </a:cxn>
                  <a:cxn ang="0">
                    <a:pos x="9" y="0"/>
                  </a:cxn>
                  <a:cxn ang="0">
                    <a:pos x="120" y="0"/>
                  </a:cxn>
                  <a:cxn ang="0">
                    <a:pos x="125" y="5"/>
                  </a:cxn>
                  <a:cxn ang="0">
                    <a:pos x="126" y="10"/>
                  </a:cxn>
                  <a:cxn ang="0">
                    <a:pos x="127" y="12"/>
                  </a:cxn>
                  <a:cxn ang="0">
                    <a:pos x="127" y="18"/>
                  </a:cxn>
                  <a:cxn ang="0">
                    <a:pos x="123" y="22"/>
                  </a:cxn>
                  <a:cxn ang="0">
                    <a:pos x="118" y="25"/>
                  </a:cxn>
                  <a:cxn ang="0">
                    <a:pos x="11" y="25"/>
                  </a:cxn>
                  <a:cxn ang="0">
                    <a:pos x="6" y="24"/>
                  </a:cxn>
                  <a:cxn ang="0">
                    <a:pos x="2" y="20"/>
                  </a:cxn>
                  <a:cxn ang="0">
                    <a:pos x="0" y="16"/>
                  </a:cxn>
                  <a:cxn ang="0">
                    <a:pos x="0" y="11"/>
                  </a:cxn>
                  <a:cxn ang="0">
                    <a:pos x="0" y="7"/>
                  </a:cxn>
                </a:cxnLst>
                <a:rect l="0" t="0" r="r" b="b"/>
                <a:pathLst>
                  <a:path w="128" h="26">
                    <a:moveTo>
                      <a:pt x="0" y="7"/>
                    </a:moveTo>
                    <a:lnTo>
                      <a:pt x="5" y="2"/>
                    </a:lnTo>
                    <a:lnTo>
                      <a:pt x="8" y="0"/>
                    </a:lnTo>
                    <a:lnTo>
                      <a:pt x="9" y="0"/>
                    </a:lnTo>
                    <a:lnTo>
                      <a:pt x="120" y="0"/>
                    </a:lnTo>
                    <a:lnTo>
                      <a:pt x="125" y="5"/>
                    </a:lnTo>
                    <a:lnTo>
                      <a:pt x="126" y="10"/>
                    </a:lnTo>
                    <a:lnTo>
                      <a:pt x="127" y="12"/>
                    </a:lnTo>
                    <a:lnTo>
                      <a:pt x="127" y="18"/>
                    </a:lnTo>
                    <a:lnTo>
                      <a:pt x="123" y="22"/>
                    </a:lnTo>
                    <a:lnTo>
                      <a:pt x="118" y="25"/>
                    </a:lnTo>
                    <a:lnTo>
                      <a:pt x="11" y="25"/>
                    </a:lnTo>
                    <a:lnTo>
                      <a:pt x="6" y="24"/>
                    </a:lnTo>
                    <a:lnTo>
                      <a:pt x="2" y="20"/>
                    </a:lnTo>
                    <a:lnTo>
                      <a:pt x="0" y="16"/>
                    </a:lnTo>
                    <a:lnTo>
                      <a:pt x="0" y="11"/>
                    </a:lnTo>
                    <a:lnTo>
                      <a:pt x="0" y="7"/>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9886" name="Freeform 14"/>
              <p:cNvSpPr>
                <a:spLocks/>
              </p:cNvSpPr>
              <p:nvPr/>
            </p:nvSpPr>
            <p:spPr bwMode="auto">
              <a:xfrm>
                <a:off x="4896" y="3907"/>
                <a:ext cx="108" cy="16"/>
              </a:xfrm>
              <a:custGeom>
                <a:avLst/>
                <a:gdLst/>
                <a:ahLst/>
                <a:cxnLst>
                  <a:cxn ang="0">
                    <a:pos x="3" y="7"/>
                  </a:cxn>
                  <a:cxn ang="0">
                    <a:pos x="3" y="5"/>
                  </a:cxn>
                  <a:cxn ang="0">
                    <a:pos x="0" y="0"/>
                  </a:cxn>
                  <a:cxn ang="0">
                    <a:pos x="4" y="5"/>
                  </a:cxn>
                  <a:cxn ang="0">
                    <a:pos x="4" y="7"/>
                  </a:cxn>
                  <a:cxn ang="0">
                    <a:pos x="107" y="7"/>
                  </a:cxn>
                  <a:cxn ang="0">
                    <a:pos x="107" y="8"/>
                  </a:cxn>
                  <a:cxn ang="0">
                    <a:pos x="4" y="8"/>
                  </a:cxn>
                  <a:cxn ang="0">
                    <a:pos x="4" y="10"/>
                  </a:cxn>
                  <a:cxn ang="0">
                    <a:pos x="0" y="15"/>
                  </a:cxn>
                  <a:cxn ang="0">
                    <a:pos x="3" y="10"/>
                  </a:cxn>
                  <a:cxn ang="0">
                    <a:pos x="3" y="8"/>
                  </a:cxn>
                  <a:cxn ang="0">
                    <a:pos x="3" y="7"/>
                  </a:cxn>
                </a:cxnLst>
                <a:rect l="0" t="0" r="r" b="b"/>
                <a:pathLst>
                  <a:path w="108" h="16">
                    <a:moveTo>
                      <a:pt x="3" y="7"/>
                    </a:moveTo>
                    <a:lnTo>
                      <a:pt x="3" y="5"/>
                    </a:lnTo>
                    <a:lnTo>
                      <a:pt x="0" y="0"/>
                    </a:lnTo>
                    <a:lnTo>
                      <a:pt x="4" y="5"/>
                    </a:lnTo>
                    <a:lnTo>
                      <a:pt x="4" y="7"/>
                    </a:lnTo>
                    <a:lnTo>
                      <a:pt x="107" y="7"/>
                    </a:lnTo>
                    <a:lnTo>
                      <a:pt x="107" y="8"/>
                    </a:lnTo>
                    <a:lnTo>
                      <a:pt x="4" y="8"/>
                    </a:lnTo>
                    <a:lnTo>
                      <a:pt x="4" y="10"/>
                    </a:lnTo>
                    <a:lnTo>
                      <a:pt x="0" y="15"/>
                    </a:lnTo>
                    <a:lnTo>
                      <a:pt x="3" y="10"/>
                    </a:lnTo>
                    <a:lnTo>
                      <a:pt x="3" y="8"/>
                    </a:lnTo>
                    <a:lnTo>
                      <a:pt x="3"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9887" name="Freeform 15"/>
              <p:cNvSpPr>
                <a:spLocks/>
              </p:cNvSpPr>
              <p:nvPr/>
            </p:nvSpPr>
            <p:spPr bwMode="auto">
              <a:xfrm>
                <a:off x="4883" y="3918"/>
                <a:ext cx="9" cy="10"/>
              </a:xfrm>
              <a:custGeom>
                <a:avLst/>
                <a:gdLst/>
                <a:ahLst/>
                <a:cxnLst>
                  <a:cxn ang="0">
                    <a:pos x="0" y="5"/>
                  </a:cxn>
                  <a:cxn ang="0">
                    <a:pos x="3" y="9"/>
                  </a:cxn>
                  <a:cxn ang="0">
                    <a:pos x="8" y="6"/>
                  </a:cxn>
                  <a:cxn ang="0">
                    <a:pos x="5" y="4"/>
                  </a:cxn>
                  <a:cxn ang="0">
                    <a:pos x="4" y="0"/>
                  </a:cxn>
                  <a:cxn ang="0">
                    <a:pos x="4" y="4"/>
                  </a:cxn>
                  <a:cxn ang="0">
                    <a:pos x="1" y="2"/>
                  </a:cxn>
                  <a:cxn ang="0">
                    <a:pos x="2" y="5"/>
                  </a:cxn>
                  <a:cxn ang="0">
                    <a:pos x="0" y="5"/>
                  </a:cxn>
                </a:cxnLst>
                <a:rect l="0" t="0" r="r" b="b"/>
                <a:pathLst>
                  <a:path w="9" h="10">
                    <a:moveTo>
                      <a:pt x="0" y="5"/>
                    </a:moveTo>
                    <a:lnTo>
                      <a:pt x="3" y="9"/>
                    </a:lnTo>
                    <a:lnTo>
                      <a:pt x="8" y="6"/>
                    </a:lnTo>
                    <a:lnTo>
                      <a:pt x="5" y="4"/>
                    </a:lnTo>
                    <a:lnTo>
                      <a:pt x="4" y="0"/>
                    </a:lnTo>
                    <a:lnTo>
                      <a:pt x="4" y="4"/>
                    </a:lnTo>
                    <a:lnTo>
                      <a:pt x="1" y="2"/>
                    </a:lnTo>
                    <a:lnTo>
                      <a:pt x="2" y="5"/>
                    </a:lnTo>
                    <a:lnTo>
                      <a:pt x="0" y="5"/>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9888" name="Freeform 16"/>
              <p:cNvSpPr>
                <a:spLocks/>
              </p:cNvSpPr>
              <p:nvPr/>
            </p:nvSpPr>
            <p:spPr bwMode="auto">
              <a:xfrm>
                <a:off x="4782" y="3825"/>
                <a:ext cx="71" cy="122"/>
              </a:xfrm>
              <a:custGeom>
                <a:avLst/>
                <a:gdLst/>
                <a:ahLst/>
                <a:cxnLst>
                  <a:cxn ang="0">
                    <a:pos x="18" y="7"/>
                  </a:cxn>
                  <a:cxn ang="0">
                    <a:pos x="8" y="23"/>
                  </a:cxn>
                  <a:cxn ang="0">
                    <a:pos x="0" y="52"/>
                  </a:cxn>
                  <a:cxn ang="0">
                    <a:pos x="2" y="83"/>
                  </a:cxn>
                  <a:cxn ang="0">
                    <a:pos x="12" y="107"/>
                  </a:cxn>
                  <a:cxn ang="0">
                    <a:pos x="26" y="120"/>
                  </a:cxn>
                  <a:cxn ang="0">
                    <a:pos x="39" y="121"/>
                  </a:cxn>
                  <a:cxn ang="0">
                    <a:pos x="56" y="113"/>
                  </a:cxn>
                  <a:cxn ang="0">
                    <a:pos x="65" y="91"/>
                  </a:cxn>
                  <a:cxn ang="0">
                    <a:pos x="70" y="64"/>
                  </a:cxn>
                  <a:cxn ang="0">
                    <a:pos x="66" y="35"/>
                  </a:cxn>
                  <a:cxn ang="0">
                    <a:pos x="56" y="11"/>
                  </a:cxn>
                  <a:cxn ang="0">
                    <a:pos x="43" y="1"/>
                  </a:cxn>
                  <a:cxn ang="0">
                    <a:pos x="28" y="0"/>
                  </a:cxn>
                  <a:cxn ang="0">
                    <a:pos x="18" y="7"/>
                  </a:cxn>
                </a:cxnLst>
                <a:rect l="0" t="0" r="r" b="b"/>
                <a:pathLst>
                  <a:path w="71" h="122">
                    <a:moveTo>
                      <a:pt x="18" y="7"/>
                    </a:moveTo>
                    <a:lnTo>
                      <a:pt x="8" y="23"/>
                    </a:lnTo>
                    <a:lnTo>
                      <a:pt x="0" y="52"/>
                    </a:lnTo>
                    <a:lnTo>
                      <a:pt x="2" y="83"/>
                    </a:lnTo>
                    <a:lnTo>
                      <a:pt x="12" y="107"/>
                    </a:lnTo>
                    <a:lnTo>
                      <a:pt x="26" y="120"/>
                    </a:lnTo>
                    <a:lnTo>
                      <a:pt x="39" y="121"/>
                    </a:lnTo>
                    <a:lnTo>
                      <a:pt x="56" y="113"/>
                    </a:lnTo>
                    <a:lnTo>
                      <a:pt x="65" y="91"/>
                    </a:lnTo>
                    <a:lnTo>
                      <a:pt x="70" y="64"/>
                    </a:lnTo>
                    <a:lnTo>
                      <a:pt x="66" y="35"/>
                    </a:lnTo>
                    <a:lnTo>
                      <a:pt x="56" y="11"/>
                    </a:lnTo>
                    <a:lnTo>
                      <a:pt x="43" y="1"/>
                    </a:lnTo>
                    <a:lnTo>
                      <a:pt x="28" y="0"/>
                    </a:lnTo>
                    <a:lnTo>
                      <a:pt x="18" y="7"/>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9889" name="Freeform 17"/>
              <p:cNvSpPr>
                <a:spLocks/>
              </p:cNvSpPr>
              <p:nvPr/>
            </p:nvSpPr>
            <p:spPr bwMode="auto">
              <a:xfrm>
                <a:off x="4788" y="3831"/>
                <a:ext cx="59" cy="111"/>
              </a:xfrm>
              <a:custGeom>
                <a:avLst/>
                <a:gdLst/>
                <a:ahLst/>
                <a:cxnLst>
                  <a:cxn ang="0">
                    <a:pos x="11" y="13"/>
                  </a:cxn>
                  <a:cxn ang="0">
                    <a:pos x="5" y="22"/>
                  </a:cxn>
                  <a:cxn ang="0">
                    <a:pos x="1" y="37"/>
                  </a:cxn>
                  <a:cxn ang="0">
                    <a:pos x="0" y="55"/>
                  </a:cxn>
                  <a:cxn ang="0">
                    <a:pos x="1" y="73"/>
                  </a:cxn>
                  <a:cxn ang="0">
                    <a:pos x="5" y="87"/>
                  </a:cxn>
                  <a:cxn ang="0">
                    <a:pos x="12" y="100"/>
                  </a:cxn>
                  <a:cxn ang="0">
                    <a:pos x="19" y="107"/>
                  </a:cxn>
                  <a:cxn ang="0">
                    <a:pos x="26" y="110"/>
                  </a:cxn>
                  <a:cxn ang="0">
                    <a:pos x="34" y="110"/>
                  </a:cxn>
                  <a:cxn ang="0">
                    <a:pos x="43" y="104"/>
                  </a:cxn>
                  <a:cxn ang="0">
                    <a:pos x="50" y="94"/>
                  </a:cxn>
                  <a:cxn ang="0">
                    <a:pos x="54" y="81"/>
                  </a:cxn>
                  <a:cxn ang="0">
                    <a:pos x="58" y="65"/>
                  </a:cxn>
                  <a:cxn ang="0">
                    <a:pos x="58" y="50"/>
                  </a:cxn>
                  <a:cxn ang="0">
                    <a:pos x="56" y="33"/>
                  </a:cxn>
                  <a:cxn ang="0">
                    <a:pos x="50" y="17"/>
                  </a:cxn>
                  <a:cxn ang="0">
                    <a:pos x="42" y="5"/>
                  </a:cxn>
                  <a:cxn ang="0">
                    <a:pos x="34" y="1"/>
                  </a:cxn>
                  <a:cxn ang="0">
                    <a:pos x="26" y="0"/>
                  </a:cxn>
                  <a:cxn ang="0">
                    <a:pos x="16" y="5"/>
                  </a:cxn>
                  <a:cxn ang="0">
                    <a:pos x="11" y="13"/>
                  </a:cxn>
                </a:cxnLst>
                <a:rect l="0" t="0" r="r" b="b"/>
                <a:pathLst>
                  <a:path w="59" h="111">
                    <a:moveTo>
                      <a:pt x="11" y="13"/>
                    </a:moveTo>
                    <a:lnTo>
                      <a:pt x="5" y="22"/>
                    </a:lnTo>
                    <a:lnTo>
                      <a:pt x="1" y="37"/>
                    </a:lnTo>
                    <a:lnTo>
                      <a:pt x="0" y="55"/>
                    </a:lnTo>
                    <a:lnTo>
                      <a:pt x="1" y="73"/>
                    </a:lnTo>
                    <a:lnTo>
                      <a:pt x="5" y="87"/>
                    </a:lnTo>
                    <a:lnTo>
                      <a:pt x="12" y="100"/>
                    </a:lnTo>
                    <a:lnTo>
                      <a:pt x="19" y="107"/>
                    </a:lnTo>
                    <a:lnTo>
                      <a:pt x="26" y="110"/>
                    </a:lnTo>
                    <a:lnTo>
                      <a:pt x="34" y="110"/>
                    </a:lnTo>
                    <a:lnTo>
                      <a:pt x="43" y="104"/>
                    </a:lnTo>
                    <a:lnTo>
                      <a:pt x="50" y="94"/>
                    </a:lnTo>
                    <a:lnTo>
                      <a:pt x="54" y="81"/>
                    </a:lnTo>
                    <a:lnTo>
                      <a:pt x="58" y="65"/>
                    </a:lnTo>
                    <a:lnTo>
                      <a:pt x="58" y="50"/>
                    </a:lnTo>
                    <a:lnTo>
                      <a:pt x="56" y="33"/>
                    </a:lnTo>
                    <a:lnTo>
                      <a:pt x="50" y="17"/>
                    </a:lnTo>
                    <a:lnTo>
                      <a:pt x="42" y="5"/>
                    </a:lnTo>
                    <a:lnTo>
                      <a:pt x="34" y="1"/>
                    </a:lnTo>
                    <a:lnTo>
                      <a:pt x="26" y="0"/>
                    </a:lnTo>
                    <a:lnTo>
                      <a:pt x="16" y="5"/>
                    </a:lnTo>
                    <a:lnTo>
                      <a:pt x="11" y="1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9890" name="Freeform 18"/>
              <p:cNvSpPr>
                <a:spLocks/>
              </p:cNvSpPr>
              <p:nvPr/>
            </p:nvSpPr>
            <p:spPr bwMode="auto">
              <a:xfrm>
                <a:off x="4816" y="3865"/>
                <a:ext cx="26" cy="42"/>
              </a:xfrm>
              <a:custGeom>
                <a:avLst/>
                <a:gdLst/>
                <a:ahLst/>
                <a:cxnLst>
                  <a:cxn ang="0">
                    <a:pos x="0" y="2"/>
                  </a:cxn>
                  <a:cxn ang="0">
                    <a:pos x="4" y="10"/>
                  </a:cxn>
                  <a:cxn ang="0">
                    <a:pos x="5" y="15"/>
                  </a:cxn>
                  <a:cxn ang="0">
                    <a:pos x="5" y="20"/>
                  </a:cxn>
                  <a:cxn ang="0">
                    <a:pos x="4" y="28"/>
                  </a:cxn>
                  <a:cxn ang="0">
                    <a:pos x="12" y="41"/>
                  </a:cxn>
                  <a:cxn ang="0">
                    <a:pos x="15" y="36"/>
                  </a:cxn>
                  <a:cxn ang="0">
                    <a:pos x="18" y="30"/>
                  </a:cxn>
                  <a:cxn ang="0">
                    <a:pos x="21" y="26"/>
                  </a:cxn>
                  <a:cxn ang="0">
                    <a:pos x="25" y="9"/>
                  </a:cxn>
                  <a:cxn ang="0">
                    <a:pos x="20" y="8"/>
                  </a:cxn>
                  <a:cxn ang="0">
                    <a:pos x="16" y="5"/>
                  </a:cxn>
                  <a:cxn ang="0">
                    <a:pos x="12" y="0"/>
                  </a:cxn>
                  <a:cxn ang="0">
                    <a:pos x="0" y="2"/>
                  </a:cxn>
                </a:cxnLst>
                <a:rect l="0" t="0" r="r" b="b"/>
                <a:pathLst>
                  <a:path w="26" h="42">
                    <a:moveTo>
                      <a:pt x="0" y="2"/>
                    </a:moveTo>
                    <a:lnTo>
                      <a:pt x="4" y="10"/>
                    </a:lnTo>
                    <a:lnTo>
                      <a:pt x="5" y="15"/>
                    </a:lnTo>
                    <a:lnTo>
                      <a:pt x="5" y="20"/>
                    </a:lnTo>
                    <a:lnTo>
                      <a:pt x="4" y="28"/>
                    </a:lnTo>
                    <a:lnTo>
                      <a:pt x="12" y="41"/>
                    </a:lnTo>
                    <a:lnTo>
                      <a:pt x="15" y="36"/>
                    </a:lnTo>
                    <a:lnTo>
                      <a:pt x="18" y="30"/>
                    </a:lnTo>
                    <a:lnTo>
                      <a:pt x="21" y="26"/>
                    </a:lnTo>
                    <a:lnTo>
                      <a:pt x="25" y="9"/>
                    </a:lnTo>
                    <a:lnTo>
                      <a:pt x="20" y="8"/>
                    </a:lnTo>
                    <a:lnTo>
                      <a:pt x="16" y="5"/>
                    </a:lnTo>
                    <a:lnTo>
                      <a:pt x="12" y="0"/>
                    </a:lnTo>
                    <a:lnTo>
                      <a:pt x="0" y="2"/>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9891" name="Freeform 19"/>
              <p:cNvSpPr>
                <a:spLocks/>
              </p:cNvSpPr>
              <p:nvPr/>
            </p:nvSpPr>
            <p:spPr bwMode="auto">
              <a:xfrm>
                <a:off x="4810" y="3841"/>
                <a:ext cx="20" cy="25"/>
              </a:xfrm>
              <a:custGeom>
                <a:avLst/>
                <a:gdLst/>
                <a:ahLst/>
                <a:cxnLst>
                  <a:cxn ang="0">
                    <a:pos x="19" y="22"/>
                  </a:cxn>
                  <a:cxn ang="0">
                    <a:pos x="2" y="24"/>
                  </a:cxn>
                  <a:cxn ang="0">
                    <a:pos x="0" y="18"/>
                  </a:cxn>
                  <a:cxn ang="0">
                    <a:pos x="7" y="0"/>
                  </a:cxn>
                  <a:cxn ang="0">
                    <a:pos x="19" y="22"/>
                  </a:cxn>
                </a:cxnLst>
                <a:rect l="0" t="0" r="r" b="b"/>
                <a:pathLst>
                  <a:path w="20" h="25">
                    <a:moveTo>
                      <a:pt x="19" y="22"/>
                    </a:moveTo>
                    <a:lnTo>
                      <a:pt x="2" y="24"/>
                    </a:lnTo>
                    <a:lnTo>
                      <a:pt x="0" y="18"/>
                    </a:lnTo>
                    <a:lnTo>
                      <a:pt x="7" y="0"/>
                    </a:lnTo>
                    <a:lnTo>
                      <a:pt x="19" y="22"/>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9892" name="Freeform 20"/>
              <p:cNvSpPr>
                <a:spLocks/>
              </p:cNvSpPr>
              <p:nvPr/>
            </p:nvSpPr>
            <p:spPr bwMode="auto">
              <a:xfrm>
                <a:off x="4838" y="3872"/>
                <a:ext cx="7" cy="27"/>
              </a:xfrm>
              <a:custGeom>
                <a:avLst/>
                <a:gdLst/>
                <a:ahLst/>
                <a:cxnLst>
                  <a:cxn ang="0">
                    <a:pos x="4" y="0"/>
                  </a:cxn>
                  <a:cxn ang="0">
                    <a:pos x="0" y="26"/>
                  </a:cxn>
                  <a:cxn ang="0">
                    <a:pos x="5" y="22"/>
                  </a:cxn>
                  <a:cxn ang="0">
                    <a:pos x="6" y="12"/>
                  </a:cxn>
                  <a:cxn ang="0">
                    <a:pos x="5" y="3"/>
                  </a:cxn>
                  <a:cxn ang="0">
                    <a:pos x="4" y="0"/>
                  </a:cxn>
                </a:cxnLst>
                <a:rect l="0" t="0" r="r" b="b"/>
                <a:pathLst>
                  <a:path w="7" h="27">
                    <a:moveTo>
                      <a:pt x="4" y="0"/>
                    </a:moveTo>
                    <a:lnTo>
                      <a:pt x="0" y="26"/>
                    </a:lnTo>
                    <a:lnTo>
                      <a:pt x="5" y="22"/>
                    </a:lnTo>
                    <a:lnTo>
                      <a:pt x="6" y="12"/>
                    </a:lnTo>
                    <a:lnTo>
                      <a:pt x="5" y="3"/>
                    </a:lnTo>
                    <a:lnTo>
                      <a:pt x="4"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9893" name="Freeform 21"/>
              <p:cNvSpPr>
                <a:spLocks/>
              </p:cNvSpPr>
              <p:nvPr/>
            </p:nvSpPr>
            <p:spPr bwMode="auto">
              <a:xfrm>
                <a:off x="4812" y="3894"/>
                <a:ext cx="18" cy="32"/>
              </a:xfrm>
              <a:custGeom>
                <a:avLst/>
                <a:gdLst/>
                <a:ahLst/>
                <a:cxnLst>
                  <a:cxn ang="0">
                    <a:pos x="17" y="21"/>
                  </a:cxn>
                  <a:cxn ang="0">
                    <a:pos x="5" y="0"/>
                  </a:cxn>
                  <a:cxn ang="0">
                    <a:pos x="0" y="21"/>
                  </a:cxn>
                  <a:cxn ang="0">
                    <a:pos x="15" y="31"/>
                  </a:cxn>
                  <a:cxn ang="0">
                    <a:pos x="17" y="21"/>
                  </a:cxn>
                </a:cxnLst>
                <a:rect l="0" t="0" r="r" b="b"/>
                <a:pathLst>
                  <a:path w="18" h="32">
                    <a:moveTo>
                      <a:pt x="17" y="21"/>
                    </a:moveTo>
                    <a:lnTo>
                      <a:pt x="5" y="0"/>
                    </a:lnTo>
                    <a:lnTo>
                      <a:pt x="0" y="21"/>
                    </a:lnTo>
                    <a:lnTo>
                      <a:pt x="15" y="31"/>
                    </a:lnTo>
                    <a:lnTo>
                      <a:pt x="17"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9894" name="Freeform 22"/>
              <p:cNvSpPr>
                <a:spLocks/>
              </p:cNvSpPr>
              <p:nvPr/>
            </p:nvSpPr>
            <p:spPr bwMode="auto">
              <a:xfrm>
                <a:off x="4778" y="3807"/>
                <a:ext cx="82" cy="133"/>
              </a:xfrm>
              <a:custGeom>
                <a:avLst/>
                <a:gdLst/>
                <a:ahLst/>
                <a:cxnLst>
                  <a:cxn ang="0">
                    <a:pos x="6" y="66"/>
                  </a:cxn>
                  <a:cxn ang="0">
                    <a:pos x="13" y="38"/>
                  </a:cxn>
                  <a:cxn ang="0">
                    <a:pos x="25" y="21"/>
                  </a:cxn>
                  <a:cxn ang="0">
                    <a:pos x="43" y="15"/>
                  </a:cxn>
                  <a:cxn ang="0">
                    <a:pos x="59" y="27"/>
                  </a:cxn>
                  <a:cxn ang="0">
                    <a:pos x="69" y="48"/>
                  </a:cxn>
                  <a:cxn ang="0">
                    <a:pos x="73" y="72"/>
                  </a:cxn>
                  <a:cxn ang="0">
                    <a:pos x="72" y="93"/>
                  </a:cxn>
                  <a:cxn ang="0">
                    <a:pos x="67" y="112"/>
                  </a:cxn>
                  <a:cxn ang="0">
                    <a:pos x="61" y="128"/>
                  </a:cxn>
                  <a:cxn ang="0">
                    <a:pos x="68" y="132"/>
                  </a:cxn>
                  <a:cxn ang="0">
                    <a:pos x="78" y="101"/>
                  </a:cxn>
                  <a:cxn ang="0">
                    <a:pos x="81" y="71"/>
                  </a:cxn>
                  <a:cxn ang="0">
                    <a:pos x="72" y="30"/>
                  </a:cxn>
                  <a:cxn ang="0">
                    <a:pos x="54" y="4"/>
                  </a:cxn>
                  <a:cxn ang="0">
                    <a:pos x="29" y="0"/>
                  </a:cxn>
                  <a:cxn ang="0">
                    <a:pos x="13" y="16"/>
                  </a:cxn>
                  <a:cxn ang="0">
                    <a:pos x="3" y="37"/>
                  </a:cxn>
                  <a:cxn ang="0">
                    <a:pos x="0" y="66"/>
                  </a:cxn>
                  <a:cxn ang="0">
                    <a:pos x="6" y="66"/>
                  </a:cxn>
                </a:cxnLst>
                <a:rect l="0" t="0" r="r" b="b"/>
                <a:pathLst>
                  <a:path w="82" h="133">
                    <a:moveTo>
                      <a:pt x="6" y="66"/>
                    </a:moveTo>
                    <a:lnTo>
                      <a:pt x="13" y="38"/>
                    </a:lnTo>
                    <a:lnTo>
                      <a:pt x="25" y="21"/>
                    </a:lnTo>
                    <a:lnTo>
                      <a:pt x="43" y="15"/>
                    </a:lnTo>
                    <a:lnTo>
                      <a:pt x="59" y="27"/>
                    </a:lnTo>
                    <a:lnTo>
                      <a:pt x="69" y="48"/>
                    </a:lnTo>
                    <a:lnTo>
                      <a:pt x="73" y="72"/>
                    </a:lnTo>
                    <a:lnTo>
                      <a:pt x="72" y="93"/>
                    </a:lnTo>
                    <a:lnTo>
                      <a:pt x="67" y="112"/>
                    </a:lnTo>
                    <a:lnTo>
                      <a:pt x="61" y="128"/>
                    </a:lnTo>
                    <a:lnTo>
                      <a:pt x="68" y="132"/>
                    </a:lnTo>
                    <a:lnTo>
                      <a:pt x="78" y="101"/>
                    </a:lnTo>
                    <a:lnTo>
                      <a:pt x="81" y="71"/>
                    </a:lnTo>
                    <a:lnTo>
                      <a:pt x="72" y="30"/>
                    </a:lnTo>
                    <a:lnTo>
                      <a:pt x="54" y="4"/>
                    </a:lnTo>
                    <a:lnTo>
                      <a:pt x="29" y="0"/>
                    </a:lnTo>
                    <a:lnTo>
                      <a:pt x="13" y="16"/>
                    </a:lnTo>
                    <a:lnTo>
                      <a:pt x="3" y="37"/>
                    </a:lnTo>
                    <a:lnTo>
                      <a:pt x="0" y="66"/>
                    </a:lnTo>
                    <a:lnTo>
                      <a:pt x="6" y="66"/>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9895" name="Freeform 23"/>
              <p:cNvSpPr>
                <a:spLocks/>
              </p:cNvSpPr>
              <p:nvPr/>
            </p:nvSpPr>
            <p:spPr bwMode="auto">
              <a:xfrm>
                <a:off x="5108" y="3830"/>
                <a:ext cx="79" cy="129"/>
              </a:xfrm>
              <a:custGeom>
                <a:avLst/>
                <a:gdLst/>
                <a:ahLst/>
                <a:cxnLst>
                  <a:cxn ang="0">
                    <a:pos x="13" y="11"/>
                  </a:cxn>
                  <a:cxn ang="0">
                    <a:pos x="4" y="33"/>
                  </a:cxn>
                  <a:cxn ang="0">
                    <a:pos x="0" y="61"/>
                  </a:cxn>
                  <a:cxn ang="0">
                    <a:pos x="3" y="90"/>
                  </a:cxn>
                  <a:cxn ang="0">
                    <a:pos x="15" y="116"/>
                  </a:cxn>
                  <a:cxn ang="0">
                    <a:pos x="35" y="128"/>
                  </a:cxn>
                  <a:cxn ang="0">
                    <a:pos x="60" y="119"/>
                  </a:cxn>
                  <a:cxn ang="0">
                    <a:pos x="73" y="95"/>
                  </a:cxn>
                  <a:cxn ang="0">
                    <a:pos x="77" y="73"/>
                  </a:cxn>
                  <a:cxn ang="0">
                    <a:pos x="78" y="43"/>
                  </a:cxn>
                  <a:cxn ang="0">
                    <a:pos x="69" y="15"/>
                  </a:cxn>
                  <a:cxn ang="0">
                    <a:pos x="49" y="1"/>
                  </a:cxn>
                  <a:cxn ang="0">
                    <a:pos x="26" y="0"/>
                  </a:cxn>
                  <a:cxn ang="0">
                    <a:pos x="13" y="11"/>
                  </a:cxn>
                </a:cxnLst>
                <a:rect l="0" t="0" r="r" b="b"/>
                <a:pathLst>
                  <a:path w="79" h="129">
                    <a:moveTo>
                      <a:pt x="13" y="11"/>
                    </a:moveTo>
                    <a:lnTo>
                      <a:pt x="4" y="33"/>
                    </a:lnTo>
                    <a:lnTo>
                      <a:pt x="0" y="61"/>
                    </a:lnTo>
                    <a:lnTo>
                      <a:pt x="3" y="90"/>
                    </a:lnTo>
                    <a:lnTo>
                      <a:pt x="15" y="116"/>
                    </a:lnTo>
                    <a:lnTo>
                      <a:pt x="35" y="128"/>
                    </a:lnTo>
                    <a:lnTo>
                      <a:pt x="60" y="119"/>
                    </a:lnTo>
                    <a:lnTo>
                      <a:pt x="73" y="95"/>
                    </a:lnTo>
                    <a:lnTo>
                      <a:pt x="77" y="73"/>
                    </a:lnTo>
                    <a:lnTo>
                      <a:pt x="78" y="43"/>
                    </a:lnTo>
                    <a:lnTo>
                      <a:pt x="69" y="15"/>
                    </a:lnTo>
                    <a:lnTo>
                      <a:pt x="49" y="1"/>
                    </a:lnTo>
                    <a:lnTo>
                      <a:pt x="26" y="0"/>
                    </a:lnTo>
                    <a:lnTo>
                      <a:pt x="13" y="1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9896" name="Freeform 24"/>
              <p:cNvSpPr>
                <a:spLocks/>
              </p:cNvSpPr>
              <p:nvPr/>
            </p:nvSpPr>
            <p:spPr bwMode="auto">
              <a:xfrm>
                <a:off x="5114" y="3835"/>
                <a:ext cx="67" cy="112"/>
              </a:xfrm>
              <a:custGeom>
                <a:avLst/>
                <a:gdLst/>
                <a:ahLst/>
                <a:cxnLst>
                  <a:cxn ang="0">
                    <a:pos x="13" y="11"/>
                  </a:cxn>
                  <a:cxn ang="0">
                    <a:pos x="6" y="27"/>
                  </a:cxn>
                  <a:cxn ang="0">
                    <a:pos x="1" y="44"/>
                  </a:cxn>
                  <a:cxn ang="0">
                    <a:pos x="0" y="60"/>
                  </a:cxn>
                  <a:cxn ang="0">
                    <a:pos x="2" y="78"/>
                  </a:cxn>
                  <a:cxn ang="0">
                    <a:pos x="9" y="95"/>
                  </a:cxn>
                  <a:cxn ang="0">
                    <a:pos x="18" y="106"/>
                  </a:cxn>
                  <a:cxn ang="0">
                    <a:pos x="28" y="111"/>
                  </a:cxn>
                  <a:cxn ang="0">
                    <a:pos x="43" y="110"/>
                  </a:cxn>
                  <a:cxn ang="0">
                    <a:pos x="54" y="98"/>
                  </a:cxn>
                  <a:cxn ang="0">
                    <a:pos x="61" y="87"/>
                  </a:cxn>
                  <a:cxn ang="0">
                    <a:pos x="65" y="69"/>
                  </a:cxn>
                  <a:cxn ang="0">
                    <a:pos x="66" y="55"/>
                  </a:cxn>
                  <a:cxn ang="0">
                    <a:pos x="64" y="34"/>
                  </a:cxn>
                  <a:cxn ang="0">
                    <a:pos x="57" y="17"/>
                  </a:cxn>
                  <a:cxn ang="0">
                    <a:pos x="45" y="5"/>
                  </a:cxn>
                  <a:cxn ang="0">
                    <a:pos x="34" y="0"/>
                  </a:cxn>
                  <a:cxn ang="0">
                    <a:pos x="23" y="4"/>
                  </a:cxn>
                  <a:cxn ang="0">
                    <a:pos x="13" y="10"/>
                  </a:cxn>
                  <a:cxn ang="0">
                    <a:pos x="13" y="11"/>
                  </a:cxn>
                </a:cxnLst>
                <a:rect l="0" t="0" r="r" b="b"/>
                <a:pathLst>
                  <a:path w="67" h="112">
                    <a:moveTo>
                      <a:pt x="13" y="11"/>
                    </a:moveTo>
                    <a:lnTo>
                      <a:pt x="6" y="27"/>
                    </a:lnTo>
                    <a:lnTo>
                      <a:pt x="1" y="44"/>
                    </a:lnTo>
                    <a:lnTo>
                      <a:pt x="0" y="60"/>
                    </a:lnTo>
                    <a:lnTo>
                      <a:pt x="2" y="78"/>
                    </a:lnTo>
                    <a:lnTo>
                      <a:pt x="9" y="95"/>
                    </a:lnTo>
                    <a:lnTo>
                      <a:pt x="18" y="106"/>
                    </a:lnTo>
                    <a:lnTo>
                      <a:pt x="28" y="111"/>
                    </a:lnTo>
                    <a:lnTo>
                      <a:pt x="43" y="110"/>
                    </a:lnTo>
                    <a:lnTo>
                      <a:pt x="54" y="98"/>
                    </a:lnTo>
                    <a:lnTo>
                      <a:pt x="61" y="87"/>
                    </a:lnTo>
                    <a:lnTo>
                      <a:pt x="65" y="69"/>
                    </a:lnTo>
                    <a:lnTo>
                      <a:pt x="66" y="55"/>
                    </a:lnTo>
                    <a:lnTo>
                      <a:pt x="64" y="34"/>
                    </a:lnTo>
                    <a:lnTo>
                      <a:pt x="57" y="17"/>
                    </a:lnTo>
                    <a:lnTo>
                      <a:pt x="45" y="5"/>
                    </a:lnTo>
                    <a:lnTo>
                      <a:pt x="34" y="0"/>
                    </a:lnTo>
                    <a:lnTo>
                      <a:pt x="23" y="4"/>
                    </a:lnTo>
                    <a:lnTo>
                      <a:pt x="13" y="10"/>
                    </a:lnTo>
                    <a:lnTo>
                      <a:pt x="13" y="1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9897" name="Freeform 25"/>
              <p:cNvSpPr>
                <a:spLocks/>
              </p:cNvSpPr>
              <p:nvPr/>
            </p:nvSpPr>
            <p:spPr bwMode="auto">
              <a:xfrm>
                <a:off x="5098" y="3805"/>
                <a:ext cx="102" cy="155"/>
              </a:xfrm>
              <a:custGeom>
                <a:avLst/>
                <a:gdLst/>
                <a:ahLst/>
                <a:cxnLst>
                  <a:cxn ang="0">
                    <a:pos x="11" y="125"/>
                  </a:cxn>
                  <a:cxn ang="0">
                    <a:pos x="7" y="121"/>
                  </a:cxn>
                  <a:cxn ang="0">
                    <a:pos x="1" y="102"/>
                  </a:cxn>
                  <a:cxn ang="0">
                    <a:pos x="0" y="61"/>
                  </a:cxn>
                  <a:cxn ang="0">
                    <a:pos x="16" y="22"/>
                  </a:cxn>
                  <a:cxn ang="0">
                    <a:pos x="40" y="0"/>
                  </a:cxn>
                  <a:cxn ang="0">
                    <a:pos x="70" y="9"/>
                  </a:cxn>
                  <a:cxn ang="0">
                    <a:pos x="90" y="37"/>
                  </a:cxn>
                  <a:cxn ang="0">
                    <a:pos x="101" y="83"/>
                  </a:cxn>
                  <a:cxn ang="0">
                    <a:pos x="97" y="125"/>
                  </a:cxn>
                  <a:cxn ang="0">
                    <a:pos x="87" y="143"/>
                  </a:cxn>
                  <a:cxn ang="0">
                    <a:pos x="74" y="154"/>
                  </a:cxn>
                  <a:cxn ang="0">
                    <a:pos x="69" y="145"/>
                  </a:cxn>
                  <a:cxn ang="0">
                    <a:pos x="84" y="117"/>
                  </a:cxn>
                  <a:cxn ang="0">
                    <a:pos x="89" y="92"/>
                  </a:cxn>
                  <a:cxn ang="0">
                    <a:pos x="87" y="65"/>
                  </a:cxn>
                  <a:cxn ang="0">
                    <a:pos x="76" y="37"/>
                  </a:cxn>
                  <a:cxn ang="0">
                    <a:pos x="58" y="20"/>
                  </a:cxn>
                  <a:cxn ang="0">
                    <a:pos x="31" y="27"/>
                  </a:cxn>
                  <a:cxn ang="0">
                    <a:pos x="15" y="51"/>
                  </a:cxn>
                  <a:cxn ang="0">
                    <a:pos x="11" y="76"/>
                  </a:cxn>
                  <a:cxn ang="0">
                    <a:pos x="11" y="99"/>
                  </a:cxn>
                  <a:cxn ang="0">
                    <a:pos x="15" y="122"/>
                  </a:cxn>
                  <a:cxn ang="0">
                    <a:pos x="11" y="125"/>
                  </a:cxn>
                </a:cxnLst>
                <a:rect l="0" t="0" r="r" b="b"/>
                <a:pathLst>
                  <a:path w="102" h="155">
                    <a:moveTo>
                      <a:pt x="11" y="125"/>
                    </a:moveTo>
                    <a:lnTo>
                      <a:pt x="7" y="121"/>
                    </a:lnTo>
                    <a:lnTo>
                      <a:pt x="1" y="102"/>
                    </a:lnTo>
                    <a:lnTo>
                      <a:pt x="0" y="61"/>
                    </a:lnTo>
                    <a:lnTo>
                      <a:pt x="16" y="22"/>
                    </a:lnTo>
                    <a:lnTo>
                      <a:pt x="40" y="0"/>
                    </a:lnTo>
                    <a:lnTo>
                      <a:pt x="70" y="9"/>
                    </a:lnTo>
                    <a:lnTo>
                      <a:pt x="90" y="37"/>
                    </a:lnTo>
                    <a:lnTo>
                      <a:pt x="101" y="83"/>
                    </a:lnTo>
                    <a:lnTo>
                      <a:pt x="97" y="125"/>
                    </a:lnTo>
                    <a:lnTo>
                      <a:pt x="87" y="143"/>
                    </a:lnTo>
                    <a:lnTo>
                      <a:pt x="74" y="154"/>
                    </a:lnTo>
                    <a:lnTo>
                      <a:pt x="69" y="145"/>
                    </a:lnTo>
                    <a:lnTo>
                      <a:pt x="84" y="117"/>
                    </a:lnTo>
                    <a:lnTo>
                      <a:pt x="89" y="92"/>
                    </a:lnTo>
                    <a:lnTo>
                      <a:pt x="87" y="65"/>
                    </a:lnTo>
                    <a:lnTo>
                      <a:pt x="76" y="37"/>
                    </a:lnTo>
                    <a:lnTo>
                      <a:pt x="58" y="20"/>
                    </a:lnTo>
                    <a:lnTo>
                      <a:pt x="31" y="27"/>
                    </a:lnTo>
                    <a:lnTo>
                      <a:pt x="15" y="51"/>
                    </a:lnTo>
                    <a:lnTo>
                      <a:pt x="11" y="76"/>
                    </a:lnTo>
                    <a:lnTo>
                      <a:pt x="11" y="99"/>
                    </a:lnTo>
                    <a:lnTo>
                      <a:pt x="15" y="122"/>
                    </a:lnTo>
                    <a:lnTo>
                      <a:pt x="11" y="125"/>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9898" name="Freeform 26"/>
              <p:cNvSpPr>
                <a:spLocks/>
              </p:cNvSpPr>
              <p:nvPr/>
            </p:nvSpPr>
            <p:spPr bwMode="auto">
              <a:xfrm>
                <a:off x="5123" y="3846"/>
                <a:ext cx="54" cy="84"/>
              </a:xfrm>
              <a:custGeom>
                <a:avLst/>
                <a:gdLst/>
                <a:ahLst/>
                <a:cxnLst>
                  <a:cxn ang="0">
                    <a:pos x="21" y="0"/>
                  </a:cxn>
                  <a:cxn ang="0">
                    <a:pos x="0" y="56"/>
                  </a:cxn>
                  <a:cxn ang="0">
                    <a:pos x="12" y="83"/>
                  </a:cxn>
                  <a:cxn ang="0">
                    <a:pos x="45" y="79"/>
                  </a:cxn>
                  <a:cxn ang="0">
                    <a:pos x="53" y="54"/>
                  </a:cxn>
                  <a:cxn ang="0">
                    <a:pos x="35" y="2"/>
                  </a:cxn>
                  <a:cxn ang="0">
                    <a:pos x="21" y="0"/>
                  </a:cxn>
                </a:cxnLst>
                <a:rect l="0" t="0" r="r" b="b"/>
                <a:pathLst>
                  <a:path w="54" h="84">
                    <a:moveTo>
                      <a:pt x="21" y="0"/>
                    </a:moveTo>
                    <a:lnTo>
                      <a:pt x="0" y="56"/>
                    </a:lnTo>
                    <a:lnTo>
                      <a:pt x="12" y="83"/>
                    </a:lnTo>
                    <a:lnTo>
                      <a:pt x="45" y="79"/>
                    </a:lnTo>
                    <a:lnTo>
                      <a:pt x="53" y="54"/>
                    </a:lnTo>
                    <a:lnTo>
                      <a:pt x="35" y="2"/>
                    </a:lnTo>
                    <a:lnTo>
                      <a:pt x="21"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9899" name="Freeform 27"/>
              <p:cNvSpPr>
                <a:spLocks/>
              </p:cNvSpPr>
              <p:nvPr/>
            </p:nvSpPr>
            <p:spPr bwMode="auto">
              <a:xfrm>
                <a:off x="5141" y="3866"/>
                <a:ext cx="24" cy="48"/>
              </a:xfrm>
              <a:custGeom>
                <a:avLst/>
                <a:gdLst/>
                <a:ahLst/>
                <a:cxnLst>
                  <a:cxn ang="0">
                    <a:pos x="6" y="0"/>
                  </a:cxn>
                  <a:cxn ang="0">
                    <a:pos x="23" y="27"/>
                  </a:cxn>
                  <a:cxn ang="0">
                    <a:pos x="15" y="44"/>
                  </a:cxn>
                  <a:cxn ang="0">
                    <a:pos x="9" y="44"/>
                  </a:cxn>
                  <a:cxn ang="0">
                    <a:pos x="2" y="47"/>
                  </a:cxn>
                  <a:cxn ang="0">
                    <a:pos x="0" y="28"/>
                  </a:cxn>
                  <a:cxn ang="0">
                    <a:pos x="4" y="19"/>
                  </a:cxn>
                  <a:cxn ang="0">
                    <a:pos x="6" y="13"/>
                  </a:cxn>
                  <a:cxn ang="0">
                    <a:pos x="6" y="7"/>
                  </a:cxn>
                  <a:cxn ang="0">
                    <a:pos x="6" y="0"/>
                  </a:cxn>
                </a:cxnLst>
                <a:rect l="0" t="0" r="r" b="b"/>
                <a:pathLst>
                  <a:path w="24" h="48">
                    <a:moveTo>
                      <a:pt x="6" y="0"/>
                    </a:moveTo>
                    <a:lnTo>
                      <a:pt x="23" y="27"/>
                    </a:lnTo>
                    <a:lnTo>
                      <a:pt x="15" y="44"/>
                    </a:lnTo>
                    <a:lnTo>
                      <a:pt x="9" y="44"/>
                    </a:lnTo>
                    <a:lnTo>
                      <a:pt x="2" y="47"/>
                    </a:lnTo>
                    <a:lnTo>
                      <a:pt x="0" y="28"/>
                    </a:lnTo>
                    <a:lnTo>
                      <a:pt x="4" y="19"/>
                    </a:lnTo>
                    <a:lnTo>
                      <a:pt x="6" y="13"/>
                    </a:lnTo>
                    <a:lnTo>
                      <a:pt x="6" y="7"/>
                    </a:lnTo>
                    <a:lnTo>
                      <a:pt x="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9900" name="Freeform 28"/>
              <p:cNvSpPr>
                <a:spLocks/>
              </p:cNvSpPr>
              <p:nvPr/>
            </p:nvSpPr>
            <p:spPr bwMode="auto">
              <a:xfrm>
                <a:off x="5144" y="3844"/>
                <a:ext cx="19" cy="37"/>
              </a:xfrm>
              <a:custGeom>
                <a:avLst/>
                <a:gdLst/>
                <a:ahLst/>
                <a:cxnLst>
                  <a:cxn ang="0">
                    <a:pos x="0" y="8"/>
                  </a:cxn>
                  <a:cxn ang="0">
                    <a:pos x="15" y="36"/>
                  </a:cxn>
                  <a:cxn ang="0">
                    <a:pos x="18" y="8"/>
                  </a:cxn>
                  <a:cxn ang="0">
                    <a:pos x="3" y="0"/>
                  </a:cxn>
                  <a:cxn ang="0">
                    <a:pos x="0" y="8"/>
                  </a:cxn>
                </a:cxnLst>
                <a:rect l="0" t="0" r="r" b="b"/>
                <a:pathLst>
                  <a:path w="19" h="37">
                    <a:moveTo>
                      <a:pt x="0" y="8"/>
                    </a:moveTo>
                    <a:lnTo>
                      <a:pt x="15" y="36"/>
                    </a:lnTo>
                    <a:lnTo>
                      <a:pt x="18" y="8"/>
                    </a:lnTo>
                    <a:lnTo>
                      <a:pt x="3" y="0"/>
                    </a:lnTo>
                    <a:lnTo>
                      <a:pt x="0" y="8"/>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9901" name="Freeform 29"/>
              <p:cNvSpPr>
                <a:spLocks/>
              </p:cNvSpPr>
              <p:nvPr/>
            </p:nvSpPr>
            <p:spPr bwMode="auto">
              <a:xfrm>
                <a:off x="5159" y="3893"/>
                <a:ext cx="19" cy="39"/>
              </a:xfrm>
              <a:custGeom>
                <a:avLst/>
                <a:gdLst/>
                <a:ahLst/>
                <a:cxnLst>
                  <a:cxn ang="0">
                    <a:pos x="10" y="0"/>
                  </a:cxn>
                  <a:cxn ang="0">
                    <a:pos x="0" y="21"/>
                  </a:cxn>
                  <a:cxn ang="0">
                    <a:pos x="8" y="38"/>
                  </a:cxn>
                  <a:cxn ang="0">
                    <a:pos x="14" y="27"/>
                  </a:cxn>
                  <a:cxn ang="0">
                    <a:pos x="18" y="8"/>
                  </a:cxn>
                  <a:cxn ang="0">
                    <a:pos x="10" y="0"/>
                  </a:cxn>
                </a:cxnLst>
                <a:rect l="0" t="0" r="r" b="b"/>
                <a:pathLst>
                  <a:path w="19" h="39">
                    <a:moveTo>
                      <a:pt x="10" y="0"/>
                    </a:moveTo>
                    <a:lnTo>
                      <a:pt x="0" y="21"/>
                    </a:lnTo>
                    <a:lnTo>
                      <a:pt x="8" y="38"/>
                    </a:lnTo>
                    <a:lnTo>
                      <a:pt x="14" y="27"/>
                    </a:lnTo>
                    <a:lnTo>
                      <a:pt x="18" y="8"/>
                    </a:lnTo>
                    <a:lnTo>
                      <a:pt x="10" y="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9902" name="Freeform 30"/>
              <p:cNvSpPr>
                <a:spLocks/>
              </p:cNvSpPr>
              <p:nvPr/>
            </p:nvSpPr>
            <p:spPr bwMode="auto">
              <a:xfrm>
                <a:off x="5122" y="3888"/>
                <a:ext cx="20" cy="42"/>
              </a:xfrm>
              <a:custGeom>
                <a:avLst/>
                <a:gdLst/>
                <a:ahLst/>
                <a:cxnLst>
                  <a:cxn ang="0">
                    <a:pos x="19" y="30"/>
                  </a:cxn>
                  <a:cxn ang="0">
                    <a:pos x="16" y="0"/>
                  </a:cxn>
                  <a:cxn ang="0">
                    <a:pos x="0" y="15"/>
                  </a:cxn>
                  <a:cxn ang="0">
                    <a:pos x="11" y="41"/>
                  </a:cxn>
                  <a:cxn ang="0">
                    <a:pos x="19" y="30"/>
                  </a:cxn>
                </a:cxnLst>
                <a:rect l="0" t="0" r="r" b="b"/>
                <a:pathLst>
                  <a:path w="20" h="42">
                    <a:moveTo>
                      <a:pt x="19" y="30"/>
                    </a:moveTo>
                    <a:lnTo>
                      <a:pt x="16" y="0"/>
                    </a:lnTo>
                    <a:lnTo>
                      <a:pt x="0" y="15"/>
                    </a:lnTo>
                    <a:lnTo>
                      <a:pt x="11" y="41"/>
                    </a:lnTo>
                    <a:lnTo>
                      <a:pt x="19" y="30"/>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9903" name="Freeform 31"/>
              <p:cNvSpPr>
                <a:spLocks/>
              </p:cNvSpPr>
              <p:nvPr/>
            </p:nvSpPr>
            <p:spPr bwMode="auto">
              <a:xfrm>
                <a:off x="4816" y="3733"/>
                <a:ext cx="159" cy="63"/>
              </a:xfrm>
              <a:custGeom>
                <a:avLst/>
                <a:gdLst/>
                <a:ahLst/>
                <a:cxnLst>
                  <a:cxn ang="0">
                    <a:pos x="158" y="62"/>
                  </a:cxn>
                  <a:cxn ang="0">
                    <a:pos x="126" y="53"/>
                  </a:cxn>
                  <a:cxn ang="0">
                    <a:pos x="89" y="44"/>
                  </a:cxn>
                  <a:cxn ang="0">
                    <a:pos x="59" y="41"/>
                  </a:cxn>
                  <a:cxn ang="0">
                    <a:pos x="32" y="39"/>
                  </a:cxn>
                  <a:cxn ang="0">
                    <a:pos x="0" y="37"/>
                  </a:cxn>
                  <a:cxn ang="0">
                    <a:pos x="12" y="30"/>
                  </a:cxn>
                  <a:cxn ang="0">
                    <a:pos x="21" y="21"/>
                  </a:cxn>
                  <a:cxn ang="0">
                    <a:pos x="31" y="11"/>
                  </a:cxn>
                  <a:cxn ang="0">
                    <a:pos x="41" y="4"/>
                  </a:cxn>
                  <a:cxn ang="0">
                    <a:pos x="48" y="0"/>
                  </a:cxn>
                  <a:cxn ang="0">
                    <a:pos x="42" y="18"/>
                  </a:cxn>
                  <a:cxn ang="0">
                    <a:pos x="41" y="25"/>
                  </a:cxn>
                  <a:cxn ang="0">
                    <a:pos x="42" y="30"/>
                  </a:cxn>
                  <a:cxn ang="0">
                    <a:pos x="43" y="34"/>
                  </a:cxn>
                  <a:cxn ang="0">
                    <a:pos x="45" y="35"/>
                  </a:cxn>
                  <a:cxn ang="0">
                    <a:pos x="65" y="35"/>
                  </a:cxn>
                  <a:cxn ang="0">
                    <a:pos x="101" y="43"/>
                  </a:cxn>
                  <a:cxn ang="0">
                    <a:pos x="138" y="51"/>
                  </a:cxn>
                  <a:cxn ang="0">
                    <a:pos x="158" y="62"/>
                  </a:cxn>
                </a:cxnLst>
                <a:rect l="0" t="0" r="r" b="b"/>
                <a:pathLst>
                  <a:path w="159" h="63">
                    <a:moveTo>
                      <a:pt x="158" y="62"/>
                    </a:moveTo>
                    <a:lnTo>
                      <a:pt x="126" y="53"/>
                    </a:lnTo>
                    <a:lnTo>
                      <a:pt x="89" y="44"/>
                    </a:lnTo>
                    <a:lnTo>
                      <a:pt x="59" y="41"/>
                    </a:lnTo>
                    <a:lnTo>
                      <a:pt x="32" y="39"/>
                    </a:lnTo>
                    <a:lnTo>
                      <a:pt x="0" y="37"/>
                    </a:lnTo>
                    <a:lnTo>
                      <a:pt x="12" y="30"/>
                    </a:lnTo>
                    <a:lnTo>
                      <a:pt x="21" y="21"/>
                    </a:lnTo>
                    <a:lnTo>
                      <a:pt x="31" y="11"/>
                    </a:lnTo>
                    <a:lnTo>
                      <a:pt x="41" y="4"/>
                    </a:lnTo>
                    <a:lnTo>
                      <a:pt x="48" y="0"/>
                    </a:lnTo>
                    <a:lnTo>
                      <a:pt x="42" y="18"/>
                    </a:lnTo>
                    <a:lnTo>
                      <a:pt x="41" y="25"/>
                    </a:lnTo>
                    <a:lnTo>
                      <a:pt x="42" y="30"/>
                    </a:lnTo>
                    <a:lnTo>
                      <a:pt x="43" y="34"/>
                    </a:lnTo>
                    <a:lnTo>
                      <a:pt x="45" y="35"/>
                    </a:lnTo>
                    <a:lnTo>
                      <a:pt x="65" y="35"/>
                    </a:lnTo>
                    <a:lnTo>
                      <a:pt x="101" y="43"/>
                    </a:lnTo>
                    <a:lnTo>
                      <a:pt x="138" y="51"/>
                    </a:lnTo>
                    <a:lnTo>
                      <a:pt x="158" y="62"/>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9904" name="Freeform 32"/>
              <p:cNvSpPr>
                <a:spLocks/>
              </p:cNvSpPr>
              <p:nvPr/>
            </p:nvSpPr>
            <p:spPr bwMode="auto">
              <a:xfrm>
                <a:off x="4948" y="3772"/>
                <a:ext cx="254" cy="23"/>
              </a:xfrm>
              <a:custGeom>
                <a:avLst/>
                <a:gdLst/>
                <a:ahLst/>
                <a:cxnLst>
                  <a:cxn ang="0">
                    <a:pos x="253" y="13"/>
                  </a:cxn>
                  <a:cxn ang="0">
                    <a:pos x="199" y="6"/>
                  </a:cxn>
                  <a:cxn ang="0">
                    <a:pos x="166" y="5"/>
                  </a:cxn>
                  <a:cxn ang="0">
                    <a:pos x="122" y="7"/>
                  </a:cxn>
                  <a:cxn ang="0">
                    <a:pos x="33" y="19"/>
                  </a:cxn>
                  <a:cxn ang="0">
                    <a:pos x="22" y="22"/>
                  </a:cxn>
                  <a:cxn ang="0">
                    <a:pos x="0" y="9"/>
                  </a:cxn>
                  <a:cxn ang="0">
                    <a:pos x="35" y="3"/>
                  </a:cxn>
                  <a:cxn ang="0">
                    <a:pos x="90" y="1"/>
                  </a:cxn>
                  <a:cxn ang="0">
                    <a:pos x="131" y="0"/>
                  </a:cxn>
                  <a:cxn ang="0">
                    <a:pos x="187" y="0"/>
                  </a:cxn>
                  <a:cxn ang="0">
                    <a:pos x="253" y="13"/>
                  </a:cxn>
                </a:cxnLst>
                <a:rect l="0" t="0" r="r" b="b"/>
                <a:pathLst>
                  <a:path w="254" h="23">
                    <a:moveTo>
                      <a:pt x="253" y="13"/>
                    </a:moveTo>
                    <a:lnTo>
                      <a:pt x="199" y="6"/>
                    </a:lnTo>
                    <a:lnTo>
                      <a:pt x="166" y="5"/>
                    </a:lnTo>
                    <a:lnTo>
                      <a:pt x="122" y="7"/>
                    </a:lnTo>
                    <a:lnTo>
                      <a:pt x="33" y="19"/>
                    </a:lnTo>
                    <a:lnTo>
                      <a:pt x="22" y="22"/>
                    </a:lnTo>
                    <a:lnTo>
                      <a:pt x="0" y="9"/>
                    </a:lnTo>
                    <a:lnTo>
                      <a:pt x="35" y="3"/>
                    </a:lnTo>
                    <a:lnTo>
                      <a:pt x="90" y="1"/>
                    </a:lnTo>
                    <a:lnTo>
                      <a:pt x="131" y="0"/>
                    </a:lnTo>
                    <a:lnTo>
                      <a:pt x="187" y="0"/>
                    </a:lnTo>
                    <a:lnTo>
                      <a:pt x="253" y="13"/>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9905" name="Freeform 33"/>
              <p:cNvSpPr>
                <a:spLocks/>
              </p:cNvSpPr>
              <p:nvPr/>
            </p:nvSpPr>
            <p:spPr bwMode="auto">
              <a:xfrm>
                <a:off x="5309" y="3853"/>
                <a:ext cx="7" cy="22"/>
              </a:xfrm>
              <a:custGeom>
                <a:avLst/>
                <a:gdLst/>
                <a:ahLst/>
                <a:cxnLst>
                  <a:cxn ang="0">
                    <a:pos x="6" y="0"/>
                  </a:cxn>
                  <a:cxn ang="0">
                    <a:pos x="4" y="21"/>
                  </a:cxn>
                  <a:cxn ang="0">
                    <a:pos x="0" y="21"/>
                  </a:cxn>
                  <a:cxn ang="0">
                    <a:pos x="3" y="0"/>
                  </a:cxn>
                  <a:cxn ang="0">
                    <a:pos x="6" y="0"/>
                  </a:cxn>
                </a:cxnLst>
                <a:rect l="0" t="0" r="r" b="b"/>
                <a:pathLst>
                  <a:path w="7" h="22">
                    <a:moveTo>
                      <a:pt x="6" y="0"/>
                    </a:moveTo>
                    <a:lnTo>
                      <a:pt x="4" y="21"/>
                    </a:lnTo>
                    <a:lnTo>
                      <a:pt x="0" y="21"/>
                    </a:lnTo>
                    <a:lnTo>
                      <a:pt x="3" y="0"/>
                    </a:lnTo>
                    <a:lnTo>
                      <a:pt x="6"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9906" name="Freeform 34"/>
              <p:cNvSpPr>
                <a:spLocks/>
              </p:cNvSpPr>
              <p:nvPr/>
            </p:nvSpPr>
            <p:spPr bwMode="auto">
              <a:xfrm>
                <a:off x="5305" y="3883"/>
                <a:ext cx="8" cy="17"/>
              </a:xfrm>
              <a:custGeom>
                <a:avLst/>
                <a:gdLst/>
                <a:ahLst/>
                <a:cxnLst>
                  <a:cxn ang="0">
                    <a:pos x="7" y="0"/>
                  </a:cxn>
                  <a:cxn ang="0">
                    <a:pos x="5" y="16"/>
                  </a:cxn>
                  <a:cxn ang="0">
                    <a:pos x="0" y="16"/>
                  </a:cxn>
                  <a:cxn ang="0">
                    <a:pos x="2" y="5"/>
                  </a:cxn>
                  <a:cxn ang="0">
                    <a:pos x="7" y="0"/>
                  </a:cxn>
                </a:cxnLst>
                <a:rect l="0" t="0" r="r" b="b"/>
                <a:pathLst>
                  <a:path w="8" h="17">
                    <a:moveTo>
                      <a:pt x="7" y="0"/>
                    </a:moveTo>
                    <a:lnTo>
                      <a:pt x="5" y="16"/>
                    </a:lnTo>
                    <a:lnTo>
                      <a:pt x="0" y="16"/>
                    </a:lnTo>
                    <a:lnTo>
                      <a:pt x="2" y="5"/>
                    </a:lnTo>
                    <a:lnTo>
                      <a:pt x="7"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9907" name="Freeform 35"/>
              <p:cNvSpPr>
                <a:spLocks/>
              </p:cNvSpPr>
              <p:nvPr/>
            </p:nvSpPr>
            <p:spPr bwMode="auto">
              <a:xfrm>
                <a:off x="5323" y="3881"/>
                <a:ext cx="8" cy="19"/>
              </a:xfrm>
              <a:custGeom>
                <a:avLst/>
                <a:gdLst/>
                <a:ahLst/>
                <a:cxnLst>
                  <a:cxn ang="0">
                    <a:pos x="5" y="18"/>
                  </a:cxn>
                  <a:cxn ang="0">
                    <a:pos x="7" y="0"/>
                  </a:cxn>
                  <a:cxn ang="0">
                    <a:pos x="3" y="0"/>
                  </a:cxn>
                  <a:cxn ang="0">
                    <a:pos x="0" y="18"/>
                  </a:cxn>
                  <a:cxn ang="0">
                    <a:pos x="5" y="18"/>
                  </a:cxn>
                </a:cxnLst>
                <a:rect l="0" t="0" r="r" b="b"/>
                <a:pathLst>
                  <a:path w="8" h="19">
                    <a:moveTo>
                      <a:pt x="5" y="18"/>
                    </a:moveTo>
                    <a:lnTo>
                      <a:pt x="7" y="0"/>
                    </a:lnTo>
                    <a:lnTo>
                      <a:pt x="3" y="0"/>
                    </a:lnTo>
                    <a:lnTo>
                      <a:pt x="0" y="18"/>
                    </a:lnTo>
                    <a:lnTo>
                      <a:pt x="5" y="18"/>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9908" name="Freeform 36"/>
              <p:cNvSpPr>
                <a:spLocks/>
              </p:cNvSpPr>
              <p:nvPr/>
            </p:nvSpPr>
            <p:spPr bwMode="auto">
              <a:xfrm>
                <a:off x="5328" y="3853"/>
                <a:ext cx="8" cy="20"/>
              </a:xfrm>
              <a:custGeom>
                <a:avLst/>
                <a:gdLst/>
                <a:ahLst/>
                <a:cxnLst>
                  <a:cxn ang="0">
                    <a:pos x="4" y="19"/>
                  </a:cxn>
                  <a:cxn ang="0">
                    <a:pos x="7" y="0"/>
                  </a:cxn>
                  <a:cxn ang="0">
                    <a:pos x="2" y="0"/>
                  </a:cxn>
                  <a:cxn ang="0">
                    <a:pos x="0" y="19"/>
                  </a:cxn>
                  <a:cxn ang="0">
                    <a:pos x="4" y="19"/>
                  </a:cxn>
                </a:cxnLst>
                <a:rect l="0" t="0" r="r" b="b"/>
                <a:pathLst>
                  <a:path w="8" h="20">
                    <a:moveTo>
                      <a:pt x="4" y="19"/>
                    </a:moveTo>
                    <a:lnTo>
                      <a:pt x="7" y="0"/>
                    </a:lnTo>
                    <a:lnTo>
                      <a:pt x="2" y="0"/>
                    </a:lnTo>
                    <a:lnTo>
                      <a:pt x="0" y="19"/>
                    </a:lnTo>
                    <a:lnTo>
                      <a:pt x="4"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9909" name="Freeform 37"/>
              <p:cNvSpPr>
                <a:spLocks/>
              </p:cNvSpPr>
              <p:nvPr/>
            </p:nvSpPr>
            <p:spPr bwMode="auto">
              <a:xfrm>
                <a:off x="5206" y="3897"/>
                <a:ext cx="131" cy="42"/>
              </a:xfrm>
              <a:custGeom>
                <a:avLst/>
                <a:gdLst/>
                <a:ahLst/>
                <a:cxnLst>
                  <a:cxn ang="0">
                    <a:pos x="0" y="0"/>
                  </a:cxn>
                  <a:cxn ang="0">
                    <a:pos x="5" y="17"/>
                  </a:cxn>
                  <a:cxn ang="0">
                    <a:pos x="10" y="23"/>
                  </a:cxn>
                  <a:cxn ang="0">
                    <a:pos x="16" y="24"/>
                  </a:cxn>
                  <a:cxn ang="0">
                    <a:pos x="24" y="23"/>
                  </a:cxn>
                  <a:cxn ang="0">
                    <a:pos x="119" y="15"/>
                  </a:cxn>
                  <a:cxn ang="0">
                    <a:pos x="125" y="13"/>
                  </a:cxn>
                  <a:cxn ang="0">
                    <a:pos x="127" y="10"/>
                  </a:cxn>
                  <a:cxn ang="0">
                    <a:pos x="129" y="5"/>
                  </a:cxn>
                  <a:cxn ang="0">
                    <a:pos x="130" y="13"/>
                  </a:cxn>
                  <a:cxn ang="0">
                    <a:pos x="128" y="21"/>
                  </a:cxn>
                  <a:cxn ang="0">
                    <a:pos x="125" y="24"/>
                  </a:cxn>
                  <a:cxn ang="0">
                    <a:pos x="120" y="28"/>
                  </a:cxn>
                  <a:cxn ang="0">
                    <a:pos x="111" y="31"/>
                  </a:cxn>
                  <a:cxn ang="0">
                    <a:pos x="22" y="41"/>
                  </a:cxn>
                  <a:cxn ang="0">
                    <a:pos x="12" y="40"/>
                  </a:cxn>
                  <a:cxn ang="0">
                    <a:pos x="5" y="33"/>
                  </a:cxn>
                  <a:cxn ang="0">
                    <a:pos x="2" y="24"/>
                  </a:cxn>
                  <a:cxn ang="0">
                    <a:pos x="0" y="9"/>
                  </a:cxn>
                  <a:cxn ang="0">
                    <a:pos x="0" y="0"/>
                  </a:cxn>
                </a:cxnLst>
                <a:rect l="0" t="0" r="r" b="b"/>
                <a:pathLst>
                  <a:path w="131" h="42">
                    <a:moveTo>
                      <a:pt x="0" y="0"/>
                    </a:moveTo>
                    <a:lnTo>
                      <a:pt x="5" y="17"/>
                    </a:lnTo>
                    <a:lnTo>
                      <a:pt x="10" y="23"/>
                    </a:lnTo>
                    <a:lnTo>
                      <a:pt x="16" y="24"/>
                    </a:lnTo>
                    <a:lnTo>
                      <a:pt x="24" y="23"/>
                    </a:lnTo>
                    <a:lnTo>
                      <a:pt x="119" y="15"/>
                    </a:lnTo>
                    <a:lnTo>
                      <a:pt x="125" y="13"/>
                    </a:lnTo>
                    <a:lnTo>
                      <a:pt x="127" y="10"/>
                    </a:lnTo>
                    <a:lnTo>
                      <a:pt x="129" y="5"/>
                    </a:lnTo>
                    <a:lnTo>
                      <a:pt x="130" y="13"/>
                    </a:lnTo>
                    <a:lnTo>
                      <a:pt x="128" y="21"/>
                    </a:lnTo>
                    <a:lnTo>
                      <a:pt x="125" y="24"/>
                    </a:lnTo>
                    <a:lnTo>
                      <a:pt x="120" y="28"/>
                    </a:lnTo>
                    <a:lnTo>
                      <a:pt x="111" y="31"/>
                    </a:lnTo>
                    <a:lnTo>
                      <a:pt x="22" y="41"/>
                    </a:lnTo>
                    <a:lnTo>
                      <a:pt x="12" y="40"/>
                    </a:lnTo>
                    <a:lnTo>
                      <a:pt x="5" y="33"/>
                    </a:lnTo>
                    <a:lnTo>
                      <a:pt x="2" y="24"/>
                    </a:lnTo>
                    <a:lnTo>
                      <a:pt x="0" y="9"/>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9910" name="Freeform 38"/>
              <p:cNvSpPr>
                <a:spLocks/>
              </p:cNvSpPr>
              <p:nvPr/>
            </p:nvSpPr>
            <p:spPr bwMode="auto">
              <a:xfrm>
                <a:off x="5224" y="3848"/>
                <a:ext cx="26" cy="25"/>
              </a:xfrm>
              <a:custGeom>
                <a:avLst/>
                <a:gdLst/>
                <a:ahLst/>
                <a:cxnLst>
                  <a:cxn ang="0">
                    <a:pos x="25" y="19"/>
                  </a:cxn>
                  <a:cxn ang="0">
                    <a:pos x="25" y="16"/>
                  </a:cxn>
                  <a:cxn ang="0">
                    <a:pos x="24" y="10"/>
                  </a:cxn>
                  <a:cxn ang="0">
                    <a:pos x="21" y="5"/>
                  </a:cxn>
                  <a:cxn ang="0">
                    <a:pos x="18" y="2"/>
                  </a:cxn>
                  <a:cxn ang="0">
                    <a:pos x="14" y="0"/>
                  </a:cxn>
                  <a:cxn ang="0">
                    <a:pos x="10" y="0"/>
                  </a:cxn>
                  <a:cxn ang="0">
                    <a:pos x="6" y="3"/>
                  </a:cxn>
                  <a:cxn ang="0">
                    <a:pos x="3" y="6"/>
                  </a:cxn>
                  <a:cxn ang="0">
                    <a:pos x="1" y="10"/>
                  </a:cxn>
                  <a:cxn ang="0">
                    <a:pos x="0" y="14"/>
                  </a:cxn>
                  <a:cxn ang="0">
                    <a:pos x="0" y="16"/>
                  </a:cxn>
                  <a:cxn ang="0">
                    <a:pos x="0" y="19"/>
                  </a:cxn>
                  <a:cxn ang="0">
                    <a:pos x="1" y="23"/>
                  </a:cxn>
                  <a:cxn ang="0">
                    <a:pos x="6" y="24"/>
                  </a:cxn>
                  <a:cxn ang="0">
                    <a:pos x="8" y="22"/>
                  </a:cxn>
                  <a:cxn ang="0">
                    <a:pos x="9" y="19"/>
                  </a:cxn>
                  <a:cxn ang="0">
                    <a:pos x="10" y="14"/>
                  </a:cxn>
                  <a:cxn ang="0">
                    <a:pos x="9" y="10"/>
                  </a:cxn>
                  <a:cxn ang="0">
                    <a:pos x="8" y="7"/>
                  </a:cxn>
                  <a:cxn ang="0">
                    <a:pos x="11" y="5"/>
                  </a:cxn>
                  <a:cxn ang="0">
                    <a:pos x="14" y="4"/>
                  </a:cxn>
                  <a:cxn ang="0">
                    <a:pos x="18" y="4"/>
                  </a:cxn>
                  <a:cxn ang="0">
                    <a:pos x="21" y="6"/>
                  </a:cxn>
                  <a:cxn ang="0">
                    <a:pos x="23" y="10"/>
                  </a:cxn>
                  <a:cxn ang="0">
                    <a:pos x="24" y="14"/>
                  </a:cxn>
                  <a:cxn ang="0">
                    <a:pos x="25" y="19"/>
                  </a:cxn>
                </a:cxnLst>
                <a:rect l="0" t="0" r="r" b="b"/>
                <a:pathLst>
                  <a:path w="26" h="25">
                    <a:moveTo>
                      <a:pt x="25" y="19"/>
                    </a:moveTo>
                    <a:lnTo>
                      <a:pt x="25" y="16"/>
                    </a:lnTo>
                    <a:lnTo>
                      <a:pt x="24" y="10"/>
                    </a:lnTo>
                    <a:lnTo>
                      <a:pt x="21" y="5"/>
                    </a:lnTo>
                    <a:lnTo>
                      <a:pt x="18" y="2"/>
                    </a:lnTo>
                    <a:lnTo>
                      <a:pt x="14" y="0"/>
                    </a:lnTo>
                    <a:lnTo>
                      <a:pt x="10" y="0"/>
                    </a:lnTo>
                    <a:lnTo>
                      <a:pt x="6" y="3"/>
                    </a:lnTo>
                    <a:lnTo>
                      <a:pt x="3" y="6"/>
                    </a:lnTo>
                    <a:lnTo>
                      <a:pt x="1" y="10"/>
                    </a:lnTo>
                    <a:lnTo>
                      <a:pt x="0" y="14"/>
                    </a:lnTo>
                    <a:lnTo>
                      <a:pt x="0" y="16"/>
                    </a:lnTo>
                    <a:lnTo>
                      <a:pt x="0" y="19"/>
                    </a:lnTo>
                    <a:lnTo>
                      <a:pt x="1" y="23"/>
                    </a:lnTo>
                    <a:lnTo>
                      <a:pt x="6" y="24"/>
                    </a:lnTo>
                    <a:lnTo>
                      <a:pt x="8" y="22"/>
                    </a:lnTo>
                    <a:lnTo>
                      <a:pt x="9" y="19"/>
                    </a:lnTo>
                    <a:lnTo>
                      <a:pt x="10" y="14"/>
                    </a:lnTo>
                    <a:lnTo>
                      <a:pt x="9" y="10"/>
                    </a:lnTo>
                    <a:lnTo>
                      <a:pt x="8" y="7"/>
                    </a:lnTo>
                    <a:lnTo>
                      <a:pt x="11" y="5"/>
                    </a:lnTo>
                    <a:lnTo>
                      <a:pt x="14" y="4"/>
                    </a:lnTo>
                    <a:lnTo>
                      <a:pt x="18" y="4"/>
                    </a:lnTo>
                    <a:lnTo>
                      <a:pt x="21" y="6"/>
                    </a:lnTo>
                    <a:lnTo>
                      <a:pt x="23" y="10"/>
                    </a:lnTo>
                    <a:lnTo>
                      <a:pt x="24" y="14"/>
                    </a:lnTo>
                    <a:lnTo>
                      <a:pt x="25" y="19"/>
                    </a:lnTo>
                  </a:path>
                </a:pathLst>
              </a:custGeom>
              <a:solidFill>
                <a:srgbClr val="FFEA00"/>
              </a:solidFill>
              <a:ln w="12700" cap="rnd" cmpd="sng">
                <a:solidFill>
                  <a:srgbClr val="FFEA00"/>
                </a:solidFill>
                <a:prstDash val="solid"/>
                <a:round/>
                <a:headEnd type="none" w="med" len="med"/>
                <a:tailEnd type="none" w="med" len="med"/>
              </a:ln>
              <a:effectLst/>
            </p:spPr>
            <p:txBody>
              <a:bodyPr/>
              <a:lstStyle/>
              <a:p>
                <a:endParaRPr lang="en-US"/>
              </a:p>
            </p:txBody>
          </p:sp>
          <p:sp>
            <p:nvSpPr>
              <p:cNvPr id="79911" name="Freeform 39"/>
              <p:cNvSpPr>
                <a:spLocks/>
              </p:cNvSpPr>
              <p:nvPr/>
            </p:nvSpPr>
            <p:spPr bwMode="auto">
              <a:xfrm>
                <a:off x="5236" y="3856"/>
                <a:ext cx="11" cy="15"/>
              </a:xfrm>
              <a:custGeom>
                <a:avLst/>
                <a:gdLst/>
                <a:ahLst/>
                <a:cxnLst>
                  <a:cxn ang="0">
                    <a:pos x="0" y="1"/>
                  </a:cxn>
                  <a:cxn ang="0">
                    <a:pos x="1" y="7"/>
                  </a:cxn>
                  <a:cxn ang="0">
                    <a:pos x="1" y="13"/>
                  </a:cxn>
                  <a:cxn ang="0">
                    <a:pos x="4" y="6"/>
                  </a:cxn>
                  <a:cxn ang="0">
                    <a:pos x="4" y="14"/>
                  </a:cxn>
                  <a:cxn ang="0">
                    <a:pos x="8" y="7"/>
                  </a:cxn>
                  <a:cxn ang="0">
                    <a:pos x="8" y="14"/>
                  </a:cxn>
                  <a:cxn ang="0">
                    <a:pos x="10" y="9"/>
                  </a:cxn>
                  <a:cxn ang="0">
                    <a:pos x="10" y="5"/>
                  </a:cxn>
                  <a:cxn ang="0">
                    <a:pos x="8" y="2"/>
                  </a:cxn>
                  <a:cxn ang="0">
                    <a:pos x="5" y="0"/>
                  </a:cxn>
                  <a:cxn ang="0">
                    <a:pos x="3" y="0"/>
                  </a:cxn>
                  <a:cxn ang="0">
                    <a:pos x="0" y="1"/>
                  </a:cxn>
                </a:cxnLst>
                <a:rect l="0" t="0" r="r" b="b"/>
                <a:pathLst>
                  <a:path w="11" h="15">
                    <a:moveTo>
                      <a:pt x="0" y="1"/>
                    </a:moveTo>
                    <a:lnTo>
                      <a:pt x="1" y="7"/>
                    </a:lnTo>
                    <a:lnTo>
                      <a:pt x="1" y="13"/>
                    </a:lnTo>
                    <a:lnTo>
                      <a:pt x="4" y="6"/>
                    </a:lnTo>
                    <a:lnTo>
                      <a:pt x="4" y="14"/>
                    </a:lnTo>
                    <a:lnTo>
                      <a:pt x="8" y="7"/>
                    </a:lnTo>
                    <a:lnTo>
                      <a:pt x="8" y="14"/>
                    </a:lnTo>
                    <a:lnTo>
                      <a:pt x="10" y="9"/>
                    </a:lnTo>
                    <a:lnTo>
                      <a:pt x="10" y="5"/>
                    </a:lnTo>
                    <a:lnTo>
                      <a:pt x="8" y="2"/>
                    </a:lnTo>
                    <a:lnTo>
                      <a:pt x="5" y="0"/>
                    </a:lnTo>
                    <a:lnTo>
                      <a:pt x="3" y="0"/>
                    </a:lnTo>
                    <a:lnTo>
                      <a:pt x="0" y="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9912" name="Freeform 40"/>
              <p:cNvSpPr>
                <a:spLocks/>
              </p:cNvSpPr>
              <p:nvPr/>
            </p:nvSpPr>
            <p:spPr bwMode="auto">
              <a:xfrm>
                <a:off x="5205" y="3797"/>
                <a:ext cx="72" cy="23"/>
              </a:xfrm>
              <a:custGeom>
                <a:avLst/>
                <a:gdLst/>
                <a:ahLst/>
                <a:cxnLst>
                  <a:cxn ang="0">
                    <a:pos x="71" y="21"/>
                  </a:cxn>
                  <a:cxn ang="0">
                    <a:pos x="56" y="22"/>
                  </a:cxn>
                  <a:cxn ang="0">
                    <a:pos x="46" y="21"/>
                  </a:cxn>
                  <a:cxn ang="0">
                    <a:pos x="36" y="20"/>
                  </a:cxn>
                  <a:cxn ang="0">
                    <a:pos x="27" y="20"/>
                  </a:cxn>
                  <a:cxn ang="0">
                    <a:pos x="18" y="18"/>
                  </a:cxn>
                  <a:cxn ang="0">
                    <a:pos x="9" y="16"/>
                  </a:cxn>
                  <a:cxn ang="0">
                    <a:pos x="4" y="11"/>
                  </a:cxn>
                  <a:cxn ang="0">
                    <a:pos x="1" y="8"/>
                  </a:cxn>
                  <a:cxn ang="0">
                    <a:pos x="0" y="5"/>
                  </a:cxn>
                  <a:cxn ang="0">
                    <a:pos x="0" y="1"/>
                  </a:cxn>
                  <a:cxn ang="0">
                    <a:pos x="1" y="0"/>
                  </a:cxn>
                  <a:cxn ang="0">
                    <a:pos x="19" y="2"/>
                  </a:cxn>
                  <a:cxn ang="0">
                    <a:pos x="35" y="6"/>
                  </a:cxn>
                  <a:cxn ang="0">
                    <a:pos x="50" y="11"/>
                  </a:cxn>
                  <a:cxn ang="0">
                    <a:pos x="63" y="16"/>
                  </a:cxn>
                  <a:cxn ang="0">
                    <a:pos x="71" y="21"/>
                  </a:cxn>
                </a:cxnLst>
                <a:rect l="0" t="0" r="r" b="b"/>
                <a:pathLst>
                  <a:path w="72" h="23">
                    <a:moveTo>
                      <a:pt x="71" y="21"/>
                    </a:moveTo>
                    <a:lnTo>
                      <a:pt x="56" y="22"/>
                    </a:lnTo>
                    <a:lnTo>
                      <a:pt x="46" y="21"/>
                    </a:lnTo>
                    <a:lnTo>
                      <a:pt x="36" y="20"/>
                    </a:lnTo>
                    <a:lnTo>
                      <a:pt x="27" y="20"/>
                    </a:lnTo>
                    <a:lnTo>
                      <a:pt x="18" y="18"/>
                    </a:lnTo>
                    <a:lnTo>
                      <a:pt x="9" y="16"/>
                    </a:lnTo>
                    <a:lnTo>
                      <a:pt x="4" y="11"/>
                    </a:lnTo>
                    <a:lnTo>
                      <a:pt x="1" y="8"/>
                    </a:lnTo>
                    <a:lnTo>
                      <a:pt x="0" y="5"/>
                    </a:lnTo>
                    <a:lnTo>
                      <a:pt x="0" y="1"/>
                    </a:lnTo>
                    <a:lnTo>
                      <a:pt x="1" y="0"/>
                    </a:lnTo>
                    <a:lnTo>
                      <a:pt x="19" y="2"/>
                    </a:lnTo>
                    <a:lnTo>
                      <a:pt x="35" y="6"/>
                    </a:lnTo>
                    <a:lnTo>
                      <a:pt x="50" y="11"/>
                    </a:lnTo>
                    <a:lnTo>
                      <a:pt x="63" y="16"/>
                    </a:lnTo>
                    <a:lnTo>
                      <a:pt x="71" y="21"/>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9913" name="Freeform 41"/>
              <p:cNvSpPr>
                <a:spLocks/>
              </p:cNvSpPr>
              <p:nvPr/>
            </p:nvSpPr>
            <p:spPr bwMode="auto">
              <a:xfrm>
                <a:off x="5204" y="3796"/>
                <a:ext cx="73" cy="24"/>
              </a:xfrm>
              <a:custGeom>
                <a:avLst/>
                <a:gdLst/>
                <a:ahLst/>
                <a:cxnLst>
                  <a:cxn ang="0">
                    <a:pos x="61" y="23"/>
                  </a:cxn>
                  <a:cxn ang="0">
                    <a:pos x="49" y="17"/>
                  </a:cxn>
                  <a:cxn ang="0">
                    <a:pos x="37" y="12"/>
                  </a:cxn>
                  <a:cxn ang="0">
                    <a:pos x="25" y="9"/>
                  </a:cxn>
                  <a:cxn ang="0">
                    <a:pos x="15" y="8"/>
                  </a:cxn>
                  <a:cxn ang="0">
                    <a:pos x="6" y="9"/>
                  </a:cxn>
                  <a:cxn ang="0">
                    <a:pos x="7" y="12"/>
                  </a:cxn>
                  <a:cxn ang="0">
                    <a:pos x="8" y="14"/>
                  </a:cxn>
                  <a:cxn ang="0">
                    <a:pos x="12" y="16"/>
                  </a:cxn>
                  <a:cxn ang="0">
                    <a:pos x="16" y="20"/>
                  </a:cxn>
                  <a:cxn ang="0">
                    <a:pos x="8" y="16"/>
                  </a:cxn>
                  <a:cxn ang="0">
                    <a:pos x="3" y="12"/>
                  </a:cxn>
                  <a:cxn ang="0">
                    <a:pos x="1" y="9"/>
                  </a:cxn>
                  <a:cxn ang="0">
                    <a:pos x="0" y="6"/>
                  </a:cxn>
                  <a:cxn ang="0">
                    <a:pos x="0" y="3"/>
                  </a:cxn>
                  <a:cxn ang="0">
                    <a:pos x="1" y="0"/>
                  </a:cxn>
                  <a:cxn ang="0">
                    <a:pos x="15" y="0"/>
                  </a:cxn>
                  <a:cxn ang="0">
                    <a:pos x="28" y="3"/>
                  </a:cxn>
                  <a:cxn ang="0">
                    <a:pos x="42" y="8"/>
                  </a:cxn>
                  <a:cxn ang="0">
                    <a:pos x="61" y="17"/>
                  </a:cxn>
                  <a:cxn ang="0">
                    <a:pos x="72" y="23"/>
                  </a:cxn>
                  <a:cxn ang="0">
                    <a:pos x="61" y="23"/>
                  </a:cxn>
                </a:cxnLst>
                <a:rect l="0" t="0" r="r" b="b"/>
                <a:pathLst>
                  <a:path w="73" h="24">
                    <a:moveTo>
                      <a:pt x="61" y="23"/>
                    </a:moveTo>
                    <a:lnTo>
                      <a:pt x="49" y="17"/>
                    </a:lnTo>
                    <a:lnTo>
                      <a:pt x="37" y="12"/>
                    </a:lnTo>
                    <a:lnTo>
                      <a:pt x="25" y="9"/>
                    </a:lnTo>
                    <a:lnTo>
                      <a:pt x="15" y="8"/>
                    </a:lnTo>
                    <a:lnTo>
                      <a:pt x="6" y="9"/>
                    </a:lnTo>
                    <a:lnTo>
                      <a:pt x="7" y="12"/>
                    </a:lnTo>
                    <a:lnTo>
                      <a:pt x="8" y="14"/>
                    </a:lnTo>
                    <a:lnTo>
                      <a:pt x="12" y="16"/>
                    </a:lnTo>
                    <a:lnTo>
                      <a:pt x="16" y="20"/>
                    </a:lnTo>
                    <a:lnTo>
                      <a:pt x="8" y="16"/>
                    </a:lnTo>
                    <a:lnTo>
                      <a:pt x="3" y="12"/>
                    </a:lnTo>
                    <a:lnTo>
                      <a:pt x="1" y="9"/>
                    </a:lnTo>
                    <a:lnTo>
                      <a:pt x="0" y="6"/>
                    </a:lnTo>
                    <a:lnTo>
                      <a:pt x="0" y="3"/>
                    </a:lnTo>
                    <a:lnTo>
                      <a:pt x="1" y="0"/>
                    </a:lnTo>
                    <a:lnTo>
                      <a:pt x="15" y="0"/>
                    </a:lnTo>
                    <a:lnTo>
                      <a:pt x="28" y="3"/>
                    </a:lnTo>
                    <a:lnTo>
                      <a:pt x="42" y="8"/>
                    </a:lnTo>
                    <a:lnTo>
                      <a:pt x="61" y="17"/>
                    </a:lnTo>
                    <a:lnTo>
                      <a:pt x="72" y="23"/>
                    </a:lnTo>
                    <a:lnTo>
                      <a:pt x="61" y="23"/>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9914" name="Freeform 42"/>
              <p:cNvSpPr>
                <a:spLocks/>
              </p:cNvSpPr>
              <p:nvPr/>
            </p:nvSpPr>
            <p:spPr bwMode="auto">
              <a:xfrm>
                <a:off x="4729" y="3803"/>
                <a:ext cx="12" cy="17"/>
              </a:xfrm>
              <a:custGeom>
                <a:avLst/>
                <a:gdLst/>
                <a:ahLst/>
                <a:cxnLst>
                  <a:cxn ang="0">
                    <a:pos x="4" y="0"/>
                  </a:cxn>
                  <a:cxn ang="0">
                    <a:pos x="8" y="6"/>
                  </a:cxn>
                  <a:cxn ang="0">
                    <a:pos x="9" y="10"/>
                  </a:cxn>
                  <a:cxn ang="0">
                    <a:pos x="9" y="12"/>
                  </a:cxn>
                  <a:cxn ang="0">
                    <a:pos x="6" y="11"/>
                  </a:cxn>
                  <a:cxn ang="0">
                    <a:pos x="3" y="11"/>
                  </a:cxn>
                  <a:cxn ang="0">
                    <a:pos x="1" y="10"/>
                  </a:cxn>
                  <a:cxn ang="0">
                    <a:pos x="0" y="7"/>
                  </a:cxn>
                  <a:cxn ang="0">
                    <a:pos x="0" y="11"/>
                  </a:cxn>
                  <a:cxn ang="0">
                    <a:pos x="1" y="15"/>
                  </a:cxn>
                  <a:cxn ang="0">
                    <a:pos x="11" y="16"/>
                  </a:cxn>
                  <a:cxn ang="0">
                    <a:pos x="11" y="11"/>
                  </a:cxn>
                  <a:cxn ang="0">
                    <a:pos x="10" y="8"/>
                  </a:cxn>
                  <a:cxn ang="0">
                    <a:pos x="9" y="5"/>
                  </a:cxn>
                  <a:cxn ang="0">
                    <a:pos x="8" y="4"/>
                  </a:cxn>
                  <a:cxn ang="0">
                    <a:pos x="4" y="0"/>
                  </a:cxn>
                </a:cxnLst>
                <a:rect l="0" t="0" r="r" b="b"/>
                <a:pathLst>
                  <a:path w="12" h="17">
                    <a:moveTo>
                      <a:pt x="4" y="0"/>
                    </a:moveTo>
                    <a:lnTo>
                      <a:pt x="8" y="6"/>
                    </a:lnTo>
                    <a:lnTo>
                      <a:pt x="9" y="10"/>
                    </a:lnTo>
                    <a:lnTo>
                      <a:pt x="9" y="12"/>
                    </a:lnTo>
                    <a:lnTo>
                      <a:pt x="6" y="11"/>
                    </a:lnTo>
                    <a:lnTo>
                      <a:pt x="3" y="11"/>
                    </a:lnTo>
                    <a:lnTo>
                      <a:pt x="1" y="10"/>
                    </a:lnTo>
                    <a:lnTo>
                      <a:pt x="0" y="7"/>
                    </a:lnTo>
                    <a:lnTo>
                      <a:pt x="0" y="11"/>
                    </a:lnTo>
                    <a:lnTo>
                      <a:pt x="1" y="15"/>
                    </a:lnTo>
                    <a:lnTo>
                      <a:pt x="11" y="16"/>
                    </a:lnTo>
                    <a:lnTo>
                      <a:pt x="11" y="11"/>
                    </a:lnTo>
                    <a:lnTo>
                      <a:pt x="10" y="8"/>
                    </a:lnTo>
                    <a:lnTo>
                      <a:pt x="9" y="5"/>
                    </a:lnTo>
                    <a:lnTo>
                      <a:pt x="8" y="4"/>
                    </a:lnTo>
                    <a:lnTo>
                      <a:pt x="4"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9915" name="Freeform 43"/>
              <p:cNvSpPr>
                <a:spLocks/>
              </p:cNvSpPr>
              <p:nvPr/>
            </p:nvSpPr>
            <p:spPr bwMode="auto">
              <a:xfrm>
                <a:off x="4887" y="3745"/>
                <a:ext cx="12" cy="11"/>
              </a:xfrm>
              <a:custGeom>
                <a:avLst/>
                <a:gdLst/>
                <a:ahLst/>
                <a:cxnLst>
                  <a:cxn ang="0">
                    <a:pos x="0" y="1"/>
                  </a:cxn>
                  <a:cxn ang="0">
                    <a:pos x="9" y="0"/>
                  </a:cxn>
                  <a:cxn ang="0">
                    <a:pos x="10" y="1"/>
                  </a:cxn>
                  <a:cxn ang="0">
                    <a:pos x="11" y="3"/>
                  </a:cxn>
                  <a:cxn ang="0">
                    <a:pos x="11" y="5"/>
                  </a:cxn>
                  <a:cxn ang="0">
                    <a:pos x="10" y="8"/>
                  </a:cxn>
                  <a:cxn ang="0">
                    <a:pos x="9" y="10"/>
                  </a:cxn>
                  <a:cxn ang="0">
                    <a:pos x="8" y="8"/>
                  </a:cxn>
                  <a:cxn ang="0">
                    <a:pos x="6" y="8"/>
                  </a:cxn>
                  <a:cxn ang="0">
                    <a:pos x="1" y="10"/>
                  </a:cxn>
                  <a:cxn ang="0">
                    <a:pos x="0" y="1"/>
                  </a:cxn>
                </a:cxnLst>
                <a:rect l="0" t="0" r="r" b="b"/>
                <a:pathLst>
                  <a:path w="12" h="11">
                    <a:moveTo>
                      <a:pt x="0" y="1"/>
                    </a:moveTo>
                    <a:lnTo>
                      <a:pt x="9" y="0"/>
                    </a:lnTo>
                    <a:lnTo>
                      <a:pt x="10" y="1"/>
                    </a:lnTo>
                    <a:lnTo>
                      <a:pt x="11" y="3"/>
                    </a:lnTo>
                    <a:lnTo>
                      <a:pt x="11" y="5"/>
                    </a:lnTo>
                    <a:lnTo>
                      <a:pt x="10" y="8"/>
                    </a:lnTo>
                    <a:lnTo>
                      <a:pt x="9" y="10"/>
                    </a:lnTo>
                    <a:lnTo>
                      <a:pt x="8" y="8"/>
                    </a:lnTo>
                    <a:lnTo>
                      <a:pt x="6" y="8"/>
                    </a:lnTo>
                    <a:lnTo>
                      <a:pt x="1" y="10"/>
                    </a:lnTo>
                    <a:lnTo>
                      <a:pt x="0" y="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9916" name="Freeform 44"/>
              <p:cNvSpPr>
                <a:spLocks/>
              </p:cNvSpPr>
              <p:nvPr/>
            </p:nvSpPr>
            <p:spPr bwMode="auto">
              <a:xfrm>
                <a:off x="4929" y="3722"/>
                <a:ext cx="167" cy="53"/>
              </a:xfrm>
              <a:custGeom>
                <a:avLst/>
                <a:gdLst/>
                <a:ahLst/>
                <a:cxnLst>
                  <a:cxn ang="0">
                    <a:pos x="10" y="21"/>
                  </a:cxn>
                  <a:cxn ang="0">
                    <a:pos x="6" y="27"/>
                  </a:cxn>
                  <a:cxn ang="0">
                    <a:pos x="3" y="34"/>
                  </a:cxn>
                  <a:cxn ang="0">
                    <a:pos x="0" y="44"/>
                  </a:cxn>
                  <a:cxn ang="0">
                    <a:pos x="39" y="52"/>
                  </a:cxn>
                  <a:cxn ang="0">
                    <a:pos x="166" y="46"/>
                  </a:cxn>
                  <a:cxn ang="0">
                    <a:pos x="134" y="18"/>
                  </a:cxn>
                  <a:cxn ang="0">
                    <a:pos x="115" y="2"/>
                  </a:cxn>
                  <a:cxn ang="0">
                    <a:pos x="89" y="0"/>
                  </a:cxn>
                  <a:cxn ang="0">
                    <a:pos x="69" y="1"/>
                  </a:cxn>
                  <a:cxn ang="0">
                    <a:pos x="54" y="4"/>
                  </a:cxn>
                  <a:cxn ang="0">
                    <a:pos x="36" y="9"/>
                  </a:cxn>
                  <a:cxn ang="0">
                    <a:pos x="22" y="15"/>
                  </a:cxn>
                  <a:cxn ang="0">
                    <a:pos x="17" y="17"/>
                  </a:cxn>
                  <a:cxn ang="0">
                    <a:pos x="10" y="21"/>
                  </a:cxn>
                </a:cxnLst>
                <a:rect l="0" t="0" r="r" b="b"/>
                <a:pathLst>
                  <a:path w="167" h="53">
                    <a:moveTo>
                      <a:pt x="10" y="21"/>
                    </a:moveTo>
                    <a:lnTo>
                      <a:pt x="6" y="27"/>
                    </a:lnTo>
                    <a:lnTo>
                      <a:pt x="3" y="34"/>
                    </a:lnTo>
                    <a:lnTo>
                      <a:pt x="0" y="44"/>
                    </a:lnTo>
                    <a:lnTo>
                      <a:pt x="39" y="52"/>
                    </a:lnTo>
                    <a:lnTo>
                      <a:pt x="166" y="46"/>
                    </a:lnTo>
                    <a:lnTo>
                      <a:pt x="134" y="18"/>
                    </a:lnTo>
                    <a:lnTo>
                      <a:pt x="115" y="2"/>
                    </a:lnTo>
                    <a:lnTo>
                      <a:pt x="89" y="0"/>
                    </a:lnTo>
                    <a:lnTo>
                      <a:pt x="69" y="1"/>
                    </a:lnTo>
                    <a:lnTo>
                      <a:pt x="54" y="4"/>
                    </a:lnTo>
                    <a:lnTo>
                      <a:pt x="36" y="9"/>
                    </a:lnTo>
                    <a:lnTo>
                      <a:pt x="22" y="15"/>
                    </a:lnTo>
                    <a:lnTo>
                      <a:pt x="17" y="17"/>
                    </a:lnTo>
                    <a:lnTo>
                      <a:pt x="10" y="21"/>
                    </a:lnTo>
                  </a:path>
                </a:pathLst>
              </a:custGeom>
              <a:solidFill>
                <a:srgbClr val="515151"/>
              </a:solidFill>
              <a:ln w="12700" cap="rnd" cmpd="sng">
                <a:solidFill>
                  <a:srgbClr val="515151"/>
                </a:solidFill>
                <a:prstDash val="solid"/>
                <a:round/>
                <a:headEnd type="none" w="med" len="med"/>
                <a:tailEnd type="none" w="med" len="med"/>
              </a:ln>
              <a:effectLst/>
            </p:spPr>
            <p:txBody>
              <a:bodyPr/>
              <a:lstStyle/>
              <a:p>
                <a:endParaRPr lang="en-US"/>
              </a:p>
            </p:txBody>
          </p:sp>
          <p:sp>
            <p:nvSpPr>
              <p:cNvPr id="79917" name="Freeform 45"/>
              <p:cNvSpPr>
                <a:spLocks/>
              </p:cNvSpPr>
              <p:nvPr/>
            </p:nvSpPr>
            <p:spPr bwMode="auto">
              <a:xfrm>
                <a:off x="4987" y="3726"/>
                <a:ext cx="100" cy="40"/>
              </a:xfrm>
              <a:custGeom>
                <a:avLst/>
                <a:gdLst/>
                <a:ahLst/>
                <a:cxnLst>
                  <a:cxn ang="0">
                    <a:pos x="99" y="39"/>
                  </a:cxn>
                  <a:cxn ang="0">
                    <a:pos x="78" y="19"/>
                  </a:cxn>
                  <a:cxn ang="0">
                    <a:pos x="68" y="10"/>
                  </a:cxn>
                  <a:cxn ang="0">
                    <a:pos x="56" y="1"/>
                  </a:cxn>
                  <a:cxn ang="0">
                    <a:pos x="40" y="0"/>
                  </a:cxn>
                  <a:cxn ang="0">
                    <a:pos x="24" y="1"/>
                  </a:cxn>
                  <a:cxn ang="0">
                    <a:pos x="0" y="4"/>
                  </a:cxn>
                  <a:cxn ang="0">
                    <a:pos x="28" y="7"/>
                  </a:cxn>
                  <a:cxn ang="0">
                    <a:pos x="54" y="14"/>
                  </a:cxn>
                  <a:cxn ang="0">
                    <a:pos x="73" y="21"/>
                  </a:cxn>
                  <a:cxn ang="0">
                    <a:pos x="83" y="28"/>
                  </a:cxn>
                  <a:cxn ang="0">
                    <a:pos x="99" y="39"/>
                  </a:cxn>
                </a:cxnLst>
                <a:rect l="0" t="0" r="r" b="b"/>
                <a:pathLst>
                  <a:path w="100" h="40">
                    <a:moveTo>
                      <a:pt x="99" y="39"/>
                    </a:moveTo>
                    <a:lnTo>
                      <a:pt x="78" y="19"/>
                    </a:lnTo>
                    <a:lnTo>
                      <a:pt x="68" y="10"/>
                    </a:lnTo>
                    <a:lnTo>
                      <a:pt x="56" y="1"/>
                    </a:lnTo>
                    <a:lnTo>
                      <a:pt x="40" y="0"/>
                    </a:lnTo>
                    <a:lnTo>
                      <a:pt x="24" y="1"/>
                    </a:lnTo>
                    <a:lnTo>
                      <a:pt x="0" y="4"/>
                    </a:lnTo>
                    <a:lnTo>
                      <a:pt x="28" y="7"/>
                    </a:lnTo>
                    <a:lnTo>
                      <a:pt x="54" y="14"/>
                    </a:lnTo>
                    <a:lnTo>
                      <a:pt x="73" y="21"/>
                    </a:lnTo>
                    <a:lnTo>
                      <a:pt x="83" y="28"/>
                    </a:lnTo>
                    <a:lnTo>
                      <a:pt x="99" y="3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79918" name="Freeform 46"/>
              <p:cNvSpPr>
                <a:spLocks/>
              </p:cNvSpPr>
              <p:nvPr/>
            </p:nvSpPr>
            <p:spPr bwMode="auto">
              <a:xfrm>
                <a:off x="5014" y="3731"/>
                <a:ext cx="59" cy="24"/>
              </a:xfrm>
              <a:custGeom>
                <a:avLst/>
                <a:gdLst/>
                <a:ahLst/>
                <a:cxnLst>
                  <a:cxn ang="0">
                    <a:pos x="58" y="23"/>
                  </a:cxn>
                  <a:cxn ang="0">
                    <a:pos x="47" y="15"/>
                  </a:cxn>
                  <a:cxn ang="0">
                    <a:pos x="28" y="6"/>
                  </a:cxn>
                  <a:cxn ang="0">
                    <a:pos x="0" y="0"/>
                  </a:cxn>
                  <a:cxn ang="0">
                    <a:pos x="17" y="0"/>
                  </a:cxn>
                  <a:cxn ang="0">
                    <a:pos x="26" y="0"/>
                  </a:cxn>
                  <a:cxn ang="0">
                    <a:pos x="32" y="2"/>
                  </a:cxn>
                  <a:cxn ang="0">
                    <a:pos x="46" y="13"/>
                  </a:cxn>
                  <a:cxn ang="0">
                    <a:pos x="58" y="23"/>
                  </a:cxn>
                </a:cxnLst>
                <a:rect l="0" t="0" r="r" b="b"/>
                <a:pathLst>
                  <a:path w="59" h="24">
                    <a:moveTo>
                      <a:pt x="58" y="23"/>
                    </a:moveTo>
                    <a:lnTo>
                      <a:pt x="47" y="15"/>
                    </a:lnTo>
                    <a:lnTo>
                      <a:pt x="28" y="6"/>
                    </a:lnTo>
                    <a:lnTo>
                      <a:pt x="0" y="0"/>
                    </a:lnTo>
                    <a:lnTo>
                      <a:pt x="17" y="0"/>
                    </a:lnTo>
                    <a:lnTo>
                      <a:pt x="26" y="0"/>
                    </a:lnTo>
                    <a:lnTo>
                      <a:pt x="32" y="2"/>
                    </a:lnTo>
                    <a:lnTo>
                      <a:pt x="46" y="13"/>
                    </a:lnTo>
                    <a:lnTo>
                      <a:pt x="58" y="2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9919" name="Freeform 47"/>
              <p:cNvSpPr>
                <a:spLocks/>
              </p:cNvSpPr>
              <p:nvPr/>
            </p:nvSpPr>
            <p:spPr bwMode="auto">
              <a:xfrm>
                <a:off x="4935" y="3756"/>
                <a:ext cx="22" cy="12"/>
              </a:xfrm>
              <a:custGeom>
                <a:avLst/>
                <a:gdLst/>
                <a:ahLst/>
                <a:cxnLst>
                  <a:cxn ang="0">
                    <a:pos x="0" y="5"/>
                  </a:cxn>
                  <a:cxn ang="0">
                    <a:pos x="2" y="0"/>
                  </a:cxn>
                  <a:cxn ang="0">
                    <a:pos x="3" y="5"/>
                  </a:cxn>
                  <a:cxn ang="0">
                    <a:pos x="6" y="2"/>
                  </a:cxn>
                  <a:cxn ang="0">
                    <a:pos x="7" y="6"/>
                  </a:cxn>
                  <a:cxn ang="0">
                    <a:pos x="9" y="5"/>
                  </a:cxn>
                  <a:cxn ang="0">
                    <a:pos x="9" y="7"/>
                  </a:cxn>
                  <a:cxn ang="0">
                    <a:pos x="21" y="11"/>
                  </a:cxn>
                  <a:cxn ang="0">
                    <a:pos x="0" y="5"/>
                  </a:cxn>
                </a:cxnLst>
                <a:rect l="0" t="0" r="r" b="b"/>
                <a:pathLst>
                  <a:path w="22" h="12">
                    <a:moveTo>
                      <a:pt x="0" y="5"/>
                    </a:moveTo>
                    <a:lnTo>
                      <a:pt x="2" y="0"/>
                    </a:lnTo>
                    <a:lnTo>
                      <a:pt x="3" y="5"/>
                    </a:lnTo>
                    <a:lnTo>
                      <a:pt x="6" y="2"/>
                    </a:lnTo>
                    <a:lnTo>
                      <a:pt x="7" y="6"/>
                    </a:lnTo>
                    <a:lnTo>
                      <a:pt x="9" y="5"/>
                    </a:lnTo>
                    <a:lnTo>
                      <a:pt x="9" y="7"/>
                    </a:lnTo>
                    <a:lnTo>
                      <a:pt x="21" y="11"/>
                    </a:lnTo>
                    <a:lnTo>
                      <a:pt x="0" y="5"/>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9920" name="Freeform 48"/>
              <p:cNvSpPr>
                <a:spLocks/>
              </p:cNvSpPr>
              <p:nvPr/>
            </p:nvSpPr>
            <p:spPr bwMode="auto">
              <a:xfrm>
                <a:off x="4729" y="3817"/>
                <a:ext cx="65" cy="60"/>
              </a:xfrm>
              <a:custGeom>
                <a:avLst/>
                <a:gdLst/>
                <a:ahLst/>
                <a:cxnLst>
                  <a:cxn ang="0">
                    <a:pos x="0" y="19"/>
                  </a:cxn>
                  <a:cxn ang="0">
                    <a:pos x="11" y="10"/>
                  </a:cxn>
                  <a:cxn ang="0">
                    <a:pos x="17" y="8"/>
                  </a:cxn>
                  <a:cxn ang="0">
                    <a:pos x="44" y="10"/>
                  </a:cxn>
                  <a:cxn ang="0">
                    <a:pos x="53" y="6"/>
                  </a:cxn>
                  <a:cxn ang="0">
                    <a:pos x="64" y="0"/>
                  </a:cxn>
                  <a:cxn ang="0">
                    <a:pos x="44" y="59"/>
                  </a:cxn>
                  <a:cxn ang="0">
                    <a:pos x="0" y="31"/>
                  </a:cxn>
                  <a:cxn ang="0">
                    <a:pos x="0" y="19"/>
                  </a:cxn>
                </a:cxnLst>
                <a:rect l="0" t="0" r="r" b="b"/>
                <a:pathLst>
                  <a:path w="65" h="60">
                    <a:moveTo>
                      <a:pt x="0" y="19"/>
                    </a:moveTo>
                    <a:lnTo>
                      <a:pt x="11" y="10"/>
                    </a:lnTo>
                    <a:lnTo>
                      <a:pt x="17" y="8"/>
                    </a:lnTo>
                    <a:lnTo>
                      <a:pt x="44" y="10"/>
                    </a:lnTo>
                    <a:lnTo>
                      <a:pt x="53" y="6"/>
                    </a:lnTo>
                    <a:lnTo>
                      <a:pt x="64" y="0"/>
                    </a:lnTo>
                    <a:lnTo>
                      <a:pt x="44" y="59"/>
                    </a:lnTo>
                    <a:lnTo>
                      <a:pt x="0" y="31"/>
                    </a:lnTo>
                    <a:lnTo>
                      <a:pt x="0" y="19"/>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9921" name="Freeform 49"/>
              <p:cNvSpPr>
                <a:spLocks/>
              </p:cNvSpPr>
              <p:nvPr/>
            </p:nvSpPr>
            <p:spPr bwMode="auto">
              <a:xfrm>
                <a:off x="4723" y="3866"/>
                <a:ext cx="58" cy="62"/>
              </a:xfrm>
              <a:custGeom>
                <a:avLst/>
                <a:gdLst/>
                <a:ahLst/>
                <a:cxnLst>
                  <a:cxn ang="0">
                    <a:pos x="49" y="15"/>
                  </a:cxn>
                  <a:cxn ang="0">
                    <a:pos x="0" y="0"/>
                  </a:cxn>
                  <a:cxn ang="0">
                    <a:pos x="9" y="17"/>
                  </a:cxn>
                  <a:cxn ang="0">
                    <a:pos x="21" y="30"/>
                  </a:cxn>
                  <a:cxn ang="0">
                    <a:pos x="53" y="57"/>
                  </a:cxn>
                  <a:cxn ang="0">
                    <a:pos x="57" y="61"/>
                  </a:cxn>
                  <a:cxn ang="0">
                    <a:pos x="56" y="36"/>
                  </a:cxn>
                  <a:cxn ang="0">
                    <a:pos x="49" y="15"/>
                  </a:cxn>
                </a:cxnLst>
                <a:rect l="0" t="0" r="r" b="b"/>
                <a:pathLst>
                  <a:path w="58" h="62">
                    <a:moveTo>
                      <a:pt x="49" y="15"/>
                    </a:moveTo>
                    <a:lnTo>
                      <a:pt x="0" y="0"/>
                    </a:lnTo>
                    <a:lnTo>
                      <a:pt x="9" y="17"/>
                    </a:lnTo>
                    <a:lnTo>
                      <a:pt x="21" y="30"/>
                    </a:lnTo>
                    <a:lnTo>
                      <a:pt x="53" y="57"/>
                    </a:lnTo>
                    <a:lnTo>
                      <a:pt x="57" y="61"/>
                    </a:lnTo>
                    <a:lnTo>
                      <a:pt x="56" y="36"/>
                    </a:lnTo>
                    <a:lnTo>
                      <a:pt x="49" y="15"/>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9922" name="Freeform 50"/>
              <p:cNvSpPr>
                <a:spLocks/>
              </p:cNvSpPr>
              <p:nvPr/>
            </p:nvSpPr>
            <p:spPr bwMode="auto">
              <a:xfrm>
                <a:off x="4855" y="3826"/>
                <a:ext cx="254" cy="71"/>
              </a:xfrm>
              <a:custGeom>
                <a:avLst/>
                <a:gdLst/>
                <a:ahLst/>
                <a:cxnLst>
                  <a:cxn ang="0">
                    <a:pos x="0" y="6"/>
                  </a:cxn>
                  <a:cxn ang="0">
                    <a:pos x="9" y="17"/>
                  </a:cxn>
                  <a:cxn ang="0">
                    <a:pos x="17" y="21"/>
                  </a:cxn>
                  <a:cxn ang="0">
                    <a:pos x="62" y="27"/>
                  </a:cxn>
                  <a:cxn ang="0">
                    <a:pos x="104" y="32"/>
                  </a:cxn>
                  <a:cxn ang="0">
                    <a:pos x="132" y="32"/>
                  </a:cxn>
                  <a:cxn ang="0">
                    <a:pos x="155" y="32"/>
                  </a:cxn>
                  <a:cxn ang="0">
                    <a:pos x="162" y="25"/>
                  </a:cxn>
                  <a:cxn ang="0">
                    <a:pos x="165" y="21"/>
                  </a:cxn>
                  <a:cxn ang="0">
                    <a:pos x="240" y="10"/>
                  </a:cxn>
                  <a:cxn ang="0">
                    <a:pos x="253" y="0"/>
                  </a:cxn>
                  <a:cxn ang="0">
                    <a:pos x="240" y="53"/>
                  </a:cxn>
                  <a:cxn ang="0">
                    <a:pos x="237" y="70"/>
                  </a:cxn>
                  <a:cxn ang="0">
                    <a:pos x="10" y="70"/>
                  </a:cxn>
                  <a:cxn ang="0">
                    <a:pos x="0" y="6"/>
                  </a:cxn>
                </a:cxnLst>
                <a:rect l="0" t="0" r="r" b="b"/>
                <a:pathLst>
                  <a:path w="254" h="71">
                    <a:moveTo>
                      <a:pt x="0" y="6"/>
                    </a:moveTo>
                    <a:lnTo>
                      <a:pt x="9" y="17"/>
                    </a:lnTo>
                    <a:lnTo>
                      <a:pt x="17" y="21"/>
                    </a:lnTo>
                    <a:lnTo>
                      <a:pt x="62" y="27"/>
                    </a:lnTo>
                    <a:lnTo>
                      <a:pt x="104" y="32"/>
                    </a:lnTo>
                    <a:lnTo>
                      <a:pt x="132" y="32"/>
                    </a:lnTo>
                    <a:lnTo>
                      <a:pt x="155" y="32"/>
                    </a:lnTo>
                    <a:lnTo>
                      <a:pt x="162" y="25"/>
                    </a:lnTo>
                    <a:lnTo>
                      <a:pt x="165" y="21"/>
                    </a:lnTo>
                    <a:lnTo>
                      <a:pt x="240" y="10"/>
                    </a:lnTo>
                    <a:lnTo>
                      <a:pt x="253" y="0"/>
                    </a:lnTo>
                    <a:lnTo>
                      <a:pt x="240" y="53"/>
                    </a:lnTo>
                    <a:lnTo>
                      <a:pt x="237" y="70"/>
                    </a:lnTo>
                    <a:lnTo>
                      <a:pt x="10" y="70"/>
                    </a:lnTo>
                    <a:lnTo>
                      <a:pt x="0" y="6"/>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9923" name="Freeform 51"/>
              <p:cNvSpPr>
                <a:spLocks/>
              </p:cNvSpPr>
              <p:nvPr/>
            </p:nvSpPr>
            <p:spPr bwMode="auto">
              <a:xfrm>
                <a:off x="4870" y="3908"/>
                <a:ext cx="227" cy="27"/>
              </a:xfrm>
              <a:custGeom>
                <a:avLst/>
                <a:gdLst/>
                <a:ahLst/>
                <a:cxnLst>
                  <a:cxn ang="0">
                    <a:pos x="0" y="0"/>
                  </a:cxn>
                  <a:cxn ang="0">
                    <a:pos x="9" y="0"/>
                  </a:cxn>
                  <a:cxn ang="0">
                    <a:pos x="9" y="11"/>
                  </a:cxn>
                  <a:cxn ang="0">
                    <a:pos x="13" y="17"/>
                  </a:cxn>
                  <a:cxn ang="0">
                    <a:pos x="18" y="19"/>
                  </a:cxn>
                  <a:cxn ang="0">
                    <a:pos x="132" y="19"/>
                  </a:cxn>
                  <a:cxn ang="0">
                    <a:pos x="136" y="6"/>
                  </a:cxn>
                  <a:cxn ang="0">
                    <a:pos x="226" y="6"/>
                  </a:cxn>
                  <a:cxn ang="0">
                    <a:pos x="226" y="26"/>
                  </a:cxn>
                  <a:cxn ang="0">
                    <a:pos x="8" y="26"/>
                  </a:cxn>
                  <a:cxn ang="0">
                    <a:pos x="1" y="17"/>
                  </a:cxn>
                  <a:cxn ang="0">
                    <a:pos x="0" y="0"/>
                  </a:cxn>
                </a:cxnLst>
                <a:rect l="0" t="0" r="r" b="b"/>
                <a:pathLst>
                  <a:path w="227" h="27">
                    <a:moveTo>
                      <a:pt x="0" y="0"/>
                    </a:moveTo>
                    <a:lnTo>
                      <a:pt x="9" y="0"/>
                    </a:lnTo>
                    <a:lnTo>
                      <a:pt x="9" y="11"/>
                    </a:lnTo>
                    <a:lnTo>
                      <a:pt x="13" y="17"/>
                    </a:lnTo>
                    <a:lnTo>
                      <a:pt x="18" y="19"/>
                    </a:lnTo>
                    <a:lnTo>
                      <a:pt x="132" y="19"/>
                    </a:lnTo>
                    <a:lnTo>
                      <a:pt x="136" y="6"/>
                    </a:lnTo>
                    <a:lnTo>
                      <a:pt x="226" y="6"/>
                    </a:lnTo>
                    <a:lnTo>
                      <a:pt x="226" y="26"/>
                    </a:lnTo>
                    <a:lnTo>
                      <a:pt x="8" y="26"/>
                    </a:lnTo>
                    <a:lnTo>
                      <a:pt x="1" y="17"/>
                    </a:lnTo>
                    <a:lnTo>
                      <a:pt x="0" y="0"/>
                    </a:lnTo>
                  </a:path>
                </a:pathLst>
              </a:custGeom>
              <a:solidFill>
                <a:srgbClr val="70230C"/>
              </a:solidFill>
              <a:ln w="12700" cap="rnd" cmpd="sng">
                <a:solidFill>
                  <a:srgbClr val="70230C"/>
                </a:solidFill>
                <a:prstDash val="solid"/>
                <a:round/>
                <a:headEnd type="none" w="med" len="med"/>
                <a:tailEnd type="none" w="med" len="med"/>
              </a:ln>
              <a:effectLst/>
            </p:spPr>
            <p:txBody>
              <a:bodyPr/>
              <a:lstStyle/>
              <a:p>
                <a:endParaRPr lang="en-US"/>
              </a:p>
            </p:txBody>
          </p:sp>
          <p:sp>
            <p:nvSpPr>
              <p:cNvPr id="79924" name="Freeform 52"/>
              <p:cNvSpPr>
                <a:spLocks/>
              </p:cNvSpPr>
              <p:nvPr/>
            </p:nvSpPr>
            <p:spPr bwMode="auto">
              <a:xfrm>
                <a:off x="4731" y="3770"/>
                <a:ext cx="108" cy="54"/>
              </a:xfrm>
              <a:custGeom>
                <a:avLst/>
                <a:gdLst/>
                <a:ahLst/>
                <a:cxnLst>
                  <a:cxn ang="0">
                    <a:pos x="107" y="2"/>
                  </a:cxn>
                  <a:cxn ang="0">
                    <a:pos x="60" y="4"/>
                  </a:cxn>
                  <a:cxn ang="0">
                    <a:pos x="33" y="10"/>
                  </a:cxn>
                  <a:cxn ang="0">
                    <a:pos x="15" y="18"/>
                  </a:cxn>
                  <a:cxn ang="0">
                    <a:pos x="8" y="24"/>
                  </a:cxn>
                  <a:cxn ang="0">
                    <a:pos x="4" y="29"/>
                  </a:cxn>
                  <a:cxn ang="0">
                    <a:pos x="22" y="36"/>
                  </a:cxn>
                  <a:cxn ang="0">
                    <a:pos x="32" y="37"/>
                  </a:cxn>
                  <a:cxn ang="0">
                    <a:pos x="44" y="38"/>
                  </a:cxn>
                  <a:cxn ang="0">
                    <a:pos x="59" y="36"/>
                  </a:cxn>
                  <a:cxn ang="0">
                    <a:pos x="72" y="27"/>
                  </a:cxn>
                  <a:cxn ang="0">
                    <a:pos x="59" y="37"/>
                  </a:cxn>
                  <a:cxn ang="0">
                    <a:pos x="50" y="49"/>
                  </a:cxn>
                  <a:cxn ang="0">
                    <a:pos x="46" y="52"/>
                  </a:cxn>
                  <a:cxn ang="0">
                    <a:pos x="40" y="53"/>
                  </a:cxn>
                  <a:cxn ang="0">
                    <a:pos x="26" y="51"/>
                  </a:cxn>
                  <a:cxn ang="0">
                    <a:pos x="10" y="47"/>
                  </a:cxn>
                  <a:cxn ang="0">
                    <a:pos x="9" y="43"/>
                  </a:cxn>
                  <a:cxn ang="0">
                    <a:pos x="6" y="37"/>
                  </a:cxn>
                  <a:cxn ang="0">
                    <a:pos x="2" y="33"/>
                  </a:cxn>
                  <a:cxn ang="0">
                    <a:pos x="0" y="30"/>
                  </a:cxn>
                  <a:cxn ang="0">
                    <a:pos x="4" y="22"/>
                  </a:cxn>
                  <a:cxn ang="0">
                    <a:pos x="11" y="15"/>
                  </a:cxn>
                  <a:cxn ang="0">
                    <a:pos x="22" y="10"/>
                  </a:cxn>
                  <a:cxn ang="0">
                    <a:pos x="33" y="5"/>
                  </a:cxn>
                  <a:cxn ang="0">
                    <a:pos x="48" y="2"/>
                  </a:cxn>
                  <a:cxn ang="0">
                    <a:pos x="64" y="0"/>
                  </a:cxn>
                  <a:cxn ang="0">
                    <a:pos x="89" y="0"/>
                  </a:cxn>
                  <a:cxn ang="0">
                    <a:pos x="107" y="2"/>
                  </a:cxn>
                </a:cxnLst>
                <a:rect l="0" t="0" r="r" b="b"/>
                <a:pathLst>
                  <a:path w="108" h="54">
                    <a:moveTo>
                      <a:pt x="107" y="2"/>
                    </a:moveTo>
                    <a:lnTo>
                      <a:pt x="60" y="4"/>
                    </a:lnTo>
                    <a:lnTo>
                      <a:pt x="33" y="10"/>
                    </a:lnTo>
                    <a:lnTo>
                      <a:pt x="15" y="18"/>
                    </a:lnTo>
                    <a:lnTo>
                      <a:pt x="8" y="24"/>
                    </a:lnTo>
                    <a:lnTo>
                      <a:pt x="4" y="29"/>
                    </a:lnTo>
                    <a:lnTo>
                      <a:pt x="22" y="36"/>
                    </a:lnTo>
                    <a:lnTo>
                      <a:pt x="32" y="37"/>
                    </a:lnTo>
                    <a:lnTo>
                      <a:pt x="44" y="38"/>
                    </a:lnTo>
                    <a:lnTo>
                      <a:pt x="59" y="36"/>
                    </a:lnTo>
                    <a:lnTo>
                      <a:pt x="72" y="27"/>
                    </a:lnTo>
                    <a:lnTo>
                      <a:pt x="59" y="37"/>
                    </a:lnTo>
                    <a:lnTo>
                      <a:pt x="50" y="49"/>
                    </a:lnTo>
                    <a:lnTo>
                      <a:pt x="46" y="52"/>
                    </a:lnTo>
                    <a:lnTo>
                      <a:pt x="40" y="53"/>
                    </a:lnTo>
                    <a:lnTo>
                      <a:pt x="26" y="51"/>
                    </a:lnTo>
                    <a:lnTo>
                      <a:pt x="10" y="47"/>
                    </a:lnTo>
                    <a:lnTo>
                      <a:pt x="9" y="43"/>
                    </a:lnTo>
                    <a:lnTo>
                      <a:pt x="6" y="37"/>
                    </a:lnTo>
                    <a:lnTo>
                      <a:pt x="2" y="33"/>
                    </a:lnTo>
                    <a:lnTo>
                      <a:pt x="0" y="30"/>
                    </a:lnTo>
                    <a:lnTo>
                      <a:pt x="4" y="22"/>
                    </a:lnTo>
                    <a:lnTo>
                      <a:pt x="11" y="15"/>
                    </a:lnTo>
                    <a:lnTo>
                      <a:pt x="22" y="10"/>
                    </a:lnTo>
                    <a:lnTo>
                      <a:pt x="33" y="5"/>
                    </a:lnTo>
                    <a:lnTo>
                      <a:pt x="48" y="2"/>
                    </a:lnTo>
                    <a:lnTo>
                      <a:pt x="64" y="0"/>
                    </a:lnTo>
                    <a:lnTo>
                      <a:pt x="89" y="0"/>
                    </a:lnTo>
                    <a:lnTo>
                      <a:pt x="107" y="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9925" name="Freeform 53"/>
              <p:cNvSpPr>
                <a:spLocks/>
              </p:cNvSpPr>
              <p:nvPr/>
            </p:nvSpPr>
            <p:spPr bwMode="auto">
              <a:xfrm>
                <a:off x="4724" y="3853"/>
                <a:ext cx="40" cy="25"/>
              </a:xfrm>
              <a:custGeom>
                <a:avLst/>
                <a:gdLst/>
                <a:ahLst/>
                <a:cxnLst>
                  <a:cxn ang="0">
                    <a:pos x="5" y="0"/>
                  </a:cxn>
                  <a:cxn ang="0">
                    <a:pos x="4" y="4"/>
                  </a:cxn>
                  <a:cxn ang="0">
                    <a:pos x="12" y="11"/>
                  </a:cxn>
                  <a:cxn ang="0">
                    <a:pos x="39" y="24"/>
                  </a:cxn>
                  <a:cxn ang="0">
                    <a:pos x="10" y="12"/>
                  </a:cxn>
                  <a:cxn ang="0">
                    <a:pos x="0" y="7"/>
                  </a:cxn>
                  <a:cxn ang="0">
                    <a:pos x="1" y="3"/>
                  </a:cxn>
                  <a:cxn ang="0">
                    <a:pos x="3" y="1"/>
                  </a:cxn>
                  <a:cxn ang="0">
                    <a:pos x="5" y="0"/>
                  </a:cxn>
                </a:cxnLst>
                <a:rect l="0" t="0" r="r" b="b"/>
                <a:pathLst>
                  <a:path w="40" h="25">
                    <a:moveTo>
                      <a:pt x="5" y="0"/>
                    </a:moveTo>
                    <a:lnTo>
                      <a:pt x="4" y="4"/>
                    </a:lnTo>
                    <a:lnTo>
                      <a:pt x="12" y="11"/>
                    </a:lnTo>
                    <a:lnTo>
                      <a:pt x="39" y="24"/>
                    </a:lnTo>
                    <a:lnTo>
                      <a:pt x="10" y="12"/>
                    </a:lnTo>
                    <a:lnTo>
                      <a:pt x="0" y="7"/>
                    </a:lnTo>
                    <a:lnTo>
                      <a:pt x="1" y="3"/>
                    </a:lnTo>
                    <a:lnTo>
                      <a:pt x="3" y="1"/>
                    </a:lnTo>
                    <a:lnTo>
                      <a:pt x="5"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9926" name="Freeform 54"/>
              <p:cNvSpPr>
                <a:spLocks/>
              </p:cNvSpPr>
              <p:nvPr/>
            </p:nvSpPr>
            <p:spPr bwMode="auto">
              <a:xfrm>
                <a:off x="4729" y="3824"/>
                <a:ext cx="7" cy="7"/>
              </a:xfrm>
              <a:custGeom>
                <a:avLst/>
                <a:gdLst/>
                <a:ahLst/>
                <a:cxnLst>
                  <a:cxn ang="0">
                    <a:pos x="6" y="0"/>
                  </a:cxn>
                  <a:cxn ang="0">
                    <a:pos x="0" y="6"/>
                  </a:cxn>
                  <a:cxn ang="0">
                    <a:pos x="0" y="0"/>
                  </a:cxn>
                  <a:cxn ang="0">
                    <a:pos x="6" y="0"/>
                  </a:cxn>
                </a:cxnLst>
                <a:rect l="0" t="0" r="r" b="b"/>
                <a:pathLst>
                  <a:path w="7" h="7">
                    <a:moveTo>
                      <a:pt x="6" y="0"/>
                    </a:moveTo>
                    <a:lnTo>
                      <a:pt x="0" y="6"/>
                    </a:lnTo>
                    <a:lnTo>
                      <a:pt x="0" y="0"/>
                    </a:lnTo>
                    <a:lnTo>
                      <a:pt x="6"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9927" name="Freeform 55"/>
              <p:cNvSpPr>
                <a:spLocks/>
              </p:cNvSpPr>
              <p:nvPr/>
            </p:nvSpPr>
            <p:spPr bwMode="auto">
              <a:xfrm>
                <a:off x="4838" y="3723"/>
                <a:ext cx="37" cy="22"/>
              </a:xfrm>
              <a:custGeom>
                <a:avLst/>
                <a:gdLst/>
                <a:ahLst/>
                <a:cxnLst>
                  <a:cxn ang="0">
                    <a:pos x="31" y="6"/>
                  </a:cxn>
                  <a:cxn ang="0">
                    <a:pos x="16" y="13"/>
                  </a:cxn>
                  <a:cxn ang="0">
                    <a:pos x="0" y="21"/>
                  </a:cxn>
                  <a:cxn ang="0">
                    <a:pos x="16" y="9"/>
                  </a:cxn>
                  <a:cxn ang="0">
                    <a:pos x="31" y="2"/>
                  </a:cxn>
                  <a:cxn ang="0">
                    <a:pos x="36" y="0"/>
                  </a:cxn>
                  <a:cxn ang="0">
                    <a:pos x="31" y="6"/>
                  </a:cxn>
                </a:cxnLst>
                <a:rect l="0" t="0" r="r" b="b"/>
                <a:pathLst>
                  <a:path w="37" h="22">
                    <a:moveTo>
                      <a:pt x="31" y="6"/>
                    </a:moveTo>
                    <a:lnTo>
                      <a:pt x="16" y="13"/>
                    </a:lnTo>
                    <a:lnTo>
                      <a:pt x="0" y="21"/>
                    </a:lnTo>
                    <a:lnTo>
                      <a:pt x="16" y="9"/>
                    </a:lnTo>
                    <a:lnTo>
                      <a:pt x="31" y="2"/>
                    </a:lnTo>
                    <a:lnTo>
                      <a:pt x="36" y="0"/>
                    </a:lnTo>
                    <a:lnTo>
                      <a:pt x="31"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9928" name="Freeform 56"/>
              <p:cNvSpPr>
                <a:spLocks/>
              </p:cNvSpPr>
              <p:nvPr/>
            </p:nvSpPr>
            <p:spPr bwMode="auto">
              <a:xfrm>
                <a:off x="4846" y="3809"/>
                <a:ext cx="175" cy="44"/>
              </a:xfrm>
              <a:custGeom>
                <a:avLst/>
                <a:gdLst/>
                <a:ahLst/>
                <a:cxnLst>
                  <a:cxn ang="0">
                    <a:pos x="0" y="0"/>
                  </a:cxn>
                  <a:cxn ang="0">
                    <a:pos x="8" y="12"/>
                  </a:cxn>
                  <a:cxn ang="0">
                    <a:pos x="19" y="32"/>
                  </a:cxn>
                  <a:cxn ang="0">
                    <a:pos x="77" y="36"/>
                  </a:cxn>
                  <a:cxn ang="0">
                    <a:pos x="123" y="41"/>
                  </a:cxn>
                  <a:cxn ang="0">
                    <a:pos x="150" y="43"/>
                  </a:cxn>
                  <a:cxn ang="0">
                    <a:pos x="167" y="43"/>
                  </a:cxn>
                  <a:cxn ang="0">
                    <a:pos x="170" y="41"/>
                  </a:cxn>
                  <a:cxn ang="0">
                    <a:pos x="173" y="37"/>
                  </a:cxn>
                  <a:cxn ang="0">
                    <a:pos x="174" y="31"/>
                  </a:cxn>
                  <a:cxn ang="0">
                    <a:pos x="171" y="36"/>
                  </a:cxn>
                  <a:cxn ang="0">
                    <a:pos x="168" y="38"/>
                  </a:cxn>
                  <a:cxn ang="0">
                    <a:pos x="163" y="38"/>
                  </a:cxn>
                  <a:cxn ang="0">
                    <a:pos x="78" y="30"/>
                  </a:cxn>
                  <a:cxn ang="0">
                    <a:pos x="22" y="19"/>
                  </a:cxn>
                  <a:cxn ang="0">
                    <a:pos x="12" y="14"/>
                  </a:cxn>
                  <a:cxn ang="0">
                    <a:pos x="8" y="11"/>
                  </a:cxn>
                  <a:cxn ang="0">
                    <a:pos x="0" y="0"/>
                  </a:cxn>
                </a:cxnLst>
                <a:rect l="0" t="0" r="r" b="b"/>
                <a:pathLst>
                  <a:path w="175" h="44">
                    <a:moveTo>
                      <a:pt x="0" y="0"/>
                    </a:moveTo>
                    <a:lnTo>
                      <a:pt x="8" y="12"/>
                    </a:lnTo>
                    <a:lnTo>
                      <a:pt x="19" y="32"/>
                    </a:lnTo>
                    <a:lnTo>
                      <a:pt x="77" y="36"/>
                    </a:lnTo>
                    <a:lnTo>
                      <a:pt x="123" y="41"/>
                    </a:lnTo>
                    <a:lnTo>
                      <a:pt x="150" y="43"/>
                    </a:lnTo>
                    <a:lnTo>
                      <a:pt x="167" y="43"/>
                    </a:lnTo>
                    <a:lnTo>
                      <a:pt x="170" y="41"/>
                    </a:lnTo>
                    <a:lnTo>
                      <a:pt x="173" y="37"/>
                    </a:lnTo>
                    <a:lnTo>
                      <a:pt x="174" y="31"/>
                    </a:lnTo>
                    <a:lnTo>
                      <a:pt x="171" y="36"/>
                    </a:lnTo>
                    <a:lnTo>
                      <a:pt x="168" y="38"/>
                    </a:lnTo>
                    <a:lnTo>
                      <a:pt x="163" y="38"/>
                    </a:lnTo>
                    <a:lnTo>
                      <a:pt x="78" y="30"/>
                    </a:lnTo>
                    <a:lnTo>
                      <a:pt x="22" y="19"/>
                    </a:lnTo>
                    <a:lnTo>
                      <a:pt x="12" y="14"/>
                    </a:lnTo>
                    <a:lnTo>
                      <a:pt x="8" y="11"/>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9929" name="Freeform 57"/>
              <p:cNvSpPr>
                <a:spLocks/>
              </p:cNvSpPr>
              <p:nvPr/>
            </p:nvSpPr>
            <p:spPr bwMode="auto">
              <a:xfrm>
                <a:off x="5012" y="3795"/>
                <a:ext cx="139" cy="46"/>
              </a:xfrm>
              <a:custGeom>
                <a:avLst/>
                <a:gdLst/>
                <a:ahLst/>
                <a:cxnLst>
                  <a:cxn ang="0">
                    <a:pos x="138" y="0"/>
                  </a:cxn>
                  <a:cxn ang="0">
                    <a:pos x="126" y="1"/>
                  </a:cxn>
                  <a:cxn ang="0">
                    <a:pos x="114" y="5"/>
                  </a:cxn>
                  <a:cxn ang="0">
                    <a:pos x="104" y="13"/>
                  </a:cxn>
                  <a:cxn ang="0">
                    <a:pos x="95" y="23"/>
                  </a:cxn>
                  <a:cxn ang="0">
                    <a:pos x="89" y="33"/>
                  </a:cxn>
                  <a:cxn ang="0">
                    <a:pos x="71" y="37"/>
                  </a:cxn>
                  <a:cxn ang="0">
                    <a:pos x="49" y="39"/>
                  </a:cxn>
                  <a:cxn ang="0">
                    <a:pos x="29" y="42"/>
                  </a:cxn>
                  <a:cxn ang="0">
                    <a:pos x="7" y="45"/>
                  </a:cxn>
                  <a:cxn ang="0">
                    <a:pos x="5" y="38"/>
                  </a:cxn>
                  <a:cxn ang="0">
                    <a:pos x="0" y="30"/>
                  </a:cxn>
                  <a:cxn ang="0">
                    <a:pos x="9" y="35"/>
                  </a:cxn>
                  <a:cxn ang="0">
                    <a:pos x="17" y="36"/>
                  </a:cxn>
                  <a:cxn ang="0">
                    <a:pos x="29" y="36"/>
                  </a:cxn>
                  <a:cxn ang="0">
                    <a:pos x="85" y="24"/>
                  </a:cxn>
                  <a:cxn ang="0">
                    <a:pos x="92" y="21"/>
                  </a:cxn>
                  <a:cxn ang="0">
                    <a:pos x="105" y="7"/>
                  </a:cxn>
                  <a:cxn ang="0">
                    <a:pos x="117" y="3"/>
                  </a:cxn>
                  <a:cxn ang="0">
                    <a:pos x="126" y="0"/>
                  </a:cxn>
                  <a:cxn ang="0">
                    <a:pos x="138" y="0"/>
                  </a:cxn>
                </a:cxnLst>
                <a:rect l="0" t="0" r="r" b="b"/>
                <a:pathLst>
                  <a:path w="139" h="46">
                    <a:moveTo>
                      <a:pt x="138" y="0"/>
                    </a:moveTo>
                    <a:lnTo>
                      <a:pt x="126" y="1"/>
                    </a:lnTo>
                    <a:lnTo>
                      <a:pt x="114" y="5"/>
                    </a:lnTo>
                    <a:lnTo>
                      <a:pt x="104" y="13"/>
                    </a:lnTo>
                    <a:lnTo>
                      <a:pt x="95" y="23"/>
                    </a:lnTo>
                    <a:lnTo>
                      <a:pt x="89" y="33"/>
                    </a:lnTo>
                    <a:lnTo>
                      <a:pt x="71" y="37"/>
                    </a:lnTo>
                    <a:lnTo>
                      <a:pt x="49" y="39"/>
                    </a:lnTo>
                    <a:lnTo>
                      <a:pt x="29" y="42"/>
                    </a:lnTo>
                    <a:lnTo>
                      <a:pt x="7" y="45"/>
                    </a:lnTo>
                    <a:lnTo>
                      <a:pt x="5" y="38"/>
                    </a:lnTo>
                    <a:lnTo>
                      <a:pt x="0" y="30"/>
                    </a:lnTo>
                    <a:lnTo>
                      <a:pt x="9" y="35"/>
                    </a:lnTo>
                    <a:lnTo>
                      <a:pt x="17" y="36"/>
                    </a:lnTo>
                    <a:lnTo>
                      <a:pt x="29" y="36"/>
                    </a:lnTo>
                    <a:lnTo>
                      <a:pt x="85" y="24"/>
                    </a:lnTo>
                    <a:lnTo>
                      <a:pt x="92" y="21"/>
                    </a:lnTo>
                    <a:lnTo>
                      <a:pt x="105" y="7"/>
                    </a:lnTo>
                    <a:lnTo>
                      <a:pt x="117" y="3"/>
                    </a:lnTo>
                    <a:lnTo>
                      <a:pt x="126" y="0"/>
                    </a:lnTo>
                    <a:lnTo>
                      <a:pt x="138"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9930" name="Freeform 58"/>
              <p:cNvSpPr>
                <a:spLocks/>
              </p:cNvSpPr>
              <p:nvPr/>
            </p:nvSpPr>
            <p:spPr bwMode="auto">
              <a:xfrm>
                <a:off x="5204" y="3857"/>
                <a:ext cx="121" cy="59"/>
              </a:xfrm>
              <a:custGeom>
                <a:avLst/>
                <a:gdLst/>
                <a:ahLst/>
                <a:cxnLst>
                  <a:cxn ang="0">
                    <a:pos x="0" y="0"/>
                  </a:cxn>
                  <a:cxn ang="0">
                    <a:pos x="9" y="34"/>
                  </a:cxn>
                  <a:cxn ang="0">
                    <a:pos x="12" y="47"/>
                  </a:cxn>
                  <a:cxn ang="0">
                    <a:pos x="17" y="53"/>
                  </a:cxn>
                  <a:cxn ang="0">
                    <a:pos x="26" y="53"/>
                  </a:cxn>
                  <a:cxn ang="0">
                    <a:pos x="120" y="49"/>
                  </a:cxn>
                  <a:cxn ang="0">
                    <a:pos x="16" y="58"/>
                  </a:cxn>
                  <a:cxn ang="0">
                    <a:pos x="12" y="53"/>
                  </a:cxn>
                  <a:cxn ang="0">
                    <a:pos x="8" y="47"/>
                  </a:cxn>
                  <a:cxn ang="0">
                    <a:pos x="5" y="28"/>
                  </a:cxn>
                  <a:cxn ang="0">
                    <a:pos x="0" y="0"/>
                  </a:cxn>
                </a:cxnLst>
                <a:rect l="0" t="0" r="r" b="b"/>
                <a:pathLst>
                  <a:path w="121" h="59">
                    <a:moveTo>
                      <a:pt x="0" y="0"/>
                    </a:moveTo>
                    <a:lnTo>
                      <a:pt x="9" y="34"/>
                    </a:lnTo>
                    <a:lnTo>
                      <a:pt x="12" y="47"/>
                    </a:lnTo>
                    <a:lnTo>
                      <a:pt x="17" y="53"/>
                    </a:lnTo>
                    <a:lnTo>
                      <a:pt x="26" y="53"/>
                    </a:lnTo>
                    <a:lnTo>
                      <a:pt x="120" y="49"/>
                    </a:lnTo>
                    <a:lnTo>
                      <a:pt x="16" y="58"/>
                    </a:lnTo>
                    <a:lnTo>
                      <a:pt x="12" y="53"/>
                    </a:lnTo>
                    <a:lnTo>
                      <a:pt x="8" y="47"/>
                    </a:lnTo>
                    <a:lnTo>
                      <a:pt x="5" y="28"/>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9931" name="Freeform 59"/>
              <p:cNvSpPr>
                <a:spLocks/>
              </p:cNvSpPr>
              <p:nvPr/>
            </p:nvSpPr>
            <p:spPr bwMode="auto">
              <a:xfrm>
                <a:off x="5186" y="3820"/>
                <a:ext cx="26" cy="22"/>
              </a:xfrm>
              <a:custGeom>
                <a:avLst/>
                <a:gdLst/>
                <a:ahLst/>
                <a:cxnLst>
                  <a:cxn ang="0">
                    <a:pos x="0" y="0"/>
                  </a:cxn>
                  <a:cxn ang="0">
                    <a:pos x="9" y="17"/>
                  </a:cxn>
                  <a:cxn ang="0">
                    <a:pos x="25" y="21"/>
                  </a:cxn>
                  <a:cxn ang="0">
                    <a:pos x="0" y="0"/>
                  </a:cxn>
                </a:cxnLst>
                <a:rect l="0" t="0" r="r" b="b"/>
                <a:pathLst>
                  <a:path w="26" h="22">
                    <a:moveTo>
                      <a:pt x="0" y="0"/>
                    </a:moveTo>
                    <a:lnTo>
                      <a:pt x="9" y="17"/>
                    </a:lnTo>
                    <a:lnTo>
                      <a:pt x="25" y="21"/>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9932" name="Freeform 60"/>
              <p:cNvSpPr>
                <a:spLocks/>
              </p:cNvSpPr>
              <p:nvPr/>
            </p:nvSpPr>
            <p:spPr bwMode="auto">
              <a:xfrm>
                <a:off x="5105" y="3766"/>
                <a:ext cx="200" cy="42"/>
              </a:xfrm>
              <a:custGeom>
                <a:avLst/>
                <a:gdLst/>
                <a:ahLst/>
                <a:cxnLst>
                  <a:cxn ang="0">
                    <a:pos x="12" y="6"/>
                  </a:cxn>
                  <a:cxn ang="0">
                    <a:pos x="45" y="6"/>
                  </a:cxn>
                  <a:cxn ang="0">
                    <a:pos x="83" y="13"/>
                  </a:cxn>
                  <a:cxn ang="0">
                    <a:pos x="127" y="21"/>
                  </a:cxn>
                  <a:cxn ang="0">
                    <a:pos x="151" y="32"/>
                  </a:cxn>
                  <a:cxn ang="0">
                    <a:pos x="119" y="13"/>
                  </a:cxn>
                  <a:cxn ang="0">
                    <a:pos x="151" y="21"/>
                  </a:cxn>
                  <a:cxn ang="0">
                    <a:pos x="182" y="35"/>
                  </a:cxn>
                  <a:cxn ang="0">
                    <a:pos x="199" y="41"/>
                  </a:cxn>
                  <a:cxn ang="0">
                    <a:pos x="166" y="21"/>
                  </a:cxn>
                  <a:cxn ang="0">
                    <a:pos x="133" y="9"/>
                  </a:cxn>
                  <a:cxn ang="0">
                    <a:pos x="93" y="4"/>
                  </a:cxn>
                  <a:cxn ang="0">
                    <a:pos x="55" y="0"/>
                  </a:cxn>
                  <a:cxn ang="0">
                    <a:pos x="0" y="4"/>
                  </a:cxn>
                  <a:cxn ang="0">
                    <a:pos x="12" y="6"/>
                  </a:cxn>
                </a:cxnLst>
                <a:rect l="0" t="0" r="r" b="b"/>
                <a:pathLst>
                  <a:path w="200" h="42">
                    <a:moveTo>
                      <a:pt x="12" y="6"/>
                    </a:moveTo>
                    <a:lnTo>
                      <a:pt x="45" y="6"/>
                    </a:lnTo>
                    <a:lnTo>
                      <a:pt x="83" y="13"/>
                    </a:lnTo>
                    <a:lnTo>
                      <a:pt x="127" y="21"/>
                    </a:lnTo>
                    <a:lnTo>
                      <a:pt x="151" y="32"/>
                    </a:lnTo>
                    <a:lnTo>
                      <a:pt x="119" y="13"/>
                    </a:lnTo>
                    <a:lnTo>
                      <a:pt x="151" y="21"/>
                    </a:lnTo>
                    <a:lnTo>
                      <a:pt x="182" y="35"/>
                    </a:lnTo>
                    <a:lnTo>
                      <a:pt x="199" y="41"/>
                    </a:lnTo>
                    <a:lnTo>
                      <a:pt x="166" y="21"/>
                    </a:lnTo>
                    <a:lnTo>
                      <a:pt x="133" y="9"/>
                    </a:lnTo>
                    <a:lnTo>
                      <a:pt x="93" y="4"/>
                    </a:lnTo>
                    <a:lnTo>
                      <a:pt x="55" y="0"/>
                    </a:lnTo>
                    <a:lnTo>
                      <a:pt x="0" y="4"/>
                    </a:lnTo>
                    <a:lnTo>
                      <a:pt x="12" y="6"/>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9933" name="Freeform 61"/>
              <p:cNvSpPr>
                <a:spLocks/>
              </p:cNvSpPr>
              <p:nvPr/>
            </p:nvSpPr>
            <p:spPr bwMode="auto">
              <a:xfrm>
                <a:off x="4735" y="3802"/>
                <a:ext cx="45" cy="18"/>
              </a:xfrm>
              <a:custGeom>
                <a:avLst/>
                <a:gdLst/>
                <a:ahLst/>
                <a:cxnLst>
                  <a:cxn ang="0">
                    <a:pos x="0" y="0"/>
                  </a:cxn>
                  <a:cxn ang="0">
                    <a:pos x="9" y="6"/>
                  </a:cxn>
                  <a:cxn ang="0">
                    <a:pos x="19" y="9"/>
                  </a:cxn>
                  <a:cxn ang="0">
                    <a:pos x="29" y="12"/>
                  </a:cxn>
                  <a:cxn ang="0">
                    <a:pos x="44" y="15"/>
                  </a:cxn>
                  <a:cxn ang="0">
                    <a:pos x="32" y="17"/>
                  </a:cxn>
                  <a:cxn ang="0">
                    <a:pos x="15" y="15"/>
                  </a:cxn>
                  <a:cxn ang="0">
                    <a:pos x="7" y="10"/>
                  </a:cxn>
                  <a:cxn ang="0">
                    <a:pos x="5" y="8"/>
                  </a:cxn>
                  <a:cxn ang="0">
                    <a:pos x="3" y="4"/>
                  </a:cxn>
                  <a:cxn ang="0">
                    <a:pos x="0" y="0"/>
                  </a:cxn>
                </a:cxnLst>
                <a:rect l="0" t="0" r="r" b="b"/>
                <a:pathLst>
                  <a:path w="45" h="18">
                    <a:moveTo>
                      <a:pt x="0" y="0"/>
                    </a:moveTo>
                    <a:lnTo>
                      <a:pt x="9" y="6"/>
                    </a:lnTo>
                    <a:lnTo>
                      <a:pt x="19" y="9"/>
                    </a:lnTo>
                    <a:lnTo>
                      <a:pt x="29" y="12"/>
                    </a:lnTo>
                    <a:lnTo>
                      <a:pt x="44" y="15"/>
                    </a:lnTo>
                    <a:lnTo>
                      <a:pt x="32" y="17"/>
                    </a:lnTo>
                    <a:lnTo>
                      <a:pt x="15" y="15"/>
                    </a:lnTo>
                    <a:lnTo>
                      <a:pt x="7" y="10"/>
                    </a:lnTo>
                    <a:lnTo>
                      <a:pt x="5" y="8"/>
                    </a:lnTo>
                    <a:lnTo>
                      <a:pt x="3" y="4"/>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9934" name="Freeform 62"/>
              <p:cNvSpPr>
                <a:spLocks/>
              </p:cNvSpPr>
              <p:nvPr/>
            </p:nvSpPr>
            <p:spPr bwMode="auto">
              <a:xfrm>
                <a:off x="4861" y="3827"/>
                <a:ext cx="85" cy="18"/>
              </a:xfrm>
              <a:custGeom>
                <a:avLst/>
                <a:gdLst/>
                <a:ahLst/>
                <a:cxnLst>
                  <a:cxn ang="0">
                    <a:pos x="0" y="0"/>
                  </a:cxn>
                  <a:cxn ang="0">
                    <a:pos x="9" y="4"/>
                  </a:cxn>
                  <a:cxn ang="0">
                    <a:pos x="25" y="8"/>
                  </a:cxn>
                  <a:cxn ang="0">
                    <a:pos x="43" y="12"/>
                  </a:cxn>
                  <a:cxn ang="0">
                    <a:pos x="84" y="17"/>
                  </a:cxn>
                  <a:cxn ang="0">
                    <a:pos x="37" y="13"/>
                  </a:cxn>
                  <a:cxn ang="0">
                    <a:pos x="15" y="11"/>
                  </a:cxn>
                  <a:cxn ang="0">
                    <a:pos x="4" y="8"/>
                  </a:cxn>
                  <a:cxn ang="0">
                    <a:pos x="3" y="4"/>
                  </a:cxn>
                  <a:cxn ang="0">
                    <a:pos x="0" y="0"/>
                  </a:cxn>
                </a:cxnLst>
                <a:rect l="0" t="0" r="r" b="b"/>
                <a:pathLst>
                  <a:path w="85" h="18">
                    <a:moveTo>
                      <a:pt x="0" y="0"/>
                    </a:moveTo>
                    <a:lnTo>
                      <a:pt x="9" y="4"/>
                    </a:lnTo>
                    <a:lnTo>
                      <a:pt x="25" y="8"/>
                    </a:lnTo>
                    <a:lnTo>
                      <a:pt x="43" y="12"/>
                    </a:lnTo>
                    <a:lnTo>
                      <a:pt x="84" y="17"/>
                    </a:lnTo>
                    <a:lnTo>
                      <a:pt x="37" y="13"/>
                    </a:lnTo>
                    <a:lnTo>
                      <a:pt x="15" y="11"/>
                    </a:lnTo>
                    <a:lnTo>
                      <a:pt x="4" y="8"/>
                    </a:lnTo>
                    <a:lnTo>
                      <a:pt x="3" y="4"/>
                    </a:lnTo>
                    <a:lnTo>
                      <a:pt x="0"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9935" name="Freeform 63"/>
              <p:cNvSpPr>
                <a:spLocks/>
              </p:cNvSpPr>
              <p:nvPr/>
            </p:nvSpPr>
            <p:spPr bwMode="auto">
              <a:xfrm>
                <a:off x="5020" y="3814"/>
                <a:ext cx="90" cy="24"/>
              </a:xfrm>
              <a:custGeom>
                <a:avLst/>
                <a:gdLst/>
                <a:ahLst/>
                <a:cxnLst>
                  <a:cxn ang="0">
                    <a:pos x="89" y="0"/>
                  </a:cxn>
                  <a:cxn ang="0">
                    <a:pos x="84" y="5"/>
                  </a:cxn>
                  <a:cxn ang="0">
                    <a:pos x="79" y="13"/>
                  </a:cxn>
                  <a:cxn ang="0">
                    <a:pos x="60" y="16"/>
                  </a:cxn>
                  <a:cxn ang="0">
                    <a:pos x="4" y="23"/>
                  </a:cxn>
                  <a:cxn ang="0">
                    <a:pos x="0" y="17"/>
                  </a:cxn>
                  <a:cxn ang="0">
                    <a:pos x="7" y="19"/>
                  </a:cxn>
                  <a:cxn ang="0">
                    <a:pos x="16" y="19"/>
                  </a:cxn>
                  <a:cxn ang="0">
                    <a:pos x="38" y="16"/>
                  </a:cxn>
                  <a:cxn ang="0">
                    <a:pos x="79" y="10"/>
                  </a:cxn>
                  <a:cxn ang="0">
                    <a:pos x="83" y="6"/>
                  </a:cxn>
                  <a:cxn ang="0">
                    <a:pos x="85" y="3"/>
                  </a:cxn>
                  <a:cxn ang="0">
                    <a:pos x="89" y="0"/>
                  </a:cxn>
                </a:cxnLst>
                <a:rect l="0" t="0" r="r" b="b"/>
                <a:pathLst>
                  <a:path w="90" h="24">
                    <a:moveTo>
                      <a:pt x="89" y="0"/>
                    </a:moveTo>
                    <a:lnTo>
                      <a:pt x="84" y="5"/>
                    </a:lnTo>
                    <a:lnTo>
                      <a:pt x="79" y="13"/>
                    </a:lnTo>
                    <a:lnTo>
                      <a:pt x="60" y="16"/>
                    </a:lnTo>
                    <a:lnTo>
                      <a:pt x="4" y="23"/>
                    </a:lnTo>
                    <a:lnTo>
                      <a:pt x="0" y="17"/>
                    </a:lnTo>
                    <a:lnTo>
                      <a:pt x="7" y="19"/>
                    </a:lnTo>
                    <a:lnTo>
                      <a:pt x="16" y="19"/>
                    </a:lnTo>
                    <a:lnTo>
                      <a:pt x="38" y="16"/>
                    </a:lnTo>
                    <a:lnTo>
                      <a:pt x="79" y="10"/>
                    </a:lnTo>
                    <a:lnTo>
                      <a:pt x="83" y="6"/>
                    </a:lnTo>
                    <a:lnTo>
                      <a:pt x="85" y="3"/>
                    </a:lnTo>
                    <a:lnTo>
                      <a:pt x="89"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9936" name="Freeform 64"/>
              <p:cNvSpPr>
                <a:spLocks/>
              </p:cNvSpPr>
              <p:nvPr/>
            </p:nvSpPr>
            <p:spPr bwMode="auto">
              <a:xfrm>
                <a:off x="5128" y="3767"/>
                <a:ext cx="128" cy="18"/>
              </a:xfrm>
              <a:custGeom>
                <a:avLst/>
                <a:gdLst/>
                <a:ahLst/>
                <a:cxnLst>
                  <a:cxn ang="0">
                    <a:pos x="22" y="4"/>
                  </a:cxn>
                  <a:cxn ang="0">
                    <a:pos x="67" y="7"/>
                  </a:cxn>
                  <a:cxn ang="0">
                    <a:pos x="99" y="12"/>
                  </a:cxn>
                  <a:cxn ang="0">
                    <a:pos x="127" y="17"/>
                  </a:cxn>
                  <a:cxn ang="0">
                    <a:pos x="96" y="7"/>
                  </a:cxn>
                  <a:cxn ang="0">
                    <a:pos x="54" y="0"/>
                  </a:cxn>
                  <a:cxn ang="0">
                    <a:pos x="0" y="2"/>
                  </a:cxn>
                  <a:cxn ang="0">
                    <a:pos x="22" y="4"/>
                  </a:cxn>
                </a:cxnLst>
                <a:rect l="0" t="0" r="r" b="b"/>
                <a:pathLst>
                  <a:path w="128" h="18">
                    <a:moveTo>
                      <a:pt x="22" y="4"/>
                    </a:moveTo>
                    <a:lnTo>
                      <a:pt x="67" y="7"/>
                    </a:lnTo>
                    <a:lnTo>
                      <a:pt x="99" y="12"/>
                    </a:lnTo>
                    <a:lnTo>
                      <a:pt x="127" y="17"/>
                    </a:lnTo>
                    <a:lnTo>
                      <a:pt x="96" y="7"/>
                    </a:lnTo>
                    <a:lnTo>
                      <a:pt x="54" y="0"/>
                    </a:lnTo>
                    <a:lnTo>
                      <a:pt x="0" y="2"/>
                    </a:lnTo>
                    <a:lnTo>
                      <a:pt x="22" y="4"/>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79937" name="Freeform 65"/>
              <p:cNvSpPr>
                <a:spLocks/>
              </p:cNvSpPr>
              <p:nvPr/>
            </p:nvSpPr>
            <p:spPr bwMode="auto">
              <a:xfrm>
                <a:off x="4722" y="3770"/>
                <a:ext cx="117" cy="160"/>
              </a:xfrm>
              <a:custGeom>
                <a:avLst/>
                <a:gdLst/>
                <a:ahLst/>
                <a:cxnLst>
                  <a:cxn ang="0">
                    <a:pos x="3" y="87"/>
                  </a:cxn>
                  <a:cxn ang="0">
                    <a:pos x="7" y="92"/>
                  </a:cxn>
                  <a:cxn ang="0">
                    <a:pos x="33" y="104"/>
                  </a:cxn>
                  <a:cxn ang="0">
                    <a:pos x="8" y="95"/>
                  </a:cxn>
                  <a:cxn ang="0">
                    <a:pos x="6" y="102"/>
                  </a:cxn>
                  <a:cxn ang="0">
                    <a:pos x="12" y="114"/>
                  </a:cxn>
                  <a:cxn ang="0">
                    <a:pos x="21" y="124"/>
                  </a:cxn>
                  <a:cxn ang="0">
                    <a:pos x="60" y="159"/>
                  </a:cxn>
                  <a:cxn ang="0">
                    <a:pos x="20" y="126"/>
                  </a:cxn>
                  <a:cxn ang="0">
                    <a:pos x="11" y="116"/>
                  </a:cxn>
                  <a:cxn ang="0">
                    <a:pos x="4" y="104"/>
                  </a:cxn>
                  <a:cxn ang="0">
                    <a:pos x="0" y="90"/>
                  </a:cxn>
                  <a:cxn ang="0">
                    <a:pos x="2" y="84"/>
                  </a:cxn>
                  <a:cxn ang="0">
                    <a:pos x="4" y="46"/>
                  </a:cxn>
                  <a:cxn ang="0">
                    <a:pos x="6" y="33"/>
                  </a:cxn>
                  <a:cxn ang="0">
                    <a:pos x="11" y="23"/>
                  </a:cxn>
                  <a:cxn ang="0">
                    <a:pos x="18" y="14"/>
                  </a:cxn>
                  <a:cxn ang="0">
                    <a:pos x="34" y="7"/>
                  </a:cxn>
                  <a:cxn ang="0">
                    <a:pos x="60" y="1"/>
                  </a:cxn>
                  <a:cxn ang="0">
                    <a:pos x="91" y="0"/>
                  </a:cxn>
                  <a:cxn ang="0">
                    <a:pos x="86" y="1"/>
                  </a:cxn>
                  <a:cxn ang="0">
                    <a:pos x="48" y="6"/>
                  </a:cxn>
                  <a:cxn ang="0">
                    <a:pos x="23" y="15"/>
                  </a:cxn>
                  <a:cxn ang="0">
                    <a:pos x="11" y="27"/>
                  </a:cxn>
                  <a:cxn ang="0">
                    <a:pos x="6" y="40"/>
                  </a:cxn>
                  <a:cxn ang="0">
                    <a:pos x="8" y="47"/>
                  </a:cxn>
                  <a:cxn ang="0">
                    <a:pos x="16" y="48"/>
                  </a:cxn>
                  <a:cxn ang="0">
                    <a:pos x="17" y="44"/>
                  </a:cxn>
                  <a:cxn ang="0">
                    <a:pos x="15" y="39"/>
                  </a:cxn>
                  <a:cxn ang="0">
                    <a:pos x="11" y="34"/>
                  </a:cxn>
                  <a:cxn ang="0">
                    <a:pos x="17" y="42"/>
                  </a:cxn>
                  <a:cxn ang="0">
                    <a:pos x="18" y="45"/>
                  </a:cxn>
                  <a:cxn ang="0">
                    <a:pos x="17" y="52"/>
                  </a:cxn>
                  <a:cxn ang="0">
                    <a:pos x="15" y="54"/>
                  </a:cxn>
                  <a:cxn ang="0">
                    <a:pos x="6" y="55"/>
                  </a:cxn>
                  <a:cxn ang="0">
                    <a:pos x="49" y="99"/>
                  </a:cxn>
                  <a:cxn ang="0">
                    <a:pos x="6" y="83"/>
                  </a:cxn>
                </a:cxnLst>
                <a:rect l="0" t="0" r="r" b="b"/>
                <a:pathLst>
                  <a:path w="117" h="160">
                    <a:moveTo>
                      <a:pt x="6" y="83"/>
                    </a:moveTo>
                    <a:lnTo>
                      <a:pt x="3" y="87"/>
                    </a:lnTo>
                    <a:lnTo>
                      <a:pt x="2" y="89"/>
                    </a:lnTo>
                    <a:lnTo>
                      <a:pt x="7" y="92"/>
                    </a:lnTo>
                    <a:lnTo>
                      <a:pt x="17" y="97"/>
                    </a:lnTo>
                    <a:lnTo>
                      <a:pt x="33" y="104"/>
                    </a:lnTo>
                    <a:lnTo>
                      <a:pt x="15" y="98"/>
                    </a:lnTo>
                    <a:lnTo>
                      <a:pt x="8" y="95"/>
                    </a:lnTo>
                    <a:lnTo>
                      <a:pt x="3" y="94"/>
                    </a:lnTo>
                    <a:lnTo>
                      <a:pt x="6" y="102"/>
                    </a:lnTo>
                    <a:lnTo>
                      <a:pt x="8" y="108"/>
                    </a:lnTo>
                    <a:lnTo>
                      <a:pt x="12" y="114"/>
                    </a:lnTo>
                    <a:lnTo>
                      <a:pt x="15" y="118"/>
                    </a:lnTo>
                    <a:lnTo>
                      <a:pt x="21" y="124"/>
                    </a:lnTo>
                    <a:lnTo>
                      <a:pt x="53" y="154"/>
                    </a:lnTo>
                    <a:lnTo>
                      <a:pt x="60" y="159"/>
                    </a:lnTo>
                    <a:lnTo>
                      <a:pt x="53" y="155"/>
                    </a:lnTo>
                    <a:lnTo>
                      <a:pt x="20" y="126"/>
                    </a:lnTo>
                    <a:lnTo>
                      <a:pt x="15" y="121"/>
                    </a:lnTo>
                    <a:lnTo>
                      <a:pt x="11" y="116"/>
                    </a:lnTo>
                    <a:lnTo>
                      <a:pt x="8" y="111"/>
                    </a:lnTo>
                    <a:lnTo>
                      <a:pt x="4" y="104"/>
                    </a:lnTo>
                    <a:lnTo>
                      <a:pt x="0" y="92"/>
                    </a:lnTo>
                    <a:lnTo>
                      <a:pt x="0" y="90"/>
                    </a:lnTo>
                    <a:lnTo>
                      <a:pt x="0" y="89"/>
                    </a:lnTo>
                    <a:lnTo>
                      <a:pt x="2" y="84"/>
                    </a:lnTo>
                    <a:lnTo>
                      <a:pt x="5" y="80"/>
                    </a:lnTo>
                    <a:lnTo>
                      <a:pt x="4" y="46"/>
                    </a:lnTo>
                    <a:lnTo>
                      <a:pt x="5" y="39"/>
                    </a:lnTo>
                    <a:lnTo>
                      <a:pt x="6" y="33"/>
                    </a:lnTo>
                    <a:lnTo>
                      <a:pt x="8" y="28"/>
                    </a:lnTo>
                    <a:lnTo>
                      <a:pt x="11" y="23"/>
                    </a:lnTo>
                    <a:lnTo>
                      <a:pt x="14" y="19"/>
                    </a:lnTo>
                    <a:lnTo>
                      <a:pt x="18" y="14"/>
                    </a:lnTo>
                    <a:lnTo>
                      <a:pt x="24" y="11"/>
                    </a:lnTo>
                    <a:lnTo>
                      <a:pt x="34" y="7"/>
                    </a:lnTo>
                    <a:lnTo>
                      <a:pt x="46" y="4"/>
                    </a:lnTo>
                    <a:lnTo>
                      <a:pt x="60" y="1"/>
                    </a:lnTo>
                    <a:lnTo>
                      <a:pt x="74" y="0"/>
                    </a:lnTo>
                    <a:lnTo>
                      <a:pt x="91" y="0"/>
                    </a:lnTo>
                    <a:lnTo>
                      <a:pt x="116" y="2"/>
                    </a:lnTo>
                    <a:lnTo>
                      <a:pt x="86" y="1"/>
                    </a:lnTo>
                    <a:lnTo>
                      <a:pt x="67" y="3"/>
                    </a:lnTo>
                    <a:lnTo>
                      <a:pt x="48" y="6"/>
                    </a:lnTo>
                    <a:lnTo>
                      <a:pt x="35" y="10"/>
                    </a:lnTo>
                    <a:lnTo>
                      <a:pt x="23" y="15"/>
                    </a:lnTo>
                    <a:lnTo>
                      <a:pt x="16" y="20"/>
                    </a:lnTo>
                    <a:lnTo>
                      <a:pt x="11" y="27"/>
                    </a:lnTo>
                    <a:lnTo>
                      <a:pt x="8" y="33"/>
                    </a:lnTo>
                    <a:lnTo>
                      <a:pt x="6" y="40"/>
                    </a:lnTo>
                    <a:lnTo>
                      <a:pt x="6" y="44"/>
                    </a:lnTo>
                    <a:lnTo>
                      <a:pt x="8" y="47"/>
                    </a:lnTo>
                    <a:lnTo>
                      <a:pt x="13" y="47"/>
                    </a:lnTo>
                    <a:lnTo>
                      <a:pt x="16" y="48"/>
                    </a:lnTo>
                    <a:lnTo>
                      <a:pt x="17" y="48"/>
                    </a:lnTo>
                    <a:lnTo>
                      <a:pt x="17" y="44"/>
                    </a:lnTo>
                    <a:lnTo>
                      <a:pt x="16" y="41"/>
                    </a:lnTo>
                    <a:lnTo>
                      <a:pt x="15" y="39"/>
                    </a:lnTo>
                    <a:lnTo>
                      <a:pt x="13" y="36"/>
                    </a:lnTo>
                    <a:lnTo>
                      <a:pt x="11" y="34"/>
                    </a:lnTo>
                    <a:lnTo>
                      <a:pt x="15" y="39"/>
                    </a:lnTo>
                    <a:lnTo>
                      <a:pt x="17" y="42"/>
                    </a:lnTo>
                    <a:lnTo>
                      <a:pt x="18" y="44"/>
                    </a:lnTo>
                    <a:lnTo>
                      <a:pt x="18" y="45"/>
                    </a:lnTo>
                    <a:lnTo>
                      <a:pt x="18" y="48"/>
                    </a:lnTo>
                    <a:lnTo>
                      <a:pt x="17" y="52"/>
                    </a:lnTo>
                    <a:lnTo>
                      <a:pt x="16" y="53"/>
                    </a:lnTo>
                    <a:lnTo>
                      <a:pt x="15" y="54"/>
                    </a:lnTo>
                    <a:lnTo>
                      <a:pt x="12" y="55"/>
                    </a:lnTo>
                    <a:lnTo>
                      <a:pt x="6" y="55"/>
                    </a:lnTo>
                    <a:lnTo>
                      <a:pt x="7" y="80"/>
                    </a:lnTo>
                    <a:lnTo>
                      <a:pt x="49" y="99"/>
                    </a:lnTo>
                    <a:lnTo>
                      <a:pt x="49" y="100"/>
                    </a:lnTo>
                    <a:lnTo>
                      <a:pt x="6" y="8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38" name="Freeform 66"/>
              <p:cNvSpPr>
                <a:spLocks/>
              </p:cNvSpPr>
              <p:nvPr/>
            </p:nvSpPr>
            <p:spPr bwMode="auto">
              <a:xfrm>
                <a:off x="4814" y="3719"/>
                <a:ext cx="152" cy="49"/>
              </a:xfrm>
              <a:custGeom>
                <a:avLst/>
                <a:gdLst/>
                <a:ahLst/>
                <a:cxnLst>
                  <a:cxn ang="0">
                    <a:pos x="0" y="47"/>
                  </a:cxn>
                  <a:cxn ang="0">
                    <a:pos x="6" y="43"/>
                  </a:cxn>
                  <a:cxn ang="0">
                    <a:pos x="12" y="37"/>
                  </a:cxn>
                  <a:cxn ang="0">
                    <a:pos x="31" y="20"/>
                  </a:cxn>
                  <a:cxn ang="0">
                    <a:pos x="43" y="11"/>
                  </a:cxn>
                  <a:cxn ang="0">
                    <a:pos x="50" y="7"/>
                  </a:cxn>
                  <a:cxn ang="0">
                    <a:pos x="55" y="4"/>
                  </a:cxn>
                  <a:cxn ang="0">
                    <a:pos x="60" y="3"/>
                  </a:cxn>
                  <a:cxn ang="0">
                    <a:pos x="71" y="0"/>
                  </a:cxn>
                  <a:cxn ang="0">
                    <a:pos x="88" y="0"/>
                  </a:cxn>
                  <a:cxn ang="0">
                    <a:pos x="102" y="0"/>
                  </a:cxn>
                  <a:cxn ang="0">
                    <a:pos x="130" y="4"/>
                  </a:cxn>
                  <a:cxn ang="0">
                    <a:pos x="151" y="12"/>
                  </a:cxn>
                  <a:cxn ang="0">
                    <a:pos x="128" y="24"/>
                  </a:cxn>
                  <a:cxn ang="0">
                    <a:pos x="107" y="19"/>
                  </a:cxn>
                  <a:cxn ang="0">
                    <a:pos x="91" y="18"/>
                  </a:cxn>
                  <a:cxn ang="0">
                    <a:pos x="77" y="19"/>
                  </a:cxn>
                  <a:cxn ang="0">
                    <a:pos x="58" y="22"/>
                  </a:cxn>
                  <a:cxn ang="0">
                    <a:pos x="56" y="28"/>
                  </a:cxn>
                  <a:cxn ang="0">
                    <a:pos x="54" y="36"/>
                  </a:cxn>
                  <a:cxn ang="0">
                    <a:pos x="53" y="44"/>
                  </a:cxn>
                  <a:cxn ang="0">
                    <a:pos x="53" y="48"/>
                  </a:cxn>
                  <a:cxn ang="0">
                    <a:pos x="48" y="48"/>
                  </a:cxn>
                  <a:cxn ang="0">
                    <a:pos x="47" y="46"/>
                  </a:cxn>
                  <a:cxn ang="0">
                    <a:pos x="46" y="44"/>
                  </a:cxn>
                  <a:cxn ang="0">
                    <a:pos x="46" y="40"/>
                  </a:cxn>
                  <a:cxn ang="0">
                    <a:pos x="47" y="33"/>
                  </a:cxn>
                  <a:cxn ang="0">
                    <a:pos x="50" y="24"/>
                  </a:cxn>
                  <a:cxn ang="0">
                    <a:pos x="53" y="16"/>
                  </a:cxn>
                  <a:cxn ang="0">
                    <a:pos x="55" y="10"/>
                  </a:cxn>
                  <a:cxn ang="0">
                    <a:pos x="58" y="6"/>
                  </a:cxn>
                  <a:cxn ang="0">
                    <a:pos x="49" y="10"/>
                  </a:cxn>
                  <a:cxn ang="0">
                    <a:pos x="37" y="16"/>
                  </a:cxn>
                  <a:cxn ang="0">
                    <a:pos x="27" y="25"/>
                  </a:cxn>
                  <a:cxn ang="0">
                    <a:pos x="9" y="42"/>
                  </a:cxn>
                  <a:cxn ang="0">
                    <a:pos x="0" y="47"/>
                  </a:cxn>
                </a:cxnLst>
                <a:rect l="0" t="0" r="r" b="b"/>
                <a:pathLst>
                  <a:path w="152" h="49">
                    <a:moveTo>
                      <a:pt x="0" y="47"/>
                    </a:moveTo>
                    <a:lnTo>
                      <a:pt x="6" y="43"/>
                    </a:lnTo>
                    <a:lnTo>
                      <a:pt x="12" y="37"/>
                    </a:lnTo>
                    <a:lnTo>
                      <a:pt x="31" y="20"/>
                    </a:lnTo>
                    <a:lnTo>
                      <a:pt x="43" y="11"/>
                    </a:lnTo>
                    <a:lnTo>
                      <a:pt x="50" y="7"/>
                    </a:lnTo>
                    <a:lnTo>
                      <a:pt x="55" y="4"/>
                    </a:lnTo>
                    <a:lnTo>
                      <a:pt x="60" y="3"/>
                    </a:lnTo>
                    <a:lnTo>
                      <a:pt x="71" y="0"/>
                    </a:lnTo>
                    <a:lnTo>
                      <a:pt x="88" y="0"/>
                    </a:lnTo>
                    <a:lnTo>
                      <a:pt x="102" y="0"/>
                    </a:lnTo>
                    <a:lnTo>
                      <a:pt x="130" y="4"/>
                    </a:lnTo>
                    <a:lnTo>
                      <a:pt x="151" y="12"/>
                    </a:lnTo>
                    <a:lnTo>
                      <a:pt x="128" y="24"/>
                    </a:lnTo>
                    <a:lnTo>
                      <a:pt x="107" y="19"/>
                    </a:lnTo>
                    <a:lnTo>
                      <a:pt x="91" y="18"/>
                    </a:lnTo>
                    <a:lnTo>
                      <a:pt x="77" y="19"/>
                    </a:lnTo>
                    <a:lnTo>
                      <a:pt x="58" y="22"/>
                    </a:lnTo>
                    <a:lnTo>
                      <a:pt x="56" y="28"/>
                    </a:lnTo>
                    <a:lnTo>
                      <a:pt x="54" y="36"/>
                    </a:lnTo>
                    <a:lnTo>
                      <a:pt x="53" y="44"/>
                    </a:lnTo>
                    <a:lnTo>
                      <a:pt x="53" y="48"/>
                    </a:lnTo>
                    <a:lnTo>
                      <a:pt x="48" y="48"/>
                    </a:lnTo>
                    <a:lnTo>
                      <a:pt x="47" y="46"/>
                    </a:lnTo>
                    <a:lnTo>
                      <a:pt x="46" y="44"/>
                    </a:lnTo>
                    <a:lnTo>
                      <a:pt x="46" y="40"/>
                    </a:lnTo>
                    <a:lnTo>
                      <a:pt x="47" y="33"/>
                    </a:lnTo>
                    <a:lnTo>
                      <a:pt x="50" y="24"/>
                    </a:lnTo>
                    <a:lnTo>
                      <a:pt x="53" y="16"/>
                    </a:lnTo>
                    <a:lnTo>
                      <a:pt x="55" y="10"/>
                    </a:lnTo>
                    <a:lnTo>
                      <a:pt x="58" y="6"/>
                    </a:lnTo>
                    <a:lnTo>
                      <a:pt x="49" y="10"/>
                    </a:lnTo>
                    <a:lnTo>
                      <a:pt x="37" y="16"/>
                    </a:lnTo>
                    <a:lnTo>
                      <a:pt x="27" y="25"/>
                    </a:lnTo>
                    <a:lnTo>
                      <a:pt x="9" y="42"/>
                    </a:lnTo>
                    <a:lnTo>
                      <a:pt x="0"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39" name="Freeform 67"/>
              <p:cNvSpPr>
                <a:spLocks/>
              </p:cNvSpPr>
              <p:nvPr/>
            </p:nvSpPr>
            <p:spPr bwMode="auto">
              <a:xfrm>
                <a:off x="4789" y="3834"/>
                <a:ext cx="56" cy="105"/>
              </a:xfrm>
              <a:custGeom>
                <a:avLst/>
                <a:gdLst/>
                <a:ahLst/>
                <a:cxnLst>
                  <a:cxn ang="0">
                    <a:pos x="23" y="0"/>
                  </a:cxn>
                  <a:cxn ang="0">
                    <a:pos x="35" y="26"/>
                  </a:cxn>
                  <a:cxn ang="0">
                    <a:pos x="23" y="28"/>
                  </a:cxn>
                  <a:cxn ang="0">
                    <a:pos x="28" y="42"/>
                  </a:cxn>
                  <a:cxn ang="0">
                    <a:pos x="28" y="48"/>
                  </a:cxn>
                  <a:cxn ang="0">
                    <a:pos x="29" y="51"/>
                  </a:cxn>
                  <a:cxn ang="0">
                    <a:pos x="29" y="56"/>
                  </a:cxn>
                  <a:cxn ang="0">
                    <a:pos x="28" y="61"/>
                  </a:cxn>
                  <a:cxn ang="0">
                    <a:pos x="27" y="67"/>
                  </a:cxn>
                  <a:cxn ang="0">
                    <a:pos x="24" y="79"/>
                  </a:cxn>
                  <a:cxn ang="0">
                    <a:pos x="35" y="88"/>
                  </a:cxn>
                  <a:cxn ang="0">
                    <a:pos x="30" y="66"/>
                  </a:cxn>
                  <a:cxn ang="0">
                    <a:pos x="37" y="88"/>
                  </a:cxn>
                  <a:cxn ang="0">
                    <a:pos x="40" y="77"/>
                  </a:cxn>
                  <a:cxn ang="0">
                    <a:pos x="42" y="72"/>
                  </a:cxn>
                  <a:cxn ang="0">
                    <a:pos x="44" y="68"/>
                  </a:cxn>
                  <a:cxn ang="0">
                    <a:pos x="46" y="65"/>
                  </a:cxn>
                  <a:cxn ang="0">
                    <a:pos x="49" y="62"/>
                  </a:cxn>
                  <a:cxn ang="0">
                    <a:pos x="51" y="60"/>
                  </a:cxn>
                  <a:cxn ang="0">
                    <a:pos x="53" y="59"/>
                  </a:cxn>
                  <a:cxn ang="0">
                    <a:pos x="54" y="54"/>
                  </a:cxn>
                  <a:cxn ang="0">
                    <a:pos x="54" y="49"/>
                  </a:cxn>
                  <a:cxn ang="0">
                    <a:pos x="54" y="41"/>
                  </a:cxn>
                  <a:cxn ang="0">
                    <a:pos x="53" y="34"/>
                  </a:cxn>
                  <a:cxn ang="0">
                    <a:pos x="52" y="27"/>
                  </a:cxn>
                  <a:cxn ang="0">
                    <a:pos x="54" y="37"/>
                  </a:cxn>
                  <a:cxn ang="0">
                    <a:pos x="55" y="46"/>
                  </a:cxn>
                  <a:cxn ang="0">
                    <a:pos x="55" y="54"/>
                  </a:cxn>
                  <a:cxn ang="0">
                    <a:pos x="54" y="62"/>
                  </a:cxn>
                  <a:cxn ang="0">
                    <a:pos x="53" y="71"/>
                  </a:cxn>
                  <a:cxn ang="0">
                    <a:pos x="51" y="78"/>
                  </a:cxn>
                  <a:cxn ang="0">
                    <a:pos x="49" y="85"/>
                  </a:cxn>
                  <a:cxn ang="0">
                    <a:pos x="46" y="90"/>
                  </a:cxn>
                  <a:cxn ang="0">
                    <a:pos x="42" y="96"/>
                  </a:cxn>
                  <a:cxn ang="0">
                    <a:pos x="39" y="100"/>
                  </a:cxn>
                  <a:cxn ang="0">
                    <a:pos x="35" y="102"/>
                  </a:cxn>
                  <a:cxn ang="0">
                    <a:pos x="30" y="104"/>
                  </a:cxn>
                  <a:cxn ang="0">
                    <a:pos x="26" y="104"/>
                  </a:cxn>
                  <a:cxn ang="0">
                    <a:pos x="21" y="103"/>
                  </a:cxn>
                  <a:cxn ang="0">
                    <a:pos x="17" y="101"/>
                  </a:cxn>
                  <a:cxn ang="0">
                    <a:pos x="13" y="96"/>
                  </a:cxn>
                  <a:cxn ang="0">
                    <a:pos x="9" y="91"/>
                  </a:cxn>
                  <a:cxn ang="0">
                    <a:pos x="6" y="84"/>
                  </a:cxn>
                  <a:cxn ang="0">
                    <a:pos x="4" y="77"/>
                  </a:cxn>
                  <a:cxn ang="0">
                    <a:pos x="2" y="69"/>
                  </a:cxn>
                  <a:cxn ang="0">
                    <a:pos x="1" y="62"/>
                  </a:cxn>
                  <a:cxn ang="0">
                    <a:pos x="0" y="53"/>
                  </a:cxn>
                  <a:cxn ang="0">
                    <a:pos x="0" y="46"/>
                  </a:cxn>
                  <a:cxn ang="0">
                    <a:pos x="1" y="35"/>
                  </a:cxn>
                  <a:cxn ang="0">
                    <a:pos x="2" y="29"/>
                  </a:cxn>
                  <a:cxn ang="0">
                    <a:pos x="5" y="21"/>
                  </a:cxn>
                  <a:cxn ang="0">
                    <a:pos x="7" y="16"/>
                  </a:cxn>
                  <a:cxn ang="0">
                    <a:pos x="10" y="11"/>
                  </a:cxn>
                  <a:cxn ang="0">
                    <a:pos x="13" y="7"/>
                  </a:cxn>
                  <a:cxn ang="0">
                    <a:pos x="17" y="3"/>
                  </a:cxn>
                  <a:cxn ang="0">
                    <a:pos x="20" y="1"/>
                  </a:cxn>
                  <a:cxn ang="0">
                    <a:pos x="23" y="0"/>
                  </a:cxn>
                </a:cxnLst>
                <a:rect l="0" t="0" r="r" b="b"/>
                <a:pathLst>
                  <a:path w="56" h="105">
                    <a:moveTo>
                      <a:pt x="23" y="0"/>
                    </a:moveTo>
                    <a:lnTo>
                      <a:pt x="35" y="26"/>
                    </a:lnTo>
                    <a:lnTo>
                      <a:pt x="23" y="28"/>
                    </a:lnTo>
                    <a:lnTo>
                      <a:pt x="28" y="42"/>
                    </a:lnTo>
                    <a:lnTo>
                      <a:pt x="28" y="48"/>
                    </a:lnTo>
                    <a:lnTo>
                      <a:pt x="29" y="51"/>
                    </a:lnTo>
                    <a:lnTo>
                      <a:pt x="29" y="56"/>
                    </a:lnTo>
                    <a:lnTo>
                      <a:pt x="28" y="61"/>
                    </a:lnTo>
                    <a:lnTo>
                      <a:pt x="27" y="67"/>
                    </a:lnTo>
                    <a:lnTo>
                      <a:pt x="24" y="79"/>
                    </a:lnTo>
                    <a:lnTo>
                      <a:pt x="35" y="88"/>
                    </a:lnTo>
                    <a:lnTo>
                      <a:pt x="30" y="66"/>
                    </a:lnTo>
                    <a:lnTo>
                      <a:pt x="37" y="88"/>
                    </a:lnTo>
                    <a:lnTo>
                      <a:pt x="40" y="77"/>
                    </a:lnTo>
                    <a:lnTo>
                      <a:pt x="42" y="72"/>
                    </a:lnTo>
                    <a:lnTo>
                      <a:pt x="44" y="68"/>
                    </a:lnTo>
                    <a:lnTo>
                      <a:pt x="46" y="65"/>
                    </a:lnTo>
                    <a:lnTo>
                      <a:pt x="49" y="62"/>
                    </a:lnTo>
                    <a:lnTo>
                      <a:pt x="51" y="60"/>
                    </a:lnTo>
                    <a:lnTo>
                      <a:pt x="53" y="59"/>
                    </a:lnTo>
                    <a:lnTo>
                      <a:pt x="54" y="54"/>
                    </a:lnTo>
                    <a:lnTo>
                      <a:pt x="54" y="49"/>
                    </a:lnTo>
                    <a:lnTo>
                      <a:pt x="54" y="41"/>
                    </a:lnTo>
                    <a:lnTo>
                      <a:pt x="53" y="34"/>
                    </a:lnTo>
                    <a:lnTo>
                      <a:pt x="52" y="27"/>
                    </a:lnTo>
                    <a:lnTo>
                      <a:pt x="54" y="37"/>
                    </a:lnTo>
                    <a:lnTo>
                      <a:pt x="55" y="46"/>
                    </a:lnTo>
                    <a:lnTo>
                      <a:pt x="55" y="54"/>
                    </a:lnTo>
                    <a:lnTo>
                      <a:pt x="54" y="62"/>
                    </a:lnTo>
                    <a:lnTo>
                      <a:pt x="53" y="71"/>
                    </a:lnTo>
                    <a:lnTo>
                      <a:pt x="51" y="78"/>
                    </a:lnTo>
                    <a:lnTo>
                      <a:pt x="49" y="85"/>
                    </a:lnTo>
                    <a:lnTo>
                      <a:pt x="46" y="90"/>
                    </a:lnTo>
                    <a:lnTo>
                      <a:pt x="42" y="96"/>
                    </a:lnTo>
                    <a:lnTo>
                      <a:pt x="39" y="100"/>
                    </a:lnTo>
                    <a:lnTo>
                      <a:pt x="35" y="102"/>
                    </a:lnTo>
                    <a:lnTo>
                      <a:pt x="30" y="104"/>
                    </a:lnTo>
                    <a:lnTo>
                      <a:pt x="26" y="104"/>
                    </a:lnTo>
                    <a:lnTo>
                      <a:pt x="21" y="103"/>
                    </a:lnTo>
                    <a:lnTo>
                      <a:pt x="17" y="101"/>
                    </a:lnTo>
                    <a:lnTo>
                      <a:pt x="13" y="96"/>
                    </a:lnTo>
                    <a:lnTo>
                      <a:pt x="9" y="91"/>
                    </a:lnTo>
                    <a:lnTo>
                      <a:pt x="6" y="84"/>
                    </a:lnTo>
                    <a:lnTo>
                      <a:pt x="4" y="77"/>
                    </a:lnTo>
                    <a:lnTo>
                      <a:pt x="2" y="69"/>
                    </a:lnTo>
                    <a:lnTo>
                      <a:pt x="1" y="62"/>
                    </a:lnTo>
                    <a:lnTo>
                      <a:pt x="0" y="53"/>
                    </a:lnTo>
                    <a:lnTo>
                      <a:pt x="0" y="46"/>
                    </a:lnTo>
                    <a:lnTo>
                      <a:pt x="1" y="35"/>
                    </a:lnTo>
                    <a:lnTo>
                      <a:pt x="2" y="29"/>
                    </a:lnTo>
                    <a:lnTo>
                      <a:pt x="5" y="21"/>
                    </a:lnTo>
                    <a:lnTo>
                      <a:pt x="7" y="16"/>
                    </a:lnTo>
                    <a:lnTo>
                      <a:pt x="10" y="11"/>
                    </a:lnTo>
                    <a:lnTo>
                      <a:pt x="13" y="7"/>
                    </a:lnTo>
                    <a:lnTo>
                      <a:pt x="17" y="3"/>
                    </a:lnTo>
                    <a:lnTo>
                      <a:pt x="20" y="1"/>
                    </a:lnTo>
                    <a:lnTo>
                      <a:pt x="2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40" name="Freeform 68"/>
              <p:cNvSpPr>
                <a:spLocks/>
              </p:cNvSpPr>
              <p:nvPr/>
            </p:nvSpPr>
            <p:spPr bwMode="auto">
              <a:xfrm>
                <a:off x="4810" y="3833"/>
                <a:ext cx="34" cy="41"/>
              </a:xfrm>
              <a:custGeom>
                <a:avLst/>
                <a:gdLst/>
                <a:ahLst/>
                <a:cxnLst>
                  <a:cxn ang="0">
                    <a:pos x="33" y="40"/>
                  </a:cxn>
                  <a:cxn ang="0">
                    <a:pos x="26" y="38"/>
                  </a:cxn>
                  <a:cxn ang="0">
                    <a:pos x="23" y="36"/>
                  </a:cxn>
                  <a:cxn ang="0">
                    <a:pos x="21" y="33"/>
                  </a:cxn>
                  <a:cxn ang="0">
                    <a:pos x="19" y="30"/>
                  </a:cxn>
                  <a:cxn ang="0">
                    <a:pos x="0" y="1"/>
                  </a:cxn>
                  <a:cxn ang="0">
                    <a:pos x="3" y="0"/>
                  </a:cxn>
                  <a:cxn ang="0">
                    <a:pos x="5" y="0"/>
                  </a:cxn>
                  <a:cxn ang="0">
                    <a:pos x="8" y="0"/>
                  </a:cxn>
                  <a:cxn ang="0">
                    <a:pos x="12" y="1"/>
                  </a:cxn>
                  <a:cxn ang="0">
                    <a:pos x="16" y="3"/>
                  </a:cxn>
                  <a:cxn ang="0">
                    <a:pos x="20" y="6"/>
                  </a:cxn>
                  <a:cxn ang="0">
                    <a:pos x="23" y="10"/>
                  </a:cxn>
                  <a:cxn ang="0">
                    <a:pos x="27" y="16"/>
                  </a:cxn>
                  <a:cxn ang="0">
                    <a:pos x="29" y="22"/>
                  </a:cxn>
                  <a:cxn ang="0">
                    <a:pos x="31" y="30"/>
                  </a:cxn>
                  <a:cxn ang="0">
                    <a:pos x="33" y="40"/>
                  </a:cxn>
                </a:cxnLst>
                <a:rect l="0" t="0" r="r" b="b"/>
                <a:pathLst>
                  <a:path w="34" h="41">
                    <a:moveTo>
                      <a:pt x="33" y="40"/>
                    </a:moveTo>
                    <a:lnTo>
                      <a:pt x="26" y="38"/>
                    </a:lnTo>
                    <a:lnTo>
                      <a:pt x="23" y="36"/>
                    </a:lnTo>
                    <a:lnTo>
                      <a:pt x="21" y="33"/>
                    </a:lnTo>
                    <a:lnTo>
                      <a:pt x="19" y="30"/>
                    </a:lnTo>
                    <a:lnTo>
                      <a:pt x="0" y="1"/>
                    </a:lnTo>
                    <a:lnTo>
                      <a:pt x="3" y="0"/>
                    </a:lnTo>
                    <a:lnTo>
                      <a:pt x="5" y="0"/>
                    </a:lnTo>
                    <a:lnTo>
                      <a:pt x="8" y="0"/>
                    </a:lnTo>
                    <a:lnTo>
                      <a:pt x="12" y="1"/>
                    </a:lnTo>
                    <a:lnTo>
                      <a:pt x="16" y="3"/>
                    </a:lnTo>
                    <a:lnTo>
                      <a:pt x="20" y="6"/>
                    </a:lnTo>
                    <a:lnTo>
                      <a:pt x="23" y="10"/>
                    </a:lnTo>
                    <a:lnTo>
                      <a:pt x="27" y="16"/>
                    </a:lnTo>
                    <a:lnTo>
                      <a:pt x="29" y="22"/>
                    </a:lnTo>
                    <a:lnTo>
                      <a:pt x="31" y="30"/>
                    </a:lnTo>
                    <a:lnTo>
                      <a:pt x="33" y="4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41" name="Freeform 69"/>
              <p:cNvSpPr>
                <a:spLocks/>
              </p:cNvSpPr>
              <p:nvPr/>
            </p:nvSpPr>
            <p:spPr bwMode="auto">
              <a:xfrm>
                <a:off x="4770" y="3799"/>
                <a:ext cx="113" cy="137"/>
              </a:xfrm>
              <a:custGeom>
                <a:avLst/>
                <a:gdLst/>
                <a:ahLst/>
                <a:cxnLst>
                  <a:cxn ang="0">
                    <a:pos x="14" y="130"/>
                  </a:cxn>
                  <a:cxn ang="0">
                    <a:pos x="9" y="126"/>
                  </a:cxn>
                  <a:cxn ang="0">
                    <a:pos x="5" y="121"/>
                  </a:cxn>
                  <a:cxn ang="0">
                    <a:pos x="3" y="113"/>
                  </a:cxn>
                  <a:cxn ang="0">
                    <a:pos x="1" y="102"/>
                  </a:cxn>
                  <a:cxn ang="0">
                    <a:pos x="0" y="89"/>
                  </a:cxn>
                  <a:cxn ang="0">
                    <a:pos x="1" y="74"/>
                  </a:cxn>
                  <a:cxn ang="0">
                    <a:pos x="3" y="58"/>
                  </a:cxn>
                  <a:cxn ang="0">
                    <a:pos x="9" y="36"/>
                  </a:cxn>
                  <a:cxn ang="0">
                    <a:pos x="22" y="12"/>
                  </a:cxn>
                  <a:cxn ang="0">
                    <a:pos x="40" y="2"/>
                  </a:cxn>
                  <a:cxn ang="0">
                    <a:pos x="56" y="2"/>
                  </a:cxn>
                  <a:cxn ang="0">
                    <a:pos x="75" y="16"/>
                  </a:cxn>
                  <a:cxn ang="0">
                    <a:pos x="87" y="38"/>
                  </a:cxn>
                  <a:cxn ang="0">
                    <a:pos x="95" y="70"/>
                  </a:cxn>
                  <a:cxn ang="0">
                    <a:pos x="99" y="97"/>
                  </a:cxn>
                  <a:cxn ang="0">
                    <a:pos x="101" y="112"/>
                  </a:cxn>
                  <a:cxn ang="0">
                    <a:pos x="104" y="128"/>
                  </a:cxn>
                  <a:cxn ang="0">
                    <a:pos x="109" y="135"/>
                  </a:cxn>
                  <a:cxn ang="0">
                    <a:pos x="107" y="135"/>
                  </a:cxn>
                  <a:cxn ang="0">
                    <a:pos x="103" y="129"/>
                  </a:cxn>
                  <a:cxn ang="0">
                    <a:pos x="82" y="112"/>
                  </a:cxn>
                  <a:cxn ang="0">
                    <a:pos x="85" y="82"/>
                  </a:cxn>
                  <a:cxn ang="0">
                    <a:pos x="83" y="66"/>
                  </a:cxn>
                  <a:cxn ang="0">
                    <a:pos x="79" y="49"/>
                  </a:cxn>
                  <a:cxn ang="0">
                    <a:pos x="71" y="29"/>
                  </a:cxn>
                  <a:cxn ang="0">
                    <a:pos x="57" y="17"/>
                  </a:cxn>
                  <a:cxn ang="0">
                    <a:pos x="40" y="16"/>
                  </a:cxn>
                  <a:cxn ang="0">
                    <a:pos x="23" y="31"/>
                  </a:cxn>
                  <a:cxn ang="0">
                    <a:pos x="14" y="51"/>
                  </a:cxn>
                  <a:cxn ang="0">
                    <a:pos x="10" y="69"/>
                  </a:cxn>
                  <a:cxn ang="0">
                    <a:pos x="9" y="88"/>
                  </a:cxn>
                  <a:cxn ang="0">
                    <a:pos x="10" y="106"/>
                  </a:cxn>
                  <a:cxn ang="0">
                    <a:pos x="15" y="124"/>
                  </a:cxn>
                </a:cxnLst>
                <a:rect l="0" t="0" r="r" b="b"/>
                <a:pathLst>
                  <a:path w="113" h="137">
                    <a:moveTo>
                      <a:pt x="17" y="130"/>
                    </a:moveTo>
                    <a:lnTo>
                      <a:pt x="14" y="130"/>
                    </a:lnTo>
                    <a:lnTo>
                      <a:pt x="12" y="128"/>
                    </a:lnTo>
                    <a:lnTo>
                      <a:pt x="9" y="126"/>
                    </a:lnTo>
                    <a:lnTo>
                      <a:pt x="7" y="124"/>
                    </a:lnTo>
                    <a:lnTo>
                      <a:pt x="5" y="121"/>
                    </a:lnTo>
                    <a:lnTo>
                      <a:pt x="4" y="118"/>
                    </a:lnTo>
                    <a:lnTo>
                      <a:pt x="3" y="113"/>
                    </a:lnTo>
                    <a:lnTo>
                      <a:pt x="2" y="109"/>
                    </a:lnTo>
                    <a:lnTo>
                      <a:pt x="1" y="102"/>
                    </a:lnTo>
                    <a:lnTo>
                      <a:pt x="1" y="95"/>
                    </a:lnTo>
                    <a:lnTo>
                      <a:pt x="0" y="89"/>
                    </a:lnTo>
                    <a:lnTo>
                      <a:pt x="0" y="82"/>
                    </a:lnTo>
                    <a:lnTo>
                      <a:pt x="1" y="74"/>
                    </a:lnTo>
                    <a:lnTo>
                      <a:pt x="1" y="69"/>
                    </a:lnTo>
                    <a:lnTo>
                      <a:pt x="3" y="58"/>
                    </a:lnTo>
                    <a:lnTo>
                      <a:pt x="5" y="46"/>
                    </a:lnTo>
                    <a:lnTo>
                      <a:pt x="9" y="36"/>
                    </a:lnTo>
                    <a:lnTo>
                      <a:pt x="15" y="23"/>
                    </a:lnTo>
                    <a:lnTo>
                      <a:pt x="22" y="12"/>
                    </a:lnTo>
                    <a:lnTo>
                      <a:pt x="30" y="5"/>
                    </a:lnTo>
                    <a:lnTo>
                      <a:pt x="40" y="2"/>
                    </a:lnTo>
                    <a:lnTo>
                      <a:pt x="48" y="0"/>
                    </a:lnTo>
                    <a:lnTo>
                      <a:pt x="56" y="2"/>
                    </a:lnTo>
                    <a:lnTo>
                      <a:pt x="67" y="8"/>
                    </a:lnTo>
                    <a:lnTo>
                      <a:pt x="75" y="16"/>
                    </a:lnTo>
                    <a:lnTo>
                      <a:pt x="81" y="25"/>
                    </a:lnTo>
                    <a:lnTo>
                      <a:pt x="87" y="38"/>
                    </a:lnTo>
                    <a:lnTo>
                      <a:pt x="91" y="53"/>
                    </a:lnTo>
                    <a:lnTo>
                      <a:pt x="95" y="70"/>
                    </a:lnTo>
                    <a:lnTo>
                      <a:pt x="99" y="88"/>
                    </a:lnTo>
                    <a:lnTo>
                      <a:pt x="99" y="97"/>
                    </a:lnTo>
                    <a:lnTo>
                      <a:pt x="100" y="104"/>
                    </a:lnTo>
                    <a:lnTo>
                      <a:pt x="101" y="112"/>
                    </a:lnTo>
                    <a:lnTo>
                      <a:pt x="102" y="120"/>
                    </a:lnTo>
                    <a:lnTo>
                      <a:pt x="104" y="128"/>
                    </a:lnTo>
                    <a:lnTo>
                      <a:pt x="106" y="132"/>
                    </a:lnTo>
                    <a:lnTo>
                      <a:pt x="109" y="135"/>
                    </a:lnTo>
                    <a:lnTo>
                      <a:pt x="112" y="136"/>
                    </a:lnTo>
                    <a:lnTo>
                      <a:pt x="107" y="135"/>
                    </a:lnTo>
                    <a:lnTo>
                      <a:pt x="104" y="132"/>
                    </a:lnTo>
                    <a:lnTo>
                      <a:pt x="103" y="129"/>
                    </a:lnTo>
                    <a:lnTo>
                      <a:pt x="77" y="126"/>
                    </a:lnTo>
                    <a:lnTo>
                      <a:pt x="82" y="112"/>
                    </a:lnTo>
                    <a:lnTo>
                      <a:pt x="85" y="95"/>
                    </a:lnTo>
                    <a:lnTo>
                      <a:pt x="85" y="82"/>
                    </a:lnTo>
                    <a:lnTo>
                      <a:pt x="84" y="73"/>
                    </a:lnTo>
                    <a:lnTo>
                      <a:pt x="83" y="66"/>
                    </a:lnTo>
                    <a:lnTo>
                      <a:pt x="82" y="59"/>
                    </a:lnTo>
                    <a:lnTo>
                      <a:pt x="79" y="49"/>
                    </a:lnTo>
                    <a:lnTo>
                      <a:pt x="75" y="39"/>
                    </a:lnTo>
                    <a:lnTo>
                      <a:pt x="71" y="29"/>
                    </a:lnTo>
                    <a:lnTo>
                      <a:pt x="65" y="22"/>
                    </a:lnTo>
                    <a:lnTo>
                      <a:pt x="57" y="17"/>
                    </a:lnTo>
                    <a:lnTo>
                      <a:pt x="48" y="15"/>
                    </a:lnTo>
                    <a:lnTo>
                      <a:pt x="40" y="16"/>
                    </a:lnTo>
                    <a:lnTo>
                      <a:pt x="31" y="21"/>
                    </a:lnTo>
                    <a:lnTo>
                      <a:pt x="23" y="31"/>
                    </a:lnTo>
                    <a:lnTo>
                      <a:pt x="17" y="41"/>
                    </a:lnTo>
                    <a:lnTo>
                      <a:pt x="14" y="51"/>
                    </a:lnTo>
                    <a:lnTo>
                      <a:pt x="12" y="61"/>
                    </a:lnTo>
                    <a:lnTo>
                      <a:pt x="10" y="69"/>
                    </a:lnTo>
                    <a:lnTo>
                      <a:pt x="9" y="79"/>
                    </a:lnTo>
                    <a:lnTo>
                      <a:pt x="9" y="88"/>
                    </a:lnTo>
                    <a:lnTo>
                      <a:pt x="9" y="98"/>
                    </a:lnTo>
                    <a:lnTo>
                      <a:pt x="10" y="106"/>
                    </a:lnTo>
                    <a:lnTo>
                      <a:pt x="12" y="115"/>
                    </a:lnTo>
                    <a:lnTo>
                      <a:pt x="15" y="124"/>
                    </a:lnTo>
                    <a:lnTo>
                      <a:pt x="17" y="13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42" name="Freeform 70"/>
              <p:cNvSpPr>
                <a:spLocks/>
              </p:cNvSpPr>
              <p:nvPr/>
            </p:nvSpPr>
            <p:spPr bwMode="auto">
              <a:xfrm>
                <a:off x="4779" y="3817"/>
                <a:ext cx="95" cy="140"/>
              </a:xfrm>
              <a:custGeom>
                <a:avLst/>
                <a:gdLst/>
                <a:ahLst/>
                <a:cxnLst>
                  <a:cxn ang="0">
                    <a:pos x="74" y="92"/>
                  </a:cxn>
                  <a:cxn ang="0">
                    <a:pos x="75" y="74"/>
                  </a:cxn>
                  <a:cxn ang="0">
                    <a:pos x="75" y="57"/>
                  </a:cxn>
                  <a:cxn ang="0">
                    <a:pos x="72" y="38"/>
                  </a:cxn>
                  <a:cxn ang="0">
                    <a:pos x="64" y="20"/>
                  </a:cxn>
                  <a:cxn ang="0">
                    <a:pos x="53" y="6"/>
                  </a:cxn>
                  <a:cxn ang="0">
                    <a:pos x="40" y="0"/>
                  </a:cxn>
                  <a:cxn ang="0">
                    <a:pos x="26" y="4"/>
                  </a:cxn>
                  <a:cxn ang="0">
                    <a:pos x="15" y="14"/>
                  </a:cxn>
                  <a:cxn ang="0">
                    <a:pos x="7" y="29"/>
                  </a:cxn>
                  <a:cxn ang="0">
                    <a:pos x="1" y="52"/>
                  </a:cxn>
                  <a:cxn ang="0">
                    <a:pos x="0" y="70"/>
                  </a:cxn>
                  <a:cxn ang="0">
                    <a:pos x="3" y="95"/>
                  </a:cxn>
                  <a:cxn ang="0">
                    <a:pos x="9" y="115"/>
                  </a:cxn>
                  <a:cxn ang="0">
                    <a:pos x="12" y="102"/>
                  </a:cxn>
                  <a:cxn ang="0">
                    <a:pos x="8" y="87"/>
                  </a:cxn>
                  <a:cxn ang="0">
                    <a:pos x="6" y="70"/>
                  </a:cxn>
                  <a:cxn ang="0">
                    <a:pos x="8" y="54"/>
                  </a:cxn>
                  <a:cxn ang="0">
                    <a:pos x="11" y="39"/>
                  </a:cxn>
                  <a:cxn ang="0">
                    <a:pos x="18" y="23"/>
                  </a:cxn>
                  <a:cxn ang="0">
                    <a:pos x="28" y="13"/>
                  </a:cxn>
                  <a:cxn ang="0">
                    <a:pos x="39" y="10"/>
                  </a:cxn>
                  <a:cxn ang="0">
                    <a:pos x="50" y="15"/>
                  </a:cxn>
                  <a:cxn ang="0">
                    <a:pos x="58" y="23"/>
                  </a:cxn>
                  <a:cxn ang="0">
                    <a:pos x="65" y="38"/>
                  </a:cxn>
                  <a:cxn ang="0">
                    <a:pos x="69" y="55"/>
                  </a:cxn>
                  <a:cxn ang="0">
                    <a:pos x="70" y="71"/>
                  </a:cxn>
                  <a:cxn ang="0">
                    <a:pos x="69" y="85"/>
                  </a:cxn>
                  <a:cxn ang="0">
                    <a:pos x="66" y="97"/>
                  </a:cxn>
                  <a:cxn ang="0">
                    <a:pos x="60" y="112"/>
                  </a:cxn>
                  <a:cxn ang="0">
                    <a:pos x="53" y="121"/>
                  </a:cxn>
                  <a:cxn ang="0">
                    <a:pos x="45" y="126"/>
                  </a:cxn>
                  <a:cxn ang="0">
                    <a:pos x="38" y="128"/>
                  </a:cxn>
                  <a:cxn ang="0">
                    <a:pos x="44" y="139"/>
                  </a:cxn>
                  <a:cxn ang="0">
                    <a:pos x="85" y="132"/>
                  </a:cxn>
                  <a:cxn ang="0">
                    <a:pos x="91" y="122"/>
                  </a:cxn>
                  <a:cxn ang="0">
                    <a:pos x="94" y="110"/>
                  </a:cxn>
                </a:cxnLst>
                <a:rect l="0" t="0" r="r" b="b"/>
                <a:pathLst>
                  <a:path w="95" h="140">
                    <a:moveTo>
                      <a:pt x="92" y="101"/>
                    </a:moveTo>
                    <a:lnTo>
                      <a:pt x="74" y="92"/>
                    </a:lnTo>
                    <a:lnTo>
                      <a:pt x="75" y="83"/>
                    </a:lnTo>
                    <a:lnTo>
                      <a:pt x="75" y="74"/>
                    </a:lnTo>
                    <a:lnTo>
                      <a:pt x="75" y="65"/>
                    </a:lnTo>
                    <a:lnTo>
                      <a:pt x="75" y="57"/>
                    </a:lnTo>
                    <a:lnTo>
                      <a:pt x="74" y="48"/>
                    </a:lnTo>
                    <a:lnTo>
                      <a:pt x="72" y="38"/>
                    </a:lnTo>
                    <a:lnTo>
                      <a:pt x="68" y="27"/>
                    </a:lnTo>
                    <a:lnTo>
                      <a:pt x="64" y="20"/>
                    </a:lnTo>
                    <a:lnTo>
                      <a:pt x="59" y="12"/>
                    </a:lnTo>
                    <a:lnTo>
                      <a:pt x="53" y="6"/>
                    </a:lnTo>
                    <a:lnTo>
                      <a:pt x="47" y="2"/>
                    </a:lnTo>
                    <a:lnTo>
                      <a:pt x="40" y="0"/>
                    </a:lnTo>
                    <a:lnTo>
                      <a:pt x="33" y="0"/>
                    </a:lnTo>
                    <a:lnTo>
                      <a:pt x="26" y="4"/>
                    </a:lnTo>
                    <a:lnTo>
                      <a:pt x="20" y="8"/>
                    </a:lnTo>
                    <a:lnTo>
                      <a:pt x="15" y="14"/>
                    </a:lnTo>
                    <a:lnTo>
                      <a:pt x="10" y="22"/>
                    </a:lnTo>
                    <a:lnTo>
                      <a:pt x="7" y="29"/>
                    </a:lnTo>
                    <a:lnTo>
                      <a:pt x="3" y="43"/>
                    </a:lnTo>
                    <a:lnTo>
                      <a:pt x="1" y="52"/>
                    </a:lnTo>
                    <a:lnTo>
                      <a:pt x="1" y="62"/>
                    </a:lnTo>
                    <a:lnTo>
                      <a:pt x="0" y="70"/>
                    </a:lnTo>
                    <a:lnTo>
                      <a:pt x="1" y="83"/>
                    </a:lnTo>
                    <a:lnTo>
                      <a:pt x="3" y="95"/>
                    </a:lnTo>
                    <a:lnTo>
                      <a:pt x="6" y="107"/>
                    </a:lnTo>
                    <a:lnTo>
                      <a:pt x="9" y="115"/>
                    </a:lnTo>
                    <a:lnTo>
                      <a:pt x="14" y="108"/>
                    </a:lnTo>
                    <a:lnTo>
                      <a:pt x="12" y="102"/>
                    </a:lnTo>
                    <a:lnTo>
                      <a:pt x="10" y="96"/>
                    </a:lnTo>
                    <a:lnTo>
                      <a:pt x="8" y="87"/>
                    </a:lnTo>
                    <a:lnTo>
                      <a:pt x="7" y="78"/>
                    </a:lnTo>
                    <a:lnTo>
                      <a:pt x="6" y="70"/>
                    </a:lnTo>
                    <a:lnTo>
                      <a:pt x="7" y="62"/>
                    </a:lnTo>
                    <a:lnTo>
                      <a:pt x="8" y="54"/>
                    </a:lnTo>
                    <a:lnTo>
                      <a:pt x="9" y="46"/>
                    </a:lnTo>
                    <a:lnTo>
                      <a:pt x="11" y="39"/>
                    </a:lnTo>
                    <a:lnTo>
                      <a:pt x="14" y="32"/>
                    </a:lnTo>
                    <a:lnTo>
                      <a:pt x="18" y="23"/>
                    </a:lnTo>
                    <a:lnTo>
                      <a:pt x="23" y="17"/>
                    </a:lnTo>
                    <a:lnTo>
                      <a:pt x="28" y="13"/>
                    </a:lnTo>
                    <a:lnTo>
                      <a:pt x="35" y="10"/>
                    </a:lnTo>
                    <a:lnTo>
                      <a:pt x="39" y="10"/>
                    </a:lnTo>
                    <a:lnTo>
                      <a:pt x="46" y="12"/>
                    </a:lnTo>
                    <a:lnTo>
                      <a:pt x="50" y="15"/>
                    </a:lnTo>
                    <a:lnTo>
                      <a:pt x="55" y="19"/>
                    </a:lnTo>
                    <a:lnTo>
                      <a:pt x="58" y="23"/>
                    </a:lnTo>
                    <a:lnTo>
                      <a:pt x="61" y="29"/>
                    </a:lnTo>
                    <a:lnTo>
                      <a:pt x="65" y="38"/>
                    </a:lnTo>
                    <a:lnTo>
                      <a:pt x="67" y="45"/>
                    </a:lnTo>
                    <a:lnTo>
                      <a:pt x="69" y="55"/>
                    </a:lnTo>
                    <a:lnTo>
                      <a:pt x="70" y="64"/>
                    </a:lnTo>
                    <a:lnTo>
                      <a:pt x="70" y="71"/>
                    </a:lnTo>
                    <a:lnTo>
                      <a:pt x="70" y="78"/>
                    </a:lnTo>
                    <a:lnTo>
                      <a:pt x="69" y="85"/>
                    </a:lnTo>
                    <a:lnTo>
                      <a:pt x="67" y="91"/>
                    </a:lnTo>
                    <a:lnTo>
                      <a:pt x="66" y="97"/>
                    </a:lnTo>
                    <a:lnTo>
                      <a:pt x="63" y="105"/>
                    </a:lnTo>
                    <a:lnTo>
                      <a:pt x="60" y="112"/>
                    </a:lnTo>
                    <a:lnTo>
                      <a:pt x="57" y="117"/>
                    </a:lnTo>
                    <a:lnTo>
                      <a:pt x="53" y="121"/>
                    </a:lnTo>
                    <a:lnTo>
                      <a:pt x="49" y="124"/>
                    </a:lnTo>
                    <a:lnTo>
                      <a:pt x="45" y="126"/>
                    </a:lnTo>
                    <a:lnTo>
                      <a:pt x="42" y="127"/>
                    </a:lnTo>
                    <a:lnTo>
                      <a:pt x="38" y="128"/>
                    </a:lnTo>
                    <a:lnTo>
                      <a:pt x="38" y="139"/>
                    </a:lnTo>
                    <a:lnTo>
                      <a:pt x="44" y="139"/>
                    </a:lnTo>
                    <a:lnTo>
                      <a:pt x="81" y="135"/>
                    </a:lnTo>
                    <a:lnTo>
                      <a:pt x="85" y="132"/>
                    </a:lnTo>
                    <a:lnTo>
                      <a:pt x="88" y="128"/>
                    </a:lnTo>
                    <a:lnTo>
                      <a:pt x="91" y="122"/>
                    </a:lnTo>
                    <a:lnTo>
                      <a:pt x="93" y="115"/>
                    </a:lnTo>
                    <a:lnTo>
                      <a:pt x="94" y="110"/>
                    </a:lnTo>
                    <a:lnTo>
                      <a:pt x="92" y="1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43" name="Freeform 71"/>
              <p:cNvSpPr>
                <a:spLocks/>
              </p:cNvSpPr>
              <p:nvPr/>
            </p:nvSpPr>
            <p:spPr bwMode="auto">
              <a:xfrm>
                <a:off x="4787" y="3924"/>
                <a:ext cx="35" cy="33"/>
              </a:xfrm>
              <a:custGeom>
                <a:avLst/>
                <a:gdLst/>
                <a:ahLst/>
                <a:cxnLst>
                  <a:cxn ang="0">
                    <a:pos x="7" y="0"/>
                  </a:cxn>
                  <a:cxn ang="0">
                    <a:pos x="9" y="5"/>
                  </a:cxn>
                  <a:cxn ang="0">
                    <a:pos x="13" y="10"/>
                  </a:cxn>
                  <a:cxn ang="0">
                    <a:pos x="16" y="14"/>
                  </a:cxn>
                  <a:cxn ang="0">
                    <a:pos x="19" y="17"/>
                  </a:cxn>
                  <a:cxn ang="0">
                    <a:pos x="23" y="19"/>
                  </a:cxn>
                  <a:cxn ang="0">
                    <a:pos x="26" y="20"/>
                  </a:cxn>
                  <a:cxn ang="0">
                    <a:pos x="28" y="21"/>
                  </a:cxn>
                  <a:cxn ang="0">
                    <a:pos x="31" y="21"/>
                  </a:cxn>
                  <a:cxn ang="0">
                    <a:pos x="34" y="32"/>
                  </a:cxn>
                  <a:cxn ang="0">
                    <a:pos x="31" y="32"/>
                  </a:cxn>
                  <a:cxn ang="0">
                    <a:pos x="29" y="32"/>
                  </a:cxn>
                  <a:cxn ang="0">
                    <a:pos x="25" y="32"/>
                  </a:cxn>
                  <a:cxn ang="0">
                    <a:pos x="21" y="31"/>
                  </a:cxn>
                  <a:cxn ang="0">
                    <a:pos x="17" y="28"/>
                  </a:cxn>
                  <a:cxn ang="0">
                    <a:pos x="14" y="25"/>
                  </a:cxn>
                  <a:cxn ang="0">
                    <a:pos x="11" y="22"/>
                  </a:cxn>
                  <a:cxn ang="0">
                    <a:pos x="8" y="19"/>
                  </a:cxn>
                  <a:cxn ang="0">
                    <a:pos x="4" y="13"/>
                  </a:cxn>
                  <a:cxn ang="0">
                    <a:pos x="2" y="10"/>
                  </a:cxn>
                  <a:cxn ang="0">
                    <a:pos x="0" y="4"/>
                  </a:cxn>
                  <a:cxn ang="0">
                    <a:pos x="7" y="0"/>
                  </a:cxn>
                </a:cxnLst>
                <a:rect l="0" t="0" r="r" b="b"/>
                <a:pathLst>
                  <a:path w="35" h="33">
                    <a:moveTo>
                      <a:pt x="7" y="0"/>
                    </a:moveTo>
                    <a:lnTo>
                      <a:pt x="9" y="5"/>
                    </a:lnTo>
                    <a:lnTo>
                      <a:pt x="13" y="10"/>
                    </a:lnTo>
                    <a:lnTo>
                      <a:pt x="16" y="14"/>
                    </a:lnTo>
                    <a:lnTo>
                      <a:pt x="19" y="17"/>
                    </a:lnTo>
                    <a:lnTo>
                      <a:pt x="23" y="19"/>
                    </a:lnTo>
                    <a:lnTo>
                      <a:pt x="26" y="20"/>
                    </a:lnTo>
                    <a:lnTo>
                      <a:pt x="28" y="21"/>
                    </a:lnTo>
                    <a:lnTo>
                      <a:pt x="31" y="21"/>
                    </a:lnTo>
                    <a:lnTo>
                      <a:pt x="34" y="32"/>
                    </a:lnTo>
                    <a:lnTo>
                      <a:pt x="31" y="32"/>
                    </a:lnTo>
                    <a:lnTo>
                      <a:pt x="29" y="32"/>
                    </a:lnTo>
                    <a:lnTo>
                      <a:pt x="25" y="32"/>
                    </a:lnTo>
                    <a:lnTo>
                      <a:pt x="21" y="31"/>
                    </a:lnTo>
                    <a:lnTo>
                      <a:pt x="17" y="28"/>
                    </a:lnTo>
                    <a:lnTo>
                      <a:pt x="14" y="25"/>
                    </a:lnTo>
                    <a:lnTo>
                      <a:pt x="11" y="22"/>
                    </a:lnTo>
                    <a:lnTo>
                      <a:pt x="8" y="19"/>
                    </a:lnTo>
                    <a:lnTo>
                      <a:pt x="4" y="13"/>
                    </a:lnTo>
                    <a:lnTo>
                      <a:pt x="2" y="10"/>
                    </a:lnTo>
                    <a:lnTo>
                      <a:pt x="0" y="4"/>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44" name="Freeform 72"/>
              <p:cNvSpPr>
                <a:spLocks/>
              </p:cNvSpPr>
              <p:nvPr/>
            </p:nvSpPr>
            <p:spPr bwMode="auto">
              <a:xfrm>
                <a:off x="4823" y="3877"/>
                <a:ext cx="7" cy="17"/>
              </a:xfrm>
              <a:custGeom>
                <a:avLst/>
                <a:gdLst/>
                <a:ahLst/>
                <a:cxnLst>
                  <a:cxn ang="0">
                    <a:pos x="6" y="0"/>
                  </a:cxn>
                  <a:cxn ang="0">
                    <a:pos x="3" y="0"/>
                  </a:cxn>
                  <a:cxn ang="0">
                    <a:pos x="2" y="1"/>
                  </a:cxn>
                  <a:cxn ang="0">
                    <a:pos x="1" y="3"/>
                  </a:cxn>
                  <a:cxn ang="0">
                    <a:pos x="0" y="6"/>
                  </a:cxn>
                  <a:cxn ang="0">
                    <a:pos x="0" y="8"/>
                  </a:cxn>
                  <a:cxn ang="0">
                    <a:pos x="0" y="10"/>
                  </a:cxn>
                  <a:cxn ang="0">
                    <a:pos x="1" y="12"/>
                  </a:cxn>
                  <a:cxn ang="0">
                    <a:pos x="1" y="14"/>
                  </a:cxn>
                  <a:cxn ang="0">
                    <a:pos x="2" y="16"/>
                  </a:cxn>
                  <a:cxn ang="0">
                    <a:pos x="4" y="16"/>
                  </a:cxn>
                  <a:cxn ang="0">
                    <a:pos x="6" y="16"/>
                  </a:cxn>
                  <a:cxn ang="0">
                    <a:pos x="6" y="15"/>
                  </a:cxn>
                  <a:cxn ang="0">
                    <a:pos x="4" y="15"/>
                  </a:cxn>
                  <a:cxn ang="0">
                    <a:pos x="3" y="15"/>
                  </a:cxn>
                  <a:cxn ang="0">
                    <a:pos x="3" y="15"/>
                  </a:cxn>
                  <a:cxn ang="0">
                    <a:pos x="2" y="14"/>
                  </a:cxn>
                  <a:cxn ang="0">
                    <a:pos x="2" y="13"/>
                  </a:cxn>
                  <a:cxn ang="0">
                    <a:pos x="1" y="12"/>
                  </a:cxn>
                  <a:cxn ang="0">
                    <a:pos x="1" y="11"/>
                  </a:cxn>
                  <a:cxn ang="0">
                    <a:pos x="1" y="10"/>
                  </a:cxn>
                  <a:cxn ang="0">
                    <a:pos x="1" y="9"/>
                  </a:cxn>
                  <a:cxn ang="0">
                    <a:pos x="1" y="8"/>
                  </a:cxn>
                  <a:cxn ang="0">
                    <a:pos x="1" y="6"/>
                  </a:cxn>
                  <a:cxn ang="0">
                    <a:pos x="1" y="5"/>
                  </a:cxn>
                  <a:cxn ang="0">
                    <a:pos x="1" y="4"/>
                  </a:cxn>
                  <a:cxn ang="0">
                    <a:pos x="2" y="3"/>
                  </a:cxn>
                  <a:cxn ang="0">
                    <a:pos x="2" y="2"/>
                  </a:cxn>
                  <a:cxn ang="0">
                    <a:pos x="3" y="1"/>
                  </a:cxn>
                  <a:cxn ang="0">
                    <a:pos x="3" y="1"/>
                  </a:cxn>
                  <a:cxn ang="0">
                    <a:pos x="4" y="1"/>
                  </a:cxn>
                  <a:cxn ang="0">
                    <a:pos x="6" y="1"/>
                  </a:cxn>
                  <a:cxn ang="0">
                    <a:pos x="6" y="0"/>
                  </a:cxn>
                </a:cxnLst>
                <a:rect l="0" t="0" r="r" b="b"/>
                <a:pathLst>
                  <a:path w="7" h="17">
                    <a:moveTo>
                      <a:pt x="6" y="0"/>
                    </a:moveTo>
                    <a:lnTo>
                      <a:pt x="3" y="0"/>
                    </a:lnTo>
                    <a:lnTo>
                      <a:pt x="2" y="1"/>
                    </a:lnTo>
                    <a:lnTo>
                      <a:pt x="1" y="3"/>
                    </a:lnTo>
                    <a:lnTo>
                      <a:pt x="0" y="6"/>
                    </a:lnTo>
                    <a:lnTo>
                      <a:pt x="0" y="8"/>
                    </a:lnTo>
                    <a:lnTo>
                      <a:pt x="0" y="10"/>
                    </a:lnTo>
                    <a:lnTo>
                      <a:pt x="1" y="12"/>
                    </a:lnTo>
                    <a:lnTo>
                      <a:pt x="1" y="14"/>
                    </a:lnTo>
                    <a:lnTo>
                      <a:pt x="2" y="16"/>
                    </a:lnTo>
                    <a:lnTo>
                      <a:pt x="4" y="16"/>
                    </a:lnTo>
                    <a:lnTo>
                      <a:pt x="6" y="16"/>
                    </a:lnTo>
                    <a:lnTo>
                      <a:pt x="6" y="15"/>
                    </a:lnTo>
                    <a:lnTo>
                      <a:pt x="4" y="15"/>
                    </a:lnTo>
                    <a:lnTo>
                      <a:pt x="3" y="15"/>
                    </a:lnTo>
                    <a:lnTo>
                      <a:pt x="3" y="15"/>
                    </a:lnTo>
                    <a:lnTo>
                      <a:pt x="2" y="14"/>
                    </a:lnTo>
                    <a:lnTo>
                      <a:pt x="2" y="13"/>
                    </a:lnTo>
                    <a:lnTo>
                      <a:pt x="1" y="12"/>
                    </a:lnTo>
                    <a:lnTo>
                      <a:pt x="1" y="11"/>
                    </a:lnTo>
                    <a:lnTo>
                      <a:pt x="1" y="10"/>
                    </a:lnTo>
                    <a:lnTo>
                      <a:pt x="1" y="9"/>
                    </a:lnTo>
                    <a:lnTo>
                      <a:pt x="1" y="8"/>
                    </a:lnTo>
                    <a:lnTo>
                      <a:pt x="1" y="6"/>
                    </a:lnTo>
                    <a:lnTo>
                      <a:pt x="1" y="5"/>
                    </a:lnTo>
                    <a:lnTo>
                      <a:pt x="1" y="4"/>
                    </a:lnTo>
                    <a:lnTo>
                      <a:pt x="2" y="3"/>
                    </a:lnTo>
                    <a:lnTo>
                      <a:pt x="2" y="2"/>
                    </a:lnTo>
                    <a:lnTo>
                      <a:pt x="3" y="1"/>
                    </a:lnTo>
                    <a:lnTo>
                      <a:pt x="3" y="1"/>
                    </a:lnTo>
                    <a:lnTo>
                      <a:pt x="4" y="1"/>
                    </a:lnTo>
                    <a:lnTo>
                      <a:pt x="6" y="1"/>
                    </a:lnTo>
                    <a:lnTo>
                      <a:pt x="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45" name="Freeform 73"/>
              <p:cNvSpPr>
                <a:spLocks/>
              </p:cNvSpPr>
              <p:nvPr/>
            </p:nvSpPr>
            <p:spPr bwMode="auto">
              <a:xfrm>
                <a:off x="4827" y="3877"/>
                <a:ext cx="8" cy="17"/>
              </a:xfrm>
              <a:custGeom>
                <a:avLst/>
                <a:gdLst/>
                <a:ahLst/>
                <a:cxnLst>
                  <a:cxn ang="0">
                    <a:pos x="0" y="1"/>
                  </a:cxn>
                  <a:cxn ang="0">
                    <a:pos x="1" y="1"/>
                  </a:cxn>
                  <a:cxn ang="0">
                    <a:pos x="2" y="2"/>
                  </a:cxn>
                  <a:cxn ang="0">
                    <a:pos x="3" y="4"/>
                  </a:cxn>
                  <a:cxn ang="0">
                    <a:pos x="4" y="5"/>
                  </a:cxn>
                  <a:cxn ang="0">
                    <a:pos x="4" y="7"/>
                  </a:cxn>
                  <a:cxn ang="0">
                    <a:pos x="4" y="9"/>
                  </a:cxn>
                  <a:cxn ang="0">
                    <a:pos x="4" y="11"/>
                  </a:cxn>
                  <a:cxn ang="0">
                    <a:pos x="4" y="11"/>
                  </a:cxn>
                  <a:cxn ang="0">
                    <a:pos x="3" y="13"/>
                  </a:cxn>
                  <a:cxn ang="0">
                    <a:pos x="2" y="14"/>
                  </a:cxn>
                  <a:cxn ang="0">
                    <a:pos x="2" y="15"/>
                  </a:cxn>
                  <a:cxn ang="0">
                    <a:pos x="1" y="15"/>
                  </a:cxn>
                  <a:cxn ang="0">
                    <a:pos x="0" y="15"/>
                  </a:cxn>
                  <a:cxn ang="0">
                    <a:pos x="2" y="16"/>
                  </a:cxn>
                  <a:cxn ang="0">
                    <a:pos x="3" y="16"/>
                  </a:cxn>
                  <a:cxn ang="0">
                    <a:pos x="4" y="16"/>
                  </a:cxn>
                  <a:cxn ang="0">
                    <a:pos x="5" y="15"/>
                  </a:cxn>
                  <a:cxn ang="0">
                    <a:pos x="6" y="14"/>
                  </a:cxn>
                  <a:cxn ang="0">
                    <a:pos x="6" y="12"/>
                  </a:cxn>
                  <a:cxn ang="0">
                    <a:pos x="7" y="11"/>
                  </a:cxn>
                  <a:cxn ang="0">
                    <a:pos x="7" y="10"/>
                  </a:cxn>
                  <a:cxn ang="0">
                    <a:pos x="7" y="9"/>
                  </a:cxn>
                  <a:cxn ang="0">
                    <a:pos x="7" y="7"/>
                  </a:cxn>
                  <a:cxn ang="0">
                    <a:pos x="7" y="5"/>
                  </a:cxn>
                  <a:cxn ang="0">
                    <a:pos x="7" y="4"/>
                  </a:cxn>
                  <a:cxn ang="0">
                    <a:pos x="6" y="3"/>
                  </a:cxn>
                  <a:cxn ang="0">
                    <a:pos x="5" y="1"/>
                  </a:cxn>
                  <a:cxn ang="0">
                    <a:pos x="4" y="1"/>
                  </a:cxn>
                  <a:cxn ang="0">
                    <a:pos x="4" y="0"/>
                  </a:cxn>
                  <a:cxn ang="0">
                    <a:pos x="3" y="0"/>
                  </a:cxn>
                  <a:cxn ang="0">
                    <a:pos x="2" y="0"/>
                  </a:cxn>
                  <a:cxn ang="0">
                    <a:pos x="0" y="1"/>
                  </a:cxn>
                </a:cxnLst>
                <a:rect l="0" t="0" r="r" b="b"/>
                <a:pathLst>
                  <a:path w="8" h="17">
                    <a:moveTo>
                      <a:pt x="0" y="1"/>
                    </a:moveTo>
                    <a:lnTo>
                      <a:pt x="1" y="1"/>
                    </a:lnTo>
                    <a:lnTo>
                      <a:pt x="2" y="2"/>
                    </a:lnTo>
                    <a:lnTo>
                      <a:pt x="3" y="4"/>
                    </a:lnTo>
                    <a:lnTo>
                      <a:pt x="4" y="5"/>
                    </a:lnTo>
                    <a:lnTo>
                      <a:pt x="4" y="7"/>
                    </a:lnTo>
                    <a:lnTo>
                      <a:pt x="4" y="9"/>
                    </a:lnTo>
                    <a:lnTo>
                      <a:pt x="4" y="11"/>
                    </a:lnTo>
                    <a:lnTo>
                      <a:pt x="4" y="11"/>
                    </a:lnTo>
                    <a:lnTo>
                      <a:pt x="3" y="13"/>
                    </a:lnTo>
                    <a:lnTo>
                      <a:pt x="2" y="14"/>
                    </a:lnTo>
                    <a:lnTo>
                      <a:pt x="2" y="15"/>
                    </a:lnTo>
                    <a:lnTo>
                      <a:pt x="1" y="15"/>
                    </a:lnTo>
                    <a:lnTo>
                      <a:pt x="0" y="15"/>
                    </a:lnTo>
                    <a:lnTo>
                      <a:pt x="2" y="16"/>
                    </a:lnTo>
                    <a:lnTo>
                      <a:pt x="3" y="16"/>
                    </a:lnTo>
                    <a:lnTo>
                      <a:pt x="4" y="16"/>
                    </a:lnTo>
                    <a:lnTo>
                      <a:pt x="5" y="15"/>
                    </a:lnTo>
                    <a:lnTo>
                      <a:pt x="6" y="14"/>
                    </a:lnTo>
                    <a:lnTo>
                      <a:pt x="6" y="12"/>
                    </a:lnTo>
                    <a:lnTo>
                      <a:pt x="7" y="11"/>
                    </a:lnTo>
                    <a:lnTo>
                      <a:pt x="7" y="10"/>
                    </a:lnTo>
                    <a:lnTo>
                      <a:pt x="7" y="9"/>
                    </a:lnTo>
                    <a:lnTo>
                      <a:pt x="7" y="7"/>
                    </a:lnTo>
                    <a:lnTo>
                      <a:pt x="7" y="5"/>
                    </a:lnTo>
                    <a:lnTo>
                      <a:pt x="7" y="4"/>
                    </a:lnTo>
                    <a:lnTo>
                      <a:pt x="6" y="3"/>
                    </a:lnTo>
                    <a:lnTo>
                      <a:pt x="5" y="1"/>
                    </a:lnTo>
                    <a:lnTo>
                      <a:pt x="4" y="1"/>
                    </a:lnTo>
                    <a:lnTo>
                      <a:pt x="4" y="0"/>
                    </a:lnTo>
                    <a:lnTo>
                      <a:pt x="3" y="0"/>
                    </a:lnTo>
                    <a:lnTo>
                      <a:pt x="2" y="0"/>
                    </a:lnTo>
                    <a:lnTo>
                      <a:pt x="0" y="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46" name="Freeform 74"/>
              <p:cNvSpPr>
                <a:spLocks/>
              </p:cNvSpPr>
              <p:nvPr/>
            </p:nvSpPr>
            <p:spPr bwMode="auto">
              <a:xfrm>
                <a:off x="4862" y="3763"/>
                <a:ext cx="327" cy="33"/>
              </a:xfrm>
              <a:custGeom>
                <a:avLst/>
                <a:gdLst/>
                <a:ahLst/>
                <a:cxnLst>
                  <a:cxn ang="0">
                    <a:pos x="0" y="4"/>
                  </a:cxn>
                  <a:cxn ang="0">
                    <a:pos x="25" y="7"/>
                  </a:cxn>
                  <a:cxn ang="0">
                    <a:pos x="49" y="12"/>
                  </a:cxn>
                  <a:cxn ang="0">
                    <a:pos x="73" y="18"/>
                  </a:cxn>
                  <a:cxn ang="0">
                    <a:pos x="97" y="26"/>
                  </a:cxn>
                  <a:cxn ang="0">
                    <a:pos x="112" y="32"/>
                  </a:cxn>
                  <a:cxn ang="0">
                    <a:pos x="92" y="21"/>
                  </a:cxn>
                  <a:cxn ang="0">
                    <a:pos x="121" y="15"/>
                  </a:cxn>
                  <a:cxn ang="0">
                    <a:pos x="157" y="12"/>
                  </a:cxn>
                  <a:cxn ang="0">
                    <a:pos x="198" y="11"/>
                  </a:cxn>
                  <a:cxn ang="0">
                    <a:pos x="253" y="9"/>
                  </a:cxn>
                  <a:cxn ang="0">
                    <a:pos x="293" y="13"/>
                  </a:cxn>
                  <a:cxn ang="0">
                    <a:pos x="326" y="18"/>
                  </a:cxn>
                  <a:cxn ang="0">
                    <a:pos x="282" y="9"/>
                  </a:cxn>
                  <a:cxn ang="0">
                    <a:pos x="238" y="4"/>
                  </a:cxn>
                  <a:cxn ang="0">
                    <a:pos x="233" y="4"/>
                  </a:cxn>
                  <a:cxn ang="0">
                    <a:pos x="129" y="1"/>
                  </a:cxn>
                  <a:cxn ang="0">
                    <a:pos x="112" y="8"/>
                  </a:cxn>
                  <a:cxn ang="0">
                    <a:pos x="66" y="1"/>
                  </a:cxn>
                  <a:cxn ang="0">
                    <a:pos x="55" y="0"/>
                  </a:cxn>
                  <a:cxn ang="0">
                    <a:pos x="32" y="0"/>
                  </a:cxn>
                  <a:cxn ang="0">
                    <a:pos x="19" y="2"/>
                  </a:cxn>
                  <a:cxn ang="0">
                    <a:pos x="0" y="4"/>
                  </a:cxn>
                </a:cxnLst>
                <a:rect l="0" t="0" r="r" b="b"/>
                <a:pathLst>
                  <a:path w="327" h="33">
                    <a:moveTo>
                      <a:pt x="0" y="4"/>
                    </a:moveTo>
                    <a:lnTo>
                      <a:pt x="25" y="7"/>
                    </a:lnTo>
                    <a:lnTo>
                      <a:pt x="49" y="12"/>
                    </a:lnTo>
                    <a:lnTo>
                      <a:pt x="73" y="18"/>
                    </a:lnTo>
                    <a:lnTo>
                      <a:pt x="97" y="26"/>
                    </a:lnTo>
                    <a:lnTo>
                      <a:pt x="112" y="32"/>
                    </a:lnTo>
                    <a:lnTo>
                      <a:pt x="92" y="21"/>
                    </a:lnTo>
                    <a:lnTo>
                      <a:pt x="121" y="15"/>
                    </a:lnTo>
                    <a:lnTo>
                      <a:pt x="157" y="12"/>
                    </a:lnTo>
                    <a:lnTo>
                      <a:pt x="198" y="11"/>
                    </a:lnTo>
                    <a:lnTo>
                      <a:pt x="253" y="9"/>
                    </a:lnTo>
                    <a:lnTo>
                      <a:pt x="293" y="13"/>
                    </a:lnTo>
                    <a:lnTo>
                      <a:pt x="326" y="18"/>
                    </a:lnTo>
                    <a:lnTo>
                      <a:pt x="282" y="9"/>
                    </a:lnTo>
                    <a:lnTo>
                      <a:pt x="238" y="4"/>
                    </a:lnTo>
                    <a:lnTo>
                      <a:pt x="233" y="4"/>
                    </a:lnTo>
                    <a:lnTo>
                      <a:pt x="129" y="1"/>
                    </a:lnTo>
                    <a:lnTo>
                      <a:pt x="112" y="8"/>
                    </a:lnTo>
                    <a:lnTo>
                      <a:pt x="66" y="1"/>
                    </a:lnTo>
                    <a:lnTo>
                      <a:pt x="55" y="0"/>
                    </a:lnTo>
                    <a:lnTo>
                      <a:pt x="32" y="0"/>
                    </a:lnTo>
                    <a:lnTo>
                      <a:pt x="19" y="2"/>
                    </a:lnTo>
                    <a:lnTo>
                      <a:pt x="0"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47" name="Freeform 75"/>
              <p:cNvSpPr>
                <a:spLocks/>
              </p:cNvSpPr>
              <p:nvPr/>
            </p:nvSpPr>
            <p:spPr bwMode="auto">
              <a:xfrm>
                <a:off x="5031" y="3744"/>
                <a:ext cx="16" cy="23"/>
              </a:xfrm>
              <a:custGeom>
                <a:avLst/>
                <a:gdLst/>
                <a:ahLst/>
                <a:cxnLst>
                  <a:cxn ang="0">
                    <a:pos x="12" y="0"/>
                  </a:cxn>
                  <a:cxn ang="0">
                    <a:pos x="8" y="5"/>
                  </a:cxn>
                  <a:cxn ang="0">
                    <a:pos x="4" y="11"/>
                  </a:cxn>
                  <a:cxn ang="0">
                    <a:pos x="0" y="21"/>
                  </a:cxn>
                  <a:cxn ang="0">
                    <a:pos x="5" y="22"/>
                  </a:cxn>
                  <a:cxn ang="0">
                    <a:pos x="8" y="16"/>
                  </a:cxn>
                  <a:cxn ang="0">
                    <a:pos x="10" y="12"/>
                  </a:cxn>
                  <a:cxn ang="0">
                    <a:pos x="15" y="6"/>
                  </a:cxn>
                  <a:cxn ang="0">
                    <a:pos x="12" y="0"/>
                  </a:cxn>
                </a:cxnLst>
                <a:rect l="0" t="0" r="r" b="b"/>
                <a:pathLst>
                  <a:path w="16" h="23">
                    <a:moveTo>
                      <a:pt x="12" y="0"/>
                    </a:moveTo>
                    <a:lnTo>
                      <a:pt x="8" y="5"/>
                    </a:lnTo>
                    <a:lnTo>
                      <a:pt x="4" y="11"/>
                    </a:lnTo>
                    <a:lnTo>
                      <a:pt x="0" y="21"/>
                    </a:lnTo>
                    <a:lnTo>
                      <a:pt x="5" y="22"/>
                    </a:lnTo>
                    <a:lnTo>
                      <a:pt x="8" y="16"/>
                    </a:lnTo>
                    <a:lnTo>
                      <a:pt x="10" y="12"/>
                    </a:lnTo>
                    <a:lnTo>
                      <a:pt x="15" y="6"/>
                    </a:lnTo>
                    <a:lnTo>
                      <a:pt x="1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48" name="Freeform 76"/>
              <p:cNvSpPr>
                <a:spLocks/>
              </p:cNvSpPr>
              <p:nvPr/>
            </p:nvSpPr>
            <p:spPr bwMode="auto">
              <a:xfrm>
                <a:off x="4912" y="3741"/>
                <a:ext cx="30" cy="23"/>
              </a:xfrm>
              <a:custGeom>
                <a:avLst/>
                <a:gdLst/>
                <a:ahLst/>
                <a:cxnLst>
                  <a:cxn ang="0">
                    <a:pos x="23" y="0"/>
                  </a:cxn>
                  <a:cxn ang="0">
                    <a:pos x="16" y="4"/>
                  </a:cxn>
                  <a:cxn ang="0">
                    <a:pos x="10" y="10"/>
                  </a:cxn>
                  <a:cxn ang="0">
                    <a:pos x="0" y="22"/>
                  </a:cxn>
                  <a:cxn ang="0">
                    <a:pos x="3" y="22"/>
                  </a:cxn>
                  <a:cxn ang="0">
                    <a:pos x="9" y="14"/>
                  </a:cxn>
                  <a:cxn ang="0">
                    <a:pos x="14" y="8"/>
                  </a:cxn>
                  <a:cxn ang="0">
                    <a:pos x="20" y="4"/>
                  </a:cxn>
                  <a:cxn ang="0">
                    <a:pos x="29" y="0"/>
                  </a:cxn>
                  <a:cxn ang="0">
                    <a:pos x="23" y="0"/>
                  </a:cxn>
                </a:cxnLst>
                <a:rect l="0" t="0" r="r" b="b"/>
                <a:pathLst>
                  <a:path w="30" h="23">
                    <a:moveTo>
                      <a:pt x="23" y="0"/>
                    </a:moveTo>
                    <a:lnTo>
                      <a:pt x="16" y="4"/>
                    </a:lnTo>
                    <a:lnTo>
                      <a:pt x="10" y="10"/>
                    </a:lnTo>
                    <a:lnTo>
                      <a:pt x="0" y="22"/>
                    </a:lnTo>
                    <a:lnTo>
                      <a:pt x="3" y="22"/>
                    </a:lnTo>
                    <a:lnTo>
                      <a:pt x="9" y="14"/>
                    </a:lnTo>
                    <a:lnTo>
                      <a:pt x="14" y="8"/>
                    </a:lnTo>
                    <a:lnTo>
                      <a:pt x="20" y="4"/>
                    </a:lnTo>
                    <a:lnTo>
                      <a:pt x="29" y="0"/>
                    </a:lnTo>
                    <a:lnTo>
                      <a:pt x="2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49" name="Freeform 77"/>
              <p:cNvSpPr>
                <a:spLocks/>
              </p:cNvSpPr>
              <p:nvPr/>
            </p:nvSpPr>
            <p:spPr bwMode="auto">
              <a:xfrm>
                <a:off x="4877" y="3745"/>
                <a:ext cx="21" cy="21"/>
              </a:xfrm>
              <a:custGeom>
                <a:avLst/>
                <a:gdLst/>
                <a:ahLst/>
                <a:cxnLst>
                  <a:cxn ang="0">
                    <a:pos x="10" y="11"/>
                  </a:cxn>
                  <a:cxn ang="0">
                    <a:pos x="12" y="10"/>
                  </a:cxn>
                  <a:cxn ang="0">
                    <a:pos x="12" y="8"/>
                  </a:cxn>
                  <a:cxn ang="0">
                    <a:pos x="12" y="6"/>
                  </a:cxn>
                  <a:cxn ang="0">
                    <a:pos x="12" y="4"/>
                  </a:cxn>
                  <a:cxn ang="0">
                    <a:pos x="11" y="1"/>
                  </a:cxn>
                  <a:cxn ang="0">
                    <a:pos x="20" y="0"/>
                  </a:cxn>
                  <a:cxn ang="0">
                    <a:pos x="7" y="1"/>
                  </a:cxn>
                  <a:cxn ang="0">
                    <a:pos x="4" y="3"/>
                  </a:cxn>
                  <a:cxn ang="0">
                    <a:pos x="2" y="5"/>
                  </a:cxn>
                  <a:cxn ang="0">
                    <a:pos x="1" y="8"/>
                  </a:cxn>
                  <a:cxn ang="0">
                    <a:pos x="0" y="11"/>
                  </a:cxn>
                  <a:cxn ang="0">
                    <a:pos x="0" y="20"/>
                  </a:cxn>
                  <a:cxn ang="0">
                    <a:pos x="9" y="18"/>
                  </a:cxn>
                  <a:cxn ang="0">
                    <a:pos x="9" y="12"/>
                  </a:cxn>
                  <a:cxn ang="0">
                    <a:pos x="10" y="11"/>
                  </a:cxn>
                </a:cxnLst>
                <a:rect l="0" t="0" r="r" b="b"/>
                <a:pathLst>
                  <a:path w="21" h="21">
                    <a:moveTo>
                      <a:pt x="10" y="11"/>
                    </a:moveTo>
                    <a:lnTo>
                      <a:pt x="12" y="10"/>
                    </a:lnTo>
                    <a:lnTo>
                      <a:pt x="12" y="8"/>
                    </a:lnTo>
                    <a:lnTo>
                      <a:pt x="12" y="6"/>
                    </a:lnTo>
                    <a:lnTo>
                      <a:pt x="12" y="4"/>
                    </a:lnTo>
                    <a:lnTo>
                      <a:pt x="11" y="1"/>
                    </a:lnTo>
                    <a:lnTo>
                      <a:pt x="20" y="0"/>
                    </a:lnTo>
                    <a:lnTo>
                      <a:pt x="7" y="1"/>
                    </a:lnTo>
                    <a:lnTo>
                      <a:pt x="4" y="3"/>
                    </a:lnTo>
                    <a:lnTo>
                      <a:pt x="2" y="5"/>
                    </a:lnTo>
                    <a:lnTo>
                      <a:pt x="1" y="8"/>
                    </a:lnTo>
                    <a:lnTo>
                      <a:pt x="0" y="11"/>
                    </a:lnTo>
                    <a:lnTo>
                      <a:pt x="0" y="20"/>
                    </a:lnTo>
                    <a:lnTo>
                      <a:pt x="9" y="18"/>
                    </a:lnTo>
                    <a:lnTo>
                      <a:pt x="9" y="12"/>
                    </a:lnTo>
                    <a:lnTo>
                      <a:pt x="1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50" name="Freeform 78"/>
              <p:cNvSpPr>
                <a:spLocks/>
              </p:cNvSpPr>
              <p:nvPr/>
            </p:nvSpPr>
            <p:spPr bwMode="auto">
              <a:xfrm>
                <a:off x="4885" y="3745"/>
                <a:ext cx="22" cy="19"/>
              </a:xfrm>
              <a:custGeom>
                <a:avLst/>
                <a:gdLst/>
                <a:ahLst/>
                <a:cxnLst>
                  <a:cxn ang="0">
                    <a:pos x="1" y="10"/>
                  </a:cxn>
                  <a:cxn ang="0">
                    <a:pos x="8" y="9"/>
                  </a:cxn>
                  <a:cxn ang="0">
                    <a:pos x="9" y="9"/>
                  </a:cxn>
                  <a:cxn ang="0">
                    <a:pos x="10" y="11"/>
                  </a:cxn>
                  <a:cxn ang="0">
                    <a:pos x="11" y="18"/>
                  </a:cxn>
                  <a:cxn ang="0">
                    <a:pos x="21" y="18"/>
                  </a:cxn>
                  <a:cxn ang="0">
                    <a:pos x="18" y="6"/>
                  </a:cxn>
                  <a:cxn ang="0">
                    <a:pos x="17" y="3"/>
                  </a:cxn>
                  <a:cxn ang="0">
                    <a:pos x="15" y="1"/>
                  </a:cxn>
                  <a:cxn ang="0">
                    <a:pos x="14" y="0"/>
                  </a:cxn>
                  <a:cxn ang="0">
                    <a:pos x="11" y="0"/>
                  </a:cxn>
                  <a:cxn ang="0">
                    <a:pos x="12" y="2"/>
                  </a:cxn>
                  <a:cxn ang="0">
                    <a:pos x="12" y="4"/>
                  </a:cxn>
                  <a:cxn ang="0">
                    <a:pos x="12" y="7"/>
                  </a:cxn>
                  <a:cxn ang="0">
                    <a:pos x="11" y="8"/>
                  </a:cxn>
                  <a:cxn ang="0">
                    <a:pos x="11" y="6"/>
                  </a:cxn>
                  <a:cxn ang="0">
                    <a:pos x="9" y="8"/>
                  </a:cxn>
                  <a:cxn ang="0">
                    <a:pos x="8" y="6"/>
                  </a:cxn>
                  <a:cxn ang="0">
                    <a:pos x="8" y="8"/>
                  </a:cxn>
                  <a:cxn ang="0">
                    <a:pos x="0" y="9"/>
                  </a:cxn>
                  <a:cxn ang="0">
                    <a:pos x="1" y="10"/>
                  </a:cxn>
                </a:cxnLst>
                <a:rect l="0" t="0" r="r" b="b"/>
                <a:pathLst>
                  <a:path w="22" h="19">
                    <a:moveTo>
                      <a:pt x="1" y="10"/>
                    </a:moveTo>
                    <a:lnTo>
                      <a:pt x="8" y="9"/>
                    </a:lnTo>
                    <a:lnTo>
                      <a:pt x="9" y="9"/>
                    </a:lnTo>
                    <a:lnTo>
                      <a:pt x="10" y="11"/>
                    </a:lnTo>
                    <a:lnTo>
                      <a:pt x="11" y="18"/>
                    </a:lnTo>
                    <a:lnTo>
                      <a:pt x="21" y="18"/>
                    </a:lnTo>
                    <a:lnTo>
                      <a:pt x="18" y="6"/>
                    </a:lnTo>
                    <a:lnTo>
                      <a:pt x="17" y="3"/>
                    </a:lnTo>
                    <a:lnTo>
                      <a:pt x="15" y="1"/>
                    </a:lnTo>
                    <a:lnTo>
                      <a:pt x="14" y="0"/>
                    </a:lnTo>
                    <a:lnTo>
                      <a:pt x="11" y="0"/>
                    </a:lnTo>
                    <a:lnTo>
                      <a:pt x="12" y="2"/>
                    </a:lnTo>
                    <a:lnTo>
                      <a:pt x="12" y="4"/>
                    </a:lnTo>
                    <a:lnTo>
                      <a:pt x="12" y="7"/>
                    </a:lnTo>
                    <a:lnTo>
                      <a:pt x="11" y="8"/>
                    </a:lnTo>
                    <a:lnTo>
                      <a:pt x="11" y="6"/>
                    </a:lnTo>
                    <a:lnTo>
                      <a:pt x="9" y="8"/>
                    </a:lnTo>
                    <a:lnTo>
                      <a:pt x="8" y="6"/>
                    </a:lnTo>
                    <a:lnTo>
                      <a:pt x="8" y="8"/>
                    </a:lnTo>
                    <a:lnTo>
                      <a:pt x="0" y="9"/>
                    </a:lnTo>
                    <a:lnTo>
                      <a:pt x="1"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51" name="Freeform 79"/>
              <p:cNvSpPr>
                <a:spLocks/>
              </p:cNvSpPr>
              <p:nvPr/>
            </p:nvSpPr>
            <p:spPr bwMode="auto">
              <a:xfrm>
                <a:off x="5093" y="3766"/>
                <a:ext cx="247" cy="170"/>
              </a:xfrm>
              <a:custGeom>
                <a:avLst/>
                <a:gdLst/>
                <a:ahLst/>
                <a:cxnLst>
                  <a:cxn ang="0">
                    <a:pos x="0" y="2"/>
                  </a:cxn>
                  <a:cxn ang="0">
                    <a:pos x="54" y="0"/>
                  </a:cxn>
                  <a:cxn ang="0">
                    <a:pos x="90" y="0"/>
                  </a:cxn>
                  <a:cxn ang="0">
                    <a:pos x="134" y="5"/>
                  </a:cxn>
                  <a:cxn ang="0">
                    <a:pos x="166" y="13"/>
                  </a:cxn>
                  <a:cxn ang="0">
                    <a:pos x="193" y="25"/>
                  </a:cxn>
                  <a:cxn ang="0">
                    <a:pos x="213" y="39"/>
                  </a:cxn>
                  <a:cxn ang="0">
                    <a:pos x="225" y="50"/>
                  </a:cxn>
                  <a:cxn ang="0">
                    <a:pos x="237" y="63"/>
                  </a:cxn>
                  <a:cxn ang="0">
                    <a:pos x="242" y="72"/>
                  </a:cxn>
                  <a:cxn ang="0">
                    <a:pos x="245" y="80"/>
                  </a:cxn>
                  <a:cxn ang="0">
                    <a:pos x="245" y="85"/>
                  </a:cxn>
                  <a:cxn ang="0">
                    <a:pos x="246" y="92"/>
                  </a:cxn>
                  <a:cxn ang="0">
                    <a:pos x="244" y="113"/>
                  </a:cxn>
                  <a:cxn ang="0">
                    <a:pos x="241" y="130"/>
                  </a:cxn>
                  <a:cxn ang="0">
                    <a:pos x="244" y="137"/>
                  </a:cxn>
                  <a:cxn ang="0">
                    <a:pos x="245" y="142"/>
                  </a:cxn>
                  <a:cxn ang="0">
                    <a:pos x="245" y="145"/>
                  </a:cxn>
                  <a:cxn ang="0">
                    <a:pos x="243" y="149"/>
                  </a:cxn>
                  <a:cxn ang="0">
                    <a:pos x="242" y="153"/>
                  </a:cxn>
                  <a:cxn ang="0">
                    <a:pos x="235" y="160"/>
                  </a:cxn>
                  <a:cxn ang="0">
                    <a:pos x="225" y="165"/>
                  </a:cxn>
                  <a:cxn ang="0">
                    <a:pos x="194" y="168"/>
                  </a:cxn>
                  <a:cxn ang="0">
                    <a:pos x="145" y="169"/>
                  </a:cxn>
                  <a:cxn ang="0">
                    <a:pos x="198" y="165"/>
                  </a:cxn>
                  <a:cxn ang="0">
                    <a:pos x="220" y="162"/>
                  </a:cxn>
                  <a:cxn ang="0">
                    <a:pos x="231" y="159"/>
                  </a:cxn>
                  <a:cxn ang="0">
                    <a:pos x="237" y="156"/>
                  </a:cxn>
                  <a:cxn ang="0">
                    <a:pos x="241" y="149"/>
                  </a:cxn>
                  <a:cxn ang="0">
                    <a:pos x="242" y="145"/>
                  </a:cxn>
                  <a:cxn ang="0">
                    <a:pos x="242" y="141"/>
                  </a:cxn>
                  <a:cxn ang="0">
                    <a:pos x="241" y="138"/>
                  </a:cxn>
                  <a:cxn ang="0">
                    <a:pos x="238" y="133"/>
                  </a:cxn>
                  <a:cxn ang="0">
                    <a:pos x="243" y="106"/>
                  </a:cxn>
                  <a:cxn ang="0">
                    <a:pos x="243" y="92"/>
                  </a:cxn>
                  <a:cxn ang="0">
                    <a:pos x="243" y="85"/>
                  </a:cxn>
                  <a:cxn ang="0">
                    <a:pos x="240" y="79"/>
                  </a:cxn>
                  <a:cxn ang="0">
                    <a:pos x="238" y="71"/>
                  </a:cxn>
                  <a:cxn ang="0">
                    <a:pos x="232" y="66"/>
                  </a:cxn>
                  <a:cxn ang="0">
                    <a:pos x="221" y="51"/>
                  </a:cxn>
                  <a:cxn ang="0">
                    <a:pos x="202" y="36"/>
                  </a:cxn>
                  <a:cxn ang="0">
                    <a:pos x="182" y="26"/>
                  </a:cxn>
                  <a:cxn ang="0">
                    <a:pos x="159" y="15"/>
                  </a:cxn>
                  <a:cxn ang="0">
                    <a:pos x="132" y="8"/>
                  </a:cxn>
                  <a:cxn ang="0">
                    <a:pos x="110" y="5"/>
                  </a:cxn>
                  <a:cxn ang="0">
                    <a:pos x="81" y="2"/>
                  </a:cxn>
                  <a:cxn ang="0">
                    <a:pos x="58" y="2"/>
                  </a:cxn>
                  <a:cxn ang="0">
                    <a:pos x="40" y="2"/>
                  </a:cxn>
                  <a:cxn ang="0">
                    <a:pos x="0" y="2"/>
                  </a:cxn>
                </a:cxnLst>
                <a:rect l="0" t="0" r="r" b="b"/>
                <a:pathLst>
                  <a:path w="247" h="170">
                    <a:moveTo>
                      <a:pt x="0" y="2"/>
                    </a:moveTo>
                    <a:lnTo>
                      <a:pt x="54" y="0"/>
                    </a:lnTo>
                    <a:lnTo>
                      <a:pt x="90" y="0"/>
                    </a:lnTo>
                    <a:lnTo>
                      <a:pt x="134" y="5"/>
                    </a:lnTo>
                    <a:lnTo>
                      <a:pt x="166" y="13"/>
                    </a:lnTo>
                    <a:lnTo>
                      <a:pt x="193" y="25"/>
                    </a:lnTo>
                    <a:lnTo>
                      <a:pt x="213" y="39"/>
                    </a:lnTo>
                    <a:lnTo>
                      <a:pt x="225" y="50"/>
                    </a:lnTo>
                    <a:lnTo>
                      <a:pt x="237" y="63"/>
                    </a:lnTo>
                    <a:lnTo>
                      <a:pt x="242" y="72"/>
                    </a:lnTo>
                    <a:lnTo>
                      <a:pt x="245" y="80"/>
                    </a:lnTo>
                    <a:lnTo>
                      <a:pt x="245" y="85"/>
                    </a:lnTo>
                    <a:lnTo>
                      <a:pt x="246" y="92"/>
                    </a:lnTo>
                    <a:lnTo>
                      <a:pt x="244" y="113"/>
                    </a:lnTo>
                    <a:lnTo>
                      <a:pt x="241" y="130"/>
                    </a:lnTo>
                    <a:lnTo>
                      <a:pt x="244" y="137"/>
                    </a:lnTo>
                    <a:lnTo>
                      <a:pt x="245" y="142"/>
                    </a:lnTo>
                    <a:lnTo>
                      <a:pt x="245" y="145"/>
                    </a:lnTo>
                    <a:lnTo>
                      <a:pt x="243" y="149"/>
                    </a:lnTo>
                    <a:lnTo>
                      <a:pt x="242" y="153"/>
                    </a:lnTo>
                    <a:lnTo>
                      <a:pt x="235" y="160"/>
                    </a:lnTo>
                    <a:lnTo>
                      <a:pt x="225" y="165"/>
                    </a:lnTo>
                    <a:lnTo>
                      <a:pt x="194" y="168"/>
                    </a:lnTo>
                    <a:lnTo>
                      <a:pt x="145" y="169"/>
                    </a:lnTo>
                    <a:lnTo>
                      <a:pt x="198" y="165"/>
                    </a:lnTo>
                    <a:lnTo>
                      <a:pt x="220" y="162"/>
                    </a:lnTo>
                    <a:lnTo>
                      <a:pt x="231" y="159"/>
                    </a:lnTo>
                    <a:lnTo>
                      <a:pt x="237" y="156"/>
                    </a:lnTo>
                    <a:lnTo>
                      <a:pt x="241" y="149"/>
                    </a:lnTo>
                    <a:lnTo>
                      <a:pt x="242" y="145"/>
                    </a:lnTo>
                    <a:lnTo>
                      <a:pt x="242" y="141"/>
                    </a:lnTo>
                    <a:lnTo>
                      <a:pt x="241" y="138"/>
                    </a:lnTo>
                    <a:lnTo>
                      <a:pt x="238" y="133"/>
                    </a:lnTo>
                    <a:lnTo>
                      <a:pt x="243" y="106"/>
                    </a:lnTo>
                    <a:lnTo>
                      <a:pt x="243" y="92"/>
                    </a:lnTo>
                    <a:lnTo>
                      <a:pt x="243" y="85"/>
                    </a:lnTo>
                    <a:lnTo>
                      <a:pt x="240" y="79"/>
                    </a:lnTo>
                    <a:lnTo>
                      <a:pt x="238" y="71"/>
                    </a:lnTo>
                    <a:lnTo>
                      <a:pt x="232" y="66"/>
                    </a:lnTo>
                    <a:lnTo>
                      <a:pt x="221" y="51"/>
                    </a:lnTo>
                    <a:lnTo>
                      <a:pt x="202" y="36"/>
                    </a:lnTo>
                    <a:lnTo>
                      <a:pt x="182" y="26"/>
                    </a:lnTo>
                    <a:lnTo>
                      <a:pt x="159" y="15"/>
                    </a:lnTo>
                    <a:lnTo>
                      <a:pt x="132" y="8"/>
                    </a:lnTo>
                    <a:lnTo>
                      <a:pt x="110" y="5"/>
                    </a:lnTo>
                    <a:lnTo>
                      <a:pt x="81" y="2"/>
                    </a:lnTo>
                    <a:lnTo>
                      <a:pt x="58" y="2"/>
                    </a:lnTo>
                    <a:lnTo>
                      <a:pt x="40" y="2"/>
                    </a:lnTo>
                    <a:lnTo>
                      <a:pt x="0"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52" name="Freeform 80"/>
              <p:cNvSpPr>
                <a:spLocks/>
              </p:cNvSpPr>
              <p:nvPr/>
            </p:nvSpPr>
            <p:spPr bwMode="auto">
              <a:xfrm>
                <a:off x="5090" y="3799"/>
                <a:ext cx="138" cy="169"/>
              </a:xfrm>
              <a:custGeom>
                <a:avLst/>
                <a:gdLst/>
                <a:ahLst/>
                <a:cxnLst>
                  <a:cxn ang="0">
                    <a:pos x="132" y="135"/>
                  </a:cxn>
                  <a:cxn ang="0">
                    <a:pos x="125" y="131"/>
                  </a:cxn>
                  <a:cxn ang="0">
                    <a:pos x="120" y="123"/>
                  </a:cxn>
                  <a:cxn ang="0">
                    <a:pos x="117" y="110"/>
                  </a:cxn>
                  <a:cxn ang="0">
                    <a:pos x="110" y="68"/>
                  </a:cxn>
                  <a:cxn ang="0">
                    <a:pos x="100" y="37"/>
                  </a:cxn>
                  <a:cxn ang="0">
                    <a:pos x="84" y="12"/>
                  </a:cxn>
                  <a:cxn ang="0">
                    <a:pos x="65" y="2"/>
                  </a:cxn>
                  <a:cxn ang="0">
                    <a:pos x="45" y="1"/>
                  </a:cxn>
                  <a:cxn ang="0">
                    <a:pos x="25" y="14"/>
                  </a:cxn>
                  <a:cxn ang="0">
                    <a:pos x="13" y="33"/>
                  </a:cxn>
                  <a:cxn ang="0">
                    <a:pos x="3" y="60"/>
                  </a:cxn>
                  <a:cxn ang="0">
                    <a:pos x="0" y="89"/>
                  </a:cxn>
                  <a:cxn ang="0">
                    <a:pos x="1" y="112"/>
                  </a:cxn>
                  <a:cxn ang="0">
                    <a:pos x="4" y="131"/>
                  </a:cxn>
                  <a:cxn ang="0">
                    <a:pos x="6" y="136"/>
                  </a:cxn>
                  <a:cxn ang="0">
                    <a:pos x="17" y="131"/>
                  </a:cxn>
                  <a:cxn ang="0">
                    <a:pos x="12" y="110"/>
                  </a:cxn>
                  <a:cxn ang="0">
                    <a:pos x="11" y="86"/>
                  </a:cxn>
                  <a:cxn ang="0">
                    <a:pos x="14" y="64"/>
                  </a:cxn>
                  <a:cxn ang="0">
                    <a:pos x="19" y="47"/>
                  </a:cxn>
                  <a:cxn ang="0">
                    <a:pos x="29" y="31"/>
                  </a:cxn>
                  <a:cxn ang="0">
                    <a:pos x="44" y="19"/>
                  </a:cxn>
                  <a:cxn ang="0">
                    <a:pos x="54" y="16"/>
                  </a:cxn>
                  <a:cxn ang="0">
                    <a:pos x="68" y="19"/>
                  </a:cxn>
                  <a:cxn ang="0">
                    <a:pos x="80" y="26"/>
                  </a:cxn>
                  <a:cxn ang="0">
                    <a:pos x="89" y="39"/>
                  </a:cxn>
                  <a:cxn ang="0">
                    <a:pos x="97" y="54"/>
                  </a:cxn>
                  <a:cxn ang="0">
                    <a:pos x="102" y="78"/>
                  </a:cxn>
                  <a:cxn ang="0">
                    <a:pos x="103" y="100"/>
                  </a:cxn>
                  <a:cxn ang="0">
                    <a:pos x="99" y="121"/>
                  </a:cxn>
                  <a:cxn ang="0">
                    <a:pos x="93" y="139"/>
                  </a:cxn>
                  <a:cxn ang="0">
                    <a:pos x="86" y="152"/>
                  </a:cxn>
                  <a:cxn ang="0">
                    <a:pos x="75" y="162"/>
                  </a:cxn>
                  <a:cxn ang="0">
                    <a:pos x="61" y="168"/>
                  </a:cxn>
                  <a:cxn ang="0">
                    <a:pos x="100" y="164"/>
                  </a:cxn>
                  <a:cxn ang="0">
                    <a:pos x="110" y="147"/>
                  </a:cxn>
                  <a:cxn ang="0">
                    <a:pos x="117" y="123"/>
                  </a:cxn>
                  <a:cxn ang="0">
                    <a:pos x="125" y="135"/>
                  </a:cxn>
                  <a:cxn ang="0">
                    <a:pos x="137" y="136"/>
                  </a:cxn>
                </a:cxnLst>
                <a:rect l="0" t="0" r="r" b="b"/>
                <a:pathLst>
                  <a:path w="138" h="169">
                    <a:moveTo>
                      <a:pt x="137" y="136"/>
                    </a:moveTo>
                    <a:lnTo>
                      <a:pt x="132" y="135"/>
                    </a:lnTo>
                    <a:lnTo>
                      <a:pt x="128" y="133"/>
                    </a:lnTo>
                    <a:lnTo>
                      <a:pt x="125" y="131"/>
                    </a:lnTo>
                    <a:lnTo>
                      <a:pt x="122" y="127"/>
                    </a:lnTo>
                    <a:lnTo>
                      <a:pt x="120" y="123"/>
                    </a:lnTo>
                    <a:lnTo>
                      <a:pt x="119" y="118"/>
                    </a:lnTo>
                    <a:lnTo>
                      <a:pt x="117" y="110"/>
                    </a:lnTo>
                    <a:lnTo>
                      <a:pt x="115" y="93"/>
                    </a:lnTo>
                    <a:lnTo>
                      <a:pt x="110" y="68"/>
                    </a:lnTo>
                    <a:lnTo>
                      <a:pt x="106" y="49"/>
                    </a:lnTo>
                    <a:lnTo>
                      <a:pt x="100" y="37"/>
                    </a:lnTo>
                    <a:lnTo>
                      <a:pt x="93" y="24"/>
                    </a:lnTo>
                    <a:lnTo>
                      <a:pt x="84" y="12"/>
                    </a:lnTo>
                    <a:lnTo>
                      <a:pt x="74" y="6"/>
                    </a:lnTo>
                    <a:lnTo>
                      <a:pt x="65" y="2"/>
                    </a:lnTo>
                    <a:lnTo>
                      <a:pt x="56" y="0"/>
                    </a:lnTo>
                    <a:lnTo>
                      <a:pt x="45" y="1"/>
                    </a:lnTo>
                    <a:lnTo>
                      <a:pt x="34" y="6"/>
                    </a:lnTo>
                    <a:lnTo>
                      <a:pt x="25" y="14"/>
                    </a:lnTo>
                    <a:lnTo>
                      <a:pt x="18" y="22"/>
                    </a:lnTo>
                    <a:lnTo>
                      <a:pt x="13" y="33"/>
                    </a:lnTo>
                    <a:lnTo>
                      <a:pt x="7" y="47"/>
                    </a:lnTo>
                    <a:lnTo>
                      <a:pt x="3" y="60"/>
                    </a:lnTo>
                    <a:lnTo>
                      <a:pt x="1" y="77"/>
                    </a:lnTo>
                    <a:lnTo>
                      <a:pt x="0" y="89"/>
                    </a:lnTo>
                    <a:lnTo>
                      <a:pt x="0" y="98"/>
                    </a:lnTo>
                    <a:lnTo>
                      <a:pt x="1" y="112"/>
                    </a:lnTo>
                    <a:lnTo>
                      <a:pt x="2" y="123"/>
                    </a:lnTo>
                    <a:lnTo>
                      <a:pt x="4" y="131"/>
                    </a:lnTo>
                    <a:lnTo>
                      <a:pt x="5" y="135"/>
                    </a:lnTo>
                    <a:lnTo>
                      <a:pt x="6" y="136"/>
                    </a:lnTo>
                    <a:lnTo>
                      <a:pt x="9" y="136"/>
                    </a:lnTo>
                    <a:lnTo>
                      <a:pt x="17" y="131"/>
                    </a:lnTo>
                    <a:lnTo>
                      <a:pt x="14" y="121"/>
                    </a:lnTo>
                    <a:lnTo>
                      <a:pt x="12" y="110"/>
                    </a:lnTo>
                    <a:lnTo>
                      <a:pt x="11" y="98"/>
                    </a:lnTo>
                    <a:lnTo>
                      <a:pt x="11" y="86"/>
                    </a:lnTo>
                    <a:lnTo>
                      <a:pt x="12" y="74"/>
                    </a:lnTo>
                    <a:lnTo>
                      <a:pt x="14" y="64"/>
                    </a:lnTo>
                    <a:lnTo>
                      <a:pt x="16" y="56"/>
                    </a:lnTo>
                    <a:lnTo>
                      <a:pt x="19" y="47"/>
                    </a:lnTo>
                    <a:lnTo>
                      <a:pt x="24" y="39"/>
                    </a:lnTo>
                    <a:lnTo>
                      <a:pt x="29" y="31"/>
                    </a:lnTo>
                    <a:lnTo>
                      <a:pt x="36" y="24"/>
                    </a:lnTo>
                    <a:lnTo>
                      <a:pt x="44" y="19"/>
                    </a:lnTo>
                    <a:lnTo>
                      <a:pt x="49" y="17"/>
                    </a:lnTo>
                    <a:lnTo>
                      <a:pt x="54" y="16"/>
                    </a:lnTo>
                    <a:lnTo>
                      <a:pt x="60" y="16"/>
                    </a:lnTo>
                    <a:lnTo>
                      <a:pt x="68" y="19"/>
                    </a:lnTo>
                    <a:lnTo>
                      <a:pt x="74" y="22"/>
                    </a:lnTo>
                    <a:lnTo>
                      <a:pt x="80" y="26"/>
                    </a:lnTo>
                    <a:lnTo>
                      <a:pt x="85" y="33"/>
                    </a:lnTo>
                    <a:lnTo>
                      <a:pt x="89" y="39"/>
                    </a:lnTo>
                    <a:lnTo>
                      <a:pt x="94" y="46"/>
                    </a:lnTo>
                    <a:lnTo>
                      <a:pt x="97" y="54"/>
                    </a:lnTo>
                    <a:lnTo>
                      <a:pt x="100" y="63"/>
                    </a:lnTo>
                    <a:lnTo>
                      <a:pt x="102" y="78"/>
                    </a:lnTo>
                    <a:lnTo>
                      <a:pt x="103" y="89"/>
                    </a:lnTo>
                    <a:lnTo>
                      <a:pt x="103" y="100"/>
                    </a:lnTo>
                    <a:lnTo>
                      <a:pt x="101" y="112"/>
                    </a:lnTo>
                    <a:lnTo>
                      <a:pt x="99" y="121"/>
                    </a:lnTo>
                    <a:lnTo>
                      <a:pt x="97" y="129"/>
                    </a:lnTo>
                    <a:lnTo>
                      <a:pt x="93" y="139"/>
                    </a:lnTo>
                    <a:lnTo>
                      <a:pt x="90" y="146"/>
                    </a:lnTo>
                    <a:lnTo>
                      <a:pt x="86" y="152"/>
                    </a:lnTo>
                    <a:lnTo>
                      <a:pt x="81" y="156"/>
                    </a:lnTo>
                    <a:lnTo>
                      <a:pt x="75" y="162"/>
                    </a:lnTo>
                    <a:lnTo>
                      <a:pt x="70" y="165"/>
                    </a:lnTo>
                    <a:lnTo>
                      <a:pt x="61" y="168"/>
                    </a:lnTo>
                    <a:lnTo>
                      <a:pt x="94" y="167"/>
                    </a:lnTo>
                    <a:lnTo>
                      <a:pt x="100" y="164"/>
                    </a:lnTo>
                    <a:lnTo>
                      <a:pt x="104" y="160"/>
                    </a:lnTo>
                    <a:lnTo>
                      <a:pt x="110" y="147"/>
                    </a:lnTo>
                    <a:lnTo>
                      <a:pt x="114" y="138"/>
                    </a:lnTo>
                    <a:lnTo>
                      <a:pt x="117" y="123"/>
                    </a:lnTo>
                    <a:lnTo>
                      <a:pt x="120" y="131"/>
                    </a:lnTo>
                    <a:lnTo>
                      <a:pt x="125" y="135"/>
                    </a:lnTo>
                    <a:lnTo>
                      <a:pt x="132" y="136"/>
                    </a:lnTo>
                    <a:lnTo>
                      <a:pt x="137"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53" name="Freeform 81"/>
              <p:cNvSpPr>
                <a:spLocks/>
              </p:cNvSpPr>
              <p:nvPr/>
            </p:nvSpPr>
            <p:spPr bwMode="auto">
              <a:xfrm>
                <a:off x="5103" y="3819"/>
                <a:ext cx="89" cy="149"/>
              </a:xfrm>
              <a:custGeom>
                <a:avLst/>
                <a:gdLst/>
                <a:ahLst/>
                <a:cxnLst>
                  <a:cxn ang="0">
                    <a:pos x="2" y="99"/>
                  </a:cxn>
                  <a:cxn ang="0">
                    <a:pos x="0" y="77"/>
                  </a:cxn>
                  <a:cxn ang="0">
                    <a:pos x="1" y="53"/>
                  </a:cxn>
                  <a:cxn ang="0">
                    <a:pos x="9" y="28"/>
                  </a:cxn>
                  <a:cxn ang="0">
                    <a:pos x="24" y="8"/>
                  </a:cxn>
                  <a:cxn ang="0">
                    <a:pos x="39" y="1"/>
                  </a:cxn>
                  <a:cxn ang="0">
                    <a:pos x="52" y="1"/>
                  </a:cxn>
                  <a:cxn ang="0">
                    <a:pos x="69" y="12"/>
                  </a:cxn>
                  <a:cxn ang="0">
                    <a:pos x="81" y="34"/>
                  </a:cxn>
                  <a:cxn ang="0">
                    <a:pos x="88" y="65"/>
                  </a:cxn>
                  <a:cxn ang="0">
                    <a:pos x="87" y="90"/>
                  </a:cxn>
                  <a:cxn ang="0">
                    <a:pos x="80" y="114"/>
                  </a:cxn>
                  <a:cxn ang="0">
                    <a:pos x="69" y="134"/>
                  </a:cxn>
                  <a:cxn ang="0">
                    <a:pos x="58" y="144"/>
                  </a:cxn>
                  <a:cxn ang="0">
                    <a:pos x="48" y="148"/>
                  </a:cxn>
                  <a:cxn ang="0">
                    <a:pos x="35" y="147"/>
                  </a:cxn>
                  <a:cxn ang="0">
                    <a:pos x="43" y="133"/>
                  </a:cxn>
                  <a:cxn ang="0">
                    <a:pos x="52" y="132"/>
                  </a:cxn>
                  <a:cxn ang="0">
                    <a:pos x="65" y="122"/>
                  </a:cxn>
                  <a:cxn ang="0">
                    <a:pos x="74" y="105"/>
                  </a:cxn>
                  <a:cxn ang="0">
                    <a:pos x="79" y="86"/>
                  </a:cxn>
                  <a:cxn ang="0">
                    <a:pos x="80" y="66"/>
                  </a:cxn>
                  <a:cxn ang="0">
                    <a:pos x="77" y="48"/>
                  </a:cxn>
                  <a:cxn ang="0">
                    <a:pos x="69" y="30"/>
                  </a:cxn>
                  <a:cxn ang="0">
                    <a:pos x="58" y="16"/>
                  </a:cxn>
                  <a:cxn ang="0">
                    <a:pos x="44" y="12"/>
                  </a:cxn>
                  <a:cxn ang="0">
                    <a:pos x="33" y="15"/>
                  </a:cxn>
                  <a:cxn ang="0">
                    <a:pos x="20" y="27"/>
                  </a:cxn>
                  <a:cxn ang="0">
                    <a:pos x="12" y="44"/>
                  </a:cxn>
                  <a:cxn ang="0">
                    <a:pos x="8" y="69"/>
                  </a:cxn>
                  <a:cxn ang="0">
                    <a:pos x="10" y="93"/>
                  </a:cxn>
                  <a:cxn ang="0">
                    <a:pos x="4" y="111"/>
                  </a:cxn>
                </a:cxnLst>
                <a:rect l="0" t="0" r="r" b="b"/>
                <a:pathLst>
                  <a:path w="89" h="149">
                    <a:moveTo>
                      <a:pt x="4" y="111"/>
                    </a:moveTo>
                    <a:lnTo>
                      <a:pt x="2" y="99"/>
                    </a:lnTo>
                    <a:lnTo>
                      <a:pt x="1" y="89"/>
                    </a:lnTo>
                    <a:lnTo>
                      <a:pt x="0" y="77"/>
                    </a:lnTo>
                    <a:lnTo>
                      <a:pt x="0" y="66"/>
                    </a:lnTo>
                    <a:lnTo>
                      <a:pt x="1" y="53"/>
                    </a:lnTo>
                    <a:lnTo>
                      <a:pt x="5" y="39"/>
                    </a:lnTo>
                    <a:lnTo>
                      <a:pt x="9" y="28"/>
                    </a:lnTo>
                    <a:lnTo>
                      <a:pt x="16" y="18"/>
                    </a:lnTo>
                    <a:lnTo>
                      <a:pt x="24" y="8"/>
                    </a:lnTo>
                    <a:lnTo>
                      <a:pt x="31" y="3"/>
                    </a:lnTo>
                    <a:lnTo>
                      <a:pt x="39" y="1"/>
                    </a:lnTo>
                    <a:lnTo>
                      <a:pt x="44" y="0"/>
                    </a:lnTo>
                    <a:lnTo>
                      <a:pt x="52" y="1"/>
                    </a:lnTo>
                    <a:lnTo>
                      <a:pt x="61" y="5"/>
                    </a:lnTo>
                    <a:lnTo>
                      <a:pt x="69" y="12"/>
                    </a:lnTo>
                    <a:lnTo>
                      <a:pt x="76" y="23"/>
                    </a:lnTo>
                    <a:lnTo>
                      <a:pt x="81" y="34"/>
                    </a:lnTo>
                    <a:lnTo>
                      <a:pt x="86" y="49"/>
                    </a:lnTo>
                    <a:lnTo>
                      <a:pt x="88" y="65"/>
                    </a:lnTo>
                    <a:lnTo>
                      <a:pt x="88" y="76"/>
                    </a:lnTo>
                    <a:lnTo>
                      <a:pt x="87" y="90"/>
                    </a:lnTo>
                    <a:lnTo>
                      <a:pt x="84" y="104"/>
                    </a:lnTo>
                    <a:lnTo>
                      <a:pt x="80" y="114"/>
                    </a:lnTo>
                    <a:lnTo>
                      <a:pt x="75" y="126"/>
                    </a:lnTo>
                    <a:lnTo>
                      <a:pt x="69" y="134"/>
                    </a:lnTo>
                    <a:lnTo>
                      <a:pt x="64" y="140"/>
                    </a:lnTo>
                    <a:lnTo>
                      <a:pt x="58" y="144"/>
                    </a:lnTo>
                    <a:lnTo>
                      <a:pt x="51" y="147"/>
                    </a:lnTo>
                    <a:lnTo>
                      <a:pt x="48" y="148"/>
                    </a:lnTo>
                    <a:lnTo>
                      <a:pt x="40" y="148"/>
                    </a:lnTo>
                    <a:lnTo>
                      <a:pt x="35" y="147"/>
                    </a:lnTo>
                    <a:lnTo>
                      <a:pt x="29" y="144"/>
                    </a:lnTo>
                    <a:lnTo>
                      <a:pt x="43" y="133"/>
                    </a:lnTo>
                    <a:lnTo>
                      <a:pt x="47" y="133"/>
                    </a:lnTo>
                    <a:lnTo>
                      <a:pt x="52" y="132"/>
                    </a:lnTo>
                    <a:lnTo>
                      <a:pt x="59" y="127"/>
                    </a:lnTo>
                    <a:lnTo>
                      <a:pt x="65" y="122"/>
                    </a:lnTo>
                    <a:lnTo>
                      <a:pt x="70" y="113"/>
                    </a:lnTo>
                    <a:lnTo>
                      <a:pt x="74" y="105"/>
                    </a:lnTo>
                    <a:lnTo>
                      <a:pt x="77" y="97"/>
                    </a:lnTo>
                    <a:lnTo>
                      <a:pt x="79" y="86"/>
                    </a:lnTo>
                    <a:lnTo>
                      <a:pt x="80" y="75"/>
                    </a:lnTo>
                    <a:lnTo>
                      <a:pt x="80" y="66"/>
                    </a:lnTo>
                    <a:lnTo>
                      <a:pt x="78" y="56"/>
                    </a:lnTo>
                    <a:lnTo>
                      <a:pt x="77" y="48"/>
                    </a:lnTo>
                    <a:lnTo>
                      <a:pt x="74" y="40"/>
                    </a:lnTo>
                    <a:lnTo>
                      <a:pt x="69" y="30"/>
                    </a:lnTo>
                    <a:lnTo>
                      <a:pt x="64" y="22"/>
                    </a:lnTo>
                    <a:lnTo>
                      <a:pt x="58" y="16"/>
                    </a:lnTo>
                    <a:lnTo>
                      <a:pt x="51" y="12"/>
                    </a:lnTo>
                    <a:lnTo>
                      <a:pt x="44" y="12"/>
                    </a:lnTo>
                    <a:lnTo>
                      <a:pt x="39" y="12"/>
                    </a:lnTo>
                    <a:lnTo>
                      <a:pt x="33" y="15"/>
                    </a:lnTo>
                    <a:lnTo>
                      <a:pt x="25" y="20"/>
                    </a:lnTo>
                    <a:lnTo>
                      <a:pt x="20" y="27"/>
                    </a:lnTo>
                    <a:lnTo>
                      <a:pt x="15" y="35"/>
                    </a:lnTo>
                    <a:lnTo>
                      <a:pt x="12" y="44"/>
                    </a:lnTo>
                    <a:lnTo>
                      <a:pt x="9" y="58"/>
                    </a:lnTo>
                    <a:lnTo>
                      <a:pt x="8" y="69"/>
                    </a:lnTo>
                    <a:lnTo>
                      <a:pt x="8" y="78"/>
                    </a:lnTo>
                    <a:lnTo>
                      <a:pt x="10" y="93"/>
                    </a:lnTo>
                    <a:lnTo>
                      <a:pt x="14" y="106"/>
                    </a:lnTo>
                    <a:lnTo>
                      <a:pt x="4" y="1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54" name="Freeform 82"/>
              <p:cNvSpPr>
                <a:spLocks/>
              </p:cNvSpPr>
              <p:nvPr/>
            </p:nvSpPr>
            <p:spPr bwMode="auto">
              <a:xfrm>
                <a:off x="5107" y="3923"/>
                <a:ext cx="40" cy="45"/>
              </a:xfrm>
              <a:custGeom>
                <a:avLst/>
                <a:gdLst/>
                <a:ahLst/>
                <a:cxnLst>
                  <a:cxn ang="0">
                    <a:pos x="9" y="0"/>
                  </a:cxn>
                  <a:cxn ang="0">
                    <a:pos x="11" y="7"/>
                  </a:cxn>
                  <a:cxn ang="0">
                    <a:pos x="15" y="14"/>
                  </a:cxn>
                  <a:cxn ang="0">
                    <a:pos x="19" y="20"/>
                  </a:cxn>
                  <a:cxn ang="0">
                    <a:pos x="24" y="24"/>
                  </a:cxn>
                  <a:cxn ang="0">
                    <a:pos x="31" y="28"/>
                  </a:cxn>
                  <a:cxn ang="0">
                    <a:pos x="35" y="29"/>
                  </a:cxn>
                  <a:cxn ang="0">
                    <a:pos x="39" y="29"/>
                  </a:cxn>
                  <a:cxn ang="0">
                    <a:pos x="36" y="44"/>
                  </a:cxn>
                  <a:cxn ang="0">
                    <a:pos x="30" y="43"/>
                  </a:cxn>
                  <a:cxn ang="0">
                    <a:pos x="25" y="40"/>
                  </a:cxn>
                  <a:cxn ang="0">
                    <a:pos x="20" y="37"/>
                  </a:cxn>
                  <a:cxn ang="0">
                    <a:pos x="14" y="32"/>
                  </a:cxn>
                  <a:cxn ang="0">
                    <a:pos x="9" y="25"/>
                  </a:cxn>
                  <a:cxn ang="0">
                    <a:pos x="6" y="20"/>
                  </a:cxn>
                  <a:cxn ang="0">
                    <a:pos x="3" y="14"/>
                  </a:cxn>
                  <a:cxn ang="0">
                    <a:pos x="0" y="6"/>
                  </a:cxn>
                  <a:cxn ang="0">
                    <a:pos x="9" y="0"/>
                  </a:cxn>
                </a:cxnLst>
                <a:rect l="0" t="0" r="r" b="b"/>
                <a:pathLst>
                  <a:path w="40" h="45">
                    <a:moveTo>
                      <a:pt x="9" y="0"/>
                    </a:moveTo>
                    <a:lnTo>
                      <a:pt x="11" y="7"/>
                    </a:lnTo>
                    <a:lnTo>
                      <a:pt x="15" y="14"/>
                    </a:lnTo>
                    <a:lnTo>
                      <a:pt x="19" y="20"/>
                    </a:lnTo>
                    <a:lnTo>
                      <a:pt x="24" y="24"/>
                    </a:lnTo>
                    <a:lnTo>
                      <a:pt x="31" y="28"/>
                    </a:lnTo>
                    <a:lnTo>
                      <a:pt x="35" y="29"/>
                    </a:lnTo>
                    <a:lnTo>
                      <a:pt x="39" y="29"/>
                    </a:lnTo>
                    <a:lnTo>
                      <a:pt x="36" y="44"/>
                    </a:lnTo>
                    <a:lnTo>
                      <a:pt x="30" y="43"/>
                    </a:lnTo>
                    <a:lnTo>
                      <a:pt x="25" y="40"/>
                    </a:lnTo>
                    <a:lnTo>
                      <a:pt x="20" y="37"/>
                    </a:lnTo>
                    <a:lnTo>
                      <a:pt x="14" y="32"/>
                    </a:lnTo>
                    <a:lnTo>
                      <a:pt x="9" y="25"/>
                    </a:lnTo>
                    <a:lnTo>
                      <a:pt x="6" y="20"/>
                    </a:lnTo>
                    <a:lnTo>
                      <a:pt x="3" y="14"/>
                    </a:lnTo>
                    <a:lnTo>
                      <a:pt x="0" y="6"/>
                    </a:lnTo>
                    <a:lnTo>
                      <a:pt x="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55" name="Freeform 83"/>
              <p:cNvSpPr>
                <a:spLocks/>
              </p:cNvSpPr>
              <p:nvPr/>
            </p:nvSpPr>
            <p:spPr bwMode="auto">
              <a:xfrm>
                <a:off x="5115" y="3838"/>
                <a:ext cx="56" cy="107"/>
              </a:xfrm>
              <a:custGeom>
                <a:avLst/>
                <a:gdLst/>
                <a:ahLst/>
                <a:cxnLst>
                  <a:cxn ang="0">
                    <a:pos x="42" y="10"/>
                  </a:cxn>
                  <a:cxn ang="0">
                    <a:pos x="43" y="34"/>
                  </a:cxn>
                  <a:cxn ang="0">
                    <a:pos x="30" y="13"/>
                  </a:cxn>
                  <a:cxn ang="0">
                    <a:pos x="30" y="25"/>
                  </a:cxn>
                  <a:cxn ang="0">
                    <a:pos x="29" y="36"/>
                  </a:cxn>
                  <a:cxn ang="0">
                    <a:pos x="27" y="43"/>
                  </a:cxn>
                  <a:cxn ang="0">
                    <a:pos x="25" y="49"/>
                  </a:cxn>
                  <a:cxn ang="0">
                    <a:pos x="22" y="53"/>
                  </a:cxn>
                  <a:cxn ang="0">
                    <a:pos x="19" y="57"/>
                  </a:cxn>
                  <a:cxn ang="0">
                    <a:pos x="11" y="66"/>
                  </a:cxn>
                  <a:cxn ang="0">
                    <a:pos x="19" y="86"/>
                  </a:cxn>
                  <a:cxn ang="0">
                    <a:pos x="26" y="80"/>
                  </a:cxn>
                  <a:cxn ang="0">
                    <a:pos x="32" y="76"/>
                  </a:cxn>
                  <a:cxn ang="0">
                    <a:pos x="33" y="75"/>
                  </a:cxn>
                  <a:cxn ang="0">
                    <a:pos x="36" y="75"/>
                  </a:cxn>
                  <a:cxn ang="0">
                    <a:pos x="40" y="75"/>
                  </a:cxn>
                  <a:cxn ang="0">
                    <a:pos x="45" y="78"/>
                  </a:cxn>
                  <a:cxn ang="0">
                    <a:pos x="51" y="84"/>
                  </a:cxn>
                  <a:cxn ang="0">
                    <a:pos x="55" y="89"/>
                  </a:cxn>
                  <a:cxn ang="0">
                    <a:pos x="51" y="96"/>
                  </a:cxn>
                  <a:cxn ang="0">
                    <a:pos x="47" y="100"/>
                  </a:cxn>
                  <a:cxn ang="0">
                    <a:pos x="42" y="103"/>
                  </a:cxn>
                  <a:cxn ang="0">
                    <a:pos x="38" y="106"/>
                  </a:cxn>
                  <a:cxn ang="0">
                    <a:pos x="33" y="106"/>
                  </a:cxn>
                  <a:cxn ang="0">
                    <a:pos x="28" y="106"/>
                  </a:cxn>
                  <a:cxn ang="0">
                    <a:pos x="23" y="104"/>
                  </a:cxn>
                  <a:cxn ang="0">
                    <a:pos x="18" y="101"/>
                  </a:cxn>
                  <a:cxn ang="0">
                    <a:pos x="13" y="96"/>
                  </a:cxn>
                  <a:cxn ang="0">
                    <a:pos x="9" y="91"/>
                  </a:cxn>
                  <a:cxn ang="0">
                    <a:pos x="6" y="83"/>
                  </a:cxn>
                  <a:cxn ang="0">
                    <a:pos x="3" y="75"/>
                  </a:cxn>
                  <a:cxn ang="0">
                    <a:pos x="1" y="68"/>
                  </a:cxn>
                  <a:cxn ang="0">
                    <a:pos x="0" y="59"/>
                  </a:cxn>
                  <a:cxn ang="0">
                    <a:pos x="0" y="48"/>
                  </a:cxn>
                  <a:cxn ang="0">
                    <a:pos x="1" y="38"/>
                  </a:cxn>
                  <a:cxn ang="0">
                    <a:pos x="3" y="31"/>
                  </a:cxn>
                  <a:cxn ang="0">
                    <a:pos x="5" y="24"/>
                  </a:cxn>
                  <a:cxn ang="0">
                    <a:pos x="9" y="17"/>
                  </a:cxn>
                  <a:cxn ang="0">
                    <a:pos x="14" y="9"/>
                  </a:cxn>
                  <a:cxn ang="0">
                    <a:pos x="21" y="3"/>
                  </a:cxn>
                  <a:cxn ang="0">
                    <a:pos x="27" y="0"/>
                  </a:cxn>
                  <a:cxn ang="0">
                    <a:pos x="33" y="0"/>
                  </a:cxn>
                  <a:cxn ang="0">
                    <a:pos x="40" y="1"/>
                  </a:cxn>
                  <a:cxn ang="0">
                    <a:pos x="43" y="3"/>
                  </a:cxn>
                  <a:cxn ang="0">
                    <a:pos x="42" y="10"/>
                  </a:cxn>
                </a:cxnLst>
                <a:rect l="0" t="0" r="r" b="b"/>
                <a:pathLst>
                  <a:path w="56" h="107">
                    <a:moveTo>
                      <a:pt x="42" y="10"/>
                    </a:moveTo>
                    <a:lnTo>
                      <a:pt x="43" y="34"/>
                    </a:lnTo>
                    <a:lnTo>
                      <a:pt x="30" y="13"/>
                    </a:lnTo>
                    <a:lnTo>
                      <a:pt x="30" y="25"/>
                    </a:lnTo>
                    <a:lnTo>
                      <a:pt x="29" y="36"/>
                    </a:lnTo>
                    <a:lnTo>
                      <a:pt x="27" y="43"/>
                    </a:lnTo>
                    <a:lnTo>
                      <a:pt x="25" y="49"/>
                    </a:lnTo>
                    <a:lnTo>
                      <a:pt x="22" y="53"/>
                    </a:lnTo>
                    <a:lnTo>
                      <a:pt x="19" y="57"/>
                    </a:lnTo>
                    <a:lnTo>
                      <a:pt x="11" y="66"/>
                    </a:lnTo>
                    <a:lnTo>
                      <a:pt x="19" y="86"/>
                    </a:lnTo>
                    <a:lnTo>
                      <a:pt x="26" y="80"/>
                    </a:lnTo>
                    <a:lnTo>
                      <a:pt x="32" y="76"/>
                    </a:lnTo>
                    <a:lnTo>
                      <a:pt x="33" y="75"/>
                    </a:lnTo>
                    <a:lnTo>
                      <a:pt x="36" y="75"/>
                    </a:lnTo>
                    <a:lnTo>
                      <a:pt x="40" y="75"/>
                    </a:lnTo>
                    <a:lnTo>
                      <a:pt x="45" y="78"/>
                    </a:lnTo>
                    <a:lnTo>
                      <a:pt x="51" y="84"/>
                    </a:lnTo>
                    <a:lnTo>
                      <a:pt x="55" y="89"/>
                    </a:lnTo>
                    <a:lnTo>
                      <a:pt x="51" y="96"/>
                    </a:lnTo>
                    <a:lnTo>
                      <a:pt x="47" y="100"/>
                    </a:lnTo>
                    <a:lnTo>
                      <a:pt x="42" y="103"/>
                    </a:lnTo>
                    <a:lnTo>
                      <a:pt x="38" y="106"/>
                    </a:lnTo>
                    <a:lnTo>
                      <a:pt x="33" y="106"/>
                    </a:lnTo>
                    <a:lnTo>
                      <a:pt x="28" y="106"/>
                    </a:lnTo>
                    <a:lnTo>
                      <a:pt x="23" y="104"/>
                    </a:lnTo>
                    <a:lnTo>
                      <a:pt x="18" y="101"/>
                    </a:lnTo>
                    <a:lnTo>
                      <a:pt x="13" y="96"/>
                    </a:lnTo>
                    <a:lnTo>
                      <a:pt x="9" y="91"/>
                    </a:lnTo>
                    <a:lnTo>
                      <a:pt x="6" y="83"/>
                    </a:lnTo>
                    <a:lnTo>
                      <a:pt x="3" y="75"/>
                    </a:lnTo>
                    <a:lnTo>
                      <a:pt x="1" y="68"/>
                    </a:lnTo>
                    <a:lnTo>
                      <a:pt x="0" y="59"/>
                    </a:lnTo>
                    <a:lnTo>
                      <a:pt x="0" y="48"/>
                    </a:lnTo>
                    <a:lnTo>
                      <a:pt x="1" y="38"/>
                    </a:lnTo>
                    <a:lnTo>
                      <a:pt x="3" y="31"/>
                    </a:lnTo>
                    <a:lnTo>
                      <a:pt x="5" y="24"/>
                    </a:lnTo>
                    <a:lnTo>
                      <a:pt x="9" y="17"/>
                    </a:lnTo>
                    <a:lnTo>
                      <a:pt x="14" y="9"/>
                    </a:lnTo>
                    <a:lnTo>
                      <a:pt x="21" y="3"/>
                    </a:lnTo>
                    <a:lnTo>
                      <a:pt x="27" y="0"/>
                    </a:lnTo>
                    <a:lnTo>
                      <a:pt x="33" y="0"/>
                    </a:lnTo>
                    <a:lnTo>
                      <a:pt x="40" y="1"/>
                    </a:lnTo>
                    <a:lnTo>
                      <a:pt x="43" y="3"/>
                    </a:lnTo>
                    <a:lnTo>
                      <a:pt x="42" y="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56" name="Freeform 84"/>
              <p:cNvSpPr>
                <a:spLocks/>
              </p:cNvSpPr>
              <p:nvPr/>
            </p:nvSpPr>
            <p:spPr bwMode="auto">
              <a:xfrm>
                <a:off x="5156" y="3841"/>
                <a:ext cx="23" cy="89"/>
              </a:xfrm>
              <a:custGeom>
                <a:avLst/>
                <a:gdLst/>
                <a:ahLst/>
                <a:cxnLst>
                  <a:cxn ang="0">
                    <a:pos x="0" y="9"/>
                  </a:cxn>
                  <a:cxn ang="0">
                    <a:pos x="4" y="33"/>
                  </a:cxn>
                  <a:cxn ang="0">
                    <a:pos x="5" y="38"/>
                  </a:cxn>
                  <a:cxn ang="0">
                    <a:pos x="7" y="44"/>
                  </a:cxn>
                  <a:cxn ang="0">
                    <a:pos x="11" y="50"/>
                  </a:cxn>
                  <a:cxn ang="0">
                    <a:pos x="14" y="55"/>
                  </a:cxn>
                  <a:cxn ang="0">
                    <a:pos x="18" y="60"/>
                  </a:cxn>
                  <a:cxn ang="0">
                    <a:pos x="15" y="72"/>
                  </a:cxn>
                  <a:cxn ang="0">
                    <a:pos x="12" y="84"/>
                  </a:cxn>
                  <a:cxn ang="0">
                    <a:pos x="12" y="88"/>
                  </a:cxn>
                  <a:cxn ang="0">
                    <a:pos x="14" y="84"/>
                  </a:cxn>
                  <a:cxn ang="0">
                    <a:pos x="17" y="77"/>
                  </a:cxn>
                  <a:cxn ang="0">
                    <a:pos x="20" y="69"/>
                  </a:cxn>
                  <a:cxn ang="0">
                    <a:pos x="21" y="62"/>
                  </a:cxn>
                  <a:cxn ang="0">
                    <a:pos x="22" y="54"/>
                  </a:cxn>
                  <a:cxn ang="0">
                    <a:pos x="22" y="45"/>
                  </a:cxn>
                  <a:cxn ang="0">
                    <a:pos x="21" y="36"/>
                  </a:cxn>
                  <a:cxn ang="0">
                    <a:pos x="20" y="29"/>
                  </a:cxn>
                  <a:cxn ang="0">
                    <a:pos x="17" y="21"/>
                  </a:cxn>
                  <a:cxn ang="0">
                    <a:pos x="13" y="12"/>
                  </a:cxn>
                  <a:cxn ang="0">
                    <a:pos x="7" y="6"/>
                  </a:cxn>
                  <a:cxn ang="0">
                    <a:pos x="0" y="0"/>
                  </a:cxn>
                  <a:cxn ang="0">
                    <a:pos x="0" y="9"/>
                  </a:cxn>
                </a:cxnLst>
                <a:rect l="0" t="0" r="r" b="b"/>
                <a:pathLst>
                  <a:path w="23" h="89">
                    <a:moveTo>
                      <a:pt x="0" y="9"/>
                    </a:moveTo>
                    <a:lnTo>
                      <a:pt x="4" y="33"/>
                    </a:lnTo>
                    <a:lnTo>
                      <a:pt x="5" y="38"/>
                    </a:lnTo>
                    <a:lnTo>
                      <a:pt x="7" y="44"/>
                    </a:lnTo>
                    <a:lnTo>
                      <a:pt x="11" y="50"/>
                    </a:lnTo>
                    <a:lnTo>
                      <a:pt x="14" y="55"/>
                    </a:lnTo>
                    <a:lnTo>
                      <a:pt x="18" y="60"/>
                    </a:lnTo>
                    <a:lnTo>
                      <a:pt x="15" y="72"/>
                    </a:lnTo>
                    <a:lnTo>
                      <a:pt x="12" y="84"/>
                    </a:lnTo>
                    <a:lnTo>
                      <a:pt x="12" y="88"/>
                    </a:lnTo>
                    <a:lnTo>
                      <a:pt x="14" y="84"/>
                    </a:lnTo>
                    <a:lnTo>
                      <a:pt x="17" y="77"/>
                    </a:lnTo>
                    <a:lnTo>
                      <a:pt x="20" y="69"/>
                    </a:lnTo>
                    <a:lnTo>
                      <a:pt x="21" y="62"/>
                    </a:lnTo>
                    <a:lnTo>
                      <a:pt x="22" y="54"/>
                    </a:lnTo>
                    <a:lnTo>
                      <a:pt x="22" y="45"/>
                    </a:lnTo>
                    <a:lnTo>
                      <a:pt x="21" y="36"/>
                    </a:lnTo>
                    <a:lnTo>
                      <a:pt x="20" y="29"/>
                    </a:lnTo>
                    <a:lnTo>
                      <a:pt x="17" y="21"/>
                    </a:lnTo>
                    <a:lnTo>
                      <a:pt x="13" y="12"/>
                    </a:lnTo>
                    <a:lnTo>
                      <a:pt x="7" y="6"/>
                    </a:lnTo>
                    <a:lnTo>
                      <a:pt x="0" y="0"/>
                    </a:lnTo>
                    <a:lnTo>
                      <a:pt x="0" y="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57" name="Freeform 85"/>
              <p:cNvSpPr>
                <a:spLocks/>
              </p:cNvSpPr>
              <p:nvPr/>
            </p:nvSpPr>
            <p:spPr bwMode="auto">
              <a:xfrm>
                <a:off x="5146" y="3883"/>
                <a:ext cx="8" cy="24"/>
              </a:xfrm>
              <a:custGeom>
                <a:avLst/>
                <a:gdLst/>
                <a:ahLst/>
                <a:cxnLst>
                  <a:cxn ang="0">
                    <a:pos x="7" y="0"/>
                  </a:cxn>
                  <a:cxn ang="0">
                    <a:pos x="5" y="0"/>
                  </a:cxn>
                  <a:cxn ang="0">
                    <a:pos x="3" y="1"/>
                  </a:cxn>
                  <a:cxn ang="0">
                    <a:pos x="2" y="4"/>
                  </a:cxn>
                  <a:cxn ang="0">
                    <a:pos x="1" y="6"/>
                  </a:cxn>
                  <a:cxn ang="0">
                    <a:pos x="0" y="10"/>
                  </a:cxn>
                  <a:cxn ang="0">
                    <a:pos x="0" y="13"/>
                  </a:cxn>
                  <a:cxn ang="0">
                    <a:pos x="1" y="16"/>
                  </a:cxn>
                  <a:cxn ang="0">
                    <a:pos x="1" y="19"/>
                  </a:cxn>
                  <a:cxn ang="0">
                    <a:pos x="3" y="22"/>
                  </a:cxn>
                  <a:cxn ang="0">
                    <a:pos x="4" y="23"/>
                  </a:cxn>
                  <a:cxn ang="0">
                    <a:pos x="6" y="23"/>
                  </a:cxn>
                  <a:cxn ang="0">
                    <a:pos x="7" y="23"/>
                  </a:cxn>
                  <a:cxn ang="0">
                    <a:pos x="7" y="21"/>
                  </a:cxn>
                  <a:cxn ang="0">
                    <a:pos x="5" y="21"/>
                  </a:cxn>
                  <a:cxn ang="0">
                    <a:pos x="4" y="20"/>
                  </a:cxn>
                  <a:cxn ang="0">
                    <a:pos x="2" y="18"/>
                  </a:cxn>
                  <a:cxn ang="0">
                    <a:pos x="2" y="16"/>
                  </a:cxn>
                  <a:cxn ang="0">
                    <a:pos x="1" y="13"/>
                  </a:cxn>
                  <a:cxn ang="0">
                    <a:pos x="1" y="10"/>
                  </a:cxn>
                  <a:cxn ang="0">
                    <a:pos x="1" y="7"/>
                  </a:cxn>
                  <a:cxn ang="0">
                    <a:pos x="2" y="4"/>
                  </a:cxn>
                  <a:cxn ang="0">
                    <a:pos x="4" y="3"/>
                  </a:cxn>
                  <a:cxn ang="0">
                    <a:pos x="5" y="2"/>
                  </a:cxn>
                  <a:cxn ang="0">
                    <a:pos x="7" y="2"/>
                  </a:cxn>
                  <a:cxn ang="0">
                    <a:pos x="7" y="0"/>
                  </a:cxn>
                </a:cxnLst>
                <a:rect l="0" t="0" r="r" b="b"/>
                <a:pathLst>
                  <a:path w="8" h="24">
                    <a:moveTo>
                      <a:pt x="7" y="0"/>
                    </a:moveTo>
                    <a:lnTo>
                      <a:pt x="5" y="0"/>
                    </a:lnTo>
                    <a:lnTo>
                      <a:pt x="3" y="1"/>
                    </a:lnTo>
                    <a:lnTo>
                      <a:pt x="2" y="4"/>
                    </a:lnTo>
                    <a:lnTo>
                      <a:pt x="1" y="6"/>
                    </a:lnTo>
                    <a:lnTo>
                      <a:pt x="0" y="10"/>
                    </a:lnTo>
                    <a:lnTo>
                      <a:pt x="0" y="13"/>
                    </a:lnTo>
                    <a:lnTo>
                      <a:pt x="1" y="16"/>
                    </a:lnTo>
                    <a:lnTo>
                      <a:pt x="1" y="19"/>
                    </a:lnTo>
                    <a:lnTo>
                      <a:pt x="3" y="22"/>
                    </a:lnTo>
                    <a:lnTo>
                      <a:pt x="4" y="23"/>
                    </a:lnTo>
                    <a:lnTo>
                      <a:pt x="6" y="23"/>
                    </a:lnTo>
                    <a:lnTo>
                      <a:pt x="7" y="23"/>
                    </a:lnTo>
                    <a:lnTo>
                      <a:pt x="7" y="21"/>
                    </a:lnTo>
                    <a:lnTo>
                      <a:pt x="5" y="21"/>
                    </a:lnTo>
                    <a:lnTo>
                      <a:pt x="4" y="20"/>
                    </a:lnTo>
                    <a:lnTo>
                      <a:pt x="2" y="18"/>
                    </a:lnTo>
                    <a:lnTo>
                      <a:pt x="2" y="16"/>
                    </a:lnTo>
                    <a:lnTo>
                      <a:pt x="1" y="13"/>
                    </a:lnTo>
                    <a:lnTo>
                      <a:pt x="1" y="10"/>
                    </a:lnTo>
                    <a:lnTo>
                      <a:pt x="1" y="7"/>
                    </a:lnTo>
                    <a:lnTo>
                      <a:pt x="2" y="4"/>
                    </a:lnTo>
                    <a:lnTo>
                      <a:pt x="4" y="3"/>
                    </a:lnTo>
                    <a:lnTo>
                      <a:pt x="5" y="2"/>
                    </a:lnTo>
                    <a:lnTo>
                      <a:pt x="7" y="2"/>
                    </a:lnTo>
                    <a:lnTo>
                      <a:pt x="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58" name="Freeform 86"/>
              <p:cNvSpPr>
                <a:spLocks/>
              </p:cNvSpPr>
              <p:nvPr/>
            </p:nvSpPr>
            <p:spPr bwMode="auto">
              <a:xfrm>
                <a:off x="5151" y="3883"/>
                <a:ext cx="11" cy="24"/>
              </a:xfrm>
              <a:custGeom>
                <a:avLst/>
                <a:gdLst/>
                <a:ahLst/>
                <a:cxnLst>
                  <a:cxn ang="0">
                    <a:pos x="2" y="2"/>
                  </a:cxn>
                  <a:cxn ang="0">
                    <a:pos x="4" y="3"/>
                  </a:cxn>
                  <a:cxn ang="0">
                    <a:pos x="5" y="4"/>
                  </a:cxn>
                  <a:cxn ang="0">
                    <a:pos x="6" y="7"/>
                  </a:cxn>
                  <a:cxn ang="0">
                    <a:pos x="7" y="9"/>
                  </a:cxn>
                  <a:cxn ang="0">
                    <a:pos x="7" y="12"/>
                  </a:cxn>
                  <a:cxn ang="0">
                    <a:pos x="6" y="15"/>
                  </a:cxn>
                  <a:cxn ang="0">
                    <a:pos x="5" y="17"/>
                  </a:cxn>
                  <a:cxn ang="0">
                    <a:pos x="4" y="19"/>
                  </a:cxn>
                  <a:cxn ang="0">
                    <a:pos x="3" y="20"/>
                  </a:cxn>
                  <a:cxn ang="0">
                    <a:pos x="2" y="21"/>
                  </a:cxn>
                  <a:cxn ang="0">
                    <a:pos x="1" y="21"/>
                  </a:cxn>
                  <a:cxn ang="0">
                    <a:pos x="0" y="21"/>
                  </a:cxn>
                  <a:cxn ang="0">
                    <a:pos x="2" y="23"/>
                  </a:cxn>
                  <a:cxn ang="0">
                    <a:pos x="4" y="23"/>
                  </a:cxn>
                  <a:cxn ang="0">
                    <a:pos x="5" y="22"/>
                  </a:cxn>
                  <a:cxn ang="0">
                    <a:pos x="7" y="20"/>
                  </a:cxn>
                  <a:cxn ang="0">
                    <a:pos x="8" y="18"/>
                  </a:cxn>
                  <a:cxn ang="0">
                    <a:pos x="9" y="16"/>
                  </a:cxn>
                  <a:cxn ang="0">
                    <a:pos x="9" y="15"/>
                  </a:cxn>
                  <a:cxn ang="0">
                    <a:pos x="10" y="12"/>
                  </a:cxn>
                  <a:cxn ang="0">
                    <a:pos x="10" y="11"/>
                  </a:cxn>
                  <a:cxn ang="0">
                    <a:pos x="9" y="8"/>
                  </a:cxn>
                  <a:cxn ang="0">
                    <a:pos x="9" y="5"/>
                  </a:cxn>
                  <a:cxn ang="0">
                    <a:pos x="7" y="3"/>
                  </a:cxn>
                  <a:cxn ang="0">
                    <a:pos x="6" y="1"/>
                  </a:cxn>
                  <a:cxn ang="0">
                    <a:pos x="4" y="0"/>
                  </a:cxn>
                  <a:cxn ang="0">
                    <a:pos x="3" y="0"/>
                  </a:cxn>
                  <a:cxn ang="0">
                    <a:pos x="2" y="2"/>
                  </a:cxn>
                </a:cxnLst>
                <a:rect l="0" t="0" r="r" b="b"/>
                <a:pathLst>
                  <a:path w="11" h="24">
                    <a:moveTo>
                      <a:pt x="2" y="2"/>
                    </a:moveTo>
                    <a:lnTo>
                      <a:pt x="4" y="3"/>
                    </a:lnTo>
                    <a:lnTo>
                      <a:pt x="5" y="4"/>
                    </a:lnTo>
                    <a:lnTo>
                      <a:pt x="6" y="7"/>
                    </a:lnTo>
                    <a:lnTo>
                      <a:pt x="7" y="9"/>
                    </a:lnTo>
                    <a:lnTo>
                      <a:pt x="7" y="12"/>
                    </a:lnTo>
                    <a:lnTo>
                      <a:pt x="6" y="15"/>
                    </a:lnTo>
                    <a:lnTo>
                      <a:pt x="5" y="17"/>
                    </a:lnTo>
                    <a:lnTo>
                      <a:pt x="4" y="19"/>
                    </a:lnTo>
                    <a:lnTo>
                      <a:pt x="3" y="20"/>
                    </a:lnTo>
                    <a:lnTo>
                      <a:pt x="2" y="21"/>
                    </a:lnTo>
                    <a:lnTo>
                      <a:pt x="1" y="21"/>
                    </a:lnTo>
                    <a:lnTo>
                      <a:pt x="0" y="21"/>
                    </a:lnTo>
                    <a:lnTo>
                      <a:pt x="2" y="23"/>
                    </a:lnTo>
                    <a:lnTo>
                      <a:pt x="4" y="23"/>
                    </a:lnTo>
                    <a:lnTo>
                      <a:pt x="5" y="22"/>
                    </a:lnTo>
                    <a:lnTo>
                      <a:pt x="7" y="20"/>
                    </a:lnTo>
                    <a:lnTo>
                      <a:pt x="8" y="18"/>
                    </a:lnTo>
                    <a:lnTo>
                      <a:pt x="9" y="16"/>
                    </a:lnTo>
                    <a:lnTo>
                      <a:pt x="9" y="15"/>
                    </a:lnTo>
                    <a:lnTo>
                      <a:pt x="10" y="12"/>
                    </a:lnTo>
                    <a:lnTo>
                      <a:pt x="10" y="11"/>
                    </a:lnTo>
                    <a:lnTo>
                      <a:pt x="9" y="8"/>
                    </a:lnTo>
                    <a:lnTo>
                      <a:pt x="9" y="5"/>
                    </a:lnTo>
                    <a:lnTo>
                      <a:pt x="7" y="3"/>
                    </a:lnTo>
                    <a:lnTo>
                      <a:pt x="6" y="1"/>
                    </a:lnTo>
                    <a:lnTo>
                      <a:pt x="4" y="0"/>
                    </a:lnTo>
                    <a:lnTo>
                      <a:pt x="3" y="0"/>
                    </a:lnTo>
                    <a:lnTo>
                      <a:pt x="2"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59" name="Freeform 87"/>
              <p:cNvSpPr>
                <a:spLocks/>
              </p:cNvSpPr>
              <p:nvPr/>
            </p:nvSpPr>
            <p:spPr bwMode="auto">
              <a:xfrm>
                <a:off x="5135" y="3895"/>
                <a:ext cx="5" cy="29"/>
              </a:xfrm>
              <a:custGeom>
                <a:avLst/>
                <a:gdLst/>
                <a:ahLst/>
                <a:cxnLst>
                  <a:cxn ang="0">
                    <a:pos x="0" y="28"/>
                  </a:cxn>
                  <a:cxn ang="0">
                    <a:pos x="4" y="0"/>
                  </a:cxn>
                  <a:cxn ang="0">
                    <a:pos x="3" y="25"/>
                  </a:cxn>
                  <a:cxn ang="0">
                    <a:pos x="0" y="28"/>
                  </a:cxn>
                </a:cxnLst>
                <a:rect l="0" t="0" r="r" b="b"/>
                <a:pathLst>
                  <a:path w="5" h="29">
                    <a:moveTo>
                      <a:pt x="0" y="28"/>
                    </a:moveTo>
                    <a:lnTo>
                      <a:pt x="4" y="0"/>
                    </a:lnTo>
                    <a:lnTo>
                      <a:pt x="3" y="25"/>
                    </a:lnTo>
                    <a:lnTo>
                      <a:pt x="0" y="2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60" name="Freeform 88"/>
              <p:cNvSpPr>
                <a:spLocks/>
              </p:cNvSpPr>
              <p:nvPr/>
            </p:nvSpPr>
            <p:spPr bwMode="auto">
              <a:xfrm>
                <a:off x="5159" y="3897"/>
                <a:ext cx="15" cy="16"/>
              </a:xfrm>
              <a:custGeom>
                <a:avLst/>
                <a:gdLst/>
                <a:ahLst/>
                <a:cxnLst>
                  <a:cxn ang="0">
                    <a:pos x="12" y="0"/>
                  </a:cxn>
                  <a:cxn ang="0">
                    <a:pos x="0" y="15"/>
                  </a:cxn>
                  <a:cxn ang="0">
                    <a:pos x="14" y="1"/>
                  </a:cxn>
                  <a:cxn ang="0">
                    <a:pos x="12" y="0"/>
                  </a:cxn>
                </a:cxnLst>
                <a:rect l="0" t="0" r="r" b="b"/>
                <a:pathLst>
                  <a:path w="15" h="16">
                    <a:moveTo>
                      <a:pt x="12" y="0"/>
                    </a:moveTo>
                    <a:lnTo>
                      <a:pt x="0" y="15"/>
                    </a:lnTo>
                    <a:lnTo>
                      <a:pt x="14" y="1"/>
                    </a:lnTo>
                    <a:lnTo>
                      <a:pt x="1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61" name="Freeform 89"/>
              <p:cNvSpPr>
                <a:spLocks/>
              </p:cNvSpPr>
              <p:nvPr/>
            </p:nvSpPr>
            <p:spPr bwMode="auto">
              <a:xfrm>
                <a:off x="4746" y="3948"/>
                <a:ext cx="587" cy="29"/>
              </a:xfrm>
              <a:custGeom>
                <a:avLst/>
                <a:gdLst/>
                <a:ahLst/>
                <a:cxnLst>
                  <a:cxn ang="0">
                    <a:pos x="0" y="6"/>
                  </a:cxn>
                  <a:cxn ang="0">
                    <a:pos x="586" y="28"/>
                  </a:cxn>
                  <a:cxn ang="0">
                    <a:pos x="501" y="9"/>
                  </a:cxn>
                  <a:cxn ang="0">
                    <a:pos x="83" y="0"/>
                  </a:cxn>
                  <a:cxn ang="0">
                    <a:pos x="0" y="6"/>
                  </a:cxn>
                </a:cxnLst>
                <a:rect l="0" t="0" r="r" b="b"/>
                <a:pathLst>
                  <a:path w="587" h="29">
                    <a:moveTo>
                      <a:pt x="0" y="6"/>
                    </a:moveTo>
                    <a:lnTo>
                      <a:pt x="586" y="28"/>
                    </a:lnTo>
                    <a:lnTo>
                      <a:pt x="501" y="9"/>
                    </a:lnTo>
                    <a:lnTo>
                      <a:pt x="83" y="0"/>
                    </a:lnTo>
                    <a:lnTo>
                      <a:pt x="0" y="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62" name="Freeform 90"/>
              <p:cNvSpPr>
                <a:spLocks/>
              </p:cNvSpPr>
              <p:nvPr/>
            </p:nvSpPr>
            <p:spPr bwMode="auto">
              <a:xfrm>
                <a:off x="5225" y="3843"/>
                <a:ext cx="33" cy="46"/>
              </a:xfrm>
              <a:custGeom>
                <a:avLst/>
                <a:gdLst/>
                <a:ahLst/>
                <a:cxnLst>
                  <a:cxn ang="0">
                    <a:pos x="1" y="29"/>
                  </a:cxn>
                  <a:cxn ang="0">
                    <a:pos x="4" y="35"/>
                  </a:cxn>
                  <a:cxn ang="0">
                    <a:pos x="7" y="40"/>
                  </a:cxn>
                  <a:cxn ang="0">
                    <a:pos x="12" y="43"/>
                  </a:cxn>
                  <a:cxn ang="0">
                    <a:pos x="17" y="45"/>
                  </a:cxn>
                  <a:cxn ang="0">
                    <a:pos x="21" y="45"/>
                  </a:cxn>
                  <a:cxn ang="0">
                    <a:pos x="25" y="44"/>
                  </a:cxn>
                  <a:cxn ang="0">
                    <a:pos x="28" y="41"/>
                  </a:cxn>
                  <a:cxn ang="0">
                    <a:pos x="31" y="37"/>
                  </a:cxn>
                  <a:cxn ang="0">
                    <a:pos x="32" y="32"/>
                  </a:cxn>
                  <a:cxn ang="0">
                    <a:pos x="32" y="26"/>
                  </a:cxn>
                  <a:cxn ang="0">
                    <a:pos x="32" y="21"/>
                  </a:cxn>
                  <a:cxn ang="0">
                    <a:pos x="31" y="16"/>
                  </a:cxn>
                  <a:cxn ang="0">
                    <a:pos x="29" y="11"/>
                  </a:cxn>
                  <a:cxn ang="0">
                    <a:pos x="25" y="6"/>
                  </a:cxn>
                  <a:cxn ang="0">
                    <a:pos x="20" y="2"/>
                  </a:cxn>
                  <a:cxn ang="0">
                    <a:pos x="15" y="0"/>
                  </a:cxn>
                  <a:cxn ang="0">
                    <a:pos x="12" y="0"/>
                  </a:cxn>
                  <a:cxn ang="0">
                    <a:pos x="6" y="2"/>
                  </a:cxn>
                  <a:cxn ang="0">
                    <a:pos x="3" y="6"/>
                  </a:cxn>
                  <a:cxn ang="0">
                    <a:pos x="1" y="11"/>
                  </a:cxn>
                  <a:cxn ang="0">
                    <a:pos x="0" y="16"/>
                  </a:cxn>
                  <a:cxn ang="0">
                    <a:pos x="2" y="11"/>
                  </a:cxn>
                  <a:cxn ang="0">
                    <a:pos x="4" y="7"/>
                  </a:cxn>
                  <a:cxn ang="0">
                    <a:pos x="8" y="4"/>
                  </a:cxn>
                  <a:cxn ang="0">
                    <a:pos x="12" y="3"/>
                  </a:cxn>
                  <a:cxn ang="0">
                    <a:pos x="17" y="5"/>
                  </a:cxn>
                  <a:cxn ang="0">
                    <a:pos x="21" y="9"/>
                  </a:cxn>
                  <a:cxn ang="0">
                    <a:pos x="24" y="14"/>
                  </a:cxn>
                  <a:cxn ang="0">
                    <a:pos x="25" y="20"/>
                  </a:cxn>
                  <a:cxn ang="0">
                    <a:pos x="26" y="25"/>
                  </a:cxn>
                  <a:cxn ang="0">
                    <a:pos x="22" y="37"/>
                  </a:cxn>
                  <a:cxn ang="0">
                    <a:pos x="22" y="24"/>
                  </a:cxn>
                  <a:cxn ang="0">
                    <a:pos x="18" y="36"/>
                  </a:cxn>
                  <a:cxn ang="0">
                    <a:pos x="18" y="26"/>
                  </a:cxn>
                  <a:cxn ang="0">
                    <a:pos x="14" y="33"/>
                  </a:cxn>
                  <a:cxn ang="0">
                    <a:pos x="13" y="26"/>
                  </a:cxn>
                  <a:cxn ang="0">
                    <a:pos x="10" y="31"/>
                  </a:cxn>
                  <a:cxn ang="0">
                    <a:pos x="10" y="26"/>
                  </a:cxn>
                  <a:cxn ang="0">
                    <a:pos x="8" y="31"/>
                  </a:cxn>
                  <a:cxn ang="0">
                    <a:pos x="5" y="31"/>
                  </a:cxn>
                  <a:cxn ang="0">
                    <a:pos x="3" y="31"/>
                  </a:cxn>
                  <a:cxn ang="0">
                    <a:pos x="1" y="29"/>
                  </a:cxn>
                </a:cxnLst>
                <a:rect l="0" t="0" r="r" b="b"/>
                <a:pathLst>
                  <a:path w="33" h="46">
                    <a:moveTo>
                      <a:pt x="1" y="29"/>
                    </a:moveTo>
                    <a:lnTo>
                      <a:pt x="4" y="35"/>
                    </a:lnTo>
                    <a:lnTo>
                      <a:pt x="7" y="40"/>
                    </a:lnTo>
                    <a:lnTo>
                      <a:pt x="12" y="43"/>
                    </a:lnTo>
                    <a:lnTo>
                      <a:pt x="17" y="45"/>
                    </a:lnTo>
                    <a:lnTo>
                      <a:pt x="21" y="45"/>
                    </a:lnTo>
                    <a:lnTo>
                      <a:pt x="25" y="44"/>
                    </a:lnTo>
                    <a:lnTo>
                      <a:pt x="28" y="41"/>
                    </a:lnTo>
                    <a:lnTo>
                      <a:pt x="31" y="37"/>
                    </a:lnTo>
                    <a:lnTo>
                      <a:pt x="32" y="32"/>
                    </a:lnTo>
                    <a:lnTo>
                      <a:pt x="32" y="26"/>
                    </a:lnTo>
                    <a:lnTo>
                      <a:pt x="32" y="21"/>
                    </a:lnTo>
                    <a:lnTo>
                      <a:pt x="31" y="16"/>
                    </a:lnTo>
                    <a:lnTo>
                      <a:pt x="29" y="11"/>
                    </a:lnTo>
                    <a:lnTo>
                      <a:pt x="25" y="6"/>
                    </a:lnTo>
                    <a:lnTo>
                      <a:pt x="20" y="2"/>
                    </a:lnTo>
                    <a:lnTo>
                      <a:pt x="15" y="0"/>
                    </a:lnTo>
                    <a:lnTo>
                      <a:pt x="12" y="0"/>
                    </a:lnTo>
                    <a:lnTo>
                      <a:pt x="6" y="2"/>
                    </a:lnTo>
                    <a:lnTo>
                      <a:pt x="3" y="6"/>
                    </a:lnTo>
                    <a:lnTo>
                      <a:pt x="1" y="11"/>
                    </a:lnTo>
                    <a:lnTo>
                      <a:pt x="0" y="16"/>
                    </a:lnTo>
                    <a:lnTo>
                      <a:pt x="2" y="11"/>
                    </a:lnTo>
                    <a:lnTo>
                      <a:pt x="4" y="7"/>
                    </a:lnTo>
                    <a:lnTo>
                      <a:pt x="8" y="4"/>
                    </a:lnTo>
                    <a:lnTo>
                      <a:pt x="12" y="3"/>
                    </a:lnTo>
                    <a:lnTo>
                      <a:pt x="17" y="5"/>
                    </a:lnTo>
                    <a:lnTo>
                      <a:pt x="21" y="9"/>
                    </a:lnTo>
                    <a:lnTo>
                      <a:pt x="24" y="14"/>
                    </a:lnTo>
                    <a:lnTo>
                      <a:pt x="25" y="20"/>
                    </a:lnTo>
                    <a:lnTo>
                      <a:pt x="26" y="25"/>
                    </a:lnTo>
                    <a:lnTo>
                      <a:pt x="22" y="37"/>
                    </a:lnTo>
                    <a:lnTo>
                      <a:pt x="22" y="24"/>
                    </a:lnTo>
                    <a:lnTo>
                      <a:pt x="18" y="36"/>
                    </a:lnTo>
                    <a:lnTo>
                      <a:pt x="18" y="26"/>
                    </a:lnTo>
                    <a:lnTo>
                      <a:pt x="14" y="33"/>
                    </a:lnTo>
                    <a:lnTo>
                      <a:pt x="13" y="26"/>
                    </a:lnTo>
                    <a:lnTo>
                      <a:pt x="10" y="31"/>
                    </a:lnTo>
                    <a:lnTo>
                      <a:pt x="10" y="26"/>
                    </a:lnTo>
                    <a:lnTo>
                      <a:pt x="8" y="31"/>
                    </a:lnTo>
                    <a:lnTo>
                      <a:pt x="5" y="31"/>
                    </a:lnTo>
                    <a:lnTo>
                      <a:pt x="3" y="31"/>
                    </a:lnTo>
                    <a:lnTo>
                      <a:pt x="1"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63" name="Freeform 91"/>
              <p:cNvSpPr>
                <a:spLocks/>
              </p:cNvSpPr>
              <p:nvPr/>
            </p:nvSpPr>
            <p:spPr bwMode="auto">
              <a:xfrm>
                <a:off x="5209" y="3927"/>
                <a:ext cx="82" cy="36"/>
              </a:xfrm>
              <a:custGeom>
                <a:avLst/>
                <a:gdLst/>
                <a:ahLst/>
                <a:cxnLst>
                  <a:cxn ang="0">
                    <a:pos x="0" y="0"/>
                  </a:cxn>
                  <a:cxn ang="0">
                    <a:pos x="2" y="9"/>
                  </a:cxn>
                  <a:cxn ang="0">
                    <a:pos x="6" y="16"/>
                  </a:cxn>
                  <a:cxn ang="0">
                    <a:pos x="11" y="23"/>
                  </a:cxn>
                  <a:cxn ang="0">
                    <a:pos x="16" y="29"/>
                  </a:cxn>
                  <a:cxn ang="0">
                    <a:pos x="22" y="32"/>
                  </a:cxn>
                  <a:cxn ang="0">
                    <a:pos x="30" y="34"/>
                  </a:cxn>
                  <a:cxn ang="0">
                    <a:pos x="39" y="35"/>
                  </a:cxn>
                  <a:cxn ang="0">
                    <a:pos x="49" y="35"/>
                  </a:cxn>
                  <a:cxn ang="0">
                    <a:pos x="56" y="33"/>
                  </a:cxn>
                  <a:cxn ang="0">
                    <a:pos x="63" y="30"/>
                  </a:cxn>
                  <a:cxn ang="0">
                    <a:pos x="69" y="25"/>
                  </a:cxn>
                  <a:cxn ang="0">
                    <a:pos x="75" y="17"/>
                  </a:cxn>
                  <a:cxn ang="0">
                    <a:pos x="78" y="11"/>
                  </a:cxn>
                  <a:cxn ang="0">
                    <a:pos x="81" y="5"/>
                  </a:cxn>
                  <a:cxn ang="0">
                    <a:pos x="31" y="8"/>
                  </a:cxn>
                  <a:cxn ang="0">
                    <a:pos x="17" y="8"/>
                  </a:cxn>
                  <a:cxn ang="0">
                    <a:pos x="10" y="7"/>
                  </a:cxn>
                  <a:cxn ang="0">
                    <a:pos x="4" y="5"/>
                  </a:cxn>
                  <a:cxn ang="0">
                    <a:pos x="0" y="0"/>
                  </a:cxn>
                </a:cxnLst>
                <a:rect l="0" t="0" r="r" b="b"/>
                <a:pathLst>
                  <a:path w="82" h="36">
                    <a:moveTo>
                      <a:pt x="0" y="0"/>
                    </a:moveTo>
                    <a:lnTo>
                      <a:pt x="2" y="9"/>
                    </a:lnTo>
                    <a:lnTo>
                      <a:pt x="6" y="16"/>
                    </a:lnTo>
                    <a:lnTo>
                      <a:pt x="11" y="23"/>
                    </a:lnTo>
                    <a:lnTo>
                      <a:pt x="16" y="29"/>
                    </a:lnTo>
                    <a:lnTo>
                      <a:pt x="22" y="32"/>
                    </a:lnTo>
                    <a:lnTo>
                      <a:pt x="30" y="34"/>
                    </a:lnTo>
                    <a:lnTo>
                      <a:pt x="39" y="35"/>
                    </a:lnTo>
                    <a:lnTo>
                      <a:pt x="49" y="35"/>
                    </a:lnTo>
                    <a:lnTo>
                      <a:pt x="56" y="33"/>
                    </a:lnTo>
                    <a:lnTo>
                      <a:pt x="63" y="30"/>
                    </a:lnTo>
                    <a:lnTo>
                      <a:pt x="69" y="25"/>
                    </a:lnTo>
                    <a:lnTo>
                      <a:pt x="75" y="17"/>
                    </a:lnTo>
                    <a:lnTo>
                      <a:pt x="78" y="11"/>
                    </a:lnTo>
                    <a:lnTo>
                      <a:pt x="81" y="5"/>
                    </a:lnTo>
                    <a:lnTo>
                      <a:pt x="31" y="8"/>
                    </a:lnTo>
                    <a:lnTo>
                      <a:pt x="17" y="8"/>
                    </a:lnTo>
                    <a:lnTo>
                      <a:pt x="10" y="7"/>
                    </a:lnTo>
                    <a:lnTo>
                      <a:pt x="4" y="5"/>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64" name="Freeform 92"/>
              <p:cNvSpPr>
                <a:spLocks/>
              </p:cNvSpPr>
              <p:nvPr/>
            </p:nvSpPr>
            <p:spPr bwMode="auto">
              <a:xfrm>
                <a:off x="5319" y="3853"/>
                <a:ext cx="19" cy="21"/>
              </a:xfrm>
              <a:custGeom>
                <a:avLst/>
                <a:gdLst/>
                <a:ahLst/>
                <a:cxnLst>
                  <a:cxn ang="0">
                    <a:pos x="18" y="0"/>
                  </a:cxn>
                  <a:cxn ang="0">
                    <a:pos x="11" y="6"/>
                  </a:cxn>
                  <a:cxn ang="0">
                    <a:pos x="10" y="18"/>
                  </a:cxn>
                  <a:cxn ang="0">
                    <a:pos x="14" y="20"/>
                  </a:cxn>
                  <a:cxn ang="0">
                    <a:pos x="0" y="20"/>
                  </a:cxn>
                  <a:cxn ang="0">
                    <a:pos x="2" y="1"/>
                  </a:cxn>
                  <a:cxn ang="0">
                    <a:pos x="18" y="0"/>
                  </a:cxn>
                </a:cxnLst>
                <a:rect l="0" t="0" r="r" b="b"/>
                <a:pathLst>
                  <a:path w="19" h="21">
                    <a:moveTo>
                      <a:pt x="18" y="0"/>
                    </a:moveTo>
                    <a:lnTo>
                      <a:pt x="11" y="6"/>
                    </a:lnTo>
                    <a:lnTo>
                      <a:pt x="10" y="18"/>
                    </a:lnTo>
                    <a:lnTo>
                      <a:pt x="14" y="20"/>
                    </a:lnTo>
                    <a:lnTo>
                      <a:pt x="0" y="20"/>
                    </a:lnTo>
                    <a:lnTo>
                      <a:pt x="2" y="1"/>
                    </a:lnTo>
                    <a:lnTo>
                      <a:pt x="1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65" name="Freeform 93"/>
              <p:cNvSpPr>
                <a:spLocks/>
              </p:cNvSpPr>
              <p:nvPr/>
            </p:nvSpPr>
            <p:spPr bwMode="auto">
              <a:xfrm>
                <a:off x="5275" y="3854"/>
                <a:ext cx="41" cy="21"/>
              </a:xfrm>
              <a:custGeom>
                <a:avLst/>
                <a:gdLst/>
                <a:ahLst/>
                <a:cxnLst>
                  <a:cxn ang="0">
                    <a:pos x="40" y="0"/>
                  </a:cxn>
                  <a:cxn ang="0">
                    <a:pos x="35" y="4"/>
                  </a:cxn>
                  <a:cxn ang="0">
                    <a:pos x="34" y="19"/>
                  </a:cxn>
                  <a:cxn ang="0">
                    <a:pos x="0" y="20"/>
                  </a:cxn>
                  <a:cxn ang="0">
                    <a:pos x="0" y="17"/>
                  </a:cxn>
                  <a:cxn ang="0">
                    <a:pos x="1" y="13"/>
                  </a:cxn>
                  <a:cxn ang="0">
                    <a:pos x="3" y="8"/>
                  </a:cxn>
                  <a:cxn ang="0">
                    <a:pos x="6" y="4"/>
                  </a:cxn>
                  <a:cxn ang="0">
                    <a:pos x="9" y="3"/>
                  </a:cxn>
                  <a:cxn ang="0">
                    <a:pos x="12" y="1"/>
                  </a:cxn>
                  <a:cxn ang="0">
                    <a:pos x="17" y="0"/>
                  </a:cxn>
                  <a:cxn ang="0">
                    <a:pos x="40" y="0"/>
                  </a:cxn>
                </a:cxnLst>
                <a:rect l="0" t="0" r="r" b="b"/>
                <a:pathLst>
                  <a:path w="41" h="21">
                    <a:moveTo>
                      <a:pt x="40" y="0"/>
                    </a:moveTo>
                    <a:lnTo>
                      <a:pt x="35" y="4"/>
                    </a:lnTo>
                    <a:lnTo>
                      <a:pt x="34" y="19"/>
                    </a:lnTo>
                    <a:lnTo>
                      <a:pt x="0" y="20"/>
                    </a:lnTo>
                    <a:lnTo>
                      <a:pt x="0" y="17"/>
                    </a:lnTo>
                    <a:lnTo>
                      <a:pt x="1" y="13"/>
                    </a:lnTo>
                    <a:lnTo>
                      <a:pt x="3" y="8"/>
                    </a:lnTo>
                    <a:lnTo>
                      <a:pt x="6" y="4"/>
                    </a:lnTo>
                    <a:lnTo>
                      <a:pt x="9" y="3"/>
                    </a:lnTo>
                    <a:lnTo>
                      <a:pt x="12" y="1"/>
                    </a:lnTo>
                    <a:lnTo>
                      <a:pt x="17" y="0"/>
                    </a:lnTo>
                    <a:lnTo>
                      <a:pt x="4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66" name="Freeform 94"/>
              <p:cNvSpPr>
                <a:spLocks/>
              </p:cNvSpPr>
              <p:nvPr/>
            </p:nvSpPr>
            <p:spPr bwMode="auto">
              <a:xfrm>
                <a:off x="5274" y="3872"/>
                <a:ext cx="63" cy="36"/>
              </a:xfrm>
              <a:custGeom>
                <a:avLst/>
                <a:gdLst/>
                <a:ahLst/>
                <a:cxnLst>
                  <a:cxn ang="0">
                    <a:pos x="61" y="4"/>
                  </a:cxn>
                  <a:cxn ang="0">
                    <a:pos x="57" y="8"/>
                  </a:cxn>
                  <a:cxn ang="0">
                    <a:pos x="2" y="8"/>
                  </a:cxn>
                  <a:cxn ang="0">
                    <a:pos x="1" y="5"/>
                  </a:cxn>
                  <a:cxn ang="0">
                    <a:pos x="1" y="1"/>
                  </a:cxn>
                  <a:cxn ang="0">
                    <a:pos x="1" y="0"/>
                  </a:cxn>
                  <a:cxn ang="0">
                    <a:pos x="0" y="5"/>
                  </a:cxn>
                  <a:cxn ang="0">
                    <a:pos x="0" y="10"/>
                  </a:cxn>
                  <a:cxn ang="0">
                    <a:pos x="1" y="13"/>
                  </a:cxn>
                  <a:cxn ang="0">
                    <a:pos x="2" y="19"/>
                  </a:cxn>
                  <a:cxn ang="0">
                    <a:pos x="3" y="23"/>
                  </a:cxn>
                  <a:cxn ang="0">
                    <a:pos x="6" y="27"/>
                  </a:cxn>
                  <a:cxn ang="0">
                    <a:pos x="9" y="30"/>
                  </a:cxn>
                  <a:cxn ang="0">
                    <a:pos x="13" y="32"/>
                  </a:cxn>
                  <a:cxn ang="0">
                    <a:pos x="18" y="33"/>
                  </a:cxn>
                  <a:cxn ang="0">
                    <a:pos x="25" y="35"/>
                  </a:cxn>
                  <a:cxn ang="0">
                    <a:pos x="36" y="35"/>
                  </a:cxn>
                  <a:cxn ang="0">
                    <a:pos x="21" y="32"/>
                  </a:cxn>
                  <a:cxn ang="0">
                    <a:pos x="14" y="31"/>
                  </a:cxn>
                  <a:cxn ang="0">
                    <a:pos x="10" y="28"/>
                  </a:cxn>
                  <a:cxn ang="0">
                    <a:pos x="33" y="28"/>
                  </a:cxn>
                  <a:cxn ang="0">
                    <a:pos x="34" y="20"/>
                  </a:cxn>
                  <a:cxn ang="0">
                    <a:pos x="43" y="11"/>
                  </a:cxn>
                  <a:cxn ang="0">
                    <a:pos x="41" y="32"/>
                  </a:cxn>
                  <a:cxn ang="0">
                    <a:pos x="43" y="28"/>
                  </a:cxn>
                  <a:cxn ang="0">
                    <a:pos x="58" y="28"/>
                  </a:cxn>
                  <a:cxn ang="0">
                    <a:pos x="51" y="26"/>
                  </a:cxn>
                  <a:cxn ang="0">
                    <a:pos x="53" y="11"/>
                  </a:cxn>
                  <a:cxn ang="0">
                    <a:pos x="57" y="11"/>
                  </a:cxn>
                  <a:cxn ang="0">
                    <a:pos x="60" y="9"/>
                  </a:cxn>
                  <a:cxn ang="0">
                    <a:pos x="62" y="6"/>
                  </a:cxn>
                  <a:cxn ang="0">
                    <a:pos x="61" y="4"/>
                  </a:cxn>
                </a:cxnLst>
                <a:rect l="0" t="0" r="r" b="b"/>
                <a:pathLst>
                  <a:path w="63" h="36">
                    <a:moveTo>
                      <a:pt x="61" y="4"/>
                    </a:moveTo>
                    <a:lnTo>
                      <a:pt x="57" y="8"/>
                    </a:lnTo>
                    <a:lnTo>
                      <a:pt x="2" y="8"/>
                    </a:lnTo>
                    <a:lnTo>
                      <a:pt x="1" y="5"/>
                    </a:lnTo>
                    <a:lnTo>
                      <a:pt x="1" y="1"/>
                    </a:lnTo>
                    <a:lnTo>
                      <a:pt x="1" y="0"/>
                    </a:lnTo>
                    <a:lnTo>
                      <a:pt x="0" y="5"/>
                    </a:lnTo>
                    <a:lnTo>
                      <a:pt x="0" y="10"/>
                    </a:lnTo>
                    <a:lnTo>
                      <a:pt x="1" y="13"/>
                    </a:lnTo>
                    <a:lnTo>
                      <a:pt x="2" y="19"/>
                    </a:lnTo>
                    <a:lnTo>
                      <a:pt x="3" y="23"/>
                    </a:lnTo>
                    <a:lnTo>
                      <a:pt x="6" y="27"/>
                    </a:lnTo>
                    <a:lnTo>
                      <a:pt x="9" y="30"/>
                    </a:lnTo>
                    <a:lnTo>
                      <a:pt x="13" y="32"/>
                    </a:lnTo>
                    <a:lnTo>
                      <a:pt x="18" y="33"/>
                    </a:lnTo>
                    <a:lnTo>
                      <a:pt x="25" y="35"/>
                    </a:lnTo>
                    <a:lnTo>
                      <a:pt x="36" y="35"/>
                    </a:lnTo>
                    <a:lnTo>
                      <a:pt x="21" y="32"/>
                    </a:lnTo>
                    <a:lnTo>
                      <a:pt x="14" y="31"/>
                    </a:lnTo>
                    <a:lnTo>
                      <a:pt x="10" y="28"/>
                    </a:lnTo>
                    <a:lnTo>
                      <a:pt x="33" y="28"/>
                    </a:lnTo>
                    <a:lnTo>
                      <a:pt x="34" y="20"/>
                    </a:lnTo>
                    <a:lnTo>
                      <a:pt x="43" y="11"/>
                    </a:lnTo>
                    <a:lnTo>
                      <a:pt x="41" y="32"/>
                    </a:lnTo>
                    <a:lnTo>
                      <a:pt x="43" y="28"/>
                    </a:lnTo>
                    <a:lnTo>
                      <a:pt x="58" y="28"/>
                    </a:lnTo>
                    <a:lnTo>
                      <a:pt x="51" y="26"/>
                    </a:lnTo>
                    <a:lnTo>
                      <a:pt x="53" y="11"/>
                    </a:lnTo>
                    <a:lnTo>
                      <a:pt x="57" y="11"/>
                    </a:lnTo>
                    <a:lnTo>
                      <a:pt x="60" y="9"/>
                    </a:lnTo>
                    <a:lnTo>
                      <a:pt x="62" y="6"/>
                    </a:lnTo>
                    <a:lnTo>
                      <a:pt x="61"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67" name="Freeform 95"/>
              <p:cNvSpPr>
                <a:spLocks/>
              </p:cNvSpPr>
              <p:nvPr/>
            </p:nvSpPr>
            <p:spPr bwMode="auto">
              <a:xfrm>
                <a:off x="5204" y="3791"/>
                <a:ext cx="76" cy="29"/>
              </a:xfrm>
              <a:custGeom>
                <a:avLst/>
                <a:gdLst/>
                <a:ahLst/>
                <a:cxnLst>
                  <a:cxn ang="0">
                    <a:pos x="74" y="27"/>
                  </a:cxn>
                  <a:cxn ang="0">
                    <a:pos x="53" y="14"/>
                  </a:cxn>
                  <a:cxn ang="0">
                    <a:pos x="34" y="6"/>
                  </a:cxn>
                  <a:cxn ang="0">
                    <a:pos x="11" y="0"/>
                  </a:cxn>
                  <a:cxn ang="0">
                    <a:pos x="6" y="0"/>
                  </a:cxn>
                  <a:cxn ang="0">
                    <a:pos x="1" y="4"/>
                  </a:cxn>
                  <a:cxn ang="0">
                    <a:pos x="0" y="6"/>
                  </a:cxn>
                  <a:cxn ang="0">
                    <a:pos x="0" y="9"/>
                  </a:cxn>
                  <a:cxn ang="0">
                    <a:pos x="0" y="13"/>
                  </a:cxn>
                  <a:cxn ang="0">
                    <a:pos x="1" y="15"/>
                  </a:cxn>
                  <a:cxn ang="0">
                    <a:pos x="3" y="18"/>
                  </a:cxn>
                  <a:cxn ang="0">
                    <a:pos x="7" y="21"/>
                  </a:cxn>
                  <a:cxn ang="0">
                    <a:pos x="15" y="24"/>
                  </a:cxn>
                  <a:cxn ang="0">
                    <a:pos x="21" y="26"/>
                  </a:cxn>
                  <a:cxn ang="0">
                    <a:pos x="35" y="27"/>
                  </a:cxn>
                  <a:cxn ang="0">
                    <a:pos x="53" y="28"/>
                  </a:cxn>
                  <a:cxn ang="0">
                    <a:pos x="21" y="24"/>
                  </a:cxn>
                  <a:cxn ang="0">
                    <a:pos x="11" y="21"/>
                  </a:cxn>
                  <a:cxn ang="0">
                    <a:pos x="5" y="17"/>
                  </a:cxn>
                  <a:cxn ang="0">
                    <a:pos x="3" y="14"/>
                  </a:cxn>
                  <a:cxn ang="0">
                    <a:pos x="2" y="11"/>
                  </a:cxn>
                  <a:cxn ang="0">
                    <a:pos x="2" y="9"/>
                  </a:cxn>
                  <a:cxn ang="0">
                    <a:pos x="7" y="9"/>
                  </a:cxn>
                  <a:cxn ang="0">
                    <a:pos x="20" y="10"/>
                  </a:cxn>
                  <a:cxn ang="0">
                    <a:pos x="38" y="14"/>
                  </a:cxn>
                  <a:cxn ang="0">
                    <a:pos x="54" y="19"/>
                  </a:cxn>
                  <a:cxn ang="0">
                    <a:pos x="69" y="25"/>
                  </a:cxn>
                  <a:cxn ang="0">
                    <a:pos x="69" y="27"/>
                  </a:cxn>
                  <a:cxn ang="0">
                    <a:pos x="61" y="27"/>
                  </a:cxn>
                  <a:cxn ang="0">
                    <a:pos x="75" y="28"/>
                  </a:cxn>
                  <a:cxn ang="0">
                    <a:pos x="74" y="27"/>
                  </a:cxn>
                </a:cxnLst>
                <a:rect l="0" t="0" r="r" b="b"/>
                <a:pathLst>
                  <a:path w="76" h="29">
                    <a:moveTo>
                      <a:pt x="74" y="27"/>
                    </a:moveTo>
                    <a:lnTo>
                      <a:pt x="53" y="14"/>
                    </a:lnTo>
                    <a:lnTo>
                      <a:pt x="34" y="6"/>
                    </a:lnTo>
                    <a:lnTo>
                      <a:pt x="11" y="0"/>
                    </a:lnTo>
                    <a:lnTo>
                      <a:pt x="6" y="0"/>
                    </a:lnTo>
                    <a:lnTo>
                      <a:pt x="1" y="4"/>
                    </a:lnTo>
                    <a:lnTo>
                      <a:pt x="0" y="6"/>
                    </a:lnTo>
                    <a:lnTo>
                      <a:pt x="0" y="9"/>
                    </a:lnTo>
                    <a:lnTo>
                      <a:pt x="0" y="13"/>
                    </a:lnTo>
                    <a:lnTo>
                      <a:pt x="1" y="15"/>
                    </a:lnTo>
                    <a:lnTo>
                      <a:pt x="3" y="18"/>
                    </a:lnTo>
                    <a:lnTo>
                      <a:pt x="7" y="21"/>
                    </a:lnTo>
                    <a:lnTo>
                      <a:pt x="15" y="24"/>
                    </a:lnTo>
                    <a:lnTo>
                      <a:pt x="21" y="26"/>
                    </a:lnTo>
                    <a:lnTo>
                      <a:pt x="35" y="27"/>
                    </a:lnTo>
                    <a:lnTo>
                      <a:pt x="53" y="28"/>
                    </a:lnTo>
                    <a:lnTo>
                      <a:pt x="21" y="24"/>
                    </a:lnTo>
                    <a:lnTo>
                      <a:pt x="11" y="21"/>
                    </a:lnTo>
                    <a:lnTo>
                      <a:pt x="5" y="17"/>
                    </a:lnTo>
                    <a:lnTo>
                      <a:pt x="3" y="14"/>
                    </a:lnTo>
                    <a:lnTo>
                      <a:pt x="2" y="11"/>
                    </a:lnTo>
                    <a:lnTo>
                      <a:pt x="2" y="9"/>
                    </a:lnTo>
                    <a:lnTo>
                      <a:pt x="7" y="9"/>
                    </a:lnTo>
                    <a:lnTo>
                      <a:pt x="20" y="10"/>
                    </a:lnTo>
                    <a:lnTo>
                      <a:pt x="38" y="14"/>
                    </a:lnTo>
                    <a:lnTo>
                      <a:pt x="54" y="19"/>
                    </a:lnTo>
                    <a:lnTo>
                      <a:pt x="69" y="25"/>
                    </a:lnTo>
                    <a:lnTo>
                      <a:pt x="69" y="27"/>
                    </a:lnTo>
                    <a:lnTo>
                      <a:pt x="61" y="27"/>
                    </a:lnTo>
                    <a:lnTo>
                      <a:pt x="75" y="28"/>
                    </a:lnTo>
                    <a:lnTo>
                      <a:pt x="74" y="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68" name="Freeform 96"/>
              <p:cNvSpPr>
                <a:spLocks/>
              </p:cNvSpPr>
              <p:nvPr/>
            </p:nvSpPr>
            <p:spPr bwMode="auto">
              <a:xfrm>
                <a:off x="5183" y="3827"/>
                <a:ext cx="145" cy="4"/>
              </a:xfrm>
              <a:custGeom>
                <a:avLst/>
                <a:gdLst/>
                <a:ahLst/>
                <a:cxnLst>
                  <a:cxn ang="0">
                    <a:pos x="141" y="0"/>
                  </a:cxn>
                  <a:cxn ang="0">
                    <a:pos x="0" y="0"/>
                  </a:cxn>
                  <a:cxn ang="0">
                    <a:pos x="0" y="3"/>
                  </a:cxn>
                  <a:cxn ang="0">
                    <a:pos x="144" y="3"/>
                  </a:cxn>
                  <a:cxn ang="0">
                    <a:pos x="141" y="0"/>
                  </a:cxn>
                </a:cxnLst>
                <a:rect l="0" t="0" r="r" b="b"/>
                <a:pathLst>
                  <a:path w="145" h="4">
                    <a:moveTo>
                      <a:pt x="141" y="0"/>
                    </a:moveTo>
                    <a:lnTo>
                      <a:pt x="0" y="0"/>
                    </a:lnTo>
                    <a:lnTo>
                      <a:pt x="0" y="3"/>
                    </a:lnTo>
                    <a:lnTo>
                      <a:pt x="144" y="3"/>
                    </a:lnTo>
                    <a:lnTo>
                      <a:pt x="14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69" name="Freeform 97"/>
              <p:cNvSpPr>
                <a:spLocks/>
              </p:cNvSpPr>
              <p:nvPr/>
            </p:nvSpPr>
            <p:spPr bwMode="auto">
              <a:xfrm>
                <a:off x="4847" y="3772"/>
                <a:ext cx="46" cy="125"/>
              </a:xfrm>
              <a:custGeom>
                <a:avLst/>
                <a:gdLst/>
                <a:ahLst/>
                <a:cxnLst>
                  <a:cxn ang="0">
                    <a:pos x="4" y="0"/>
                  </a:cxn>
                  <a:cxn ang="0">
                    <a:pos x="3" y="2"/>
                  </a:cxn>
                  <a:cxn ang="0">
                    <a:pos x="2" y="4"/>
                  </a:cxn>
                  <a:cxn ang="0">
                    <a:pos x="1" y="8"/>
                  </a:cxn>
                  <a:cxn ang="0">
                    <a:pos x="1" y="12"/>
                  </a:cxn>
                  <a:cxn ang="0">
                    <a:pos x="1" y="18"/>
                  </a:cxn>
                  <a:cxn ang="0">
                    <a:pos x="3" y="26"/>
                  </a:cxn>
                  <a:cxn ang="0">
                    <a:pos x="8" y="42"/>
                  </a:cxn>
                  <a:cxn ang="0">
                    <a:pos x="15" y="62"/>
                  </a:cxn>
                  <a:cxn ang="0">
                    <a:pos x="23" y="83"/>
                  </a:cxn>
                  <a:cxn ang="0">
                    <a:pos x="31" y="100"/>
                  </a:cxn>
                  <a:cxn ang="0">
                    <a:pos x="37" y="112"/>
                  </a:cxn>
                  <a:cxn ang="0">
                    <a:pos x="45" y="124"/>
                  </a:cxn>
                  <a:cxn ang="0">
                    <a:pos x="43" y="124"/>
                  </a:cxn>
                  <a:cxn ang="0">
                    <a:pos x="36" y="112"/>
                  </a:cxn>
                  <a:cxn ang="0">
                    <a:pos x="30" y="100"/>
                  </a:cxn>
                  <a:cxn ang="0">
                    <a:pos x="22" y="82"/>
                  </a:cxn>
                  <a:cxn ang="0">
                    <a:pos x="15" y="64"/>
                  </a:cxn>
                  <a:cxn ang="0">
                    <a:pos x="8" y="47"/>
                  </a:cxn>
                  <a:cxn ang="0">
                    <a:pos x="4" y="32"/>
                  </a:cxn>
                  <a:cxn ang="0">
                    <a:pos x="1" y="21"/>
                  </a:cxn>
                  <a:cxn ang="0">
                    <a:pos x="0" y="12"/>
                  </a:cxn>
                  <a:cxn ang="0">
                    <a:pos x="0" y="8"/>
                  </a:cxn>
                  <a:cxn ang="0">
                    <a:pos x="1" y="4"/>
                  </a:cxn>
                  <a:cxn ang="0">
                    <a:pos x="2" y="2"/>
                  </a:cxn>
                  <a:cxn ang="0">
                    <a:pos x="4" y="0"/>
                  </a:cxn>
                </a:cxnLst>
                <a:rect l="0" t="0" r="r" b="b"/>
                <a:pathLst>
                  <a:path w="46" h="125">
                    <a:moveTo>
                      <a:pt x="4" y="0"/>
                    </a:moveTo>
                    <a:lnTo>
                      <a:pt x="3" y="2"/>
                    </a:lnTo>
                    <a:lnTo>
                      <a:pt x="2" y="4"/>
                    </a:lnTo>
                    <a:lnTo>
                      <a:pt x="1" y="8"/>
                    </a:lnTo>
                    <a:lnTo>
                      <a:pt x="1" y="12"/>
                    </a:lnTo>
                    <a:lnTo>
                      <a:pt x="1" y="18"/>
                    </a:lnTo>
                    <a:lnTo>
                      <a:pt x="3" y="26"/>
                    </a:lnTo>
                    <a:lnTo>
                      <a:pt x="8" y="42"/>
                    </a:lnTo>
                    <a:lnTo>
                      <a:pt x="15" y="62"/>
                    </a:lnTo>
                    <a:lnTo>
                      <a:pt x="23" y="83"/>
                    </a:lnTo>
                    <a:lnTo>
                      <a:pt x="31" y="100"/>
                    </a:lnTo>
                    <a:lnTo>
                      <a:pt x="37" y="112"/>
                    </a:lnTo>
                    <a:lnTo>
                      <a:pt x="45" y="124"/>
                    </a:lnTo>
                    <a:lnTo>
                      <a:pt x="43" y="124"/>
                    </a:lnTo>
                    <a:lnTo>
                      <a:pt x="36" y="112"/>
                    </a:lnTo>
                    <a:lnTo>
                      <a:pt x="30" y="100"/>
                    </a:lnTo>
                    <a:lnTo>
                      <a:pt x="22" y="82"/>
                    </a:lnTo>
                    <a:lnTo>
                      <a:pt x="15" y="64"/>
                    </a:lnTo>
                    <a:lnTo>
                      <a:pt x="8" y="47"/>
                    </a:lnTo>
                    <a:lnTo>
                      <a:pt x="4" y="32"/>
                    </a:lnTo>
                    <a:lnTo>
                      <a:pt x="1" y="21"/>
                    </a:lnTo>
                    <a:lnTo>
                      <a:pt x="0" y="12"/>
                    </a:lnTo>
                    <a:lnTo>
                      <a:pt x="0" y="8"/>
                    </a:lnTo>
                    <a:lnTo>
                      <a:pt x="1" y="4"/>
                    </a:lnTo>
                    <a:lnTo>
                      <a:pt x="2" y="2"/>
                    </a:lnTo>
                    <a:lnTo>
                      <a:pt x="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70" name="Freeform 98"/>
              <p:cNvSpPr>
                <a:spLocks/>
              </p:cNvSpPr>
              <p:nvPr/>
            </p:nvSpPr>
            <p:spPr bwMode="auto">
              <a:xfrm>
                <a:off x="4974" y="3777"/>
                <a:ext cx="44" cy="119"/>
              </a:xfrm>
              <a:custGeom>
                <a:avLst/>
                <a:gdLst/>
                <a:ahLst/>
                <a:cxnLst>
                  <a:cxn ang="0">
                    <a:pos x="4" y="0"/>
                  </a:cxn>
                  <a:cxn ang="0">
                    <a:pos x="1" y="4"/>
                  </a:cxn>
                  <a:cxn ang="0">
                    <a:pos x="0" y="6"/>
                  </a:cxn>
                  <a:cxn ang="0">
                    <a:pos x="0" y="9"/>
                  </a:cxn>
                  <a:cxn ang="0">
                    <a:pos x="0" y="11"/>
                  </a:cxn>
                  <a:cxn ang="0">
                    <a:pos x="1" y="14"/>
                  </a:cxn>
                  <a:cxn ang="0">
                    <a:pos x="1" y="17"/>
                  </a:cxn>
                  <a:cxn ang="0">
                    <a:pos x="3" y="19"/>
                  </a:cxn>
                  <a:cxn ang="0">
                    <a:pos x="4" y="22"/>
                  </a:cxn>
                  <a:cxn ang="0">
                    <a:pos x="5" y="24"/>
                  </a:cxn>
                  <a:cxn ang="0">
                    <a:pos x="5" y="27"/>
                  </a:cxn>
                  <a:cxn ang="0">
                    <a:pos x="6" y="28"/>
                  </a:cxn>
                  <a:cxn ang="0">
                    <a:pos x="29" y="46"/>
                  </a:cxn>
                  <a:cxn ang="0">
                    <a:pos x="35" y="52"/>
                  </a:cxn>
                  <a:cxn ang="0">
                    <a:pos x="37" y="55"/>
                  </a:cxn>
                  <a:cxn ang="0">
                    <a:pos x="39" y="58"/>
                  </a:cxn>
                  <a:cxn ang="0">
                    <a:pos x="41" y="61"/>
                  </a:cxn>
                  <a:cxn ang="0">
                    <a:pos x="41" y="64"/>
                  </a:cxn>
                  <a:cxn ang="0">
                    <a:pos x="42" y="67"/>
                  </a:cxn>
                  <a:cxn ang="0">
                    <a:pos x="42" y="70"/>
                  </a:cxn>
                  <a:cxn ang="0">
                    <a:pos x="40" y="118"/>
                  </a:cxn>
                  <a:cxn ang="0">
                    <a:pos x="41" y="118"/>
                  </a:cxn>
                  <a:cxn ang="0">
                    <a:pos x="43" y="71"/>
                  </a:cxn>
                  <a:cxn ang="0">
                    <a:pos x="43" y="66"/>
                  </a:cxn>
                  <a:cxn ang="0">
                    <a:pos x="42" y="61"/>
                  </a:cxn>
                  <a:cxn ang="0">
                    <a:pos x="40" y="56"/>
                  </a:cxn>
                  <a:cxn ang="0">
                    <a:pos x="37" y="51"/>
                  </a:cxn>
                  <a:cxn ang="0">
                    <a:pos x="32" y="47"/>
                  </a:cxn>
                  <a:cxn ang="0">
                    <a:pos x="29" y="44"/>
                  </a:cxn>
                  <a:cxn ang="0">
                    <a:pos x="21" y="38"/>
                  </a:cxn>
                  <a:cxn ang="0">
                    <a:pos x="6" y="26"/>
                  </a:cxn>
                  <a:cxn ang="0">
                    <a:pos x="5" y="22"/>
                  </a:cxn>
                  <a:cxn ang="0">
                    <a:pos x="4" y="19"/>
                  </a:cxn>
                  <a:cxn ang="0">
                    <a:pos x="3" y="17"/>
                  </a:cxn>
                  <a:cxn ang="0">
                    <a:pos x="1" y="14"/>
                  </a:cxn>
                  <a:cxn ang="0">
                    <a:pos x="1" y="11"/>
                  </a:cxn>
                  <a:cxn ang="0">
                    <a:pos x="1" y="9"/>
                  </a:cxn>
                  <a:cxn ang="0">
                    <a:pos x="2" y="6"/>
                  </a:cxn>
                  <a:cxn ang="0">
                    <a:pos x="3" y="4"/>
                  </a:cxn>
                  <a:cxn ang="0">
                    <a:pos x="6" y="0"/>
                  </a:cxn>
                  <a:cxn ang="0">
                    <a:pos x="4" y="0"/>
                  </a:cxn>
                </a:cxnLst>
                <a:rect l="0" t="0" r="r" b="b"/>
                <a:pathLst>
                  <a:path w="44" h="119">
                    <a:moveTo>
                      <a:pt x="4" y="0"/>
                    </a:moveTo>
                    <a:lnTo>
                      <a:pt x="1" y="4"/>
                    </a:lnTo>
                    <a:lnTo>
                      <a:pt x="0" y="6"/>
                    </a:lnTo>
                    <a:lnTo>
                      <a:pt x="0" y="9"/>
                    </a:lnTo>
                    <a:lnTo>
                      <a:pt x="0" y="11"/>
                    </a:lnTo>
                    <a:lnTo>
                      <a:pt x="1" y="14"/>
                    </a:lnTo>
                    <a:lnTo>
                      <a:pt x="1" y="17"/>
                    </a:lnTo>
                    <a:lnTo>
                      <a:pt x="3" y="19"/>
                    </a:lnTo>
                    <a:lnTo>
                      <a:pt x="4" y="22"/>
                    </a:lnTo>
                    <a:lnTo>
                      <a:pt x="5" y="24"/>
                    </a:lnTo>
                    <a:lnTo>
                      <a:pt x="5" y="27"/>
                    </a:lnTo>
                    <a:lnTo>
                      <a:pt x="6" y="28"/>
                    </a:lnTo>
                    <a:lnTo>
                      <a:pt x="29" y="46"/>
                    </a:lnTo>
                    <a:lnTo>
                      <a:pt x="35" y="52"/>
                    </a:lnTo>
                    <a:lnTo>
                      <a:pt x="37" y="55"/>
                    </a:lnTo>
                    <a:lnTo>
                      <a:pt x="39" y="58"/>
                    </a:lnTo>
                    <a:lnTo>
                      <a:pt x="41" y="61"/>
                    </a:lnTo>
                    <a:lnTo>
                      <a:pt x="41" y="64"/>
                    </a:lnTo>
                    <a:lnTo>
                      <a:pt x="42" y="67"/>
                    </a:lnTo>
                    <a:lnTo>
                      <a:pt x="42" y="70"/>
                    </a:lnTo>
                    <a:lnTo>
                      <a:pt x="40" y="118"/>
                    </a:lnTo>
                    <a:lnTo>
                      <a:pt x="41" y="118"/>
                    </a:lnTo>
                    <a:lnTo>
                      <a:pt x="43" y="71"/>
                    </a:lnTo>
                    <a:lnTo>
                      <a:pt x="43" y="66"/>
                    </a:lnTo>
                    <a:lnTo>
                      <a:pt x="42" y="61"/>
                    </a:lnTo>
                    <a:lnTo>
                      <a:pt x="40" y="56"/>
                    </a:lnTo>
                    <a:lnTo>
                      <a:pt x="37" y="51"/>
                    </a:lnTo>
                    <a:lnTo>
                      <a:pt x="32" y="47"/>
                    </a:lnTo>
                    <a:lnTo>
                      <a:pt x="29" y="44"/>
                    </a:lnTo>
                    <a:lnTo>
                      <a:pt x="21" y="38"/>
                    </a:lnTo>
                    <a:lnTo>
                      <a:pt x="6" y="26"/>
                    </a:lnTo>
                    <a:lnTo>
                      <a:pt x="5" y="22"/>
                    </a:lnTo>
                    <a:lnTo>
                      <a:pt x="4" y="19"/>
                    </a:lnTo>
                    <a:lnTo>
                      <a:pt x="3" y="17"/>
                    </a:lnTo>
                    <a:lnTo>
                      <a:pt x="1" y="14"/>
                    </a:lnTo>
                    <a:lnTo>
                      <a:pt x="1" y="11"/>
                    </a:lnTo>
                    <a:lnTo>
                      <a:pt x="1" y="9"/>
                    </a:lnTo>
                    <a:lnTo>
                      <a:pt x="2" y="6"/>
                    </a:lnTo>
                    <a:lnTo>
                      <a:pt x="3" y="4"/>
                    </a:lnTo>
                    <a:lnTo>
                      <a:pt x="6" y="0"/>
                    </a:lnTo>
                    <a:lnTo>
                      <a:pt x="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71" name="Freeform 99"/>
              <p:cNvSpPr>
                <a:spLocks/>
              </p:cNvSpPr>
              <p:nvPr/>
            </p:nvSpPr>
            <p:spPr bwMode="auto">
              <a:xfrm>
                <a:off x="4874" y="3927"/>
                <a:ext cx="224" cy="9"/>
              </a:xfrm>
              <a:custGeom>
                <a:avLst/>
                <a:gdLst/>
                <a:ahLst/>
                <a:cxnLst>
                  <a:cxn ang="0">
                    <a:pos x="8" y="8"/>
                  </a:cxn>
                  <a:cxn ang="0">
                    <a:pos x="223" y="8"/>
                  </a:cxn>
                  <a:cxn ang="0">
                    <a:pos x="223" y="5"/>
                  </a:cxn>
                  <a:cxn ang="0">
                    <a:pos x="5" y="5"/>
                  </a:cxn>
                  <a:cxn ang="0">
                    <a:pos x="2" y="3"/>
                  </a:cxn>
                  <a:cxn ang="0">
                    <a:pos x="0" y="0"/>
                  </a:cxn>
                  <a:cxn ang="0">
                    <a:pos x="0" y="4"/>
                  </a:cxn>
                  <a:cxn ang="0">
                    <a:pos x="8" y="8"/>
                  </a:cxn>
                </a:cxnLst>
                <a:rect l="0" t="0" r="r" b="b"/>
                <a:pathLst>
                  <a:path w="224" h="9">
                    <a:moveTo>
                      <a:pt x="8" y="8"/>
                    </a:moveTo>
                    <a:lnTo>
                      <a:pt x="223" y="8"/>
                    </a:lnTo>
                    <a:lnTo>
                      <a:pt x="223" y="5"/>
                    </a:lnTo>
                    <a:lnTo>
                      <a:pt x="5" y="5"/>
                    </a:lnTo>
                    <a:lnTo>
                      <a:pt x="2" y="3"/>
                    </a:lnTo>
                    <a:lnTo>
                      <a:pt x="0" y="0"/>
                    </a:lnTo>
                    <a:lnTo>
                      <a:pt x="0" y="4"/>
                    </a:lnTo>
                    <a:lnTo>
                      <a:pt x="8" y="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72" name="Freeform 100"/>
              <p:cNvSpPr>
                <a:spLocks/>
              </p:cNvSpPr>
              <p:nvPr/>
            </p:nvSpPr>
            <p:spPr bwMode="auto">
              <a:xfrm>
                <a:off x="4869" y="3895"/>
                <a:ext cx="226" cy="2"/>
              </a:xfrm>
              <a:custGeom>
                <a:avLst/>
                <a:gdLst/>
                <a:ahLst/>
                <a:cxnLst>
                  <a:cxn ang="0">
                    <a:pos x="1" y="0"/>
                  </a:cxn>
                  <a:cxn ang="0">
                    <a:pos x="225" y="0"/>
                  </a:cxn>
                  <a:cxn ang="0">
                    <a:pos x="225" y="1"/>
                  </a:cxn>
                  <a:cxn ang="0">
                    <a:pos x="0" y="1"/>
                  </a:cxn>
                  <a:cxn ang="0">
                    <a:pos x="1" y="0"/>
                  </a:cxn>
                </a:cxnLst>
                <a:rect l="0" t="0" r="r" b="b"/>
                <a:pathLst>
                  <a:path w="226" h="2">
                    <a:moveTo>
                      <a:pt x="1" y="0"/>
                    </a:moveTo>
                    <a:lnTo>
                      <a:pt x="225" y="0"/>
                    </a:lnTo>
                    <a:lnTo>
                      <a:pt x="225" y="1"/>
                    </a:lnTo>
                    <a:lnTo>
                      <a:pt x="0" y="1"/>
                    </a:lnTo>
                    <a:lnTo>
                      <a:pt x="1"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73" name="Freeform 101"/>
              <p:cNvSpPr>
                <a:spLocks/>
              </p:cNvSpPr>
              <p:nvPr/>
            </p:nvSpPr>
            <p:spPr bwMode="auto">
              <a:xfrm>
                <a:off x="4877" y="3904"/>
                <a:ext cx="22" cy="22"/>
              </a:xfrm>
              <a:custGeom>
                <a:avLst/>
                <a:gdLst/>
                <a:ahLst/>
                <a:cxnLst>
                  <a:cxn ang="0">
                    <a:pos x="15" y="19"/>
                  </a:cxn>
                  <a:cxn ang="0">
                    <a:pos x="12" y="18"/>
                  </a:cxn>
                  <a:cxn ang="0">
                    <a:pos x="11" y="16"/>
                  </a:cxn>
                  <a:cxn ang="0">
                    <a:pos x="10" y="13"/>
                  </a:cxn>
                  <a:cxn ang="0">
                    <a:pos x="11" y="11"/>
                  </a:cxn>
                  <a:cxn ang="0">
                    <a:pos x="11" y="8"/>
                  </a:cxn>
                  <a:cxn ang="0">
                    <a:pos x="10" y="9"/>
                  </a:cxn>
                  <a:cxn ang="0">
                    <a:pos x="9" y="11"/>
                  </a:cxn>
                  <a:cxn ang="0">
                    <a:pos x="9" y="14"/>
                  </a:cxn>
                  <a:cxn ang="0">
                    <a:pos x="8" y="11"/>
                  </a:cxn>
                  <a:cxn ang="0">
                    <a:pos x="8" y="8"/>
                  </a:cxn>
                  <a:cxn ang="0">
                    <a:pos x="7" y="12"/>
                  </a:cxn>
                  <a:cxn ang="0">
                    <a:pos x="7" y="15"/>
                  </a:cxn>
                  <a:cxn ang="0">
                    <a:pos x="7" y="16"/>
                  </a:cxn>
                  <a:cxn ang="0">
                    <a:pos x="6" y="14"/>
                  </a:cxn>
                  <a:cxn ang="0">
                    <a:pos x="6" y="12"/>
                  </a:cxn>
                  <a:cxn ang="0">
                    <a:pos x="6" y="8"/>
                  </a:cxn>
                  <a:cxn ang="0">
                    <a:pos x="5" y="12"/>
                  </a:cxn>
                  <a:cxn ang="0">
                    <a:pos x="5" y="15"/>
                  </a:cxn>
                  <a:cxn ang="0">
                    <a:pos x="6" y="18"/>
                  </a:cxn>
                  <a:cxn ang="0">
                    <a:pos x="4" y="16"/>
                  </a:cxn>
                  <a:cxn ang="0">
                    <a:pos x="3" y="13"/>
                  </a:cxn>
                  <a:cxn ang="0">
                    <a:pos x="3" y="9"/>
                  </a:cxn>
                  <a:cxn ang="0">
                    <a:pos x="2" y="12"/>
                  </a:cxn>
                  <a:cxn ang="0">
                    <a:pos x="3" y="15"/>
                  </a:cxn>
                  <a:cxn ang="0">
                    <a:pos x="4" y="19"/>
                  </a:cxn>
                  <a:cxn ang="0">
                    <a:pos x="5" y="21"/>
                  </a:cxn>
                  <a:cxn ang="0">
                    <a:pos x="6" y="21"/>
                  </a:cxn>
                  <a:cxn ang="0">
                    <a:pos x="3" y="19"/>
                  </a:cxn>
                  <a:cxn ang="0">
                    <a:pos x="1" y="17"/>
                  </a:cxn>
                  <a:cxn ang="0">
                    <a:pos x="0" y="14"/>
                  </a:cxn>
                  <a:cxn ang="0">
                    <a:pos x="0" y="12"/>
                  </a:cxn>
                  <a:cxn ang="0">
                    <a:pos x="0" y="9"/>
                  </a:cxn>
                  <a:cxn ang="0">
                    <a:pos x="0" y="6"/>
                  </a:cxn>
                  <a:cxn ang="0">
                    <a:pos x="1" y="4"/>
                  </a:cxn>
                  <a:cxn ang="0">
                    <a:pos x="4" y="0"/>
                  </a:cxn>
                  <a:cxn ang="0">
                    <a:pos x="7" y="0"/>
                  </a:cxn>
                  <a:cxn ang="0">
                    <a:pos x="11" y="0"/>
                  </a:cxn>
                  <a:cxn ang="0">
                    <a:pos x="15" y="2"/>
                  </a:cxn>
                  <a:cxn ang="0">
                    <a:pos x="18" y="5"/>
                  </a:cxn>
                  <a:cxn ang="0">
                    <a:pos x="20" y="8"/>
                  </a:cxn>
                  <a:cxn ang="0">
                    <a:pos x="21" y="9"/>
                  </a:cxn>
                  <a:cxn ang="0">
                    <a:pos x="21" y="10"/>
                  </a:cxn>
                  <a:cxn ang="0">
                    <a:pos x="21" y="12"/>
                  </a:cxn>
                  <a:cxn ang="0">
                    <a:pos x="20" y="14"/>
                  </a:cxn>
                  <a:cxn ang="0">
                    <a:pos x="18" y="16"/>
                  </a:cxn>
                  <a:cxn ang="0">
                    <a:pos x="15" y="19"/>
                  </a:cxn>
                </a:cxnLst>
                <a:rect l="0" t="0" r="r" b="b"/>
                <a:pathLst>
                  <a:path w="22" h="22">
                    <a:moveTo>
                      <a:pt x="15" y="19"/>
                    </a:moveTo>
                    <a:lnTo>
                      <a:pt x="12" y="18"/>
                    </a:lnTo>
                    <a:lnTo>
                      <a:pt x="11" y="16"/>
                    </a:lnTo>
                    <a:lnTo>
                      <a:pt x="10" y="13"/>
                    </a:lnTo>
                    <a:lnTo>
                      <a:pt x="11" y="11"/>
                    </a:lnTo>
                    <a:lnTo>
                      <a:pt x="11" y="8"/>
                    </a:lnTo>
                    <a:lnTo>
                      <a:pt x="10" y="9"/>
                    </a:lnTo>
                    <a:lnTo>
                      <a:pt x="9" y="11"/>
                    </a:lnTo>
                    <a:lnTo>
                      <a:pt x="9" y="14"/>
                    </a:lnTo>
                    <a:lnTo>
                      <a:pt x="8" y="11"/>
                    </a:lnTo>
                    <a:lnTo>
                      <a:pt x="8" y="8"/>
                    </a:lnTo>
                    <a:lnTo>
                      <a:pt x="7" y="12"/>
                    </a:lnTo>
                    <a:lnTo>
                      <a:pt x="7" y="15"/>
                    </a:lnTo>
                    <a:lnTo>
                      <a:pt x="7" y="16"/>
                    </a:lnTo>
                    <a:lnTo>
                      <a:pt x="6" y="14"/>
                    </a:lnTo>
                    <a:lnTo>
                      <a:pt x="6" y="12"/>
                    </a:lnTo>
                    <a:lnTo>
                      <a:pt x="6" y="8"/>
                    </a:lnTo>
                    <a:lnTo>
                      <a:pt x="5" y="12"/>
                    </a:lnTo>
                    <a:lnTo>
                      <a:pt x="5" y="15"/>
                    </a:lnTo>
                    <a:lnTo>
                      <a:pt x="6" y="18"/>
                    </a:lnTo>
                    <a:lnTo>
                      <a:pt x="4" y="16"/>
                    </a:lnTo>
                    <a:lnTo>
                      <a:pt x="3" y="13"/>
                    </a:lnTo>
                    <a:lnTo>
                      <a:pt x="3" y="9"/>
                    </a:lnTo>
                    <a:lnTo>
                      <a:pt x="2" y="12"/>
                    </a:lnTo>
                    <a:lnTo>
                      <a:pt x="3" y="15"/>
                    </a:lnTo>
                    <a:lnTo>
                      <a:pt x="4" y="19"/>
                    </a:lnTo>
                    <a:lnTo>
                      <a:pt x="5" y="21"/>
                    </a:lnTo>
                    <a:lnTo>
                      <a:pt x="6" y="21"/>
                    </a:lnTo>
                    <a:lnTo>
                      <a:pt x="3" y="19"/>
                    </a:lnTo>
                    <a:lnTo>
                      <a:pt x="1" y="17"/>
                    </a:lnTo>
                    <a:lnTo>
                      <a:pt x="0" y="14"/>
                    </a:lnTo>
                    <a:lnTo>
                      <a:pt x="0" y="12"/>
                    </a:lnTo>
                    <a:lnTo>
                      <a:pt x="0" y="9"/>
                    </a:lnTo>
                    <a:lnTo>
                      <a:pt x="0" y="6"/>
                    </a:lnTo>
                    <a:lnTo>
                      <a:pt x="1" y="4"/>
                    </a:lnTo>
                    <a:lnTo>
                      <a:pt x="4" y="0"/>
                    </a:lnTo>
                    <a:lnTo>
                      <a:pt x="7" y="0"/>
                    </a:lnTo>
                    <a:lnTo>
                      <a:pt x="11" y="0"/>
                    </a:lnTo>
                    <a:lnTo>
                      <a:pt x="15" y="2"/>
                    </a:lnTo>
                    <a:lnTo>
                      <a:pt x="18" y="5"/>
                    </a:lnTo>
                    <a:lnTo>
                      <a:pt x="20" y="8"/>
                    </a:lnTo>
                    <a:lnTo>
                      <a:pt x="21" y="9"/>
                    </a:lnTo>
                    <a:lnTo>
                      <a:pt x="21" y="10"/>
                    </a:lnTo>
                    <a:lnTo>
                      <a:pt x="21" y="12"/>
                    </a:lnTo>
                    <a:lnTo>
                      <a:pt x="20" y="14"/>
                    </a:lnTo>
                    <a:lnTo>
                      <a:pt x="18" y="16"/>
                    </a:lnTo>
                    <a:lnTo>
                      <a:pt x="15"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74" name="Freeform 102"/>
              <p:cNvSpPr>
                <a:spLocks/>
              </p:cNvSpPr>
              <p:nvPr/>
            </p:nvSpPr>
            <p:spPr bwMode="auto">
              <a:xfrm>
                <a:off x="4889" y="3902"/>
                <a:ext cx="117" cy="13"/>
              </a:xfrm>
              <a:custGeom>
                <a:avLst/>
                <a:gdLst/>
                <a:ahLst/>
                <a:cxnLst>
                  <a:cxn ang="0">
                    <a:pos x="109" y="0"/>
                  </a:cxn>
                  <a:cxn ang="0">
                    <a:pos x="112" y="2"/>
                  </a:cxn>
                  <a:cxn ang="0">
                    <a:pos x="114" y="6"/>
                  </a:cxn>
                  <a:cxn ang="0">
                    <a:pos x="116" y="9"/>
                  </a:cxn>
                  <a:cxn ang="0">
                    <a:pos x="116" y="12"/>
                  </a:cxn>
                  <a:cxn ang="0">
                    <a:pos x="115" y="11"/>
                  </a:cxn>
                  <a:cxn ang="0">
                    <a:pos x="113" y="7"/>
                  </a:cxn>
                  <a:cxn ang="0">
                    <a:pos x="110" y="11"/>
                  </a:cxn>
                  <a:cxn ang="0">
                    <a:pos x="108" y="7"/>
                  </a:cxn>
                  <a:cxn ang="0">
                    <a:pos x="106" y="11"/>
                  </a:cxn>
                  <a:cxn ang="0">
                    <a:pos x="103" y="7"/>
                  </a:cxn>
                  <a:cxn ang="0">
                    <a:pos x="101" y="11"/>
                  </a:cxn>
                  <a:cxn ang="0">
                    <a:pos x="99" y="7"/>
                  </a:cxn>
                  <a:cxn ang="0">
                    <a:pos x="96" y="11"/>
                  </a:cxn>
                  <a:cxn ang="0">
                    <a:pos x="94" y="7"/>
                  </a:cxn>
                  <a:cxn ang="0">
                    <a:pos x="92" y="11"/>
                  </a:cxn>
                  <a:cxn ang="0">
                    <a:pos x="89" y="7"/>
                  </a:cxn>
                  <a:cxn ang="0">
                    <a:pos x="87" y="11"/>
                  </a:cxn>
                  <a:cxn ang="0">
                    <a:pos x="85" y="7"/>
                  </a:cxn>
                  <a:cxn ang="0">
                    <a:pos x="82" y="11"/>
                  </a:cxn>
                  <a:cxn ang="0">
                    <a:pos x="80" y="7"/>
                  </a:cxn>
                  <a:cxn ang="0">
                    <a:pos x="78" y="11"/>
                  </a:cxn>
                  <a:cxn ang="0">
                    <a:pos x="75" y="7"/>
                  </a:cxn>
                  <a:cxn ang="0">
                    <a:pos x="73" y="11"/>
                  </a:cxn>
                  <a:cxn ang="0">
                    <a:pos x="71" y="7"/>
                  </a:cxn>
                  <a:cxn ang="0">
                    <a:pos x="68" y="11"/>
                  </a:cxn>
                  <a:cxn ang="0">
                    <a:pos x="66" y="7"/>
                  </a:cxn>
                  <a:cxn ang="0">
                    <a:pos x="64" y="11"/>
                  </a:cxn>
                  <a:cxn ang="0">
                    <a:pos x="61" y="7"/>
                  </a:cxn>
                  <a:cxn ang="0">
                    <a:pos x="59" y="11"/>
                  </a:cxn>
                  <a:cxn ang="0">
                    <a:pos x="57" y="7"/>
                  </a:cxn>
                  <a:cxn ang="0">
                    <a:pos x="54" y="11"/>
                  </a:cxn>
                  <a:cxn ang="0">
                    <a:pos x="52" y="7"/>
                  </a:cxn>
                  <a:cxn ang="0">
                    <a:pos x="50" y="11"/>
                  </a:cxn>
                  <a:cxn ang="0">
                    <a:pos x="47" y="7"/>
                  </a:cxn>
                  <a:cxn ang="0">
                    <a:pos x="45" y="11"/>
                  </a:cxn>
                  <a:cxn ang="0">
                    <a:pos x="42" y="7"/>
                  </a:cxn>
                  <a:cxn ang="0">
                    <a:pos x="40" y="11"/>
                  </a:cxn>
                  <a:cxn ang="0">
                    <a:pos x="38" y="7"/>
                  </a:cxn>
                  <a:cxn ang="0">
                    <a:pos x="35" y="11"/>
                  </a:cxn>
                  <a:cxn ang="0">
                    <a:pos x="33" y="7"/>
                  </a:cxn>
                  <a:cxn ang="0">
                    <a:pos x="31" y="11"/>
                  </a:cxn>
                  <a:cxn ang="0">
                    <a:pos x="28" y="7"/>
                  </a:cxn>
                  <a:cxn ang="0">
                    <a:pos x="26" y="11"/>
                  </a:cxn>
                  <a:cxn ang="0">
                    <a:pos x="24" y="7"/>
                  </a:cxn>
                  <a:cxn ang="0">
                    <a:pos x="21" y="11"/>
                  </a:cxn>
                  <a:cxn ang="0">
                    <a:pos x="19" y="7"/>
                  </a:cxn>
                  <a:cxn ang="0">
                    <a:pos x="17" y="11"/>
                  </a:cxn>
                  <a:cxn ang="0">
                    <a:pos x="14" y="7"/>
                  </a:cxn>
                  <a:cxn ang="0">
                    <a:pos x="12" y="11"/>
                  </a:cxn>
                  <a:cxn ang="0">
                    <a:pos x="10" y="8"/>
                  </a:cxn>
                  <a:cxn ang="0">
                    <a:pos x="7" y="4"/>
                  </a:cxn>
                  <a:cxn ang="0">
                    <a:pos x="4" y="2"/>
                  </a:cxn>
                  <a:cxn ang="0">
                    <a:pos x="0" y="0"/>
                  </a:cxn>
                  <a:cxn ang="0">
                    <a:pos x="109" y="0"/>
                  </a:cxn>
                </a:cxnLst>
                <a:rect l="0" t="0" r="r" b="b"/>
                <a:pathLst>
                  <a:path w="117" h="13">
                    <a:moveTo>
                      <a:pt x="109" y="0"/>
                    </a:moveTo>
                    <a:lnTo>
                      <a:pt x="112" y="2"/>
                    </a:lnTo>
                    <a:lnTo>
                      <a:pt x="114" y="6"/>
                    </a:lnTo>
                    <a:lnTo>
                      <a:pt x="116" y="9"/>
                    </a:lnTo>
                    <a:lnTo>
                      <a:pt x="116" y="12"/>
                    </a:lnTo>
                    <a:lnTo>
                      <a:pt x="115" y="11"/>
                    </a:lnTo>
                    <a:lnTo>
                      <a:pt x="113" y="7"/>
                    </a:lnTo>
                    <a:lnTo>
                      <a:pt x="110" y="11"/>
                    </a:lnTo>
                    <a:lnTo>
                      <a:pt x="108" y="7"/>
                    </a:lnTo>
                    <a:lnTo>
                      <a:pt x="106" y="11"/>
                    </a:lnTo>
                    <a:lnTo>
                      <a:pt x="103" y="7"/>
                    </a:lnTo>
                    <a:lnTo>
                      <a:pt x="101" y="11"/>
                    </a:lnTo>
                    <a:lnTo>
                      <a:pt x="99" y="7"/>
                    </a:lnTo>
                    <a:lnTo>
                      <a:pt x="96" y="11"/>
                    </a:lnTo>
                    <a:lnTo>
                      <a:pt x="94" y="7"/>
                    </a:lnTo>
                    <a:lnTo>
                      <a:pt x="92" y="11"/>
                    </a:lnTo>
                    <a:lnTo>
                      <a:pt x="89" y="7"/>
                    </a:lnTo>
                    <a:lnTo>
                      <a:pt x="87" y="11"/>
                    </a:lnTo>
                    <a:lnTo>
                      <a:pt x="85" y="7"/>
                    </a:lnTo>
                    <a:lnTo>
                      <a:pt x="82" y="11"/>
                    </a:lnTo>
                    <a:lnTo>
                      <a:pt x="80" y="7"/>
                    </a:lnTo>
                    <a:lnTo>
                      <a:pt x="78" y="11"/>
                    </a:lnTo>
                    <a:lnTo>
                      <a:pt x="75" y="7"/>
                    </a:lnTo>
                    <a:lnTo>
                      <a:pt x="73" y="11"/>
                    </a:lnTo>
                    <a:lnTo>
                      <a:pt x="71" y="7"/>
                    </a:lnTo>
                    <a:lnTo>
                      <a:pt x="68" y="11"/>
                    </a:lnTo>
                    <a:lnTo>
                      <a:pt x="66" y="7"/>
                    </a:lnTo>
                    <a:lnTo>
                      <a:pt x="64" y="11"/>
                    </a:lnTo>
                    <a:lnTo>
                      <a:pt x="61" y="7"/>
                    </a:lnTo>
                    <a:lnTo>
                      <a:pt x="59" y="11"/>
                    </a:lnTo>
                    <a:lnTo>
                      <a:pt x="57" y="7"/>
                    </a:lnTo>
                    <a:lnTo>
                      <a:pt x="54" y="11"/>
                    </a:lnTo>
                    <a:lnTo>
                      <a:pt x="52" y="7"/>
                    </a:lnTo>
                    <a:lnTo>
                      <a:pt x="50" y="11"/>
                    </a:lnTo>
                    <a:lnTo>
                      <a:pt x="47" y="7"/>
                    </a:lnTo>
                    <a:lnTo>
                      <a:pt x="45" y="11"/>
                    </a:lnTo>
                    <a:lnTo>
                      <a:pt x="42" y="7"/>
                    </a:lnTo>
                    <a:lnTo>
                      <a:pt x="40" y="11"/>
                    </a:lnTo>
                    <a:lnTo>
                      <a:pt x="38" y="7"/>
                    </a:lnTo>
                    <a:lnTo>
                      <a:pt x="35" y="11"/>
                    </a:lnTo>
                    <a:lnTo>
                      <a:pt x="33" y="7"/>
                    </a:lnTo>
                    <a:lnTo>
                      <a:pt x="31" y="11"/>
                    </a:lnTo>
                    <a:lnTo>
                      <a:pt x="28" y="7"/>
                    </a:lnTo>
                    <a:lnTo>
                      <a:pt x="26" y="11"/>
                    </a:lnTo>
                    <a:lnTo>
                      <a:pt x="24" y="7"/>
                    </a:lnTo>
                    <a:lnTo>
                      <a:pt x="21" y="11"/>
                    </a:lnTo>
                    <a:lnTo>
                      <a:pt x="19" y="7"/>
                    </a:lnTo>
                    <a:lnTo>
                      <a:pt x="17" y="11"/>
                    </a:lnTo>
                    <a:lnTo>
                      <a:pt x="14" y="7"/>
                    </a:lnTo>
                    <a:lnTo>
                      <a:pt x="12" y="11"/>
                    </a:lnTo>
                    <a:lnTo>
                      <a:pt x="10" y="8"/>
                    </a:lnTo>
                    <a:lnTo>
                      <a:pt x="7" y="4"/>
                    </a:lnTo>
                    <a:lnTo>
                      <a:pt x="4" y="2"/>
                    </a:lnTo>
                    <a:lnTo>
                      <a:pt x="0" y="0"/>
                    </a:lnTo>
                    <a:lnTo>
                      <a:pt x="10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75" name="Freeform 103"/>
              <p:cNvSpPr>
                <a:spLocks/>
              </p:cNvSpPr>
              <p:nvPr/>
            </p:nvSpPr>
            <p:spPr bwMode="auto">
              <a:xfrm>
                <a:off x="4889" y="3914"/>
                <a:ext cx="117" cy="14"/>
              </a:xfrm>
              <a:custGeom>
                <a:avLst/>
                <a:gdLst/>
                <a:ahLst/>
                <a:cxnLst>
                  <a:cxn ang="0">
                    <a:pos x="114" y="13"/>
                  </a:cxn>
                  <a:cxn ang="0">
                    <a:pos x="115" y="11"/>
                  </a:cxn>
                  <a:cxn ang="0">
                    <a:pos x="116" y="7"/>
                  </a:cxn>
                  <a:cxn ang="0">
                    <a:pos x="116" y="3"/>
                  </a:cxn>
                  <a:cxn ang="0">
                    <a:pos x="116" y="0"/>
                  </a:cxn>
                  <a:cxn ang="0">
                    <a:pos x="115" y="2"/>
                  </a:cxn>
                  <a:cxn ang="0">
                    <a:pos x="113" y="6"/>
                  </a:cxn>
                  <a:cxn ang="0">
                    <a:pos x="110" y="2"/>
                  </a:cxn>
                  <a:cxn ang="0">
                    <a:pos x="108" y="6"/>
                  </a:cxn>
                  <a:cxn ang="0">
                    <a:pos x="106" y="2"/>
                  </a:cxn>
                  <a:cxn ang="0">
                    <a:pos x="103" y="6"/>
                  </a:cxn>
                  <a:cxn ang="0">
                    <a:pos x="101" y="2"/>
                  </a:cxn>
                  <a:cxn ang="0">
                    <a:pos x="99" y="6"/>
                  </a:cxn>
                  <a:cxn ang="0">
                    <a:pos x="96" y="2"/>
                  </a:cxn>
                  <a:cxn ang="0">
                    <a:pos x="94" y="6"/>
                  </a:cxn>
                  <a:cxn ang="0">
                    <a:pos x="92" y="2"/>
                  </a:cxn>
                  <a:cxn ang="0">
                    <a:pos x="89" y="6"/>
                  </a:cxn>
                  <a:cxn ang="0">
                    <a:pos x="87" y="2"/>
                  </a:cxn>
                  <a:cxn ang="0">
                    <a:pos x="85" y="6"/>
                  </a:cxn>
                  <a:cxn ang="0">
                    <a:pos x="82" y="2"/>
                  </a:cxn>
                  <a:cxn ang="0">
                    <a:pos x="80" y="6"/>
                  </a:cxn>
                  <a:cxn ang="0">
                    <a:pos x="78" y="2"/>
                  </a:cxn>
                  <a:cxn ang="0">
                    <a:pos x="75" y="6"/>
                  </a:cxn>
                  <a:cxn ang="0">
                    <a:pos x="73" y="2"/>
                  </a:cxn>
                  <a:cxn ang="0">
                    <a:pos x="71" y="6"/>
                  </a:cxn>
                  <a:cxn ang="0">
                    <a:pos x="68" y="2"/>
                  </a:cxn>
                  <a:cxn ang="0">
                    <a:pos x="66" y="6"/>
                  </a:cxn>
                  <a:cxn ang="0">
                    <a:pos x="64" y="2"/>
                  </a:cxn>
                  <a:cxn ang="0">
                    <a:pos x="61" y="6"/>
                  </a:cxn>
                  <a:cxn ang="0">
                    <a:pos x="59" y="2"/>
                  </a:cxn>
                  <a:cxn ang="0">
                    <a:pos x="57" y="6"/>
                  </a:cxn>
                  <a:cxn ang="0">
                    <a:pos x="54" y="2"/>
                  </a:cxn>
                  <a:cxn ang="0">
                    <a:pos x="52" y="6"/>
                  </a:cxn>
                  <a:cxn ang="0">
                    <a:pos x="50" y="2"/>
                  </a:cxn>
                  <a:cxn ang="0">
                    <a:pos x="47" y="6"/>
                  </a:cxn>
                  <a:cxn ang="0">
                    <a:pos x="45" y="2"/>
                  </a:cxn>
                  <a:cxn ang="0">
                    <a:pos x="42" y="6"/>
                  </a:cxn>
                  <a:cxn ang="0">
                    <a:pos x="40" y="2"/>
                  </a:cxn>
                  <a:cxn ang="0">
                    <a:pos x="38" y="6"/>
                  </a:cxn>
                  <a:cxn ang="0">
                    <a:pos x="35" y="2"/>
                  </a:cxn>
                  <a:cxn ang="0">
                    <a:pos x="33" y="6"/>
                  </a:cxn>
                  <a:cxn ang="0">
                    <a:pos x="31" y="2"/>
                  </a:cxn>
                  <a:cxn ang="0">
                    <a:pos x="28" y="6"/>
                  </a:cxn>
                  <a:cxn ang="0">
                    <a:pos x="26" y="2"/>
                  </a:cxn>
                  <a:cxn ang="0">
                    <a:pos x="24" y="6"/>
                  </a:cxn>
                  <a:cxn ang="0">
                    <a:pos x="21" y="2"/>
                  </a:cxn>
                  <a:cxn ang="0">
                    <a:pos x="19" y="6"/>
                  </a:cxn>
                  <a:cxn ang="0">
                    <a:pos x="17" y="2"/>
                  </a:cxn>
                  <a:cxn ang="0">
                    <a:pos x="14" y="6"/>
                  </a:cxn>
                  <a:cxn ang="0">
                    <a:pos x="12" y="2"/>
                  </a:cxn>
                  <a:cxn ang="0">
                    <a:pos x="10" y="5"/>
                  </a:cxn>
                  <a:cxn ang="0">
                    <a:pos x="7" y="9"/>
                  </a:cxn>
                  <a:cxn ang="0">
                    <a:pos x="4" y="11"/>
                  </a:cxn>
                  <a:cxn ang="0">
                    <a:pos x="0" y="13"/>
                  </a:cxn>
                  <a:cxn ang="0">
                    <a:pos x="114" y="13"/>
                  </a:cxn>
                </a:cxnLst>
                <a:rect l="0" t="0" r="r" b="b"/>
                <a:pathLst>
                  <a:path w="117" h="14">
                    <a:moveTo>
                      <a:pt x="114" y="13"/>
                    </a:moveTo>
                    <a:lnTo>
                      <a:pt x="115" y="11"/>
                    </a:lnTo>
                    <a:lnTo>
                      <a:pt x="116" y="7"/>
                    </a:lnTo>
                    <a:lnTo>
                      <a:pt x="116" y="3"/>
                    </a:lnTo>
                    <a:lnTo>
                      <a:pt x="116" y="0"/>
                    </a:lnTo>
                    <a:lnTo>
                      <a:pt x="115" y="2"/>
                    </a:lnTo>
                    <a:lnTo>
                      <a:pt x="113" y="6"/>
                    </a:lnTo>
                    <a:lnTo>
                      <a:pt x="110" y="2"/>
                    </a:lnTo>
                    <a:lnTo>
                      <a:pt x="108" y="6"/>
                    </a:lnTo>
                    <a:lnTo>
                      <a:pt x="106" y="2"/>
                    </a:lnTo>
                    <a:lnTo>
                      <a:pt x="103" y="6"/>
                    </a:lnTo>
                    <a:lnTo>
                      <a:pt x="101" y="2"/>
                    </a:lnTo>
                    <a:lnTo>
                      <a:pt x="99" y="6"/>
                    </a:lnTo>
                    <a:lnTo>
                      <a:pt x="96" y="2"/>
                    </a:lnTo>
                    <a:lnTo>
                      <a:pt x="94" y="6"/>
                    </a:lnTo>
                    <a:lnTo>
                      <a:pt x="92" y="2"/>
                    </a:lnTo>
                    <a:lnTo>
                      <a:pt x="89" y="6"/>
                    </a:lnTo>
                    <a:lnTo>
                      <a:pt x="87" y="2"/>
                    </a:lnTo>
                    <a:lnTo>
                      <a:pt x="85" y="6"/>
                    </a:lnTo>
                    <a:lnTo>
                      <a:pt x="82" y="2"/>
                    </a:lnTo>
                    <a:lnTo>
                      <a:pt x="80" y="6"/>
                    </a:lnTo>
                    <a:lnTo>
                      <a:pt x="78" y="2"/>
                    </a:lnTo>
                    <a:lnTo>
                      <a:pt x="75" y="6"/>
                    </a:lnTo>
                    <a:lnTo>
                      <a:pt x="73" y="2"/>
                    </a:lnTo>
                    <a:lnTo>
                      <a:pt x="71" y="6"/>
                    </a:lnTo>
                    <a:lnTo>
                      <a:pt x="68" y="2"/>
                    </a:lnTo>
                    <a:lnTo>
                      <a:pt x="66" y="6"/>
                    </a:lnTo>
                    <a:lnTo>
                      <a:pt x="64" y="2"/>
                    </a:lnTo>
                    <a:lnTo>
                      <a:pt x="61" y="6"/>
                    </a:lnTo>
                    <a:lnTo>
                      <a:pt x="59" y="2"/>
                    </a:lnTo>
                    <a:lnTo>
                      <a:pt x="57" y="6"/>
                    </a:lnTo>
                    <a:lnTo>
                      <a:pt x="54" y="2"/>
                    </a:lnTo>
                    <a:lnTo>
                      <a:pt x="52" y="6"/>
                    </a:lnTo>
                    <a:lnTo>
                      <a:pt x="50" y="2"/>
                    </a:lnTo>
                    <a:lnTo>
                      <a:pt x="47" y="6"/>
                    </a:lnTo>
                    <a:lnTo>
                      <a:pt x="45" y="2"/>
                    </a:lnTo>
                    <a:lnTo>
                      <a:pt x="42" y="6"/>
                    </a:lnTo>
                    <a:lnTo>
                      <a:pt x="40" y="2"/>
                    </a:lnTo>
                    <a:lnTo>
                      <a:pt x="38" y="6"/>
                    </a:lnTo>
                    <a:lnTo>
                      <a:pt x="35" y="2"/>
                    </a:lnTo>
                    <a:lnTo>
                      <a:pt x="33" y="6"/>
                    </a:lnTo>
                    <a:lnTo>
                      <a:pt x="31" y="2"/>
                    </a:lnTo>
                    <a:lnTo>
                      <a:pt x="28" y="6"/>
                    </a:lnTo>
                    <a:lnTo>
                      <a:pt x="26" y="2"/>
                    </a:lnTo>
                    <a:lnTo>
                      <a:pt x="24" y="6"/>
                    </a:lnTo>
                    <a:lnTo>
                      <a:pt x="21" y="2"/>
                    </a:lnTo>
                    <a:lnTo>
                      <a:pt x="19" y="6"/>
                    </a:lnTo>
                    <a:lnTo>
                      <a:pt x="17" y="2"/>
                    </a:lnTo>
                    <a:lnTo>
                      <a:pt x="14" y="6"/>
                    </a:lnTo>
                    <a:lnTo>
                      <a:pt x="12" y="2"/>
                    </a:lnTo>
                    <a:lnTo>
                      <a:pt x="10" y="5"/>
                    </a:lnTo>
                    <a:lnTo>
                      <a:pt x="7" y="9"/>
                    </a:lnTo>
                    <a:lnTo>
                      <a:pt x="4" y="11"/>
                    </a:lnTo>
                    <a:lnTo>
                      <a:pt x="0" y="13"/>
                    </a:lnTo>
                    <a:lnTo>
                      <a:pt x="114"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76" name="Freeform 104"/>
              <p:cNvSpPr>
                <a:spLocks/>
              </p:cNvSpPr>
              <p:nvPr/>
            </p:nvSpPr>
            <p:spPr bwMode="auto">
              <a:xfrm>
                <a:off x="4927" y="3720"/>
                <a:ext cx="170" cy="53"/>
              </a:xfrm>
              <a:custGeom>
                <a:avLst/>
                <a:gdLst/>
                <a:ahLst/>
                <a:cxnLst>
                  <a:cxn ang="0">
                    <a:pos x="6" y="44"/>
                  </a:cxn>
                  <a:cxn ang="0">
                    <a:pos x="8" y="38"/>
                  </a:cxn>
                  <a:cxn ang="0">
                    <a:pos x="10" y="34"/>
                  </a:cxn>
                  <a:cxn ang="0">
                    <a:pos x="13" y="31"/>
                  </a:cxn>
                  <a:cxn ang="0">
                    <a:pos x="12" y="39"/>
                  </a:cxn>
                  <a:cxn ang="0">
                    <a:pos x="16" y="36"/>
                  </a:cxn>
                  <a:cxn ang="0">
                    <a:pos x="16" y="40"/>
                  </a:cxn>
                  <a:cxn ang="0">
                    <a:pos x="19" y="39"/>
                  </a:cxn>
                  <a:cxn ang="0">
                    <a:pos x="19" y="42"/>
                  </a:cxn>
                  <a:cxn ang="0">
                    <a:pos x="45" y="52"/>
                  </a:cxn>
                  <a:cxn ang="0">
                    <a:pos x="65" y="44"/>
                  </a:cxn>
                  <a:cxn ang="0">
                    <a:pos x="41" y="13"/>
                  </a:cxn>
                  <a:cxn ang="0">
                    <a:pos x="53" y="9"/>
                  </a:cxn>
                  <a:cxn ang="0">
                    <a:pos x="67" y="6"/>
                  </a:cxn>
                  <a:cxn ang="0">
                    <a:pos x="86" y="4"/>
                  </a:cxn>
                  <a:cxn ang="0">
                    <a:pos x="99" y="4"/>
                  </a:cxn>
                  <a:cxn ang="0">
                    <a:pos x="115" y="6"/>
                  </a:cxn>
                  <a:cxn ang="0">
                    <a:pos x="117" y="6"/>
                  </a:cxn>
                  <a:cxn ang="0">
                    <a:pos x="117" y="8"/>
                  </a:cxn>
                  <a:cxn ang="0">
                    <a:pos x="126" y="14"/>
                  </a:cxn>
                  <a:cxn ang="0">
                    <a:pos x="133" y="21"/>
                  </a:cxn>
                  <a:cxn ang="0">
                    <a:pos x="141" y="29"/>
                  </a:cxn>
                  <a:cxn ang="0">
                    <a:pos x="153" y="40"/>
                  </a:cxn>
                  <a:cxn ang="0">
                    <a:pos x="158" y="44"/>
                  </a:cxn>
                  <a:cxn ang="0">
                    <a:pos x="148" y="38"/>
                  </a:cxn>
                  <a:cxn ang="0">
                    <a:pos x="135" y="30"/>
                  </a:cxn>
                  <a:cxn ang="0">
                    <a:pos x="125" y="24"/>
                  </a:cxn>
                  <a:cxn ang="0">
                    <a:pos x="116" y="21"/>
                  </a:cxn>
                  <a:cxn ang="0">
                    <a:pos x="114" y="24"/>
                  </a:cxn>
                  <a:cxn ang="0">
                    <a:pos x="122" y="49"/>
                  </a:cxn>
                  <a:cxn ang="0">
                    <a:pos x="169" y="48"/>
                  </a:cxn>
                  <a:cxn ang="0">
                    <a:pos x="143" y="24"/>
                  </a:cxn>
                  <a:cxn ang="0">
                    <a:pos x="118" y="3"/>
                  </a:cxn>
                  <a:cxn ang="0">
                    <a:pos x="106" y="1"/>
                  </a:cxn>
                  <a:cxn ang="0">
                    <a:pos x="98" y="0"/>
                  </a:cxn>
                  <a:cxn ang="0">
                    <a:pos x="83" y="0"/>
                  </a:cxn>
                  <a:cxn ang="0">
                    <a:pos x="69" y="1"/>
                  </a:cxn>
                  <a:cxn ang="0">
                    <a:pos x="54" y="4"/>
                  </a:cxn>
                  <a:cxn ang="0">
                    <a:pos x="36" y="9"/>
                  </a:cxn>
                  <a:cxn ang="0">
                    <a:pos x="15" y="17"/>
                  </a:cxn>
                  <a:cxn ang="0">
                    <a:pos x="9" y="24"/>
                  </a:cxn>
                  <a:cxn ang="0">
                    <a:pos x="4" y="33"/>
                  </a:cxn>
                  <a:cxn ang="0">
                    <a:pos x="1" y="39"/>
                  </a:cxn>
                  <a:cxn ang="0">
                    <a:pos x="0" y="45"/>
                  </a:cxn>
                  <a:cxn ang="0">
                    <a:pos x="6" y="44"/>
                  </a:cxn>
                </a:cxnLst>
                <a:rect l="0" t="0" r="r" b="b"/>
                <a:pathLst>
                  <a:path w="170" h="53">
                    <a:moveTo>
                      <a:pt x="6" y="44"/>
                    </a:moveTo>
                    <a:lnTo>
                      <a:pt x="8" y="38"/>
                    </a:lnTo>
                    <a:lnTo>
                      <a:pt x="10" y="34"/>
                    </a:lnTo>
                    <a:lnTo>
                      <a:pt x="13" y="31"/>
                    </a:lnTo>
                    <a:lnTo>
                      <a:pt x="12" y="39"/>
                    </a:lnTo>
                    <a:lnTo>
                      <a:pt x="16" y="36"/>
                    </a:lnTo>
                    <a:lnTo>
                      <a:pt x="16" y="40"/>
                    </a:lnTo>
                    <a:lnTo>
                      <a:pt x="19" y="39"/>
                    </a:lnTo>
                    <a:lnTo>
                      <a:pt x="19" y="42"/>
                    </a:lnTo>
                    <a:lnTo>
                      <a:pt x="45" y="52"/>
                    </a:lnTo>
                    <a:lnTo>
                      <a:pt x="65" y="44"/>
                    </a:lnTo>
                    <a:lnTo>
                      <a:pt x="41" y="13"/>
                    </a:lnTo>
                    <a:lnTo>
                      <a:pt x="53" y="9"/>
                    </a:lnTo>
                    <a:lnTo>
                      <a:pt x="67" y="6"/>
                    </a:lnTo>
                    <a:lnTo>
                      <a:pt x="86" y="4"/>
                    </a:lnTo>
                    <a:lnTo>
                      <a:pt x="99" y="4"/>
                    </a:lnTo>
                    <a:lnTo>
                      <a:pt x="115" y="6"/>
                    </a:lnTo>
                    <a:lnTo>
                      <a:pt x="117" y="6"/>
                    </a:lnTo>
                    <a:lnTo>
                      <a:pt x="117" y="8"/>
                    </a:lnTo>
                    <a:lnTo>
                      <a:pt x="126" y="14"/>
                    </a:lnTo>
                    <a:lnTo>
                      <a:pt x="133" y="21"/>
                    </a:lnTo>
                    <a:lnTo>
                      <a:pt x="141" y="29"/>
                    </a:lnTo>
                    <a:lnTo>
                      <a:pt x="153" y="40"/>
                    </a:lnTo>
                    <a:lnTo>
                      <a:pt x="158" y="44"/>
                    </a:lnTo>
                    <a:lnTo>
                      <a:pt x="148" y="38"/>
                    </a:lnTo>
                    <a:lnTo>
                      <a:pt x="135" y="30"/>
                    </a:lnTo>
                    <a:lnTo>
                      <a:pt x="125" y="24"/>
                    </a:lnTo>
                    <a:lnTo>
                      <a:pt x="116" y="21"/>
                    </a:lnTo>
                    <a:lnTo>
                      <a:pt x="114" y="24"/>
                    </a:lnTo>
                    <a:lnTo>
                      <a:pt x="122" y="49"/>
                    </a:lnTo>
                    <a:lnTo>
                      <a:pt x="169" y="48"/>
                    </a:lnTo>
                    <a:lnTo>
                      <a:pt x="143" y="24"/>
                    </a:lnTo>
                    <a:lnTo>
                      <a:pt x="118" y="3"/>
                    </a:lnTo>
                    <a:lnTo>
                      <a:pt x="106" y="1"/>
                    </a:lnTo>
                    <a:lnTo>
                      <a:pt x="98" y="0"/>
                    </a:lnTo>
                    <a:lnTo>
                      <a:pt x="83" y="0"/>
                    </a:lnTo>
                    <a:lnTo>
                      <a:pt x="69" y="1"/>
                    </a:lnTo>
                    <a:lnTo>
                      <a:pt x="54" y="4"/>
                    </a:lnTo>
                    <a:lnTo>
                      <a:pt x="36" y="9"/>
                    </a:lnTo>
                    <a:lnTo>
                      <a:pt x="15" y="17"/>
                    </a:lnTo>
                    <a:lnTo>
                      <a:pt x="9" y="24"/>
                    </a:lnTo>
                    <a:lnTo>
                      <a:pt x="4" y="33"/>
                    </a:lnTo>
                    <a:lnTo>
                      <a:pt x="1" y="39"/>
                    </a:lnTo>
                    <a:lnTo>
                      <a:pt x="0" y="45"/>
                    </a:lnTo>
                    <a:lnTo>
                      <a:pt x="6" y="4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9977" name="Freeform 105"/>
              <p:cNvSpPr>
                <a:spLocks/>
              </p:cNvSpPr>
              <p:nvPr/>
            </p:nvSpPr>
            <p:spPr bwMode="auto">
              <a:xfrm>
                <a:off x="4906" y="3934"/>
                <a:ext cx="67" cy="20"/>
              </a:xfrm>
              <a:custGeom>
                <a:avLst/>
                <a:gdLst/>
                <a:ahLst/>
                <a:cxnLst>
                  <a:cxn ang="0">
                    <a:pos x="0" y="0"/>
                  </a:cxn>
                  <a:cxn ang="0">
                    <a:pos x="6" y="10"/>
                  </a:cxn>
                  <a:cxn ang="0">
                    <a:pos x="17" y="19"/>
                  </a:cxn>
                  <a:cxn ang="0">
                    <a:pos x="34" y="17"/>
                  </a:cxn>
                  <a:cxn ang="0">
                    <a:pos x="47" y="19"/>
                  </a:cxn>
                  <a:cxn ang="0">
                    <a:pos x="57" y="10"/>
                  </a:cxn>
                  <a:cxn ang="0">
                    <a:pos x="62" y="4"/>
                  </a:cxn>
                  <a:cxn ang="0">
                    <a:pos x="66" y="0"/>
                  </a:cxn>
                  <a:cxn ang="0">
                    <a:pos x="0" y="0"/>
                  </a:cxn>
                </a:cxnLst>
                <a:rect l="0" t="0" r="r" b="b"/>
                <a:pathLst>
                  <a:path w="67" h="20">
                    <a:moveTo>
                      <a:pt x="0" y="0"/>
                    </a:moveTo>
                    <a:lnTo>
                      <a:pt x="6" y="10"/>
                    </a:lnTo>
                    <a:lnTo>
                      <a:pt x="17" y="19"/>
                    </a:lnTo>
                    <a:lnTo>
                      <a:pt x="34" y="17"/>
                    </a:lnTo>
                    <a:lnTo>
                      <a:pt x="47" y="19"/>
                    </a:lnTo>
                    <a:lnTo>
                      <a:pt x="57" y="10"/>
                    </a:lnTo>
                    <a:lnTo>
                      <a:pt x="62" y="4"/>
                    </a:lnTo>
                    <a:lnTo>
                      <a:pt x="66" y="0"/>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79987" name="Group 115"/>
            <p:cNvGrpSpPr>
              <a:grpSpLocks/>
            </p:cNvGrpSpPr>
            <p:nvPr/>
          </p:nvGrpSpPr>
          <p:grpSpPr bwMode="auto">
            <a:xfrm>
              <a:off x="4748" y="3610"/>
              <a:ext cx="62" cy="162"/>
              <a:chOff x="4748" y="3610"/>
              <a:chExt cx="62" cy="162"/>
            </a:xfrm>
          </p:grpSpPr>
          <p:sp>
            <p:nvSpPr>
              <p:cNvPr id="79979" name="Line 107"/>
              <p:cNvSpPr>
                <a:spLocks noChangeShapeType="1"/>
              </p:cNvSpPr>
              <p:nvPr/>
            </p:nvSpPr>
            <p:spPr bwMode="auto">
              <a:xfrm flipV="1">
                <a:off x="4780" y="3657"/>
                <a:ext cx="0" cy="115"/>
              </a:xfrm>
              <a:prstGeom prst="line">
                <a:avLst/>
              </a:prstGeom>
              <a:noFill/>
              <a:ln w="12700">
                <a:solidFill>
                  <a:schemeClr val="bg2"/>
                </a:solidFill>
                <a:round/>
                <a:headEnd/>
                <a:tailEnd/>
              </a:ln>
              <a:effectLst/>
            </p:spPr>
            <p:txBody>
              <a:bodyPr/>
              <a:lstStyle/>
              <a:p>
                <a:endParaRPr lang="en-US"/>
              </a:p>
            </p:txBody>
          </p:sp>
          <p:grpSp>
            <p:nvGrpSpPr>
              <p:cNvPr id="79986" name="Group 114"/>
              <p:cNvGrpSpPr>
                <a:grpSpLocks/>
              </p:cNvGrpSpPr>
              <p:nvPr/>
            </p:nvGrpSpPr>
            <p:grpSpPr bwMode="auto">
              <a:xfrm>
                <a:off x="4748" y="3610"/>
                <a:ext cx="62" cy="85"/>
                <a:chOff x="4748" y="3610"/>
                <a:chExt cx="62" cy="85"/>
              </a:xfrm>
            </p:grpSpPr>
            <p:sp>
              <p:nvSpPr>
                <p:cNvPr id="79980" name="Line 108"/>
                <p:cNvSpPr>
                  <a:spLocks noChangeShapeType="1"/>
                </p:cNvSpPr>
                <p:nvPr/>
              </p:nvSpPr>
              <p:spPr bwMode="auto">
                <a:xfrm flipH="1">
                  <a:off x="4752" y="3657"/>
                  <a:ext cx="23" cy="20"/>
                </a:xfrm>
                <a:prstGeom prst="line">
                  <a:avLst/>
                </a:prstGeom>
                <a:noFill/>
                <a:ln w="12700">
                  <a:solidFill>
                    <a:schemeClr val="accent2"/>
                  </a:solidFill>
                  <a:round/>
                  <a:headEnd/>
                  <a:tailEnd/>
                </a:ln>
                <a:effectLst/>
              </p:spPr>
              <p:txBody>
                <a:bodyPr/>
                <a:lstStyle/>
                <a:p>
                  <a:endParaRPr lang="en-US"/>
                </a:p>
              </p:txBody>
            </p:sp>
            <p:sp>
              <p:nvSpPr>
                <p:cNvPr id="79981" name="Line 109"/>
                <p:cNvSpPr>
                  <a:spLocks noChangeShapeType="1"/>
                </p:cNvSpPr>
                <p:nvPr/>
              </p:nvSpPr>
              <p:spPr bwMode="auto">
                <a:xfrm flipH="1">
                  <a:off x="4785" y="3631"/>
                  <a:ext cx="22" cy="21"/>
                </a:xfrm>
                <a:prstGeom prst="line">
                  <a:avLst/>
                </a:prstGeom>
                <a:noFill/>
                <a:ln w="12700">
                  <a:solidFill>
                    <a:schemeClr val="accent2"/>
                  </a:solidFill>
                  <a:round/>
                  <a:headEnd/>
                  <a:tailEnd/>
                </a:ln>
                <a:effectLst/>
              </p:spPr>
              <p:txBody>
                <a:bodyPr/>
                <a:lstStyle/>
                <a:p>
                  <a:endParaRPr lang="en-US"/>
                </a:p>
              </p:txBody>
            </p:sp>
            <p:sp>
              <p:nvSpPr>
                <p:cNvPr id="79982" name="Line 110"/>
                <p:cNvSpPr>
                  <a:spLocks noChangeShapeType="1"/>
                </p:cNvSpPr>
                <p:nvPr/>
              </p:nvSpPr>
              <p:spPr bwMode="auto">
                <a:xfrm flipH="1" flipV="1">
                  <a:off x="4785" y="3661"/>
                  <a:ext cx="11" cy="34"/>
                </a:xfrm>
                <a:prstGeom prst="line">
                  <a:avLst/>
                </a:prstGeom>
                <a:noFill/>
                <a:ln w="12700">
                  <a:solidFill>
                    <a:schemeClr val="accent2"/>
                  </a:solidFill>
                  <a:round/>
                  <a:headEnd/>
                  <a:tailEnd/>
                </a:ln>
                <a:effectLst/>
              </p:spPr>
              <p:txBody>
                <a:bodyPr/>
                <a:lstStyle/>
                <a:p>
                  <a:endParaRPr lang="en-US"/>
                </a:p>
              </p:txBody>
            </p:sp>
            <p:sp>
              <p:nvSpPr>
                <p:cNvPr id="79983" name="Line 111"/>
                <p:cNvSpPr>
                  <a:spLocks noChangeShapeType="1"/>
                </p:cNvSpPr>
                <p:nvPr/>
              </p:nvSpPr>
              <p:spPr bwMode="auto">
                <a:xfrm flipH="1" flipV="1">
                  <a:off x="4789" y="3657"/>
                  <a:ext cx="21" cy="6"/>
                </a:xfrm>
                <a:prstGeom prst="line">
                  <a:avLst/>
                </a:prstGeom>
                <a:noFill/>
                <a:ln w="12700">
                  <a:solidFill>
                    <a:schemeClr val="accent2"/>
                  </a:solidFill>
                  <a:round/>
                  <a:headEnd/>
                  <a:tailEnd/>
                </a:ln>
                <a:effectLst/>
              </p:spPr>
              <p:txBody>
                <a:bodyPr/>
                <a:lstStyle/>
                <a:p>
                  <a:endParaRPr lang="en-US"/>
                </a:p>
              </p:txBody>
            </p:sp>
            <p:sp>
              <p:nvSpPr>
                <p:cNvPr id="79984" name="Line 112"/>
                <p:cNvSpPr>
                  <a:spLocks noChangeShapeType="1"/>
                </p:cNvSpPr>
                <p:nvPr/>
              </p:nvSpPr>
              <p:spPr bwMode="auto">
                <a:xfrm flipH="1" flipV="1">
                  <a:off x="4748" y="3636"/>
                  <a:ext cx="24" cy="8"/>
                </a:xfrm>
                <a:prstGeom prst="line">
                  <a:avLst/>
                </a:prstGeom>
                <a:noFill/>
                <a:ln w="12700">
                  <a:solidFill>
                    <a:schemeClr val="accent2"/>
                  </a:solidFill>
                  <a:round/>
                  <a:headEnd/>
                  <a:tailEnd/>
                </a:ln>
                <a:effectLst/>
              </p:spPr>
              <p:txBody>
                <a:bodyPr/>
                <a:lstStyle/>
                <a:p>
                  <a:endParaRPr lang="en-US"/>
                </a:p>
              </p:txBody>
            </p:sp>
            <p:sp>
              <p:nvSpPr>
                <p:cNvPr id="79985" name="Line 113"/>
                <p:cNvSpPr>
                  <a:spLocks noChangeShapeType="1"/>
                </p:cNvSpPr>
                <p:nvPr/>
              </p:nvSpPr>
              <p:spPr bwMode="auto">
                <a:xfrm>
                  <a:off x="4768" y="3610"/>
                  <a:ext cx="10" cy="32"/>
                </a:xfrm>
                <a:prstGeom prst="line">
                  <a:avLst/>
                </a:prstGeom>
                <a:noFill/>
                <a:ln w="12700">
                  <a:solidFill>
                    <a:schemeClr val="accent2"/>
                  </a:solidFill>
                  <a:round/>
                  <a:headEnd/>
                  <a:tailEnd/>
                </a:ln>
                <a:effectLst/>
              </p:spPr>
              <p:txBody>
                <a:bodyPr/>
                <a:lstStyle/>
                <a:p>
                  <a:endParaRPr lang="en-US"/>
                </a:p>
              </p:txBody>
            </p:sp>
          </p:grpSp>
        </p:grpSp>
        <p:sp>
          <p:nvSpPr>
            <p:cNvPr id="79988" name="Freeform 116"/>
            <p:cNvSpPr>
              <a:spLocks/>
            </p:cNvSpPr>
            <p:nvPr/>
          </p:nvSpPr>
          <p:spPr bwMode="auto">
            <a:xfrm>
              <a:off x="4900" y="3812"/>
              <a:ext cx="27" cy="46"/>
            </a:xfrm>
            <a:custGeom>
              <a:avLst/>
              <a:gdLst/>
              <a:ahLst/>
              <a:cxnLst>
                <a:cxn ang="0">
                  <a:pos x="1" y="0"/>
                </a:cxn>
                <a:cxn ang="0">
                  <a:pos x="24" y="0"/>
                </a:cxn>
                <a:cxn ang="0">
                  <a:pos x="26" y="14"/>
                </a:cxn>
                <a:cxn ang="0">
                  <a:pos x="24" y="15"/>
                </a:cxn>
                <a:cxn ang="0">
                  <a:pos x="23" y="11"/>
                </a:cxn>
                <a:cxn ang="0">
                  <a:pos x="22" y="10"/>
                </a:cxn>
                <a:cxn ang="0">
                  <a:pos x="22" y="9"/>
                </a:cxn>
                <a:cxn ang="0">
                  <a:pos x="21" y="8"/>
                </a:cxn>
                <a:cxn ang="0">
                  <a:pos x="21" y="8"/>
                </a:cxn>
                <a:cxn ang="0">
                  <a:pos x="20" y="8"/>
                </a:cxn>
                <a:cxn ang="0">
                  <a:pos x="20" y="8"/>
                </a:cxn>
                <a:cxn ang="0">
                  <a:pos x="19" y="7"/>
                </a:cxn>
                <a:cxn ang="0">
                  <a:pos x="18" y="8"/>
                </a:cxn>
                <a:cxn ang="0">
                  <a:pos x="6" y="8"/>
                </a:cxn>
                <a:cxn ang="0">
                  <a:pos x="7" y="10"/>
                </a:cxn>
                <a:cxn ang="0">
                  <a:pos x="9" y="12"/>
                </a:cxn>
                <a:cxn ang="0">
                  <a:pos x="10" y="15"/>
                </a:cxn>
                <a:cxn ang="0">
                  <a:pos x="12" y="18"/>
                </a:cxn>
                <a:cxn ang="0">
                  <a:pos x="13" y="21"/>
                </a:cxn>
                <a:cxn ang="0">
                  <a:pos x="15" y="24"/>
                </a:cxn>
                <a:cxn ang="0">
                  <a:pos x="16" y="27"/>
                </a:cxn>
                <a:cxn ang="0">
                  <a:pos x="17" y="30"/>
                </a:cxn>
                <a:cxn ang="0">
                  <a:pos x="18" y="33"/>
                </a:cxn>
                <a:cxn ang="0">
                  <a:pos x="19" y="37"/>
                </a:cxn>
                <a:cxn ang="0">
                  <a:pos x="20" y="40"/>
                </a:cxn>
                <a:cxn ang="0">
                  <a:pos x="20" y="43"/>
                </a:cxn>
                <a:cxn ang="0">
                  <a:pos x="21" y="45"/>
                </a:cxn>
                <a:cxn ang="0">
                  <a:pos x="13" y="45"/>
                </a:cxn>
                <a:cxn ang="0">
                  <a:pos x="12" y="44"/>
                </a:cxn>
                <a:cxn ang="0">
                  <a:pos x="12" y="41"/>
                </a:cxn>
                <a:cxn ang="0">
                  <a:pos x="12" y="38"/>
                </a:cxn>
                <a:cxn ang="0">
                  <a:pos x="11" y="35"/>
                </a:cxn>
                <a:cxn ang="0">
                  <a:pos x="11" y="32"/>
                </a:cxn>
                <a:cxn ang="0">
                  <a:pos x="10" y="29"/>
                </a:cxn>
                <a:cxn ang="0">
                  <a:pos x="9" y="26"/>
                </a:cxn>
                <a:cxn ang="0">
                  <a:pos x="9" y="23"/>
                </a:cxn>
                <a:cxn ang="0">
                  <a:pos x="8" y="21"/>
                </a:cxn>
                <a:cxn ang="0">
                  <a:pos x="7" y="18"/>
                </a:cxn>
                <a:cxn ang="0">
                  <a:pos x="6" y="16"/>
                </a:cxn>
                <a:cxn ang="0">
                  <a:pos x="4" y="13"/>
                </a:cxn>
                <a:cxn ang="0">
                  <a:pos x="3" y="11"/>
                </a:cxn>
                <a:cxn ang="0">
                  <a:pos x="2" y="9"/>
                </a:cxn>
                <a:cxn ang="0">
                  <a:pos x="0" y="7"/>
                </a:cxn>
                <a:cxn ang="0">
                  <a:pos x="1" y="0"/>
                </a:cxn>
              </a:cxnLst>
              <a:rect l="0" t="0" r="r" b="b"/>
              <a:pathLst>
                <a:path w="27" h="46">
                  <a:moveTo>
                    <a:pt x="1" y="0"/>
                  </a:moveTo>
                  <a:lnTo>
                    <a:pt x="24" y="0"/>
                  </a:lnTo>
                  <a:lnTo>
                    <a:pt x="26" y="14"/>
                  </a:lnTo>
                  <a:lnTo>
                    <a:pt x="24" y="15"/>
                  </a:lnTo>
                  <a:lnTo>
                    <a:pt x="23" y="11"/>
                  </a:lnTo>
                  <a:lnTo>
                    <a:pt x="22" y="10"/>
                  </a:lnTo>
                  <a:lnTo>
                    <a:pt x="22" y="9"/>
                  </a:lnTo>
                  <a:lnTo>
                    <a:pt x="21" y="8"/>
                  </a:lnTo>
                  <a:lnTo>
                    <a:pt x="21" y="8"/>
                  </a:lnTo>
                  <a:lnTo>
                    <a:pt x="20" y="8"/>
                  </a:lnTo>
                  <a:lnTo>
                    <a:pt x="20" y="8"/>
                  </a:lnTo>
                  <a:lnTo>
                    <a:pt x="19" y="7"/>
                  </a:lnTo>
                  <a:lnTo>
                    <a:pt x="18" y="8"/>
                  </a:lnTo>
                  <a:lnTo>
                    <a:pt x="6" y="8"/>
                  </a:lnTo>
                  <a:lnTo>
                    <a:pt x="7" y="10"/>
                  </a:lnTo>
                  <a:lnTo>
                    <a:pt x="9" y="12"/>
                  </a:lnTo>
                  <a:lnTo>
                    <a:pt x="10" y="15"/>
                  </a:lnTo>
                  <a:lnTo>
                    <a:pt x="12" y="18"/>
                  </a:lnTo>
                  <a:lnTo>
                    <a:pt x="13" y="21"/>
                  </a:lnTo>
                  <a:lnTo>
                    <a:pt x="15" y="24"/>
                  </a:lnTo>
                  <a:lnTo>
                    <a:pt x="16" y="27"/>
                  </a:lnTo>
                  <a:lnTo>
                    <a:pt x="17" y="30"/>
                  </a:lnTo>
                  <a:lnTo>
                    <a:pt x="18" y="33"/>
                  </a:lnTo>
                  <a:lnTo>
                    <a:pt x="19" y="37"/>
                  </a:lnTo>
                  <a:lnTo>
                    <a:pt x="20" y="40"/>
                  </a:lnTo>
                  <a:lnTo>
                    <a:pt x="20" y="43"/>
                  </a:lnTo>
                  <a:lnTo>
                    <a:pt x="21" y="45"/>
                  </a:lnTo>
                  <a:lnTo>
                    <a:pt x="13" y="45"/>
                  </a:lnTo>
                  <a:lnTo>
                    <a:pt x="12" y="44"/>
                  </a:lnTo>
                  <a:lnTo>
                    <a:pt x="12" y="41"/>
                  </a:lnTo>
                  <a:lnTo>
                    <a:pt x="12" y="38"/>
                  </a:lnTo>
                  <a:lnTo>
                    <a:pt x="11" y="35"/>
                  </a:lnTo>
                  <a:lnTo>
                    <a:pt x="11" y="32"/>
                  </a:lnTo>
                  <a:lnTo>
                    <a:pt x="10" y="29"/>
                  </a:lnTo>
                  <a:lnTo>
                    <a:pt x="9" y="26"/>
                  </a:lnTo>
                  <a:lnTo>
                    <a:pt x="9" y="23"/>
                  </a:lnTo>
                  <a:lnTo>
                    <a:pt x="8" y="21"/>
                  </a:lnTo>
                  <a:lnTo>
                    <a:pt x="7" y="18"/>
                  </a:lnTo>
                  <a:lnTo>
                    <a:pt x="6" y="16"/>
                  </a:lnTo>
                  <a:lnTo>
                    <a:pt x="4" y="13"/>
                  </a:lnTo>
                  <a:lnTo>
                    <a:pt x="3" y="11"/>
                  </a:lnTo>
                  <a:lnTo>
                    <a:pt x="2" y="9"/>
                  </a:lnTo>
                  <a:lnTo>
                    <a:pt x="0" y="7"/>
                  </a:lnTo>
                  <a:lnTo>
                    <a:pt x="1"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grpSp>
      <p:sp>
        <p:nvSpPr>
          <p:cNvPr id="79990" name="Line 118"/>
          <p:cNvSpPr>
            <a:spLocks noChangeShapeType="1"/>
          </p:cNvSpPr>
          <p:nvPr/>
        </p:nvSpPr>
        <p:spPr bwMode="auto">
          <a:xfrm flipV="1">
            <a:off x="2011363" y="6142038"/>
            <a:ext cx="5410200" cy="30480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79991" name="Rectangle 119"/>
          <p:cNvSpPr>
            <a:spLocks noChangeArrowheads="1"/>
          </p:cNvSpPr>
          <p:nvPr/>
        </p:nvSpPr>
        <p:spPr bwMode="auto">
          <a:xfrm>
            <a:off x="4541838" y="5792788"/>
            <a:ext cx="1062037"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latin typeface="Arial" charset="0"/>
                <a:ea typeface="宋体" pitchFamily="2" charset="-122"/>
              </a:rPr>
              <a:t>100 ft.</a:t>
            </a:r>
          </a:p>
        </p:txBody>
      </p:sp>
      <p:sp>
        <p:nvSpPr>
          <p:cNvPr id="79992" name="Line 120"/>
          <p:cNvSpPr>
            <a:spLocks noChangeShapeType="1"/>
          </p:cNvSpPr>
          <p:nvPr/>
        </p:nvSpPr>
        <p:spPr bwMode="auto">
          <a:xfrm>
            <a:off x="7467600" y="5562600"/>
            <a:ext cx="0" cy="1295400"/>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moving_car.move( );</a:t>
            </a:r>
          </a:p>
          <a:p>
            <a:r>
              <a:rPr lang="en-US" altLang="zh-CN" b="1">
                <a:solidFill>
                  <a:srgbClr val="000000"/>
                </a:solidFill>
                <a:latin typeface="Arial" charset="0"/>
                <a:ea typeface="宋体" pitchFamily="2" charset="-122"/>
              </a:rPr>
              <a:t>ricochet(moving_car);</a:t>
            </a:r>
          </a:p>
          <a:p>
            <a:r>
              <a:rPr lang="en-US" altLang="zh-CN" b="1">
                <a:solidFill>
                  <a:srgbClr val="000000"/>
                </a:solidFill>
                <a:latin typeface="Arial" charset="0"/>
                <a:ea typeface="宋体" pitchFamily="2" charset="-122"/>
              </a:rPr>
              <a:t>moving_car.move( );</a:t>
            </a:r>
          </a:p>
        </p:txBody>
      </p:sp>
      <p:sp>
        <p:nvSpPr>
          <p:cNvPr id="81923"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81924"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81925"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81926"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81927" name="AutoShape 7"/>
          <p:cNvSpPr>
            <a:spLocks noChangeArrowheads="1"/>
          </p:cNvSpPr>
          <p:nvPr/>
        </p:nvSpPr>
        <p:spPr bwMode="auto">
          <a:xfrm>
            <a:off x="4989513" y="4121150"/>
            <a:ext cx="3830637" cy="2382838"/>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81928" name="Rectangle 8"/>
          <p:cNvSpPr>
            <a:spLocks noChangeArrowheads="1"/>
          </p:cNvSpPr>
          <p:nvPr/>
        </p:nvSpPr>
        <p:spPr bwMode="auto">
          <a:xfrm>
            <a:off x="5167313" y="4267200"/>
            <a:ext cx="3319462" cy="1797050"/>
          </a:xfrm>
          <a:prstGeom prst="rect">
            <a:avLst/>
          </a:prstGeom>
          <a:noFill/>
          <a:ln w="12700">
            <a:noFill/>
            <a:miter lim="800000"/>
            <a:headEnd/>
            <a:tailEnd/>
          </a:ln>
          <a:effectLst/>
        </p:spPr>
        <p:txBody>
          <a:bodyPr lIns="90488" tIns="44450" rIns="90488" bIns="44450">
            <a:spAutoFit/>
          </a:bodyPr>
          <a:lstStyle/>
          <a:p>
            <a:pPr>
              <a:spcBef>
                <a:spcPct val="20000"/>
              </a:spcBef>
            </a:pPr>
            <a:r>
              <a:rPr lang="en-US" altLang="zh-CN" sz="2800">
                <a:solidFill>
                  <a:srgbClr val="000000"/>
                </a:solidFill>
                <a:ea typeface="宋体" pitchFamily="2" charset="-122"/>
              </a:rPr>
              <a:t>This recursive function follows a common pattern that you should recognize.</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moving_car.move( );</a:t>
            </a:r>
          </a:p>
          <a:p>
            <a:r>
              <a:rPr lang="en-US" altLang="zh-CN" b="1">
                <a:solidFill>
                  <a:srgbClr val="000000"/>
                </a:solidFill>
                <a:latin typeface="Arial" charset="0"/>
                <a:ea typeface="宋体" pitchFamily="2" charset="-122"/>
              </a:rPr>
              <a:t>ricochet(moving_car);</a:t>
            </a:r>
          </a:p>
          <a:p>
            <a:r>
              <a:rPr lang="en-US" altLang="zh-CN" b="1">
                <a:solidFill>
                  <a:srgbClr val="000000"/>
                </a:solidFill>
                <a:latin typeface="Arial" charset="0"/>
                <a:ea typeface="宋体" pitchFamily="2" charset="-122"/>
              </a:rPr>
              <a:t>moving_car.move( );</a:t>
            </a:r>
          </a:p>
        </p:txBody>
      </p:sp>
      <p:sp>
        <p:nvSpPr>
          <p:cNvPr id="83971"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83972"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solidFill>
                  <a:schemeClr val="accent2"/>
                </a:solidFill>
                <a:effectLst/>
                <a:ea typeface="宋体" pitchFamily="2" charset="-122"/>
              </a:rPr>
              <a:t>if moving_car.is_blocked( ), then the car is already at the barrier.  In this case, just turn the car around.</a:t>
            </a:r>
            <a:endParaRPr lang="en-US" altLang="zh-CN">
              <a:effectLst/>
              <a:ea typeface="宋体" pitchFamily="2" charset="-122"/>
            </a:endParaRP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83973"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83974"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83975" name="AutoShape 7"/>
          <p:cNvSpPr>
            <a:spLocks noChangeArrowheads="1"/>
          </p:cNvSpPr>
          <p:nvPr/>
        </p:nvSpPr>
        <p:spPr bwMode="auto">
          <a:xfrm>
            <a:off x="4989513" y="4121150"/>
            <a:ext cx="3830637" cy="2382838"/>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83976" name="Rectangle 8"/>
          <p:cNvSpPr>
            <a:spLocks noChangeArrowheads="1"/>
          </p:cNvSpPr>
          <p:nvPr/>
        </p:nvSpPr>
        <p:spPr bwMode="auto">
          <a:xfrm>
            <a:off x="5167313" y="4267200"/>
            <a:ext cx="3319462" cy="2224088"/>
          </a:xfrm>
          <a:prstGeom prst="rect">
            <a:avLst/>
          </a:prstGeom>
          <a:noFill/>
          <a:ln w="12700">
            <a:noFill/>
            <a:miter lim="800000"/>
            <a:headEnd/>
            <a:tailEnd/>
          </a:ln>
          <a:effectLst/>
        </p:spPr>
        <p:txBody>
          <a:bodyPr lIns="90488" tIns="44450" rIns="90488" bIns="44450">
            <a:spAutoFit/>
          </a:bodyPr>
          <a:lstStyle/>
          <a:p>
            <a:pPr>
              <a:spcBef>
                <a:spcPct val="20000"/>
              </a:spcBef>
            </a:pPr>
            <a:r>
              <a:rPr lang="en-US" altLang="zh-CN" sz="2800">
                <a:solidFill>
                  <a:srgbClr val="000000"/>
                </a:solidFill>
                <a:ea typeface="宋体" pitchFamily="2" charset="-122"/>
              </a:rPr>
              <a:t>When the problem is simple, solve it with no recursive call.  This is the </a:t>
            </a:r>
            <a:r>
              <a:rPr lang="en-US" altLang="zh-CN" sz="2800" b="1" u="sng">
                <a:solidFill>
                  <a:srgbClr val="BC3700"/>
                </a:solidFill>
                <a:ea typeface="宋体" pitchFamily="2" charset="-122"/>
              </a:rPr>
              <a:t>base case </a:t>
            </a:r>
            <a:r>
              <a:rPr lang="en-US" altLang="zh-CN" sz="2800">
                <a:solidFill>
                  <a:srgbClr val="000000"/>
                </a:solidFill>
                <a:ea typeface="宋体" pitchFamily="2" charset="-122"/>
              </a:rPr>
              <a:t>or the </a:t>
            </a:r>
            <a:r>
              <a:rPr lang="en-US" altLang="zh-CN" sz="2800" b="1" u="sng">
                <a:solidFill>
                  <a:srgbClr val="BC3700"/>
                </a:solidFill>
                <a:ea typeface="宋体" pitchFamily="2" charset="-122"/>
              </a:rPr>
              <a:t>stopping case</a:t>
            </a:r>
            <a:r>
              <a:rPr lang="en-US" altLang="zh-CN" sz="2800">
                <a:solidFill>
                  <a:srgbClr val="000000"/>
                </a:solidFill>
                <a:ea typeface="宋体" pitchFamily="2" charset="-122"/>
              </a:rPr>
              <a:t>.</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chemeClr val="accent2"/>
                </a:solidFill>
                <a:latin typeface="Arial" charset="0"/>
                <a:ea typeface="宋体" pitchFamily="2" charset="-122"/>
              </a:rPr>
              <a:t>moving_car.move( );</a:t>
            </a:r>
          </a:p>
          <a:p>
            <a:r>
              <a:rPr lang="en-US" altLang="zh-CN" b="1">
                <a:solidFill>
                  <a:srgbClr val="000000"/>
                </a:solidFill>
                <a:latin typeface="Arial" charset="0"/>
                <a:ea typeface="宋体" pitchFamily="2" charset="-122"/>
              </a:rPr>
              <a:t>ricochet(moving_car);</a:t>
            </a:r>
          </a:p>
          <a:p>
            <a:r>
              <a:rPr lang="en-US" altLang="zh-CN" b="1">
                <a:solidFill>
                  <a:srgbClr val="000000"/>
                </a:solidFill>
                <a:latin typeface="Arial" charset="0"/>
                <a:ea typeface="宋体" pitchFamily="2" charset="-122"/>
              </a:rPr>
              <a:t>moving_car.move( );</a:t>
            </a:r>
          </a:p>
        </p:txBody>
      </p:sp>
      <p:sp>
        <p:nvSpPr>
          <p:cNvPr id="86019"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86020"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86021"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86022"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86023" name="AutoShape 7"/>
          <p:cNvSpPr>
            <a:spLocks noChangeArrowheads="1"/>
          </p:cNvSpPr>
          <p:nvPr/>
        </p:nvSpPr>
        <p:spPr bwMode="auto">
          <a:xfrm>
            <a:off x="4989513" y="4121150"/>
            <a:ext cx="3830637" cy="2382838"/>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86024" name="Rectangle 8"/>
          <p:cNvSpPr>
            <a:spLocks noChangeArrowheads="1"/>
          </p:cNvSpPr>
          <p:nvPr/>
        </p:nvSpPr>
        <p:spPr bwMode="auto">
          <a:xfrm>
            <a:off x="5167313" y="4267200"/>
            <a:ext cx="3648075" cy="2224088"/>
          </a:xfrm>
          <a:prstGeom prst="rect">
            <a:avLst/>
          </a:prstGeom>
          <a:noFill/>
          <a:ln w="12700">
            <a:noFill/>
            <a:miter lim="800000"/>
            <a:headEnd/>
            <a:tailEnd/>
          </a:ln>
          <a:effectLst/>
        </p:spPr>
        <p:txBody>
          <a:bodyPr lIns="90488" tIns="44450" rIns="90488" bIns="44450">
            <a:spAutoFit/>
          </a:bodyPr>
          <a:lstStyle/>
          <a:p>
            <a:pPr>
              <a:spcBef>
                <a:spcPct val="20000"/>
              </a:spcBef>
            </a:pPr>
            <a:r>
              <a:rPr lang="en-US" altLang="zh-CN" sz="2800">
                <a:solidFill>
                  <a:srgbClr val="000000"/>
                </a:solidFill>
                <a:ea typeface="宋体" pitchFamily="2" charset="-122"/>
              </a:rPr>
              <a:t>When the problem is more complex, start by doing work to create a </a:t>
            </a:r>
            <a:r>
              <a:rPr lang="en-US" altLang="zh-CN" sz="2800" b="1" u="sng">
                <a:solidFill>
                  <a:srgbClr val="BC3700"/>
                </a:solidFill>
                <a:ea typeface="宋体" pitchFamily="2" charset="-122"/>
              </a:rPr>
              <a:t>smaller</a:t>
            </a:r>
            <a:r>
              <a:rPr lang="en-US" altLang="zh-CN" sz="2800">
                <a:solidFill>
                  <a:srgbClr val="BC3700"/>
                </a:solidFill>
                <a:ea typeface="宋体" pitchFamily="2" charset="-122"/>
              </a:rPr>
              <a:t> </a:t>
            </a:r>
            <a:r>
              <a:rPr lang="en-US" altLang="zh-CN" sz="2800">
                <a:solidFill>
                  <a:srgbClr val="000000"/>
                </a:solidFill>
                <a:ea typeface="宋体" pitchFamily="2" charset="-122"/>
              </a:rPr>
              <a:t>version of the </a:t>
            </a:r>
            <a:r>
              <a:rPr lang="en-US" altLang="zh-CN" sz="2800" b="1" u="sng">
                <a:solidFill>
                  <a:srgbClr val="BC3700"/>
                </a:solidFill>
                <a:ea typeface="宋体" pitchFamily="2" charset="-122"/>
              </a:rPr>
              <a:t>same problem</a:t>
            </a:r>
            <a:r>
              <a:rPr lang="en-US" altLang="zh-CN" sz="2800">
                <a:solidFill>
                  <a:srgbClr val="000000"/>
                </a:solidFill>
                <a:ea typeface="宋体" pitchFamily="2" charset="-122"/>
              </a:rPr>
              <a:t>...</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moving_car.move( );</a:t>
            </a:r>
            <a:endParaRPr lang="en-US" altLang="zh-CN" b="1">
              <a:solidFill>
                <a:schemeClr val="accent2"/>
              </a:solidFill>
              <a:latin typeface="Arial" charset="0"/>
              <a:ea typeface="宋体" pitchFamily="2" charset="-122"/>
            </a:endParaRPr>
          </a:p>
          <a:p>
            <a:r>
              <a:rPr lang="en-US" altLang="zh-CN" b="1">
                <a:solidFill>
                  <a:schemeClr val="accent2"/>
                </a:solidFill>
                <a:latin typeface="Arial" charset="0"/>
                <a:ea typeface="宋体" pitchFamily="2" charset="-122"/>
              </a:rPr>
              <a:t>ricochet(moving_car);</a:t>
            </a:r>
          </a:p>
          <a:p>
            <a:r>
              <a:rPr lang="en-US" altLang="zh-CN" b="1">
                <a:solidFill>
                  <a:srgbClr val="000000"/>
                </a:solidFill>
                <a:latin typeface="Arial" charset="0"/>
                <a:ea typeface="宋体" pitchFamily="2" charset="-122"/>
              </a:rPr>
              <a:t>moving_car.move( );</a:t>
            </a:r>
          </a:p>
        </p:txBody>
      </p:sp>
      <p:sp>
        <p:nvSpPr>
          <p:cNvPr id="88067"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88068"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88069"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88070"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88071" name="AutoShape 7"/>
          <p:cNvSpPr>
            <a:spLocks noChangeArrowheads="1"/>
          </p:cNvSpPr>
          <p:nvPr/>
        </p:nvSpPr>
        <p:spPr bwMode="auto">
          <a:xfrm>
            <a:off x="4989513" y="4121150"/>
            <a:ext cx="3830637" cy="2382838"/>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88072" name="Rectangle 8"/>
          <p:cNvSpPr>
            <a:spLocks noChangeArrowheads="1"/>
          </p:cNvSpPr>
          <p:nvPr/>
        </p:nvSpPr>
        <p:spPr bwMode="auto">
          <a:xfrm>
            <a:off x="5167313" y="4267200"/>
            <a:ext cx="3648075" cy="1370013"/>
          </a:xfrm>
          <a:prstGeom prst="rect">
            <a:avLst/>
          </a:prstGeom>
          <a:noFill/>
          <a:ln w="12700">
            <a:noFill/>
            <a:miter lim="800000"/>
            <a:headEnd/>
            <a:tailEnd/>
          </a:ln>
          <a:effectLst/>
        </p:spPr>
        <p:txBody>
          <a:bodyPr lIns="90488" tIns="44450" rIns="90488" bIns="44450">
            <a:spAutoFit/>
          </a:bodyPr>
          <a:lstStyle/>
          <a:p>
            <a:pPr>
              <a:spcBef>
                <a:spcPct val="20000"/>
              </a:spcBef>
            </a:pPr>
            <a:r>
              <a:rPr lang="en-US" altLang="zh-CN" sz="2800">
                <a:solidFill>
                  <a:srgbClr val="000000"/>
                </a:solidFill>
                <a:ea typeface="宋体" pitchFamily="2" charset="-122"/>
              </a:rPr>
              <a:t>...use a </a:t>
            </a:r>
            <a:r>
              <a:rPr lang="en-US" altLang="zh-CN" sz="2800" b="1" u="sng">
                <a:solidFill>
                  <a:srgbClr val="BC3700"/>
                </a:solidFill>
                <a:ea typeface="宋体" pitchFamily="2" charset="-122"/>
              </a:rPr>
              <a:t>recursive call</a:t>
            </a:r>
            <a:r>
              <a:rPr lang="en-US" altLang="zh-CN" sz="2800">
                <a:solidFill>
                  <a:srgbClr val="BC3700"/>
                </a:solidFill>
                <a:ea typeface="宋体" pitchFamily="2" charset="-122"/>
              </a:rPr>
              <a:t> </a:t>
            </a:r>
            <a:r>
              <a:rPr lang="en-US" altLang="zh-CN" sz="2800">
                <a:solidFill>
                  <a:srgbClr val="000000"/>
                </a:solidFill>
                <a:ea typeface="宋体" pitchFamily="2" charset="-122"/>
              </a:rPr>
              <a:t>to completely solve the smaller problem...</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1277938" y="4451350"/>
            <a:ext cx="3348037" cy="1438275"/>
          </a:xfrm>
          <a:prstGeom prst="rect">
            <a:avLst/>
          </a:prstGeom>
          <a:solidFill>
            <a:srgbClr val="DADADA"/>
          </a:solidFill>
          <a:ln w="12700">
            <a:solidFill>
              <a:srgbClr val="000000"/>
            </a:solidFill>
            <a:miter lim="800000"/>
            <a:headEnd/>
            <a:tailEnd/>
          </a:ln>
          <a:effectLst/>
        </p:spPr>
        <p:txBody>
          <a:bodyPr wrap="none" lIns="90488" tIns="44450" rIns="90488" bIns="44450"/>
          <a:lstStyle/>
          <a:p>
            <a:r>
              <a:rPr lang="en-US" altLang="zh-CN" b="1">
                <a:solidFill>
                  <a:srgbClr val="000000"/>
                </a:solidFill>
                <a:latin typeface="Arial" charset="0"/>
                <a:ea typeface="宋体" pitchFamily="2" charset="-122"/>
              </a:rPr>
              <a:t>moving_car.move( );</a:t>
            </a:r>
          </a:p>
          <a:p>
            <a:r>
              <a:rPr lang="en-US" altLang="zh-CN" b="1">
                <a:solidFill>
                  <a:srgbClr val="000000"/>
                </a:solidFill>
                <a:latin typeface="Arial" charset="0"/>
                <a:ea typeface="宋体" pitchFamily="2" charset="-122"/>
              </a:rPr>
              <a:t>ricochet(moving_car);</a:t>
            </a:r>
            <a:endParaRPr lang="en-US" altLang="zh-CN" b="1">
              <a:solidFill>
                <a:schemeClr val="accent2"/>
              </a:solidFill>
              <a:latin typeface="Arial" charset="0"/>
              <a:ea typeface="宋体" pitchFamily="2" charset="-122"/>
            </a:endParaRPr>
          </a:p>
          <a:p>
            <a:r>
              <a:rPr lang="en-US" altLang="zh-CN" b="1">
                <a:solidFill>
                  <a:schemeClr val="accent2"/>
                </a:solidFill>
                <a:latin typeface="Arial" charset="0"/>
                <a:ea typeface="宋体" pitchFamily="2" charset="-122"/>
              </a:rPr>
              <a:t>moving_car.move( );</a:t>
            </a:r>
          </a:p>
        </p:txBody>
      </p:sp>
      <p:sp>
        <p:nvSpPr>
          <p:cNvPr id="90115" name="Rectangle 3"/>
          <p:cNvSpPr>
            <a:spLocks noGrp="1" noChangeArrowheads="1"/>
          </p:cNvSpPr>
          <p:nvPr>
            <p:ph type="title"/>
          </p:nvPr>
        </p:nvSpPr>
        <p:spPr>
          <a:noFill/>
          <a:ln/>
        </p:spPr>
        <p:txBody>
          <a:bodyPr/>
          <a:lstStyle/>
          <a:p>
            <a:r>
              <a:rPr lang="en-US" altLang="zh-CN">
                <a:ea typeface="宋体" pitchFamily="2" charset="-122"/>
              </a:rPr>
              <a:t>Pseudocode for ricochet</a:t>
            </a:r>
          </a:p>
        </p:txBody>
      </p:sp>
      <p:sp>
        <p:nvSpPr>
          <p:cNvPr id="90116" name="Rectangle 4"/>
          <p:cNvSpPr>
            <a:spLocks noGrp="1" noChangeArrowheads="1"/>
          </p:cNvSpPr>
          <p:nvPr>
            <p:ph type="body" sz="half" idx="1"/>
          </p:nvPr>
        </p:nvSpPr>
        <p:spPr>
          <a:xfrm>
            <a:off x="508000" y="2598738"/>
            <a:ext cx="8255000" cy="2879725"/>
          </a:xfrm>
          <a:noFill/>
          <a:ln/>
        </p:spPr>
        <p:txBody>
          <a:bodyPr/>
          <a:lstStyle/>
          <a:p>
            <a:pPr marL="398463" indent="-398463">
              <a:buSzPct val="100000"/>
              <a:buFont typeface="Monotype Sorts" pitchFamily="2" charset="2"/>
              <a:buChar char="¶"/>
            </a:pPr>
            <a:r>
              <a:rPr lang="en-US" altLang="zh-CN">
                <a:effectLst/>
                <a:ea typeface="宋体" pitchFamily="2" charset="-122"/>
              </a:rPr>
              <a:t>if moving_car.is_blocked( ), then the car is already at the barrier.  In this case, just turn the car around.</a:t>
            </a:r>
          </a:p>
          <a:p>
            <a:pPr marL="398463" indent="-398463">
              <a:buSzPct val="100000"/>
              <a:buFont typeface="Monotype Sorts" pitchFamily="2" charset="2"/>
              <a:buChar char="·"/>
            </a:pPr>
            <a:r>
              <a:rPr lang="en-US" altLang="zh-CN">
                <a:effectLst/>
                <a:ea typeface="宋体" pitchFamily="2" charset="-122"/>
              </a:rPr>
              <a:t>Otherwise, the car has not yet reached the barrier, so start with:</a:t>
            </a:r>
          </a:p>
        </p:txBody>
      </p:sp>
      <p:sp>
        <p:nvSpPr>
          <p:cNvPr id="90117" name="Rectangle 5"/>
          <p:cNvSpPr>
            <a:spLocks noChangeArrowheads="1"/>
          </p:cNvSpPr>
          <p:nvPr/>
        </p:nvSpPr>
        <p:spPr bwMode="auto">
          <a:xfrm>
            <a:off x="460375" y="1947863"/>
            <a:ext cx="6916738" cy="53181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90118" name="Rectangle 6"/>
          <p:cNvSpPr>
            <a:spLocks noChangeArrowheads="1"/>
          </p:cNvSpPr>
          <p:nvPr/>
        </p:nvSpPr>
        <p:spPr bwMode="auto">
          <a:xfrm>
            <a:off x="546100" y="1943100"/>
            <a:ext cx="7164388" cy="488950"/>
          </a:xfrm>
          <a:prstGeom prst="rect">
            <a:avLst/>
          </a:prstGeom>
          <a:noFill/>
          <a:ln w="12700">
            <a:noFill/>
            <a:miter lim="800000"/>
            <a:headEnd/>
            <a:tailEnd/>
          </a:ln>
          <a:effectLst/>
        </p:spPr>
        <p:txBody>
          <a:bodyPr wrap="none" lIns="90488" tIns="44450" rIns="90488" bIns="44450"/>
          <a:lstStyle/>
          <a:p>
            <a:r>
              <a:rPr lang="en-US" altLang="zh-CN">
                <a:solidFill>
                  <a:srgbClr val="000000"/>
                </a:solidFill>
                <a:latin typeface="Arial" charset="0"/>
                <a:ea typeface="宋体" pitchFamily="2" charset="-122"/>
              </a:rPr>
              <a:t>void ricochet(Car&amp; moving_car);</a:t>
            </a:r>
          </a:p>
        </p:txBody>
      </p:sp>
      <p:sp>
        <p:nvSpPr>
          <p:cNvPr id="90119" name="AutoShape 7"/>
          <p:cNvSpPr>
            <a:spLocks noChangeArrowheads="1"/>
          </p:cNvSpPr>
          <p:nvPr/>
        </p:nvSpPr>
        <p:spPr bwMode="auto">
          <a:xfrm>
            <a:off x="4989513" y="4121150"/>
            <a:ext cx="3830637" cy="2382838"/>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90120" name="Rectangle 8"/>
          <p:cNvSpPr>
            <a:spLocks noChangeArrowheads="1"/>
          </p:cNvSpPr>
          <p:nvPr/>
        </p:nvSpPr>
        <p:spPr bwMode="auto">
          <a:xfrm>
            <a:off x="5167313" y="4267200"/>
            <a:ext cx="3648075" cy="2224088"/>
          </a:xfrm>
          <a:prstGeom prst="rect">
            <a:avLst/>
          </a:prstGeom>
          <a:noFill/>
          <a:ln w="12700">
            <a:noFill/>
            <a:miter lim="800000"/>
            <a:headEnd/>
            <a:tailEnd/>
          </a:ln>
          <a:effectLst/>
        </p:spPr>
        <p:txBody>
          <a:bodyPr lIns="90488" tIns="44450" rIns="90488" bIns="44450">
            <a:spAutoFit/>
          </a:bodyPr>
          <a:lstStyle/>
          <a:p>
            <a:pPr>
              <a:spcBef>
                <a:spcPct val="20000"/>
              </a:spcBef>
            </a:pPr>
            <a:r>
              <a:rPr lang="en-US" altLang="zh-CN" sz="2800">
                <a:solidFill>
                  <a:srgbClr val="000000"/>
                </a:solidFill>
                <a:ea typeface="宋体" pitchFamily="2" charset="-122"/>
              </a:rPr>
              <a:t>...and finally do any work that's needed to </a:t>
            </a:r>
            <a:r>
              <a:rPr lang="en-US" altLang="zh-CN" sz="2800" b="1" u="sng">
                <a:solidFill>
                  <a:srgbClr val="BC3700"/>
                </a:solidFill>
                <a:ea typeface="宋体" pitchFamily="2" charset="-122"/>
              </a:rPr>
              <a:t>complete the solution of the original problem</a:t>
            </a:r>
            <a:r>
              <a:rPr lang="en-US" altLang="zh-CN" sz="2800">
                <a:solidFill>
                  <a:srgbClr val="000000"/>
                </a:solidFill>
                <a:ea typeface="宋体" pitchFamily="2" charset="-122"/>
              </a:rPr>
              <a:t>..</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noFill/>
          <a:ln/>
        </p:spPr>
        <p:txBody>
          <a:bodyPr/>
          <a:lstStyle/>
          <a:p>
            <a:r>
              <a:rPr lang="en-US" altLang="zh-CN">
                <a:ea typeface="宋体" pitchFamily="2" charset="-122"/>
              </a:rPr>
              <a:t>Implementation of ricochet</a:t>
            </a:r>
          </a:p>
        </p:txBody>
      </p:sp>
      <p:sp>
        <p:nvSpPr>
          <p:cNvPr id="92163" name="Rectangle 3"/>
          <p:cNvSpPr>
            <a:spLocks noChangeArrowheads="1"/>
          </p:cNvSpPr>
          <p:nvPr/>
        </p:nvSpPr>
        <p:spPr bwMode="auto">
          <a:xfrm>
            <a:off x="433388" y="1947863"/>
            <a:ext cx="6943725" cy="418782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92164" name="Rectangle 4"/>
          <p:cNvSpPr>
            <a:spLocks noChangeArrowheads="1"/>
          </p:cNvSpPr>
          <p:nvPr/>
        </p:nvSpPr>
        <p:spPr bwMode="auto">
          <a:xfrm>
            <a:off x="563563" y="1960563"/>
            <a:ext cx="16394112" cy="4470400"/>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void ricochet(Car&amp; moving_car)</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if (moving_car.is_blocked( ))</a:t>
            </a:r>
          </a:p>
          <a:p>
            <a:r>
              <a:rPr lang="en-US" altLang="zh-CN">
                <a:solidFill>
                  <a:srgbClr val="000000"/>
                </a:solidFill>
                <a:latin typeface="Arial" charset="0"/>
                <a:ea typeface="宋体" pitchFamily="2" charset="-122"/>
              </a:rPr>
              <a:t>       moving_car.turn_around( ); // Base case</a:t>
            </a:r>
          </a:p>
          <a:p>
            <a:r>
              <a:rPr lang="en-US" altLang="zh-CN">
                <a:solidFill>
                  <a:srgbClr val="000000"/>
                </a:solidFill>
                <a:latin typeface="Arial" charset="0"/>
                <a:ea typeface="宋体" pitchFamily="2" charset="-122"/>
              </a:rPr>
              <a:t>    else</a:t>
            </a:r>
          </a:p>
          <a:p>
            <a:r>
              <a:rPr lang="en-US" altLang="zh-CN">
                <a:solidFill>
                  <a:srgbClr val="000000"/>
                </a:solidFill>
                <a:latin typeface="Arial" charset="0"/>
                <a:ea typeface="宋体" pitchFamily="2" charset="-122"/>
              </a:rPr>
              <a:t>    {      // Recursive pattern</a:t>
            </a:r>
          </a:p>
          <a:p>
            <a:r>
              <a:rPr lang="en-US" altLang="zh-CN">
                <a:solidFill>
                  <a:srgbClr val="000000"/>
                </a:solidFill>
                <a:latin typeface="Arial" charset="0"/>
                <a:ea typeface="宋体" pitchFamily="2" charset="-122"/>
              </a:rPr>
              <a:t>           moving_car.move( );</a:t>
            </a:r>
          </a:p>
          <a:p>
            <a:r>
              <a:rPr lang="en-US" altLang="zh-CN">
                <a:solidFill>
                  <a:srgbClr val="000000"/>
                </a:solidFill>
                <a:latin typeface="Arial" charset="0"/>
                <a:ea typeface="宋体" pitchFamily="2" charset="-122"/>
              </a:rPr>
              <a:t>           ricochet(moving_car);</a:t>
            </a:r>
          </a:p>
          <a:p>
            <a:r>
              <a:rPr lang="en-US" altLang="zh-CN">
                <a:solidFill>
                  <a:srgbClr val="000000"/>
                </a:solidFill>
                <a:latin typeface="Arial" charset="0"/>
                <a:ea typeface="宋体" pitchFamily="2" charset="-122"/>
              </a:rPr>
              <a:t>           moving_car.move( );</a:t>
            </a:r>
          </a:p>
          <a:p>
            <a:r>
              <a:rPr lang="en-US" altLang="zh-CN">
                <a:solidFill>
                  <a:srgbClr val="000000"/>
                </a:solidFill>
                <a:latin typeface="Arial" charset="0"/>
                <a:ea typeface="宋体" pitchFamily="2" charset="-122"/>
              </a:rPr>
              <a:t>     }</a:t>
            </a:r>
          </a:p>
          <a:p>
            <a:r>
              <a:rPr lang="en-US" altLang="zh-CN">
                <a:solidFill>
                  <a:srgbClr val="000000"/>
                </a:solidFill>
                <a:latin typeface="Arial" charset="0"/>
                <a:ea typeface="宋体" pitchFamily="2" charset="-122"/>
              </a:rPr>
              <a:t>}</a:t>
            </a:r>
          </a:p>
          <a:p>
            <a:pPr eaLnBrk="1" hangingPunct="1"/>
            <a:endParaRPr lang="en-US" altLang="zh-CN">
              <a:solidFill>
                <a:srgbClr val="000000"/>
              </a:solidFill>
              <a:latin typeface="Arial" charset="0"/>
              <a:ea typeface="宋体" pitchFamily="2" charset="-122"/>
            </a:endParaRPr>
          </a:p>
        </p:txBody>
      </p:sp>
      <p:sp>
        <p:nvSpPr>
          <p:cNvPr id="92165" name="AutoShape 5"/>
          <p:cNvSpPr>
            <a:spLocks noChangeArrowheads="1"/>
          </p:cNvSpPr>
          <p:nvPr/>
        </p:nvSpPr>
        <p:spPr bwMode="auto">
          <a:xfrm>
            <a:off x="5432425" y="4121150"/>
            <a:ext cx="3387725" cy="2382838"/>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92166" name="Rectangle 6"/>
          <p:cNvSpPr>
            <a:spLocks noChangeArrowheads="1"/>
          </p:cNvSpPr>
          <p:nvPr/>
        </p:nvSpPr>
        <p:spPr bwMode="auto">
          <a:xfrm>
            <a:off x="5580063" y="4267200"/>
            <a:ext cx="2906712" cy="1797050"/>
          </a:xfrm>
          <a:prstGeom prst="rect">
            <a:avLst/>
          </a:prstGeom>
          <a:noFill/>
          <a:ln w="12700">
            <a:noFill/>
            <a:miter lim="800000"/>
            <a:headEnd/>
            <a:tailEnd/>
          </a:ln>
          <a:effectLst/>
        </p:spPr>
        <p:txBody>
          <a:bodyPr lIns="90488" tIns="44450" rIns="90488" bIns="44450">
            <a:spAutoFit/>
          </a:bodyPr>
          <a:lstStyle/>
          <a:p>
            <a:pPr>
              <a:spcBef>
                <a:spcPct val="20000"/>
              </a:spcBef>
            </a:pPr>
            <a:r>
              <a:rPr lang="en-US" altLang="zh-CN" sz="2800">
                <a:solidFill>
                  <a:srgbClr val="000000"/>
                </a:solidFill>
                <a:ea typeface="宋体" pitchFamily="2" charset="-122"/>
              </a:rPr>
              <a:t>Look for this pattern in the other examples of Chapter 9.</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p:spPr>
        <p:txBody>
          <a:bodyPr/>
          <a:lstStyle/>
          <a:p>
            <a:r>
              <a:rPr lang="en-US" altLang="zh-CN">
                <a:ea typeface="宋体" pitchFamily="2" charset="-122"/>
              </a:rPr>
              <a:t>An Exercise</a:t>
            </a:r>
          </a:p>
        </p:txBody>
      </p:sp>
      <p:sp>
        <p:nvSpPr>
          <p:cNvPr id="94211" name="Rectangle 3"/>
          <p:cNvSpPr>
            <a:spLocks noGrp="1" noChangeArrowheads="1"/>
          </p:cNvSpPr>
          <p:nvPr>
            <p:ph type="body" sz="half" idx="2"/>
          </p:nvPr>
        </p:nvSpPr>
        <p:spPr>
          <a:xfrm>
            <a:off x="762000" y="2057400"/>
            <a:ext cx="4267200" cy="4114800"/>
          </a:xfrm>
          <a:noFill/>
          <a:ln/>
        </p:spPr>
        <p:txBody>
          <a:bodyPr/>
          <a:lstStyle/>
          <a:p>
            <a:pPr marL="0" indent="0">
              <a:buFont typeface="Monotype Sorts" pitchFamily="2" charset="2"/>
              <a:buNone/>
            </a:pPr>
            <a:r>
              <a:rPr lang="en-US" altLang="zh-CN" dirty="0">
                <a:solidFill>
                  <a:schemeClr val="hlink"/>
                </a:solidFill>
                <a:latin typeface="Monotype Corsiva" pitchFamily="66" charset="0"/>
                <a:ea typeface="宋体" pitchFamily="2" charset="-122"/>
              </a:rPr>
              <a:t>Can you write ricochet as a new member function of the Car class, instead of a separate non-member function?</a:t>
            </a:r>
          </a:p>
        </p:txBody>
      </p:sp>
      <p:pic>
        <p:nvPicPr>
          <p:cNvPr id="94212" name="Picture 4"/>
          <p:cNvPicPr>
            <a:picLocks noChangeArrowheads="1"/>
          </p:cNvPicPr>
          <p:nvPr/>
        </p:nvPicPr>
        <p:blipFill>
          <a:blip r:embed="rId3" cstate="print"/>
          <a:srcRect/>
          <a:stretch>
            <a:fillRect/>
          </a:stretch>
        </p:blipFill>
        <p:spPr bwMode="auto">
          <a:xfrm>
            <a:off x="6399213" y="1995488"/>
            <a:ext cx="2154237" cy="3481387"/>
          </a:xfrm>
          <a:prstGeom prst="rect">
            <a:avLst/>
          </a:prstGeom>
          <a:noFill/>
          <a:ln w="12700">
            <a:noFill/>
            <a:miter lim="800000"/>
            <a:headEnd/>
            <a:tailEnd/>
          </a:ln>
          <a:effectLst/>
        </p:spPr>
      </p:pic>
      <p:sp>
        <p:nvSpPr>
          <p:cNvPr id="94213" name="Rectangle 5"/>
          <p:cNvSpPr>
            <a:spLocks noChangeArrowheads="1"/>
          </p:cNvSpPr>
          <p:nvPr/>
        </p:nvSpPr>
        <p:spPr bwMode="auto">
          <a:xfrm>
            <a:off x="5594350" y="5603875"/>
            <a:ext cx="3535363" cy="942975"/>
          </a:xfrm>
          <a:prstGeom prst="rect">
            <a:avLst/>
          </a:prstGeom>
          <a:noFill/>
          <a:ln w="12700">
            <a:noFill/>
            <a:miter lim="800000"/>
            <a:headEnd/>
            <a:tailEnd/>
          </a:ln>
          <a:effectLst/>
        </p:spPr>
        <p:txBody>
          <a:bodyPr lIns="90488" tIns="44450" rIns="90488" bIns="44450">
            <a:spAutoFit/>
          </a:bodyPr>
          <a:lstStyle/>
          <a:p>
            <a:r>
              <a:rPr lang="en-US" altLang="zh-CN" sz="2800">
                <a:solidFill>
                  <a:schemeClr val="hlink"/>
                </a:solidFill>
                <a:latin typeface="Monotype Corsiva" pitchFamily="66" charset="0"/>
                <a:ea typeface="宋体" pitchFamily="2" charset="-122"/>
              </a:rPr>
              <a:t>You have 2 minutes to</a:t>
            </a:r>
          </a:p>
          <a:p>
            <a:r>
              <a:rPr lang="en-US" altLang="zh-CN" sz="2800">
                <a:solidFill>
                  <a:schemeClr val="hlink"/>
                </a:solidFill>
                <a:latin typeface="Monotype Corsiva" pitchFamily="66" charset="0"/>
                <a:ea typeface="宋体" pitchFamily="2" charset="-122"/>
              </a:rPr>
              <a:t>write the implementation.</a:t>
            </a:r>
          </a:p>
        </p:txBody>
      </p:sp>
      <p:sp>
        <p:nvSpPr>
          <p:cNvPr id="94214" name="Rectangle 6"/>
          <p:cNvSpPr>
            <a:spLocks noChangeArrowheads="1"/>
          </p:cNvSpPr>
          <p:nvPr/>
        </p:nvSpPr>
        <p:spPr bwMode="auto">
          <a:xfrm>
            <a:off x="355600" y="3922713"/>
            <a:ext cx="4930775" cy="233997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94215" name="Rectangle 7"/>
          <p:cNvSpPr>
            <a:spLocks noChangeArrowheads="1"/>
          </p:cNvSpPr>
          <p:nvPr/>
        </p:nvSpPr>
        <p:spPr bwMode="auto">
          <a:xfrm>
            <a:off x="584200" y="2841625"/>
            <a:ext cx="6530975" cy="3743325"/>
          </a:xfrm>
          <a:prstGeom prst="rect">
            <a:avLst/>
          </a:prstGeom>
          <a:noFill/>
          <a:ln w="12700">
            <a:noFill/>
            <a:miter lim="800000"/>
            <a:headEnd/>
            <a:tailEnd/>
          </a:ln>
          <a:effectLst/>
        </p:spPr>
        <p:txBody>
          <a:bodyPr wrap="none" anchor="ctr"/>
          <a:lstStyle/>
          <a:p>
            <a:endParaRPr lang="en-US"/>
          </a:p>
        </p:txBody>
      </p:sp>
      <p:sp>
        <p:nvSpPr>
          <p:cNvPr id="94216" name="Rectangle 8"/>
          <p:cNvSpPr>
            <a:spLocks noChangeArrowheads="1"/>
          </p:cNvSpPr>
          <p:nvPr/>
        </p:nvSpPr>
        <p:spPr bwMode="auto">
          <a:xfrm>
            <a:off x="717550" y="3963988"/>
            <a:ext cx="2841625" cy="1914525"/>
          </a:xfrm>
          <a:prstGeom prst="rect">
            <a:avLst/>
          </a:prstGeom>
          <a:noFill/>
          <a:ln w="12700">
            <a:noFill/>
            <a:miter lim="800000"/>
            <a:headEnd/>
            <a:tailEnd/>
          </a:ln>
          <a:effectLst/>
        </p:spPr>
        <p:txBody>
          <a:bodyPr wrap="none" lIns="90488" tIns="44450" rIns="90488" bIns="44450">
            <a:spAutoFit/>
          </a:bodyPr>
          <a:lstStyle/>
          <a:p>
            <a:r>
              <a:rPr lang="en-US" altLang="zh-CN">
                <a:solidFill>
                  <a:srgbClr val="000000"/>
                </a:solidFill>
                <a:latin typeface="Arial" charset="0"/>
                <a:ea typeface="宋体" pitchFamily="2" charset="-122"/>
              </a:rPr>
              <a:t>void Car::ricochet( )</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 . .</a:t>
            </a:r>
            <a:endParaRPr lang="en-US" altLang="zh-CN" b="1">
              <a:solidFill>
                <a:schemeClr val="bg2"/>
              </a:solidFill>
              <a:latin typeface="Arial" charset="0"/>
              <a:ea typeface="宋体" pitchFamily="2" charset="-122"/>
            </a:endParaRPr>
          </a:p>
          <a:p>
            <a:endParaRPr lang="en-US" altLang="zh-CN" b="1">
              <a:solidFill>
                <a:schemeClr val="bg2"/>
              </a:solidFill>
              <a:latin typeface="Arial" charset="0"/>
              <a:ea typeface="宋体" pitchFamily="2" charset="-122"/>
            </a:endParaRPr>
          </a:p>
          <a:p>
            <a:pPr eaLnBrk="1"/>
            <a:endParaRPr lang="zh-CN" altLang="en-US" b="1">
              <a:solidFill>
                <a:schemeClr val="bg2"/>
              </a:solidFill>
              <a:latin typeface="Arial" charset="0"/>
              <a:ea typeface="宋体"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lstStyle/>
          <a:p>
            <a:r>
              <a:rPr lang="en-US" altLang="zh-CN">
                <a:ea typeface="宋体" pitchFamily="2" charset="-122"/>
              </a:rPr>
              <a:t>A Car Object</a:t>
            </a:r>
          </a:p>
        </p:txBody>
      </p:sp>
      <p:sp>
        <p:nvSpPr>
          <p:cNvPr id="6147" name="Rectangle 3"/>
          <p:cNvSpPr>
            <a:spLocks noGrp="1" noChangeArrowheads="1"/>
          </p:cNvSpPr>
          <p:nvPr>
            <p:ph type="body" sz="half" idx="1"/>
          </p:nvPr>
        </p:nvSpPr>
        <p:spPr>
          <a:xfrm>
            <a:off x="685800" y="1981200"/>
            <a:ext cx="4284663" cy="4114800"/>
          </a:xfrm>
          <a:noFill/>
          <a:ln/>
        </p:spPr>
        <p:txBody>
          <a:bodyPr/>
          <a:lstStyle/>
          <a:p>
            <a:r>
              <a:rPr lang="en-US" altLang="zh-CN">
                <a:effectLst/>
                <a:ea typeface="宋体" pitchFamily="2" charset="-122"/>
              </a:rPr>
              <a:t>To start the example, think about your favorite family car</a:t>
            </a:r>
          </a:p>
        </p:txBody>
      </p:sp>
      <p:pic>
        <p:nvPicPr>
          <p:cNvPr id="6148" name="Picture 4"/>
          <p:cNvPicPr>
            <a:picLocks noChangeArrowheads="1"/>
          </p:cNvPicPr>
          <p:nvPr/>
        </p:nvPicPr>
        <p:blipFill>
          <a:blip r:embed="rId3" cstate="print"/>
          <a:srcRect/>
          <a:stretch>
            <a:fillRect/>
          </a:stretch>
        </p:blipFill>
        <p:spPr bwMode="auto">
          <a:xfrm>
            <a:off x="4589463" y="2051050"/>
            <a:ext cx="4541837" cy="4624388"/>
          </a:xfrm>
          <a:prstGeom prst="rect">
            <a:avLst/>
          </a:prstGeom>
          <a:noFill/>
          <a:ln w="12700">
            <a:noFill/>
            <a:miter lim="800000"/>
            <a:headEnd/>
            <a:tailEnd/>
          </a:ln>
          <a:effectLst/>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noFill/>
          <a:ln/>
        </p:spPr>
        <p:txBody>
          <a:bodyPr/>
          <a:lstStyle/>
          <a:p>
            <a:r>
              <a:rPr lang="en-US" altLang="zh-CN">
                <a:ea typeface="宋体" pitchFamily="2" charset="-122"/>
              </a:rPr>
              <a:t>An Exercise</a:t>
            </a:r>
          </a:p>
        </p:txBody>
      </p:sp>
      <p:sp>
        <p:nvSpPr>
          <p:cNvPr id="96259" name="Rectangle 3"/>
          <p:cNvSpPr>
            <a:spLocks noChangeArrowheads="1"/>
          </p:cNvSpPr>
          <p:nvPr/>
        </p:nvSpPr>
        <p:spPr bwMode="auto">
          <a:xfrm>
            <a:off x="549275" y="2398713"/>
            <a:ext cx="6954838" cy="428942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96260" name="Rectangle 4"/>
          <p:cNvSpPr>
            <a:spLocks noChangeArrowheads="1"/>
          </p:cNvSpPr>
          <p:nvPr/>
        </p:nvSpPr>
        <p:spPr bwMode="auto">
          <a:xfrm>
            <a:off x="617538" y="2500313"/>
            <a:ext cx="6527800" cy="4835525"/>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void Car::ricochet( )</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if (is_blocked( ))</a:t>
            </a:r>
          </a:p>
          <a:p>
            <a:r>
              <a:rPr lang="en-US" altLang="zh-CN">
                <a:solidFill>
                  <a:srgbClr val="000000"/>
                </a:solidFill>
                <a:latin typeface="Arial" charset="0"/>
                <a:ea typeface="宋体" pitchFamily="2" charset="-122"/>
              </a:rPr>
              <a:t>       turn_around( ); // Base case</a:t>
            </a:r>
          </a:p>
          <a:p>
            <a:r>
              <a:rPr lang="en-US" altLang="zh-CN">
                <a:solidFill>
                  <a:srgbClr val="000000"/>
                </a:solidFill>
                <a:latin typeface="Arial" charset="0"/>
                <a:ea typeface="宋体" pitchFamily="2" charset="-122"/>
              </a:rPr>
              <a:t>    else</a:t>
            </a:r>
          </a:p>
          <a:p>
            <a:r>
              <a:rPr lang="en-US" altLang="zh-CN">
                <a:solidFill>
                  <a:srgbClr val="000000"/>
                </a:solidFill>
                <a:latin typeface="Arial" charset="0"/>
                <a:ea typeface="宋体" pitchFamily="2" charset="-122"/>
              </a:rPr>
              <a:t>    {      // Recursive pattern</a:t>
            </a:r>
          </a:p>
          <a:p>
            <a:r>
              <a:rPr lang="en-US" altLang="zh-CN">
                <a:solidFill>
                  <a:srgbClr val="000000"/>
                </a:solidFill>
                <a:latin typeface="Arial" charset="0"/>
                <a:ea typeface="宋体" pitchFamily="2" charset="-122"/>
              </a:rPr>
              <a:t>           move( );</a:t>
            </a:r>
          </a:p>
          <a:p>
            <a:r>
              <a:rPr lang="en-US" altLang="zh-CN">
                <a:solidFill>
                  <a:srgbClr val="000000"/>
                </a:solidFill>
                <a:latin typeface="Arial" charset="0"/>
                <a:ea typeface="宋体" pitchFamily="2" charset="-122"/>
              </a:rPr>
              <a:t>           ricochet( );</a:t>
            </a:r>
          </a:p>
          <a:p>
            <a:r>
              <a:rPr lang="en-US" altLang="zh-CN">
                <a:solidFill>
                  <a:srgbClr val="000000"/>
                </a:solidFill>
                <a:latin typeface="Arial" charset="0"/>
                <a:ea typeface="宋体" pitchFamily="2" charset="-122"/>
              </a:rPr>
              <a:t>           move( );</a:t>
            </a:r>
          </a:p>
          <a:p>
            <a:r>
              <a:rPr lang="en-US" altLang="zh-CN">
                <a:solidFill>
                  <a:srgbClr val="000000"/>
                </a:solidFill>
                <a:latin typeface="Arial" charset="0"/>
                <a:ea typeface="宋体" pitchFamily="2" charset="-122"/>
              </a:rPr>
              <a:t>     }</a:t>
            </a:r>
          </a:p>
          <a:p>
            <a:r>
              <a:rPr lang="en-US" altLang="zh-CN">
                <a:solidFill>
                  <a:srgbClr val="000000"/>
                </a:solidFill>
                <a:latin typeface="Arial" charset="0"/>
                <a:ea typeface="宋体" pitchFamily="2" charset="-122"/>
              </a:rPr>
              <a:t>}</a:t>
            </a:r>
            <a:endParaRPr lang="en-US" altLang="zh-CN" b="1">
              <a:solidFill>
                <a:schemeClr val="bg2"/>
              </a:solidFill>
              <a:latin typeface="Arial" charset="0"/>
              <a:ea typeface="宋体" pitchFamily="2" charset="-122"/>
            </a:endParaRPr>
          </a:p>
          <a:p>
            <a:endParaRPr lang="en-US" altLang="zh-CN" b="1">
              <a:solidFill>
                <a:schemeClr val="bg2"/>
              </a:solidFill>
              <a:latin typeface="Arial" charset="0"/>
              <a:ea typeface="宋体" pitchFamily="2" charset="-122"/>
            </a:endParaRPr>
          </a:p>
          <a:p>
            <a:pPr eaLnBrk="1" hangingPunct="1"/>
            <a:endParaRPr lang="zh-CN" altLang="en-US" b="1">
              <a:solidFill>
                <a:schemeClr val="bg2"/>
              </a:solidFill>
              <a:latin typeface="Arial" charset="0"/>
              <a:ea typeface="宋体" pitchFamily="2" charset="-122"/>
            </a:endParaRPr>
          </a:p>
        </p:txBody>
      </p:sp>
      <p:sp>
        <p:nvSpPr>
          <p:cNvPr id="96261" name="Rectangle 5"/>
          <p:cNvSpPr>
            <a:spLocks noChangeArrowheads="1"/>
          </p:cNvSpPr>
          <p:nvPr/>
        </p:nvSpPr>
        <p:spPr bwMode="auto">
          <a:xfrm>
            <a:off x="490538" y="1900238"/>
            <a:ext cx="2105025" cy="515937"/>
          </a:xfrm>
          <a:prstGeom prst="rect">
            <a:avLst/>
          </a:prstGeom>
          <a:noFill/>
          <a:ln w="12700">
            <a:noFill/>
            <a:miter lim="800000"/>
            <a:headEnd/>
            <a:tailEnd/>
          </a:ln>
          <a:effectLst/>
        </p:spPr>
        <p:txBody>
          <a:bodyPr wrap="none" lIns="90488" tIns="44450" rIns="90488" bIns="44450">
            <a:spAutoFit/>
          </a:bodyPr>
          <a:lstStyle/>
          <a:p>
            <a:r>
              <a:rPr lang="en-US" altLang="zh-CN" sz="2800">
                <a:solidFill>
                  <a:schemeClr val="tx1"/>
                </a:solidFill>
                <a:ea typeface="宋体" pitchFamily="2" charset="-122"/>
              </a:rPr>
              <a:t>One solution:</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04800" y="342900"/>
            <a:ext cx="8229600" cy="1143000"/>
          </a:xfrm>
        </p:spPr>
        <p:txBody>
          <a:bodyPr/>
          <a:lstStyle/>
          <a:p>
            <a:r>
              <a:rPr lang="en-US" altLang="zh-CN">
                <a:ea typeface="宋体" pitchFamily="2" charset="-122"/>
              </a:rPr>
              <a:t>Recursive Thinking: General Form</a:t>
            </a:r>
          </a:p>
        </p:txBody>
      </p:sp>
      <p:sp>
        <p:nvSpPr>
          <p:cNvPr id="105475" name="Rectangle 3"/>
          <p:cNvSpPr>
            <a:spLocks noGrp="1" noChangeArrowheads="1"/>
          </p:cNvSpPr>
          <p:nvPr>
            <p:ph type="body" idx="1"/>
          </p:nvPr>
        </p:nvSpPr>
        <p:spPr/>
        <p:txBody>
          <a:bodyPr/>
          <a:lstStyle/>
          <a:p>
            <a:r>
              <a:rPr lang="en-US" altLang="zh-CN" sz="2800">
                <a:ea typeface="宋体" pitchFamily="2" charset="-122"/>
              </a:rPr>
              <a:t>Recursive Calls </a:t>
            </a:r>
          </a:p>
          <a:p>
            <a:pPr lvl="1"/>
            <a:r>
              <a:rPr lang="en-US" altLang="zh-CN" sz="2400">
                <a:ea typeface="宋体" pitchFamily="2" charset="-122"/>
              </a:rPr>
              <a:t>Suppose a problem has one or more cases in which some of the subtasks are simpler versions of the original problem. These subtasks can be solved by recursive calls</a:t>
            </a:r>
          </a:p>
          <a:p>
            <a:r>
              <a:rPr lang="en-US" altLang="zh-CN" sz="2800">
                <a:ea typeface="宋体" pitchFamily="2" charset="-122"/>
              </a:rPr>
              <a:t>Stopping Cases /Base Cases</a:t>
            </a:r>
          </a:p>
          <a:p>
            <a:pPr lvl="1"/>
            <a:r>
              <a:rPr lang="en-US" altLang="zh-CN" sz="2400">
                <a:ea typeface="宋体" pitchFamily="2" charset="-122"/>
              </a:rPr>
              <a:t>A function that makes recursive calls must have one or more cases in which the entire computation is fulfilled without recursion. These cases are called stopping cases or base cases</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304800" y="342900"/>
            <a:ext cx="8305800" cy="1143000"/>
          </a:xfrm>
          <a:noFill/>
          <a:ln/>
        </p:spPr>
        <p:txBody>
          <a:bodyPr/>
          <a:lstStyle/>
          <a:p>
            <a:r>
              <a:rPr lang="en-US" altLang="zh-CN">
                <a:ea typeface="宋体" pitchFamily="2" charset="-122"/>
              </a:rPr>
              <a:t>Tracing Recursive Calls: Ricochet</a:t>
            </a:r>
          </a:p>
        </p:txBody>
      </p:sp>
      <p:sp>
        <p:nvSpPr>
          <p:cNvPr id="108547" name="Rectangle 3"/>
          <p:cNvSpPr>
            <a:spLocks noChangeArrowheads="1"/>
          </p:cNvSpPr>
          <p:nvPr/>
        </p:nvSpPr>
        <p:spPr bwMode="auto">
          <a:xfrm>
            <a:off x="549275" y="2398713"/>
            <a:ext cx="6954838" cy="428942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08548" name="Rectangle 4"/>
          <p:cNvSpPr>
            <a:spLocks noChangeArrowheads="1"/>
          </p:cNvSpPr>
          <p:nvPr/>
        </p:nvSpPr>
        <p:spPr bwMode="auto">
          <a:xfrm>
            <a:off x="617538" y="2500313"/>
            <a:ext cx="6527800" cy="4835525"/>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void Car::ricochet( )</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if (is_blocked( ))</a:t>
            </a:r>
          </a:p>
          <a:p>
            <a:r>
              <a:rPr lang="en-US" altLang="zh-CN">
                <a:solidFill>
                  <a:srgbClr val="BC3700"/>
                </a:solidFill>
                <a:latin typeface="Arial" charset="0"/>
                <a:ea typeface="宋体" pitchFamily="2" charset="-122"/>
              </a:rPr>
              <a:t>A.</a:t>
            </a:r>
            <a:r>
              <a:rPr lang="en-US" altLang="zh-CN">
                <a:solidFill>
                  <a:srgbClr val="000000"/>
                </a:solidFill>
                <a:latin typeface="Arial" charset="0"/>
                <a:ea typeface="宋体" pitchFamily="2" charset="-122"/>
              </a:rPr>
              <a:t>       turn_around( ); </a:t>
            </a:r>
            <a:r>
              <a:rPr lang="en-US" altLang="zh-CN">
                <a:solidFill>
                  <a:schemeClr val="accent2"/>
                </a:solidFill>
                <a:latin typeface="Arial" charset="0"/>
                <a:ea typeface="宋体" pitchFamily="2" charset="-122"/>
              </a:rPr>
              <a:t>// Base case</a:t>
            </a:r>
          </a:p>
          <a:p>
            <a:r>
              <a:rPr lang="en-US" altLang="zh-CN">
                <a:solidFill>
                  <a:srgbClr val="000000"/>
                </a:solidFill>
                <a:latin typeface="Arial" charset="0"/>
                <a:ea typeface="宋体" pitchFamily="2" charset="-122"/>
              </a:rPr>
              <a:t>    else</a:t>
            </a:r>
          </a:p>
          <a:p>
            <a:r>
              <a:rPr lang="en-US" altLang="zh-CN">
                <a:solidFill>
                  <a:srgbClr val="000000"/>
                </a:solidFill>
                <a:latin typeface="Arial" charset="0"/>
                <a:ea typeface="宋体" pitchFamily="2" charset="-122"/>
              </a:rPr>
              <a:t>    {      </a:t>
            </a:r>
            <a:r>
              <a:rPr lang="en-US" altLang="zh-CN">
                <a:solidFill>
                  <a:schemeClr val="accent2"/>
                </a:solidFill>
                <a:latin typeface="Arial" charset="0"/>
                <a:ea typeface="宋体" pitchFamily="2" charset="-122"/>
              </a:rPr>
              <a:t>// Recursive pattern</a:t>
            </a:r>
          </a:p>
          <a:p>
            <a:r>
              <a:rPr lang="en-US" altLang="zh-CN">
                <a:solidFill>
                  <a:srgbClr val="BC3700"/>
                </a:solidFill>
                <a:latin typeface="Arial" charset="0"/>
                <a:ea typeface="宋体" pitchFamily="2" charset="-122"/>
              </a:rPr>
              <a:t>B.</a:t>
            </a:r>
            <a:r>
              <a:rPr lang="en-US" altLang="zh-CN">
                <a:solidFill>
                  <a:srgbClr val="000000"/>
                </a:solidFill>
                <a:latin typeface="Arial" charset="0"/>
                <a:ea typeface="宋体" pitchFamily="2" charset="-122"/>
              </a:rPr>
              <a:t>           move( );</a:t>
            </a:r>
          </a:p>
          <a:p>
            <a:r>
              <a:rPr lang="en-US" altLang="zh-CN">
                <a:solidFill>
                  <a:srgbClr val="BC3700"/>
                </a:solidFill>
                <a:latin typeface="Arial" charset="0"/>
                <a:ea typeface="宋体" pitchFamily="2" charset="-122"/>
              </a:rPr>
              <a:t>C.</a:t>
            </a:r>
            <a:r>
              <a:rPr lang="en-US" altLang="zh-CN">
                <a:solidFill>
                  <a:srgbClr val="000000"/>
                </a:solidFill>
                <a:latin typeface="Arial" charset="0"/>
                <a:ea typeface="宋体" pitchFamily="2" charset="-122"/>
              </a:rPr>
              <a:t>           ricochet( );</a:t>
            </a:r>
          </a:p>
          <a:p>
            <a:r>
              <a:rPr lang="en-US" altLang="zh-CN">
                <a:solidFill>
                  <a:srgbClr val="BC3700"/>
                </a:solidFill>
                <a:latin typeface="Arial" charset="0"/>
                <a:ea typeface="宋体" pitchFamily="2" charset="-122"/>
              </a:rPr>
              <a:t>D.</a:t>
            </a:r>
            <a:r>
              <a:rPr lang="en-US" altLang="zh-CN">
                <a:solidFill>
                  <a:srgbClr val="000000"/>
                </a:solidFill>
                <a:latin typeface="Arial" charset="0"/>
                <a:ea typeface="宋体" pitchFamily="2" charset="-122"/>
              </a:rPr>
              <a:t>           move( );</a:t>
            </a:r>
          </a:p>
          <a:p>
            <a:r>
              <a:rPr lang="en-US" altLang="zh-CN">
                <a:solidFill>
                  <a:srgbClr val="BC3700"/>
                </a:solidFill>
                <a:latin typeface="Arial" charset="0"/>
                <a:ea typeface="宋体" pitchFamily="2" charset="-122"/>
              </a:rPr>
              <a:t>E</a:t>
            </a:r>
            <a:r>
              <a:rPr lang="en-US" altLang="zh-CN">
                <a:solidFill>
                  <a:srgbClr val="000000"/>
                </a:solidFill>
                <a:latin typeface="Arial" charset="0"/>
                <a:ea typeface="宋体" pitchFamily="2" charset="-122"/>
              </a:rPr>
              <a:t> }</a:t>
            </a:r>
          </a:p>
          <a:p>
            <a:r>
              <a:rPr lang="en-US" altLang="zh-CN">
                <a:solidFill>
                  <a:srgbClr val="000000"/>
                </a:solidFill>
                <a:latin typeface="Arial" charset="0"/>
                <a:ea typeface="宋体" pitchFamily="2" charset="-122"/>
              </a:rPr>
              <a:t>}</a:t>
            </a:r>
            <a:endParaRPr lang="en-US" altLang="zh-CN" b="1">
              <a:solidFill>
                <a:schemeClr val="bg2"/>
              </a:solidFill>
              <a:latin typeface="Arial" charset="0"/>
              <a:ea typeface="宋体" pitchFamily="2" charset="-122"/>
            </a:endParaRPr>
          </a:p>
          <a:p>
            <a:endParaRPr lang="en-US" altLang="zh-CN" b="1">
              <a:solidFill>
                <a:schemeClr val="bg2"/>
              </a:solidFill>
              <a:latin typeface="Arial" charset="0"/>
              <a:ea typeface="宋体" pitchFamily="2" charset="-122"/>
            </a:endParaRPr>
          </a:p>
          <a:p>
            <a:pPr eaLnBrk="1" hangingPunct="1"/>
            <a:endParaRPr lang="zh-CN" altLang="en-US" b="1">
              <a:solidFill>
                <a:schemeClr val="bg2"/>
              </a:solidFill>
              <a:latin typeface="Arial" charset="0"/>
              <a:ea typeface="宋体" pitchFamily="2" charset="-122"/>
            </a:endParaRPr>
          </a:p>
        </p:txBody>
      </p:sp>
      <p:sp>
        <p:nvSpPr>
          <p:cNvPr id="108549" name="Rectangle 5"/>
          <p:cNvSpPr>
            <a:spLocks noChangeArrowheads="1"/>
          </p:cNvSpPr>
          <p:nvPr/>
        </p:nvSpPr>
        <p:spPr bwMode="auto">
          <a:xfrm>
            <a:off x="490538" y="1900238"/>
            <a:ext cx="7345362" cy="515937"/>
          </a:xfrm>
          <a:prstGeom prst="rect">
            <a:avLst/>
          </a:prstGeom>
          <a:noFill/>
          <a:ln w="12700">
            <a:noFill/>
            <a:miter lim="800000"/>
            <a:headEnd/>
            <a:tailEnd/>
          </a:ln>
          <a:effectLst/>
        </p:spPr>
        <p:txBody>
          <a:bodyPr wrap="none" lIns="90488" tIns="44450" rIns="90488" bIns="44450">
            <a:spAutoFit/>
          </a:bodyPr>
          <a:lstStyle/>
          <a:p>
            <a:r>
              <a:rPr lang="en-US" altLang="zh-CN" sz="2800">
                <a:solidFill>
                  <a:schemeClr val="tx1"/>
                </a:solidFill>
                <a:ea typeface="宋体" pitchFamily="2" charset="-122"/>
              </a:rPr>
              <a:t>Do it by hand if car is 4 feet away from the barrier</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304800" y="342900"/>
            <a:ext cx="8839200" cy="1143000"/>
          </a:xfrm>
        </p:spPr>
        <p:txBody>
          <a:bodyPr/>
          <a:lstStyle/>
          <a:p>
            <a:r>
              <a:rPr lang="en-US" altLang="zh-CN">
                <a:ea typeface="宋体" pitchFamily="2" charset="-122"/>
              </a:rPr>
              <a:t>A Close Look at Ricochet Recursion</a:t>
            </a:r>
          </a:p>
        </p:txBody>
      </p:sp>
      <p:sp>
        <p:nvSpPr>
          <p:cNvPr id="112643" name="Rectangle 3"/>
          <p:cNvSpPr>
            <a:spLocks noGrp="1" noChangeArrowheads="1"/>
          </p:cNvSpPr>
          <p:nvPr>
            <p:ph type="body" idx="1"/>
          </p:nvPr>
        </p:nvSpPr>
        <p:spPr/>
        <p:txBody>
          <a:bodyPr/>
          <a:lstStyle/>
          <a:p>
            <a:pPr>
              <a:lnSpc>
                <a:spcPct val="90000"/>
              </a:lnSpc>
            </a:pPr>
            <a:r>
              <a:rPr lang="en-US" altLang="zh-CN" sz="2800">
                <a:ea typeface="宋体" pitchFamily="2" charset="-122"/>
              </a:rPr>
              <a:t>The recursive case and the stopping case</a:t>
            </a:r>
          </a:p>
          <a:p>
            <a:pPr>
              <a:lnSpc>
                <a:spcPct val="90000"/>
              </a:lnSpc>
            </a:pPr>
            <a:endParaRPr lang="en-US" altLang="zh-CN" sz="2800">
              <a:ea typeface="宋体" pitchFamily="2" charset="-122"/>
            </a:endParaRPr>
          </a:p>
          <a:p>
            <a:pPr>
              <a:lnSpc>
                <a:spcPct val="90000"/>
              </a:lnSpc>
            </a:pPr>
            <a:r>
              <a:rPr lang="en-US" altLang="zh-CN" sz="2800">
                <a:ea typeface="宋体" pitchFamily="2" charset="-122"/>
              </a:rPr>
              <a:t>Activation record</a:t>
            </a:r>
          </a:p>
          <a:p>
            <a:pPr lvl="1">
              <a:lnSpc>
                <a:spcPct val="90000"/>
              </a:lnSpc>
            </a:pPr>
            <a:r>
              <a:rPr lang="en-US" altLang="zh-CN" sz="2400">
                <a:ea typeface="宋体" pitchFamily="2" charset="-122"/>
              </a:rPr>
              <a:t>The return location only in this example – other information is kept in the object racer </a:t>
            </a:r>
          </a:p>
          <a:p>
            <a:pPr>
              <a:lnSpc>
                <a:spcPct val="90000"/>
              </a:lnSpc>
            </a:pPr>
            <a:endParaRPr lang="en-US" altLang="zh-CN" sz="2800">
              <a:ea typeface="宋体" pitchFamily="2" charset="-122"/>
            </a:endParaRPr>
          </a:p>
          <a:p>
            <a:pPr>
              <a:lnSpc>
                <a:spcPct val="90000"/>
              </a:lnSpc>
            </a:pPr>
            <a:r>
              <a:rPr lang="en-US" altLang="zh-CN" sz="2800">
                <a:ea typeface="宋体" pitchFamily="2" charset="-122"/>
              </a:rPr>
              <a:t>The running stack </a:t>
            </a:r>
          </a:p>
          <a:p>
            <a:pPr lvl="1">
              <a:lnSpc>
                <a:spcPct val="90000"/>
              </a:lnSpc>
            </a:pPr>
            <a:r>
              <a:rPr lang="en-US" altLang="zh-CN" sz="2400">
                <a:ea typeface="宋体" pitchFamily="2" charset="-122"/>
              </a:rPr>
              <a:t>The collection of the activation records is stored in a stack data structure</a:t>
            </a:r>
          </a:p>
          <a:p>
            <a:pPr>
              <a:lnSpc>
                <a:spcPct val="90000"/>
              </a:lnSpc>
            </a:pPr>
            <a:endParaRPr lang="zh-CN" altLang="en-US" sz="2800">
              <a:ea typeface="宋体" pitchFamily="2" charset="-122"/>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a:t>Break…</a:t>
            </a:r>
          </a:p>
        </p:txBody>
      </p:sp>
    </p:spTree>
    <p:extLst>
      <p:ext uri="{BB962C8B-B14F-4D97-AF65-F5344CB8AC3E}">
        <p14:creationId xmlns:p14="http://schemas.microsoft.com/office/powerpoint/2010/main" val="3439531633"/>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304800" y="342900"/>
            <a:ext cx="8534400" cy="1143000"/>
          </a:xfrm>
        </p:spPr>
        <p:txBody>
          <a:bodyPr/>
          <a:lstStyle/>
          <a:p>
            <a:r>
              <a:rPr lang="en-US" altLang="zh-CN">
                <a:ea typeface="宋体" pitchFamily="2" charset="-122"/>
              </a:rPr>
              <a:t>Example 2: Write Number Vertically</a:t>
            </a:r>
          </a:p>
        </p:txBody>
      </p:sp>
      <p:sp>
        <p:nvSpPr>
          <p:cNvPr id="113667" name="Rectangle 3"/>
          <p:cNvSpPr>
            <a:spLocks noGrp="1" noChangeArrowheads="1"/>
          </p:cNvSpPr>
          <p:nvPr>
            <p:ph type="body" idx="1"/>
          </p:nvPr>
        </p:nvSpPr>
        <p:spPr/>
        <p:txBody>
          <a:bodyPr/>
          <a:lstStyle/>
          <a:p>
            <a:r>
              <a:rPr lang="en-US" altLang="zh-CN">
                <a:ea typeface="宋体" pitchFamily="2" charset="-122"/>
              </a:rPr>
              <a:t>Task</a:t>
            </a:r>
          </a:p>
          <a:p>
            <a:pPr lvl="1"/>
            <a:r>
              <a:rPr lang="en-US" altLang="zh-CN">
                <a:ea typeface="宋体" pitchFamily="2" charset="-122"/>
              </a:rPr>
              <a:t>Write a non-negative integer to the screen with its decimal digits stacked vertically</a:t>
            </a:r>
          </a:p>
          <a:p>
            <a:pPr lvl="1"/>
            <a:r>
              <a:rPr lang="en-US" altLang="zh-CN">
                <a:ea typeface="宋体" pitchFamily="2" charset="-122"/>
              </a:rPr>
              <a:t>for example:</a:t>
            </a:r>
          </a:p>
        </p:txBody>
      </p:sp>
      <p:grpSp>
        <p:nvGrpSpPr>
          <p:cNvPr id="113672" name="Group 8"/>
          <p:cNvGrpSpPr>
            <a:grpSpLocks/>
          </p:cNvGrpSpPr>
          <p:nvPr/>
        </p:nvGrpSpPr>
        <p:grpSpPr bwMode="auto">
          <a:xfrm>
            <a:off x="2362200" y="4114800"/>
            <a:ext cx="3810000" cy="2100263"/>
            <a:chOff x="1488" y="2592"/>
            <a:chExt cx="2400" cy="1323"/>
          </a:xfrm>
        </p:grpSpPr>
        <p:sp>
          <p:nvSpPr>
            <p:cNvPr id="113668" name="Text Box 4"/>
            <p:cNvSpPr txBox="1">
              <a:spLocks noChangeArrowheads="1"/>
            </p:cNvSpPr>
            <p:nvPr/>
          </p:nvSpPr>
          <p:spPr bwMode="auto">
            <a:xfrm>
              <a:off x="1488" y="2784"/>
              <a:ext cx="576" cy="633"/>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Input </a:t>
              </a:r>
            </a:p>
            <a:p>
              <a:pPr>
                <a:spcBef>
                  <a:spcPct val="50000"/>
                </a:spcBef>
              </a:pPr>
              <a:r>
                <a:rPr lang="en-US" altLang="zh-CN">
                  <a:ea typeface="宋体" pitchFamily="2" charset="-122"/>
                </a:rPr>
                <a:t>1234</a:t>
              </a:r>
            </a:p>
          </p:txBody>
        </p:sp>
        <p:sp>
          <p:nvSpPr>
            <p:cNvPr id="113669" name="Text Box 5"/>
            <p:cNvSpPr txBox="1">
              <a:spLocks noChangeArrowheads="1"/>
            </p:cNvSpPr>
            <p:nvPr/>
          </p:nvSpPr>
          <p:spPr bwMode="auto">
            <a:xfrm>
              <a:off x="2592" y="2784"/>
              <a:ext cx="768" cy="288"/>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Output:</a:t>
              </a:r>
            </a:p>
          </p:txBody>
        </p:sp>
        <p:sp>
          <p:nvSpPr>
            <p:cNvPr id="113670" name="Text Box 6"/>
            <p:cNvSpPr txBox="1">
              <a:spLocks noChangeArrowheads="1"/>
            </p:cNvSpPr>
            <p:nvPr/>
          </p:nvSpPr>
          <p:spPr bwMode="auto">
            <a:xfrm>
              <a:off x="3552" y="2592"/>
              <a:ext cx="336" cy="1323"/>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1</a:t>
              </a:r>
            </a:p>
            <a:p>
              <a:pPr>
                <a:spcBef>
                  <a:spcPct val="50000"/>
                </a:spcBef>
              </a:pPr>
              <a:r>
                <a:rPr lang="en-US" altLang="zh-CN">
                  <a:ea typeface="宋体" pitchFamily="2" charset="-122"/>
                </a:rPr>
                <a:t>2</a:t>
              </a:r>
            </a:p>
            <a:p>
              <a:pPr>
                <a:spcBef>
                  <a:spcPct val="50000"/>
                </a:spcBef>
              </a:pPr>
              <a:r>
                <a:rPr lang="en-US" altLang="zh-CN">
                  <a:ea typeface="宋体" pitchFamily="2" charset="-122"/>
                </a:rPr>
                <a:t>3</a:t>
              </a:r>
            </a:p>
            <a:p>
              <a:pPr>
                <a:spcBef>
                  <a:spcPct val="50000"/>
                </a:spcBef>
              </a:pPr>
              <a:r>
                <a:rPr lang="en-US" altLang="zh-CN">
                  <a:ea typeface="宋体" pitchFamily="2" charset="-122"/>
                </a:rPr>
                <a:t>4</a:t>
              </a:r>
            </a:p>
          </p:txBody>
        </p:sp>
        <p:sp>
          <p:nvSpPr>
            <p:cNvPr id="113671" name="AutoShape 7"/>
            <p:cNvSpPr>
              <a:spLocks noChangeArrowheads="1"/>
            </p:cNvSpPr>
            <p:nvPr/>
          </p:nvSpPr>
          <p:spPr bwMode="auto">
            <a:xfrm>
              <a:off x="2208" y="2832"/>
              <a:ext cx="336" cy="336"/>
            </a:xfrm>
            <a:prstGeom prst="rightArrow">
              <a:avLst>
                <a:gd name="adj1" fmla="val 50000"/>
                <a:gd name="adj2" fmla="val 25000"/>
              </a:avLst>
            </a:prstGeom>
            <a:solidFill>
              <a:schemeClr val="bg1"/>
            </a:solidFill>
            <a:ln w="12700">
              <a:solidFill>
                <a:schemeClr val="tx1"/>
              </a:solidFill>
              <a:miter lim="800000"/>
              <a:headEnd/>
              <a:tailEnd/>
            </a:ln>
            <a:effectLst/>
          </p:spPr>
          <p:txBody>
            <a:bodyPr wrap="none" anchor="ctr"/>
            <a:lstStyle/>
            <a:p>
              <a:endParaRPr lang="en-US"/>
            </a:p>
          </p:txBody>
        </p:sp>
      </p:gr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noFill/>
          <a:ln/>
        </p:spPr>
        <p:txBody>
          <a:bodyPr/>
          <a:lstStyle/>
          <a:p>
            <a:r>
              <a:rPr lang="en-US" altLang="zh-CN">
                <a:ea typeface="宋体" pitchFamily="2" charset="-122"/>
              </a:rPr>
              <a:t>A possible function</a:t>
            </a:r>
          </a:p>
        </p:txBody>
      </p:sp>
      <p:sp>
        <p:nvSpPr>
          <p:cNvPr id="106499" name="Rectangle 3"/>
          <p:cNvSpPr>
            <a:spLocks noChangeArrowheads="1"/>
          </p:cNvSpPr>
          <p:nvPr/>
        </p:nvSpPr>
        <p:spPr bwMode="auto">
          <a:xfrm>
            <a:off x="549275" y="2398713"/>
            <a:ext cx="8137525" cy="428942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06500" name="Rectangle 4"/>
          <p:cNvSpPr>
            <a:spLocks noChangeArrowheads="1"/>
          </p:cNvSpPr>
          <p:nvPr/>
        </p:nvSpPr>
        <p:spPr bwMode="auto">
          <a:xfrm>
            <a:off x="617538" y="2500313"/>
            <a:ext cx="7993062" cy="2925762"/>
          </a:xfrm>
          <a:prstGeom prst="rect">
            <a:avLst/>
          </a:prstGeom>
          <a:noFill/>
          <a:ln w="12700">
            <a:noFill/>
            <a:miter lim="800000"/>
            <a:headEnd/>
            <a:tailEnd/>
          </a:ln>
          <a:effectLst/>
        </p:spPr>
        <p:txBody>
          <a:bodyPr lIns="90488" tIns="44450" rIns="90488" bIns="44450">
            <a:spAutoFit/>
          </a:bodyPr>
          <a:lstStyle/>
          <a:p>
            <a:r>
              <a:rPr lang="en-US" altLang="zh-CN" sz="1800">
                <a:solidFill>
                  <a:srgbClr val="000000"/>
                </a:solidFill>
                <a:latin typeface="Arial" charset="0"/>
                <a:ea typeface="宋体" pitchFamily="2" charset="-122"/>
              </a:rPr>
              <a:t>void write_vertical (unsigned int number)</a:t>
            </a:r>
          </a:p>
          <a:p>
            <a:r>
              <a:rPr lang="en-US" altLang="zh-CN" sz="1800">
                <a:solidFill>
                  <a:srgbClr val="000000"/>
                </a:solidFill>
                <a:latin typeface="Arial" charset="0"/>
                <a:ea typeface="宋体" pitchFamily="2" charset="-122"/>
              </a:rPr>
              <a:t>// precondition: number &gt;=0</a:t>
            </a:r>
          </a:p>
          <a:p>
            <a:r>
              <a:rPr lang="en-US" altLang="zh-CN" sz="1800">
                <a:solidFill>
                  <a:srgbClr val="000000"/>
                </a:solidFill>
                <a:latin typeface="Arial" charset="0"/>
                <a:ea typeface="宋体" pitchFamily="2" charset="-122"/>
              </a:rPr>
              <a:t>// Postcondition: The digits of number have been written, stacked vertically.</a:t>
            </a:r>
          </a:p>
          <a:p>
            <a:r>
              <a:rPr lang="en-US" altLang="zh-CN" sz="1800">
                <a:solidFill>
                  <a:srgbClr val="000000"/>
                </a:solidFill>
                <a:latin typeface="Arial" charset="0"/>
                <a:ea typeface="宋体" pitchFamily="2" charset="-122"/>
              </a:rPr>
              <a:t>{  assert(number&gt;=0);</a:t>
            </a:r>
          </a:p>
          <a:p>
            <a:r>
              <a:rPr lang="en-US" altLang="zh-CN" sz="1800">
                <a:solidFill>
                  <a:srgbClr val="000000"/>
                </a:solidFill>
                <a:latin typeface="Arial" charset="0"/>
                <a:ea typeface="宋体" pitchFamily="2" charset="-122"/>
              </a:rPr>
              <a:t>    do</a:t>
            </a:r>
          </a:p>
          <a:p>
            <a:r>
              <a:rPr lang="en-US" altLang="zh-CN" sz="1800">
                <a:solidFill>
                  <a:srgbClr val="000000"/>
                </a:solidFill>
                <a:latin typeface="Arial" charset="0"/>
                <a:ea typeface="宋体" pitchFamily="2" charset="-122"/>
              </a:rPr>
              <a:t>   {</a:t>
            </a:r>
            <a:endParaRPr lang="en-US" altLang="zh-CN" sz="1800">
              <a:latin typeface="Arial" charset="0"/>
              <a:ea typeface="宋体" pitchFamily="2" charset="-122"/>
            </a:endParaRPr>
          </a:p>
          <a:p>
            <a:r>
              <a:rPr lang="en-US" altLang="zh-CN">
                <a:solidFill>
                  <a:srgbClr val="BC3700"/>
                </a:solidFill>
                <a:latin typeface="Arial" charset="0"/>
                <a:ea typeface="宋体" pitchFamily="2" charset="-122"/>
              </a:rPr>
              <a:t>  </a:t>
            </a:r>
            <a:r>
              <a:rPr lang="en-US" altLang="zh-CN" sz="1800">
                <a:solidFill>
                  <a:srgbClr val="000000"/>
                </a:solidFill>
                <a:latin typeface="Arial" charset="0"/>
                <a:ea typeface="宋体" pitchFamily="2" charset="-122"/>
              </a:rPr>
              <a:t>      cout &lt;&lt; number % 10 &lt;&lt; endl;        // Write a digit</a:t>
            </a:r>
          </a:p>
          <a:p>
            <a:r>
              <a:rPr lang="en-US" altLang="zh-CN" sz="1800">
                <a:solidFill>
                  <a:srgbClr val="000000"/>
                </a:solidFill>
                <a:latin typeface="Arial" charset="0"/>
                <a:ea typeface="宋体" pitchFamily="2" charset="-122"/>
              </a:rPr>
              <a:t>         number = number / 10;</a:t>
            </a:r>
          </a:p>
          <a:p>
            <a:r>
              <a:rPr lang="en-US" altLang="zh-CN" sz="1800">
                <a:solidFill>
                  <a:srgbClr val="000000"/>
                </a:solidFill>
                <a:latin typeface="Arial" charset="0"/>
                <a:ea typeface="宋体" pitchFamily="2" charset="-122"/>
              </a:rPr>
              <a:t>    } while (number !=0); </a:t>
            </a:r>
          </a:p>
          <a:p>
            <a:r>
              <a:rPr lang="en-US" altLang="zh-CN" sz="1800">
                <a:solidFill>
                  <a:srgbClr val="000000"/>
                </a:solidFill>
                <a:latin typeface="Arial" charset="0"/>
                <a:ea typeface="宋体" pitchFamily="2" charset="-122"/>
              </a:rPr>
              <a:t>}</a:t>
            </a:r>
          </a:p>
        </p:txBody>
      </p:sp>
      <p:sp>
        <p:nvSpPr>
          <p:cNvPr id="106501" name="Rectangle 5"/>
          <p:cNvSpPr>
            <a:spLocks noChangeArrowheads="1"/>
          </p:cNvSpPr>
          <p:nvPr/>
        </p:nvSpPr>
        <p:spPr bwMode="auto">
          <a:xfrm>
            <a:off x="490538" y="1900238"/>
            <a:ext cx="5091112" cy="515937"/>
          </a:xfrm>
          <a:prstGeom prst="rect">
            <a:avLst/>
          </a:prstGeom>
          <a:noFill/>
          <a:ln w="12700">
            <a:noFill/>
            <a:miter lim="800000"/>
            <a:headEnd/>
            <a:tailEnd/>
          </a:ln>
          <a:effectLst/>
        </p:spPr>
        <p:txBody>
          <a:bodyPr wrap="none" lIns="90488" tIns="44450" rIns="90488" bIns="44450">
            <a:spAutoFit/>
          </a:bodyPr>
          <a:lstStyle/>
          <a:p>
            <a:r>
              <a:rPr lang="en-US" altLang="zh-CN" sz="2800">
                <a:solidFill>
                  <a:schemeClr val="tx1"/>
                </a:solidFill>
                <a:ea typeface="宋体" pitchFamily="2" charset="-122"/>
              </a:rPr>
              <a:t>Write an integer number vertically</a:t>
            </a:r>
          </a:p>
        </p:txBody>
      </p:sp>
      <p:grpSp>
        <p:nvGrpSpPr>
          <p:cNvPr id="106502" name="Group 6"/>
          <p:cNvGrpSpPr>
            <a:grpSpLocks/>
          </p:cNvGrpSpPr>
          <p:nvPr/>
        </p:nvGrpSpPr>
        <p:grpSpPr bwMode="auto">
          <a:xfrm>
            <a:off x="4724400" y="4495800"/>
            <a:ext cx="3810000" cy="2100263"/>
            <a:chOff x="1488" y="2592"/>
            <a:chExt cx="2400" cy="1323"/>
          </a:xfrm>
        </p:grpSpPr>
        <p:sp>
          <p:nvSpPr>
            <p:cNvPr id="106503" name="Text Box 7"/>
            <p:cNvSpPr txBox="1">
              <a:spLocks noChangeArrowheads="1"/>
            </p:cNvSpPr>
            <p:nvPr/>
          </p:nvSpPr>
          <p:spPr bwMode="auto">
            <a:xfrm>
              <a:off x="1488" y="2784"/>
              <a:ext cx="576" cy="633"/>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Input </a:t>
              </a:r>
            </a:p>
            <a:p>
              <a:pPr>
                <a:spcBef>
                  <a:spcPct val="50000"/>
                </a:spcBef>
              </a:pPr>
              <a:r>
                <a:rPr lang="en-US" altLang="zh-CN">
                  <a:ea typeface="宋体" pitchFamily="2" charset="-122"/>
                </a:rPr>
                <a:t>1234</a:t>
              </a:r>
            </a:p>
          </p:txBody>
        </p:sp>
        <p:sp>
          <p:nvSpPr>
            <p:cNvPr id="106504" name="Text Box 8"/>
            <p:cNvSpPr txBox="1">
              <a:spLocks noChangeArrowheads="1"/>
            </p:cNvSpPr>
            <p:nvPr/>
          </p:nvSpPr>
          <p:spPr bwMode="auto">
            <a:xfrm>
              <a:off x="2592" y="2784"/>
              <a:ext cx="768" cy="288"/>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Output:</a:t>
              </a:r>
            </a:p>
          </p:txBody>
        </p:sp>
        <p:sp>
          <p:nvSpPr>
            <p:cNvPr id="106505" name="Text Box 9"/>
            <p:cNvSpPr txBox="1">
              <a:spLocks noChangeArrowheads="1"/>
            </p:cNvSpPr>
            <p:nvPr/>
          </p:nvSpPr>
          <p:spPr bwMode="auto">
            <a:xfrm>
              <a:off x="3552" y="2592"/>
              <a:ext cx="336" cy="1323"/>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4</a:t>
              </a:r>
            </a:p>
            <a:p>
              <a:pPr>
                <a:spcBef>
                  <a:spcPct val="50000"/>
                </a:spcBef>
              </a:pPr>
              <a:r>
                <a:rPr lang="en-US" altLang="zh-CN">
                  <a:ea typeface="宋体" pitchFamily="2" charset="-122"/>
                </a:rPr>
                <a:t>3</a:t>
              </a:r>
            </a:p>
            <a:p>
              <a:pPr>
                <a:spcBef>
                  <a:spcPct val="50000"/>
                </a:spcBef>
              </a:pPr>
              <a:r>
                <a:rPr lang="en-US" altLang="zh-CN">
                  <a:ea typeface="宋体" pitchFamily="2" charset="-122"/>
                </a:rPr>
                <a:t>2</a:t>
              </a:r>
            </a:p>
            <a:p>
              <a:pPr>
                <a:spcBef>
                  <a:spcPct val="50000"/>
                </a:spcBef>
              </a:pPr>
              <a:r>
                <a:rPr lang="en-US" altLang="zh-CN">
                  <a:ea typeface="宋体" pitchFamily="2" charset="-122"/>
                </a:rPr>
                <a:t>1</a:t>
              </a:r>
            </a:p>
          </p:txBody>
        </p:sp>
        <p:sp>
          <p:nvSpPr>
            <p:cNvPr id="106506" name="AutoShape 10"/>
            <p:cNvSpPr>
              <a:spLocks noChangeArrowheads="1"/>
            </p:cNvSpPr>
            <p:nvPr/>
          </p:nvSpPr>
          <p:spPr bwMode="auto">
            <a:xfrm>
              <a:off x="2208" y="2832"/>
              <a:ext cx="336" cy="336"/>
            </a:xfrm>
            <a:prstGeom prst="rightArrow">
              <a:avLst>
                <a:gd name="adj1" fmla="val 50000"/>
                <a:gd name="adj2" fmla="val 25000"/>
              </a:avLst>
            </a:prstGeom>
            <a:solidFill>
              <a:schemeClr val="bg1"/>
            </a:solidFill>
            <a:ln w="12700">
              <a:solidFill>
                <a:schemeClr val="tx1"/>
              </a:solidFill>
              <a:miter lim="800000"/>
              <a:headEnd/>
              <a:tailEnd/>
            </a:ln>
            <a:effectLst/>
          </p:spPr>
          <p:txBody>
            <a:bodyPr wrap="none" anchor="ctr"/>
            <a:lstStyle/>
            <a:p>
              <a:endParaRPr lang="en-US"/>
            </a:p>
          </p:txBody>
        </p:sp>
      </p:gr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noFill/>
          <a:ln/>
        </p:spPr>
        <p:txBody>
          <a:bodyPr/>
          <a:lstStyle/>
          <a:p>
            <a:r>
              <a:rPr lang="en-US" altLang="zh-CN">
                <a:ea typeface="宋体" pitchFamily="2" charset="-122"/>
              </a:rPr>
              <a:t>Approach 1: using a stack</a:t>
            </a:r>
          </a:p>
        </p:txBody>
      </p:sp>
      <p:sp>
        <p:nvSpPr>
          <p:cNvPr id="116739" name="Rectangle 3"/>
          <p:cNvSpPr>
            <a:spLocks noChangeArrowheads="1"/>
          </p:cNvSpPr>
          <p:nvPr/>
        </p:nvSpPr>
        <p:spPr bwMode="auto">
          <a:xfrm>
            <a:off x="533400" y="2398713"/>
            <a:ext cx="8153400" cy="445928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16740" name="Rectangle 4"/>
          <p:cNvSpPr>
            <a:spLocks noChangeArrowheads="1"/>
          </p:cNvSpPr>
          <p:nvPr/>
        </p:nvSpPr>
        <p:spPr bwMode="auto">
          <a:xfrm>
            <a:off x="617538" y="2500313"/>
            <a:ext cx="7993062" cy="4298950"/>
          </a:xfrm>
          <a:prstGeom prst="rect">
            <a:avLst/>
          </a:prstGeom>
          <a:noFill/>
          <a:ln w="12700">
            <a:noFill/>
            <a:miter lim="800000"/>
            <a:headEnd/>
            <a:tailEnd/>
          </a:ln>
          <a:effectLst/>
        </p:spPr>
        <p:txBody>
          <a:bodyPr lIns="90488" tIns="44450" rIns="90488" bIns="44450">
            <a:spAutoFit/>
          </a:bodyPr>
          <a:lstStyle/>
          <a:p>
            <a:r>
              <a:rPr lang="en-US" altLang="zh-CN" sz="1800">
                <a:solidFill>
                  <a:srgbClr val="000000"/>
                </a:solidFill>
                <a:latin typeface="Arial" charset="0"/>
                <a:ea typeface="宋体" pitchFamily="2" charset="-122"/>
              </a:rPr>
              <a:t>void stack_write_vertical (unsigned int number)</a:t>
            </a:r>
          </a:p>
          <a:p>
            <a:r>
              <a:rPr lang="en-US" altLang="zh-CN" sz="1800">
                <a:solidFill>
                  <a:srgbClr val="000000"/>
                </a:solidFill>
                <a:latin typeface="Arial" charset="0"/>
                <a:ea typeface="宋体" pitchFamily="2" charset="-122"/>
              </a:rPr>
              <a:t>// Postcondition: The digits of number have been written, stacked vertically.</a:t>
            </a:r>
          </a:p>
          <a:p>
            <a:r>
              <a:rPr lang="en-US" altLang="zh-CN" sz="1800">
                <a:solidFill>
                  <a:srgbClr val="000000"/>
                </a:solidFill>
                <a:latin typeface="Arial" charset="0"/>
                <a:ea typeface="宋体" pitchFamily="2" charset="-122"/>
              </a:rPr>
              <a:t>{</a:t>
            </a:r>
          </a:p>
          <a:p>
            <a:r>
              <a:rPr lang="en-US" altLang="zh-CN" sz="1800">
                <a:solidFill>
                  <a:srgbClr val="000000"/>
                </a:solidFill>
                <a:latin typeface="Arial" charset="0"/>
                <a:ea typeface="宋体" pitchFamily="2" charset="-122"/>
              </a:rPr>
              <a:t>  stack&lt;int&gt; s;</a:t>
            </a:r>
          </a:p>
          <a:p>
            <a:r>
              <a:rPr lang="en-US" altLang="zh-CN" sz="1800">
                <a:solidFill>
                  <a:srgbClr val="000000"/>
                </a:solidFill>
                <a:latin typeface="Arial" charset="0"/>
                <a:ea typeface="宋体" pitchFamily="2" charset="-122"/>
              </a:rPr>
              <a:t>   do</a:t>
            </a:r>
          </a:p>
          <a:p>
            <a:r>
              <a:rPr lang="en-US" altLang="zh-CN" sz="1800">
                <a:solidFill>
                  <a:srgbClr val="000000"/>
                </a:solidFill>
                <a:latin typeface="Arial" charset="0"/>
                <a:ea typeface="宋体" pitchFamily="2" charset="-122"/>
              </a:rPr>
              <a:t>   {</a:t>
            </a:r>
            <a:endParaRPr lang="en-US" altLang="zh-CN" sz="1800">
              <a:latin typeface="Arial" charset="0"/>
              <a:ea typeface="宋体" pitchFamily="2" charset="-122"/>
            </a:endParaRPr>
          </a:p>
          <a:p>
            <a:r>
              <a:rPr lang="en-US" altLang="zh-CN">
                <a:solidFill>
                  <a:srgbClr val="BC3700"/>
                </a:solidFill>
                <a:latin typeface="Arial" charset="0"/>
                <a:ea typeface="宋体" pitchFamily="2" charset="-122"/>
              </a:rPr>
              <a:t>    </a:t>
            </a:r>
            <a:r>
              <a:rPr lang="en-US" altLang="zh-CN" sz="1800">
                <a:solidFill>
                  <a:srgbClr val="000000"/>
                </a:solidFill>
                <a:latin typeface="Arial" charset="0"/>
                <a:ea typeface="宋体" pitchFamily="2" charset="-122"/>
              </a:rPr>
              <a:t>   s.push(number % 10);        // push a digit in the stack</a:t>
            </a:r>
          </a:p>
          <a:p>
            <a:r>
              <a:rPr lang="en-US" altLang="zh-CN" sz="1800">
                <a:solidFill>
                  <a:srgbClr val="000000"/>
                </a:solidFill>
                <a:latin typeface="Arial" charset="0"/>
                <a:ea typeface="宋体" pitchFamily="2" charset="-122"/>
              </a:rPr>
              <a:t>        number = number / 10;</a:t>
            </a:r>
          </a:p>
          <a:p>
            <a:r>
              <a:rPr lang="en-US" altLang="zh-CN" sz="1800">
                <a:solidFill>
                  <a:srgbClr val="000000"/>
                </a:solidFill>
                <a:latin typeface="Arial" charset="0"/>
                <a:ea typeface="宋体" pitchFamily="2" charset="-122"/>
              </a:rPr>
              <a:t>    } while (number !=0); </a:t>
            </a:r>
          </a:p>
          <a:p>
            <a:r>
              <a:rPr lang="en-US" altLang="zh-CN" sz="1800">
                <a:solidFill>
                  <a:srgbClr val="000000"/>
                </a:solidFill>
                <a:latin typeface="Arial" charset="0"/>
                <a:ea typeface="宋体" pitchFamily="2" charset="-122"/>
              </a:rPr>
              <a:t>   while (!(s.empty()))</a:t>
            </a:r>
          </a:p>
          <a:p>
            <a:r>
              <a:rPr lang="en-US" altLang="zh-CN" sz="1800">
                <a:solidFill>
                  <a:srgbClr val="000000"/>
                </a:solidFill>
                <a:latin typeface="Arial" charset="0"/>
                <a:ea typeface="宋体" pitchFamily="2" charset="-122"/>
              </a:rPr>
              <a:t>   {</a:t>
            </a:r>
            <a:endParaRPr lang="en-US" altLang="zh-CN" sz="1800">
              <a:latin typeface="Arial" charset="0"/>
              <a:ea typeface="宋体" pitchFamily="2" charset="-122"/>
            </a:endParaRPr>
          </a:p>
          <a:p>
            <a:r>
              <a:rPr lang="en-US" altLang="zh-CN" sz="1800">
                <a:solidFill>
                  <a:srgbClr val="000000"/>
                </a:solidFill>
                <a:latin typeface="Arial" charset="0"/>
                <a:ea typeface="宋体" pitchFamily="2" charset="-122"/>
              </a:rPr>
              <a:t>        cout &lt;&lt; s.top()&lt;&lt; endl;        //print a digit from the stack</a:t>
            </a:r>
          </a:p>
          <a:p>
            <a:r>
              <a:rPr lang="en-US" altLang="zh-CN" sz="1800">
                <a:solidFill>
                  <a:srgbClr val="000000"/>
                </a:solidFill>
                <a:latin typeface="Arial" charset="0"/>
                <a:ea typeface="宋体" pitchFamily="2" charset="-122"/>
              </a:rPr>
              <a:t>        s.pop();</a:t>
            </a:r>
          </a:p>
          <a:p>
            <a:r>
              <a:rPr lang="en-US" altLang="zh-CN" sz="1800">
                <a:solidFill>
                  <a:srgbClr val="000000"/>
                </a:solidFill>
                <a:latin typeface="Arial" charset="0"/>
                <a:ea typeface="宋体" pitchFamily="2" charset="-122"/>
              </a:rPr>
              <a:t>    }</a:t>
            </a:r>
          </a:p>
          <a:p>
            <a:r>
              <a:rPr lang="en-US" altLang="zh-CN" sz="1800">
                <a:solidFill>
                  <a:srgbClr val="000000"/>
                </a:solidFill>
                <a:latin typeface="Arial" charset="0"/>
                <a:ea typeface="宋体" pitchFamily="2" charset="-122"/>
              </a:rPr>
              <a:t>}</a:t>
            </a:r>
          </a:p>
        </p:txBody>
      </p:sp>
      <p:sp>
        <p:nvSpPr>
          <p:cNvPr id="116741" name="Rectangle 5"/>
          <p:cNvSpPr>
            <a:spLocks noChangeArrowheads="1"/>
          </p:cNvSpPr>
          <p:nvPr/>
        </p:nvSpPr>
        <p:spPr bwMode="auto">
          <a:xfrm>
            <a:off x="490538" y="1900238"/>
            <a:ext cx="5091112" cy="515937"/>
          </a:xfrm>
          <a:prstGeom prst="rect">
            <a:avLst/>
          </a:prstGeom>
          <a:noFill/>
          <a:ln w="12700">
            <a:noFill/>
            <a:miter lim="800000"/>
            <a:headEnd/>
            <a:tailEnd/>
          </a:ln>
          <a:effectLst/>
        </p:spPr>
        <p:txBody>
          <a:bodyPr wrap="none" lIns="90488" tIns="44450" rIns="90488" bIns="44450">
            <a:spAutoFit/>
          </a:bodyPr>
          <a:lstStyle/>
          <a:p>
            <a:r>
              <a:rPr lang="en-US" altLang="zh-CN" sz="2800">
                <a:solidFill>
                  <a:schemeClr val="tx1"/>
                </a:solidFill>
                <a:ea typeface="宋体" pitchFamily="2" charset="-122"/>
              </a:rPr>
              <a:t>Write an integer number vertically</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noFill/>
          <a:ln/>
        </p:spPr>
        <p:txBody>
          <a:bodyPr/>
          <a:lstStyle/>
          <a:p>
            <a:r>
              <a:rPr lang="en-US" altLang="zh-CN">
                <a:ea typeface="宋体" pitchFamily="2" charset="-122"/>
              </a:rPr>
              <a:t>Approach 2: Using Recursion</a:t>
            </a:r>
          </a:p>
        </p:txBody>
      </p:sp>
      <p:sp>
        <p:nvSpPr>
          <p:cNvPr id="114691" name="Rectangle 3"/>
          <p:cNvSpPr>
            <a:spLocks noChangeArrowheads="1"/>
          </p:cNvSpPr>
          <p:nvPr/>
        </p:nvSpPr>
        <p:spPr bwMode="auto">
          <a:xfrm>
            <a:off x="549275" y="2398713"/>
            <a:ext cx="7908925" cy="428942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14692" name="Rectangle 4"/>
          <p:cNvSpPr>
            <a:spLocks noChangeArrowheads="1"/>
          </p:cNvSpPr>
          <p:nvPr/>
        </p:nvSpPr>
        <p:spPr bwMode="auto">
          <a:xfrm>
            <a:off x="617538" y="2500313"/>
            <a:ext cx="7764462" cy="3471862"/>
          </a:xfrm>
          <a:prstGeom prst="rect">
            <a:avLst/>
          </a:prstGeom>
          <a:noFill/>
          <a:ln w="12700">
            <a:noFill/>
            <a:miter lim="800000"/>
            <a:headEnd/>
            <a:tailEnd/>
          </a:ln>
          <a:effectLst/>
        </p:spPr>
        <p:txBody>
          <a:bodyPr lIns="90488" tIns="44450" rIns="90488" bIns="44450">
            <a:spAutoFit/>
          </a:bodyPr>
          <a:lstStyle/>
          <a:p>
            <a:r>
              <a:rPr lang="en-US" altLang="zh-CN" sz="1800">
                <a:solidFill>
                  <a:srgbClr val="000000"/>
                </a:solidFill>
                <a:latin typeface="Arial" charset="0"/>
                <a:ea typeface="宋体" pitchFamily="2" charset="-122"/>
              </a:rPr>
              <a:t>void recursive_write_vertical(unsigned int number)</a:t>
            </a:r>
          </a:p>
          <a:p>
            <a:r>
              <a:rPr lang="en-US" altLang="zh-CN" sz="1800">
                <a:solidFill>
                  <a:srgbClr val="000000"/>
                </a:solidFill>
                <a:latin typeface="Arial" charset="0"/>
                <a:ea typeface="宋体" pitchFamily="2" charset="-122"/>
              </a:rPr>
              <a:t>// Postcondition: The digits of number have been written, stacked vertically.</a:t>
            </a:r>
          </a:p>
          <a:p>
            <a:r>
              <a:rPr lang="en-US" altLang="zh-CN" sz="1800">
                <a:solidFill>
                  <a:srgbClr val="000000"/>
                </a:solidFill>
                <a:latin typeface="Arial" charset="0"/>
                <a:ea typeface="宋体" pitchFamily="2" charset="-122"/>
              </a:rPr>
              <a:t>{</a:t>
            </a:r>
          </a:p>
          <a:p>
            <a:r>
              <a:rPr lang="en-US" altLang="zh-CN" sz="1800">
                <a:solidFill>
                  <a:srgbClr val="000000"/>
                </a:solidFill>
                <a:latin typeface="Arial" charset="0"/>
                <a:ea typeface="宋体" pitchFamily="2" charset="-122"/>
              </a:rPr>
              <a:t>    if (number &lt; 10)  // </a:t>
            </a:r>
            <a:r>
              <a:rPr lang="en-US" altLang="zh-CN" sz="1800">
                <a:latin typeface="Arial" charset="0"/>
                <a:ea typeface="宋体" pitchFamily="2" charset="-122"/>
              </a:rPr>
              <a:t>stopping case</a:t>
            </a:r>
          </a:p>
          <a:p>
            <a:r>
              <a:rPr lang="en-US" altLang="zh-CN">
                <a:solidFill>
                  <a:srgbClr val="BC3700"/>
                </a:solidFill>
                <a:latin typeface="Arial" charset="0"/>
                <a:ea typeface="宋体" pitchFamily="2" charset="-122"/>
              </a:rPr>
              <a:t>    </a:t>
            </a:r>
            <a:r>
              <a:rPr lang="en-US" altLang="zh-CN" sz="1800">
                <a:solidFill>
                  <a:srgbClr val="000000"/>
                </a:solidFill>
                <a:latin typeface="Arial" charset="0"/>
                <a:ea typeface="宋体" pitchFamily="2" charset="-122"/>
              </a:rPr>
              <a:t>  cout &lt;&lt; number &lt;&lt; endl; // Write the one digit</a:t>
            </a:r>
          </a:p>
          <a:p>
            <a:r>
              <a:rPr lang="en-US" altLang="zh-CN" sz="1800">
                <a:solidFill>
                  <a:srgbClr val="000000"/>
                </a:solidFill>
                <a:latin typeface="Arial" charset="0"/>
                <a:ea typeface="宋体" pitchFamily="2" charset="-122"/>
              </a:rPr>
              <a:t>    else // </a:t>
            </a:r>
            <a:r>
              <a:rPr lang="en-US" altLang="zh-CN" sz="1800">
                <a:latin typeface="Arial" charset="0"/>
                <a:ea typeface="宋体" pitchFamily="2" charset="-122"/>
              </a:rPr>
              <a:t>including recursive calls</a:t>
            </a:r>
          </a:p>
          <a:p>
            <a:r>
              <a:rPr lang="en-US" altLang="zh-CN" sz="1800">
                <a:solidFill>
                  <a:srgbClr val="000000"/>
                </a:solidFill>
                <a:latin typeface="Arial" charset="0"/>
                <a:ea typeface="宋体" pitchFamily="2" charset="-122"/>
              </a:rPr>
              <a:t>    {</a:t>
            </a:r>
          </a:p>
          <a:p>
            <a:r>
              <a:rPr lang="en-US" altLang="zh-CN">
                <a:solidFill>
                  <a:srgbClr val="BC3700"/>
                </a:solidFill>
                <a:latin typeface="Arial" charset="0"/>
                <a:ea typeface="宋体" pitchFamily="2" charset="-122"/>
              </a:rPr>
              <a:t>   </a:t>
            </a:r>
            <a:r>
              <a:rPr lang="en-US" altLang="zh-CN" sz="1800">
                <a:solidFill>
                  <a:srgbClr val="000000"/>
                </a:solidFill>
                <a:latin typeface="Arial" charset="0"/>
                <a:ea typeface="宋体" pitchFamily="2" charset="-122"/>
              </a:rPr>
              <a:t>   </a:t>
            </a:r>
            <a:r>
              <a:rPr lang="en-US" altLang="zh-CN" sz="1800">
                <a:solidFill>
                  <a:schemeClr val="accent2"/>
                </a:solidFill>
                <a:latin typeface="Arial" charset="0"/>
                <a:ea typeface="宋体" pitchFamily="2" charset="-122"/>
              </a:rPr>
              <a:t>recursive_write_vertical(number/10)</a:t>
            </a:r>
            <a:r>
              <a:rPr lang="en-US" altLang="zh-CN" sz="1800">
                <a:solidFill>
                  <a:srgbClr val="000000"/>
                </a:solidFill>
                <a:latin typeface="Arial" charset="0"/>
                <a:ea typeface="宋体" pitchFamily="2" charset="-122"/>
              </a:rPr>
              <a:t>;          // Write all but the last digit</a:t>
            </a:r>
          </a:p>
          <a:p>
            <a:r>
              <a:rPr lang="en-US" altLang="zh-CN">
                <a:solidFill>
                  <a:srgbClr val="BC3700"/>
                </a:solidFill>
                <a:latin typeface="Arial" charset="0"/>
                <a:ea typeface="宋体" pitchFamily="2" charset="-122"/>
              </a:rPr>
              <a:t>   </a:t>
            </a:r>
            <a:r>
              <a:rPr lang="en-US" altLang="zh-CN" sz="1800">
                <a:solidFill>
                  <a:srgbClr val="000000"/>
                </a:solidFill>
                <a:latin typeface="Arial" charset="0"/>
                <a:ea typeface="宋体" pitchFamily="2" charset="-122"/>
              </a:rPr>
              <a:t>   cout &lt;&lt; number % 10 &lt;&lt; endl;        // Write the last digit</a:t>
            </a:r>
          </a:p>
          <a:p>
            <a:r>
              <a:rPr lang="en-US" altLang="zh-CN">
                <a:solidFill>
                  <a:srgbClr val="BC3700"/>
                </a:solidFill>
                <a:latin typeface="Arial" charset="0"/>
                <a:ea typeface="宋体" pitchFamily="2" charset="-122"/>
              </a:rPr>
              <a:t>   </a:t>
            </a:r>
            <a:r>
              <a:rPr lang="en-US" altLang="zh-CN" sz="1800">
                <a:solidFill>
                  <a:srgbClr val="000000"/>
                </a:solidFill>
                <a:latin typeface="Arial" charset="0"/>
                <a:ea typeface="宋体" pitchFamily="2" charset="-122"/>
              </a:rPr>
              <a:t>}</a:t>
            </a:r>
          </a:p>
          <a:p>
            <a:r>
              <a:rPr lang="en-US" altLang="zh-CN" sz="1800">
                <a:solidFill>
                  <a:srgbClr val="000000"/>
                </a:solidFill>
                <a:latin typeface="Arial" charset="0"/>
                <a:ea typeface="宋体" pitchFamily="2" charset="-122"/>
              </a:rPr>
              <a:t>}</a:t>
            </a:r>
          </a:p>
        </p:txBody>
      </p:sp>
      <p:sp>
        <p:nvSpPr>
          <p:cNvPr id="114693" name="Rectangle 5"/>
          <p:cNvSpPr>
            <a:spLocks noChangeArrowheads="1"/>
          </p:cNvSpPr>
          <p:nvPr/>
        </p:nvSpPr>
        <p:spPr bwMode="auto">
          <a:xfrm>
            <a:off x="490538" y="1900238"/>
            <a:ext cx="5091112" cy="515937"/>
          </a:xfrm>
          <a:prstGeom prst="rect">
            <a:avLst/>
          </a:prstGeom>
          <a:noFill/>
          <a:ln w="12700">
            <a:noFill/>
            <a:miter lim="800000"/>
            <a:headEnd/>
            <a:tailEnd/>
          </a:ln>
          <a:effectLst/>
        </p:spPr>
        <p:txBody>
          <a:bodyPr wrap="none" lIns="90488" tIns="44450" rIns="90488" bIns="44450">
            <a:spAutoFit/>
          </a:bodyPr>
          <a:lstStyle/>
          <a:p>
            <a:r>
              <a:rPr lang="en-US" altLang="zh-CN" sz="2800">
                <a:solidFill>
                  <a:schemeClr val="tx1"/>
                </a:solidFill>
                <a:ea typeface="宋体" pitchFamily="2" charset="-122"/>
              </a:rPr>
              <a:t>Write an integer number vertically</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noFill/>
          <a:ln/>
        </p:spPr>
        <p:txBody>
          <a:bodyPr/>
          <a:lstStyle/>
          <a:p>
            <a:r>
              <a:rPr lang="en-US" altLang="zh-CN">
                <a:ea typeface="宋体" pitchFamily="2" charset="-122"/>
              </a:rPr>
              <a:t>Tracing Recursive Calls</a:t>
            </a:r>
          </a:p>
        </p:txBody>
      </p:sp>
      <p:sp>
        <p:nvSpPr>
          <p:cNvPr id="118787" name="Rectangle 3"/>
          <p:cNvSpPr>
            <a:spLocks noChangeArrowheads="1"/>
          </p:cNvSpPr>
          <p:nvPr/>
        </p:nvSpPr>
        <p:spPr bwMode="auto">
          <a:xfrm>
            <a:off x="549275" y="2398713"/>
            <a:ext cx="7908925" cy="4289425"/>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18788" name="Rectangle 4"/>
          <p:cNvSpPr>
            <a:spLocks noChangeArrowheads="1"/>
          </p:cNvSpPr>
          <p:nvPr/>
        </p:nvSpPr>
        <p:spPr bwMode="auto">
          <a:xfrm>
            <a:off x="617538" y="2500313"/>
            <a:ext cx="7764462" cy="3471862"/>
          </a:xfrm>
          <a:prstGeom prst="rect">
            <a:avLst/>
          </a:prstGeom>
          <a:noFill/>
          <a:ln w="12700">
            <a:noFill/>
            <a:miter lim="800000"/>
            <a:headEnd/>
            <a:tailEnd/>
          </a:ln>
          <a:effectLst/>
        </p:spPr>
        <p:txBody>
          <a:bodyPr lIns="90488" tIns="44450" rIns="90488" bIns="44450">
            <a:spAutoFit/>
          </a:bodyPr>
          <a:lstStyle/>
          <a:p>
            <a:r>
              <a:rPr lang="en-US" altLang="zh-CN" sz="1800">
                <a:solidFill>
                  <a:srgbClr val="000000"/>
                </a:solidFill>
                <a:latin typeface="Arial" charset="0"/>
                <a:ea typeface="宋体" pitchFamily="2" charset="-122"/>
              </a:rPr>
              <a:t>void recursive_write_vertical_2(unsigned int number)</a:t>
            </a:r>
          </a:p>
          <a:p>
            <a:r>
              <a:rPr lang="en-US" altLang="zh-CN" sz="1800">
                <a:solidFill>
                  <a:srgbClr val="000000"/>
                </a:solidFill>
                <a:latin typeface="Arial" charset="0"/>
                <a:ea typeface="宋体" pitchFamily="2" charset="-122"/>
              </a:rPr>
              <a:t>// Postcondition: The digits of number have been written, stacked vertically.</a:t>
            </a:r>
          </a:p>
          <a:p>
            <a:r>
              <a:rPr lang="en-US" altLang="zh-CN" sz="1800">
                <a:solidFill>
                  <a:srgbClr val="000000"/>
                </a:solidFill>
                <a:latin typeface="Arial" charset="0"/>
                <a:ea typeface="宋体" pitchFamily="2" charset="-122"/>
              </a:rPr>
              <a:t>{</a:t>
            </a:r>
          </a:p>
          <a:p>
            <a:r>
              <a:rPr lang="en-US" altLang="zh-CN" sz="1800">
                <a:solidFill>
                  <a:srgbClr val="000000"/>
                </a:solidFill>
                <a:latin typeface="Arial" charset="0"/>
                <a:ea typeface="宋体" pitchFamily="2" charset="-122"/>
              </a:rPr>
              <a:t>    if (number &lt; 10)  // </a:t>
            </a:r>
            <a:r>
              <a:rPr lang="en-US" altLang="zh-CN" sz="1800">
                <a:latin typeface="Arial" charset="0"/>
                <a:ea typeface="宋体" pitchFamily="2" charset="-122"/>
              </a:rPr>
              <a:t>stopping case</a:t>
            </a:r>
          </a:p>
          <a:p>
            <a:r>
              <a:rPr lang="en-US" altLang="zh-CN">
                <a:solidFill>
                  <a:srgbClr val="BC3700"/>
                </a:solidFill>
                <a:latin typeface="Arial" charset="0"/>
                <a:ea typeface="宋体" pitchFamily="2" charset="-122"/>
              </a:rPr>
              <a:t>A </a:t>
            </a:r>
            <a:r>
              <a:rPr lang="en-US" altLang="zh-CN" sz="1800">
                <a:solidFill>
                  <a:srgbClr val="000000"/>
                </a:solidFill>
                <a:latin typeface="Arial" charset="0"/>
                <a:ea typeface="宋体" pitchFamily="2" charset="-122"/>
              </a:rPr>
              <a:t>  cout &lt;&lt; number &lt;&lt; endl; // Write the one digit</a:t>
            </a:r>
          </a:p>
          <a:p>
            <a:r>
              <a:rPr lang="en-US" altLang="zh-CN" sz="1800">
                <a:solidFill>
                  <a:srgbClr val="000000"/>
                </a:solidFill>
                <a:latin typeface="Arial" charset="0"/>
                <a:ea typeface="宋体" pitchFamily="2" charset="-122"/>
              </a:rPr>
              <a:t>    else // </a:t>
            </a:r>
            <a:r>
              <a:rPr lang="en-US" altLang="zh-CN" sz="1800">
                <a:latin typeface="Arial" charset="0"/>
                <a:ea typeface="宋体" pitchFamily="2" charset="-122"/>
              </a:rPr>
              <a:t>including recursive calls</a:t>
            </a:r>
          </a:p>
          <a:p>
            <a:r>
              <a:rPr lang="en-US" altLang="zh-CN" sz="1800">
                <a:solidFill>
                  <a:srgbClr val="000000"/>
                </a:solidFill>
                <a:latin typeface="Arial" charset="0"/>
                <a:ea typeface="宋体" pitchFamily="2" charset="-122"/>
              </a:rPr>
              <a:t>    {</a:t>
            </a:r>
          </a:p>
          <a:p>
            <a:r>
              <a:rPr lang="en-US" altLang="zh-CN">
                <a:solidFill>
                  <a:srgbClr val="BC3700"/>
                </a:solidFill>
                <a:latin typeface="Arial" charset="0"/>
                <a:ea typeface="宋体" pitchFamily="2" charset="-122"/>
              </a:rPr>
              <a:t>B </a:t>
            </a:r>
            <a:r>
              <a:rPr lang="en-US" altLang="zh-CN" sz="1800">
                <a:solidFill>
                  <a:srgbClr val="000000"/>
                </a:solidFill>
                <a:latin typeface="Arial" charset="0"/>
                <a:ea typeface="宋体" pitchFamily="2" charset="-122"/>
              </a:rPr>
              <a:t>   </a:t>
            </a:r>
            <a:r>
              <a:rPr lang="en-US" altLang="zh-CN" sz="1800">
                <a:solidFill>
                  <a:schemeClr val="accent2"/>
                </a:solidFill>
                <a:latin typeface="Arial" charset="0"/>
                <a:ea typeface="宋体" pitchFamily="2" charset="-122"/>
              </a:rPr>
              <a:t>recursive_write_vertical(number/10)</a:t>
            </a:r>
            <a:r>
              <a:rPr lang="en-US" altLang="zh-CN" sz="1800">
                <a:solidFill>
                  <a:srgbClr val="000000"/>
                </a:solidFill>
                <a:latin typeface="Arial" charset="0"/>
                <a:ea typeface="宋体" pitchFamily="2" charset="-122"/>
              </a:rPr>
              <a:t>;          // Write all but the last digit</a:t>
            </a:r>
          </a:p>
          <a:p>
            <a:r>
              <a:rPr lang="en-US" altLang="zh-CN">
                <a:solidFill>
                  <a:srgbClr val="BC3700"/>
                </a:solidFill>
                <a:latin typeface="Arial" charset="0"/>
                <a:ea typeface="宋体" pitchFamily="2" charset="-122"/>
              </a:rPr>
              <a:t>C </a:t>
            </a:r>
            <a:r>
              <a:rPr lang="en-US" altLang="zh-CN" sz="1800">
                <a:solidFill>
                  <a:srgbClr val="000000"/>
                </a:solidFill>
                <a:latin typeface="Arial" charset="0"/>
                <a:ea typeface="宋体" pitchFamily="2" charset="-122"/>
              </a:rPr>
              <a:t>   cout &lt;&lt; number % 10 &lt;&lt; endl;        // Write the last digit</a:t>
            </a:r>
          </a:p>
          <a:p>
            <a:r>
              <a:rPr lang="en-US" altLang="zh-CN">
                <a:solidFill>
                  <a:srgbClr val="BC3700"/>
                </a:solidFill>
                <a:latin typeface="Arial" charset="0"/>
                <a:ea typeface="宋体" pitchFamily="2" charset="-122"/>
              </a:rPr>
              <a:t>D</a:t>
            </a:r>
            <a:r>
              <a:rPr lang="en-US" altLang="zh-CN" sz="1800">
                <a:solidFill>
                  <a:srgbClr val="000000"/>
                </a:solidFill>
                <a:latin typeface="Arial" charset="0"/>
                <a:ea typeface="宋体" pitchFamily="2" charset="-122"/>
              </a:rPr>
              <a:t> }</a:t>
            </a:r>
          </a:p>
          <a:p>
            <a:r>
              <a:rPr lang="en-US" altLang="zh-CN" sz="1800">
                <a:solidFill>
                  <a:srgbClr val="000000"/>
                </a:solidFill>
                <a:latin typeface="Arial" charset="0"/>
                <a:ea typeface="宋体" pitchFamily="2" charset="-122"/>
              </a:rPr>
              <a:t>}</a:t>
            </a:r>
          </a:p>
        </p:txBody>
      </p:sp>
      <p:sp>
        <p:nvSpPr>
          <p:cNvPr id="118789" name="Rectangle 5"/>
          <p:cNvSpPr>
            <a:spLocks noChangeArrowheads="1"/>
          </p:cNvSpPr>
          <p:nvPr/>
        </p:nvSpPr>
        <p:spPr bwMode="auto">
          <a:xfrm>
            <a:off x="490538" y="1900238"/>
            <a:ext cx="5091112" cy="515937"/>
          </a:xfrm>
          <a:prstGeom prst="rect">
            <a:avLst/>
          </a:prstGeom>
          <a:noFill/>
          <a:ln w="12700">
            <a:noFill/>
            <a:miter lim="800000"/>
            <a:headEnd/>
            <a:tailEnd/>
          </a:ln>
          <a:effectLst/>
        </p:spPr>
        <p:txBody>
          <a:bodyPr wrap="none" lIns="90488" tIns="44450" rIns="90488" bIns="44450">
            <a:spAutoFit/>
          </a:bodyPr>
          <a:lstStyle/>
          <a:p>
            <a:r>
              <a:rPr lang="en-US" altLang="zh-CN" sz="2800">
                <a:solidFill>
                  <a:schemeClr val="tx1"/>
                </a:solidFill>
                <a:ea typeface="宋体" pitchFamily="2" charset="-122"/>
              </a:rPr>
              <a:t>Write an integer number vertically</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a:lstStyle/>
          <a:p>
            <a:r>
              <a:rPr lang="en-US" altLang="zh-CN">
                <a:ea typeface="宋体" pitchFamily="2" charset="-122"/>
              </a:rPr>
              <a:t>A Car Object</a:t>
            </a:r>
          </a:p>
        </p:txBody>
      </p:sp>
      <p:sp>
        <p:nvSpPr>
          <p:cNvPr id="8195" name="Rectangle 3"/>
          <p:cNvSpPr>
            <a:spLocks noGrp="1" noChangeArrowheads="1"/>
          </p:cNvSpPr>
          <p:nvPr>
            <p:ph type="body" sz="half" idx="1"/>
          </p:nvPr>
        </p:nvSpPr>
        <p:spPr>
          <a:xfrm>
            <a:off x="685800" y="1981200"/>
            <a:ext cx="4321175" cy="4114800"/>
          </a:xfrm>
          <a:noFill/>
          <a:ln/>
        </p:spPr>
        <p:txBody>
          <a:bodyPr/>
          <a:lstStyle/>
          <a:p>
            <a:r>
              <a:rPr lang="en-US" altLang="zh-CN">
                <a:effectLst/>
                <a:ea typeface="宋体" pitchFamily="2" charset="-122"/>
              </a:rPr>
              <a:t>To start the example, think about your favorite family car</a:t>
            </a:r>
          </a:p>
        </p:txBody>
      </p:sp>
      <p:pic>
        <p:nvPicPr>
          <p:cNvPr id="8196" name="Picture 4"/>
          <p:cNvPicPr>
            <a:picLocks noChangeArrowheads="1"/>
          </p:cNvPicPr>
          <p:nvPr/>
        </p:nvPicPr>
        <p:blipFill>
          <a:blip r:embed="rId3" cstate="print"/>
          <a:srcRect/>
          <a:stretch>
            <a:fillRect/>
          </a:stretch>
        </p:blipFill>
        <p:spPr bwMode="auto">
          <a:xfrm>
            <a:off x="4589463" y="2051050"/>
            <a:ext cx="4541837" cy="4624388"/>
          </a:xfrm>
          <a:prstGeom prst="rect">
            <a:avLst/>
          </a:prstGeom>
          <a:noFill/>
          <a:ln w="12700">
            <a:noFill/>
            <a:miter lim="800000"/>
            <a:headEnd/>
            <a:tailEnd/>
          </a:ln>
          <a:effectLst/>
        </p:spPr>
      </p:pic>
      <p:pic>
        <p:nvPicPr>
          <p:cNvPr id="8197" name="Picture 5"/>
          <p:cNvPicPr>
            <a:picLocks noChangeArrowheads="1"/>
          </p:cNvPicPr>
          <p:nvPr/>
        </p:nvPicPr>
        <p:blipFill>
          <a:blip r:embed="rId4" cstate="print"/>
          <a:srcRect/>
          <a:stretch>
            <a:fillRect/>
          </a:stretch>
        </p:blipFill>
        <p:spPr bwMode="auto">
          <a:xfrm>
            <a:off x="5478463" y="2471738"/>
            <a:ext cx="2478087" cy="2081212"/>
          </a:xfrm>
          <a:prstGeom prst="rect">
            <a:avLst/>
          </a:prstGeom>
          <a:noFill/>
          <a:ln w="12700">
            <a:noFill/>
            <a:miter lim="800000"/>
            <a:headEnd/>
            <a:tailEnd/>
          </a:ln>
          <a:effectLst/>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zh-CN">
                <a:ea typeface="宋体" pitchFamily="2" charset="-122"/>
              </a:rPr>
              <a:t>A Closer Look at the Recursion</a:t>
            </a:r>
          </a:p>
        </p:txBody>
      </p:sp>
      <p:sp>
        <p:nvSpPr>
          <p:cNvPr id="110595" name="Rectangle 3"/>
          <p:cNvSpPr>
            <a:spLocks noGrp="1" noChangeArrowheads="1"/>
          </p:cNvSpPr>
          <p:nvPr>
            <p:ph type="body" idx="1"/>
          </p:nvPr>
        </p:nvSpPr>
        <p:spPr>
          <a:xfrm>
            <a:off x="304800" y="1981200"/>
            <a:ext cx="8686800" cy="4114800"/>
          </a:xfrm>
        </p:spPr>
        <p:txBody>
          <a:bodyPr/>
          <a:lstStyle/>
          <a:p>
            <a:r>
              <a:rPr lang="en-US" altLang="zh-CN" sz="2800">
                <a:ea typeface="宋体" pitchFamily="2" charset="-122"/>
              </a:rPr>
              <a:t>Recursive Function</a:t>
            </a:r>
          </a:p>
          <a:p>
            <a:pPr lvl="1"/>
            <a:r>
              <a:rPr lang="en-US" altLang="zh-CN" sz="2400">
                <a:ea typeface="宋体" pitchFamily="2" charset="-122"/>
              </a:rPr>
              <a:t>Recursive calls</a:t>
            </a:r>
          </a:p>
          <a:p>
            <a:pPr lvl="1"/>
            <a:r>
              <a:rPr lang="en-US" altLang="zh-CN" sz="2400">
                <a:ea typeface="宋体" pitchFamily="2" charset="-122"/>
              </a:rPr>
              <a:t>Stopping (Base) cases</a:t>
            </a:r>
          </a:p>
          <a:p>
            <a:r>
              <a:rPr lang="en-US" altLang="zh-CN" sz="2800">
                <a:ea typeface="宋体" pitchFamily="2" charset="-122"/>
              </a:rPr>
              <a:t>Run-time Stack</a:t>
            </a:r>
          </a:p>
          <a:p>
            <a:pPr lvl="1"/>
            <a:r>
              <a:rPr lang="en-US" altLang="zh-CN" sz="2400">
                <a:ea typeface="宋体" pitchFamily="2" charset="-122"/>
              </a:rPr>
              <a:t>the collection of activation records is stored in the stack</a:t>
            </a:r>
          </a:p>
          <a:p>
            <a:r>
              <a:rPr lang="en-US" altLang="zh-CN" sz="2800">
                <a:ea typeface="宋体" pitchFamily="2" charset="-122"/>
              </a:rPr>
              <a:t>Activation Record - a special memory block including</a:t>
            </a:r>
          </a:p>
          <a:p>
            <a:pPr lvl="1"/>
            <a:r>
              <a:rPr lang="en-US" altLang="zh-CN" sz="2400">
                <a:ea typeface="宋体" pitchFamily="2" charset="-122"/>
              </a:rPr>
              <a:t>return location of a function call</a:t>
            </a:r>
          </a:p>
          <a:p>
            <a:pPr lvl="1"/>
            <a:r>
              <a:rPr lang="en-US" altLang="zh-CN" sz="2400">
                <a:ea typeface="宋体" pitchFamily="2" charset="-122"/>
              </a:rPr>
              <a:t>values of the formal parameters and local variables</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304800" y="342900"/>
            <a:ext cx="8229600" cy="1143000"/>
          </a:xfrm>
        </p:spPr>
        <p:txBody>
          <a:bodyPr/>
          <a:lstStyle/>
          <a:p>
            <a:r>
              <a:rPr lang="en-US" altLang="zh-CN">
                <a:ea typeface="宋体" pitchFamily="2" charset="-122"/>
              </a:rPr>
              <a:t>Recursive Thinking: General Form</a:t>
            </a:r>
          </a:p>
        </p:txBody>
      </p:sp>
      <p:sp>
        <p:nvSpPr>
          <p:cNvPr id="122883" name="Rectangle 3"/>
          <p:cNvSpPr>
            <a:spLocks noGrp="1" noChangeArrowheads="1"/>
          </p:cNvSpPr>
          <p:nvPr>
            <p:ph type="body" idx="1"/>
          </p:nvPr>
        </p:nvSpPr>
        <p:spPr/>
        <p:txBody>
          <a:bodyPr/>
          <a:lstStyle/>
          <a:p>
            <a:r>
              <a:rPr lang="en-US" altLang="zh-CN" sz="2800">
                <a:ea typeface="宋体" pitchFamily="2" charset="-122"/>
              </a:rPr>
              <a:t>Recursive Calls </a:t>
            </a:r>
          </a:p>
          <a:p>
            <a:pPr lvl="1"/>
            <a:r>
              <a:rPr lang="en-US" altLang="zh-CN" sz="2400">
                <a:ea typeface="宋体" pitchFamily="2" charset="-122"/>
              </a:rPr>
              <a:t>Suppose a problem has </a:t>
            </a:r>
            <a:r>
              <a:rPr lang="en-US" altLang="zh-CN" sz="2400">
                <a:solidFill>
                  <a:srgbClr val="FC0128"/>
                </a:solidFill>
                <a:ea typeface="宋体" pitchFamily="2" charset="-122"/>
              </a:rPr>
              <a:t>one or more</a:t>
            </a:r>
            <a:r>
              <a:rPr lang="en-US" altLang="zh-CN" sz="2400">
                <a:ea typeface="宋体" pitchFamily="2" charset="-122"/>
              </a:rPr>
              <a:t> cases in which some of the subtasks are simpler versions of the original problem. These subtasks can be solved by recursive calls</a:t>
            </a:r>
          </a:p>
          <a:p>
            <a:r>
              <a:rPr lang="en-US" altLang="zh-CN" sz="2800">
                <a:ea typeface="宋体" pitchFamily="2" charset="-122"/>
              </a:rPr>
              <a:t>Stopping Cases /Base Cases</a:t>
            </a:r>
          </a:p>
          <a:p>
            <a:pPr lvl="1"/>
            <a:r>
              <a:rPr lang="en-US" altLang="zh-CN" sz="2400">
                <a:ea typeface="宋体" pitchFamily="2" charset="-122"/>
              </a:rPr>
              <a:t>A function that makes recursive calls must have </a:t>
            </a:r>
            <a:r>
              <a:rPr lang="en-US" altLang="zh-CN" sz="2400">
                <a:solidFill>
                  <a:srgbClr val="FC0128"/>
                </a:solidFill>
                <a:ea typeface="宋体" pitchFamily="2" charset="-122"/>
              </a:rPr>
              <a:t>one or more</a:t>
            </a:r>
            <a:r>
              <a:rPr lang="en-US" altLang="zh-CN" sz="2400">
                <a:ea typeface="宋体" pitchFamily="2" charset="-122"/>
              </a:rPr>
              <a:t> cases in which the entire computation is fulfilled without recursion. These cases are called stopping cases or base cases</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a:ea typeface="宋体" pitchFamily="2" charset="-122"/>
              </a:rPr>
              <a:t>Self-Tests and More Complicated Exmaples</a:t>
            </a:r>
          </a:p>
        </p:txBody>
      </p:sp>
      <p:sp>
        <p:nvSpPr>
          <p:cNvPr id="121859" name="Rectangle 3"/>
          <p:cNvSpPr>
            <a:spLocks noGrp="1" noChangeArrowheads="1"/>
          </p:cNvSpPr>
          <p:nvPr>
            <p:ph type="body" idx="1"/>
          </p:nvPr>
        </p:nvSpPr>
        <p:spPr/>
        <p:txBody>
          <a:bodyPr/>
          <a:lstStyle/>
          <a:p>
            <a:r>
              <a:rPr lang="en-US" altLang="zh-CN" sz="2800" dirty="0">
                <a:ea typeface="宋体" pitchFamily="2" charset="-122"/>
              </a:rPr>
              <a:t>An Extension of </a:t>
            </a:r>
            <a:r>
              <a:rPr lang="en-US" altLang="zh-CN" sz="2800" dirty="0" err="1">
                <a:ea typeface="宋体" pitchFamily="2" charset="-122"/>
              </a:rPr>
              <a:t>write_vertical</a:t>
            </a:r>
            <a:r>
              <a:rPr lang="en-US" altLang="zh-CN" sz="2800" dirty="0">
                <a:ea typeface="宋体" pitchFamily="2" charset="-122"/>
              </a:rPr>
              <a:t> (page 436)</a:t>
            </a:r>
          </a:p>
          <a:p>
            <a:pPr lvl="1"/>
            <a:r>
              <a:rPr lang="en-US" altLang="zh-CN" sz="2400" dirty="0">
                <a:ea typeface="宋体" pitchFamily="2" charset="-122"/>
              </a:rPr>
              <a:t>handles all integers including negative ones</a:t>
            </a:r>
          </a:p>
          <a:p>
            <a:pPr lvl="1"/>
            <a:r>
              <a:rPr lang="en-US" altLang="zh-CN" sz="2400" dirty="0">
                <a:ea typeface="宋体" pitchFamily="2" charset="-122"/>
              </a:rPr>
              <a:t>Hints: you can have more than one recursive calls or stopping cases in your recursive function</a:t>
            </a:r>
          </a:p>
          <a:p>
            <a:r>
              <a:rPr lang="en-US" altLang="zh-CN" sz="2800" dirty="0">
                <a:ea typeface="宋体" pitchFamily="2" charset="-122"/>
              </a:rPr>
              <a:t>Homework</a:t>
            </a:r>
          </a:p>
          <a:p>
            <a:pPr lvl="1"/>
            <a:r>
              <a:rPr lang="en-US" altLang="zh-CN" sz="2400" dirty="0">
                <a:ea typeface="宋体" pitchFamily="2" charset="-122"/>
              </a:rPr>
              <a:t>Reading:  Section 9.1</a:t>
            </a:r>
          </a:p>
          <a:p>
            <a:pPr lvl="1"/>
            <a:r>
              <a:rPr lang="en-US" altLang="zh-CN" sz="2400" dirty="0">
                <a:ea typeface="宋体" pitchFamily="2" charset="-122"/>
              </a:rPr>
              <a:t>Self-Test: Exercises 1-8</a:t>
            </a:r>
          </a:p>
          <a:p>
            <a:pPr lvl="1"/>
            <a:r>
              <a:rPr lang="en-US" altLang="zh-CN" sz="2400" dirty="0">
                <a:ea typeface="宋体" pitchFamily="2" charset="-122"/>
              </a:rPr>
              <a:t>Advanced Reading: Section 9.2</a:t>
            </a:r>
          </a:p>
          <a:p>
            <a:pPr lvl="1"/>
            <a:r>
              <a:rPr lang="en-US" altLang="zh-CN" sz="2400" dirty="0">
                <a:solidFill>
                  <a:srgbClr val="FF0000"/>
                </a:solidFill>
                <a:ea typeface="宋体" pitchFamily="2" charset="-122"/>
              </a:rPr>
              <a:t>Assignment 5 online, due in two weeks</a:t>
            </a:r>
          </a:p>
          <a:p>
            <a:endParaRPr lang="en-US" altLang="zh-CN" sz="2800" dirty="0">
              <a:ea typeface="宋体" pitchFamily="2" charset="-122"/>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noFill/>
          <a:ln/>
        </p:spPr>
        <p:txBody>
          <a:bodyPr/>
          <a:lstStyle/>
          <a:p>
            <a:r>
              <a:rPr lang="en-US" altLang="zh-CN">
                <a:ea typeface="宋体" pitchFamily="2" charset="-122"/>
              </a:rPr>
              <a:t>super_write_vertical</a:t>
            </a:r>
          </a:p>
        </p:txBody>
      </p:sp>
      <p:sp>
        <p:nvSpPr>
          <p:cNvPr id="123907" name="Rectangle 3"/>
          <p:cNvSpPr>
            <a:spLocks noChangeArrowheads="1"/>
          </p:cNvSpPr>
          <p:nvPr/>
        </p:nvSpPr>
        <p:spPr bwMode="auto">
          <a:xfrm>
            <a:off x="533400" y="2398713"/>
            <a:ext cx="8153400" cy="445928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908" name="Rectangle 4"/>
          <p:cNvSpPr>
            <a:spLocks noChangeArrowheads="1"/>
          </p:cNvSpPr>
          <p:nvPr/>
        </p:nvSpPr>
        <p:spPr bwMode="auto">
          <a:xfrm>
            <a:off x="617538" y="2500313"/>
            <a:ext cx="7993062" cy="4343400"/>
          </a:xfrm>
          <a:prstGeom prst="rect">
            <a:avLst/>
          </a:prstGeom>
          <a:noFill/>
          <a:ln w="12700">
            <a:noFill/>
            <a:miter lim="800000"/>
            <a:headEnd/>
            <a:tailEnd/>
          </a:ln>
          <a:effectLst/>
        </p:spPr>
        <p:txBody>
          <a:bodyPr lIns="90488" tIns="44450" rIns="90488" bIns="44450">
            <a:spAutoFit/>
          </a:bodyPr>
          <a:lstStyle/>
          <a:p>
            <a:r>
              <a:rPr lang="en-US" altLang="zh-CN" sz="1400">
                <a:solidFill>
                  <a:srgbClr val="000000"/>
                </a:solidFill>
                <a:latin typeface="Arial" charset="0"/>
                <a:ea typeface="宋体" pitchFamily="2" charset="-122"/>
              </a:rPr>
              <a:t>void super_write_vertical(int number)</a:t>
            </a:r>
          </a:p>
          <a:p>
            <a:r>
              <a:rPr lang="en-US" altLang="zh-CN" sz="1400">
                <a:solidFill>
                  <a:srgbClr val="000000"/>
                </a:solidFill>
                <a:latin typeface="Arial" charset="0"/>
                <a:ea typeface="宋体" pitchFamily="2" charset="-122"/>
              </a:rPr>
              <a:t>// Postcondition: The digits of the number have been written, stacked vertically.</a:t>
            </a:r>
          </a:p>
          <a:p>
            <a:r>
              <a:rPr lang="en-US" altLang="zh-CN" sz="1400">
                <a:solidFill>
                  <a:srgbClr val="000000"/>
                </a:solidFill>
                <a:latin typeface="Arial" charset="0"/>
                <a:ea typeface="宋体" pitchFamily="2" charset="-122"/>
              </a:rPr>
              <a:t>// If number is negative, then a negative sign appears on top.</a:t>
            </a:r>
          </a:p>
          <a:p>
            <a:r>
              <a:rPr lang="en-US" altLang="zh-CN" sz="1400">
                <a:solidFill>
                  <a:srgbClr val="000000"/>
                </a:solidFill>
                <a:latin typeface="Arial" charset="0"/>
                <a:ea typeface="宋体" pitchFamily="2" charset="-122"/>
              </a:rPr>
              <a:t>// Library facilities used: iostream.h, math.h</a:t>
            </a:r>
          </a:p>
          <a:p>
            <a:r>
              <a:rPr lang="en-US" altLang="zh-CN" sz="1400">
                <a:solidFill>
                  <a:srgbClr val="000000"/>
                </a:solidFill>
                <a:latin typeface="Arial" charset="0"/>
                <a:ea typeface="宋体" pitchFamily="2" charset="-122"/>
              </a:rPr>
              <a:t>{</a:t>
            </a:r>
          </a:p>
          <a:p>
            <a:r>
              <a:rPr lang="en-US" altLang="zh-CN" sz="1400">
                <a:solidFill>
                  <a:srgbClr val="000000"/>
                </a:solidFill>
                <a:latin typeface="Arial" charset="0"/>
                <a:ea typeface="宋体" pitchFamily="2" charset="-122"/>
              </a:rPr>
              <a:t>    if (number &lt; 0)</a:t>
            </a:r>
          </a:p>
          <a:p>
            <a:r>
              <a:rPr lang="en-US" altLang="zh-CN" sz="1400">
                <a:solidFill>
                  <a:srgbClr val="000000"/>
                </a:solidFill>
                <a:latin typeface="Arial" charset="0"/>
                <a:ea typeface="宋体" pitchFamily="2" charset="-122"/>
              </a:rPr>
              <a:t>    {</a:t>
            </a:r>
          </a:p>
          <a:p>
            <a:r>
              <a:rPr lang="en-US" altLang="zh-CN" sz="1400">
                <a:solidFill>
                  <a:srgbClr val="000000"/>
                </a:solidFill>
                <a:latin typeface="Arial" charset="0"/>
                <a:ea typeface="宋体" pitchFamily="2" charset="-122"/>
              </a:rPr>
              <a:t>        cout &lt;&lt; '-' &lt;&lt; endl;                 // print a negative sign</a:t>
            </a:r>
          </a:p>
          <a:p>
            <a:r>
              <a:rPr lang="en-US" altLang="zh-CN" sz="1400">
                <a:solidFill>
                  <a:srgbClr val="000000"/>
                </a:solidFill>
                <a:latin typeface="Arial" charset="0"/>
                <a:ea typeface="宋体" pitchFamily="2" charset="-122"/>
              </a:rPr>
              <a:t>        </a:t>
            </a:r>
            <a:r>
              <a:rPr lang="en-US" altLang="zh-CN" sz="1400">
                <a:solidFill>
                  <a:srgbClr val="BC3700"/>
                </a:solidFill>
                <a:latin typeface="Arial" charset="0"/>
                <a:ea typeface="宋体" pitchFamily="2" charset="-122"/>
              </a:rPr>
              <a:t>super_write_vertical(abs(number));</a:t>
            </a:r>
            <a:r>
              <a:rPr lang="en-US" altLang="zh-CN" sz="1400">
                <a:solidFill>
                  <a:srgbClr val="000000"/>
                </a:solidFill>
                <a:latin typeface="Arial" charset="0"/>
                <a:ea typeface="宋体" pitchFamily="2" charset="-122"/>
              </a:rPr>
              <a:t>   // abs computes absolute value</a:t>
            </a:r>
          </a:p>
          <a:p>
            <a:r>
              <a:rPr lang="en-US" altLang="zh-CN" sz="1400">
                <a:solidFill>
                  <a:srgbClr val="000000"/>
                </a:solidFill>
                <a:latin typeface="Arial" charset="0"/>
                <a:ea typeface="宋体" pitchFamily="2" charset="-122"/>
              </a:rPr>
              <a:t>        // This is Spot #1 referred to in the text.</a:t>
            </a:r>
          </a:p>
          <a:p>
            <a:r>
              <a:rPr lang="en-US" altLang="zh-CN" sz="1400">
                <a:solidFill>
                  <a:srgbClr val="000000"/>
                </a:solidFill>
                <a:latin typeface="Arial" charset="0"/>
                <a:ea typeface="宋体" pitchFamily="2" charset="-122"/>
              </a:rPr>
              <a:t>    }</a:t>
            </a:r>
          </a:p>
          <a:p>
            <a:r>
              <a:rPr lang="en-US" altLang="zh-CN" sz="1400">
                <a:solidFill>
                  <a:srgbClr val="000000"/>
                </a:solidFill>
                <a:latin typeface="Arial" charset="0"/>
                <a:ea typeface="宋体" pitchFamily="2" charset="-122"/>
              </a:rPr>
              <a:t>    else if (number &lt; 10)</a:t>
            </a:r>
          </a:p>
          <a:p>
            <a:r>
              <a:rPr lang="en-US" altLang="zh-CN" sz="1400">
                <a:solidFill>
                  <a:srgbClr val="000000"/>
                </a:solidFill>
                <a:latin typeface="Arial" charset="0"/>
                <a:ea typeface="宋体" pitchFamily="2" charset="-122"/>
              </a:rPr>
              <a:t>        cout &lt;&lt; number &lt;&lt; endl;              // Write the one digit</a:t>
            </a:r>
          </a:p>
          <a:p>
            <a:r>
              <a:rPr lang="en-US" altLang="zh-CN" sz="1400">
                <a:solidFill>
                  <a:srgbClr val="000000"/>
                </a:solidFill>
                <a:latin typeface="Arial" charset="0"/>
                <a:ea typeface="宋体" pitchFamily="2" charset="-122"/>
              </a:rPr>
              <a:t>    else</a:t>
            </a:r>
          </a:p>
          <a:p>
            <a:r>
              <a:rPr lang="en-US" altLang="zh-CN" sz="1400">
                <a:solidFill>
                  <a:srgbClr val="000000"/>
                </a:solidFill>
                <a:latin typeface="Arial" charset="0"/>
                <a:ea typeface="宋体" pitchFamily="2" charset="-122"/>
              </a:rPr>
              <a:t>    {</a:t>
            </a:r>
          </a:p>
          <a:p>
            <a:r>
              <a:rPr lang="en-US" altLang="zh-CN" sz="1400">
                <a:solidFill>
                  <a:srgbClr val="000000"/>
                </a:solidFill>
                <a:latin typeface="Arial" charset="0"/>
                <a:ea typeface="宋体" pitchFamily="2" charset="-122"/>
              </a:rPr>
              <a:t>        </a:t>
            </a:r>
            <a:r>
              <a:rPr lang="en-US" altLang="zh-CN" sz="1400">
                <a:solidFill>
                  <a:srgbClr val="BC3700"/>
                </a:solidFill>
                <a:latin typeface="Arial" charset="0"/>
                <a:ea typeface="宋体" pitchFamily="2" charset="-122"/>
              </a:rPr>
              <a:t>super_write_vertical(number/10);</a:t>
            </a:r>
            <a:r>
              <a:rPr lang="en-US" altLang="zh-CN" sz="1400">
                <a:solidFill>
                  <a:srgbClr val="000000"/>
                </a:solidFill>
                <a:latin typeface="Arial" charset="0"/>
                <a:ea typeface="宋体" pitchFamily="2" charset="-122"/>
              </a:rPr>
              <a:t>     // Write all but the last digit </a:t>
            </a:r>
          </a:p>
          <a:p>
            <a:r>
              <a:rPr lang="en-US" altLang="zh-CN" sz="1400">
                <a:solidFill>
                  <a:srgbClr val="000000"/>
                </a:solidFill>
                <a:latin typeface="Arial" charset="0"/>
                <a:ea typeface="宋体" pitchFamily="2" charset="-122"/>
              </a:rPr>
              <a:t>        // This is Spot #2 referred to in the text.</a:t>
            </a:r>
          </a:p>
          <a:p>
            <a:r>
              <a:rPr lang="en-US" altLang="zh-CN" sz="1400">
                <a:solidFill>
                  <a:srgbClr val="000000"/>
                </a:solidFill>
                <a:latin typeface="Arial" charset="0"/>
                <a:ea typeface="宋体" pitchFamily="2" charset="-122"/>
              </a:rPr>
              <a:t>        cout &lt;&lt; number % 10 &lt;&lt; endl;         // Write the last digit</a:t>
            </a:r>
          </a:p>
          <a:p>
            <a:r>
              <a:rPr lang="en-US" altLang="zh-CN" sz="1400">
                <a:solidFill>
                  <a:srgbClr val="000000"/>
                </a:solidFill>
                <a:latin typeface="Arial" charset="0"/>
                <a:ea typeface="宋体" pitchFamily="2" charset="-122"/>
              </a:rPr>
              <a:t>    }</a:t>
            </a:r>
          </a:p>
          <a:p>
            <a:r>
              <a:rPr lang="en-US" altLang="zh-CN" sz="1400">
                <a:solidFill>
                  <a:srgbClr val="000000"/>
                </a:solidFill>
                <a:latin typeface="Arial" charset="0"/>
                <a:ea typeface="宋体" pitchFamily="2" charset="-122"/>
              </a:rPr>
              <a:t>}</a:t>
            </a:r>
          </a:p>
        </p:txBody>
      </p:sp>
      <p:sp>
        <p:nvSpPr>
          <p:cNvPr id="123909" name="Rectangle 5"/>
          <p:cNvSpPr>
            <a:spLocks noChangeArrowheads="1"/>
          </p:cNvSpPr>
          <p:nvPr/>
        </p:nvSpPr>
        <p:spPr bwMode="auto">
          <a:xfrm>
            <a:off x="490538" y="1900238"/>
            <a:ext cx="5268912" cy="515937"/>
          </a:xfrm>
          <a:prstGeom prst="rect">
            <a:avLst/>
          </a:prstGeom>
          <a:noFill/>
          <a:ln w="12700">
            <a:noFill/>
            <a:miter lim="800000"/>
            <a:headEnd/>
            <a:tailEnd/>
          </a:ln>
          <a:effectLst/>
        </p:spPr>
        <p:txBody>
          <a:bodyPr wrap="none" lIns="90488" tIns="44450" rIns="90488" bIns="44450">
            <a:spAutoFit/>
          </a:bodyPr>
          <a:lstStyle/>
          <a:p>
            <a:r>
              <a:rPr lang="en-US" altLang="zh-CN" sz="2800">
                <a:solidFill>
                  <a:schemeClr val="tx1"/>
                </a:solidFill>
                <a:ea typeface="宋体" pitchFamily="2" charset="-122"/>
              </a:rPr>
              <a:t>Write any integer number vertically</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a:lstStyle/>
          <a:p>
            <a:r>
              <a:rPr lang="en-US" altLang="zh-CN">
                <a:ea typeface="宋体" pitchFamily="2" charset="-122"/>
              </a:rPr>
              <a:t>A Car Object</a:t>
            </a:r>
          </a:p>
        </p:txBody>
      </p:sp>
      <p:sp>
        <p:nvSpPr>
          <p:cNvPr id="10243" name="Rectangle 3"/>
          <p:cNvSpPr>
            <a:spLocks noGrp="1" noChangeArrowheads="1"/>
          </p:cNvSpPr>
          <p:nvPr>
            <p:ph type="body" sz="half" idx="1"/>
          </p:nvPr>
        </p:nvSpPr>
        <p:spPr>
          <a:xfrm>
            <a:off x="685800" y="1981200"/>
            <a:ext cx="4176713" cy="4114800"/>
          </a:xfrm>
          <a:noFill/>
          <a:ln/>
        </p:spPr>
        <p:txBody>
          <a:bodyPr/>
          <a:lstStyle/>
          <a:p>
            <a:r>
              <a:rPr lang="en-US" altLang="zh-CN">
                <a:effectLst/>
                <a:ea typeface="宋体" pitchFamily="2" charset="-122"/>
              </a:rPr>
              <a:t>To start the example, think about your favorite family car</a:t>
            </a:r>
          </a:p>
        </p:txBody>
      </p:sp>
      <p:pic>
        <p:nvPicPr>
          <p:cNvPr id="10244" name="Picture 4"/>
          <p:cNvPicPr>
            <a:picLocks noChangeArrowheads="1"/>
          </p:cNvPicPr>
          <p:nvPr/>
        </p:nvPicPr>
        <p:blipFill>
          <a:blip r:embed="rId3" cstate="print"/>
          <a:srcRect/>
          <a:stretch>
            <a:fillRect/>
          </a:stretch>
        </p:blipFill>
        <p:spPr bwMode="auto">
          <a:xfrm>
            <a:off x="4589463" y="2051050"/>
            <a:ext cx="4541837" cy="4624388"/>
          </a:xfrm>
          <a:prstGeom prst="rect">
            <a:avLst/>
          </a:prstGeom>
          <a:noFill/>
          <a:ln w="12700">
            <a:noFill/>
            <a:miter lim="800000"/>
            <a:headEnd/>
            <a:tailEnd/>
          </a:ln>
          <a:effectLst/>
        </p:spPr>
      </p:pic>
      <p:pic>
        <p:nvPicPr>
          <p:cNvPr id="10245" name="Picture 5"/>
          <p:cNvPicPr>
            <a:picLocks noChangeArrowheads="1"/>
          </p:cNvPicPr>
          <p:nvPr/>
        </p:nvPicPr>
        <p:blipFill>
          <a:blip r:embed="rId4" cstate="print"/>
          <a:srcRect/>
          <a:stretch>
            <a:fillRect/>
          </a:stretch>
        </p:blipFill>
        <p:spPr bwMode="auto">
          <a:xfrm>
            <a:off x="5133975" y="2832100"/>
            <a:ext cx="3257550" cy="1303338"/>
          </a:xfrm>
          <a:prstGeom prst="rect">
            <a:avLst/>
          </a:prstGeom>
          <a:noFill/>
          <a:ln w="12700">
            <a:noFill/>
            <a:miter lim="800000"/>
            <a:headEnd/>
            <a:tailEnd/>
          </a:ln>
          <a:effec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a:lstStyle/>
          <a:p>
            <a:r>
              <a:rPr lang="en-US" altLang="zh-CN">
                <a:ea typeface="宋体" pitchFamily="2" charset="-122"/>
              </a:rPr>
              <a:t>A Car Object</a:t>
            </a:r>
          </a:p>
        </p:txBody>
      </p:sp>
      <p:sp>
        <p:nvSpPr>
          <p:cNvPr id="12291" name="Rectangle 3"/>
          <p:cNvSpPr>
            <a:spLocks noGrp="1" noChangeArrowheads="1"/>
          </p:cNvSpPr>
          <p:nvPr>
            <p:ph type="body" sz="half" idx="1"/>
          </p:nvPr>
        </p:nvSpPr>
        <p:spPr>
          <a:xfrm>
            <a:off x="685800" y="1981200"/>
            <a:ext cx="4194175" cy="4114800"/>
          </a:xfrm>
          <a:noFill/>
          <a:ln/>
        </p:spPr>
        <p:txBody>
          <a:bodyPr/>
          <a:lstStyle/>
          <a:p>
            <a:r>
              <a:rPr lang="en-US" altLang="zh-CN">
                <a:effectLst/>
                <a:ea typeface="宋体" pitchFamily="2" charset="-122"/>
              </a:rPr>
              <a:t>To start the example, think about your favorite family car</a:t>
            </a:r>
          </a:p>
        </p:txBody>
      </p:sp>
      <p:pic>
        <p:nvPicPr>
          <p:cNvPr id="12292" name="Picture 4"/>
          <p:cNvPicPr>
            <a:picLocks noChangeArrowheads="1"/>
          </p:cNvPicPr>
          <p:nvPr/>
        </p:nvPicPr>
        <p:blipFill>
          <a:blip r:embed="rId3" cstate="print"/>
          <a:srcRect/>
          <a:stretch>
            <a:fillRect/>
          </a:stretch>
        </p:blipFill>
        <p:spPr bwMode="auto">
          <a:xfrm>
            <a:off x="4589463" y="2051050"/>
            <a:ext cx="4541837" cy="4624388"/>
          </a:xfrm>
          <a:prstGeom prst="rect">
            <a:avLst/>
          </a:prstGeom>
          <a:noFill/>
          <a:ln w="12700">
            <a:noFill/>
            <a:miter lim="800000"/>
            <a:headEnd/>
            <a:tailEnd/>
          </a:ln>
          <a:effectLst/>
        </p:spPr>
      </p:pic>
      <p:pic>
        <p:nvPicPr>
          <p:cNvPr id="12293" name="Picture 5"/>
          <p:cNvPicPr>
            <a:picLocks noChangeArrowheads="1"/>
          </p:cNvPicPr>
          <p:nvPr/>
        </p:nvPicPr>
        <p:blipFill>
          <a:blip r:embed="rId4" cstate="print"/>
          <a:srcRect/>
          <a:stretch>
            <a:fillRect/>
          </a:stretch>
        </p:blipFill>
        <p:spPr bwMode="auto">
          <a:xfrm>
            <a:off x="5062538" y="2995613"/>
            <a:ext cx="3367087" cy="987425"/>
          </a:xfrm>
          <a:prstGeom prst="rect">
            <a:avLst/>
          </a:prstGeom>
          <a:noFill/>
          <a:ln w="12700">
            <a:noFill/>
            <a:miter lim="800000"/>
            <a:headEnd/>
            <a:tailEnd/>
          </a:ln>
          <a:effectLst/>
        </p:spPr>
      </p:pic>
      <p:sp>
        <p:nvSpPr>
          <p:cNvPr id="12294" name="Freeform 6"/>
          <p:cNvSpPr>
            <a:spLocks/>
          </p:cNvSpPr>
          <p:nvPr/>
        </p:nvSpPr>
        <p:spPr bwMode="auto">
          <a:xfrm>
            <a:off x="6075363" y="3332163"/>
            <a:ext cx="136525" cy="163512"/>
          </a:xfrm>
          <a:custGeom>
            <a:avLst/>
            <a:gdLst/>
            <a:ahLst/>
            <a:cxnLst>
              <a:cxn ang="0">
                <a:pos x="82" y="0"/>
              </a:cxn>
              <a:cxn ang="0">
                <a:pos x="5" y="0"/>
              </a:cxn>
              <a:cxn ang="0">
                <a:pos x="0" y="31"/>
              </a:cxn>
              <a:cxn ang="0">
                <a:pos x="8" y="33"/>
              </a:cxn>
              <a:cxn ang="0">
                <a:pos x="11" y="25"/>
              </a:cxn>
              <a:cxn ang="0">
                <a:pos x="12" y="23"/>
              </a:cxn>
              <a:cxn ang="0">
                <a:pos x="14" y="21"/>
              </a:cxn>
              <a:cxn ang="0">
                <a:pos x="15" y="19"/>
              </a:cxn>
              <a:cxn ang="0">
                <a:pos x="17" y="18"/>
              </a:cxn>
              <a:cxn ang="0">
                <a:pos x="19" y="17"/>
              </a:cxn>
              <a:cxn ang="0">
                <a:pos x="21" y="17"/>
              </a:cxn>
              <a:cxn ang="0">
                <a:pos x="23" y="16"/>
              </a:cxn>
              <a:cxn ang="0">
                <a:pos x="26" y="17"/>
              </a:cxn>
              <a:cxn ang="0">
                <a:pos x="67" y="17"/>
              </a:cxn>
              <a:cxn ang="0">
                <a:pos x="62" y="22"/>
              </a:cxn>
              <a:cxn ang="0">
                <a:pos x="56" y="28"/>
              </a:cxn>
              <a:cxn ang="0">
                <a:pos x="51" y="34"/>
              </a:cxn>
              <a:cxn ang="0">
                <a:pos x="46" y="40"/>
              </a:cxn>
              <a:cxn ang="0">
                <a:pos x="41" y="47"/>
              </a:cxn>
              <a:cxn ang="0">
                <a:pos x="37" y="54"/>
              </a:cxn>
              <a:cxn ang="0">
                <a:pos x="33" y="61"/>
              </a:cxn>
              <a:cxn ang="0">
                <a:pos x="29" y="68"/>
              </a:cxn>
              <a:cxn ang="0">
                <a:pos x="26" y="75"/>
              </a:cxn>
              <a:cxn ang="0">
                <a:pos x="23" y="83"/>
              </a:cxn>
              <a:cxn ang="0">
                <a:pos x="20" y="90"/>
              </a:cxn>
              <a:cxn ang="0">
                <a:pos x="18" y="98"/>
              </a:cxn>
              <a:cxn ang="0">
                <a:pos x="16" y="102"/>
              </a:cxn>
              <a:cxn ang="0">
                <a:pos x="44" y="102"/>
              </a:cxn>
              <a:cxn ang="0">
                <a:pos x="45" y="99"/>
              </a:cxn>
              <a:cxn ang="0">
                <a:pos x="45" y="92"/>
              </a:cxn>
              <a:cxn ang="0">
                <a:pos x="46" y="85"/>
              </a:cxn>
              <a:cxn ang="0">
                <a:pos x="48" y="79"/>
              </a:cxn>
              <a:cxn ang="0">
                <a:pos x="49" y="72"/>
              </a:cxn>
              <a:cxn ang="0">
                <a:pos x="52" y="66"/>
              </a:cxn>
              <a:cxn ang="0">
                <a:pos x="54" y="59"/>
              </a:cxn>
              <a:cxn ang="0">
                <a:pos x="57" y="53"/>
              </a:cxn>
              <a:cxn ang="0">
                <a:pos x="60" y="47"/>
              </a:cxn>
              <a:cxn ang="0">
                <a:pos x="63" y="41"/>
              </a:cxn>
              <a:cxn ang="0">
                <a:pos x="67" y="36"/>
              </a:cxn>
              <a:cxn ang="0">
                <a:pos x="71" y="30"/>
              </a:cxn>
              <a:cxn ang="0">
                <a:pos x="75" y="25"/>
              </a:cxn>
              <a:cxn ang="0">
                <a:pos x="80" y="20"/>
              </a:cxn>
              <a:cxn ang="0">
                <a:pos x="85" y="15"/>
              </a:cxn>
              <a:cxn ang="0">
                <a:pos x="82" y="0"/>
              </a:cxn>
            </a:cxnLst>
            <a:rect l="0" t="0" r="r" b="b"/>
            <a:pathLst>
              <a:path w="86" h="103">
                <a:moveTo>
                  <a:pt x="82" y="0"/>
                </a:moveTo>
                <a:lnTo>
                  <a:pt x="5" y="0"/>
                </a:lnTo>
                <a:lnTo>
                  <a:pt x="0" y="31"/>
                </a:lnTo>
                <a:lnTo>
                  <a:pt x="8" y="33"/>
                </a:lnTo>
                <a:lnTo>
                  <a:pt x="11" y="25"/>
                </a:lnTo>
                <a:lnTo>
                  <a:pt x="12" y="23"/>
                </a:lnTo>
                <a:lnTo>
                  <a:pt x="14" y="21"/>
                </a:lnTo>
                <a:lnTo>
                  <a:pt x="15" y="19"/>
                </a:lnTo>
                <a:lnTo>
                  <a:pt x="17" y="18"/>
                </a:lnTo>
                <a:lnTo>
                  <a:pt x="19" y="17"/>
                </a:lnTo>
                <a:lnTo>
                  <a:pt x="21" y="17"/>
                </a:lnTo>
                <a:lnTo>
                  <a:pt x="23" y="16"/>
                </a:lnTo>
                <a:lnTo>
                  <a:pt x="26" y="17"/>
                </a:lnTo>
                <a:lnTo>
                  <a:pt x="67" y="17"/>
                </a:lnTo>
                <a:lnTo>
                  <a:pt x="62" y="22"/>
                </a:lnTo>
                <a:lnTo>
                  <a:pt x="56" y="28"/>
                </a:lnTo>
                <a:lnTo>
                  <a:pt x="51" y="34"/>
                </a:lnTo>
                <a:lnTo>
                  <a:pt x="46" y="40"/>
                </a:lnTo>
                <a:lnTo>
                  <a:pt x="41" y="47"/>
                </a:lnTo>
                <a:lnTo>
                  <a:pt x="37" y="54"/>
                </a:lnTo>
                <a:lnTo>
                  <a:pt x="33" y="61"/>
                </a:lnTo>
                <a:lnTo>
                  <a:pt x="29" y="68"/>
                </a:lnTo>
                <a:lnTo>
                  <a:pt x="26" y="75"/>
                </a:lnTo>
                <a:lnTo>
                  <a:pt x="23" y="83"/>
                </a:lnTo>
                <a:lnTo>
                  <a:pt x="20" y="90"/>
                </a:lnTo>
                <a:lnTo>
                  <a:pt x="18" y="98"/>
                </a:lnTo>
                <a:lnTo>
                  <a:pt x="16" y="102"/>
                </a:lnTo>
                <a:lnTo>
                  <a:pt x="44" y="102"/>
                </a:lnTo>
                <a:lnTo>
                  <a:pt x="45" y="99"/>
                </a:lnTo>
                <a:lnTo>
                  <a:pt x="45" y="92"/>
                </a:lnTo>
                <a:lnTo>
                  <a:pt x="46" y="85"/>
                </a:lnTo>
                <a:lnTo>
                  <a:pt x="48" y="79"/>
                </a:lnTo>
                <a:lnTo>
                  <a:pt x="49" y="72"/>
                </a:lnTo>
                <a:lnTo>
                  <a:pt x="52" y="66"/>
                </a:lnTo>
                <a:lnTo>
                  <a:pt x="54" y="59"/>
                </a:lnTo>
                <a:lnTo>
                  <a:pt x="57" y="53"/>
                </a:lnTo>
                <a:lnTo>
                  <a:pt x="60" y="47"/>
                </a:lnTo>
                <a:lnTo>
                  <a:pt x="63" y="41"/>
                </a:lnTo>
                <a:lnTo>
                  <a:pt x="67" y="36"/>
                </a:lnTo>
                <a:lnTo>
                  <a:pt x="71" y="30"/>
                </a:lnTo>
                <a:lnTo>
                  <a:pt x="75" y="25"/>
                </a:lnTo>
                <a:lnTo>
                  <a:pt x="80" y="20"/>
                </a:lnTo>
                <a:lnTo>
                  <a:pt x="85" y="15"/>
                </a:lnTo>
                <a:lnTo>
                  <a:pt x="82"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a:lstStyle/>
          <a:p>
            <a:r>
              <a:rPr lang="en-US" altLang="zh-CN">
                <a:ea typeface="宋体" pitchFamily="2" charset="-122"/>
              </a:rPr>
              <a:t>A Car Object</a:t>
            </a:r>
          </a:p>
        </p:txBody>
      </p:sp>
      <p:sp>
        <p:nvSpPr>
          <p:cNvPr id="14339" name="Rectangle 3"/>
          <p:cNvSpPr>
            <a:spLocks noGrp="1" noChangeArrowheads="1"/>
          </p:cNvSpPr>
          <p:nvPr>
            <p:ph type="body" sz="half" idx="1"/>
          </p:nvPr>
        </p:nvSpPr>
        <p:spPr>
          <a:xfrm>
            <a:off x="685800" y="1981200"/>
            <a:ext cx="4140200" cy="4114800"/>
          </a:xfrm>
          <a:noFill/>
          <a:ln/>
        </p:spPr>
        <p:txBody>
          <a:bodyPr/>
          <a:lstStyle/>
          <a:p>
            <a:r>
              <a:rPr lang="en-US" altLang="zh-CN">
                <a:effectLst/>
                <a:ea typeface="宋体" pitchFamily="2" charset="-122"/>
              </a:rPr>
              <a:t>To start the example, think about your favorite family car</a:t>
            </a:r>
          </a:p>
          <a:p>
            <a:r>
              <a:rPr lang="en-US" altLang="zh-CN">
                <a:effectLst/>
                <a:ea typeface="宋体" pitchFamily="2" charset="-122"/>
              </a:rPr>
              <a:t>Imagine that the car is controlled by a radio signal from a computer</a:t>
            </a:r>
          </a:p>
        </p:txBody>
      </p:sp>
      <p:pic>
        <p:nvPicPr>
          <p:cNvPr id="14340" name="Picture 4"/>
          <p:cNvPicPr>
            <a:picLocks noChangeArrowheads="1"/>
          </p:cNvPicPr>
          <p:nvPr/>
        </p:nvPicPr>
        <p:blipFill>
          <a:blip r:embed="rId3" cstate="print"/>
          <a:srcRect/>
          <a:stretch>
            <a:fillRect/>
          </a:stretch>
        </p:blipFill>
        <p:spPr bwMode="auto">
          <a:xfrm>
            <a:off x="4589463" y="2051050"/>
            <a:ext cx="4541837" cy="4624388"/>
          </a:xfrm>
          <a:prstGeom prst="rect">
            <a:avLst/>
          </a:prstGeom>
          <a:noFill/>
          <a:ln w="12700">
            <a:noFill/>
            <a:miter lim="800000"/>
            <a:headEnd/>
            <a:tailEnd/>
          </a:ln>
          <a:effectLst/>
        </p:spPr>
      </p:pic>
      <p:grpSp>
        <p:nvGrpSpPr>
          <p:cNvPr id="14351" name="Group 15"/>
          <p:cNvGrpSpPr>
            <a:grpSpLocks/>
          </p:cNvGrpSpPr>
          <p:nvPr/>
        </p:nvGrpSpPr>
        <p:grpSpPr bwMode="auto">
          <a:xfrm>
            <a:off x="3883025" y="0"/>
            <a:ext cx="1323975" cy="1808163"/>
            <a:chOff x="2446" y="0"/>
            <a:chExt cx="834" cy="1139"/>
          </a:xfrm>
        </p:grpSpPr>
        <p:pic>
          <p:nvPicPr>
            <p:cNvPr id="14341" name="Picture 5"/>
            <p:cNvPicPr>
              <a:picLocks noChangeArrowheads="1"/>
            </p:cNvPicPr>
            <p:nvPr/>
          </p:nvPicPr>
          <p:blipFill>
            <a:blip r:embed="rId4" cstate="print"/>
            <a:srcRect/>
            <a:stretch>
              <a:fillRect/>
            </a:stretch>
          </p:blipFill>
          <p:spPr bwMode="auto">
            <a:xfrm>
              <a:off x="2446" y="0"/>
              <a:ext cx="834" cy="1139"/>
            </a:xfrm>
            <a:prstGeom prst="rect">
              <a:avLst/>
            </a:prstGeom>
            <a:noFill/>
            <a:ln w="12700">
              <a:noFill/>
              <a:miter lim="800000"/>
              <a:headEnd/>
              <a:tailEnd/>
            </a:ln>
            <a:effectLst/>
          </p:spPr>
        </p:pic>
        <p:grpSp>
          <p:nvGrpSpPr>
            <p:cNvPr id="14350" name="Group 14"/>
            <p:cNvGrpSpPr>
              <a:grpSpLocks/>
            </p:cNvGrpSpPr>
            <p:nvPr/>
          </p:nvGrpSpPr>
          <p:grpSpPr bwMode="auto">
            <a:xfrm>
              <a:off x="3048" y="264"/>
              <a:ext cx="211" cy="362"/>
              <a:chOff x="3048" y="264"/>
              <a:chExt cx="211" cy="362"/>
            </a:xfrm>
          </p:grpSpPr>
          <p:sp>
            <p:nvSpPr>
              <p:cNvPr id="14342" name="Line 6"/>
              <p:cNvSpPr>
                <a:spLocks noChangeShapeType="1"/>
              </p:cNvSpPr>
              <p:nvPr/>
            </p:nvSpPr>
            <p:spPr bwMode="auto">
              <a:xfrm flipV="1">
                <a:off x="3157" y="368"/>
                <a:ext cx="0" cy="258"/>
              </a:xfrm>
              <a:prstGeom prst="line">
                <a:avLst/>
              </a:prstGeom>
              <a:noFill/>
              <a:ln w="12700">
                <a:solidFill>
                  <a:srgbClr val="FFFFFF"/>
                </a:solidFill>
                <a:round/>
                <a:headEnd/>
                <a:tailEnd/>
              </a:ln>
              <a:effectLst/>
            </p:spPr>
            <p:txBody>
              <a:bodyPr/>
              <a:lstStyle/>
              <a:p>
                <a:endParaRPr lang="en-US"/>
              </a:p>
            </p:txBody>
          </p:sp>
          <p:grpSp>
            <p:nvGrpSpPr>
              <p:cNvPr id="14349" name="Group 13"/>
              <p:cNvGrpSpPr>
                <a:grpSpLocks/>
              </p:cNvGrpSpPr>
              <p:nvPr/>
            </p:nvGrpSpPr>
            <p:grpSpPr bwMode="auto">
              <a:xfrm>
                <a:off x="3048" y="264"/>
                <a:ext cx="211" cy="190"/>
                <a:chOff x="3048" y="264"/>
                <a:chExt cx="211" cy="190"/>
              </a:xfrm>
            </p:grpSpPr>
            <p:sp>
              <p:nvSpPr>
                <p:cNvPr id="14343" name="Line 7"/>
                <p:cNvSpPr>
                  <a:spLocks noChangeShapeType="1"/>
                </p:cNvSpPr>
                <p:nvPr/>
              </p:nvSpPr>
              <p:spPr bwMode="auto">
                <a:xfrm flipH="1">
                  <a:off x="3061" y="367"/>
                  <a:ext cx="77" cy="45"/>
                </a:xfrm>
                <a:prstGeom prst="line">
                  <a:avLst/>
                </a:prstGeom>
                <a:noFill/>
                <a:ln w="12700">
                  <a:solidFill>
                    <a:schemeClr val="accent2"/>
                  </a:solidFill>
                  <a:round/>
                  <a:headEnd/>
                  <a:tailEnd/>
                </a:ln>
                <a:effectLst/>
              </p:spPr>
              <p:txBody>
                <a:bodyPr/>
                <a:lstStyle/>
                <a:p>
                  <a:endParaRPr lang="en-US"/>
                </a:p>
              </p:txBody>
            </p:sp>
            <p:sp>
              <p:nvSpPr>
                <p:cNvPr id="14344" name="Line 8"/>
                <p:cNvSpPr>
                  <a:spLocks noChangeShapeType="1"/>
                </p:cNvSpPr>
                <p:nvPr/>
              </p:nvSpPr>
              <p:spPr bwMode="auto">
                <a:xfrm flipH="1">
                  <a:off x="3170" y="312"/>
                  <a:ext cx="77" cy="45"/>
                </a:xfrm>
                <a:prstGeom prst="line">
                  <a:avLst/>
                </a:prstGeom>
                <a:noFill/>
                <a:ln w="12700">
                  <a:solidFill>
                    <a:schemeClr val="accent2"/>
                  </a:solidFill>
                  <a:round/>
                  <a:headEnd/>
                  <a:tailEnd/>
                </a:ln>
                <a:effectLst/>
              </p:spPr>
              <p:txBody>
                <a:bodyPr/>
                <a:lstStyle/>
                <a:p>
                  <a:endParaRPr lang="en-US"/>
                </a:p>
              </p:txBody>
            </p:sp>
            <p:sp>
              <p:nvSpPr>
                <p:cNvPr id="14345" name="Line 9"/>
                <p:cNvSpPr>
                  <a:spLocks noChangeShapeType="1"/>
                </p:cNvSpPr>
                <p:nvPr/>
              </p:nvSpPr>
              <p:spPr bwMode="auto">
                <a:xfrm flipH="1" flipV="1">
                  <a:off x="3170" y="377"/>
                  <a:ext cx="41" cy="77"/>
                </a:xfrm>
                <a:prstGeom prst="line">
                  <a:avLst/>
                </a:prstGeom>
                <a:noFill/>
                <a:ln w="12700">
                  <a:solidFill>
                    <a:schemeClr val="accent2"/>
                  </a:solidFill>
                  <a:round/>
                  <a:headEnd/>
                  <a:tailEnd/>
                </a:ln>
                <a:effectLst/>
              </p:spPr>
              <p:txBody>
                <a:bodyPr/>
                <a:lstStyle/>
                <a:p>
                  <a:endParaRPr lang="en-US"/>
                </a:p>
              </p:txBody>
            </p:sp>
            <p:sp>
              <p:nvSpPr>
                <p:cNvPr id="14346" name="Line 10"/>
                <p:cNvSpPr>
                  <a:spLocks noChangeShapeType="1"/>
                </p:cNvSpPr>
                <p:nvPr/>
              </p:nvSpPr>
              <p:spPr bwMode="auto">
                <a:xfrm flipH="1" flipV="1">
                  <a:off x="3186" y="367"/>
                  <a:ext cx="73" cy="17"/>
                </a:xfrm>
                <a:prstGeom prst="line">
                  <a:avLst/>
                </a:prstGeom>
                <a:noFill/>
                <a:ln w="12700">
                  <a:solidFill>
                    <a:schemeClr val="accent2"/>
                  </a:solidFill>
                  <a:round/>
                  <a:headEnd/>
                  <a:tailEnd/>
                </a:ln>
                <a:effectLst/>
              </p:spPr>
              <p:txBody>
                <a:bodyPr/>
                <a:lstStyle/>
                <a:p>
                  <a:endParaRPr lang="en-US"/>
                </a:p>
              </p:txBody>
            </p:sp>
            <p:sp>
              <p:nvSpPr>
                <p:cNvPr id="14347" name="Line 11"/>
                <p:cNvSpPr>
                  <a:spLocks noChangeShapeType="1"/>
                </p:cNvSpPr>
                <p:nvPr/>
              </p:nvSpPr>
              <p:spPr bwMode="auto">
                <a:xfrm flipH="1" flipV="1">
                  <a:off x="3048" y="322"/>
                  <a:ext cx="83" cy="18"/>
                </a:xfrm>
                <a:prstGeom prst="line">
                  <a:avLst/>
                </a:prstGeom>
                <a:noFill/>
                <a:ln w="12700">
                  <a:solidFill>
                    <a:schemeClr val="accent2"/>
                  </a:solidFill>
                  <a:round/>
                  <a:headEnd/>
                  <a:tailEnd/>
                </a:ln>
                <a:effectLst/>
              </p:spPr>
              <p:txBody>
                <a:bodyPr/>
                <a:lstStyle/>
                <a:p>
                  <a:endParaRPr lang="en-US"/>
                </a:p>
              </p:txBody>
            </p:sp>
            <p:sp>
              <p:nvSpPr>
                <p:cNvPr id="14348" name="Line 12"/>
                <p:cNvSpPr>
                  <a:spLocks noChangeShapeType="1"/>
                </p:cNvSpPr>
                <p:nvPr/>
              </p:nvSpPr>
              <p:spPr bwMode="auto">
                <a:xfrm>
                  <a:off x="3115" y="264"/>
                  <a:ext cx="35" cy="72"/>
                </a:xfrm>
                <a:prstGeom prst="line">
                  <a:avLst/>
                </a:prstGeom>
                <a:noFill/>
                <a:ln w="12700">
                  <a:solidFill>
                    <a:schemeClr val="accent2"/>
                  </a:solidFill>
                  <a:round/>
                  <a:headEnd/>
                  <a:tailEnd/>
                </a:ln>
                <a:effectLst/>
              </p:spPr>
              <p:txBody>
                <a:bodyPr/>
                <a:lstStyle/>
                <a:p>
                  <a:endParaRPr lang="en-US"/>
                </a:p>
              </p:txBody>
            </p:sp>
          </p:grpSp>
        </p:grpSp>
      </p:grpSp>
      <p:pic>
        <p:nvPicPr>
          <p:cNvPr id="14352" name="Picture 16"/>
          <p:cNvPicPr>
            <a:picLocks noChangeArrowheads="1"/>
          </p:cNvPicPr>
          <p:nvPr/>
        </p:nvPicPr>
        <p:blipFill>
          <a:blip r:embed="rId5" cstate="print"/>
          <a:srcRect/>
          <a:stretch>
            <a:fillRect/>
          </a:stretch>
        </p:blipFill>
        <p:spPr bwMode="auto">
          <a:xfrm>
            <a:off x="5062538" y="2995613"/>
            <a:ext cx="3367087" cy="987425"/>
          </a:xfrm>
          <a:prstGeom prst="rect">
            <a:avLst/>
          </a:prstGeom>
          <a:noFill/>
          <a:ln w="12700">
            <a:noFill/>
            <a:miter lim="800000"/>
            <a:headEnd/>
            <a:tailEnd/>
          </a:ln>
          <a:effectLst/>
        </p:spPr>
      </p:pic>
      <p:grpSp>
        <p:nvGrpSpPr>
          <p:cNvPr id="14361" name="Group 25"/>
          <p:cNvGrpSpPr>
            <a:grpSpLocks/>
          </p:cNvGrpSpPr>
          <p:nvPr/>
        </p:nvGrpSpPr>
        <p:grpSpPr bwMode="auto">
          <a:xfrm>
            <a:off x="5237163" y="2654300"/>
            <a:ext cx="334962" cy="574675"/>
            <a:chOff x="3299" y="1672"/>
            <a:chExt cx="211" cy="362"/>
          </a:xfrm>
        </p:grpSpPr>
        <p:sp>
          <p:nvSpPr>
            <p:cNvPr id="14353" name="Line 17"/>
            <p:cNvSpPr>
              <a:spLocks noChangeShapeType="1"/>
            </p:cNvSpPr>
            <p:nvPr/>
          </p:nvSpPr>
          <p:spPr bwMode="auto">
            <a:xfrm flipV="1">
              <a:off x="3408" y="1776"/>
              <a:ext cx="0" cy="258"/>
            </a:xfrm>
            <a:prstGeom prst="line">
              <a:avLst/>
            </a:prstGeom>
            <a:noFill/>
            <a:ln w="12700">
              <a:solidFill>
                <a:schemeClr val="bg2"/>
              </a:solidFill>
              <a:round/>
              <a:headEnd/>
              <a:tailEnd/>
            </a:ln>
            <a:effectLst/>
          </p:spPr>
          <p:txBody>
            <a:bodyPr/>
            <a:lstStyle/>
            <a:p>
              <a:endParaRPr lang="en-US"/>
            </a:p>
          </p:txBody>
        </p:sp>
        <p:grpSp>
          <p:nvGrpSpPr>
            <p:cNvPr id="14360" name="Group 24"/>
            <p:cNvGrpSpPr>
              <a:grpSpLocks/>
            </p:cNvGrpSpPr>
            <p:nvPr/>
          </p:nvGrpSpPr>
          <p:grpSpPr bwMode="auto">
            <a:xfrm>
              <a:off x="3299" y="1672"/>
              <a:ext cx="211" cy="190"/>
              <a:chOff x="3299" y="1672"/>
              <a:chExt cx="211" cy="190"/>
            </a:xfrm>
          </p:grpSpPr>
          <p:sp>
            <p:nvSpPr>
              <p:cNvPr id="14354" name="Line 18"/>
              <p:cNvSpPr>
                <a:spLocks noChangeShapeType="1"/>
              </p:cNvSpPr>
              <p:nvPr/>
            </p:nvSpPr>
            <p:spPr bwMode="auto">
              <a:xfrm flipH="1">
                <a:off x="3312" y="1775"/>
                <a:ext cx="77" cy="45"/>
              </a:xfrm>
              <a:prstGeom prst="line">
                <a:avLst/>
              </a:prstGeom>
              <a:noFill/>
              <a:ln w="12700">
                <a:solidFill>
                  <a:schemeClr val="accent2"/>
                </a:solidFill>
                <a:round/>
                <a:headEnd/>
                <a:tailEnd/>
              </a:ln>
              <a:effectLst/>
            </p:spPr>
            <p:txBody>
              <a:bodyPr/>
              <a:lstStyle/>
              <a:p>
                <a:endParaRPr lang="en-US"/>
              </a:p>
            </p:txBody>
          </p:sp>
          <p:sp>
            <p:nvSpPr>
              <p:cNvPr id="14355" name="Line 19"/>
              <p:cNvSpPr>
                <a:spLocks noChangeShapeType="1"/>
              </p:cNvSpPr>
              <p:nvPr/>
            </p:nvSpPr>
            <p:spPr bwMode="auto">
              <a:xfrm flipH="1">
                <a:off x="3421" y="1720"/>
                <a:ext cx="77" cy="45"/>
              </a:xfrm>
              <a:prstGeom prst="line">
                <a:avLst/>
              </a:prstGeom>
              <a:noFill/>
              <a:ln w="12700">
                <a:solidFill>
                  <a:schemeClr val="accent2"/>
                </a:solidFill>
                <a:round/>
                <a:headEnd/>
                <a:tailEnd/>
              </a:ln>
              <a:effectLst/>
            </p:spPr>
            <p:txBody>
              <a:bodyPr/>
              <a:lstStyle/>
              <a:p>
                <a:endParaRPr lang="en-US"/>
              </a:p>
            </p:txBody>
          </p:sp>
          <p:sp>
            <p:nvSpPr>
              <p:cNvPr id="14356" name="Line 20"/>
              <p:cNvSpPr>
                <a:spLocks noChangeShapeType="1"/>
              </p:cNvSpPr>
              <p:nvPr/>
            </p:nvSpPr>
            <p:spPr bwMode="auto">
              <a:xfrm flipH="1" flipV="1">
                <a:off x="3421" y="1785"/>
                <a:ext cx="41" cy="77"/>
              </a:xfrm>
              <a:prstGeom prst="line">
                <a:avLst/>
              </a:prstGeom>
              <a:noFill/>
              <a:ln w="12700">
                <a:solidFill>
                  <a:schemeClr val="accent2"/>
                </a:solidFill>
                <a:round/>
                <a:headEnd/>
                <a:tailEnd/>
              </a:ln>
              <a:effectLst/>
            </p:spPr>
            <p:txBody>
              <a:bodyPr/>
              <a:lstStyle/>
              <a:p>
                <a:endParaRPr lang="en-US"/>
              </a:p>
            </p:txBody>
          </p:sp>
          <p:sp>
            <p:nvSpPr>
              <p:cNvPr id="14357" name="Line 21"/>
              <p:cNvSpPr>
                <a:spLocks noChangeShapeType="1"/>
              </p:cNvSpPr>
              <p:nvPr/>
            </p:nvSpPr>
            <p:spPr bwMode="auto">
              <a:xfrm flipH="1" flipV="1">
                <a:off x="3437" y="1775"/>
                <a:ext cx="73" cy="17"/>
              </a:xfrm>
              <a:prstGeom prst="line">
                <a:avLst/>
              </a:prstGeom>
              <a:noFill/>
              <a:ln w="12700">
                <a:solidFill>
                  <a:schemeClr val="accent2"/>
                </a:solidFill>
                <a:round/>
                <a:headEnd/>
                <a:tailEnd/>
              </a:ln>
              <a:effectLst/>
            </p:spPr>
            <p:txBody>
              <a:bodyPr/>
              <a:lstStyle/>
              <a:p>
                <a:endParaRPr lang="en-US"/>
              </a:p>
            </p:txBody>
          </p:sp>
          <p:sp>
            <p:nvSpPr>
              <p:cNvPr id="14358" name="Line 22"/>
              <p:cNvSpPr>
                <a:spLocks noChangeShapeType="1"/>
              </p:cNvSpPr>
              <p:nvPr/>
            </p:nvSpPr>
            <p:spPr bwMode="auto">
              <a:xfrm flipH="1" flipV="1">
                <a:off x="3299" y="1730"/>
                <a:ext cx="83" cy="18"/>
              </a:xfrm>
              <a:prstGeom prst="line">
                <a:avLst/>
              </a:prstGeom>
              <a:noFill/>
              <a:ln w="12700">
                <a:solidFill>
                  <a:schemeClr val="accent2"/>
                </a:solidFill>
                <a:round/>
                <a:headEnd/>
                <a:tailEnd/>
              </a:ln>
              <a:effectLst/>
            </p:spPr>
            <p:txBody>
              <a:bodyPr/>
              <a:lstStyle/>
              <a:p>
                <a:endParaRPr lang="en-US"/>
              </a:p>
            </p:txBody>
          </p:sp>
          <p:sp>
            <p:nvSpPr>
              <p:cNvPr id="14359" name="Line 23"/>
              <p:cNvSpPr>
                <a:spLocks noChangeShapeType="1"/>
              </p:cNvSpPr>
              <p:nvPr/>
            </p:nvSpPr>
            <p:spPr bwMode="auto">
              <a:xfrm>
                <a:off x="3366" y="1672"/>
                <a:ext cx="35" cy="72"/>
              </a:xfrm>
              <a:prstGeom prst="line">
                <a:avLst/>
              </a:prstGeom>
              <a:noFill/>
              <a:ln w="12700">
                <a:solidFill>
                  <a:schemeClr val="accent2"/>
                </a:solidFill>
                <a:round/>
                <a:headEnd/>
                <a:tailEnd/>
              </a:ln>
              <a:effectLst/>
            </p:spPr>
            <p:txBody>
              <a:bodyPr/>
              <a:lstStyle/>
              <a:p>
                <a:endParaRPr lang="en-US"/>
              </a:p>
            </p:txBody>
          </p:sp>
        </p:grpSp>
      </p:grpSp>
      <p:sp>
        <p:nvSpPr>
          <p:cNvPr id="14362" name="Freeform 26"/>
          <p:cNvSpPr>
            <a:spLocks/>
          </p:cNvSpPr>
          <p:nvPr/>
        </p:nvSpPr>
        <p:spPr bwMode="auto">
          <a:xfrm>
            <a:off x="6075363" y="3332163"/>
            <a:ext cx="136525" cy="163512"/>
          </a:xfrm>
          <a:custGeom>
            <a:avLst/>
            <a:gdLst/>
            <a:ahLst/>
            <a:cxnLst>
              <a:cxn ang="0">
                <a:pos x="82" y="0"/>
              </a:cxn>
              <a:cxn ang="0">
                <a:pos x="5" y="0"/>
              </a:cxn>
              <a:cxn ang="0">
                <a:pos x="0" y="31"/>
              </a:cxn>
              <a:cxn ang="0">
                <a:pos x="8" y="33"/>
              </a:cxn>
              <a:cxn ang="0">
                <a:pos x="11" y="25"/>
              </a:cxn>
              <a:cxn ang="0">
                <a:pos x="12" y="23"/>
              </a:cxn>
              <a:cxn ang="0">
                <a:pos x="14" y="21"/>
              </a:cxn>
              <a:cxn ang="0">
                <a:pos x="15" y="19"/>
              </a:cxn>
              <a:cxn ang="0">
                <a:pos x="17" y="18"/>
              </a:cxn>
              <a:cxn ang="0">
                <a:pos x="19" y="17"/>
              </a:cxn>
              <a:cxn ang="0">
                <a:pos x="21" y="17"/>
              </a:cxn>
              <a:cxn ang="0">
                <a:pos x="23" y="16"/>
              </a:cxn>
              <a:cxn ang="0">
                <a:pos x="26" y="17"/>
              </a:cxn>
              <a:cxn ang="0">
                <a:pos x="67" y="17"/>
              </a:cxn>
              <a:cxn ang="0">
                <a:pos x="62" y="22"/>
              </a:cxn>
              <a:cxn ang="0">
                <a:pos x="56" y="28"/>
              </a:cxn>
              <a:cxn ang="0">
                <a:pos x="51" y="34"/>
              </a:cxn>
              <a:cxn ang="0">
                <a:pos x="46" y="40"/>
              </a:cxn>
              <a:cxn ang="0">
                <a:pos x="41" y="47"/>
              </a:cxn>
              <a:cxn ang="0">
                <a:pos x="37" y="54"/>
              </a:cxn>
              <a:cxn ang="0">
                <a:pos x="33" y="61"/>
              </a:cxn>
              <a:cxn ang="0">
                <a:pos x="29" y="68"/>
              </a:cxn>
              <a:cxn ang="0">
                <a:pos x="26" y="75"/>
              </a:cxn>
              <a:cxn ang="0">
                <a:pos x="23" y="83"/>
              </a:cxn>
              <a:cxn ang="0">
                <a:pos x="20" y="90"/>
              </a:cxn>
              <a:cxn ang="0">
                <a:pos x="18" y="98"/>
              </a:cxn>
              <a:cxn ang="0">
                <a:pos x="16" y="102"/>
              </a:cxn>
              <a:cxn ang="0">
                <a:pos x="44" y="102"/>
              </a:cxn>
              <a:cxn ang="0">
                <a:pos x="45" y="99"/>
              </a:cxn>
              <a:cxn ang="0">
                <a:pos x="45" y="92"/>
              </a:cxn>
              <a:cxn ang="0">
                <a:pos x="46" y="85"/>
              </a:cxn>
              <a:cxn ang="0">
                <a:pos x="48" y="79"/>
              </a:cxn>
              <a:cxn ang="0">
                <a:pos x="49" y="72"/>
              </a:cxn>
              <a:cxn ang="0">
                <a:pos x="52" y="66"/>
              </a:cxn>
              <a:cxn ang="0">
                <a:pos x="54" y="59"/>
              </a:cxn>
              <a:cxn ang="0">
                <a:pos x="57" y="53"/>
              </a:cxn>
              <a:cxn ang="0">
                <a:pos x="60" y="47"/>
              </a:cxn>
              <a:cxn ang="0">
                <a:pos x="63" y="41"/>
              </a:cxn>
              <a:cxn ang="0">
                <a:pos x="67" y="36"/>
              </a:cxn>
              <a:cxn ang="0">
                <a:pos x="71" y="30"/>
              </a:cxn>
              <a:cxn ang="0">
                <a:pos x="75" y="25"/>
              </a:cxn>
              <a:cxn ang="0">
                <a:pos x="80" y="20"/>
              </a:cxn>
              <a:cxn ang="0">
                <a:pos x="85" y="15"/>
              </a:cxn>
              <a:cxn ang="0">
                <a:pos x="82" y="0"/>
              </a:cxn>
            </a:cxnLst>
            <a:rect l="0" t="0" r="r" b="b"/>
            <a:pathLst>
              <a:path w="86" h="103">
                <a:moveTo>
                  <a:pt x="82" y="0"/>
                </a:moveTo>
                <a:lnTo>
                  <a:pt x="5" y="0"/>
                </a:lnTo>
                <a:lnTo>
                  <a:pt x="0" y="31"/>
                </a:lnTo>
                <a:lnTo>
                  <a:pt x="8" y="33"/>
                </a:lnTo>
                <a:lnTo>
                  <a:pt x="11" y="25"/>
                </a:lnTo>
                <a:lnTo>
                  <a:pt x="12" y="23"/>
                </a:lnTo>
                <a:lnTo>
                  <a:pt x="14" y="21"/>
                </a:lnTo>
                <a:lnTo>
                  <a:pt x="15" y="19"/>
                </a:lnTo>
                <a:lnTo>
                  <a:pt x="17" y="18"/>
                </a:lnTo>
                <a:lnTo>
                  <a:pt x="19" y="17"/>
                </a:lnTo>
                <a:lnTo>
                  <a:pt x="21" y="17"/>
                </a:lnTo>
                <a:lnTo>
                  <a:pt x="23" y="16"/>
                </a:lnTo>
                <a:lnTo>
                  <a:pt x="26" y="17"/>
                </a:lnTo>
                <a:lnTo>
                  <a:pt x="67" y="17"/>
                </a:lnTo>
                <a:lnTo>
                  <a:pt x="62" y="22"/>
                </a:lnTo>
                <a:lnTo>
                  <a:pt x="56" y="28"/>
                </a:lnTo>
                <a:lnTo>
                  <a:pt x="51" y="34"/>
                </a:lnTo>
                <a:lnTo>
                  <a:pt x="46" y="40"/>
                </a:lnTo>
                <a:lnTo>
                  <a:pt x="41" y="47"/>
                </a:lnTo>
                <a:lnTo>
                  <a:pt x="37" y="54"/>
                </a:lnTo>
                <a:lnTo>
                  <a:pt x="33" y="61"/>
                </a:lnTo>
                <a:lnTo>
                  <a:pt x="29" y="68"/>
                </a:lnTo>
                <a:lnTo>
                  <a:pt x="26" y="75"/>
                </a:lnTo>
                <a:lnTo>
                  <a:pt x="23" y="83"/>
                </a:lnTo>
                <a:lnTo>
                  <a:pt x="20" y="90"/>
                </a:lnTo>
                <a:lnTo>
                  <a:pt x="18" y="98"/>
                </a:lnTo>
                <a:lnTo>
                  <a:pt x="16" y="102"/>
                </a:lnTo>
                <a:lnTo>
                  <a:pt x="44" y="102"/>
                </a:lnTo>
                <a:lnTo>
                  <a:pt x="45" y="99"/>
                </a:lnTo>
                <a:lnTo>
                  <a:pt x="45" y="92"/>
                </a:lnTo>
                <a:lnTo>
                  <a:pt x="46" y="85"/>
                </a:lnTo>
                <a:lnTo>
                  <a:pt x="48" y="79"/>
                </a:lnTo>
                <a:lnTo>
                  <a:pt x="49" y="72"/>
                </a:lnTo>
                <a:lnTo>
                  <a:pt x="52" y="66"/>
                </a:lnTo>
                <a:lnTo>
                  <a:pt x="54" y="59"/>
                </a:lnTo>
                <a:lnTo>
                  <a:pt x="57" y="53"/>
                </a:lnTo>
                <a:lnTo>
                  <a:pt x="60" y="47"/>
                </a:lnTo>
                <a:lnTo>
                  <a:pt x="63" y="41"/>
                </a:lnTo>
                <a:lnTo>
                  <a:pt x="67" y="36"/>
                </a:lnTo>
                <a:lnTo>
                  <a:pt x="71" y="30"/>
                </a:lnTo>
                <a:lnTo>
                  <a:pt x="75" y="25"/>
                </a:lnTo>
                <a:lnTo>
                  <a:pt x="80" y="20"/>
                </a:lnTo>
                <a:lnTo>
                  <a:pt x="85" y="15"/>
                </a:lnTo>
                <a:lnTo>
                  <a:pt x="82" y="0"/>
                </a:lnTo>
              </a:path>
            </a:pathLst>
          </a:custGeom>
          <a:solidFill>
            <a:schemeClr val="bg1"/>
          </a:solidFill>
          <a:ln w="12700" cap="rnd" cmpd="sng">
            <a:solidFill>
              <a:schemeClr val="bg1"/>
            </a:solidFill>
            <a:prstDash val="solid"/>
            <a:round/>
            <a:headEnd type="none" w="med" len="med"/>
            <a:tailEnd type="none" w="med" len="med"/>
          </a:ln>
          <a:effectLst/>
        </p:spPr>
        <p:txBody>
          <a:bodyPr/>
          <a:lstStyle/>
          <a:p>
            <a:endParaRPr lang="en-US"/>
          </a:p>
        </p:txBody>
      </p:sp>
    </p:spTree>
  </p:cSld>
  <p:clrMapOvr>
    <a:masterClrMapping/>
  </p:clrMapOvr>
  <p:transition/>
</p:sld>
</file>

<file path=ppt/theme/theme1.xml><?xml version="1.0" encoding="utf-8"?>
<a:theme xmlns:a="http://schemas.openxmlformats.org/drawingml/2006/main" name="chapt06">
  <a:themeElements>
    <a:clrScheme name="">
      <a:dk1>
        <a:srgbClr val="000020"/>
      </a:dk1>
      <a:lt1>
        <a:srgbClr val="E0E0E0"/>
      </a:lt1>
      <a:dk2>
        <a:srgbClr val="0000FF"/>
      </a:dk2>
      <a:lt2>
        <a:srgbClr val="00CECE"/>
      </a:lt2>
      <a:accent1>
        <a:srgbClr val="FC0128"/>
      </a:accent1>
      <a:accent2>
        <a:srgbClr val="FF8000"/>
      </a:accent2>
      <a:accent3>
        <a:srgbClr val="AAAAFF"/>
      </a:accent3>
      <a:accent4>
        <a:srgbClr val="BFBFBF"/>
      </a:accent4>
      <a:accent5>
        <a:srgbClr val="FDAAAC"/>
      </a:accent5>
      <a:accent6>
        <a:srgbClr val="E77300"/>
      </a:accent6>
      <a:hlink>
        <a:srgbClr val="00FF00"/>
      </a:hlink>
      <a:folHlink>
        <a:srgbClr val="8080FF"/>
      </a:folHlink>
    </a:clrScheme>
    <a:fontScheme name="chapt06">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charset="0"/>
          </a:defRPr>
        </a:defPPr>
      </a:lstStyle>
    </a:lnDef>
  </a:objectDefaults>
  <a:extraClrSchemeLst>
    <a:extraClrScheme>
      <a:clrScheme name="chapt06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06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06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06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06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06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06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c:\teaching\powerpnt\chapt06.ppt</Template>
  <TotalTime>331</TotalTime>
  <Pages>47</Pages>
  <Words>6571</Words>
  <Application>Microsoft Macintosh PowerPoint</Application>
  <PresentationFormat>On-screen Show (4:3)</PresentationFormat>
  <Paragraphs>676</Paragraphs>
  <Slides>63</Slides>
  <Notes>56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宋体</vt:lpstr>
      <vt:lpstr>Arial</vt:lpstr>
      <vt:lpstr>Monotype Corsiva</vt:lpstr>
      <vt:lpstr>Monotype Sorts</vt:lpstr>
      <vt:lpstr>Times New Roman</vt:lpstr>
      <vt:lpstr>chapt06</vt:lpstr>
      <vt:lpstr>CSC212   Data Structure  </vt:lpstr>
      <vt:lpstr>Outline of This Lecture</vt:lpstr>
      <vt:lpstr>Recursive Thinking</vt:lpstr>
      <vt:lpstr>The Car Racer Slides were modified from</vt:lpstr>
      <vt:lpstr>A Car Object</vt:lpstr>
      <vt:lpstr>A Car Object</vt:lpstr>
      <vt:lpstr>A Car Object</vt:lpstr>
      <vt:lpstr>A Car Object</vt:lpstr>
      <vt:lpstr>A Car Object</vt:lpstr>
      <vt:lpstr>A Car Class </vt:lpstr>
      <vt:lpstr>Member Functions for the Car Class </vt:lpstr>
      <vt:lpstr>The Constructor</vt:lpstr>
      <vt:lpstr>The turn_around Function</vt:lpstr>
      <vt:lpstr>The turn_around Function</vt:lpstr>
      <vt:lpstr>The move Function</vt:lpstr>
      <vt:lpstr>The move Function</vt:lpstr>
      <vt:lpstr>The is_blocked( ) Function</vt:lpstr>
      <vt:lpstr>Your Mission</vt:lpstr>
      <vt:lpstr>Your Mission</vt:lpstr>
      <vt:lpstr>Your Mission</vt:lpstr>
      <vt:lpstr>Your Mission</vt:lpstr>
      <vt:lpstr>Your Mission</vt:lpstr>
      <vt:lpstr>Your Mission</vt:lpstr>
      <vt:lpstr>Your Mission</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Pseudocode for ricochet</vt:lpstr>
      <vt:lpstr>Implementation of ricochet</vt:lpstr>
      <vt:lpstr>An Exercise</vt:lpstr>
      <vt:lpstr>An Exercise</vt:lpstr>
      <vt:lpstr>Recursive Thinking: General Form</vt:lpstr>
      <vt:lpstr>Tracing Recursive Calls: Ricochet</vt:lpstr>
      <vt:lpstr>A Close Look at Ricochet Recursion</vt:lpstr>
      <vt:lpstr>PowerPoint Presentation</vt:lpstr>
      <vt:lpstr>Example 2: Write Number Vertically</vt:lpstr>
      <vt:lpstr>A possible function</vt:lpstr>
      <vt:lpstr>Approach 1: using a stack</vt:lpstr>
      <vt:lpstr>Approach 2: Using Recursion</vt:lpstr>
      <vt:lpstr>Tracing Recursive Calls</vt:lpstr>
      <vt:lpstr>A Closer Look at the Recursion</vt:lpstr>
      <vt:lpstr>Recursive Thinking: General Form</vt:lpstr>
      <vt:lpstr>Self-Tests and More Complicated Exmaples</vt:lpstr>
      <vt:lpstr>super_write_vertical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Other Objects</dc:title>
  <dc:subject>Recursive Thinking</dc:subject>
  <dc:creator>Michael Main and Walter Savitch</dc:creator>
  <cp:keywords/>
  <dc:description>Presentation from Chapter 9._x000d_
Copyright 1995, by Addison Wesley Longman.</dc:description>
  <cp:lastModifiedBy>Zhigang Zhu</cp:lastModifiedBy>
  <cp:revision>115</cp:revision>
  <cp:lastPrinted>1997-04-03T09:36:00Z</cp:lastPrinted>
  <dcterms:created xsi:type="dcterms:W3CDTF">1997-02-17T09:48:08Z</dcterms:created>
  <dcterms:modified xsi:type="dcterms:W3CDTF">2025-01-15T01:27:32Z</dcterms:modified>
</cp:coreProperties>
</file>